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4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9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8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0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A90EC9-618C-48B5-9BDE-A4A82571F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27C6F-A36A-C2D3-7BB8-6CA9F84D3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554893"/>
            <a:ext cx="7065108" cy="2547816"/>
          </a:xfrm>
        </p:spPr>
        <p:txBody>
          <a:bodyPr>
            <a:normAutofit/>
          </a:bodyPr>
          <a:lstStyle/>
          <a:p>
            <a:r>
              <a:rPr lang="en-GB" dirty="0" err="1"/>
              <a:t>Tseliso</a:t>
            </a:r>
            <a:r>
              <a:rPr lang="en-GB" dirty="0"/>
              <a:t> </a:t>
            </a:r>
            <a:r>
              <a:rPr lang="en-GB" dirty="0" err="1"/>
              <a:t>Ramoeletsi</a:t>
            </a:r>
            <a:br>
              <a:rPr lang="en-GB" dirty="0"/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54BB7-377D-A156-B03C-AA96233CD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8" y="0"/>
            <a:ext cx="2901781" cy="6797309"/>
          </a:xfrm>
        </p:spPr>
        <p:txBody>
          <a:bodyPr anchor="ctr">
            <a:normAutofit/>
          </a:bodyPr>
          <a:lstStyle/>
          <a:p>
            <a:r>
              <a:rPr lang="en-GB" sz="1800" dirty="0"/>
              <a:t>Quantum Analytics – Python Project Supermarket Store 2023</a:t>
            </a:r>
            <a:endParaRPr lang="en-ZA" sz="1800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C78E878E-6779-FBDD-D480-D6AE7D4EE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01"/>
          <a:stretch/>
        </p:blipFill>
        <p:spPr>
          <a:xfrm>
            <a:off x="20" y="3429000"/>
            <a:ext cx="91439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5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88D7-45E2-6F32-1905-F5DB7CF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30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Top 5 Store Area Vs Store Sales</a:t>
            </a:r>
            <a:br>
              <a:rPr lang="en-US" sz="5000" dirty="0"/>
            </a:br>
            <a:endParaRPr lang="en-US" sz="5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021088-8880-8422-4DF1-B9728953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r="6956"/>
          <a:stretch/>
        </p:blipFill>
        <p:spPr bwMode="auto">
          <a:xfrm>
            <a:off x="1036982" y="2279889"/>
            <a:ext cx="9764387" cy="467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0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D5330DB3-5CFA-4A1C-8DFC-3CAE24E60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17F9F14-9FAD-4036-9393-4470ED0DF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88D7-45E2-6F32-1905-F5DB7CF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72" y="3797597"/>
            <a:ext cx="5591597" cy="27245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000" dirty="0"/>
              <a:t>Top 5 Items Available, Daily Customer Count, and Store Sales</a:t>
            </a:r>
            <a:endParaRPr lang="en-US" sz="5000" dirty="0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13B6D00-F6C3-4D23-AC88-BD80EC42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28982163-BF99-406E-9431-767E9C2A1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FD8CF80C-949E-4382-B6B3-4AE9723CD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021088-8880-8422-4DF1-B9728953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3" y="445062"/>
            <a:ext cx="6095997" cy="543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5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88D7-45E2-6F32-1905-F5DB7CF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9" y="397275"/>
            <a:ext cx="2554257" cy="1617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Correlation Heatmap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021088-8880-8422-4DF1-B9728953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3089" y="56644"/>
            <a:ext cx="8941468" cy="63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C28AA5B0-EA1F-42BB-AE4B-1A06337DD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8111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88D7-45E2-6F32-1905-F5DB7CF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799988"/>
            <a:ext cx="10869248" cy="1506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Top 5 Store Areas by Items Available.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021088-8880-8422-4DF1-B9728953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" r="2617"/>
          <a:stretch/>
        </p:blipFill>
        <p:spPr bwMode="auto">
          <a:xfrm>
            <a:off x="1969072" y="-9162"/>
            <a:ext cx="8253856" cy="45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04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88D7-45E2-6F32-1905-F5DB7CF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105"/>
            <a:ext cx="2929317" cy="21039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ZA" sz="2700" dirty="0"/>
              <a:t>Top 10 Store Area Vs Items Available</a:t>
            </a:r>
            <a:endParaRPr lang="en-US" sz="2700" dirty="0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021088-8880-8422-4DF1-B9728953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4145" y="178025"/>
            <a:ext cx="9020412" cy="626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355795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Bahnschrift</vt:lpstr>
      <vt:lpstr>MatrixVTI</vt:lpstr>
      <vt:lpstr>Tseliso Ramoeletsi </vt:lpstr>
      <vt:lpstr>Top 5 Store Area Vs Store Sales </vt:lpstr>
      <vt:lpstr>Top 5 Items Available, Daily Customer Count, and Store Sales</vt:lpstr>
      <vt:lpstr>Correlation Heatmap</vt:lpstr>
      <vt:lpstr>Top 5 Store Areas by Items Available.</vt:lpstr>
      <vt:lpstr>Top 10 Store Area Vs Items Available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Tseliso Ramoeletsi</dc:title>
  <dc:creator>Thobani Siyabonga Sikobi</dc:creator>
  <cp:lastModifiedBy>Thobani Siyabonga Sikobi</cp:lastModifiedBy>
  <cp:revision>2</cp:revision>
  <dcterms:created xsi:type="dcterms:W3CDTF">2023-08-20T15:34:39Z</dcterms:created>
  <dcterms:modified xsi:type="dcterms:W3CDTF">2023-10-04T15:50:47Z</dcterms:modified>
</cp:coreProperties>
</file>