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13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9671-5DE9-4277-9370-789DA35D4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642C2-DC8C-4F66-855C-5FF7ED9BE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45CD9-2F31-40BD-81BD-0A332558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F8FC-12EF-4723-927B-7543845D224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63647-AEAE-4233-8FE1-5113F5C9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B106A-1ACB-4AD0-A011-6D42A05A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D47E-0ED3-48D8-BB9E-3DEC7080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0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C122-5431-4FC1-937D-3973C9ED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31C6A-0997-4384-B010-DE81371DA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89C20-92D4-43D9-AD13-520E3AEF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F8FC-12EF-4723-927B-7543845D224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69082-6F42-490C-A0BE-45EA68DF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F453F-A530-4AEF-AFC0-5624F9A7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D47E-0ED3-48D8-BB9E-3DEC7080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7B6F2-F189-428E-BC95-3F988B97B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2556F-7599-4751-9AD0-3F2FAFDE1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71D7C-958F-4909-B10B-C49F1002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F8FC-12EF-4723-927B-7543845D224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482F8-194F-457E-B8A6-40059BE1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01A43-2053-4BE0-B850-2D1422D6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D47E-0ED3-48D8-BB9E-3DEC7080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0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FCB1-8B22-4A4B-AD2C-E936187C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25B00-9C79-4949-B2B9-9715788C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4B09F-113D-4D3B-AE07-EE70BB68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F8FC-12EF-4723-927B-7543845D224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6BD2C-00B8-4907-B154-531D1E32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F2664-63E1-4CBE-8C5C-B1AE78BF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D47E-0ED3-48D8-BB9E-3DEC7080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8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1CE2-2EA6-4BC0-927B-4012990D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A5A9F-D844-4129-B397-C452EE5FD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3CC32-CE73-4CE2-8FFD-8B72A2CA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F8FC-12EF-4723-927B-7543845D224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7D51A-C676-4A64-9035-E854DE1E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F59A-E396-4776-97E4-619E6741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D47E-0ED3-48D8-BB9E-3DEC7080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4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010B-699C-4D35-B92A-32C5AE58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BD9E0-3D32-4245-A9DF-A9DD20E7E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21E4C-39F7-46C9-BFA7-E4077E03F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02DF7-0E3B-4B38-BFAC-AEBA1707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F8FC-12EF-4723-927B-7543845D224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BC421-9791-4AEB-9882-2CB414B3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AD707-D81B-48C8-B8FF-CC1C09D7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D47E-0ED3-48D8-BB9E-3DEC7080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2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E176-6C0A-4041-B608-E16C3DA6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61977-9280-408C-872A-4D82257B3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781A4-C7C2-4D5C-841A-4DF269163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28B80-956D-4704-9452-9A049817F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91CCD-8931-4480-B44D-FE3504017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3EE3F-61E6-4D9F-83E4-EAA7A33D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F8FC-12EF-4723-927B-7543845D224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AF5BC-0A88-4315-BDC6-56312ABF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E6B0E-C37D-43D9-82EB-7049686D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D47E-0ED3-48D8-BB9E-3DEC7080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986A-6E99-4EC5-8EEE-A9BA4AE2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D94EF-2E31-49F9-B8C1-36CA6F38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F8FC-12EF-4723-927B-7543845D224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B2F90-084A-4B9F-A280-5AC09B58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1F644-D9E9-448E-9917-6FB47921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D47E-0ED3-48D8-BB9E-3DEC7080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5B654-235E-4B37-ACED-083D6735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F8FC-12EF-4723-927B-7543845D224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022A4-CDED-4EF1-B73D-139B91DD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B6066-AF92-4E63-8A34-BDD486BA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D47E-0ED3-48D8-BB9E-3DEC7080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0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936F-A3C9-4D1A-B822-C4B13C80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C06BD-886A-493D-B264-64BD0B11B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2F412-9782-4AE1-9669-D4F7868F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84BEB-ADA2-48F6-BBF1-C34AACF7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F8FC-12EF-4723-927B-7543845D224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EF97A-74E9-4243-85EC-D791AFE7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68800-653F-4882-A6CA-E4954DE3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D47E-0ED3-48D8-BB9E-3DEC7080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7CB8-D53E-4DB0-A237-990CB98B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2C9AC-5DF7-4CD2-9FE2-93927C799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2F04B-AC47-4746-B1DC-89471BE5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741A6-7A78-4976-B27D-15E0AC7B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F8FC-12EF-4723-927B-7543845D224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F1B75-F894-4569-8B1F-BB3D5AB2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0569F-2615-4672-93A2-83D05896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D47E-0ED3-48D8-BB9E-3DEC7080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7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60E87-51A9-4A64-9E02-4533A2DD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CB47A-F135-4C92-AB22-A67191E2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7A810-0B53-49ED-8335-D383C13CC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8FC-12EF-4723-927B-7543845D224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0F5B5-C929-422C-8CC4-B1E3B1226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E4720-3C78-408A-8A5B-941D9763F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BD47E-0ED3-48D8-BB9E-3DEC7080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4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ED4B-D250-4299-BC06-4DCFDE003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Class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4B986-67C4-40AB-8064-B1DF7C0D1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Pin Driver</a:t>
            </a:r>
          </a:p>
        </p:txBody>
      </p:sp>
    </p:spTree>
    <p:extLst>
      <p:ext uri="{BB962C8B-B14F-4D97-AF65-F5344CB8AC3E}">
        <p14:creationId xmlns:p14="http://schemas.microsoft.com/office/powerpoint/2010/main" val="420303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FDCC-E064-41D4-AF7F-3D5F37D4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E13B4B-E27A-40F0-ABED-DFE568E2E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42" y="1825624"/>
            <a:ext cx="4703021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763866-87CE-4126-9E43-EE11F2D12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266" y="1767681"/>
            <a:ext cx="59340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1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60A7-8165-45C9-9872-C27F3CBC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F1BD-D3AB-4C42-97FC-969D47D4C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pin struct is like a class (object)</a:t>
            </a:r>
          </a:p>
          <a:p>
            <a:r>
              <a:rPr lang="en-US" dirty="0"/>
              <a:t>Object oriented design can be done in C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 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Encapsulation </a:t>
            </a:r>
          </a:p>
          <a:p>
            <a:r>
              <a:rPr lang="en-US" dirty="0"/>
              <a:t>Which of the above is provide with </a:t>
            </a:r>
            <a:r>
              <a:rPr lang="en-US" dirty="0" err="1"/>
              <a:t>Pin_t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4595D-BF02-490D-AD09-F28FABDB9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194" y="1825625"/>
            <a:ext cx="4608055" cy="46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7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AC57-563C-413B-84F4-9A88C753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verse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F0E90-C3F4-470A-B33E-751FA3258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made the Pin a class?</a:t>
            </a:r>
          </a:p>
          <a:p>
            <a:pPr lvl="1"/>
            <a:r>
              <a:rPr lang="en-US" dirty="0" err="1"/>
              <a:t>PIN_HMI_TX.config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PIN_HMI_TX.high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PIN_HMI_TX.low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PIN_HMI_TX.read</a:t>
            </a:r>
            <a:r>
              <a:rPr lang="en-US" dirty="0"/>
              <a:t>();</a:t>
            </a:r>
          </a:p>
          <a:p>
            <a:r>
              <a:rPr lang="en-US" dirty="0"/>
              <a:t>Is it cleaner? </a:t>
            </a:r>
          </a:p>
          <a:p>
            <a:pPr lvl="1"/>
            <a:r>
              <a:rPr lang="en-US" dirty="0"/>
              <a:t>MEH?</a:t>
            </a:r>
          </a:p>
          <a:p>
            <a:r>
              <a:rPr lang="en-US" dirty="0"/>
              <a:t>Would/Could UART driver be cleaner as a Class?</a:t>
            </a:r>
          </a:p>
          <a:p>
            <a:pPr lvl="1"/>
            <a:r>
              <a:rPr lang="en-US" dirty="0"/>
              <a:t>If so how?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6DCAB-88A3-4B96-9F37-D8D12B2E0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397" y="292053"/>
            <a:ext cx="4480925" cy="38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99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6657-AD82-4132-9D68-1BC3FE0F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3FB2-606C-4B27-89AC-E30F1D75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require C++</a:t>
            </a:r>
          </a:p>
          <a:p>
            <a:r>
              <a:rPr lang="en-US" dirty="0"/>
              <a:t>But why not use C++?</a:t>
            </a:r>
          </a:p>
          <a:p>
            <a:r>
              <a:rPr lang="en-US" dirty="0"/>
              <a:t>Where would C++ be better to use than C in embedded?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5DB2A-2F45-4C4D-8553-EC5AB750C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163" y="3881189"/>
            <a:ext cx="63150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0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D589-46C2-40C3-A182-ECAE2777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CA542-1A33-42A2-B42E-76B1A515F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for Driver</a:t>
            </a:r>
          </a:p>
          <a:p>
            <a:r>
              <a:rPr lang="en-US" dirty="0"/>
              <a:t>Implementation Detail </a:t>
            </a:r>
          </a:p>
          <a:p>
            <a:r>
              <a:rPr lang="en-US" dirty="0"/>
              <a:t>Discussions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8B756-331C-48FF-9AD4-4E44E7155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085" y="3035300"/>
            <a:ext cx="75819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4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BC28-7302-4D12-B1C5-AA831B5B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05AE-706D-4AD6-8D65-7AE82221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Correct Code </a:t>
            </a:r>
          </a:p>
          <a:p>
            <a:pPr lvl="1"/>
            <a:r>
              <a:rPr lang="en-US" dirty="0"/>
              <a:t>This is always a requirement</a:t>
            </a:r>
          </a:p>
          <a:p>
            <a:r>
              <a:rPr lang="en-US" dirty="0"/>
              <a:t>Understandable Code</a:t>
            </a:r>
          </a:p>
          <a:p>
            <a:pPr lvl="1"/>
            <a:r>
              <a:rPr lang="en-US" dirty="0"/>
              <a:t>This is always a requirement</a:t>
            </a:r>
          </a:p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abstract pin such that pin assignments can change</a:t>
            </a:r>
          </a:p>
          <a:p>
            <a:pPr lvl="1"/>
            <a:r>
              <a:rPr lang="en-US" dirty="0"/>
              <a:t>pin requires no changes in code.</a:t>
            </a:r>
          </a:p>
          <a:p>
            <a:r>
              <a:rPr lang="en-US" dirty="0"/>
              <a:t>Fast code</a:t>
            </a:r>
          </a:p>
          <a:p>
            <a:pPr lvl="1"/>
            <a:r>
              <a:rPr lang="en-US" dirty="0"/>
              <a:t>Ideally one or two assembly instructions to set GPIO high/low</a:t>
            </a:r>
          </a:p>
          <a:p>
            <a:r>
              <a:rPr lang="en-US" dirty="0"/>
              <a:t>Low memory usage</a:t>
            </a:r>
          </a:p>
          <a:p>
            <a:pPr lvl="1"/>
            <a:r>
              <a:rPr lang="en-US" dirty="0"/>
              <a:t>Should use minimal RAM</a:t>
            </a:r>
          </a:p>
          <a:p>
            <a:r>
              <a:rPr lang="en-US" dirty="0"/>
              <a:t>Minimal Dependencies </a:t>
            </a:r>
          </a:p>
          <a:p>
            <a:pPr lvl="1"/>
            <a:r>
              <a:rPr lang="en-US" dirty="0"/>
              <a:t>Should use minimal libraries/code as it is part of our foundation’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D9F10-9628-4625-8337-8102B959F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542" y="205602"/>
            <a:ext cx="4994741" cy="41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0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7682-D541-42A9-941B-D8423C1C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AEEA8-8511-42B1-8F0D-2C1BA17FE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information do we need for a pin?</a:t>
            </a:r>
          </a:p>
          <a:p>
            <a:pPr lvl="1"/>
            <a:r>
              <a:rPr lang="en-US" dirty="0"/>
              <a:t>Port and pin number</a:t>
            </a:r>
          </a:p>
          <a:p>
            <a:pPr lvl="1"/>
            <a:r>
              <a:rPr lang="en-US" dirty="0"/>
              <a:t>Which mux it uses</a:t>
            </a:r>
          </a:p>
          <a:p>
            <a:pPr lvl="1"/>
            <a:r>
              <a:rPr lang="en-US" dirty="0"/>
              <a:t>Which peripheral uses it. </a:t>
            </a:r>
          </a:p>
          <a:p>
            <a:pPr lvl="1"/>
            <a:r>
              <a:rPr lang="en-US" dirty="0"/>
              <a:t>State for sleeping</a:t>
            </a:r>
          </a:p>
          <a:p>
            <a:pPr lvl="1"/>
            <a:r>
              <a:rPr lang="en-US" dirty="0"/>
              <a:t>Others?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67319-0DAB-4B53-9056-5039F03D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857" y="2439985"/>
            <a:ext cx="522874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3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21E0-EF05-4C9F-8D2A-0BC21357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CBE0-0DF1-4A4A-88E1-C76776DE6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Structs  (aka structures) </a:t>
            </a:r>
          </a:p>
          <a:p>
            <a:pPr lvl="1"/>
            <a:r>
              <a:rPr lang="en-US" dirty="0"/>
              <a:t>Group of related information or attributes together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CFE0A-0B38-41CC-9310-D40CE204A799}"/>
              </a:ext>
            </a:extLst>
          </p:cNvPr>
          <p:cNvSpPr txBox="1"/>
          <p:nvPr/>
        </p:nvSpPr>
        <p:spPr>
          <a:xfrm>
            <a:off x="1352394" y="3084616"/>
            <a:ext cx="47436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  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pinNum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ptrPeriheral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pinMuxType_t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5032"/>
                </a:solidFill>
                <a:latin typeface="Consolas" panose="020B0609020204030204" pitchFamily="49" charset="0"/>
              </a:rPr>
              <a:t>  uint32_t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C0"/>
                </a:solidFill>
                <a:latin typeface="Consolas" panose="020B0609020204030204" pitchFamily="49" charset="0"/>
              </a:rPr>
              <a:t>param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//pad pin waveform</a:t>
            </a:r>
          </a:p>
          <a:p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pinMuxType_t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sleepType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pin_t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7D25C-C824-43F7-9BEF-41E1D9F7F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474" y="2855259"/>
            <a:ext cx="5633171" cy="38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2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C49A-98AD-487D-BDED-0BA5FB8E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29B0D-7638-4D4E-89C6-8BECD3CE7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data type in C/C++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5E845-B712-4C89-B245-8E3CADA85E43}"/>
              </a:ext>
            </a:extLst>
          </p:cNvPr>
          <p:cNvSpPr txBox="1"/>
          <p:nvPr/>
        </p:nvSpPr>
        <p:spPr>
          <a:xfrm>
            <a:off x="6404775" y="1754525"/>
            <a:ext cx="42380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  PERPIHERAL_GPIO_INPUT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  PERPIHERAL_GPIO_INPUT_PULLED_HIGH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  PERPIHERAL_GPIO_INPUT_PULLED_LOW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PERPIHERAL_GPIO_OUTPUT_LOW,</a:t>
            </a:r>
          </a:p>
          <a:p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  PERPIHERAL_GPIO_OUTPUT_HIGH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  PERPIHERAL_EIC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  PERPIHERAL_EIC_PULLED_HIGH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  PERPIHERAL_EIC_PULLED_LOW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  PERPIHERAL_REF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  PERPIHERAL_ADC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  PERPIHERAL_AC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  PERPIHERAL_PTC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  PERPIHERAL_SERCOM_INPUT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  PERPIHERAL_SERCOM_OUTPUT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  PERPIHERAL_SERCOM_ALT_INPUT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  PERPIHERAL_SERCOM_ALT_OUTPUT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  PERPIHERAL_TC_E_OUTPUT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  PERPIHERAL_TC_E_INPUT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  PERPIHERAL_TC_F_OUTPUT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  PERPIHERAL_TC_F_INPUT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  PERPIHERAL_COM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  PERPIHERAL_AC_GCL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 err="1">
                <a:solidFill>
                  <a:srgbClr val="005032"/>
                </a:solidFill>
                <a:latin typeface="Consolas" panose="020B0609020204030204" pitchFamily="49" charset="0"/>
              </a:rPr>
              <a:t>pinMuxType_t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79E0C-5EFE-45E2-BEE7-2D13F799CF6B}"/>
              </a:ext>
            </a:extLst>
          </p:cNvPr>
          <p:cNvSpPr txBox="1"/>
          <p:nvPr/>
        </p:nvSpPr>
        <p:spPr>
          <a:xfrm>
            <a:off x="1352394" y="3084616"/>
            <a:ext cx="47436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  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pinNum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ptrPeriheral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pinMuxType_t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5032"/>
                </a:solidFill>
                <a:latin typeface="Consolas" panose="020B0609020204030204" pitchFamily="49" charset="0"/>
              </a:rPr>
              <a:t>  uint32_t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C0"/>
                </a:solidFill>
                <a:latin typeface="Consolas" panose="020B0609020204030204" pitchFamily="49" charset="0"/>
              </a:rPr>
              <a:t>param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//pad pin waveform</a:t>
            </a:r>
          </a:p>
          <a:p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pinMuxType_t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sleepType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pin_t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9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E4F2-F683-4A95-93E0-B259164B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‘</a:t>
            </a:r>
            <a:r>
              <a:rPr lang="en-US" dirty="0" err="1"/>
              <a:t>Pin_t</a:t>
            </a:r>
            <a:r>
              <a:rPr lang="en-US" dirty="0"/>
              <a:t>’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42CC5-645D-4412-BA5C-8F2C3F9CC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4069"/>
            <a:ext cx="10515600" cy="1942893"/>
          </a:xfrm>
        </p:spPr>
        <p:txBody>
          <a:bodyPr/>
          <a:lstStyle/>
          <a:p>
            <a:r>
              <a:rPr lang="en-US" dirty="0"/>
              <a:t>Const forces the structure to be in Flash memory only</a:t>
            </a:r>
          </a:p>
          <a:p>
            <a:pPr lvl="1"/>
            <a:r>
              <a:rPr lang="en-US" dirty="0"/>
              <a:t>Means it can not change during execution</a:t>
            </a:r>
          </a:p>
          <a:p>
            <a:pPr lvl="1"/>
            <a:r>
              <a:rPr lang="en-US" dirty="0"/>
              <a:t>Means it is not copied to SRAM either.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DAB83-7922-44A9-A2CC-57CB2CE3467D}"/>
              </a:ext>
            </a:extLst>
          </p:cNvPr>
          <p:cNvSpPr txBox="1"/>
          <p:nvPr/>
        </p:nvSpPr>
        <p:spPr>
          <a:xfrm>
            <a:off x="415860" y="3187935"/>
            <a:ext cx="10294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////Human/Machine interface connections for UART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PIN_HMI_TX((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pin_t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){PIN_PA24, SERCOM3, PERPIHERAL_SERCOM_OUTPUT, PAD_2, PERPIHERAL_GPIO_INPUT_PULLED_LOW})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PIN_HMI_RX((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pin_t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){PIN_PA25, SERCOM3, PERPIHERAL_SERCOM_INPUT, PAD_3, PERPIHERAL_GPIO_INPUT_PULLED_LOW})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D81A0-2F02-46B9-8013-703345209947}"/>
              </a:ext>
            </a:extLst>
          </p:cNvPr>
          <p:cNvSpPr txBox="1"/>
          <p:nvPr/>
        </p:nvSpPr>
        <p:spPr>
          <a:xfrm>
            <a:off x="5967060" y="802592"/>
            <a:ext cx="47436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  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pinNum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ptrPeriheral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pinMuxType_t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5032"/>
                </a:solidFill>
                <a:latin typeface="Consolas" panose="020B0609020204030204" pitchFamily="49" charset="0"/>
              </a:rPr>
              <a:t>  uint32_t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C0"/>
                </a:solidFill>
                <a:latin typeface="Consolas" panose="020B0609020204030204" pitchFamily="49" charset="0"/>
              </a:rPr>
              <a:t>param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//pad pin waveform</a:t>
            </a:r>
          </a:p>
          <a:p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pinMuxType_t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sleepType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pin_t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9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7608-C45A-4789-915C-D975AA7E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err="1"/>
              <a:t>Pin_t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093A8-BF24-447E-B4BD-876EBC27A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Configure the pin</a:t>
            </a:r>
          </a:p>
          <a:p>
            <a:pPr lvl="1"/>
            <a:r>
              <a:rPr lang="en-US" dirty="0" err="1"/>
              <a:t>PinConfig</a:t>
            </a:r>
            <a:r>
              <a:rPr lang="en-US" dirty="0"/>
              <a:t>(PIN_HMI_TX)</a:t>
            </a:r>
          </a:p>
          <a:p>
            <a:r>
              <a:rPr lang="en-US" dirty="0"/>
              <a:t>Reading Pin</a:t>
            </a:r>
          </a:p>
          <a:p>
            <a:pPr lvl="1"/>
            <a:r>
              <a:rPr lang="en-US" dirty="0" err="1"/>
              <a:t>PinRead</a:t>
            </a:r>
            <a:r>
              <a:rPr lang="en-US" dirty="0"/>
              <a:t>(PIN_HMI_TX)</a:t>
            </a:r>
          </a:p>
          <a:p>
            <a:r>
              <a:rPr lang="en-US" dirty="0"/>
              <a:t>Writing Pin</a:t>
            </a:r>
          </a:p>
          <a:p>
            <a:pPr lvl="1"/>
            <a:r>
              <a:rPr lang="en-US" dirty="0" err="1"/>
              <a:t>PinHigh</a:t>
            </a:r>
            <a:r>
              <a:rPr lang="en-US" dirty="0"/>
              <a:t>(PIN_HMI_TX)</a:t>
            </a:r>
          </a:p>
          <a:p>
            <a:pPr lvl="1"/>
            <a:r>
              <a:rPr lang="en-US" dirty="0" err="1"/>
              <a:t>PinLow</a:t>
            </a:r>
            <a:r>
              <a:rPr lang="en-US" dirty="0"/>
              <a:t>(PIN_HMI_TX)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BEDE4-BCA4-4EBF-9705-B6D195F3B1B0}"/>
              </a:ext>
            </a:extLst>
          </p:cNvPr>
          <p:cNvSpPr/>
          <p:nvPr/>
        </p:nvSpPr>
        <p:spPr>
          <a:xfrm>
            <a:off x="4909930" y="1690688"/>
            <a:ext cx="1037645" cy="368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EF44D2-D8FF-4C71-893D-FA666DB5D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045" y="5200230"/>
            <a:ext cx="4693920" cy="426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001847-4E67-4B1D-A7E1-B4719692E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509" y="365125"/>
            <a:ext cx="554674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9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85C9-AE9F-4F42-BE87-4589F8EF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Abstraction for UART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51473-AD25-4E6F-AA9D-B7FDEBCA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UartInit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>
                <a:solidFill>
                  <a:srgbClr val="005032"/>
                </a:solidFill>
                <a:latin typeface="Consolas" panose="020B0609020204030204" pitchFamily="49" charset="0"/>
              </a:rPr>
              <a:t>uint32_t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baud, </a:t>
            </a:r>
            <a:r>
              <a:rPr lang="fr-FR" sz="24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pin_t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tx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pin_t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rx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r-F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/>
              <a:t>The pins are now parameters to the </a:t>
            </a:r>
            <a:r>
              <a:rPr lang="en-US" sz="2400" dirty="0" err="1"/>
              <a:t>init</a:t>
            </a:r>
            <a:r>
              <a:rPr lang="en-US" sz="2400" dirty="0"/>
              <a:t> function. </a:t>
            </a:r>
          </a:p>
          <a:p>
            <a:r>
              <a:rPr lang="en-US" sz="2400" dirty="0"/>
              <a:t>The correct SERCOM </a:t>
            </a:r>
            <a:r>
              <a:rPr lang="en-US" sz="2400" dirty="0" err="1"/>
              <a:t>perpherial</a:t>
            </a:r>
            <a:r>
              <a:rPr lang="en-US" sz="2400" dirty="0"/>
              <a:t> is part of the pins</a:t>
            </a:r>
          </a:p>
          <a:p>
            <a:r>
              <a:rPr lang="en-US" sz="2400" dirty="0"/>
              <a:t>We now can change pin assignments and not the code. 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992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780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Embedded Class 9</vt:lpstr>
      <vt:lpstr>Agenda</vt:lpstr>
      <vt:lpstr>Requirements</vt:lpstr>
      <vt:lpstr>Attributes</vt:lpstr>
      <vt:lpstr>Structure</vt:lpstr>
      <vt:lpstr>Typedef</vt:lpstr>
      <vt:lpstr>Declaring a ‘Pin_t’ </vt:lpstr>
      <vt:lpstr>Using a Pin_t</vt:lpstr>
      <vt:lpstr>Pin Abstraction for UART Driver</vt:lpstr>
      <vt:lpstr>To The Code</vt:lpstr>
      <vt:lpstr>Object Oriented Design</vt:lpstr>
      <vt:lpstr>Class verse Struct</vt:lpstr>
      <vt:lpstr>Object Oriented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Class 9</dc:title>
  <dc:creator>Trampas Stern</dc:creator>
  <cp:lastModifiedBy>Trampas Stern</cp:lastModifiedBy>
  <cp:revision>12</cp:revision>
  <dcterms:created xsi:type="dcterms:W3CDTF">2019-12-15T12:42:37Z</dcterms:created>
  <dcterms:modified xsi:type="dcterms:W3CDTF">2019-12-15T16:15:30Z</dcterms:modified>
</cp:coreProperties>
</file>