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73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53" autoAdjust="0"/>
  </p:normalViewPr>
  <p:slideViewPr>
    <p:cSldViewPr>
      <p:cViewPr varScale="1">
        <p:scale>
          <a:sx n="113" d="100"/>
          <a:sy n="113" d="100"/>
        </p:scale>
        <p:origin x="-15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BD45-0F4C-4020-BB99-0BCACD91D237}" type="datetimeFigureOut">
              <a:rPr lang="en-US" smtClean="0"/>
              <a:pPr/>
              <a:t>5/13/2010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C7EB-8B67-4266-B21F-0284049836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BD45-0F4C-4020-BB99-0BCACD91D237}" type="datetimeFigureOut">
              <a:rPr lang="en-US" smtClean="0"/>
              <a:pPr/>
              <a:t>5/13/2010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C7EB-8B67-4266-B21F-0284049836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BD45-0F4C-4020-BB99-0BCACD91D237}" type="datetimeFigureOut">
              <a:rPr lang="en-US" smtClean="0"/>
              <a:pPr/>
              <a:t>5/13/2010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C7EB-8B67-4266-B21F-0284049836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BD45-0F4C-4020-BB99-0BCACD91D237}" type="datetimeFigureOut">
              <a:rPr lang="en-US" smtClean="0"/>
              <a:pPr/>
              <a:t>5/13/2010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C7EB-8B67-4266-B21F-0284049836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BD45-0F4C-4020-BB99-0BCACD91D237}" type="datetimeFigureOut">
              <a:rPr lang="en-US" smtClean="0"/>
              <a:pPr/>
              <a:t>5/13/2010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C7EB-8B67-4266-B21F-0284049836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BD45-0F4C-4020-BB99-0BCACD91D237}" type="datetimeFigureOut">
              <a:rPr lang="en-US" smtClean="0"/>
              <a:pPr/>
              <a:t>5/13/2010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C7EB-8B67-4266-B21F-0284049836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BD45-0F4C-4020-BB99-0BCACD91D237}" type="datetimeFigureOut">
              <a:rPr lang="en-US" smtClean="0"/>
              <a:pPr/>
              <a:t>5/13/2010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C7EB-8B67-4266-B21F-0284049836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BD45-0F4C-4020-BB99-0BCACD91D237}" type="datetimeFigureOut">
              <a:rPr lang="en-US" smtClean="0"/>
              <a:pPr/>
              <a:t>5/13/2010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33C7EB-8B67-4266-B21F-0284049836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BD45-0F4C-4020-BB99-0BCACD91D237}" type="datetimeFigureOut">
              <a:rPr lang="en-US" smtClean="0"/>
              <a:pPr/>
              <a:t>5/13/2010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C7EB-8B67-4266-B21F-0284049836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BD45-0F4C-4020-BB99-0BCACD91D237}" type="datetimeFigureOut">
              <a:rPr lang="en-US" smtClean="0"/>
              <a:pPr/>
              <a:t>5/13/2010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033C7EB-8B67-4266-B21F-0284049836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049BD45-0F4C-4020-BB99-0BCACD91D237}" type="datetimeFigureOut">
              <a:rPr lang="en-US" smtClean="0"/>
              <a:pPr/>
              <a:t>5/13/2010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3C7EB-8B67-4266-B21F-0284049836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049BD45-0F4C-4020-BB99-0BCACD91D237}" type="datetimeFigureOut">
              <a:rPr lang="en-US" smtClean="0"/>
              <a:pPr/>
              <a:t>5/13/2010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033C7EB-8B67-4266-B21F-0284049836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Association_for_Computing_Machiner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Make and </a:t>
            </a:r>
            <a:r>
              <a:rPr lang="en-US" dirty="0" err="1" smtClean="0"/>
              <a:t>Makefiles</a:t>
            </a:r>
            <a:r>
              <a:rPr lang="en-US" dirty="0" smtClean="0"/>
              <a:t> </a:t>
            </a:r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your future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Most C programs end with the .c suffix, object files in .o, thus what if we could just apply a rule to all files based on suffix? </a:t>
            </a:r>
          </a:p>
          <a:p>
            <a:pPr>
              <a:buNone/>
            </a:pPr>
            <a:r>
              <a:rPr lang="en-US" dirty="0" smtClean="0"/>
              <a:t>.SUFFIXES : .o .c</a:t>
            </a:r>
          </a:p>
          <a:p>
            <a:pPr>
              <a:buNone/>
            </a:pPr>
            <a:r>
              <a:rPr lang="en-US" dirty="0" smtClean="0"/>
              <a:t>CC = </a:t>
            </a:r>
            <a:r>
              <a:rPr lang="en-US" dirty="0" err="1" smtClean="0"/>
              <a:t>avr_gcc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OBJS = </a:t>
            </a:r>
            <a:r>
              <a:rPr lang="en-US" dirty="0" err="1" smtClean="0"/>
              <a:t>main.o</a:t>
            </a:r>
            <a:r>
              <a:rPr lang="en-US" dirty="0" smtClean="0"/>
              <a:t> </a:t>
            </a:r>
            <a:r>
              <a:rPr lang="en-US" dirty="0" err="1" smtClean="0"/>
              <a:t>uart.o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main.hex : ${OBJS}</a:t>
            </a:r>
          </a:p>
          <a:p>
            <a:pPr>
              <a:buNone/>
            </a:pPr>
            <a:r>
              <a:rPr lang="en-US" dirty="0" smtClean="0"/>
              <a:t>	${CC} –o main.elf ${OBJS}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objcopy</a:t>
            </a:r>
            <a:r>
              <a:rPr lang="en-US" dirty="0" smtClean="0"/>
              <a:t> main.elf –O </a:t>
            </a:r>
            <a:r>
              <a:rPr lang="en-US" dirty="0" err="1" smtClean="0"/>
              <a:t>intel</a:t>
            </a:r>
            <a:r>
              <a:rPr lang="en-US" dirty="0" smtClean="0"/>
              <a:t> $@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c.o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${CC} –c $&lt;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$&lt;</a:t>
            </a:r>
            <a:r>
              <a:rPr lang="en-US" dirty="0" smtClean="0"/>
              <a:t> is like $@ </a:t>
            </a:r>
            <a:r>
              <a:rPr lang="en-US" dirty="0" err="1" smtClean="0"/>
              <a:t>marco</a:t>
            </a:r>
            <a:r>
              <a:rPr lang="en-US" dirty="0" smtClean="0"/>
              <a:t> but means what file name trigger rule, not the ‘target’.</a:t>
            </a:r>
          </a:p>
          <a:p>
            <a:r>
              <a:rPr lang="en-US" dirty="0" smtClean="0"/>
              <a:t>In previous example if </a:t>
            </a:r>
            <a:r>
              <a:rPr lang="en-US" dirty="0" err="1" smtClean="0"/>
              <a:t>main.c</a:t>
            </a:r>
            <a:r>
              <a:rPr lang="en-US" dirty="0" smtClean="0"/>
              <a:t> was changed then make would replace $&lt; with </a:t>
            </a:r>
            <a:r>
              <a:rPr lang="en-US" dirty="0" err="1" smtClean="0"/>
              <a:t>main.c</a:t>
            </a:r>
            <a:r>
              <a:rPr lang="en-US" dirty="0" smtClean="0"/>
              <a:t> to create the following command line: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vr_gcc</a:t>
            </a:r>
            <a:r>
              <a:rPr lang="en-US" dirty="0" smtClean="0"/>
              <a:t> –c </a:t>
            </a:r>
            <a:r>
              <a:rPr lang="en-US" dirty="0" err="1" smtClean="0"/>
              <a:t>main.c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$*</a:t>
            </a:r>
            <a:r>
              <a:rPr lang="en-US" dirty="0" smtClean="0"/>
              <a:t> macro represents file name with no suffix. For example:</a:t>
            </a:r>
          </a:p>
          <a:p>
            <a:pPr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c.o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:</a:t>
            </a:r>
          </a:p>
          <a:p>
            <a:pPr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${CC} </a:t>
            </a:r>
            <a:r>
              <a:rPr lang="en-US" sz="2000" dirty="0" smtClean="0"/>
              <a:t>-</a:t>
            </a:r>
            <a:r>
              <a:rPr lang="en-US" sz="2000" dirty="0" err="1" smtClean="0"/>
              <a:t>Wa,-ahlms</a:t>
            </a:r>
            <a:r>
              <a:rPr lang="en-US" sz="2000" dirty="0" smtClean="0"/>
              <a:t>=$*.lst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–c $&lt;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Suffix rules are generic if a more specific rule is found make will use that rule. For example: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.SUFFIXES : .o .c</a:t>
            </a:r>
          </a:p>
          <a:p>
            <a:pPr>
              <a:buNone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CC =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avr_gcc</a:t>
            </a: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OBJS =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main.o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uart.o</a:t>
            </a: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main.hex : ${OBJS}</a:t>
            </a:r>
          </a:p>
          <a:p>
            <a:pPr>
              <a:buNone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	${CC} –o main.elf ${OBJS}</a:t>
            </a:r>
          </a:p>
          <a:p>
            <a:pPr>
              <a:buNone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objcopy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main.elf –O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intel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$@</a:t>
            </a:r>
          </a:p>
          <a:p>
            <a:pPr>
              <a:buNone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c.o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:</a:t>
            </a:r>
          </a:p>
          <a:p>
            <a:pPr>
              <a:buNone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	${CC} –c $&lt;</a:t>
            </a:r>
          </a:p>
          <a:p>
            <a:pPr>
              <a:buNone/>
            </a:pP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100" dirty="0" smtClean="0">
                <a:latin typeface="Arial" pitchFamily="34" charset="0"/>
                <a:cs typeface="Arial" pitchFamily="34" charset="0"/>
              </a:rPr>
              <a:t>#This will be called instead of suffix rule above as it is more specific</a:t>
            </a:r>
          </a:p>
          <a:p>
            <a:pPr>
              <a:buNone/>
            </a:pP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main.o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: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main.c</a:t>
            </a:r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1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${CC} –c $? –o $@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Suffixes and Make </a:t>
            </a:r>
            <a:r>
              <a:rPr lang="en-US" dirty="0" err="1" smtClean="0"/>
              <a:t>Defualts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is smart (well programmers were lazy) thus Make already defines most common suffixes like *.c and *.o for you. Thus .SUFFIXES line is normally not needed.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pass macros at command line</a:t>
            </a:r>
          </a:p>
          <a:p>
            <a:pPr lvl="1"/>
            <a:r>
              <a:rPr lang="en-US" dirty="0" smtClean="0"/>
              <a:t>Make target CFLAGS=-g </a:t>
            </a:r>
          </a:p>
          <a:p>
            <a:pPr lvl="1"/>
            <a:r>
              <a:rPr lang="en-US" dirty="0" smtClean="0"/>
              <a:t>Here in </a:t>
            </a:r>
            <a:r>
              <a:rPr lang="en-US" dirty="0" err="1" smtClean="0"/>
              <a:t>makefile</a:t>
            </a:r>
            <a:r>
              <a:rPr lang="en-US" dirty="0" smtClean="0"/>
              <a:t> ${CFLAGS} will equate to –g</a:t>
            </a:r>
          </a:p>
          <a:p>
            <a:r>
              <a:rPr lang="en-US" dirty="0" smtClean="0"/>
              <a:t>You can specify rules at command line for example with the following in make file as target, </a:t>
            </a:r>
            <a:r>
              <a:rPr lang="en-US" i="1" dirty="0" smtClean="0"/>
              <a:t>all : main.hex</a:t>
            </a:r>
            <a:r>
              <a:rPr lang="en-US" dirty="0" smtClean="0"/>
              <a:t>. </a:t>
            </a:r>
            <a:r>
              <a:rPr lang="en-US" b="1" dirty="0"/>
              <a:t>m</a:t>
            </a:r>
            <a:r>
              <a:rPr lang="en-US" b="1" dirty="0" smtClean="0"/>
              <a:t>ake all </a:t>
            </a:r>
            <a:r>
              <a:rPr lang="en-US" dirty="0" smtClean="0"/>
              <a:t>will build main.hex</a:t>
            </a:r>
          </a:p>
          <a:p>
            <a:r>
              <a:rPr lang="en-US" b="1" dirty="0" smtClean="0"/>
              <a:t>Make clean </a:t>
            </a:r>
            <a:r>
              <a:rPr lang="en-US" dirty="0" smtClean="0"/>
              <a:t>is a common rule as we will see. </a:t>
            </a:r>
            <a:endParaRPr lang="en-US" dirty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Favorite Command Line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–</a:t>
            </a:r>
            <a:r>
              <a:rPr lang="en-US" dirty="0" err="1" smtClean="0"/>
              <a:t>jx</a:t>
            </a:r>
            <a:r>
              <a:rPr lang="en-US" dirty="0" smtClean="0"/>
              <a:t> where x is number of processes to run. </a:t>
            </a:r>
          </a:p>
          <a:p>
            <a:r>
              <a:rPr lang="en-US" dirty="0" smtClean="0"/>
              <a:t>On multi-core machines x should be 1+number cores. </a:t>
            </a:r>
          </a:p>
          <a:p>
            <a:r>
              <a:rPr lang="en-US" dirty="0" smtClean="0"/>
              <a:t>Will significantly speed up builds, but has been known to cause dependency issues on ill formed make files.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let AVR studio generate make file and walk through it.</a:t>
            </a:r>
          </a:p>
          <a:p>
            <a:r>
              <a:rPr lang="en-US" dirty="0" smtClean="0"/>
              <a:t>Also let’s look at </a:t>
            </a:r>
            <a:r>
              <a:rPr lang="en-US" dirty="0" err="1" smtClean="0"/>
              <a:t>makefile</a:t>
            </a:r>
            <a:r>
              <a:rPr lang="en-US" dirty="0" smtClean="0"/>
              <a:t> from eclipse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Make is Great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Concentrating boot loader. Basically taking to programs and making into one hex file. 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rec_cat</a:t>
            </a:r>
            <a:r>
              <a:rPr lang="en-US" dirty="0" smtClean="0"/>
              <a:t> main.hex –</a:t>
            </a:r>
            <a:r>
              <a:rPr lang="en-US" dirty="0" err="1" smtClean="0"/>
              <a:t>intel</a:t>
            </a:r>
            <a:r>
              <a:rPr lang="en-US" dirty="0" smtClean="0"/>
              <a:t> bootloader.hex –</a:t>
            </a:r>
            <a:r>
              <a:rPr lang="en-US" dirty="0" err="1" smtClean="0"/>
              <a:t>intel</a:t>
            </a:r>
            <a:r>
              <a:rPr lang="en-US" dirty="0" smtClean="0"/>
              <a:t> –o flash.hex –</a:t>
            </a:r>
            <a:r>
              <a:rPr lang="en-US" dirty="0" err="1" smtClean="0"/>
              <a:t>intel</a:t>
            </a:r>
            <a:endParaRPr lang="en-US" dirty="0" smtClean="0"/>
          </a:p>
          <a:p>
            <a:r>
              <a:rPr lang="en-US" dirty="0" smtClean="0"/>
              <a:t>Generating listing file for whole program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vr_objdump</a:t>
            </a:r>
            <a:r>
              <a:rPr lang="en-US" dirty="0" smtClean="0"/>
              <a:t> -d main.elf &gt; program.lst</a:t>
            </a:r>
          </a:p>
          <a:p>
            <a:r>
              <a:rPr lang="en-US" dirty="0" smtClean="0"/>
              <a:t>Adding CRC to source file (see </a:t>
            </a:r>
            <a:r>
              <a:rPr lang="en-US" dirty="0" err="1" smtClean="0"/>
              <a:t>srec_cat</a:t>
            </a:r>
            <a:r>
              <a:rPr lang="en-US" dirty="0" smtClean="0"/>
              <a:t>)</a:t>
            </a:r>
          </a:p>
          <a:p>
            <a:r>
              <a:rPr lang="en-US" dirty="0" smtClean="0"/>
              <a:t>Creating binary version of file (</a:t>
            </a:r>
            <a:r>
              <a:rPr lang="en-US" dirty="0" err="1" smtClean="0"/>
              <a:t>objdump</a:t>
            </a:r>
            <a:r>
              <a:rPr lang="en-US" dirty="0" smtClean="0"/>
              <a:t> or </a:t>
            </a:r>
            <a:r>
              <a:rPr lang="en-US" dirty="0" err="1" smtClean="0"/>
              <a:t>srec_cat</a:t>
            </a:r>
            <a:r>
              <a:rPr lang="en-US" dirty="0" smtClean="0"/>
              <a:t>)</a:t>
            </a:r>
          </a:p>
          <a:p>
            <a:r>
              <a:rPr lang="en-US" dirty="0" smtClean="0"/>
              <a:t> Adding SVN version number to source.</a:t>
            </a:r>
          </a:p>
          <a:p>
            <a:r>
              <a:rPr lang="en-US" dirty="0" smtClean="0"/>
              <a:t>Checking in source when building. </a:t>
            </a:r>
          </a:p>
          <a:p>
            <a:r>
              <a:rPr lang="en-US" dirty="0" smtClean="0"/>
              <a:t>Adding real date and time (ask about why __DATE__ and __TIME__ is not good)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to Use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Not everyone will have the same IDE as you. Thus letting it compile code might work today but how about in 5-7 years?</a:t>
            </a:r>
          </a:p>
          <a:p>
            <a:r>
              <a:rPr lang="en-US" dirty="0" smtClean="0"/>
              <a:t>Make gives next guy insight into your project, like which files are actually needed to build project and which compiler you used. </a:t>
            </a:r>
          </a:p>
          <a:p>
            <a:r>
              <a:rPr lang="en-US" dirty="0" smtClean="0"/>
              <a:t>You can run other tools like previous slide mentioned.</a:t>
            </a:r>
          </a:p>
          <a:p>
            <a:r>
              <a:rPr lang="en-US" dirty="0" smtClean="0"/>
              <a:t>Can be scripted further for automatic builds </a:t>
            </a:r>
            <a:r>
              <a:rPr lang="en-US" smtClean="0"/>
              <a:t>and testing.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make and </a:t>
            </a:r>
            <a:r>
              <a:rPr lang="en-US" dirty="0" err="1" smtClean="0"/>
              <a:t>makefiles</a:t>
            </a:r>
            <a:endParaRPr lang="en-US" dirty="0" smtClean="0"/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Syntax</a:t>
            </a:r>
          </a:p>
          <a:p>
            <a:r>
              <a:rPr lang="en-US" dirty="0" smtClean="0"/>
              <a:t>Macros</a:t>
            </a:r>
          </a:p>
          <a:p>
            <a:r>
              <a:rPr lang="en-US" dirty="0" smtClean="0"/>
              <a:t>Suffixes</a:t>
            </a:r>
          </a:p>
          <a:p>
            <a:r>
              <a:rPr lang="en-US" dirty="0" smtClean="0"/>
              <a:t>Command line options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is a tool to build software</a:t>
            </a:r>
          </a:p>
          <a:p>
            <a:r>
              <a:rPr lang="en-US" dirty="0" smtClean="0"/>
              <a:t>Make is useful for running software, like </a:t>
            </a:r>
            <a:r>
              <a:rPr lang="en-US" dirty="0" err="1" smtClean="0"/>
              <a:t>gcc</a:t>
            </a:r>
            <a:r>
              <a:rPr lang="en-US" dirty="0" smtClean="0"/>
              <a:t> when dependencies change. </a:t>
            </a:r>
          </a:p>
          <a:p>
            <a:pPr lvl="1"/>
            <a:r>
              <a:rPr lang="en-US" dirty="0" smtClean="0"/>
              <a:t>Example if </a:t>
            </a:r>
            <a:r>
              <a:rPr lang="en-US" dirty="0" err="1" smtClean="0"/>
              <a:t>main.c</a:t>
            </a:r>
            <a:r>
              <a:rPr lang="en-US" dirty="0" smtClean="0"/>
              <a:t> includes </a:t>
            </a:r>
            <a:r>
              <a:rPr lang="en-US" dirty="0" err="1" smtClean="0"/>
              <a:t>uart.h</a:t>
            </a:r>
            <a:r>
              <a:rPr lang="en-US" dirty="0" smtClean="0"/>
              <a:t> and </a:t>
            </a:r>
            <a:r>
              <a:rPr lang="en-US" dirty="0" err="1" smtClean="0"/>
              <a:t>uart.h</a:t>
            </a:r>
            <a:r>
              <a:rPr lang="en-US" dirty="0" smtClean="0"/>
              <a:t> changes then we need to recompile </a:t>
            </a:r>
            <a:r>
              <a:rPr lang="en-US" dirty="0" err="1" smtClean="0"/>
              <a:t>main.c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Stuart Feldman</a:t>
            </a:r>
            <a:r>
              <a:rPr lang="en-US" dirty="0" smtClean="0"/>
              <a:t> invented make in 1977. He also wrote the first </a:t>
            </a:r>
            <a:r>
              <a:rPr lang="en-US" dirty="0" err="1" smtClean="0"/>
              <a:t>fortran</a:t>
            </a:r>
            <a:r>
              <a:rPr lang="en-US" dirty="0" smtClean="0"/>
              <a:t> 77 compiler.</a:t>
            </a:r>
          </a:p>
          <a:p>
            <a:r>
              <a:rPr lang="en-US" dirty="0" smtClean="0"/>
              <a:t>Make is such a useful tool that in 2003 Dr. Feldman won the </a:t>
            </a:r>
            <a:r>
              <a:rPr lang="en-US" dirty="0" smtClean="0">
                <a:hlinkClick r:id="rId2" tooltip="Association for Computing Machinery"/>
              </a:rPr>
              <a:t>ACM</a:t>
            </a:r>
            <a:r>
              <a:rPr lang="en-US" dirty="0" smtClean="0"/>
              <a:t> Software System Award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Caution Make files use tabs for syntax keyword, often editors replace tabs with spaces, thus be careful… </a:t>
            </a:r>
          </a:p>
          <a:p>
            <a:pPr>
              <a:buNone/>
            </a:pPr>
            <a:r>
              <a:rPr lang="en-US" sz="2400" dirty="0" smtClean="0">
                <a:solidFill>
                  <a:srgbClr val="92D050"/>
                </a:solidFill>
              </a:rPr>
              <a:t># Comments are started with the hash(#) </a:t>
            </a:r>
          </a:p>
          <a:p>
            <a:pPr>
              <a:buNone/>
            </a:pPr>
            <a:r>
              <a:rPr lang="en-US" sz="2400" dirty="0" smtClean="0"/>
              <a:t>symbol. target [target ...]: [prerequisites (dependencies...] 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[&lt;TAB&gt;command 1] 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. . . 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[&lt;TAB&gt;command n]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m</a:t>
            </a:r>
            <a:r>
              <a:rPr lang="en-US" dirty="0" smtClean="0"/>
              <a:t>ain.hex : </a:t>
            </a:r>
            <a:r>
              <a:rPr lang="en-US" dirty="0" err="1" smtClean="0"/>
              <a:t>main.o</a:t>
            </a:r>
            <a:r>
              <a:rPr lang="en-US" dirty="0" smtClean="0"/>
              <a:t> </a:t>
            </a:r>
            <a:r>
              <a:rPr lang="en-US" dirty="0" err="1" smtClean="0"/>
              <a:t>uart.o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gcc</a:t>
            </a:r>
            <a:r>
              <a:rPr lang="en-US" dirty="0" smtClean="0"/>
              <a:t> –o main.elf </a:t>
            </a:r>
            <a:r>
              <a:rPr lang="en-US" dirty="0" err="1" smtClean="0"/>
              <a:t>main.o</a:t>
            </a:r>
            <a:r>
              <a:rPr lang="en-US" dirty="0" smtClean="0"/>
              <a:t> </a:t>
            </a:r>
            <a:r>
              <a:rPr lang="en-US" dirty="0" err="1" smtClean="0"/>
              <a:t>uart.o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objcopy</a:t>
            </a:r>
            <a:r>
              <a:rPr lang="en-US" dirty="0" smtClean="0"/>
              <a:t> main.elf –O </a:t>
            </a:r>
            <a:r>
              <a:rPr lang="en-US" dirty="0" err="1" smtClean="0"/>
              <a:t>intel</a:t>
            </a:r>
            <a:r>
              <a:rPr lang="en-US" dirty="0" smtClean="0"/>
              <a:t> main.hex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 smtClean="0"/>
              <a:t>main.o</a:t>
            </a:r>
            <a:r>
              <a:rPr lang="en-US" dirty="0" smtClean="0"/>
              <a:t> : </a:t>
            </a:r>
            <a:r>
              <a:rPr lang="en-US" dirty="0" err="1" smtClean="0"/>
              <a:t>main.c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gcc</a:t>
            </a:r>
            <a:r>
              <a:rPr lang="en-US" dirty="0" smtClean="0"/>
              <a:t> –c </a:t>
            </a:r>
            <a:r>
              <a:rPr lang="en-US" dirty="0" err="1" smtClean="0"/>
              <a:t>main.c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u</a:t>
            </a:r>
            <a:r>
              <a:rPr lang="en-US" dirty="0" err="1" smtClean="0"/>
              <a:t>art.o</a:t>
            </a:r>
            <a:r>
              <a:rPr lang="en-US" dirty="0" smtClean="0"/>
              <a:t> : </a:t>
            </a:r>
            <a:r>
              <a:rPr lang="en-US" dirty="0" err="1" smtClean="0"/>
              <a:t>uart.c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gcc</a:t>
            </a:r>
            <a:r>
              <a:rPr lang="en-US" dirty="0" smtClean="0"/>
              <a:t> –c </a:t>
            </a:r>
            <a:r>
              <a:rPr lang="en-US" dirty="0" err="1" smtClean="0"/>
              <a:t>uart.c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Macro example: </a:t>
            </a:r>
            <a:r>
              <a:rPr lang="en-US" dirty="0" smtClean="0">
                <a:solidFill>
                  <a:srgbClr val="FF0000"/>
                </a:solidFill>
              </a:rPr>
              <a:t>CC = </a:t>
            </a:r>
            <a:r>
              <a:rPr lang="en-US" dirty="0" err="1" smtClean="0">
                <a:solidFill>
                  <a:srgbClr val="FF0000"/>
                </a:solidFill>
              </a:rPr>
              <a:t>gcc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creates CC as macro to use macros use </a:t>
            </a:r>
            <a:r>
              <a:rPr lang="en-US" dirty="0" smtClean="0">
                <a:solidFill>
                  <a:srgbClr val="FF0000"/>
                </a:solidFill>
              </a:rPr>
              <a:t>$(CC)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${CC} </a:t>
            </a:r>
            <a:r>
              <a:rPr lang="en-US" dirty="0" smtClean="0"/>
              <a:t>or</a:t>
            </a:r>
            <a:r>
              <a:rPr lang="en-US" dirty="0" smtClean="0">
                <a:solidFill>
                  <a:srgbClr val="FF0000"/>
                </a:solidFill>
              </a:rPr>
              <a:t> $CC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$@</a:t>
            </a:r>
            <a:r>
              <a:rPr lang="en-US" dirty="0" smtClean="0"/>
              <a:t> macro defines the target.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$?</a:t>
            </a:r>
            <a:r>
              <a:rPr lang="en-US" dirty="0" smtClean="0"/>
              <a:t> is the prerequisites that are newer than target (</a:t>
            </a:r>
            <a:r>
              <a:rPr lang="en-US" dirty="0" err="1" smtClean="0"/>
              <a:t>ie</a:t>
            </a:r>
            <a:r>
              <a:rPr lang="en-US" dirty="0" smtClean="0"/>
              <a:t> ones that have changed).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CC = </a:t>
            </a:r>
            <a:r>
              <a:rPr lang="en-US" dirty="0" err="1" smtClean="0"/>
              <a:t>avr_gcc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OBJS = </a:t>
            </a:r>
            <a:r>
              <a:rPr lang="en-US" dirty="0" err="1" smtClean="0"/>
              <a:t>main.o</a:t>
            </a:r>
            <a:r>
              <a:rPr lang="en-US" dirty="0" smtClean="0"/>
              <a:t> </a:t>
            </a:r>
            <a:r>
              <a:rPr lang="en-US" dirty="0" err="1" smtClean="0"/>
              <a:t>uart.o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main.hex : ${OBJS}</a:t>
            </a:r>
          </a:p>
          <a:p>
            <a:pPr>
              <a:buNone/>
            </a:pPr>
            <a:r>
              <a:rPr lang="en-US" dirty="0" smtClean="0"/>
              <a:t>	${CC} –o main.elf ${OBJS}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objcopy</a:t>
            </a:r>
            <a:r>
              <a:rPr lang="en-US" dirty="0" smtClean="0"/>
              <a:t> main.elf –O </a:t>
            </a:r>
            <a:r>
              <a:rPr lang="en-US" dirty="0" err="1" smtClean="0"/>
              <a:t>intel</a:t>
            </a:r>
            <a:r>
              <a:rPr lang="en-US" dirty="0" smtClean="0"/>
              <a:t> $@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main.o</a:t>
            </a:r>
            <a:r>
              <a:rPr lang="en-US" dirty="0" smtClean="0"/>
              <a:t> : </a:t>
            </a:r>
            <a:r>
              <a:rPr lang="en-US" dirty="0" err="1" smtClean="0"/>
              <a:t>main.c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${CC} –c $?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uart.o</a:t>
            </a:r>
            <a:r>
              <a:rPr lang="en-US" dirty="0" smtClean="0"/>
              <a:t> : </a:t>
            </a:r>
            <a:r>
              <a:rPr lang="en-US" dirty="0" err="1" smtClean="0"/>
              <a:t>uart.c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 ${CC} –c $?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example seems to have a lot of repetition. Seems that there should be a better method than all that typing. </a:t>
            </a:r>
          </a:p>
          <a:p>
            <a:r>
              <a:rPr lang="en-US" dirty="0" smtClean="0"/>
              <a:t>Make works top down in determine order of execution, and then executes from bottom up.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187</TotalTime>
  <Words>750</Words>
  <Application>Microsoft Office PowerPoint</Application>
  <PresentationFormat>On-screen Show (4:3)</PresentationFormat>
  <Paragraphs>114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Technic</vt:lpstr>
      <vt:lpstr>Make and Makefiles 101</vt:lpstr>
      <vt:lpstr>Make</vt:lpstr>
      <vt:lpstr>What is Make</vt:lpstr>
      <vt:lpstr>History</vt:lpstr>
      <vt:lpstr>Make Syntax</vt:lpstr>
      <vt:lpstr>Make Example</vt:lpstr>
      <vt:lpstr>Macros</vt:lpstr>
      <vt:lpstr>Modified Example</vt:lpstr>
      <vt:lpstr>Example</vt:lpstr>
      <vt:lpstr>Suffix Rules</vt:lpstr>
      <vt:lpstr>Suffix Macros</vt:lpstr>
      <vt:lpstr>Rule Priorities</vt:lpstr>
      <vt:lpstr>Suffixes and Make Defualts</vt:lpstr>
      <vt:lpstr>Command Line Options</vt:lpstr>
      <vt:lpstr>Favorite Command Line Option</vt:lpstr>
      <vt:lpstr>Examples</vt:lpstr>
      <vt:lpstr>Why Make is Great</vt:lpstr>
      <vt:lpstr>Reasons to Use Make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Makefiles 101</dc:title>
  <dc:creator>tstern</dc:creator>
  <cp:lastModifiedBy>tstern</cp:lastModifiedBy>
  <cp:revision>5</cp:revision>
  <dcterms:created xsi:type="dcterms:W3CDTF">2010-05-13T01:38:53Z</dcterms:created>
  <dcterms:modified xsi:type="dcterms:W3CDTF">2010-05-13T12:24:27Z</dcterms:modified>
</cp:coreProperties>
</file>