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9" r:id="rId5"/>
    <p:sldId id="258" r:id="rId6"/>
    <p:sldId id="259" r:id="rId7"/>
    <p:sldId id="264" r:id="rId8"/>
    <p:sldId id="263" r:id="rId9"/>
    <p:sldId id="260" r:id="rId10"/>
    <p:sldId id="261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D48C5-5F86-46A8-AD4E-F3128B0A5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382B7-672C-4512-BF95-BDB6C4569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8F29A-28C6-4A13-9E50-9A8E4F21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6313E-F40A-4B8D-BAE0-0DD7CE40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34A8A-3C20-4D90-AD7A-AA061651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7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E1A-E7A4-42FF-9707-168EDE51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DDF2E-F66A-49C4-A307-A8099E2C1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99087-8F64-4E2E-8BD3-394C0181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CC56-5CA4-4AD1-B15D-9C94CCC5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36D67-611A-44DD-9B01-A61DBA84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5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B01AE-A750-4750-BD69-0627022408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6F354-1E86-4D93-AAAA-53B64B24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CA8C-16EE-409F-9ED4-7274083E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10579-70B5-4B88-B61F-F9040D5A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0A0AD-3C4A-419B-AA7B-5589FDF1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12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D275D-380E-47CC-85BA-2983E1D3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FB39-E2CA-4E34-9E0F-84FCAC0D5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B2897-0FB4-48F7-817D-38D81AD8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3795-FAB8-47AD-94F1-D7DBE1AB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4AF19-44EB-4B15-AD08-06B537B55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B18F-486E-431C-A86A-655877D5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F71E-33FF-4766-976C-D0127787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778E2-3D44-4952-9232-4C70BD7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27-A17C-4A9C-A13C-7D004C7CB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3723-1071-4E09-BFD0-432C2B8E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7AA6-699C-4D18-8435-5DECC895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C4D3-9610-49EA-B5F0-EE4C9F1B1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14C21-8E0C-4114-8112-2787B11C7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58D2B-A128-4FD3-8531-32EA65D6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C32BC-E82E-4459-BF6C-194FB742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235CE-8864-4F4A-86D9-821565B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7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556F6-B34D-4F8C-AEE5-8D0EDF2E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1687C-6B98-4A60-BFC6-B4221ECFD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2299C-8E17-4A73-AC3B-FC5F452AF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3B5BF-87EF-4348-88C7-A7CE26832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603D7-C89A-4F42-91EC-BE54B4E2C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EBCC4-B9A7-443B-8A69-6B6CAFE62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221C1-2FFA-4401-BD0F-265E5CAF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1F4AB-67E0-4731-884B-F70C67AA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4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62F1-AA6E-4828-B13E-02C86177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22644-8438-437B-8B8B-4AE7B3AF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5CF5A-38A3-4E68-915B-63158AFE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B9B38-6F89-4F13-9083-A6734A87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4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2ABC5-FC21-45C0-AC1F-FE59B29E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25C7C2-39CD-427E-A63C-6A3956926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F1215-2BFC-4233-870E-884794BB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4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45B0-4ABD-4522-89C6-E721B2704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56A14-D329-499A-9B69-22F74A745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E4F69-F7F0-4D18-8BC4-40E27E987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B2446-5D14-4749-8D82-1B238887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6276E-8CAA-4FF3-8035-A6D1540DC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51032-EC7E-46F4-874A-FB7178EC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6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787-8CD5-4F76-AD20-CEB86CBA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59EBE-CA3A-4AF5-8F14-93398915A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495AA-C078-43F6-9799-238D4839F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B0A3C-04F1-4F2F-BA5E-3729799D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57472-49A6-4C78-912D-B52E01E75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4E144-D04F-46F2-89F0-A626504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A1F08-F7B5-469C-B7F6-F32455D7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AE13-88E2-4264-BA17-77A8D18D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405B-76A3-49FF-B353-A16EC777C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DD772-9904-41AD-9D26-0893829A81CD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C55C1-FA96-4C80-8A98-ABF2C8457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49574-05FA-498B-AA02-2FA0B1D0C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6D7B9-71BD-4755-98F1-3F4F26356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0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A689F-E12D-4B51-A6CD-F08DD233D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Class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6EE113-8B15-4588-8024-6CF32C556E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UART Driver</a:t>
            </a:r>
          </a:p>
        </p:txBody>
      </p:sp>
    </p:spTree>
    <p:extLst>
      <p:ext uri="{BB962C8B-B14F-4D97-AF65-F5344CB8AC3E}">
        <p14:creationId xmlns:p14="http://schemas.microsoft.com/office/powerpoint/2010/main" val="361659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2338-B186-4F4E-9744-C497B0F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A330-98B8-4696-92BE-16BF8A6B2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40238" cy="4351338"/>
          </a:xfrm>
        </p:spPr>
        <p:txBody>
          <a:bodyPr/>
          <a:lstStyle/>
          <a:p>
            <a:r>
              <a:rPr lang="en-US" dirty="0"/>
              <a:t>Let’s start coding….</a:t>
            </a:r>
          </a:p>
          <a:p>
            <a:r>
              <a:rPr lang="en-US" dirty="0"/>
              <a:t>Configure pins for correct peripheral</a:t>
            </a:r>
          </a:p>
          <a:p>
            <a:r>
              <a:rPr lang="en-US" dirty="0"/>
              <a:t>Configure the UART</a:t>
            </a:r>
          </a:p>
          <a:p>
            <a:r>
              <a:rPr lang="en-US" dirty="0"/>
              <a:t>Send a character out the UART </a:t>
            </a:r>
          </a:p>
          <a:p>
            <a:r>
              <a:rPr lang="en-US" dirty="0"/>
              <a:t>Test with logic analyzer/scope or USB to serial cable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50A9F-DA07-42AA-BDF9-5489A928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69" y="930275"/>
            <a:ext cx="584835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8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C6FD-6B8B-45EF-B160-FE831B3C0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 – Yea you need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CF754-FEA1-473B-BBF0-FA817B956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UART will need to have the following configured:</a:t>
            </a:r>
          </a:p>
          <a:p>
            <a:pPr lvl="1"/>
            <a:r>
              <a:rPr lang="en-US" dirty="0"/>
              <a:t>Pins the peripheral will use</a:t>
            </a:r>
          </a:p>
          <a:p>
            <a:pPr lvl="1"/>
            <a:r>
              <a:rPr lang="en-US" dirty="0"/>
              <a:t>Power management to enable clock to peripheral</a:t>
            </a:r>
          </a:p>
          <a:p>
            <a:pPr lvl="1"/>
            <a:r>
              <a:rPr lang="en-US" dirty="0"/>
              <a:t>Configure GCLK source for UART peripheral, and enable</a:t>
            </a:r>
          </a:p>
          <a:p>
            <a:pPr lvl="1"/>
            <a:r>
              <a:rPr lang="en-US" dirty="0"/>
              <a:t>Configure the SERCOM for USART</a:t>
            </a:r>
          </a:p>
          <a:p>
            <a:pPr lvl="1"/>
            <a:r>
              <a:rPr lang="en-US" dirty="0"/>
              <a:t>Configure baud rate, etc.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73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51EE-1680-4185-AD1F-95CBD73CF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54D9-58A4-4699-8034-7F0BDDDBC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your UART driver</a:t>
            </a:r>
          </a:p>
          <a:p>
            <a:r>
              <a:rPr lang="en-US" dirty="0"/>
              <a:t>Create a common interface with these functions: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/>
              <a:t>write(const uint8_t *</a:t>
            </a:r>
            <a:r>
              <a:rPr lang="en-US" b="1" dirty="0" err="1"/>
              <a:t>ptrData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numberBytes</a:t>
            </a:r>
            <a:r>
              <a:rPr lang="en-US" b="1" dirty="0"/>
              <a:t>);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/>
              <a:t>read(uint8_t *</a:t>
            </a:r>
            <a:r>
              <a:rPr lang="en-US" b="1" dirty="0" err="1"/>
              <a:t>ptrData</a:t>
            </a:r>
            <a:r>
              <a:rPr lang="en-US" b="1" dirty="0"/>
              <a:t>, </a:t>
            </a:r>
            <a:r>
              <a:rPr lang="en-US" b="1" dirty="0" err="1"/>
              <a:t>size_t</a:t>
            </a:r>
            <a:r>
              <a:rPr lang="en-US" b="1" dirty="0"/>
              <a:t> </a:t>
            </a:r>
            <a:r>
              <a:rPr lang="en-US" b="1" dirty="0" err="1"/>
              <a:t>numberBytes</a:t>
            </a:r>
            <a:r>
              <a:rPr lang="en-US" b="1" dirty="0"/>
              <a:t>);</a:t>
            </a:r>
          </a:p>
          <a:p>
            <a:pPr lvl="1"/>
            <a:r>
              <a:rPr lang="en-US" dirty="0" err="1"/>
              <a:t>size_t</a:t>
            </a:r>
            <a:r>
              <a:rPr lang="en-US" dirty="0"/>
              <a:t> </a:t>
            </a:r>
            <a:r>
              <a:rPr lang="en-US" b="1" dirty="0"/>
              <a:t>available(void);</a:t>
            </a:r>
          </a:p>
          <a:p>
            <a:pPr lvl="1"/>
            <a:r>
              <a:rPr lang="en-US" b="1" dirty="0"/>
              <a:t>void flush(void);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5E06-1D67-4212-84EF-7B788909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 (Matt’s and Kyle’s homework)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AD2A-054F-4E2D-AA76-EB1FE176D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UART interrupt driven with FIFO</a:t>
            </a:r>
          </a:p>
          <a:p>
            <a:r>
              <a:rPr lang="en-US" dirty="0"/>
              <a:t>Make the FIFO its own library/module</a:t>
            </a:r>
          </a:p>
          <a:p>
            <a:r>
              <a:rPr lang="en-US" dirty="0"/>
              <a:t>Make UART write use DMA to transfer data</a:t>
            </a:r>
          </a:p>
          <a:p>
            <a:r>
              <a:rPr lang="en-US" dirty="0"/>
              <a:t>Make the DMA interface its own module/driver</a:t>
            </a:r>
          </a:p>
          <a:p>
            <a:r>
              <a:rPr lang="en-US" dirty="0"/>
              <a:t>Make sure UART checks all error conditions and handles correctly </a:t>
            </a:r>
          </a:p>
          <a:p>
            <a:pPr lvl="1"/>
            <a:r>
              <a:rPr lang="en-US" dirty="0"/>
              <a:t>What is correct way to handle them? </a:t>
            </a:r>
          </a:p>
          <a:p>
            <a:endParaRPr lang="en-US" dirty="0"/>
          </a:p>
          <a:p>
            <a:r>
              <a:rPr lang="en-US" dirty="0"/>
              <a:t>Quit whining you have all weekend… </a:t>
            </a:r>
          </a:p>
        </p:txBody>
      </p:sp>
    </p:spTree>
    <p:extLst>
      <p:ext uri="{BB962C8B-B14F-4D97-AF65-F5344CB8AC3E}">
        <p14:creationId xmlns:p14="http://schemas.microsoft.com/office/powerpoint/2010/main" val="370403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5D30-B974-45BF-BDC7-F4923DEA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F0998-379B-4349-8E64-C62DE4998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  <a:p>
            <a:r>
              <a:rPr lang="en-US" dirty="0"/>
              <a:t>Review what a UART is</a:t>
            </a:r>
          </a:p>
          <a:p>
            <a:r>
              <a:rPr lang="en-US" dirty="0"/>
              <a:t>Why do we want a UART</a:t>
            </a:r>
          </a:p>
          <a:p>
            <a:r>
              <a:rPr lang="en-US" dirty="0"/>
              <a:t>GPIO Pin Mux</a:t>
            </a:r>
          </a:p>
          <a:p>
            <a:r>
              <a:rPr lang="en-US" dirty="0"/>
              <a:t>UART Driver lab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8BF1A-7AE1-4969-9FC3-99C1FB877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42" y="1207609"/>
            <a:ext cx="5781958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2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EB59-67E6-4306-BE1A-C02DE1DB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03FAA-D709-4DD5-9016-983643C1A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not easy</a:t>
            </a:r>
          </a:p>
          <a:p>
            <a:pPr lvl="1"/>
            <a:r>
              <a:rPr lang="en-US" dirty="0"/>
              <a:t>Writing drivers is hard </a:t>
            </a:r>
          </a:p>
          <a:p>
            <a:pPr lvl="1"/>
            <a:r>
              <a:rPr lang="en-US" dirty="0"/>
              <a:t>Writing good drivers is even harder</a:t>
            </a:r>
          </a:p>
          <a:p>
            <a:r>
              <a:rPr lang="en-US" dirty="0"/>
              <a:t>Datasheets are confusing </a:t>
            </a:r>
          </a:p>
          <a:p>
            <a:pPr lvl="1"/>
            <a:r>
              <a:rPr lang="en-US" dirty="0"/>
              <a:t>All Datasheets suck in their own way</a:t>
            </a:r>
          </a:p>
          <a:p>
            <a:pPr lvl="1"/>
            <a:r>
              <a:rPr lang="en-US" dirty="0"/>
              <a:t>They all make you feel ignorant and confused</a:t>
            </a:r>
          </a:p>
          <a:p>
            <a:r>
              <a:rPr lang="en-US" dirty="0"/>
              <a:t>Writing drivers requires Grit</a:t>
            </a:r>
          </a:p>
          <a:p>
            <a:pPr lvl="1"/>
            <a:r>
              <a:rPr lang="en-US" dirty="0"/>
              <a:t>You must keep working and working and working until you understand</a:t>
            </a:r>
          </a:p>
          <a:p>
            <a:pPr lvl="1"/>
            <a:r>
              <a:rPr lang="en-US" dirty="0"/>
              <a:t>You will read datasheet multiple times trying to figure out why things don’t work. </a:t>
            </a:r>
          </a:p>
          <a:p>
            <a:r>
              <a:rPr lang="en-US" dirty="0"/>
              <a:t>Remember it is OK to learn from others (use google) </a:t>
            </a:r>
          </a:p>
        </p:txBody>
      </p:sp>
    </p:spTree>
    <p:extLst>
      <p:ext uri="{BB962C8B-B14F-4D97-AF65-F5344CB8AC3E}">
        <p14:creationId xmlns:p14="http://schemas.microsoft.com/office/powerpoint/2010/main" val="11167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404F-56F5-4000-8EB8-AD82156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F509B-0475-4442-8936-DB3D6F525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Drivers</a:t>
            </a:r>
          </a:p>
          <a:p>
            <a:pPr lvl="1"/>
            <a:r>
              <a:rPr lang="en-US" dirty="0"/>
              <a:t>Contains drivers for the chip level peripherals</a:t>
            </a:r>
          </a:p>
          <a:p>
            <a:r>
              <a:rPr lang="en-US" dirty="0"/>
              <a:t>Libraries</a:t>
            </a:r>
          </a:p>
          <a:p>
            <a:pPr lvl="1"/>
            <a:r>
              <a:rPr lang="en-US" dirty="0"/>
              <a:t>Contains reusable library of code</a:t>
            </a:r>
          </a:p>
          <a:p>
            <a:pPr lvl="1"/>
            <a:r>
              <a:rPr lang="en-US" dirty="0"/>
              <a:t>Example is a library to implement a FIFO</a:t>
            </a:r>
          </a:p>
        </p:txBody>
      </p:sp>
    </p:spTree>
    <p:extLst>
      <p:ext uri="{BB962C8B-B14F-4D97-AF65-F5344CB8AC3E}">
        <p14:creationId xmlns:p14="http://schemas.microsoft.com/office/powerpoint/2010/main" val="3182666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4444-0E3E-4FBC-A612-D421607E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37CE-7305-4EE4-BB3F-2509A914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05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UART is an acronym for universal asynchronous receiver-transmitter</a:t>
            </a:r>
          </a:p>
          <a:p>
            <a:r>
              <a:rPr lang="en-US" dirty="0"/>
              <a:t>Baud rate is the bit rate</a:t>
            </a:r>
          </a:p>
          <a:p>
            <a:r>
              <a:rPr lang="en-US" dirty="0"/>
              <a:t>Bytes per second is baud rate/10 (assuming 1 stop bit)</a:t>
            </a:r>
          </a:p>
          <a:p>
            <a:r>
              <a:rPr lang="en-US" dirty="0"/>
              <a:t>What happens if the start bit gets out of sync?</a:t>
            </a:r>
          </a:p>
          <a:p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BBD50EB-107B-4C1A-976C-579422F91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53" y="4878070"/>
            <a:ext cx="10174734" cy="164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6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5811-8892-4547-A510-2E57E4BAA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BFA5B-AC06-44FF-A121-90F674C6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happens if the code has an error?</a:t>
            </a:r>
          </a:p>
          <a:p>
            <a:pPr lvl="1"/>
            <a:r>
              <a:rPr lang="en-US" dirty="0"/>
              <a:t>Using a UART and the USB serial cable we can see error in PC</a:t>
            </a:r>
          </a:p>
          <a:p>
            <a:r>
              <a:rPr lang="en-US" dirty="0"/>
              <a:t>Great for use in production</a:t>
            </a:r>
          </a:p>
          <a:p>
            <a:pPr lvl="1"/>
            <a:r>
              <a:rPr lang="en-US" dirty="0"/>
              <a:t>Can check errors, issue commands,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Why not SWO, RTT, or USB</a:t>
            </a:r>
          </a:p>
          <a:p>
            <a:pPr lvl="1"/>
            <a:r>
              <a:rPr lang="en-US" dirty="0"/>
              <a:t>USB – if you stop on a break point with USB the host PC will disconnect </a:t>
            </a:r>
          </a:p>
          <a:p>
            <a:pPr lvl="1"/>
            <a:r>
              <a:rPr lang="en-US" dirty="0"/>
              <a:t>SWO – Only an output, not good for use in factory to set parameters</a:t>
            </a:r>
          </a:p>
          <a:p>
            <a:pPr lvl="2"/>
            <a:r>
              <a:rPr lang="en-US" dirty="0"/>
              <a:t>Requires a JTAG adapter that supports it</a:t>
            </a:r>
          </a:p>
          <a:p>
            <a:pPr lvl="1"/>
            <a:r>
              <a:rPr lang="en-US" dirty="0"/>
              <a:t>RTT –Only on </a:t>
            </a:r>
            <a:r>
              <a:rPr lang="en-US" dirty="0" err="1"/>
              <a:t>Segger</a:t>
            </a:r>
            <a:r>
              <a:rPr lang="en-US" dirty="0"/>
              <a:t> debuggers which we have</a:t>
            </a:r>
          </a:p>
          <a:p>
            <a:pPr lvl="2"/>
            <a:r>
              <a:rPr lang="en-US" dirty="0"/>
              <a:t>Must have debugger </a:t>
            </a:r>
          </a:p>
          <a:p>
            <a:pPr lvl="2"/>
            <a:r>
              <a:rPr lang="en-US" dirty="0"/>
              <a:t>Not good for factory</a:t>
            </a:r>
          </a:p>
          <a:p>
            <a:pPr lvl="1"/>
            <a:r>
              <a:rPr lang="en-US" dirty="0"/>
              <a:t>Semi-Hosting – similar to RTT</a:t>
            </a:r>
          </a:p>
        </p:txBody>
      </p:sp>
    </p:spTree>
    <p:extLst>
      <p:ext uri="{BB962C8B-B14F-4D97-AF65-F5344CB8AC3E}">
        <p14:creationId xmlns:p14="http://schemas.microsoft.com/office/powerpoint/2010/main" val="63805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807FA-9B8A-429F-9353-845B0D55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Terminal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E2C6-814A-4BBC-89A3-665DF97DB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3589" cy="4351338"/>
          </a:xfrm>
        </p:spPr>
        <p:txBody>
          <a:bodyPr/>
          <a:lstStyle/>
          <a:p>
            <a:r>
              <a:rPr lang="en-US" dirty="0"/>
              <a:t>Ideally would not affect code timing </a:t>
            </a:r>
          </a:p>
          <a:p>
            <a:r>
              <a:rPr lang="en-US" dirty="0"/>
              <a:t>Would not take any code space</a:t>
            </a:r>
          </a:p>
          <a:p>
            <a:r>
              <a:rPr lang="en-US" dirty="0"/>
              <a:t>Would not use any RAM</a:t>
            </a:r>
          </a:p>
          <a:p>
            <a:r>
              <a:rPr lang="en-US" dirty="0"/>
              <a:t>Heck, ideally you would not ever need to debug code</a:t>
            </a:r>
          </a:p>
          <a:p>
            <a:r>
              <a:rPr lang="en-US" dirty="0"/>
              <a:t>We will discuss debugging in more in detail Monday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E54F1-EC4F-464F-A1C8-3BD11344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219" y="1975447"/>
            <a:ext cx="5654781" cy="321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8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584E-384A-42E5-BBC7-7C50F95C6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Pins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D4DB-0999-4FF0-B0A2-6D962C4D5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8669" cy="3060452"/>
          </a:xfrm>
        </p:spPr>
        <p:txBody>
          <a:bodyPr/>
          <a:lstStyle/>
          <a:p>
            <a:r>
              <a:rPr lang="en-US" dirty="0"/>
              <a:t>PA08 (D4), PA09 (D5)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94617-F0E4-4850-BCC7-4A120FA00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331" y="1288931"/>
            <a:ext cx="7415349" cy="54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9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C295-97EC-4299-B12E-F24C864D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Pin Mux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F144-FF18-4068-B181-D35854DD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7600"/>
          </a:xfrm>
        </p:spPr>
        <p:txBody>
          <a:bodyPr>
            <a:normAutofit/>
          </a:bodyPr>
          <a:lstStyle/>
          <a:p>
            <a:r>
              <a:rPr lang="en-US" dirty="0"/>
              <a:t>Each Processor is different!!!!</a:t>
            </a:r>
          </a:p>
          <a:p>
            <a:r>
              <a:rPr lang="en-US" dirty="0"/>
              <a:t> SAMD21 requires mapping pin to the peripheral you want to use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3836C-FAB1-4415-B781-AF75E276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943225"/>
            <a:ext cx="11582400" cy="971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0B30F-19DF-4C6A-B8CD-D1E09ED4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52" y="3914775"/>
            <a:ext cx="11849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547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Embedded Class 6</vt:lpstr>
      <vt:lpstr>Agenda</vt:lpstr>
      <vt:lpstr>Notes</vt:lpstr>
      <vt:lpstr>Project Directory Structure</vt:lpstr>
      <vt:lpstr>What is a UART</vt:lpstr>
      <vt:lpstr>Purpose of UART</vt:lpstr>
      <vt:lpstr>Debug Terminal Output</vt:lpstr>
      <vt:lpstr>Which Pins to use</vt:lpstr>
      <vt:lpstr>GPIO Pin Mux</vt:lpstr>
      <vt:lpstr>Lets Code</vt:lpstr>
      <vt:lpstr>Hints – Yea you need them</vt:lpstr>
      <vt:lpstr>Homework</vt:lpstr>
      <vt:lpstr>Extra Credit (Matt’s and Kyle’s homework)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Class 6</dc:title>
  <dc:creator>Trampas Stern</dc:creator>
  <cp:lastModifiedBy>Trampas Stern</cp:lastModifiedBy>
  <cp:revision>13</cp:revision>
  <dcterms:created xsi:type="dcterms:W3CDTF">2019-11-12T13:27:35Z</dcterms:created>
  <dcterms:modified xsi:type="dcterms:W3CDTF">2019-11-12T14:42:21Z</dcterms:modified>
</cp:coreProperties>
</file>