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区块链应用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（</a:t>
            </a:r>
            <a:r>
              <a:rPr lang="en-US" altLang="zh-CN" sz="3600" dirty="0" err="1" smtClean="0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领域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一、发展现状</a:t>
            </a:r>
            <a:endParaRPr lang="en-US" altLang="zh-CN" dirty="0" smtClean="0"/>
          </a:p>
          <a:p>
            <a:r>
              <a:rPr lang="zh-CN" altLang="en-US" dirty="0" smtClean="0"/>
              <a:t>二、潜在应用领域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潜在应用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</a:t>
            </a:r>
            <a:r>
              <a:rPr lang="zh-CN" altLang="en-US" dirty="0" smtClean="0"/>
              <a:t>络安全</a:t>
            </a:r>
            <a:endParaRPr lang="en-US" altLang="zh-CN" dirty="0" smtClean="0"/>
          </a:p>
          <a:p>
            <a:r>
              <a:rPr lang="zh-CN" altLang="en-US" dirty="0" smtClean="0"/>
              <a:t>供应</a:t>
            </a:r>
            <a:r>
              <a:rPr lang="zh-CN" altLang="en-US" dirty="0" smtClean="0"/>
              <a:t>链管理</a:t>
            </a:r>
            <a:endParaRPr lang="en-US" altLang="zh-CN" dirty="0" smtClean="0"/>
          </a:p>
          <a:p>
            <a:r>
              <a:rPr lang="en-US" altLang="zh-CN" dirty="0" err="1" smtClean="0"/>
              <a:t>wq</a:t>
            </a:r>
            <a:r>
              <a:rPr lang="zh-CN" altLang="en-US" dirty="0" smtClean="0"/>
              <a:t>寿命管理</a:t>
            </a:r>
            <a:endParaRPr lang="en-US" altLang="zh-CN" dirty="0" smtClean="0"/>
          </a:p>
          <a:p>
            <a:r>
              <a:rPr lang="en-US" altLang="zh-CN" dirty="0" err="1" smtClean="0"/>
              <a:t>wq</a:t>
            </a:r>
            <a:r>
              <a:rPr lang="zh-CN" altLang="en-US" dirty="0" smtClean="0"/>
              <a:t>自动化控制</a:t>
            </a:r>
            <a:endParaRPr lang="en-US" altLang="zh-CN" dirty="0" smtClean="0"/>
          </a:p>
          <a:p>
            <a:r>
              <a:rPr lang="zh-CN" altLang="en-US" dirty="0" smtClean="0"/>
              <a:t>弹性通</a:t>
            </a:r>
            <a:r>
              <a:rPr lang="zh-CN" altLang="en-US" dirty="0" smtClean="0"/>
              <a:t>信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区块链应用 （js领域）</vt:lpstr>
      <vt:lpstr>目录</vt:lpstr>
      <vt:lpstr>发展现状</vt:lpstr>
      <vt:lpstr>潜在应用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区块链应用 （军事领域）</dc:title>
  <cp:lastModifiedBy>lenovo</cp:lastModifiedBy>
  <cp:revision>6</cp:revision>
  <dcterms:modified xsi:type="dcterms:W3CDTF">2018-04-06T09:30:55Z</dcterms:modified>
</cp:coreProperties>
</file>