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Dashboard_16698026783200/Sales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249BCE-294C-475E-BBF9-D3880CF9EF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D67026-17EB-4B11-B064-F2D4B60CC4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12/1/2022 2:32:52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 2" id="2" name="slide2">
            <a:extLst>
              <a:ext uri="{FF2B5EF4-FFF2-40B4-BE49-F238E27FC236}">
                <a16:creationId xmlns:a16="http://schemas.microsoft.com/office/drawing/2014/main" id="{6A3CA443-AB3E-4449-BF92-6A712A873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143000"/>
            <a:ext cx="11934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2022-12-01T02:32:53Z</dcterms:created>
  <dcterms:modified xsi:type="dcterms:W3CDTF">2022-12-01T02:32:53Z</dcterms:modified>
</cp:coreProperties>
</file>