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302" r:id="rId3"/>
    <p:sldId id="303" r:id="rId4"/>
    <p:sldId id="304" r:id="rId5"/>
    <p:sldId id="305" r:id="rId6"/>
    <p:sldId id="306" r:id="rId7"/>
    <p:sldId id="307"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68"/>
    <p:restoredTop sz="79405" autoAdjust="0"/>
  </p:normalViewPr>
  <p:slideViewPr>
    <p:cSldViewPr snapToGrid="0" snapToObjects="1">
      <p:cViewPr>
        <p:scale>
          <a:sx n="66" d="100"/>
          <a:sy n="66" d="100"/>
        </p:scale>
        <p:origin x="-2064" y="-6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F32F2-921B-44C9-B9D2-EA80C7B5F03D}" type="datetimeFigureOut">
              <a:rPr lang="en-GB" smtClean="0"/>
              <a:t>13/04/2018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FF8A3-FFF8-4775-BC0C-AA72F6AA1FE4}" type="slidenum">
              <a:rPr lang="en-GB" smtClean="0"/>
              <a:t>‹#›</a:t>
            </a:fld>
            <a:endParaRPr lang="en-GB"/>
          </a:p>
        </p:txBody>
      </p:sp>
    </p:spTree>
    <p:extLst>
      <p:ext uri="{BB962C8B-B14F-4D97-AF65-F5344CB8AC3E}">
        <p14:creationId xmlns:p14="http://schemas.microsoft.com/office/powerpoint/2010/main" val="421969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50CFF8A3-FFF8-4775-BC0C-AA72F6AA1FE4}" type="slidenum">
              <a:rPr lang="en-GB" smtClean="0"/>
              <a:t>1</a:t>
            </a:fld>
            <a:endParaRPr lang="en-GB"/>
          </a:p>
        </p:txBody>
      </p:sp>
    </p:spTree>
    <p:extLst>
      <p:ext uri="{BB962C8B-B14F-4D97-AF65-F5344CB8AC3E}">
        <p14:creationId xmlns:p14="http://schemas.microsoft.com/office/powerpoint/2010/main" val="3301537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Drag picture to placeholder or click icon to add</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0439674" y="173026"/>
            <a:ext cx="1539467" cy="3657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11" name="Picture 10"/>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0439674" y="173026"/>
            <a:ext cx="1539467" cy="3657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pic>
        <p:nvPicPr>
          <p:cNvPr id="10" name="Picture 9"/>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0439674" y="173026"/>
            <a:ext cx="1539467" cy="36576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rot="16200000">
            <a:off x="11153633" y="4768355"/>
            <a:ext cx="1539467" cy="3657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10" name="Picture 9"/>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11" name="Picture 10"/>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11" name="Picture 10"/>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pic>
        <p:nvPicPr>
          <p:cNvPr id="12" name="Picture 11"/>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439674" y="137847"/>
            <a:ext cx="1539467" cy="36576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pic>
        <p:nvPicPr>
          <p:cNvPr id="5" name="Picture 4"/>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0439674" y="173026"/>
            <a:ext cx="1539467" cy="36576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10" name="Picture 9"/>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0439674" y="173026"/>
            <a:ext cx="1539467" cy="36576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Drag picture to placeholder or click icon to add</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10439674" y="173026"/>
            <a:ext cx="1539467" cy="36576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916" y="740979"/>
            <a:ext cx="11272345" cy="3953085"/>
          </a:xfrm>
        </p:spPr>
        <p:txBody>
          <a:bodyPr/>
          <a:lstStyle/>
          <a:p>
            <a:pPr algn="ctr"/>
            <a:r>
              <a:rPr lang="en-US" altLang="ko-KR" dirty="0"/>
              <a:t>Computer </a:t>
            </a:r>
            <a:r>
              <a:rPr lang="en-US" altLang="ko-KR" dirty="0" smtClean="0"/>
              <a:t>Vision</a:t>
            </a:r>
            <a:br>
              <a:rPr lang="en-US" altLang="ko-KR" dirty="0" smtClean="0"/>
            </a:br>
            <a:r>
              <a:rPr lang="en-US" altLang="ko-KR" sz="3200" dirty="0">
                <a:latin typeface="Times New Roman" pitchFamily="18" charset="0"/>
                <a:cs typeface="Times New Roman" pitchFamily="18" charset="0"/>
              </a:rPr>
              <a:t/>
            </a:r>
            <a:br>
              <a:rPr lang="en-US" altLang="ko-KR" sz="3200" dirty="0">
                <a:latin typeface="Times New Roman" pitchFamily="18" charset="0"/>
                <a:cs typeface="Times New Roman" pitchFamily="18" charset="0"/>
              </a:rPr>
            </a:br>
            <a:r>
              <a:rPr lang="en-US" altLang="ko-KR" sz="3200" dirty="0">
                <a:latin typeface="Times New Roman" pitchFamily="18" charset="0"/>
                <a:cs typeface="Times New Roman" pitchFamily="18" charset="0"/>
              </a:rPr>
              <a:t> </a:t>
            </a:r>
            <a:r>
              <a:rPr lang="en-US" altLang="ko-KR" dirty="0">
                <a:latin typeface="Times New Roman" pitchFamily="18" charset="0"/>
                <a:cs typeface="Times New Roman" pitchFamily="18" charset="0"/>
              </a:rPr>
              <a:t/>
            </a:r>
            <a:br>
              <a:rPr lang="en-US" altLang="ko-KR" dirty="0">
                <a:latin typeface="Times New Roman" pitchFamily="18" charset="0"/>
                <a:cs typeface="Times New Roman" pitchFamily="18" charset="0"/>
              </a:rPr>
            </a:br>
            <a:r>
              <a:rPr lang="en-US" altLang="ko-KR" dirty="0" smtClean="0"/>
              <a:t> </a:t>
            </a:r>
            <a:endParaRPr lang="en-US" dirty="0"/>
          </a:p>
        </p:txBody>
      </p:sp>
      <p:sp>
        <p:nvSpPr>
          <p:cNvPr id="3" name="Subtitle 2"/>
          <p:cNvSpPr>
            <a:spLocks noGrp="1"/>
          </p:cNvSpPr>
          <p:nvPr>
            <p:ph type="subTitle" idx="1"/>
          </p:nvPr>
        </p:nvSpPr>
        <p:spPr>
          <a:xfrm>
            <a:off x="80536" y="5147212"/>
            <a:ext cx="7727824" cy="1526122"/>
          </a:xfrm>
        </p:spPr>
        <p:txBody>
          <a:bodyPr>
            <a:noAutofit/>
          </a:bodyPr>
          <a:lstStyle/>
          <a:p>
            <a:r>
              <a:rPr lang="en-US" sz="2400" b="1" dirty="0" err="1" smtClean="0">
                <a:latin typeface="Times New Roman" pitchFamily="18" charset="0"/>
                <a:cs typeface="Times New Roman" pitchFamily="18" charset="0"/>
              </a:rPr>
              <a:t>Buổi</a:t>
            </a:r>
            <a:r>
              <a:rPr lang="en-US" sz="2400" b="1" dirty="0" smtClean="0">
                <a:latin typeface="Times New Roman" pitchFamily="18" charset="0"/>
                <a:cs typeface="Times New Roman" pitchFamily="18" charset="0"/>
              </a:rPr>
              <a:t> 3: </a:t>
            </a:r>
            <a:r>
              <a:rPr lang="en-US" sz="2400" b="1" dirty="0" err="1" smtClean="0">
                <a:latin typeface="Times New Roman" pitchFamily="18" charset="0"/>
                <a:cs typeface="Times New Roman" pitchFamily="18" charset="0"/>
              </a:rPr>
              <a:t>Luyện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tập</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p>
        </p:txBody>
      </p:sp>
      <p:sp>
        <p:nvSpPr>
          <p:cNvPr id="4" name="TextBox 3"/>
          <p:cNvSpPr txBox="1"/>
          <p:nvPr/>
        </p:nvSpPr>
        <p:spPr>
          <a:xfrm>
            <a:off x="10848227" y="4513457"/>
            <a:ext cx="1321312" cy="369332"/>
          </a:xfrm>
          <a:prstGeom prst="rect">
            <a:avLst/>
          </a:prstGeom>
          <a:noFill/>
        </p:spPr>
        <p:txBody>
          <a:bodyPr wrap="square" rtlCol="0">
            <a:spAutoFit/>
          </a:bodyPr>
          <a:lstStyle/>
          <a:p>
            <a:r>
              <a:rPr lang="en-US" altLang="ko-KR" dirty="0" smtClean="0">
                <a:latin typeface="Times New Roman" pitchFamily="18" charset="0"/>
                <a:cs typeface="Times New Roman" pitchFamily="18" charset="0"/>
              </a:rPr>
              <a:t>13.04.2018</a:t>
            </a:r>
            <a:endParaRPr lang="en-US" altLang="ko-KR"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102" y="4891104"/>
            <a:ext cx="4217438" cy="1966896"/>
          </a:xfrm>
          <a:prstGeom prst="rect">
            <a:avLst/>
          </a:prstGeom>
        </p:spPr>
      </p:pic>
      <p:sp>
        <p:nvSpPr>
          <p:cNvPr id="6" name="TextBox 5"/>
          <p:cNvSpPr txBox="1"/>
          <p:nvPr/>
        </p:nvSpPr>
        <p:spPr>
          <a:xfrm>
            <a:off x="10463808" y="6488668"/>
            <a:ext cx="1728192" cy="369332"/>
          </a:xfrm>
          <a:prstGeom prst="rect">
            <a:avLst/>
          </a:prstGeom>
          <a:noFill/>
        </p:spPr>
        <p:txBody>
          <a:bodyPr wrap="square" rtlCol="0">
            <a:spAutoFit/>
          </a:bodyPr>
          <a:lstStyle/>
          <a:p>
            <a:r>
              <a:rPr lang="en-US" altLang="ko-KR" dirty="0" err="1" smtClean="0">
                <a:latin typeface="Times New Roman" pitchFamily="18" charset="0"/>
                <a:cs typeface="Times New Roman" pitchFamily="18" charset="0"/>
              </a:rPr>
              <a:t>Phạm</a:t>
            </a:r>
            <a:r>
              <a:rPr lang="en-US" altLang="ko-KR" dirty="0" smtClean="0">
                <a:latin typeface="Times New Roman" pitchFamily="18" charset="0"/>
                <a:cs typeface="Times New Roman" pitchFamily="18" charset="0"/>
              </a:rPr>
              <a:t> </a:t>
            </a:r>
            <a:r>
              <a:rPr lang="en-US" altLang="ko-KR" dirty="0" err="1" smtClean="0">
                <a:latin typeface="Times New Roman" pitchFamily="18" charset="0"/>
                <a:cs typeface="Times New Roman" pitchFamily="18" charset="0"/>
              </a:rPr>
              <a:t>Hữu</a:t>
            </a:r>
            <a:r>
              <a:rPr lang="en-US" altLang="ko-KR" dirty="0" smtClean="0">
                <a:latin typeface="Times New Roman" pitchFamily="18" charset="0"/>
                <a:cs typeface="Times New Roman" pitchFamily="18" charset="0"/>
              </a:rPr>
              <a:t> </a:t>
            </a:r>
            <a:r>
              <a:rPr lang="en-US" altLang="ko-KR" dirty="0" err="1" smtClean="0">
                <a:latin typeface="Times New Roman" pitchFamily="18" charset="0"/>
                <a:cs typeface="Times New Roman" pitchFamily="18" charset="0"/>
              </a:rPr>
              <a:t>Biên</a:t>
            </a:r>
            <a:endParaRPr lang="en-US" altLang="ko-KR" dirty="0">
              <a:latin typeface="Times New Roman" pitchFamily="18" charset="0"/>
              <a:cs typeface="Times New Roman" pitchFamily="18" charset="0"/>
            </a:endParaRPr>
          </a:p>
        </p:txBody>
      </p:sp>
    </p:spTree>
    <p:extLst>
      <p:ext uri="{BB962C8B-B14F-4D97-AF65-F5344CB8AC3E}">
        <p14:creationId xmlns:p14="http://schemas.microsoft.com/office/powerpoint/2010/main" val="87941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76" y="447188"/>
            <a:ext cx="11094322" cy="1258322"/>
          </a:xfrm>
        </p:spPr>
        <p:txBody>
          <a:bodyPr/>
          <a:lstStyle/>
          <a:p>
            <a:r>
              <a:rPr lang="en-GB" dirty="0" smtClean="0"/>
              <a:t>1.1 </a:t>
            </a:r>
            <a:r>
              <a:rPr lang="en-GB" dirty="0" err="1" smtClean="0"/>
              <a:t>Vòng</a:t>
            </a:r>
            <a:r>
              <a:rPr lang="en-GB" dirty="0" smtClean="0"/>
              <a:t> </a:t>
            </a:r>
            <a:r>
              <a:rPr lang="en-GB" dirty="0" err="1" smtClean="0"/>
              <a:t>lặp</a:t>
            </a:r>
            <a:r>
              <a:rPr lang="en-GB" dirty="0" smtClean="0"/>
              <a:t> while</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50" y="2050722"/>
            <a:ext cx="5783580" cy="124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7" y="2050723"/>
            <a:ext cx="5921203" cy="124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599" y="3820311"/>
            <a:ext cx="6096001" cy="257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68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447188"/>
            <a:ext cx="11092438" cy="1335892"/>
          </a:xfrm>
        </p:spPr>
        <p:txBody>
          <a:bodyPr/>
          <a:lstStyle/>
          <a:p>
            <a:r>
              <a:rPr lang="en-GB" dirty="0" smtClean="0"/>
              <a:t>1.2 </a:t>
            </a:r>
            <a:r>
              <a:rPr lang="en-GB" dirty="0" err="1" smtClean="0"/>
              <a:t>Toán</a:t>
            </a:r>
            <a:r>
              <a:rPr lang="en-GB" dirty="0" smtClean="0"/>
              <a:t> </a:t>
            </a:r>
            <a:r>
              <a:rPr lang="en-GB" dirty="0" err="1" smtClean="0"/>
              <a:t>tử</a:t>
            </a:r>
            <a:r>
              <a:rPr lang="en-GB" dirty="0" smtClean="0"/>
              <a:t> </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45" y="2419350"/>
            <a:ext cx="7448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90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7188"/>
            <a:ext cx="11153398" cy="1290172"/>
          </a:xfrm>
        </p:spPr>
        <p:txBody>
          <a:bodyPr/>
          <a:lstStyle/>
          <a:p>
            <a:r>
              <a:rPr lang="en-GB" dirty="0" smtClean="0"/>
              <a:t>1.3 </a:t>
            </a:r>
            <a:r>
              <a:rPr lang="en-GB" dirty="0" err="1" smtClean="0"/>
              <a:t>Phép</a:t>
            </a:r>
            <a:r>
              <a:rPr lang="en-GB" dirty="0" smtClean="0"/>
              <a:t> </a:t>
            </a:r>
            <a:r>
              <a:rPr lang="en-GB" dirty="0" err="1" smtClean="0"/>
              <a:t>gán</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429015"/>
            <a:ext cx="6617435" cy="384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29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447187"/>
            <a:ext cx="10959967" cy="1130403"/>
          </a:xfrm>
        </p:spPr>
        <p:txBody>
          <a:bodyPr/>
          <a:lstStyle/>
          <a:p>
            <a:r>
              <a:rPr lang="en-GB" dirty="0" smtClean="0"/>
              <a:t>1.3 Dictionary</a:t>
            </a:r>
            <a:endParaRPr lang="en-GB" dirty="0"/>
          </a:p>
        </p:txBody>
      </p:sp>
      <p:sp>
        <p:nvSpPr>
          <p:cNvPr id="3" name="Content Placeholder 2"/>
          <p:cNvSpPr>
            <a:spLocks noGrp="1"/>
          </p:cNvSpPr>
          <p:nvPr>
            <p:ph idx="1"/>
          </p:nvPr>
        </p:nvSpPr>
        <p:spPr>
          <a:xfrm>
            <a:off x="80388" y="2328704"/>
            <a:ext cx="10510576" cy="4290647"/>
          </a:xfrm>
        </p:spPr>
        <p:txBody>
          <a:bodyPr>
            <a:normAutofit fontScale="85000" lnSpcReduction="20000"/>
          </a:bodyPr>
          <a:lstStyle/>
          <a:p>
            <a:r>
              <a:rPr lang="en-GB" sz="2000" dirty="0">
                <a:latin typeface="Times New Roman" pitchFamily="18" charset="0"/>
                <a:cs typeface="Times New Roman" pitchFamily="18" charset="0"/>
              </a:rPr>
              <a:t>D</a:t>
            </a:r>
            <a:r>
              <a:rPr lang="vi-VN" sz="2000" dirty="0" smtClean="0">
                <a:latin typeface="Times New Roman" pitchFamily="18" charset="0"/>
                <a:cs typeface="Times New Roman" pitchFamily="18" charset="0"/>
              </a:rPr>
              <a:t>ictionary </a:t>
            </a:r>
            <a:r>
              <a:rPr lang="vi-VN" sz="2000" dirty="0">
                <a:latin typeface="Times New Roman" pitchFamily="18" charset="0"/>
                <a:cs typeface="Times New Roman" pitchFamily="18" charset="0"/>
              </a:rPr>
              <a:t>(bộ từ điển) là một kiểu dữ liệu, nó là một danh sách các phần tử (element), mà mỗi phần tử là một cặp khóa và giá trị (Key &amp; value</a:t>
            </a:r>
            <a:r>
              <a:rPr lang="vi-VN"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Dictionary</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myinfo</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{"Name": </a:t>
            </a:r>
            <a:r>
              <a:rPr lang="en-US" sz="2000" dirty="0" smtClean="0">
                <a:latin typeface="Times New Roman" pitchFamily="18" charset="0"/>
                <a:cs typeface="Times New Roman" pitchFamily="18" charset="0"/>
              </a:rPr>
              <a:t>“Bien", </a:t>
            </a:r>
            <a:r>
              <a:rPr lang="en-US" sz="2000" dirty="0">
                <a:latin typeface="Times New Roman" pitchFamily="18" charset="0"/>
                <a:cs typeface="Times New Roman" pitchFamily="18" charset="0"/>
              </a:rPr>
              <a:t>"Age": 37, "Address" : "Vietnam"  </a:t>
            </a:r>
            <a:r>
              <a:rPr lang="en-US" sz="2000" dirty="0" smtClean="0">
                <a:latin typeface="Times New Roman" pitchFamily="18" charset="0"/>
                <a:cs typeface="Times New Roman" pitchFamily="18" charset="0"/>
              </a:rPr>
              <a:t>}</a:t>
            </a:r>
          </a:p>
          <a:p>
            <a:pPr marL="0" indent="0">
              <a:buNone/>
            </a:pPr>
            <a:r>
              <a:rPr lang="vi-VN" sz="2000" dirty="0">
                <a:latin typeface="Times New Roman" pitchFamily="18" charset="0"/>
                <a:cs typeface="Times New Roman" pitchFamily="18" charset="0"/>
              </a:rPr>
              <a:t>Đặc điểm của giá trị (value) trong dictionary:</a:t>
            </a:r>
          </a:p>
          <a:p>
            <a:pPr marL="0" indent="0">
              <a:buNone/>
            </a:pPr>
            <a:r>
              <a:rPr lang="vi-VN" sz="2000" dirty="0">
                <a:latin typeface="Times New Roman" pitchFamily="18" charset="0"/>
                <a:cs typeface="Times New Roman" pitchFamily="18" charset="0"/>
              </a:rPr>
              <a:t>Mỗi phần tử (element) của dictionary là một cặp (khóa và giá trị), giá trị có thể là một kiểu bất kỳ (string, số, các kiểu người dùng tự định nghĩa,....), và cho phép trùng lặp.</a:t>
            </a:r>
          </a:p>
          <a:p>
            <a:pPr marL="0" indent="0">
              <a:buNone/>
            </a:pPr>
            <a:r>
              <a:rPr lang="vi-VN" sz="2000" dirty="0">
                <a:latin typeface="Times New Roman" pitchFamily="18" charset="0"/>
                <a:cs typeface="Times New Roman" pitchFamily="18" charset="0"/>
              </a:rPr>
              <a:t>Đặc điểm của khóa (key) trong dictionary.</a:t>
            </a:r>
          </a:p>
          <a:p>
            <a:pPr marL="0" indent="0">
              <a:buNone/>
            </a:pPr>
            <a:r>
              <a:rPr lang="vi-VN" sz="2000" dirty="0">
                <a:latin typeface="Times New Roman" pitchFamily="18" charset="0"/>
                <a:cs typeface="Times New Roman" pitchFamily="18" charset="0"/>
              </a:rPr>
              <a:t>Khóa trong dictionary phải là kiểu bất biến (immutable</a:t>
            </a:r>
            <a:r>
              <a:rPr lang="vi-VN"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pPr marL="0" indent="0">
              <a:buNone/>
            </a:pP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Như vậy nó có thể là string, số, Tuple, ....</a:t>
            </a:r>
          </a:p>
          <a:p>
            <a:pPr marL="0" indent="0">
              <a:buNone/>
            </a:pPr>
            <a:r>
              <a:rPr lang="vi-VN" sz="2000" dirty="0">
                <a:latin typeface="Times New Roman" pitchFamily="18" charset="0"/>
                <a:cs typeface="Times New Roman" pitchFamily="18" charset="0"/>
              </a:rPr>
              <a:t>Một số kiểu không được phép, chẳng hạn List (Danh sách</a:t>
            </a:r>
            <a:r>
              <a:rPr lang="vi-VN"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pPr marL="0" indent="0">
              <a:buNone/>
            </a:pP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vì List là kiểu dữ liệu biến đổi (mutable).</a:t>
            </a:r>
          </a:p>
          <a:p>
            <a:pPr marL="0" indent="0">
              <a:buNone/>
            </a:pPr>
            <a:r>
              <a:rPr lang="vi-VN" sz="2000" dirty="0">
                <a:latin typeface="Times New Roman" pitchFamily="18" charset="0"/>
                <a:cs typeface="Times New Roman" pitchFamily="18" charset="0"/>
              </a:rPr>
              <a:t>Các khóa trong dictionary không được phép trùng lặp.</a:t>
            </a:r>
            <a:endParaRPr lang="en-US" sz="2000" dirty="0" smtClean="0">
              <a:latin typeface="Times New Roman" pitchFamily="18" charset="0"/>
              <a:cs typeface="Times New Roman" pitchFamily="18" charset="0"/>
            </a:endParaRPr>
          </a:p>
          <a:p>
            <a:pPr marL="0" indent="0">
              <a:buNone/>
            </a:pPr>
            <a:endParaRPr lang="en-US" dirty="0" smtClean="0"/>
          </a:p>
          <a:p>
            <a:pPr marL="0" indent="0">
              <a:buNone/>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392" y="4082143"/>
            <a:ext cx="3768606" cy="266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63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89" y="447187"/>
            <a:ext cx="11010209" cy="1120355"/>
          </a:xfrm>
        </p:spPr>
        <p:txBody>
          <a:bodyPr/>
          <a:lstStyle/>
          <a:p>
            <a:r>
              <a:rPr lang="en-GB" dirty="0" smtClean="0"/>
              <a:t>1.4 Tuple</a:t>
            </a:r>
            <a:endParaRPr lang="en-GB" dirty="0"/>
          </a:p>
        </p:txBody>
      </p:sp>
      <p:sp>
        <p:nvSpPr>
          <p:cNvPr id="3" name="Content Placeholder 2"/>
          <p:cNvSpPr>
            <a:spLocks noGrp="1"/>
          </p:cNvSpPr>
          <p:nvPr>
            <p:ph idx="1"/>
          </p:nvPr>
        </p:nvSpPr>
        <p:spPr/>
        <p:txBody>
          <a:bodyPr>
            <a:normAutofit/>
          </a:bodyPr>
          <a:lstStyle/>
          <a:p>
            <a:r>
              <a:rPr lang="vi-VN" sz="2000" dirty="0">
                <a:latin typeface="Times New Roman" pitchFamily="18" charset="0"/>
                <a:cs typeface="Times New Roman" pitchFamily="18" charset="0"/>
              </a:rPr>
              <a:t>Một tuple là một dãy các đối tượng không thay đổi (immutable) trong Python, vì thế tuple không thể bị thay đổi. Các tuple cũng là các dãy giống như </a:t>
            </a:r>
            <a:r>
              <a:rPr lang="en-GB" sz="2000" dirty="0" err="1" smtClean="0">
                <a:latin typeface="Times New Roman" pitchFamily="18" charset="0"/>
                <a:cs typeface="Times New Roman" pitchFamily="18" charset="0"/>
              </a:rPr>
              <a:t>Mảng</a:t>
            </a:r>
            <a:r>
              <a:rPr lang="vi-VN"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r>
              <a:rPr lang="vi-VN" sz="2000" dirty="0">
                <a:latin typeface="Times New Roman" pitchFamily="18" charset="0"/>
                <a:cs typeface="Times New Roman" pitchFamily="18" charset="0"/>
              </a:rPr>
              <a:t>Tuple là một đối tượng bất biến (immutable), nó không có các phương thức append(), remove(),.. như </a:t>
            </a:r>
            <a:r>
              <a:rPr lang="en-GB" sz="2000" dirty="0" err="1" smtClean="0">
                <a:latin typeface="Times New Roman" pitchFamily="18" charset="0"/>
                <a:cs typeface="Times New Roman" pitchFamily="18" charset="0"/>
              </a:rPr>
              <a:t>Mảng</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Một số phương thức, hoặc toán tử mà bạn nghĩ rằng nó dùng để cập nhập Tuple, nhưng không phải vậy, nó dựa trên Tuple ban đầu để tạo ra một Tuple mới</a:t>
            </a:r>
            <a:r>
              <a:rPr lang="vi-VN"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60" y="5068661"/>
            <a:ext cx="81438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452" y="5416671"/>
            <a:ext cx="1920489" cy="48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69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384" y="606845"/>
            <a:ext cx="2744290" cy="607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67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Content Placeholder 3"/>
          <p:cNvSpPr>
            <a:spLocks noGrp="1"/>
          </p:cNvSpPr>
          <p:nvPr>
            <p:ph sz="quarter" idx="1"/>
          </p:nvPr>
        </p:nvSpPr>
        <p:spPr>
          <a:xfrm>
            <a:off x="431371" y="1028733"/>
            <a:ext cx="11151029" cy="4991067"/>
          </a:xfrm>
        </p:spPr>
        <p:txBody>
          <a:bodyPr/>
          <a:lstStyle/>
          <a:p>
            <a:pPr marL="0" indent="0" algn="ctr">
              <a:buNone/>
            </a:pPr>
            <a:endParaRPr lang="en-GB" dirty="0" smtClean="0"/>
          </a:p>
          <a:p>
            <a:pPr marL="0" indent="0" algn="ctr">
              <a:buNone/>
            </a:pPr>
            <a:endParaRPr lang="en-GB" dirty="0"/>
          </a:p>
          <a:p>
            <a:pPr marL="0" indent="0" algn="ctr">
              <a:buNone/>
            </a:pPr>
            <a:endParaRPr lang="en-GB" dirty="0" smtClean="0"/>
          </a:p>
          <a:p>
            <a:pPr marL="0" indent="0" algn="ctr">
              <a:buNone/>
            </a:pPr>
            <a:r>
              <a:rPr lang="en-GB" sz="43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278232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Quotable</Template>
  <TotalTime>416</TotalTime>
  <Words>316</Words>
  <Application>Microsoft Office PowerPoint</Application>
  <PresentationFormat>Custom</PresentationFormat>
  <Paragraphs>28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Quotable</vt:lpstr>
      <vt:lpstr>Computer Vision     </vt:lpstr>
      <vt:lpstr>1.1 Vòng lặp while</vt:lpstr>
      <vt:lpstr>1.2 Toán tử </vt:lpstr>
      <vt:lpstr>1.3 Phép gán</vt:lpstr>
      <vt:lpstr>1.3 Dictionary</vt:lpstr>
      <vt:lpstr>1.4 Tuple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name</dc:title>
  <dc:creator>Microsoft Office User</dc:creator>
  <cp:lastModifiedBy>Windows User</cp:lastModifiedBy>
  <cp:revision>116</cp:revision>
  <dcterms:created xsi:type="dcterms:W3CDTF">2017-10-15T21:55:47Z</dcterms:created>
  <dcterms:modified xsi:type="dcterms:W3CDTF">2018-04-13T10:55:22Z</dcterms:modified>
</cp:coreProperties>
</file>