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6" r:id="rId6"/>
    <p:sldId id="301" r:id="rId7"/>
    <p:sldId id="307" r:id="rId8"/>
    <p:sldId id="302" r:id="rId9"/>
    <p:sldId id="308" r:id="rId10"/>
    <p:sldId id="303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Hwang" userId="d50be34dc4ceb4c2" providerId="LiveId" clId="{57F89BD0-7200-4397-AABF-9D9418DA792E}"/>
    <pc:docChg chg="undo redo custSel addSld delSld modSld sldOrd">
      <pc:chgData name="Catherine Hwang" userId="d50be34dc4ceb4c2" providerId="LiveId" clId="{57F89BD0-7200-4397-AABF-9D9418DA792E}" dt="2021-06-04T23:03:12.946" v="569"/>
      <pc:docMkLst>
        <pc:docMk/>
      </pc:docMkLst>
      <pc:sldChg chg="modTransition">
        <pc:chgData name="Catherine Hwang" userId="d50be34dc4ceb4c2" providerId="LiveId" clId="{57F89BD0-7200-4397-AABF-9D9418DA792E}" dt="2021-06-04T18:12:51.082" v="464"/>
        <pc:sldMkLst>
          <pc:docMk/>
          <pc:sldMk cId="193143965" sldId="298"/>
        </pc:sldMkLst>
      </pc:sldChg>
      <pc:sldChg chg="addSp modSp mod modTransition">
        <pc:chgData name="Catherine Hwang" userId="d50be34dc4ceb4c2" providerId="LiveId" clId="{57F89BD0-7200-4397-AABF-9D9418DA792E}" dt="2021-06-04T18:20:37.871" v="540" actId="20577"/>
        <pc:sldMkLst>
          <pc:docMk/>
          <pc:sldMk cId="3700519069" sldId="301"/>
        </pc:sldMkLst>
        <pc:spChg chg="mod">
          <ac:chgData name="Catherine Hwang" userId="d50be34dc4ceb4c2" providerId="LiveId" clId="{57F89BD0-7200-4397-AABF-9D9418DA792E}" dt="2021-06-04T18:20:37.871" v="540" actId="20577"/>
          <ac:spMkLst>
            <pc:docMk/>
            <pc:sldMk cId="3700519069" sldId="301"/>
            <ac:spMk id="2" creationId="{75AC86D3-8FD1-4F47-A319-7D0542E48B2F}"/>
          </ac:spMkLst>
        </pc:spChg>
        <pc:graphicFrameChg chg="mod modGraphic">
          <ac:chgData name="Catherine Hwang" userId="d50be34dc4ceb4c2" providerId="LiveId" clId="{57F89BD0-7200-4397-AABF-9D9418DA792E}" dt="2021-06-04T18:20:33.883" v="533" actId="1036"/>
          <ac:graphicFrameMkLst>
            <pc:docMk/>
            <pc:sldMk cId="3700519069" sldId="301"/>
            <ac:graphicFrameMk id="4" creationId="{C266CDD0-3E96-40BD-8324-62D1DD86152D}"/>
          </ac:graphicFrameMkLst>
        </pc:graphicFrameChg>
        <pc:picChg chg="add mod">
          <ac:chgData name="Catherine Hwang" userId="d50be34dc4ceb4c2" providerId="LiveId" clId="{57F89BD0-7200-4397-AABF-9D9418DA792E}" dt="2021-06-04T18:18:28.271" v="513" actId="1076"/>
          <ac:picMkLst>
            <pc:docMk/>
            <pc:sldMk cId="3700519069" sldId="301"/>
            <ac:picMk id="5" creationId="{EAB5444B-D8AF-433D-B18E-29B69CC3604A}"/>
          </ac:picMkLst>
        </pc:picChg>
      </pc:sldChg>
      <pc:sldChg chg="addSp modSp mod ord modTransition">
        <pc:chgData name="Catherine Hwang" userId="d50be34dc4ceb4c2" providerId="LiveId" clId="{57F89BD0-7200-4397-AABF-9D9418DA792E}" dt="2021-06-04T22:21:08.598" v="565"/>
        <pc:sldMkLst>
          <pc:docMk/>
          <pc:sldMk cId="2116325100" sldId="302"/>
        </pc:sldMkLst>
        <pc:spChg chg="mod">
          <ac:chgData name="Catherine Hwang" userId="d50be34dc4ceb4c2" providerId="LiveId" clId="{57F89BD0-7200-4397-AABF-9D9418DA792E}" dt="2021-06-04T18:08:17.432" v="402" actId="20577"/>
          <ac:spMkLst>
            <pc:docMk/>
            <pc:sldMk cId="2116325100" sldId="302"/>
            <ac:spMk id="2" creationId="{75AC86D3-8FD1-4F47-A319-7D0542E48B2F}"/>
          </ac:spMkLst>
        </pc:spChg>
        <pc:graphicFrameChg chg="mod modGraphic">
          <ac:chgData name="Catherine Hwang" userId="d50be34dc4ceb4c2" providerId="LiveId" clId="{57F89BD0-7200-4397-AABF-9D9418DA792E}" dt="2021-06-04T18:07:49.766" v="364" actId="1076"/>
          <ac:graphicFrameMkLst>
            <pc:docMk/>
            <pc:sldMk cId="2116325100" sldId="302"/>
            <ac:graphicFrameMk id="4" creationId="{C266CDD0-3E96-40BD-8324-62D1DD86152D}"/>
          </ac:graphicFrameMkLst>
        </pc:graphicFrameChg>
        <pc:picChg chg="add mod">
          <ac:chgData name="Catherine Hwang" userId="d50be34dc4ceb4c2" providerId="LiveId" clId="{57F89BD0-7200-4397-AABF-9D9418DA792E}" dt="2021-06-04T18:07:32.865" v="360" actId="1076"/>
          <ac:picMkLst>
            <pc:docMk/>
            <pc:sldMk cId="2116325100" sldId="302"/>
            <ac:picMk id="5" creationId="{71B6F194-A846-4CA0-B630-1EEAE13DA209}"/>
          </ac:picMkLst>
        </pc:picChg>
      </pc:sldChg>
      <pc:sldChg chg="addSp delSp modSp mod modTransition">
        <pc:chgData name="Catherine Hwang" userId="d50be34dc4ceb4c2" providerId="LiveId" clId="{57F89BD0-7200-4397-AABF-9D9418DA792E}" dt="2021-06-04T18:16:45.695" v="506" actId="108"/>
        <pc:sldMkLst>
          <pc:docMk/>
          <pc:sldMk cId="1097961485" sldId="303"/>
        </pc:sldMkLst>
        <pc:spChg chg="mod">
          <ac:chgData name="Catherine Hwang" userId="d50be34dc4ceb4c2" providerId="LiveId" clId="{57F89BD0-7200-4397-AABF-9D9418DA792E}" dt="2021-06-04T18:02:20.012" v="309" actId="20577"/>
          <ac:spMkLst>
            <pc:docMk/>
            <pc:sldMk cId="1097961485" sldId="303"/>
            <ac:spMk id="2" creationId="{75AC86D3-8FD1-4F47-A319-7D0542E48B2F}"/>
          </ac:spMkLst>
        </pc:spChg>
        <pc:graphicFrameChg chg="mod modGraphic">
          <ac:chgData name="Catherine Hwang" userId="d50be34dc4ceb4c2" providerId="LiveId" clId="{57F89BD0-7200-4397-AABF-9D9418DA792E}" dt="2021-06-04T18:16:45.695" v="506" actId="108"/>
          <ac:graphicFrameMkLst>
            <pc:docMk/>
            <pc:sldMk cId="1097961485" sldId="303"/>
            <ac:graphicFrameMk id="4" creationId="{C266CDD0-3E96-40BD-8324-62D1DD86152D}"/>
          </ac:graphicFrameMkLst>
        </pc:graphicFrameChg>
        <pc:picChg chg="add del mod">
          <ac:chgData name="Catherine Hwang" userId="d50be34dc4ceb4c2" providerId="LiveId" clId="{57F89BD0-7200-4397-AABF-9D9418DA792E}" dt="2021-06-04T17:56:11.714" v="260" actId="478"/>
          <ac:picMkLst>
            <pc:docMk/>
            <pc:sldMk cId="1097961485" sldId="303"/>
            <ac:picMk id="5" creationId="{857C229B-8FF5-4C80-B14F-811D487EC07C}"/>
          </ac:picMkLst>
        </pc:picChg>
        <pc:picChg chg="add del mod">
          <ac:chgData name="Catherine Hwang" userId="d50be34dc4ceb4c2" providerId="LiveId" clId="{57F89BD0-7200-4397-AABF-9D9418DA792E}" dt="2021-06-04T17:56:10.519" v="259" actId="478"/>
          <ac:picMkLst>
            <pc:docMk/>
            <pc:sldMk cId="1097961485" sldId="303"/>
            <ac:picMk id="6" creationId="{8B0745AD-C53B-4931-AD65-3816990037DC}"/>
          </ac:picMkLst>
        </pc:picChg>
        <pc:picChg chg="add del mod">
          <ac:chgData name="Catherine Hwang" userId="d50be34dc4ceb4c2" providerId="LiveId" clId="{57F89BD0-7200-4397-AABF-9D9418DA792E}" dt="2021-06-04T17:56:12.771" v="261" actId="478"/>
          <ac:picMkLst>
            <pc:docMk/>
            <pc:sldMk cId="1097961485" sldId="303"/>
            <ac:picMk id="7" creationId="{DDA92CE1-E10F-4CB2-894B-EDA704296E5C}"/>
          </ac:picMkLst>
        </pc:picChg>
        <pc:picChg chg="add del mod">
          <ac:chgData name="Catherine Hwang" userId="d50be34dc4ceb4c2" providerId="LiveId" clId="{57F89BD0-7200-4397-AABF-9D9418DA792E}" dt="2021-06-04T17:56:09.198" v="258" actId="478"/>
          <ac:picMkLst>
            <pc:docMk/>
            <pc:sldMk cId="1097961485" sldId="303"/>
            <ac:picMk id="8" creationId="{8C424C73-298D-4F56-8834-2E5F533C4ABC}"/>
          </ac:picMkLst>
        </pc:picChg>
        <pc:picChg chg="add mod">
          <ac:chgData name="Catherine Hwang" userId="d50be34dc4ceb4c2" providerId="LiveId" clId="{57F89BD0-7200-4397-AABF-9D9418DA792E}" dt="2021-06-04T17:57:02.054" v="270" actId="1076"/>
          <ac:picMkLst>
            <pc:docMk/>
            <pc:sldMk cId="1097961485" sldId="303"/>
            <ac:picMk id="9" creationId="{21A3F955-8F92-4ADF-B4C4-AFE1CB62AD5B}"/>
          </ac:picMkLst>
        </pc:picChg>
        <pc:picChg chg="add mod">
          <ac:chgData name="Catherine Hwang" userId="d50be34dc4ceb4c2" providerId="LiveId" clId="{57F89BD0-7200-4397-AABF-9D9418DA792E}" dt="2021-06-04T17:56:46.608" v="267" actId="1076"/>
          <ac:picMkLst>
            <pc:docMk/>
            <pc:sldMk cId="1097961485" sldId="303"/>
            <ac:picMk id="10" creationId="{4EEF962B-42F7-437B-B080-9BF0C6DC7FE2}"/>
          </ac:picMkLst>
        </pc:picChg>
        <pc:picChg chg="add mod ord">
          <ac:chgData name="Catherine Hwang" userId="d50be34dc4ceb4c2" providerId="LiveId" clId="{57F89BD0-7200-4397-AABF-9D9418DA792E}" dt="2021-06-04T17:58:13.187" v="285" actId="167"/>
          <ac:picMkLst>
            <pc:docMk/>
            <pc:sldMk cId="1097961485" sldId="303"/>
            <ac:picMk id="11" creationId="{1202293F-F1C0-4CB8-B4F7-4F70E007B4B5}"/>
          </ac:picMkLst>
        </pc:picChg>
        <pc:picChg chg="add mod">
          <ac:chgData name="Catherine Hwang" userId="d50be34dc4ceb4c2" providerId="LiveId" clId="{57F89BD0-7200-4397-AABF-9D9418DA792E}" dt="2021-06-04T17:57:49.583" v="280" actId="14100"/>
          <ac:picMkLst>
            <pc:docMk/>
            <pc:sldMk cId="1097961485" sldId="303"/>
            <ac:picMk id="12" creationId="{304A2143-2CD0-40CE-A581-E7D0EB295010}"/>
          </ac:picMkLst>
        </pc:picChg>
      </pc:sldChg>
      <pc:sldChg chg="del modTransition">
        <pc:chgData name="Catherine Hwang" userId="d50be34dc4ceb4c2" providerId="LiveId" clId="{57F89BD0-7200-4397-AABF-9D9418DA792E}" dt="2021-06-04T18:15:12.564" v="499" actId="47"/>
        <pc:sldMkLst>
          <pc:docMk/>
          <pc:sldMk cId="623996775" sldId="304"/>
        </pc:sldMkLst>
      </pc:sldChg>
      <pc:sldChg chg="addSp delSp modSp mod modTransition">
        <pc:chgData name="Catherine Hwang" userId="d50be34dc4ceb4c2" providerId="LiveId" clId="{57F89BD0-7200-4397-AABF-9D9418DA792E}" dt="2021-06-04T18:16:09.034" v="502" actId="1076"/>
        <pc:sldMkLst>
          <pc:docMk/>
          <pc:sldMk cId="86729199" sldId="305"/>
        </pc:sldMkLst>
        <pc:spChg chg="add del mod">
          <ac:chgData name="Catherine Hwang" userId="d50be34dc4ceb4c2" providerId="LiveId" clId="{57F89BD0-7200-4397-AABF-9D9418DA792E}" dt="2021-06-04T18:16:05.231" v="500" actId="478"/>
          <ac:spMkLst>
            <pc:docMk/>
            <pc:sldMk cId="86729199" sldId="305"/>
            <ac:spMk id="5" creationId="{5C9487D8-5C04-4B91-8297-BF5D87BDD4D0}"/>
          </ac:spMkLst>
        </pc:spChg>
        <pc:graphicFrameChg chg="del">
          <ac:chgData name="Catherine Hwang" userId="d50be34dc4ceb4c2" providerId="LiveId" clId="{57F89BD0-7200-4397-AABF-9D9418DA792E}" dt="2021-06-04T01:17:02.019" v="209" actId="478"/>
          <ac:graphicFrameMkLst>
            <pc:docMk/>
            <pc:sldMk cId="86729199" sldId="305"/>
            <ac:graphicFrameMk id="4" creationId="{C266CDD0-3E96-40BD-8324-62D1DD86152D}"/>
          </ac:graphicFrameMkLst>
        </pc:graphicFrameChg>
        <pc:picChg chg="add mod">
          <ac:chgData name="Catherine Hwang" userId="d50be34dc4ceb4c2" providerId="LiveId" clId="{57F89BD0-7200-4397-AABF-9D9418DA792E}" dt="2021-06-04T18:16:09.034" v="502" actId="1076"/>
          <ac:picMkLst>
            <pc:docMk/>
            <pc:sldMk cId="86729199" sldId="305"/>
            <ac:picMk id="7" creationId="{9D1D934B-EB7E-4198-8776-FDCE3BB092D6}"/>
          </ac:picMkLst>
        </pc:picChg>
      </pc:sldChg>
      <pc:sldChg chg="addSp delSp modSp new mod ord modTransition">
        <pc:chgData name="Catherine Hwang" userId="d50be34dc4ceb4c2" providerId="LiveId" clId="{57F89BD0-7200-4397-AABF-9D9418DA792E}" dt="2021-06-04T18:27:59.990" v="563" actId="1076"/>
        <pc:sldMkLst>
          <pc:docMk/>
          <pc:sldMk cId="3559898829" sldId="306"/>
        </pc:sldMkLst>
        <pc:spChg chg="mod">
          <ac:chgData name="Catherine Hwang" userId="d50be34dc4ceb4c2" providerId="LiveId" clId="{57F89BD0-7200-4397-AABF-9D9418DA792E}" dt="2021-06-04T01:13:14.767" v="14" actId="20577"/>
          <ac:spMkLst>
            <pc:docMk/>
            <pc:sldMk cId="3559898829" sldId="306"/>
            <ac:spMk id="2" creationId="{B43532D9-501A-4D8F-8B3A-FEA4DDB70803}"/>
          </ac:spMkLst>
        </pc:spChg>
        <pc:spChg chg="del mod">
          <ac:chgData name="Catherine Hwang" userId="d50be34dc4ceb4c2" providerId="LiveId" clId="{57F89BD0-7200-4397-AABF-9D9418DA792E}" dt="2021-06-04T18:25:24.616" v="541" actId="478"/>
          <ac:spMkLst>
            <pc:docMk/>
            <pc:sldMk cId="3559898829" sldId="306"/>
            <ac:spMk id="3" creationId="{D143735F-8BCE-4839-9B7E-3C37E7BE1934}"/>
          </ac:spMkLst>
        </pc:spChg>
        <pc:spChg chg="add del mod">
          <ac:chgData name="Catherine Hwang" userId="d50be34dc4ceb4c2" providerId="LiveId" clId="{57F89BD0-7200-4397-AABF-9D9418DA792E}" dt="2021-06-04T18:25:26.617" v="542" actId="478"/>
          <ac:spMkLst>
            <pc:docMk/>
            <pc:sldMk cId="3559898829" sldId="306"/>
            <ac:spMk id="6" creationId="{F79F56D4-D7BA-4B2A-A4E4-B362D5E4C193}"/>
          </ac:spMkLst>
        </pc:spChg>
        <pc:picChg chg="add mod">
          <ac:chgData name="Catherine Hwang" userId="d50be34dc4ceb4c2" providerId="LiveId" clId="{57F89BD0-7200-4397-AABF-9D9418DA792E}" dt="2021-06-04T18:26:30.921" v="546" actId="1076"/>
          <ac:picMkLst>
            <pc:docMk/>
            <pc:sldMk cId="3559898829" sldId="306"/>
            <ac:picMk id="5" creationId="{54B76273-4BBB-4C51-BD56-0271CE205342}"/>
          </ac:picMkLst>
        </pc:picChg>
        <pc:picChg chg="add mod">
          <ac:chgData name="Catherine Hwang" userId="d50be34dc4ceb4c2" providerId="LiveId" clId="{57F89BD0-7200-4397-AABF-9D9418DA792E}" dt="2021-06-04T18:26:39" v="550" actId="1076"/>
          <ac:picMkLst>
            <pc:docMk/>
            <pc:sldMk cId="3559898829" sldId="306"/>
            <ac:picMk id="8" creationId="{369211E0-A306-452E-8D52-BABC169ED785}"/>
          </ac:picMkLst>
        </pc:picChg>
        <pc:picChg chg="add mod">
          <ac:chgData name="Catherine Hwang" userId="d50be34dc4ceb4c2" providerId="LiveId" clId="{57F89BD0-7200-4397-AABF-9D9418DA792E}" dt="2021-06-04T18:27:59.990" v="563" actId="1076"/>
          <ac:picMkLst>
            <pc:docMk/>
            <pc:sldMk cId="3559898829" sldId="306"/>
            <ac:picMk id="10" creationId="{CBF24A72-93AF-45D6-A914-E12DC2AFA653}"/>
          </ac:picMkLst>
        </pc:picChg>
        <pc:picChg chg="add mod">
          <ac:chgData name="Catherine Hwang" userId="d50be34dc4ceb4c2" providerId="LiveId" clId="{57F89BD0-7200-4397-AABF-9D9418DA792E}" dt="2021-06-04T18:27:50.782" v="561" actId="1076"/>
          <ac:picMkLst>
            <pc:docMk/>
            <pc:sldMk cId="3559898829" sldId="306"/>
            <ac:picMk id="12" creationId="{41BEDF55-9E57-4F51-8DFF-E0E403A8148A}"/>
          </ac:picMkLst>
        </pc:picChg>
        <pc:picChg chg="add mod">
          <ac:chgData name="Catherine Hwang" userId="d50be34dc4ceb4c2" providerId="LiveId" clId="{57F89BD0-7200-4397-AABF-9D9418DA792E}" dt="2021-06-04T18:27:54.843" v="562" actId="1076"/>
          <ac:picMkLst>
            <pc:docMk/>
            <pc:sldMk cId="3559898829" sldId="306"/>
            <ac:picMk id="14" creationId="{F3111233-A142-4992-BBC1-98A05A7AE4B7}"/>
          </ac:picMkLst>
        </pc:picChg>
      </pc:sldChg>
      <pc:sldChg chg="addSp delSp modSp add mod ord modTransition">
        <pc:chgData name="Catherine Hwang" userId="d50be34dc4ceb4c2" providerId="LiveId" clId="{57F89BD0-7200-4397-AABF-9D9418DA792E}" dt="2021-06-04T23:03:12.946" v="569"/>
        <pc:sldMkLst>
          <pc:docMk/>
          <pc:sldMk cId="788912840" sldId="307"/>
        </pc:sldMkLst>
        <pc:spChg chg="mod">
          <ac:chgData name="Catherine Hwang" userId="d50be34dc4ceb4c2" providerId="LiveId" clId="{57F89BD0-7200-4397-AABF-9D9418DA792E}" dt="2021-06-04T18:07:40.128" v="361"/>
          <ac:spMkLst>
            <pc:docMk/>
            <pc:sldMk cId="788912840" sldId="307"/>
            <ac:spMk id="2" creationId="{75AC86D3-8FD1-4F47-A319-7D0542E48B2F}"/>
          </ac:spMkLst>
        </pc:spChg>
        <pc:spChg chg="add del mod">
          <ac:chgData name="Catherine Hwang" userId="d50be34dc4ceb4c2" providerId="LiveId" clId="{57F89BD0-7200-4397-AABF-9D9418DA792E}" dt="2021-06-04T18:09:46.785" v="408" actId="478"/>
          <ac:spMkLst>
            <pc:docMk/>
            <pc:sldMk cId="788912840" sldId="307"/>
            <ac:spMk id="7" creationId="{E96C34C8-FED0-4C68-8F91-6C3B43C17A55}"/>
          </ac:spMkLst>
        </pc:spChg>
        <pc:graphicFrameChg chg="del modGraphic">
          <ac:chgData name="Catherine Hwang" userId="d50be34dc4ceb4c2" providerId="LiveId" clId="{57F89BD0-7200-4397-AABF-9D9418DA792E}" dt="2021-06-04T18:09:42.587" v="406" actId="478"/>
          <ac:graphicFrameMkLst>
            <pc:docMk/>
            <pc:sldMk cId="788912840" sldId="307"/>
            <ac:graphicFrameMk id="4" creationId="{C266CDD0-3E96-40BD-8324-62D1DD86152D}"/>
          </ac:graphicFrameMkLst>
        </pc:graphicFrameChg>
        <pc:graphicFrameChg chg="add mod modGraphic">
          <ac:chgData name="Catherine Hwang" userId="d50be34dc4ceb4c2" providerId="LiveId" clId="{57F89BD0-7200-4397-AABF-9D9418DA792E}" dt="2021-06-04T18:12:31.087" v="463" actId="1076"/>
          <ac:graphicFrameMkLst>
            <pc:docMk/>
            <pc:sldMk cId="788912840" sldId="307"/>
            <ac:graphicFrameMk id="8" creationId="{44019EBD-927F-4662-860C-A43BF5A23044}"/>
          </ac:graphicFrameMkLst>
        </pc:graphicFrameChg>
        <pc:picChg chg="add mod">
          <ac:chgData name="Catherine Hwang" userId="d50be34dc4ceb4c2" providerId="LiveId" clId="{57F89BD0-7200-4397-AABF-9D9418DA792E}" dt="2021-06-04T18:10:24.879" v="417" actId="14100"/>
          <ac:picMkLst>
            <pc:docMk/>
            <pc:sldMk cId="788912840" sldId="307"/>
            <ac:picMk id="5" creationId="{7350DC2C-6813-4A8F-BFD7-D95F27E84DE0}"/>
          </ac:picMkLst>
        </pc:picChg>
        <pc:picChg chg="add mod">
          <ac:chgData name="Catherine Hwang" userId="d50be34dc4ceb4c2" providerId="LiveId" clId="{57F89BD0-7200-4397-AABF-9D9418DA792E}" dt="2021-06-04T18:10:41.803" v="419" actId="14100"/>
          <ac:picMkLst>
            <pc:docMk/>
            <pc:sldMk cId="788912840" sldId="307"/>
            <ac:picMk id="6" creationId="{5FDC1644-F98F-410A-8C9B-921EA3E8ABA5}"/>
          </ac:picMkLst>
        </pc:picChg>
      </pc:sldChg>
      <pc:sldChg chg="addSp delSp modSp add mod ord modTransition">
        <pc:chgData name="Catherine Hwang" userId="d50be34dc4ceb4c2" providerId="LiveId" clId="{57F89BD0-7200-4397-AABF-9D9418DA792E}" dt="2021-06-04T22:21:24.899" v="567"/>
        <pc:sldMkLst>
          <pc:docMk/>
          <pc:sldMk cId="2019170597" sldId="308"/>
        </pc:sldMkLst>
        <pc:spChg chg="mod">
          <ac:chgData name="Catherine Hwang" userId="d50be34dc4ceb4c2" providerId="LiveId" clId="{57F89BD0-7200-4397-AABF-9D9418DA792E}" dt="2021-06-04T18:13:30.649" v="481" actId="20577"/>
          <ac:spMkLst>
            <pc:docMk/>
            <pc:sldMk cId="2019170597" sldId="308"/>
            <ac:spMk id="2" creationId="{75AC86D3-8FD1-4F47-A319-7D0542E48B2F}"/>
          </ac:spMkLst>
        </pc:spChg>
        <pc:spChg chg="add del mod">
          <ac:chgData name="Catherine Hwang" userId="d50be34dc4ceb4c2" providerId="LiveId" clId="{57F89BD0-7200-4397-AABF-9D9418DA792E}" dt="2021-06-04T18:13:43.289" v="483" actId="478"/>
          <ac:spMkLst>
            <pc:docMk/>
            <pc:sldMk cId="2019170597" sldId="308"/>
            <ac:spMk id="5" creationId="{F3BEC262-76CB-414D-8213-2FA6014DBBCB}"/>
          </ac:spMkLst>
        </pc:spChg>
        <pc:graphicFrameChg chg="del">
          <ac:chgData name="Catherine Hwang" userId="d50be34dc4ceb4c2" providerId="LiveId" clId="{57F89BD0-7200-4397-AABF-9D9418DA792E}" dt="2021-06-04T18:13:40.432" v="482" actId="21"/>
          <ac:graphicFrameMkLst>
            <pc:docMk/>
            <pc:sldMk cId="2019170597" sldId="308"/>
            <ac:graphicFrameMk id="4" creationId="{C266CDD0-3E96-40BD-8324-62D1DD86152D}"/>
          </ac:graphicFrameMkLst>
        </pc:graphicFrameChg>
        <pc:picChg chg="add mod">
          <ac:chgData name="Catherine Hwang" userId="d50be34dc4ceb4c2" providerId="LiveId" clId="{57F89BD0-7200-4397-AABF-9D9418DA792E}" dt="2021-06-04T18:14:22.950" v="495" actId="1038"/>
          <ac:picMkLst>
            <pc:docMk/>
            <pc:sldMk cId="2019170597" sldId="308"/>
            <ac:picMk id="6" creationId="{6D2FBBA4-2C6B-424D-9C4D-3EDDF51DBC88}"/>
          </ac:picMkLst>
        </pc:picChg>
        <pc:picChg chg="add mod">
          <ac:chgData name="Catherine Hwang" userId="d50be34dc4ceb4c2" providerId="LiveId" clId="{57F89BD0-7200-4397-AABF-9D9418DA792E}" dt="2021-06-04T18:14:27.124" v="498" actId="1038"/>
          <ac:picMkLst>
            <pc:docMk/>
            <pc:sldMk cId="2019170597" sldId="308"/>
            <ac:picMk id="7" creationId="{14689947-E143-411D-BE66-05A7545996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aggle.com/ninzaami/loan-predication/task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2816" y="1539208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Carpe Datum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483" y="4539462"/>
            <a:ext cx="3205640" cy="1894171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Sy </a:t>
            </a:r>
            <a:r>
              <a:rPr lang="en-US" sz="1600" dirty="0" err="1"/>
              <a:t>tran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Catherine </a:t>
            </a:r>
            <a:r>
              <a:rPr lang="en-US" sz="1600" dirty="0" err="1"/>
              <a:t>hwang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Yong yang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Seobin</a:t>
            </a:r>
            <a:r>
              <a:rPr lang="en-US" sz="1600" dirty="0"/>
              <a:t> </a:t>
            </a:r>
            <a:r>
              <a:rPr lang="en-US" sz="1600" dirty="0" err="1"/>
              <a:t>yoon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 err="1"/>
              <a:t>Gninet</a:t>
            </a:r>
            <a:r>
              <a:rPr lang="en-US" sz="1600" dirty="0"/>
              <a:t> </a:t>
            </a:r>
            <a:r>
              <a:rPr lang="en-US" sz="1600" dirty="0" err="1"/>
              <a:t>dagnogo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8ED088-878D-4191-ADD9-4284F9834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" y="-975"/>
            <a:ext cx="816954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32D9-501A-4D8F-8B3A-FEA4DDB7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76273-4BBB-4C51-BD56-0271CE20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52" y="2059686"/>
            <a:ext cx="5084445" cy="4150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9211E0-A306-452E-8D52-BABC169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048" y="2059686"/>
            <a:ext cx="3029902" cy="2733499"/>
          </a:xfrm>
          <a:prstGeom prst="rect">
            <a:avLst/>
          </a:prstGeom>
        </p:spPr>
      </p:pic>
      <p:pic>
        <p:nvPicPr>
          <p:cNvPr id="10" name="Graphic 9" descr="Dollar">
            <a:extLst>
              <a:ext uri="{FF2B5EF4-FFF2-40B4-BE49-F238E27FC236}">
                <a16:creationId xmlns:a16="http://schemas.microsoft.com/office/drawing/2014/main" id="{CBF24A72-93AF-45D6-A914-E12DC2AFA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5278" y="4793543"/>
            <a:ext cx="914400" cy="914400"/>
          </a:xfrm>
          <a:prstGeom prst="rect">
            <a:avLst/>
          </a:prstGeom>
        </p:spPr>
      </p:pic>
      <p:pic>
        <p:nvPicPr>
          <p:cNvPr id="12" name="Graphic 11" descr="Piggy Bank">
            <a:extLst>
              <a:ext uri="{FF2B5EF4-FFF2-40B4-BE49-F238E27FC236}">
                <a16:creationId xmlns:a16="http://schemas.microsoft.com/office/drawing/2014/main" id="{41BEDF55-9E57-4F51-8DFF-E0E403A81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1550" y="5296258"/>
            <a:ext cx="914400" cy="914400"/>
          </a:xfrm>
          <a:prstGeom prst="rect">
            <a:avLst/>
          </a:prstGeom>
        </p:spPr>
      </p:pic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F3111233-A142-4992-BBC1-98A05A7AE4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9402" y="4793185"/>
            <a:ext cx="1753076" cy="17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9882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334652"/>
              </p:ext>
            </p:extLst>
          </p:nvPr>
        </p:nvGraphicFramePr>
        <p:xfrm>
          <a:off x="5754688" y="2019300"/>
          <a:ext cx="2514600" cy="1646660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Data Source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hlinkClick r:id="rId2"/>
                        </a:rPr>
                        <a:t>https://www.kaggle.com/ninzaami/loan-predication/tasks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AB5444B-D8AF-433D-B18E-29B69CC36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8" y="1990725"/>
            <a:ext cx="4353878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1906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Random Forest Regression VS Logistic Regression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350DC2C-6813-4A8F-BFD7-D95F27E84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679" y="1943230"/>
            <a:ext cx="6173930" cy="4276595"/>
          </a:xfrm>
          <a:prstGeom prst="rect">
            <a:avLst/>
          </a:prstGeom>
        </p:spPr>
      </p:pic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FDC1644-F98F-410A-8C9B-921EA3E8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943229"/>
            <a:ext cx="5417029" cy="132384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019EBD-927F-4662-860C-A43BF5A23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95056"/>
              </p:ext>
            </p:extLst>
          </p:nvPr>
        </p:nvGraphicFramePr>
        <p:xfrm>
          <a:off x="801687" y="4081527"/>
          <a:ext cx="4160837" cy="1646660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4160837">
                  <a:extLst>
                    <a:ext uri="{9D8B030D-6E8A-4147-A177-3AD203B41FA5}">
                      <a16:colId xmlns:a16="http://schemas.microsoft.com/office/drawing/2014/main" val="1600971057"/>
                    </a:ext>
                  </a:extLst>
                </a:gridCol>
              </a:tblGrid>
              <a:tr h="336793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outcome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21946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Nearly 80% Accuracy!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4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91284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Feature Importance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128786"/>
              </p:ext>
            </p:extLst>
          </p:nvPr>
        </p:nvGraphicFramePr>
        <p:xfrm>
          <a:off x="519372" y="2254979"/>
          <a:ext cx="5029200" cy="27073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Most important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Least important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Credit History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Loan Amount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Applicant Income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Self Employed or not</a:t>
                      </a:r>
                    </a:p>
                    <a:p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  <p:pic>
        <p:nvPicPr>
          <p:cNvPr id="5" name="Content Placeholder 4" descr="Text, table&#10;&#10;Description automatically generated">
            <a:extLst>
              <a:ext uri="{FF2B5EF4-FFF2-40B4-BE49-F238E27FC236}">
                <a16:creationId xmlns:a16="http://schemas.microsoft.com/office/drawing/2014/main" id="{71B6F194-A846-4CA0-B630-1EEAE13DA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72" y="1940515"/>
            <a:ext cx="6012655" cy="423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2510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Statistic Summary</a:t>
            </a:r>
          </a:p>
        </p:txBody>
      </p:sp>
      <p:pic>
        <p:nvPicPr>
          <p:cNvPr id="6" name="Content Placeholder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6D2FBBA4-2C6B-424D-9C4D-3EDDF51DB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" y="2032693"/>
            <a:ext cx="6799290" cy="4103656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4689947-E143-411D-BE66-05A754599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97" y="2013643"/>
            <a:ext cx="6853128" cy="428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7059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56;p13">
            <a:extLst>
              <a:ext uri="{FF2B5EF4-FFF2-40B4-BE49-F238E27FC236}">
                <a16:creationId xmlns:a16="http://schemas.microsoft.com/office/drawing/2014/main" id="{1202293F-F1C0-4CB8-B4F7-4F70E007B4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8606" y="4078280"/>
            <a:ext cx="4733108" cy="18521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Visualizations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576523"/>
              </p:ext>
            </p:extLst>
          </p:nvPr>
        </p:nvGraphicFramePr>
        <p:xfrm>
          <a:off x="9370447" y="1943364"/>
          <a:ext cx="2514600" cy="4376249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978778">
                <a:tc>
                  <a:txBody>
                    <a:bodyPr/>
                    <a:lstStyle/>
                    <a:p>
                      <a:pPr marL="1524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None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Majority of the applicants have </a:t>
                      </a: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zero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dependents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and are also likely to accepted for loan.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Majority of the applicants are </a:t>
                      </a: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Graduate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and graduates have higher proportion of loan approval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Majority of the applicants are </a:t>
                      </a: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self employed.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Applicants </a:t>
                      </a: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a credit history are far more likely to be accepted and vice versa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941590"/>
                  </a:ext>
                </a:extLst>
              </a:tr>
            </a:tbl>
          </a:graphicData>
        </a:graphic>
      </p:graphicFrame>
      <p:pic>
        <p:nvPicPr>
          <p:cNvPr id="9" name="Google Shape;54;p13">
            <a:extLst>
              <a:ext uri="{FF2B5EF4-FFF2-40B4-BE49-F238E27FC236}">
                <a16:creationId xmlns:a16="http://schemas.microsoft.com/office/drawing/2014/main" id="{21A3F955-8F92-4ADF-B4C4-AFE1CB62AD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3856"/>
            <a:ext cx="4890027" cy="1700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5;p13">
            <a:extLst>
              <a:ext uri="{FF2B5EF4-FFF2-40B4-BE49-F238E27FC236}">
                <a16:creationId xmlns:a16="http://schemas.microsoft.com/office/drawing/2014/main" id="{4EEF962B-42F7-437B-B080-9BF0C6DC7FE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31723"/>
            <a:ext cx="4840862" cy="162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7;p13">
            <a:extLst>
              <a:ext uri="{FF2B5EF4-FFF2-40B4-BE49-F238E27FC236}">
                <a16:creationId xmlns:a16="http://schemas.microsoft.com/office/drawing/2014/main" id="{304A2143-2CD0-40CE-A581-E7D0EB29501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224" y="2131723"/>
            <a:ext cx="4596490" cy="1627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96148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Demo time!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D934B-EB7E-4198-8776-FDCE3BB09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2005012"/>
            <a:ext cx="47053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9199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{15858A3C-7BF8-402D-92C8-E3659C81E00C}tf22712842_win32</Template>
  <TotalTime>1117</TotalTime>
  <Words>120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Carpe Datum</vt:lpstr>
      <vt:lpstr>Introduction</vt:lpstr>
      <vt:lpstr>Data Review</vt:lpstr>
      <vt:lpstr>Random Forest Regression VS Logistic Regression</vt:lpstr>
      <vt:lpstr>Feature Importance</vt:lpstr>
      <vt:lpstr>Statistic Summary</vt:lpstr>
      <vt:lpstr>Visualizations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Carpe Datum</dc:title>
  <dc:creator>Catherine Hwang</dc:creator>
  <cp:lastModifiedBy>Catherine Hwang</cp:lastModifiedBy>
  <cp:revision>7</cp:revision>
  <dcterms:created xsi:type="dcterms:W3CDTF">2021-06-04T01:03:09Z</dcterms:created>
  <dcterms:modified xsi:type="dcterms:W3CDTF">2021-06-04T23:35:38Z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