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3.jpg" ContentType="image/jpg"/>
  <Override PartName="/ppt/media/image5.jpg" ContentType="image/jpg"/>
  <Override PartName="/ppt/media/image6.jpg" ContentType="image/jpg"/>
  <Override PartName="/ppt/media/image7.jpg" ContentType="image/jpg"/>
  <Override PartName="/ppt/media/image9.jpg" ContentType="image/jpg"/>
  <Override PartName="/ppt/media/image10.jpg" ContentType="image/jp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4"/>
  </p:notesMasterIdLst>
  <p:handoutMasterIdLst>
    <p:handoutMasterId r:id="rId35"/>
  </p:handoutMasterIdLst>
  <p:sldIdLst>
    <p:sldId id="257" r:id="rId5"/>
    <p:sldId id="262" r:id="rId6"/>
    <p:sldId id="265" r:id="rId7"/>
    <p:sldId id="264" r:id="rId8"/>
    <p:sldId id="263" r:id="rId9"/>
    <p:sldId id="266" r:id="rId10"/>
    <p:sldId id="267" r:id="rId11"/>
    <p:sldId id="268"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4" autoAdjust="0"/>
  </p:normalViewPr>
  <p:slideViewPr>
    <p:cSldViewPr snapToGrid="0">
      <p:cViewPr varScale="1">
        <p:scale>
          <a:sx n="86" d="100"/>
          <a:sy n="86" d="100"/>
        </p:scale>
        <p:origin x="562" y="72"/>
      </p:cViewPr>
      <p:guideLst/>
    </p:cSldViewPr>
  </p:slideViewPr>
  <p:notesTextViewPr>
    <p:cViewPr>
      <p:scale>
        <a:sx n="1" d="1"/>
        <a:sy n="1" d="1"/>
      </p:scale>
      <p:origin x="0" y="0"/>
    </p:cViewPr>
  </p:notesTextViewPr>
  <p:notesViewPr>
    <p:cSldViewPr snapToGrid="0" showGuides="1">
      <p:cViewPr varScale="1">
        <p:scale>
          <a:sx n="79" d="100"/>
          <a:sy n="79" d="100"/>
        </p:scale>
        <p:origin x="234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2E919B-1606-44A3-A359-9F1A22DC67EE}"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C362500A-E67E-4B7B-A78B-AAFB24B1C5DB}" type="pres">
      <dgm:prSet presAssocID="{632E919B-1606-44A3-A359-9F1A22DC67EE}" presName="linearFlow" presStyleCnt="0">
        <dgm:presLayoutVars>
          <dgm:dir/>
          <dgm:resizeHandles val="exact"/>
        </dgm:presLayoutVars>
      </dgm:prSet>
      <dgm:spPr/>
    </dgm:pt>
  </dgm:ptLst>
  <dgm:cxnLst>
    <dgm:cxn modelId="{1BF83D1D-2E3F-4EE4-9EB4-EF472B738A8F}" type="presOf" srcId="{632E919B-1606-44A3-A359-9F1A22DC67EE}" destId="{C362500A-E67E-4B7B-A78B-AAFB24B1C5DB}" srcOrd="0"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355CDB-8C52-4523-A368-035FF974998C}" type="doc">
      <dgm:prSet loTypeId="urn:microsoft.com/office/officeart/2005/8/layout/vList3" loCatId="list" qsTypeId="urn:microsoft.com/office/officeart/2005/8/quickstyle/simple3" qsCatId="simple" csTypeId="urn:microsoft.com/office/officeart/2005/8/colors/accent1_1" csCatId="accent1" phldr="1"/>
      <dgm:spPr/>
    </dgm:pt>
    <dgm:pt modelId="{63E30600-2268-40FD-91E6-E06F82BEE6FE}">
      <dgm:prSet phldrT="[Text]" custT="1"/>
      <dgm:spPr/>
      <dgm:t>
        <a:bodyPr/>
        <a:lstStyle/>
        <a:p>
          <a:pPr algn="just"/>
          <a:r>
            <a:rPr lang="en-US" sz="2800" dirty="0" err="1">
              <a:solidFill>
                <a:schemeClr val="tx1"/>
              </a:solidFill>
              <a:latin typeface="Times New Roman" panose="02020603050405020304" pitchFamily="18" charset="0"/>
              <a:cs typeface="Times New Roman" panose="02020603050405020304" pitchFamily="18" charset="0"/>
            </a:rPr>
            <a:t>Giả</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mạo</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địa</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chỉ</a:t>
          </a:r>
          <a:r>
            <a:rPr lang="en-US" sz="2800" dirty="0">
              <a:solidFill>
                <a:schemeClr val="tx1"/>
              </a:solidFill>
              <a:latin typeface="Times New Roman" panose="02020603050405020304" pitchFamily="18" charset="0"/>
              <a:cs typeface="Times New Roman" panose="02020603050405020304" pitchFamily="18" charset="0"/>
            </a:rPr>
            <a:t> , </a:t>
          </a:r>
          <a:r>
            <a:rPr lang="en-US" sz="2800" dirty="0" err="1">
              <a:solidFill>
                <a:schemeClr val="tx1"/>
              </a:solidFill>
              <a:latin typeface="Times New Roman" panose="02020603050405020304" pitchFamily="18" charset="0"/>
              <a:cs typeface="Times New Roman" panose="02020603050405020304" pitchFamily="18" charset="0"/>
            </a:rPr>
            <a:t>cho</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phép</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truy</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cập</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vào</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những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trang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chặn</a:t>
          </a:r>
          <a:r>
            <a:rPr lang="en-US" sz="2800" dirty="0">
              <a:solidFill>
                <a:schemeClr val="tx1"/>
              </a:solidFill>
              <a:latin typeface="Times New Roman" panose="02020603050405020304" pitchFamily="18" charset="0"/>
              <a:cs typeface="Times New Roman" panose="02020603050405020304" pitchFamily="18" charset="0"/>
            </a:rPr>
            <a:t> IP </a:t>
          </a:r>
          <a:r>
            <a:rPr lang="en-US" sz="2800" dirty="0" err="1">
              <a:solidFill>
                <a:schemeClr val="tx1"/>
              </a:solidFill>
              <a:latin typeface="Times New Roman" panose="02020603050405020304" pitchFamily="18" charset="0"/>
              <a:cs typeface="Times New Roman" panose="02020603050405020304" pitchFamily="18" charset="0"/>
            </a:rPr>
            <a:t>của</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Việt</a:t>
          </a:r>
          <a:r>
            <a:rPr lang="en-US" sz="2800" dirty="0">
              <a:solidFill>
                <a:schemeClr val="tx1"/>
              </a:solidFill>
              <a:latin typeface="Times New Roman" panose="02020603050405020304" pitchFamily="18" charset="0"/>
              <a:cs typeface="Times New Roman" panose="02020603050405020304" pitchFamily="18" charset="0"/>
            </a:rPr>
            <a:t> Nam .</a:t>
          </a:r>
          <a:endParaRPr lang="en-US" sz="2800" dirty="0"/>
        </a:p>
      </dgm:t>
    </dgm:pt>
    <dgm:pt modelId="{55027DB5-35A7-4384-9476-7E2FB11CB801}" type="parTrans" cxnId="{4C036F6F-EDF8-442B-8E57-FF709FEE1031}">
      <dgm:prSet/>
      <dgm:spPr/>
      <dgm:t>
        <a:bodyPr/>
        <a:lstStyle/>
        <a:p>
          <a:endParaRPr lang="en-US"/>
        </a:p>
      </dgm:t>
    </dgm:pt>
    <dgm:pt modelId="{A1F49C1E-1994-40BB-AD44-842509F076F8}" type="sibTrans" cxnId="{4C036F6F-EDF8-442B-8E57-FF709FEE1031}">
      <dgm:prSet/>
      <dgm:spPr/>
      <dgm:t>
        <a:bodyPr/>
        <a:lstStyle/>
        <a:p>
          <a:endParaRPr lang="en-US"/>
        </a:p>
      </dgm:t>
    </dgm:pt>
    <dgm:pt modelId="{E27DCF57-6A49-4EFE-BE3C-5EAD22AA351C}">
      <dgm:prSet phldrT="[Text]" custT="1"/>
      <dgm:spPr/>
      <dgm:t>
        <a:bodyPr/>
        <a:lstStyle/>
        <a:p>
          <a:r>
            <a:rPr lang="en-US" sz="2800" dirty="0" err="1">
              <a:latin typeface="Times New Roman" panose="02020603050405020304" pitchFamily="18" charset="0"/>
              <a:cs typeface="Times New Roman" panose="02020603050405020304" pitchFamily="18" charset="0"/>
            </a:rPr>
            <a:t>Tăng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mật</a:t>
          </a:r>
          <a:r>
            <a:rPr lang="en-US" sz="2800" dirty="0">
              <a:latin typeface="Times New Roman" panose="02020603050405020304" pitchFamily="18" charset="0"/>
              <a:cs typeface="Times New Roman" panose="02020603050405020304" pitchFamily="18" charset="0"/>
            </a:rPr>
            <a:t> </a:t>
          </a:r>
        </a:p>
      </dgm:t>
    </dgm:pt>
    <dgm:pt modelId="{89C46721-3D48-402C-941D-C9DE746B9268}" type="parTrans" cxnId="{6F4616C9-DE83-4498-B2F0-E075ECD8C34E}">
      <dgm:prSet/>
      <dgm:spPr/>
      <dgm:t>
        <a:bodyPr/>
        <a:lstStyle/>
        <a:p>
          <a:endParaRPr lang="en-US"/>
        </a:p>
      </dgm:t>
    </dgm:pt>
    <dgm:pt modelId="{CC4E2378-615E-4B62-A333-E09DA4397690}" type="sibTrans" cxnId="{6F4616C9-DE83-4498-B2F0-E075ECD8C34E}">
      <dgm:prSet/>
      <dgm:spPr/>
      <dgm:t>
        <a:bodyPr/>
        <a:lstStyle/>
        <a:p>
          <a:endParaRPr lang="en-US"/>
        </a:p>
      </dgm:t>
    </dgm:pt>
    <dgm:pt modelId="{15287FFE-A6BD-4A39-B494-8FB44E032F79}" type="pres">
      <dgm:prSet presAssocID="{91355CDB-8C52-4523-A368-035FF974998C}" presName="linearFlow" presStyleCnt="0">
        <dgm:presLayoutVars>
          <dgm:dir/>
          <dgm:resizeHandles val="exact"/>
        </dgm:presLayoutVars>
      </dgm:prSet>
      <dgm:spPr/>
    </dgm:pt>
    <dgm:pt modelId="{49B038DD-ABF8-4033-96EE-C2C8F48C3AEE}" type="pres">
      <dgm:prSet presAssocID="{63E30600-2268-40FD-91E6-E06F82BEE6FE}" presName="composite" presStyleCnt="0"/>
      <dgm:spPr/>
    </dgm:pt>
    <dgm:pt modelId="{0789AC03-821B-4D11-88BF-05761586AB2F}" type="pres">
      <dgm:prSet presAssocID="{63E30600-2268-40FD-91E6-E06F82BEE6FE}" presName="imgShp" presStyleLbl="fgImgPlace1" presStyleIdx="0" presStyleCnt="2"/>
      <dgm:spPr/>
    </dgm:pt>
    <dgm:pt modelId="{99A0A993-CDD5-4BB7-9A19-125D523AD281}" type="pres">
      <dgm:prSet presAssocID="{63E30600-2268-40FD-91E6-E06F82BEE6FE}" presName="txShp" presStyleLbl="node1" presStyleIdx="0" presStyleCnt="2">
        <dgm:presLayoutVars>
          <dgm:bulletEnabled val="1"/>
        </dgm:presLayoutVars>
      </dgm:prSet>
      <dgm:spPr/>
    </dgm:pt>
    <dgm:pt modelId="{ED24D6B2-AB62-478C-B405-FEB3557C46BF}" type="pres">
      <dgm:prSet presAssocID="{A1F49C1E-1994-40BB-AD44-842509F076F8}" presName="spacing" presStyleCnt="0"/>
      <dgm:spPr/>
    </dgm:pt>
    <dgm:pt modelId="{F6FAC2A8-1760-4C60-A71A-9A79203D8929}" type="pres">
      <dgm:prSet presAssocID="{E27DCF57-6A49-4EFE-BE3C-5EAD22AA351C}" presName="composite" presStyleCnt="0"/>
      <dgm:spPr/>
    </dgm:pt>
    <dgm:pt modelId="{33E668DA-604C-46BC-9510-35B8DCB8D123}" type="pres">
      <dgm:prSet presAssocID="{E27DCF57-6A49-4EFE-BE3C-5EAD22AA351C}" presName="imgShp" presStyleLbl="fgImgPlace1" presStyleIdx="1" presStyleCnt="2"/>
      <dgm:spPr/>
    </dgm:pt>
    <dgm:pt modelId="{5B487437-CEFF-49D4-A69A-D88BCCB82D3F}" type="pres">
      <dgm:prSet presAssocID="{E27DCF57-6A49-4EFE-BE3C-5EAD22AA351C}" presName="txShp" presStyleLbl="node1" presStyleIdx="1" presStyleCnt="2">
        <dgm:presLayoutVars>
          <dgm:bulletEnabled val="1"/>
        </dgm:presLayoutVars>
      </dgm:prSet>
      <dgm:spPr/>
    </dgm:pt>
  </dgm:ptLst>
  <dgm:cxnLst>
    <dgm:cxn modelId="{4C036F6F-EDF8-442B-8E57-FF709FEE1031}" srcId="{91355CDB-8C52-4523-A368-035FF974998C}" destId="{63E30600-2268-40FD-91E6-E06F82BEE6FE}" srcOrd="0" destOrd="0" parTransId="{55027DB5-35A7-4384-9476-7E2FB11CB801}" sibTransId="{A1F49C1E-1994-40BB-AD44-842509F076F8}"/>
    <dgm:cxn modelId="{5ADE4381-9A08-4206-9F5B-8D7147B7D859}" type="presOf" srcId="{E27DCF57-6A49-4EFE-BE3C-5EAD22AA351C}" destId="{5B487437-CEFF-49D4-A69A-D88BCCB82D3F}" srcOrd="0" destOrd="0" presId="urn:microsoft.com/office/officeart/2005/8/layout/vList3"/>
    <dgm:cxn modelId="{DCAB9AAA-6BB4-4FE8-8A2E-8957080CD526}" type="presOf" srcId="{91355CDB-8C52-4523-A368-035FF974998C}" destId="{15287FFE-A6BD-4A39-B494-8FB44E032F79}" srcOrd="0" destOrd="0" presId="urn:microsoft.com/office/officeart/2005/8/layout/vList3"/>
    <dgm:cxn modelId="{6F4616C9-DE83-4498-B2F0-E075ECD8C34E}" srcId="{91355CDB-8C52-4523-A368-035FF974998C}" destId="{E27DCF57-6A49-4EFE-BE3C-5EAD22AA351C}" srcOrd="1" destOrd="0" parTransId="{89C46721-3D48-402C-941D-C9DE746B9268}" sibTransId="{CC4E2378-615E-4B62-A333-E09DA4397690}"/>
    <dgm:cxn modelId="{D0BFA0CA-0F98-482A-B207-6118711CED75}" type="presOf" srcId="{63E30600-2268-40FD-91E6-E06F82BEE6FE}" destId="{99A0A993-CDD5-4BB7-9A19-125D523AD281}" srcOrd="0" destOrd="0" presId="urn:microsoft.com/office/officeart/2005/8/layout/vList3"/>
    <dgm:cxn modelId="{6E2D44D5-2A3B-4ACF-BC7E-ED57FE5CE090}" type="presParOf" srcId="{15287FFE-A6BD-4A39-B494-8FB44E032F79}" destId="{49B038DD-ABF8-4033-96EE-C2C8F48C3AEE}" srcOrd="0" destOrd="0" presId="urn:microsoft.com/office/officeart/2005/8/layout/vList3"/>
    <dgm:cxn modelId="{44080792-E352-4E42-9AE7-D66E91895197}" type="presParOf" srcId="{49B038DD-ABF8-4033-96EE-C2C8F48C3AEE}" destId="{0789AC03-821B-4D11-88BF-05761586AB2F}" srcOrd="0" destOrd="0" presId="urn:microsoft.com/office/officeart/2005/8/layout/vList3"/>
    <dgm:cxn modelId="{58F5A4F5-6E09-4850-88F8-38EB0D470749}" type="presParOf" srcId="{49B038DD-ABF8-4033-96EE-C2C8F48C3AEE}" destId="{99A0A993-CDD5-4BB7-9A19-125D523AD281}" srcOrd="1" destOrd="0" presId="urn:microsoft.com/office/officeart/2005/8/layout/vList3"/>
    <dgm:cxn modelId="{9EDA39B0-CE53-42A5-9A9D-3CC9108D7A09}" type="presParOf" srcId="{15287FFE-A6BD-4A39-B494-8FB44E032F79}" destId="{ED24D6B2-AB62-478C-B405-FEB3557C46BF}" srcOrd="1" destOrd="0" presId="urn:microsoft.com/office/officeart/2005/8/layout/vList3"/>
    <dgm:cxn modelId="{56815E1D-86A9-49D2-8FDC-5D9F01B40446}" type="presParOf" srcId="{15287FFE-A6BD-4A39-B494-8FB44E032F79}" destId="{F6FAC2A8-1760-4C60-A71A-9A79203D8929}" srcOrd="2" destOrd="0" presId="urn:microsoft.com/office/officeart/2005/8/layout/vList3"/>
    <dgm:cxn modelId="{401DD3D8-3028-40B3-A8A2-DC8036EC1D49}" type="presParOf" srcId="{F6FAC2A8-1760-4C60-A71A-9A79203D8929}" destId="{33E668DA-604C-46BC-9510-35B8DCB8D123}" srcOrd="0" destOrd="0" presId="urn:microsoft.com/office/officeart/2005/8/layout/vList3"/>
    <dgm:cxn modelId="{9670A900-D558-4D48-BB1E-A8BC32C25EAF}" type="presParOf" srcId="{F6FAC2A8-1760-4C60-A71A-9A79203D8929}" destId="{5B487437-CEFF-49D4-A69A-D88BCCB82D3F}"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51AC94-8C6F-41F8-AB6F-A4C217CD44BE}"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AB334E0A-43E5-4479-9FD4-866A1D07D6FE}">
      <dgm:prSet phldrT="[Text]"/>
      <dgm:spPr/>
      <dgm:t>
        <a:bodyPr/>
        <a:lstStyle/>
        <a:p>
          <a:pPr algn="just"/>
          <a:r>
            <a:rPr lang="en-US" dirty="0" err="1">
              <a:latin typeface="Times New Roman" panose="02020603050405020304" pitchFamily="18" charset="0"/>
              <a:cs typeface="Times New Roman" panose="02020603050405020304" pitchFamily="18" charset="0"/>
            </a:rPr>
            <a:t>Đóng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trò</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kịp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an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đâu</a:t>
          </a:r>
          <a:r>
            <a:rPr lang="en-US" dirty="0">
              <a:latin typeface="Times New Roman" panose="02020603050405020304" pitchFamily="18" charset="0"/>
              <a:cs typeface="Times New Roman" panose="02020603050405020304" pitchFamily="18" charset="0"/>
            </a:rPr>
            <a:t>.</a:t>
          </a:r>
        </a:p>
      </dgm:t>
    </dgm:pt>
    <dgm:pt modelId="{36238E5D-148C-49C2-903A-1411293E7162}" type="parTrans" cxnId="{9A146248-1478-4578-A30E-4EAB8E6393DA}">
      <dgm:prSet/>
      <dgm:spPr/>
      <dgm:t>
        <a:bodyPr/>
        <a:lstStyle/>
        <a:p>
          <a:endParaRPr lang="en-US"/>
        </a:p>
      </dgm:t>
    </dgm:pt>
    <dgm:pt modelId="{33560D29-BE4E-45CD-8913-9FAA831B3A7A}" type="sibTrans" cxnId="{9A146248-1478-4578-A30E-4EAB8E6393DA}">
      <dgm:prSet/>
      <dgm:spPr/>
      <dgm:t>
        <a:bodyPr/>
        <a:lstStyle/>
        <a:p>
          <a:endParaRPr lang="en-US"/>
        </a:p>
      </dgm:t>
    </dgm:pt>
    <dgm:pt modelId="{6F6E89C8-740D-46B5-9683-AD589EC4FB4A}">
      <dgm:prSet phldrT="[Text]" phldr="1"/>
      <dgm:spPr/>
      <dgm:t>
        <a:bodyPr/>
        <a:lstStyle/>
        <a:p>
          <a:endParaRPr lang="en-US"/>
        </a:p>
      </dgm:t>
    </dgm:pt>
    <dgm:pt modelId="{4702DA23-C20A-4C12-836E-02CC61DC6D97}" type="parTrans" cxnId="{6DD4DC82-15BE-4734-94B6-A50E377799F5}">
      <dgm:prSet/>
      <dgm:spPr/>
      <dgm:t>
        <a:bodyPr/>
        <a:lstStyle/>
        <a:p>
          <a:endParaRPr lang="en-US"/>
        </a:p>
      </dgm:t>
    </dgm:pt>
    <dgm:pt modelId="{60567ECB-A99E-41DE-87A3-18611D54E848}" type="sibTrans" cxnId="{6DD4DC82-15BE-4734-94B6-A50E377799F5}">
      <dgm:prSet/>
      <dgm:spPr/>
      <dgm:t>
        <a:bodyPr/>
        <a:lstStyle/>
        <a:p>
          <a:endParaRPr lang="en-US"/>
        </a:p>
      </dgm:t>
    </dgm:pt>
    <dgm:pt modelId="{5912DF35-701B-4E16-9E5D-3BECD2DFE117}">
      <dgm:prSet phldrT="[Text]"/>
      <dgm:spPr/>
      <dgm:t>
        <a:bodyPr/>
        <a:lstStyle/>
        <a:p>
          <a:r>
            <a:rPr lang="en-US" dirty="0" err="1">
              <a:latin typeface="Times New Roman" panose="02020603050405020304" pitchFamily="18" charset="0"/>
              <a:cs typeface="Times New Roman" panose="02020603050405020304" pitchFamily="18" charset="0"/>
            </a:rPr>
            <a:t>Thoả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a:t>
          </a:r>
        </a:p>
      </dgm:t>
    </dgm:pt>
    <dgm:pt modelId="{1D15AF19-1CD5-4C67-A297-FFC2F00C52CB}" type="parTrans" cxnId="{4874A99C-11B5-42A0-B59B-54A2899A260A}">
      <dgm:prSet/>
      <dgm:spPr/>
      <dgm:t>
        <a:bodyPr/>
        <a:lstStyle/>
        <a:p>
          <a:endParaRPr lang="en-US"/>
        </a:p>
      </dgm:t>
    </dgm:pt>
    <dgm:pt modelId="{3A437823-392F-4EBD-B29F-4E9AB407B01B}" type="sibTrans" cxnId="{4874A99C-11B5-42A0-B59B-54A2899A260A}">
      <dgm:prSet/>
      <dgm:spPr/>
      <dgm:t>
        <a:bodyPr/>
        <a:lstStyle/>
        <a:p>
          <a:endParaRPr lang="en-US"/>
        </a:p>
      </dgm:t>
    </dgm:pt>
    <dgm:pt modelId="{0E51DC7F-65BB-4C25-80C2-007C7A7E221F}">
      <dgm:prSet phldrT="[Text]" phldr="1"/>
      <dgm:spPr/>
      <dgm:t>
        <a:bodyPr/>
        <a:lstStyle/>
        <a:p>
          <a:endParaRPr lang="en-US"/>
        </a:p>
      </dgm:t>
    </dgm:pt>
    <dgm:pt modelId="{4B81EF0E-7244-4F6F-BD43-E2FA58EB07DF}" type="parTrans" cxnId="{C73C7342-0FD9-4480-8AF7-265A0327F447}">
      <dgm:prSet/>
      <dgm:spPr/>
      <dgm:t>
        <a:bodyPr/>
        <a:lstStyle/>
        <a:p>
          <a:endParaRPr lang="en-US"/>
        </a:p>
      </dgm:t>
    </dgm:pt>
    <dgm:pt modelId="{BCA8E90E-22BD-485F-ACAF-ED62070EB346}" type="sibTrans" cxnId="{C73C7342-0FD9-4480-8AF7-265A0327F447}">
      <dgm:prSet/>
      <dgm:spPr/>
      <dgm:t>
        <a:bodyPr/>
        <a:lstStyle/>
        <a:p>
          <a:endParaRPr lang="en-US"/>
        </a:p>
      </dgm:t>
    </dgm:pt>
    <dgm:pt modelId="{5E5CE2E4-F33B-4D44-BFA9-340213DA2720}" type="pres">
      <dgm:prSet presAssocID="{A151AC94-8C6F-41F8-AB6F-A4C217CD44BE}" presName="linear" presStyleCnt="0">
        <dgm:presLayoutVars>
          <dgm:animLvl val="lvl"/>
          <dgm:resizeHandles val="exact"/>
        </dgm:presLayoutVars>
      </dgm:prSet>
      <dgm:spPr/>
    </dgm:pt>
    <dgm:pt modelId="{D7863B09-72F0-4EEE-B1F8-7B3052C720B8}" type="pres">
      <dgm:prSet presAssocID="{AB334E0A-43E5-4479-9FD4-866A1D07D6FE}" presName="parentText" presStyleLbl="node1" presStyleIdx="0" presStyleCnt="2">
        <dgm:presLayoutVars>
          <dgm:chMax val="0"/>
          <dgm:bulletEnabled val="1"/>
        </dgm:presLayoutVars>
      </dgm:prSet>
      <dgm:spPr/>
    </dgm:pt>
    <dgm:pt modelId="{AF3C65E2-7BB8-418F-9E20-BAA2260407FF}" type="pres">
      <dgm:prSet presAssocID="{AB334E0A-43E5-4479-9FD4-866A1D07D6FE}" presName="childText" presStyleLbl="revTx" presStyleIdx="0" presStyleCnt="2">
        <dgm:presLayoutVars>
          <dgm:bulletEnabled val="1"/>
        </dgm:presLayoutVars>
      </dgm:prSet>
      <dgm:spPr/>
    </dgm:pt>
    <dgm:pt modelId="{6DAC24FF-1BC8-4812-9771-33370AAC8EDC}" type="pres">
      <dgm:prSet presAssocID="{5912DF35-701B-4E16-9E5D-3BECD2DFE117}" presName="parentText" presStyleLbl="node1" presStyleIdx="1" presStyleCnt="2">
        <dgm:presLayoutVars>
          <dgm:chMax val="0"/>
          <dgm:bulletEnabled val="1"/>
        </dgm:presLayoutVars>
      </dgm:prSet>
      <dgm:spPr/>
    </dgm:pt>
    <dgm:pt modelId="{E36D0A35-810B-4884-86B0-497E860A413C}" type="pres">
      <dgm:prSet presAssocID="{5912DF35-701B-4E16-9E5D-3BECD2DFE117}" presName="childText" presStyleLbl="revTx" presStyleIdx="1" presStyleCnt="2">
        <dgm:presLayoutVars>
          <dgm:bulletEnabled val="1"/>
        </dgm:presLayoutVars>
      </dgm:prSet>
      <dgm:spPr/>
    </dgm:pt>
  </dgm:ptLst>
  <dgm:cxnLst>
    <dgm:cxn modelId="{99D9330F-3FF3-4CA2-83A6-177EC3C6D4A5}" type="presOf" srcId="{0E51DC7F-65BB-4C25-80C2-007C7A7E221F}" destId="{E36D0A35-810B-4884-86B0-497E860A413C}" srcOrd="0" destOrd="0" presId="urn:microsoft.com/office/officeart/2005/8/layout/vList2"/>
    <dgm:cxn modelId="{E7FE3A5F-9913-45DB-9821-F4FDECD9610D}" type="presOf" srcId="{5912DF35-701B-4E16-9E5D-3BECD2DFE117}" destId="{6DAC24FF-1BC8-4812-9771-33370AAC8EDC}" srcOrd="0" destOrd="0" presId="urn:microsoft.com/office/officeart/2005/8/layout/vList2"/>
    <dgm:cxn modelId="{C73C7342-0FD9-4480-8AF7-265A0327F447}" srcId="{5912DF35-701B-4E16-9E5D-3BECD2DFE117}" destId="{0E51DC7F-65BB-4C25-80C2-007C7A7E221F}" srcOrd="0" destOrd="0" parTransId="{4B81EF0E-7244-4F6F-BD43-E2FA58EB07DF}" sibTransId="{BCA8E90E-22BD-485F-ACAF-ED62070EB346}"/>
    <dgm:cxn modelId="{9A146248-1478-4578-A30E-4EAB8E6393DA}" srcId="{A151AC94-8C6F-41F8-AB6F-A4C217CD44BE}" destId="{AB334E0A-43E5-4479-9FD4-866A1D07D6FE}" srcOrd="0" destOrd="0" parTransId="{36238E5D-148C-49C2-903A-1411293E7162}" sibTransId="{33560D29-BE4E-45CD-8913-9FAA831B3A7A}"/>
    <dgm:cxn modelId="{6DD4DC82-15BE-4734-94B6-A50E377799F5}" srcId="{AB334E0A-43E5-4479-9FD4-866A1D07D6FE}" destId="{6F6E89C8-740D-46B5-9683-AD589EC4FB4A}" srcOrd="0" destOrd="0" parTransId="{4702DA23-C20A-4C12-836E-02CC61DC6D97}" sibTransId="{60567ECB-A99E-41DE-87A3-18611D54E848}"/>
    <dgm:cxn modelId="{4874A99C-11B5-42A0-B59B-54A2899A260A}" srcId="{A151AC94-8C6F-41F8-AB6F-A4C217CD44BE}" destId="{5912DF35-701B-4E16-9E5D-3BECD2DFE117}" srcOrd="1" destOrd="0" parTransId="{1D15AF19-1CD5-4C67-A297-FFC2F00C52CB}" sibTransId="{3A437823-392F-4EBD-B29F-4E9AB407B01B}"/>
    <dgm:cxn modelId="{4A1B1ABD-CD99-4B94-8491-68CF987CACDE}" type="presOf" srcId="{A151AC94-8C6F-41F8-AB6F-A4C217CD44BE}" destId="{5E5CE2E4-F33B-4D44-BFA9-340213DA2720}" srcOrd="0" destOrd="0" presId="urn:microsoft.com/office/officeart/2005/8/layout/vList2"/>
    <dgm:cxn modelId="{893226D8-C664-498E-8B52-8AE176700844}" type="presOf" srcId="{AB334E0A-43E5-4479-9FD4-866A1D07D6FE}" destId="{D7863B09-72F0-4EEE-B1F8-7B3052C720B8}" srcOrd="0" destOrd="0" presId="urn:microsoft.com/office/officeart/2005/8/layout/vList2"/>
    <dgm:cxn modelId="{D4104BEC-64F3-4021-8EA8-A507A6C82ECD}" type="presOf" srcId="{6F6E89C8-740D-46B5-9683-AD589EC4FB4A}" destId="{AF3C65E2-7BB8-418F-9E20-BAA2260407FF}" srcOrd="0" destOrd="0" presId="urn:microsoft.com/office/officeart/2005/8/layout/vList2"/>
    <dgm:cxn modelId="{AC0E7067-6155-4585-8B5F-08F58671C61D}" type="presParOf" srcId="{5E5CE2E4-F33B-4D44-BFA9-340213DA2720}" destId="{D7863B09-72F0-4EEE-B1F8-7B3052C720B8}" srcOrd="0" destOrd="0" presId="urn:microsoft.com/office/officeart/2005/8/layout/vList2"/>
    <dgm:cxn modelId="{A6AFF7EC-D6EF-474D-97A4-C4537228DEE3}" type="presParOf" srcId="{5E5CE2E4-F33B-4D44-BFA9-340213DA2720}" destId="{AF3C65E2-7BB8-418F-9E20-BAA2260407FF}" srcOrd="1" destOrd="0" presId="urn:microsoft.com/office/officeart/2005/8/layout/vList2"/>
    <dgm:cxn modelId="{021215B7-5FCE-4A86-B7C4-E555A85CCFCF}" type="presParOf" srcId="{5E5CE2E4-F33B-4D44-BFA9-340213DA2720}" destId="{6DAC24FF-1BC8-4812-9771-33370AAC8EDC}" srcOrd="2" destOrd="0" presId="urn:microsoft.com/office/officeart/2005/8/layout/vList2"/>
    <dgm:cxn modelId="{B04FC9DD-7C81-43E4-8CDB-716DE935D576}" type="presParOf" srcId="{5E5CE2E4-F33B-4D44-BFA9-340213DA2720}" destId="{E36D0A35-810B-4884-86B0-497E860A413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9C7E0C-2600-480A-BF80-17B8C41F1FE1}"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3CBEBC9A-414D-494C-9810-6ADB6E715CFA}">
      <dgm:prSet phldrT="[Text]"/>
      <dgm:spPr/>
      <dgm:t>
        <a:bodyPr/>
        <a:lstStyle/>
        <a:p>
          <a:r>
            <a:rPr lang="en-US" dirty="0" err="1"/>
            <a:t>Mở</a:t>
          </a:r>
          <a:r>
            <a:rPr lang="en-US" dirty="0"/>
            <a:t> </a:t>
          </a:r>
          <a:r>
            <a:rPr lang="en-US" dirty="0" err="1"/>
            <a:t>rộng</a:t>
          </a:r>
          <a:r>
            <a:rPr lang="en-US" dirty="0"/>
            <a:t> </a:t>
          </a:r>
          <a:r>
            <a:rPr lang="en-US" dirty="0" err="1"/>
            <a:t>kết</a:t>
          </a:r>
          <a:r>
            <a:rPr lang="en-US" dirty="0"/>
            <a:t> </a:t>
          </a:r>
          <a:r>
            <a:rPr lang="en-US" dirty="0" err="1"/>
            <a:t>nối</a:t>
          </a:r>
          <a:r>
            <a:rPr lang="en-US" dirty="0"/>
            <a:t> ra </a:t>
          </a:r>
          <a:r>
            <a:rPr lang="en-US" dirty="0" err="1"/>
            <a:t>nhiều</a:t>
          </a:r>
          <a:r>
            <a:rPr lang="en-US" dirty="0"/>
            <a:t> </a:t>
          </a:r>
          <a:r>
            <a:rPr lang="en-US" dirty="0" err="1"/>
            <a:t>khu</a:t>
          </a:r>
          <a:r>
            <a:rPr lang="en-US" dirty="0"/>
            <a:t> </a:t>
          </a:r>
          <a:r>
            <a:rPr lang="en-US" dirty="0" err="1"/>
            <a:t>vực</a:t>
          </a:r>
          <a:r>
            <a:rPr lang="en-US" dirty="0"/>
            <a:t> </a:t>
          </a:r>
          <a:r>
            <a:rPr lang="en-US" dirty="0" err="1"/>
            <a:t>và</a:t>
          </a:r>
          <a:r>
            <a:rPr lang="en-US" dirty="0"/>
            <a:t> </a:t>
          </a:r>
          <a:r>
            <a:rPr lang="en-US" dirty="0" err="1"/>
            <a:t>cả</a:t>
          </a:r>
          <a:r>
            <a:rPr lang="en-US" dirty="0"/>
            <a:t> </a:t>
          </a:r>
          <a:r>
            <a:rPr lang="en-US" dirty="0" err="1"/>
            <a:t>thế</a:t>
          </a:r>
          <a:r>
            <a:rPr lang="en-US" dirty="0"/>
            <a:t> </a:t>
          </a:r>
          <a:r>
            <a:rPr lang="en-US" dirty="0" err="1"/>
            <a:t>giới</a:t>
          </a:r>
          <a:endParaRPr lang="en-US" dirty="0"/>
        </a:p>
      </dgm:t>
    </dgm:pt>
    <dgm:pt modelId="{9F690675-3527-4623-BD79-2DBDDC3B3B94}" type="parTrans" cxnId="{C1A5BC3A-6291-458B-98E5-C474BB95E974}">
      <dgm:prSet/>
      <dgm:spPr/>
      <dgm:t>
        <a:bodyPr/>
        <a:lstStyle/>
        <a:p>
          <a:endParaRPr lang="en-US"/>
        </a:p>
      </dgm:t>
    </dgm:pt>
    <dgm:pt modelId="{C448DD60-D681-4537-9846-24F625D28D29}" type="sibTrans" cxnId="{C1A5BC3A-6291-458B-98E5-C474BB95E974}">
      <dgm:prSet/>
      <dgm:spPr/>
      <dgm:t>
        <a:bodyPr/>
        <a:lstStyle/>
        <a:p>
          <a:endParaRPr lang="en-US"/>
        </a:p>
      </dgm:t>
    </dgm:pt>
    <dgm:pt modelId="{3990E0CB-3CC1-4884-AE01-5388C125F91D}">
      <dgm:prSet phldrT="[Text]"/>
      <dgm:spPr/>
      <dgm:t>
        <a:bodyPr/>
        <a:lstStyle/>
        <a:p>
          <a:pPr algn="ctr"/>
          <a:r>
            <a:rPr lang="en-US" dirty="0" err="1"/>
            <a:t>Tăng</a:t>
          </a:r>
          <a:r>
            <a:rPr lang="en-US" dirty="0"/>
            <a:t> </a:t>
          </a:r>
          <a:r>
            <a:rPr lang="en-US" dirty="0" err="1"/>
            <a:t>cường</a:t>
          </a:r>
          <a:r>
            <a:rPr lang="en-US" dirty="0"/>
            <a:t> an </a:t>
          </a:r>
          <a:r>
            <a:rPr lang="en-US" dirty="0" err="1"/>
            <a:t>ninh</a:t>
          </a:r>
          <a:r>
            <a:rPr lang="en-US" dirty="0"/>
            <a:t> </a:t>
          </a:r>
          <a:r>
            <a:rPr lang="en-US" dirty="0" err="1"/>
            <a:t>mạng</a:t>
          </a:r>
          <a:r>
            <a:rPr lang="en-US" dirty="0"/>
            <a:t> </a:t>
          </a:r>
        </a:p>
      </dgm:t>
    </dgm:pt>
    <dgm:pt modelId="{BB429065-21D7-4F5C-90AB-587F4A76FBEC}" type="parTrans" cxnId="{F923ED49-4335-4417-9B68-B0882C1C6E18}">
      <dgm:prSet/>
      <dgm:spPr/>
      <dgm:t>
        <a:bodyPr/>
        <a:lstStyle/>
        <a:p>
          <a:endParaRPr lang="en-US"/>
        </a:p>
      </dgm:t>
    </dgm:pt>
    <dgm:pt modelId="{7CD21898-057D-4661-B675-9317488F2570}" type="sibTrans" cxnId="{F923ED49-4335-4417-9B68-B0882C1C6E18}">
      <dgm:prSet/>
      <dgm:spPr/>
      <dgm:t>
        <a:bodyPr/>
        <a:lstStyle/>
        <a:p>
          <a:endParaRPr lang="en-US"/>
        </a:p>
      </dgm:t>
    </dgm:pt>
    <dgm:pt modelId="{6977C58E-7893-4C0A-90A9-F2C1F1ACC1BA}">
      <dgm:prSet phldrT="[Text]"/>
      <dgm:spPr/>
      <dgm:t>
        <a:bodyPr/>
        <a:lstStyle/>
        <a:p>
          <a:r>
            <a:rPr lang="en-US" dirty="0" err="1"/>
            <a:t>Giảm</a:t>
          </a:r>
          <a:r>
            <a:rPr lang="en-US" dirty="0"/>
            <a:t> chi </a:t>
          </a:r>
          <a:r>
            <a:rPr lang="en-US" dirty="0" err="1"/>
            <a:t>phí</a:t>
          </a:r>
          <a:r>
            <a:rPr lang="en-US" dirty="0"/>
            <a:t> so </a:t>
          </a:r>
          <a:r>
            <a:rPr lang="en-US" dirty="0" err="1"/>
            <a:t>với</a:t>
          </a:r>
          <a:r>
            <a:rPr lang="en-US" dirty="0"/>
            <a:t> </a:t>
          </a:r>
          <a:r>
            <a:rPr lang="en-US" dirty="0" err="1"/>
            <a:t>thiết</a:t>
          </a:r>
          <a:r>
            <a:rPr lang="en-US" dirty="0"/>
            <a:t> </a:t>
          </a:r>
          <a:r>
            <a:rPr lang="en-US" dirty="0" err="1"/>
            <a:t>lập</a:t>
          </a:r>
          <a:r>
            <a:rPr lang="en-US" dirty="0"/>
            <a:t> </a:t>
          </a:r>
          <a:r>
            <a:rPr lang="en-US" dirty="0" err="1"/>
            <a:t>mạng</a:t>
          </a:r>
          <a:r>
            <a:rPr lang="en-US" dirty="0"/>
            <a:t> WAN </a:t>
          </a:r>
          <a:r>
            <a:rPr lang="en-US" dirty="0" err="1"/>
            <a:t>truyền</a:t>
          </a:r>
          <a:r>
            <a:rPr lang="en-US" dirty="0"/>
            <a:t> </a:t>
          </a:r>
          <a:r>
            <a:rPr lang="en-US" dirty="0" err="1"/>
            <a:t>thống</a:t>
          </a:r>
          <a:endParaRPr lang="en-US" dirty="0"/>
        </a:p>
      </dgm:t>
    </dgm:pt>
    <dgm:pt modelId="{5E38938F-EC71-4D63-BE41-F1A99B204FFF}" type="parTrans" cxnId="{9575E78A-4CB2-4DAE-B501-6C13149EC3E4}">
      <dgm:prSet/>
      <dgm:spPr/>
      <dgm:t>
        <a:bodyPr/>
        <a:lstStyle/>
        <a:p>
          <a:endParaRPr lang="en-US"/>
        </a:p>
      </dgm:t>
    </dgm:pt>
    <dgm:pt modelId="{39A05462-42BB-44DD-AF6F-2E73E52C4583}" type="sibTrans" cxnId="{9575E78A-4CB2-4DAE-B501-6C13149EC3E4}">
      <dgm:prSet/>
      <dgm:spPr/>
      <dgm:t>
        <a:bodyPr/>
        <a:lstStyle/>
        <a:p>
          <a:endParaRPr lang="en-US"/>
        </a:p>
      </dgm:t>
    </dgm:pt>
    <dgm:pt modelId="{0837C7D5-2F18-46AA-A88C-9D2DBE271F02}" type="pres">
      <dgm:prSet presAssocID="{F59C7E0C-2600-480A-BF80-17B8C41F1FE1}" presName="Name0" presStyleCnt="0">
        <dgm:presLayoutVars>
          <dgm:dir/>
          <dgm:resizeHandles val="exact"/>
        </dgm:presLayoutVars>
      </dgm:prSet>
      <dgm:spPr/>
    </dgm:pt>
    <dgm:pt modelId="{CBD79E88-10B4-4CAF-825C-2A370B0CBE06}" type="pres">
      <dgm:prSet presAssocID="{3CBEBC9A-414D-494C-9810-6ADB6E715CFA}" presName="node" presStyleLbl="node1" presStyleIdx="0" presStyleCnt="3" custLinFactNeighborX="0">
        <dgm:presLayoutVars>
          <dgm:bulletEnabled val="1"/>
        </dgm:presLayoutVars>
      </dgm:prSet>
      <dgm:spPr/>
    </dgm:pt>
    <dgm:pt modelId="{7E7E4F4C-3131-4173-8109-53EA0FE6BE5A}" type="pres">
      <dgm:prSet presAssocID="{C448DD60-D681-4537-9846-24F625D28D29}" presName="sibTrans" presStyleCnt="0"/>
      <dgm:spPr/>
    </dgm:pt>
    <dgm:pt modelId="{B6DDB124-B08A-4DFC-AC46-CE0DAA939A72}" type="pres">
      <dgm:prSet presAssocID="{3990E0CB-3CC1-4884-AE01-5388C125F91D}" presName="node" presStyleLbl="node1" presStyleIdx="1" presStyleCnt="3">
        <dgm:presLayoutVars>
          <dgm:bulletEnabled val="1"/>
        </dgm:presLayoutVars>
      </dgm:prSet>
      <dgm:spPr/>
    </dgm:pt>
    <dgm:pt modelId="{76CDF41E-FA80-4573-9051-FD2D44BE9CC6}" type="pres">
      <dgm:prSet presAssocID="{7CD21898-057D-4661-B675-9317488F2570}" presName="sibTrans" presStyleCnt="0"/>
      <dgm:spPr/>
    </dgm:pt>
    <dgm:pt modelId="{D30D8C8A-AAB2-4FA8-A2A5-15737E38750B}" type="pres">
      <dgm:prSet presAssocID="{6977C58E-7893-4C0A-90A9-F2C1F1ACC1BA}" presName="node" presStyleLbl="node1" presStyleIdx="2" presStyleCnt="3">
        <dgm:presLayoutVars>
          <dgm:bulletEnabled val="1"/>
        </dgm:presLayoutVars>
      </dgm:prSet>
      <dgm:spPr/>
    </dgm:pt>
  </dgm:ptLst>
  <dgm:cxnLst>
    <dgm:cxn modelId="{7B70721D-34A3-4380-AED1-6C0EF7A5FEA4}" type="presOf" srcId="{F59C7E0C-2600-480A-BF80-17B8C41F1FE1}" destId="{0837C7D5-2F18-46AA-A88C-9D2DBE271F02}" srcOrd="0" destOrd="0" presId="urn:microsoft.com/office/officeart/2005/8/layout/hList6"/>
    <dgm:cxn modelId="{C1A5BC3A-6291-458B-98E5-C474BB95E974}" srcId="{F59C7E0C-2600-480A-BF80-17B8C41F1FE1}" destId="{3CBEBC9A-414D-494C-9810-6ADB6E715CFA}" srcOrd="0" destOrd="0" parTransId="{9F690675-3527-4623-BD79-2DBDDC3B3B94}" sibTransId="{C448DD60-D681-4537-9846-24F625D28D29}"/>
    <dgm:cxn modelId="{40674E61-851D-4FC7-A9FF-A2409C4758CA}" type="presOf" srcId="{3CBEBC9A-414D-494C-9810-6ADB6E715CFA}" destId="{CBD79E88-10B4-4CAF-825C-2A370B0CBE06}" srcOrd="0" destOrd="0" presId="urn:microsoft.com/office/officeart/2005/8/layout/hList6"/>
    <dgm:cxn modelId="{F923ED49-4335-4417-9B68-B0882C1C6E18}" srcId="{F59C7E0C-2600-480A-BF80-17B8C41F1FE1}" destId="{3990E0CB-3CC1-4884-AE01-5388C125F91D}" srcOrd="1" destOrd="0" parTransId="{BB429065-21D7-4F5C-90AB-587F4A76FBEC}" sibTransId="{7CD21898-057D-4661-B675-9317488F2570}"/>
    <dgm:cxn modelId="{D627934F-3752-44C3-8B02-D4288601F629}" type="presOf" srcId="{3990E0CB-3CC1-4884-AE01-5388C125F91D}" destId="{B6DDB124-B08A-4DFC-AC46-CE0DAA939A72}" srcOrd="0" destOrd="0" presId="urn:microsoft.com/office/officeart/2005/8/layout/hList6"/>
    <dgm:cxn modelId="{9575E78A-4CB2-4DAE-B501-6C13149EC3E4}" srcId="{F59C7E0C-2600-480A-BF80-17B8C41F1FE1}" destId="{6977C58E-7893-4C0A-90A9-F2C1F1ACC1BA}" srcOrd="2" destOrd="0" parTransId="{5E38938F-EC71-4D63-BE41-F1A99B204FFF}" sibTransId="{39A05462-42BB-44DD-AF6F-2E73E52C4583}"/>
    <dgm:cxn modelId="{5080D8D3-0AE1-4B28-92B5-C09E857855CE}" type="presOf" srcId="{6977C58E-7893-4C0A-90A9-F2C1F1ACC1BA}" destId="{D30D8C8A-AAB2-4FA8-A2A5-15737E38750B}" srcOrd="0" destOrd="0" presId="urn:microsoft.com/office/officeart/2005/8/layout/hList6"/>
    <dgm:cxn modelId="{47C78971-47CA-428B-B410-E2D8C1827682}" type="presParOf" srcId="{0837C7D5-2F18-46AA-A88C-9D2DBE271F02}" destId="{CBD79E88-10B4-4CAF-825C-2A370B0CBE06}" srcOrd="0" destOrd="0" presId="urn:microsoft.com/office/officeart/2005/8/layout/hList6"/>
    <dgm:cxn modelId="{FF41BF11-D859-4C51-8E30-BF60925D764A}" type="presParOf" srcId="{0837C7D5-2F18-46AA-A88C-9D2DBE271F02}" destId="{7E7E4F4C-3131-4173-8109-53EA0FE6BE5A}" srcOrd="1" destOrd="0" presId="urn:microsoft.com/office/officeart/2005/8/layout/hList6"/>
    <dgm:cxn modelId="{73DFC11C-6086-400C-90AC-5D525F5F2C74}" type="presParOf" srcId="{0837C7D5-2F18-46AA-A88C-9D2DBE271F02}" destId="{B6DDB124-B08A-4DFC-AC46-CE0DAA939A72}" srcOrd="2" destOrd="0" presId="urn:microsoft.com/office/officeart/2005/8/layout/hList6"/>
    <dgm:cxn modelId="{49F5B63A-192E-4DF1-9DB4-5346D253E0A5}" type="presParOf" srcId="{0837C7D5-2F18-46AA-A88C-9D2DBE271F02}" destId="{76CDF41E-FA80-4573-9051-FD2D44BE9CC6}" srcOrd="3" destOrd="0" presId="urn:microsoft.com/office/officeart/2005/8/layout/hList6"/>
    <dgm:cxn modelId="{3CF48911-AD7A-4472-B2DA-E3475708EDDA}" type="presParOf" srcId="{0837C7D5-2F18-46AA-A88C-9D2DBE271F02}" destId="{D30D8C8A-AAB2-4FA8-A2A5-15737E38750B}"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A0A993-CDD5-4BB7-9A19-125D523AD281}">
      <dsp:nvSpPr>
        <dsp:cNvPr id="0" name=""/>
        <dsp:cNvSpPr/>
      </dsp:nvSpPr>
      <dsp:spPr>
        <a:xfrm rot="10800000">
          <a:off x="1642821" y="328"/>
          <a:ext cx="5336837" cy="1194320"/>
        </a:xfrm>
        <a:prstGeom prst="homePlat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26662" tIns="106680" rIns="199136" bIns="106680" numCol="1" spcCol="1270" anchor="ctr" anchorCtr="0">
          <a:noAutofit/>
        </a:bodyPr>
        <a:lstStyle/>
        <a:p>
          <a:pPr marL="0" lvl="0" indent="0" algn="just" defTabSz="1244600">
            <a:lnSpc>
              <a:spcPct val="90000"/>
            </a:lnSpc>
            <a:spcBef>
              <a:spcPct val="0"/>
            </a:spcBef>
            <a:spcAft>
              <a:spcPct val="35000"/>
            </a:spcAft>
            <a:buNone/>
          </a:pPr>
          <a:r>
            <a:rPr lang="en-US" sz="2800" kern="1200" dirty="0" err="1">
              <a:solidFill>
                <a:schemeClr val="tx1"/>
              </a:solidFill>
              <a:latin typeface="Times New Roman" panose="02020603050405020304" pitchFamily="18" charset="0"/>
              <a:cs typeface="Times New Roman" panose="02020603050405020304" pitchFamily="18" charset="0"/>
            </a:rPr>
            <a:t>Giả</a:t>
          </a:r>
          <a:r>
            <a:rPr lang="en-US" sz="2800" kern="1200" dirty="0">
              <a:solidFill>
                <a:schemeClr val="tx1"/>
              </a:solidFill>
              <a:latin typeface="Times New Roman" panose="02020603050405020304" pitchFamily="18" charset="0"/>
              <a:cs typeface="Times New Roman" panose="02020603050405020304" pitchFamily="18" charset="0"/>
            </a:rPr>
            <a:t> </a:t>
          </a:r>
          <a:r>
            <a:rPr lang="en-US" sz="2800" kern="1200" dirty="0" err="1">
              <a:solidFill>
                <a:schemeClr val="tx1"/>
              </a:solidFill>
              <a:latin typeface="Times New Roman" panose="02020603050405020304" pitchFamily="18" charset="0"/>
              <a:cs typeface="Times New Roman" panose="02020603050405020304" pitchFamily="18" charset="0"/>
            </a:rPr>
            <a:t>mạo</a:t>
          </a:r>
          <a:r>
            <a:rPr lang="en-US" sz="2800" kern="1200" dirty="0">
              <a:solidFill>
                <a:schemeClr val="tx1"/>
              </a:solidFill>
              <a:latin typeface="Times New Roman" panose="02020603050405020304" pitchFamily="18" charset="0"/>
              <a:cs typeface="Times New Roman" panose="02020603050405020304" pitchFamily="18" charset="0"/>
            </a:rPr>
            <a:t> </a:t>
          </a:r>
          <a:r>
            <a:rPr lang="en-US" sz="2800" kern="1200" dirty="0" err="1">
              <a:solidFill>
                <a:schemeClr val="tx1"/>
              </a:solidFill>
              <a:latin typeface="Times New Roman" panose="02020603050405020304" pitchFamily="18" charset="0"/>
              <a:cs typeface="Times New Roman" panose="02020603050405020304" pitchFamily="18" charset="0"/>
            </a:rPr>
            <a:t>địa</a:t>
          </a:r>
          <a:r>
            <a:rPr lang="en-US" sz="2800" kern="1200" dirty="0">
              <a:solidFill>
                <a:schemeClr val="tx1"/>
              </a:solidFill>
              <a:latin typeface="Times New Roman" panose="02020603050405020304" pitchFamily="18" charset="0"/>
              <a:cs typeface="Times New Roman" panose="02020603050405020304" pitchFamily="18" charset="0"/>
            </a:rPr>
            <a:t> </a:t>
          </a:r>
          <a:r>
            <a:rPr lang="en-US" sz="2800" kern="1200" dirty="0" err="1">
              <a:solidFill>
                <a:schemeClr val="tx1"/>
              </a:solidFill>
              <a:latin typeface="Times New Roman" panose="02020603050405020304" pitchFamily="18" charset="0"/>
              <a:cs typeface="Times New Roman" panose="02020603050405020304" pitchFamily="18" charset="0"/>
            </a:rPr>
            <a:t>chỉ</a:t>
          </a:r>
          <a:r>
            <a:rPr lang="en-US" sz="2800" kern="1200" dirty="0">
              <a:solidFill>
                <a:schemeClr val="tx1"/>
              </a:solidFill>
              <a:latin typeface="Times New Roman" panose="02020603050405020304" pitchFamily="18" charset="0"/>
              <a:cs typeface="Times New Roman" panose="02020603050405020304" pitchFamily="18" charset="0"/>
            </a:rPr>
            <a:t> , </a:t>
          </a:r>
          <a:r>
            <a:rPr lang="en-US" sz="2800" kern="1200" dirty="0" err="1">
              <a:solidFill>
                <a:schemeClr val="tx1"/>
              </a:solidFill>
              <a:latin typeface="Times New Roman" panose="02020603050405020304" pitchFamily="18" charset="0"/>
              <a:cs typeface="Times New Roman" panose="02020603050405020304" pitchFamily="18" charset="0"/>
            </a:rPr>
            <a:t>cho</a:t>
          </a:r>
          <a:r>
            <a:rPr lang="en-US" sz="2800" kern="1200" dirty="0">
              <a:solidFill>
                <a:schemeClr val="tx1"/>
              </a:solidFill>
              <a:latin typeface="Times New Roman" panose="02020603050405020304" pitchFamily="18" charset="0"/>
              <a:cs typeface="Times New Roman" panose="02020603050405020304" pitchFamily="18" charset="0"/>
            </a:rPr>
            <a:t> </a:t>
          </a:r>
          <a:r>
            <a:rPr lang="en-US" sz="2800" kern="1200" dirty="0" err="1">
              <a:solidFill>
                <a:schemeClr val="tx1"/>
              </a:solidFill>
              <a:latin typeface="Times New Roman" panose="02020603050405020304" pitchFamily="18" charset="0"/>
              <a:cs typeface="Times New Roman" panose="02020603050405020304" pitchFamily="18" charset="0"/>
            </a:rPr>
            <a:t>phép</a:t>
          </a:r>
          <a:r>
            <a:rPr lang="en-US" sz="2800" kern="1200" dirty="0">
              <a:solidFill>
                <a:schemeClr val="tx1"/>
              </a:solidFill>
              <a:latin typeface="Times New Roman" panose="02020603050405020304" pitchFamily="18" charset="0"/>
              <a:cs typeface="Times New Roman" panose="02020603050405020304" pitchFamily="18" charset="0"/>
            </a:rPr>
            <a:t> </a:t>
          </a:r>
          <a:r>
            <a:rPr lang="en-US" sz="2800" kern="1200" dirty="0" err="1">
              <a:solidFill>
                <a:schemeClr val="tx1"/>
              </a:solidFill>
              <a:latin typeface="Times New Roman" panose="02020603050405020304" pitchFamily="18" charset="0"/>
              <a:cs typeface="Times New Roman" panose="02020603050405020304" pitchFamily="18" charset="0"/>
            </a:rPr>
            <a:t>truy</a:t>
          </a:r>
          <a:r>
            <a:rPr lang="en-US" sz="2800" kern="1200" dirty="0">
              <a:solidFill>
                <a:schemeClr val="tx1"/>
              </a:solidFill>
              <a:latin typeface="Times New Roman" panose="02020603050405020304" pitchFamily="18" charset="0"/>
              <a:cs typeface="Times New Roman" panose="02020603050405020304" pitchFamily="18" charset="0"/>
            </a:rPr>
            <a:t> </a:t>
          </a:r>
          <a:r>
            <a:rPr lang="en-US" sz="2800" kern="1200" dirty="0" err="1">
              <a:solidFill>
                <a:schemeClr val="tx1"/>
              </a:solidFill>
              <a:latin typeface="Times New Roman" panose="02020603050405020304" pitchFamily="18" charset="0"/>
              <a:cs typeface="Times New Roman" panose="02020603050405020304" pitchFamily="18" charset="0"/>
            </a:rPr>
            <a:t>cập</a:t>
          </a:r>
          <a:r>
            <a:rPr lang="en-US" sz="2800" kern="1200" dirty="0">
              <a:solidFill>
                <a:schemeClr val="tx1"/>
              </a:solidFill>
              <a:latin typeface="Times New Roman" panose="02020603050405020304" pitchFamily="18" charset="0"/>
              <a:cs typeface="Times New Roman" panose="02020603050405020304" pitchFamily="18" charset="0"/>
            </a:rPr>
            <a:t> </a:t>
          </a:r>
          <a:r>
            <a:rPr lang="en-US" sz="2800" kern="1200" dirty="0" err="1">
              <a:solidFill>
                <a:schemeClr val="tx1"/>
              </a:solidFill>
              <a:latin typeface="Times New Roman" panose="02020603050405020304" pitchFamily="18" charset="0"/>
              <a:cs typeface="Times New Roman" panose="02020603050405020304" pitchFamily="18" charset="0"/>
            </a:rPr>
            <a:t>vào</a:t>
          </a:r>
          <a:r>
            <a:rPr lang="en-US" sz="2800" kern="1200" dirty="0">
              <a:solidFill>
                <a:schemeClr val="tx1"/>
              </a:solidFill>
              <a:latin typeface="Times New Roman" panose="02020603050405020304" pitchFamily="18" charset="0"/>
              <a:cs typeface="Times New Roman" panose="02020603050405020304" pitchFamily="18" charset="0"/>
            </a:rPr>
            <a:t> </a:t>
          </a:r>
          <a:r>
            <a:rPr lang="en-US" sz="2800" kern="1200" dirty="0" err="1">
              <a:solidFill>
                <a:schemeClr val="tx1"/>
              </a:solidFill>
              <a:latin typeface="Times New Roman" panose="02020603050405020304" pitchFamily="18" charset="0"/>
              <a:cs typeface="Times New Roman" panose="02020603050405020304" pitchFamily="18" charset="0"/>
            </a:rPr>
            <a:t>những</a:t>
          </a:r>
          <a:r>
            <a:rPr lang="en-US" sz="2800" kern="1200" dirty="0">
              <a:solidFill>
                <a:schemeClr val="tx1"/>
              </a:solidFill>
              <a:latin typeface="Times New Roman" panose="02020603050405020304" pitchFamily="18" charset="0"/>
              <a:cs typeface="Times New Roman" panose="02020603050405020304" pitchFamily="18" charset="0"/>
            </a:rPr>
            <a:t> </a:t>
          </a:r>
          <a:r>
            <a:rPr lang="en-US" sz="2800" kern="1200" dirty="0" err="1">
              <a:solidFill>
                <a:schemeClr val="tx1"/>
              </a:solidFill>
              <a:latin typeface="Times New Roman" panose="02020603050405020304" pitchFamily="18" charset="0"/>
              <a:cs typeface="Times New Roman" panose="02020603050405020304" pitchFamily="18" charset="0"/>
            </a:rPr>
            <a:t>trang</a:t>
          </a:r>
          <a:r>
            <a:rPr lang="en-US" sz="2800" kern="1200" dirty="0">
              <a:solidFill>
                <a:schemeClr val="tx1"/>
              </a:solidFill>
              <a:latin typeface="Times New Roman" panose="02020603050405020304" pitchFamily="18" charset="0"/>
              <a:cs typeface="Times New Roman" panose="02020603050405020304" pitchFamily="18" charset="0"/>
            </a:rPr>
            <a:t> </a:t>
          </a:r>
          <a:r>
            <a:rPr lang="en-US" sz="2800" kern="1200" dirty="0" err="1">
              <a:solidFill>
                <a:schemeClr val="tx1"/>
              </a:solidFill>
              <a:latin typeface="Times New Roman" panose="02020603050405020304" pitchFamily="18" charset="0"/>
              <a:cs typeface="Times New Roman" panose="02020603050405020304" pitchFamily="18" charset="0"/>
            </a:rPr>
            <a:t>chặn</a:t>
          </a:r>
          <a:r>
            <a:rPr lang="en-US" sz="2800" kern="1200" dirty="0">
              <a:solidFill>
                <a:schemeClr val="tx1"/>
              </a:solidFill>
              <a:latin typeface="Times New Roman" panose="02020603050405020304" pitchFamily="18" charset="0"/>
              <a:cs typeface="Times New Roman" panose="02020603050405020304" pitchFamily="18" charset="0"/>
            </a:rPr>
            <a:t> IP </a:t>
          </a:r>
          <a:r>
            <a:rPr lang="en-US" sz="2800" kern="1200" dirty="0" err="1">
              <a:solidFill>
                <a:schemeClr val="tx1"/>
              </a:solidFill>
              <a:latin typeface="Times New Roman" panose="02020603050405020304" pitchFamily="18" charset="0"/>
              <a:cs typeface="Times New Roman" panose="02020603050405020304" pitchFamily="18" charset="0"/>
            </a:rPr>
            <a:t>của</a:t>
          </a:r>
          <a:r>
            <a:rPr lang="en-US" sz="2800" kern="1200" dirty="0">
              <a:solidFill>
                <a:schemeClr val="tx1"/>
              </a:solidFill>
              <a:latin typeface="Times New Roman" panose="02020603050405020304" pitchFamily="18" charset="0"/>
              <a:cs typeface="Times New Roman" panose="02020603050405020304" pitchFamily="18" charset="0"/>
            </a:rPr>
            <a:t> </a:t>
          </a:r>
          <a:r>
            <a:rPr lang="en-US" sz="2800" kern="1200" dirty="0" err="1">
              <a:solidFill>
                <a:schemeClr val="tx1"/>
              </a:solidFill>
              <a:latin typeface="Times New Roman" panose="02020603050405020304" pitchFamily="18" charset="0"/>
              <a:cs typeface="Times New Roman" panose="02020603050405020304" pitchFamily="18" charset="0"/>
            </a:rPr>
            <a:t>Việt</a:t>
          </a:r>
          <a:r>
            <a:rPr lang="en-US" sz="2800" kern="1200" dirty="0">
              <a:solidFill>
                <a:schemeClr val="tx1"/>
              </a:solidFill>
              <a:latin typeface="Times New Roman" panose="02020603050405020304" pitchFamily="18" charset="0"/>
              <a:cs typeface="Times New Roman" panose="02020603050405020304" pitchFamily="18" charset="0"/>
            </a:rPr>
            <a:t> Nam .</a:t>
          </a:r>
          <a:endParaRPr lang="en-US" sz="2800" kern="1200" dirty="0"/>
        </a:p>
      </dsp:txBody>
      <dsp:txXfrm rot="10800000">
        <a:off x="1941401" y="328"/>
        <a:ext cx="5038257" cy="1194320"/>
      </dsp:txXfrm>
    </dsp:sp>
    <dsp:sp modelId="{0789AC03-821B-4D11-88BF-05761586AB2F}">
      <dsp:nvSpPr>
        <dsp:cNvPr id="0" name=""/>
        <dsp:cNvSpPr/>
      </dsp:nvSpPr>
      <dsp:spPr>
        <a:xfrm>
          <a:off x="1045660" y="328"/>
          <a:ext cx="1194320" cy="1194320"/>
        </a:xfrm>
        <a:prstGeom prst="ellipse">
          <a:avLst/>
        </a:prstGeom>
        <a:solidFill>
          <a:schemeClr val="accent1">
            <a:tint val="40000"/>
            <a:hueOff val="0"/>
            <a:satOff val="0"/>
            <a:lumOff val="0"/>
            <a:alphaOff val="0"/>
          </a:schemeClr>
        </a:solid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5B487437-CEFF-49D4-A69A-D88BCCB82D3F}">
      <dsp:nvSpPr>
        <dsp:cNvPr id="0" name=""/>
        <dsp:cNvSpPr/>
      </dsp:nvSpPr>
      <dsp:spPr>
        <a:xfrm rot="10800000">
          <a:off x="1642821" y="1493228"/>
          <a:ext cx="5336837" cy="1194320"/>
        </a:xfrm>
        <a:prstGeom prst="homePlat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26662"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Tăng</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tính</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bảo</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mật</a:t>
          </a:r>
          <a:r>
            <a:rPr lang="en-US" sz="2800" kern="1200" dirty="0">
              <a:latin typeface="Times New Roman" panose="02020603050405020304" pitchFamily="18" charset="0"/>
              <a:cs typeface="Times New Roman" panose="02020603050405020304" pitchFamily="18" charset="0"/>
            </a:rPr>
            <a:t> </a:t>
          </a:r>
        </a:p>
      </dsp:txBody>
      <dsp:txXfrm rot="10800000">
        <a:off x="1941401" y="1493228"/>
        <a:ext cx="5038257" cy="1194320"/>
      </dsp:txXfrm>
    </dsp:sp>
    <dsp:sp modelId="{33E668DA-604C-46BC-9510-35B8DCB8D123}">
      <dsp:nvSpPr>
        <dsp:cNvPr id="0" name=""/>
        <dsp:cNvSpPr/>
      </dsp:nvSpPr>
      <dsp:spPr>
        <a:xfrm>
          <a:off x="1045660" y="1493228"/>
          <a:ext cx="1194320" cy="1194320"/>
        </a:xfrm>
        <a:prstGeom prst="ellipse">
          <a:avLst/>
        </a:prstGeom>
        <a:solidFill>
          <a:schemeClr val="accent1">
            <a:tint val="40000"/>
            <a:hueOff val="0"/>
            <a:satOff val="0"/>
            <a:lumOff val="0"/>
            <a:alphaOff val="0"/>
          </a:schemeClr>
        </a:solid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63B09-72F0-4EEE-B1F8-7B3052C720B8}">
      <dsp:nvSpPr>
        <dsp:cNvPr id="0" name=""/>
        <dsp:cNvSpPr/>
      </dsp:nvSpPr>
      <dsp:spPr>
        <a:xfrm>
          <a:off x="0" y="158753"/>
          <a:ext cx="6615619" cy="131625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just" defTabSz="1111250">
            <a:lnSpc>
              <a:spcPct val="90000"/>
            </a:lnSpc>
            <a:spcBef>
              <a:spcPct val="0"/>
            </a:spcBef>
            <a:spcAft>
              <a:spcPct val="35000"/>
            </a:spcAft>
            <a:buNone/>
          </a:pPr>
          <a:r>
            <a:rPr lang="en-US" sz="2500" kern="1200" dirty="0" err="1">
              <a:latin typeface="Times New Roman" panose="02020603050405020304" pitchFamily="18" charset="0"/>
              <a:cs typeface="Times New Roman" panose="02020603050405020304" pitchFamily="18" charset="0"/>
            </a:rPr>
            <a:t>Đóng</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vai</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trò</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là</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một</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cách</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thức</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nhằm</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duy</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trì</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những</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kết</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nối</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thông</a:t>
          </a:r>
          <a:r>
            <a:rPr lang="en-US" sz="2500" kern="1200" dirty="0">
              <a:latin typeface="Times New Roman" panose="02020603050405020304" pitchFamily="18" charset="0"/>
              <a:cs typeface="Times New Roman" panose="02020603050405020304" pitchFamily="18" charset="0"/>
            </a:rPr>
            <a:t> tin </a:t>
          </a:r>
          <a:r>
            <a:rPr lang="en-US" sz="2500" kern="1200" dirty="0" err="1">
              <a:latin typeface="Times New Roman" panose="02020603050405020304" pitchFamily="18" charset="0"/>
              <a:cs typeface="Times New Roman" panose="02020603050405020304" pitchFamily="18" charset="0"/>
            </a:rPr>
            <a:t>kịp</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thời</a:t>
          </a:r>
          <a:r>
            <a:rPr lang="en-US" sz="2500" kern="1200" dirty="0">
              <a:latin typeface="Times New Roman" panose="02020603050405020304" pitchFamily="18" charset="0"/>
              <a:cs typeface="Times New Roman" panose="02020603050405020304" pitchFamily="18" charset="0"/>
            </a:rPr>
            <a:t>, an </a:t>
          </a:r>
          <a:r>
            <a:rPr lang="en-US" sz="2500" kern="1200" dirty="0" err="1">
              <a:latin typeface="Times New Roman" panose="02020603050405020304" pitchFamily="18" charset="0"/>
              <a:cs typeface="Times New Roman" panose="02020603050405020304" pitchFamily="18" charset="0"/>
            </a:rPr>
            <a:t>toàn</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và</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hiệu</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quả</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cho</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dù</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văn</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phòng</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đặt</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tại</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bất</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cứ</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nơi</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đâu</a:t>
          </a:r>
          <a:r>
            <a:rPr lang="en-US" sz="2500" kern="1200" dirty="0">
              <a:latin typeface="Times New Roman" panose="02020603050405020304" pitchFamily="18" charset="0"/>
              <a:cs typeface="Times New Roman" panose="02020603050405020304" pitchFamily="18" charset="0"/>
            </a:rPr>
            <a:t>.</a:t>
          </a:r>
        </a:p>
      </dsp:txBody>
      <dsp:txXfrm>
        <a:off x="64254" y="223007"/>
        <a:ext cx="6487111" cy="1187742"/>
      </dsp:txXfrm>
    </dsp:sp>
    <dsp:sp modelId="{AF3C65E2-7BB8-418F-9E20-BAA2260407FF}">
      <dsp:nvSpPr>
        <dsp:cNvPr id="0" name=""/>
        <dsp:cNvSpPr/>
      </dsp:nvSpPr>
      <dsp:spPr>
        <a:xfrm>
          <a:off x="0" y="1475003"/>
          <a:ext cx="6615619"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046" tIns="31750" rIns="177800" bIns="31750" numCol="1" spcCol="1270" anchor="t" anchorCtr="0">
          <a:noAutofit/>
        </a:bodyPr>
        <a:lstStyle/>
        <a:p>
          <a:pPr marL="228600" lvl="1" indent="-228600" algn="l" defTabSz="889000">
            <a:lnSpc>
              <a:spcPct val="90000"/>
            </a:lnSpc>
            <a:spcBef>
              <a:spcPct val="0"/>
            </a:spcBef>
            <a:spcAft>
              <a:spcPct val="20000"/>
            </a:spcAft>
            <a:buChar char="•"/>
          </a:pPr>
          <a:endParaRPr lang="en-US" sz="2000" kern="1200"/>
        </a:p>
      </dsp:txBody>
      <dsp:txXfrm>
        <a:off x="0" y="1475003"/>
        <a:ext cx="6615619" cy="414000"/>
      </dsp:txXfrm>
    </dsp:sp>
    <dsp:sp modelId="{6DAC24FF-1BC8-4812-9771-33370AAC8EDC}">
      <dsp:nvSpPr>
        <dsp:cNvPr id="0" name=""/>
        <dsp:cNvSpPr/>
      </dsp:nvSpPr>
      <dsp:spPr>
        <a:xfrm>
          <a:off x="0" y="1889003"/>
          <a:ext cx="6615619" cy="131625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err="1">
              <a:latin typeface="Times New Roman" panose="02020603050405020304" pitchFamily="18" charset="0"/>
              <a:cs typeface="Times New Roman" panose="02020603050405020304" pitchFamily="18" charset="0"/>
            </a:rPr>
            <a:t>Thoả</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mãn</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nhu</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cầu</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kết</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nối</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từ</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xa</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giữa</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nhân</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viên</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với</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văn</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phòng</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cũng</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như</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giữa</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các</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văn</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phòng</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cách</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xa</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về</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địa</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lý</a:t>
          </a:r>
          <a:r>
            <a:rPr lang="en-US" sz="2500" kern="1200" dirty="0">
              <a:latin typeface="Times New Roman" panose="02020603050405020304" pitchFamily="18" charset="0"/>
              <a:cs typeface="Times New Roman" panose="02020603050405020304" pitchFamily="18" charset="0"/>
            </a:rPr>
            <a:t>.</a:t>
          </a:r>
        </a:p>
      </dsp:txBody>
      <dsp:txXfrm>
        <a:off x="64254" y="1953257"/>
        <a:ext cx="6487111" cy="1187742"/>
      </dsp:txXfrm>
    </dsp:sp>
    <dsp:sp modelId="{E36D0A35-810B-4884-86B0-497E860A413C}">
      <dsp:nvSpPr>
        <dsp:cNvPr id="0" name=""/>
        <dsp:cNvSpPr/>
      </dsp:nvSpPr>
      <dsp:spPr>
        <a:xfrm>
          <a:off x="0" y="3205253"/>
          <a:ext cx="6615619"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046" tIns="31750" rIns="177800" bIns="31750" numCol="1" spcCol="1270" anchor="t" anchorCtr="0">
          <a:noAutofit/>
        </a:bodyPr>
        <a:lstStyle/>
        <a:p>
          <a:pPr marL="228600" lvl="1" indent="-228600" algn="l" defTabSz="889000">
            <a:lnSpc>
              <a:spcPct val="90000"/>
            </a:lnSpc>
            <a:spcBef>
              <a:spcPct val="0"/>
            </a:spcBef>
            <a:spcAft>
              <a:spcPct val="20000"/>
            </a:spcAft>
            <a:buChar char="•"/>
          </a:pPr>
          <a:endParaRPr lang="en-US" sz="2000" kern="1200"/>
        </a:p>
      </dsp:txBody>
      <dsp:txXfrm>
        <a:off x="0" y="3205253"/>
        <a:ext cx="6615619" cy="414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79E88-10B4-4CAF-825C-2A370B0CBE06}">
      <dsp:nvSpPr>
        <dsp:cNvPr id="0" name=""/>
        <dsp:cNvSpPr/>
      </dsp:nvSpPr>
      <dsp:spPr>
        <a:xfrm rot="16200000">
          <a:off x="-1019233" y="1019902"/>
          <a:ext cx="3778006" cy="1738201"/>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144" bIns="0" numCol="1" spcCol="1270" anchor="ctr" anchorCtr="0">
          <a:noAutofit/>
        </a:bodyPr>
        <a:lstStyle/>
        <a:p>
          <a:pPr marL="0" lvl="0" indent="0" algn="ctr" defTabSz="1066800">
            <a:lnSpc>
              <a:spcPct val="90000"/>
            </a:lnSpc>
            <a:spcBef>
              <a:spcPct val="0"/>
            </a:spcBef>
            <a:spcAft>
              <a:spcPct val="35000"/>
            </a:spcAft>
            <a:buNone/>
          </a:pPr>
          <a:r>
            <a:rPr lang="en-US" sz="2400" kern="1200" dirty="0" err="1"/>
            <a:t>Mở</a:t>
          </a:r>
          <a:r>
            <a:rPr lang="en-US" sz="2400" kern="1200" dirty="0"/>
            <a:t> </a:t>
          </a:r>
          <a:r>
            <a:rPr lang="en-US" sz="2400" kern="1200" dirty="0" err="1"/>
            <a:t>rộng</a:t>
          </a:r>
          <a:r>
            <a:rPr lang="en-US" sz="2400" kern="1200" dirty="0"/>
            <a:t> </a:t>
          </a:r>
          <a:r>
            <a:rPr lang="en-US" sz="2400" kern="1200" dirty="0" err="1"/>
            <a:t>kết</a:t>
          </a:r>
          <a:r>
            <a:rPr lang="en-US" sz="2400" kern="1200" dirty="0"/>
            <a:t> </a:t>
          </a:r>
          <a:r>
            <a:rPr lang="en-US" sz="2400" kern="1200" dirty="0" err="1"/>
            <a:t>nối</a:t>
          </a:r>
          <a:r>
            <a:rPr lang="en-US" sz="2400" kern="1200" dirty="0"/>
            <a:t> ra </a:t>
          </a:r>
          <a:r>
            <a:rPr lang="en-US" sz="2400" kern="1200" dirty="0" err="1"/>
            <a:t>nhiều</a:t>
          </a:r>
          <a:r>
            <a:rPr lang="en-US" sz="2400" kern="1200" dirty="0"/>
            <a:t> </a:t>
          </a:r>
          <a:r>
            <a:rPr lang="en-US" sz="2400" kern="1200" dirty="0" err="1"/>
            <a:t>khu</a:t>
          </a:r>
          <a:r>
            <a:rPr lang="en-US" sz="2400" kern="1200" dirty="0"/>
            <a:t> </a:t>
          </a:r>
          <a:r>
            <a:rPr lang="en-US" sz="2400" kern="1200" dirty="0" err="1"/>
            <a:t>vực</a:t>
          </a:r>
          <a:r>
            <a:rPr lang="en-US" sz="2400" kern="1200" dirty="0"/>
            <a:t> </a:t>
          </a:r>
          <a:r>
            <a:rPr lang="en-US" sz="2400" kern="1200" dirty="0" err="1"/>
            <a:t>và</a:t>
          </a:r>
          <a:r>
            <a:rPr lang="en-US" sz="2400" kern="1200" dirty="0"/>
            <a:t> </a:t>
          </a:r>
          <a:r>
            <a:rPr lang="en-US" sz="2400" kern="1200" dirty="0" err="1"/>
            <a:t>cả</a:t>
          </a:r>
          <a:r>
            <a:rPr lang="en-US" sz="2400" kern="1200" dirty="0"/>
            <a:t> </a:t>
          </a:r>
          <a:r>
            <a:rPr lang="en-US" sz="2400" kern="1200" dirty="0" err="1"/>
            <a:t>thế</a:t>
          </a:r>
          <a:r>
            <a:rPr lang="en-US" sz="2400" kern="1200" dirty="0"/>
            <a:t> </a:t>
          </a:r>
          <a:r>
            <a:rPr lang="en-US" sz="2400" kern="1200" dirty="0" err="1"/>
            <a:t>giới</a:t>
          </a:r>
          <a:endParaRPr lang="en-US" sz="2400" kern="1200" dirty="0"/>
        </a:p>
      </dsp:txBody>
      <dsp:txXfrm rot="5400000">
        <a:off x="669" y="755601"/>
        <a:ext cx="1738201" cy="2266804"/>
      </dsp:txXfrm>
    </dsp:sp>
    <dsp:sp modelId="{B6DDB124-B08A-4DFC-AC46-CE0DAA939A72}">
      <dsp:nvSpPr>
        <dsp:cNvPr id="0" name=""/>
        <dsp:cNvSpPr/>
      </dsp:nvSpPr>
      <dsp:spPr>
        <a:xfrm rot="16200000">
          <a:off x="849333" y="1019902"/>
          <a:ext cx="3778006" cy="1738201"/>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144" bIns="0" numCol="1" spcCol="1270" anchor="ctr" anchorCtr="0">
          <a:noAutofit/>
        </a:bodyPr>
        <a:lstStyle/>
        <a:p>
          <a:pPr marL="0" lvl="0" indent="0" algn="ctr" defTabSz="1066800">
            <a:lnSpc>
              <a:spcPct val="90000"/>
            </a:lnSpc>
            <a:spcBef>
              <a:spcPct val="0"/>
            </a:spcBef>
            <a:spcAft>
              <a:spcPct val="35000"/>
            </a:spcAft>
            <a:buNone/>
          </a:pPr>
          <a:r>
            <a:rPr lang="en-US" sz="2400" kern="1200" dirty="0" err="1"/>
            <a:t>Tăng</a:t>
          </a:r>
          <a:r>
            <a:rPr lang="en-US" sz="2400" kern="1200" dirty="0"/>
            <a:t> </a:t>
          </a:r>
          <a:r>
            <a:rPr lang="en-US" sz="2400" kern="1200" dirty="0" err="1"/>
            <a:t>cường</a:t>
          </a:r>
          <a:r>
            <a:rPr lang="en-US" sz="2400" kern="1200" dirty="0"/>
            <a:t> an </a:t>
          </a:r>
          <a:r>
            <a:rPr lang="en-US" sz="2400" kern="1200" dirty="0" err="1"/>
            <a:t>ninh</a:t>
          </a:r>
          <a:r>
            <a:rPr lang="en-US" sz="2400" kern="1200" dirty="0"/>
            <a:t> </a:t>
          </a:r>
          <a:r>
            <a:rPr lang="en-US" sz="2400" kern="1200" dirty="0" err="1"/>
            <a:t>mạng</a:t>
          </a:r>
          <a:r>
            <a:rPr lang="en-US" sz="2400" kern="1200" dirty="0"/>
            <a:t> </a:t>
          </a:r>
        </a:p>
      </dsp:txBody>
      <dsp:txXfrm rot="5400000">
        <a:off x="1869235" y="755601"/>
        <a:ext cx="1738201" cy="2266804"/>
      </dsp:txXfrm>
    </dsp:sp>
    <dsp:sp modelId="{D30D8C8A-AAB2-4FA8-A2A5-15737E38750B}">
      <dsp:nvSpPr>
        <dsp:cNvPr id="0" name=""/>
        <dsp:cNvSpPr/>
      </dsp:nvSpPr>
      <dsp:spPr>
        <a:xfrm rot="16200000">
          <a:off x="2717899" y="1019902"/>
          <a:ext cx="3778006" cy="1738201"/>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144" bIns="0" numCol="1" spcCol="1270" anchor="ctr" anchorCtr="0">
          <a:noAutofit/>
        </a:bodyPr>
        <a:lstStyle/>
        <a:p>
          <a:pPr marL="0" lvl="0" indent="0" algn="ctr" defTabSz="1066800">
            <a:lnSpc>
              <a:spcPct val="90000"/>
            </a:lnSpc>
            <a:spcBef>
              <a:spcPct val="0"/>
            </a:spcBef>
            <a:spcAft>
              <a:spcPct val="35000"/>
            </a:spcAft>
            <a:buNone/>
          </a:pPr>
          <a:r>
            <a:rPr lang="en-US" sz="2400" kern="1200" dirty="0" err="1"/>
            <a:t>Giảm</a:t>
          </a:r>
          <a:r>
            <a:rPr lang="en-US" sz="2400" kern="1200" dirty="0"/>
            <a:t> chi </a:t>
          </a:r>
          <a:r>
            <a:rPr lang="en-US" sz="2400" kern="1200" dirty="0" err="1"/>
            <a:t>phí</a:t>
          </a:r>
          <a:r>
            <a:rPr lang="en-US" sz="2400" kern="1200" dirty="0"/>
            <a:t> so </a:t>
          </a:r>
          <a:r>
            <a:rPr lang="en-US" sz="2400" kern="1200" dirty="0" err="1"/>
            <a:t>với</a:t>
          </a:r>
          <a:r>
            <a:rPr lang="en-US" sz="2400" kern="1200" dirty="0"/>
            <a:t> </a:t>
          </a:r>
          <a:r>
            <a:rPr lang="en-US" sz="2400" kern="1200" dirty="0" err="1"/>
            <a:t>thiết</a:t>
          </a:r>
          <a:r>
            <a:rPr lang="en-US" sz="2400" kern="1200" dirty="0"/>
            <a:t> </a:t>
          </a:r>
          <a:r>
            <a:rPr lang="en-US" sz="2400" kern="1200" dirty="0" err="1"/>
            <a:t>lập</a:t>
          </a:r>
          <a:r>
            <a:rPr lang="en-US" sz="2400" kern="1200" dirty="0"/>
            <a:t> </a:t>
          </a:r>
          <a:r>
            <a:rPr lang="en-US" sz="2400" kern="1200" dirty="0" err="1"/>
            <a:t>mạng</a:t>
          </a:r>
          <a:r>
            <a:rPr lang="en-US" sz="2400" kern="1200" dirty="0"/>
            <a:t> WAN </a:t>
          </a:r>
          <a:r>
            <a:rPr lang="en-US" sz="2400" kern="1200" dirty="0" err="1"/>
            <a:t>truyền</a:t>
          </a:r>
          <a:r>
            <a:rPr lang="en-US" sz="2400" kern="1200" dirty="0"/>
            <a:t> </a:t>
          </a:r>
          <a:r>
            <a:rPr lang="en-US" sz="2400" kern="1200" dirty="0" err="1"/>
            <a:t>thống</a:t>
          </a:r>
          <a:endParaRPr lang="en-US" sz="2400" kern="1200" dirty="0"/>
        </a:p>
      </dsp:txBody>
      <dsp:txXfrm rot="5400000">
        <a:off x="3737801" y="755601"/>
        <a:ext cx="1738201" cy="2266804"/>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DC2751-278C-4682-9C3F-0FF7B4FCFAE7}" type="datetimeFigureOut">
              <a:rPr lang="en-US" smtClean="0"/>
              <a:t>17-Apr-19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286890-466E-41CD-A28A-B1EBDF22CA33}" type="slidenum">
              <a:rPr lang="en-US" smtClean="0"/>
              <a:t>‹#›</a:t>
            </a:fld>
            <a:endParaRPr lang="en-US" dirty="0"/>
          </a:p>
        </p:txBody>
      </p:sp>
    </p:spTree>
    <p:extLst>
      <p:ext uri="{BB962C8B-B14F-4D97-AF65-F5344CB8AC3E}">
        <p14:creationId xmlns:p14="http://schemas.microsoft.com/office/powerpoint/2010/main" val="1586294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F0845-D09E-4AF9-9623-EA7EA0297EF3}" type="datetimeFigureOut">
              <a:rPr lang="en-US" smtClean="0"/>
              <a:t>17-Apr-19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CD11A-EED3-40CE-98A3-28FEE84867B3}" type="slidenum">
              <a:rPr lang="en-US" smtClean="0"/>
              <a:t>‹#›</a:t>
            </a:fld>
            <a:endParaRPr lang="en-US" dirty="0"/>
          </a:p>
        </p:txBody>
      </p:sp>
    </p:spTree>
    <p:extLst>
      <p:ext uri="{BB962C8B-B14F-4D97-AF65-F5344CB8AC3E}">
        <p14:creationId xmlns:p14="http://schemas.microsoft.com/office/powerpoint/2010/main" val="199576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7CD11A-EED3-40CE-98A3-28FEE84867B3}" type="slidenum">
              <a:rPr lang="en-US" smtClean="0"/>
              <a:t>1</a:t>
            </a:fld>
            <a:endParaRPr lang="en-US" dirty="0"/>
          </a:p>
        </p:txBody>
      </p:sp>
    </p:spTree>
    <p:extLst>
      <p:ext uri="{BB962C8B-B14F-4D97-AF65-F5344CB8AC3E}">
        <p14:creationId xmlns:p14="http://schemas.microsoft.com/office/powerpoint/2010/main" val="2491160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solidFill>
                  <a:schemeClr val="tx2">
                    <a:lumMod val="20000"/>
                    <a:lumOff val="80000"/>
                  </a:schemeClr>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409693A-2307-4FDC-9539-08DC9083DDED}" type="datetime1">
              <a:rPr lang="en-US" smtClean="0"/>
              <a:t>17-Apr-19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8194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hasCustomPrompt="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0011EA7-B10E-4739-92FE-8993461CC0B7}" type="datetime1">
              <a:rPr lang="en-US" smtClean="0"/>
              <a:t>17-Apr-19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407954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91661"/>
            <a:ext cx="2628900" cy="49090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691661"/>
            <a:ext cx="7734300" cy="49090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5DC13F-2D2A-49BA-966D-6530A12E7C15}" type="datetime1">
              <a:rPr lang="en-US" smtClean="0"/>
              <a:t>17-Apr-19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7925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320E1C1-C26F-4479-A8BD-144B4C139DA5}" type="datetime1">
              <a:rPr lang="en-US" smtClean="0"/>
              <a:t>17-Apr-19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361943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709738"/>
            <a:ext cx="10515600" cy="2862262"/>
          </a:xfrm>
        </p:spPr>
        <p:txBody>
          <a:bodyPr anchor="b"/>
          <a:lstStyle>
            <a:lvl1pPr>
              <a:lnSpc>
                <a:spcPct val="100000"/>
              </a:lnSpc>
              <a:defRPr sz="6000"/>
            </a:lvl1pPr>
          </a:lstStyle>
          <a:p>
            <a:r>
              <a:rPr lang="en-US"/>
              <a:t>Click to edit Master title style</a:t>
            </a:r>
          </a:p>
        </p:txBody>
      </p:sp>
      <p:sp>
        <p:nvSpPr>
          <p:cNvPr id="3" name="Text Placeholder 2"/>
          <p:cNvSpPr>
            <a:spLocks noGrp="1"/>
          </p:cNvSpPr>
          <p:nvPr>
            <p:ph type="body" idx="1"/>
          </p:nvPr>
        </p:nvSpPr>
        <p:spPr>
          <a:xfrm>
            <a:off x="457200" y="4589463"/>
            <a:ext cx="10515600" cy="1500187"/>
          </a:xfrm>
        </p:spPr>
        <p:txBody>
          <a:bodyPr/>
          <a:lstStyle>
            <a:lvl1pPr marL="0" indent="0">
              <a:buNone/>
              <a:defRPr sz="2400" b="1">
                <a:solidFill>
                  <a:schemeClr val="tx2">
                    <a:lumMod val="50000"/>
                  </a:schemeClr>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BF519E61-C2D6-49AB-83F2-8FC9FEFBDAFD}" type="datetime1">
              <a:rPr lang="en-US" smtClean="0"/>
              <a:t>17-Apr-19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73127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hasCustomPrompt="1"/>
          </p:nvPr>
        </p:nvSpPr>
        <p:spPr>
          <a:xfrm>
            <a:off x="457200" y="1825625"/>
            <a:ext cx="4892040" cy="4351338"/>
          </a:xfrm>
        </p:spPr>
        <p:txBody>
          <a:bodyPr vert="horz" lIns="91440" tIns="45720" rIns="91440" bIns="45720" rtlCol="0">
            <a:normAutofit/>
          </a:bodyPr>
          <a:lstStyle>
            <a:lvl1pPr>
              <a:defRPr lang="en-US" baseline="0" noProof="0" dirty="0" smtClean="0">
                <a:solidFill>
                  <a:schemeClr val="bg1"/>
                </a:solidFill>
              </a:defRPr>
            </a:lvl1pPr>
            <a:lvl2pPr>
              <a:defRPr lang="en-US" baseline="0" noProof="0" dirty="0" smtClean="0">
                <a:solidFill>
                  <a:schemeClr val="bg1"/>
                </a:solidFill>
              </a:defRPr>
            </a:lvl2pPr>
            <a:lvl3pPr>
              <a:defRPr lang="en-US" baseline="0" noProof="0" dirty="0" smtClean="0">
                <a:solidFill>
                  <a:schemeClr val="bg1"/>
                </a:solidFill>
              </a:defRPr>
            </a:lvl3pPr>
            <a:lvl4pPr>
              <a:defRPr lang="en-US" baseline="0" noProof="0" dirty="0" smtClean="0">
                <a:solidFill>
                  <a:schemeClr val="bg1"/>
                </a:solidFill>
              </a:defRPr>
            </a:lvl4pPr>
            <a:lvl5pPr>
              <a:defRPr lang="en-US" baseline="0" noProof="0" dirty="0" smtClean="0">
                <a:solidFill>
                  <a:schemeClr val="bg1"/>
                </a:solidFill>
              </a:defRPr>
            </a:lvl5pPr>
            <a:lvl6pPr>
              <a:defRPr sz="1800"/>
            </a:lvl6pPr>
            <a:lvl7pPr>
              <a:defRPr sz="1800"/>
            </a:lvl7pPr>
            <a:lvl8pPr>
              <a:defRPr sz="180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Content Placeholder 3"/>
          <p:cNvSpPr>
            <a:spLocks noGrp="1"/>
          </p:cNvSpPr>
          <p:nvPr>
            <p:ph sz="half" idx="2" hasCustomPrompt="1"/>
          </p:nvPr>
        </p:nvSpPr>
        <p:spPr>
          <a:xfrm>
            <a:off x="5650524" y="1825625"/>
            <a:ext cx="4892040" cy="4351338"/>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Date Placeholder 4"/>
          <p:cNvSpPr>
            <a:spLocks noGrp="1"/>
          </p:cNvSpPr>
          <p:nvPr>
            <p:ph type="dt" sz="half" idx="10"/>
          </p:nvPr>
        </p:nvSpPr>
        <p:spPr/>
        <p:txBody>
          <a:bodyPr/>
          <a:lstStyle/>
          <a:p>
            <a:fld id="{047BE74F-367A-4D3C-8AA7-FA60CCA05EAE}" type="datetime1">
              <a:rPr lang="en-US" smtClean="0"/>
              <a:t>17-Apr-19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41839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39150"/>
            <a:ext cx="10094976" cy="1152144"/>
          </a:xfrm>
        </p:spPr>
        <p:txBody>
          <a:bodyPr/>
          <a:lstStyle/>
          <a:p>
            <a:r>
              <a:rPr lang="en-US"/>
              <a:t>Click to edit Master title style</a:t>
            </a:r>
            <a:endParaRPr lang="en-US" dirty="0"/>
          </a:p>
        </p:txBody>
      </p:sp>
      <p:sp>
        <p:nvSpPr>
          <p:cNvPr id="3" name="Text Placeholder 2"/>
          <p:cNvSpPr>
            <a:spLocks noGrp="1"/>
          </p:cNvSpPr>
          <p:nvPr>
            <p:ph type="body" idx="1"/>
          </p:nvPr>
        </p:nvSpPr>
        <p:spPr>
          <a:xfrm>
            <a:off x="457200" y="1828800"/>
            <a:ext cx="489204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hasCustomPrompt="1"/>
          </p:nvPr>
        </p:nvSpPr>
        <p:spPr>
          <a:xfrm>
            <a:off x="457200" y="2498723"/>
            <a:ext cx="489204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Text Placeholder 4"/>
          <p:cNvSpPr>
            <a:spLocks noGrp="1"/>
          </p:cNvSpPr>
          <p:nvPr>
            <p:ph type="body" sz="quarter" idx="3"/>
          </p:nvPr>
        </p:nvSpPr>
        <p:spPr>
          <a:xfrm>
            <a:off x="5656753" y="1828800"/>
            <a:ext cx="489204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hasCustomPrompt="1"/>
          </p:nvPr>
        </p:nvSpPr>
        <p:spPr>
          <a:xfrm>
            <a:off x="5656753" y="2498723"/>
            <a:ext cx="489204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7" name="Date Placeholder 6"/>
          <p:cNvSpPr>
            <a:spLocks noGrp="1"/>
          </p:cNvSpPr>
          <p:nvPr>
            <p:ph type="dt" sz="half" idx="10"/>
          </p:nvPr>
        </p:nvSpPr>
        <p:spPr/>
        <p:txBody>
          <a:bodyPr/>
          <a:lstStyle/>
          <a:p>
            <a:fld id="{A79E3F9C-6465-4987-8E4E-615CFD4753AA}" type="datetime1">
              <a:rPr lang="en-US" smtClean="0"/>
              <a:t>17-Apr-19</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40566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49EFD6-3C20-43C6-9E75-1A9D48D9576F}" type="datetime1">
              <a:rPr lang="en-US" smtClean="0"/>
              <a:t>17-Apr-19</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36385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493D5A-A484-46EE-9DC8-9A16BFF8327E}" type="datetime1">
              <a:rPr lang="en-US" smtClean="0"/>
              <a:t>17-Apr-19</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92760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hasCustomPrompt="1"/>
          </p:nvPr>
        </p:nvSpPr>
        <p:spPr>
          <a:xfrm>
            <a:off x="4800600" y="987425"/>
            <a:ext cx="5753100" cy="4613275"/>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Text Placeholder 3"/>
          <p:cNvSpPr>
            <a:spLocks noGrp="1"/>
          </p:cNvSpPr>
          <p:nvPr>
            <p:ph type="body" sz="half" idx="2"/>
          </p:nvPr>
        </p:nvSpPr>
        <p:spPr>
          <a:xfrm>
            <a:off x="457200" y="2254249"/>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287BC8-78D1-4FEB-9D4F-E22E45CC04F7}" type="datetime1">
              <a:rPr lang="en-US" smtClean="0"/>
              <a:t>17-Apr-19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28772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800600" y="987425"/>
            <a:ext cx="5753100" cy="46132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254249"/>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568210-870C-4A62-9D1B-4B25162550AB}" type="datetime1">
              <a:rPr lang="en-US" smtClean="0"/>
              <a:t>17-Apr-19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56957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39793"/>
            <a:ext cx="10096500" cy="115090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825625"/>
            <a:ext cx="10096500" cy="37780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lumMod val="20000"/>
                    <a:lumOff val="80000"/>
                  </a:schemeClr>
                </a:solidFill>
              </a:defRPr>
            </a:lvl1pPr>
          </a:lstStyle>
          <a:p>
            <a:fld id="{00CABDA2-EB00-4A4D-86B7-63E286A484E5}" type="datetime1">
              <a:rPr lang="en-US" smtClean="0"/>
              <a:t>17-Apr-19</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lumMod val="20000"/>
                    <a:lumOff val="80000"/>
                  </a:schemeClr>
                </a:solidFill>
              </a:defRPr>
            </a:lvl1pPr>
          </a:lstStyle>
          <a:p>
            <a:r>
              <a:rPr lang="en-US" dirty="0"/>
              <a:t>Add a footer</a:t>
            </a:r>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lumMod val="20000"/>
                    <a:lumOff val="80000"/>
                  </a:schemeClr>
                </a:solidFill>
              </a:defRPr>
            </a:lvl1p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1656484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ts val="4000"/>
        </a:lnSpc>
        <a:spcBef>
          <a:spcPct val="0"/>
        </a:spcBef>
        <a:buNone/>
        <a:defRPr sz="4000" b="1" kern="1200" cap="none" spc="0">
          <a:ln w="12700" cmpd="sng">
            <a:noFill/>
            <a:prstDash val="solid"/>
          </a:ln>
          <a:solidFill>
            <a:schemeClr val="accent4">
              <a:lumMod val="50000"/>
            </a:schemeClr>
          </a:solidFill>
          <a:effectLst>
            <a:outerShdw blurRad="38100" dist="38100" dir="2700000" algn="tl">
              <a:srgbClr val="000000">
                <a:alpha val="43000"/>
              </a:srgbClr>
            </a:outerShdw>
          </a:effectLst>
          <a:latin typeface="+mj-lt"/>
          <a:ea typeface="+mj-ea"/>
          <a:cs typeface="+mj-cs"/>
        </a:defRPr>
      </a:lvl1pPr>
    </p:titleStyle>
    <p:bodyStyle>
      <a:lvl1pPr marL="228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6pPr>
      <a:lvl7pPr marL="2971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7pPr>
      <a:lvl8pPr marL="3429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8pPr>
      <a:lvl9pPr marL="3886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288" userDrawn="1">
          <p15:clr>
            <a:srgbClr val="F26B43"/>
          </p15:clr>
        </p15:guide>
        <p15:guide id="3" pos="6648" userDrawn="1">
          <p15:clr>
            <a:srgbClr val="F26B43"/>
          </p15:clr>
        </p15:guide>
        <p15:guide id="4" orient="horz" pos="3528" userDrawn="1">
          <p15:clr>
            <a:srgbClr val="F26B43"/>
          </p15:clr>
        </p15:guide>
        <p15:guide id="5" orient="horz" pos="1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1364449"/>
          </a:xfrm>
        </p:spPr>
        <p:txBody>
          <a:bodyPr>
            <a:normAutofit/>
          </a:bodyPr>
          <a:lstStyle/>
          <a:p>
            <a:r>
              <a:rPr lang="en-US" i="1" dirty="0" err="1">
                <a:latin typeface="Times New Roman" panose="02020603050405020304" pitchFamily="18" charset="0"/>
                <a:cs typeface="Times New Roman" panose="02020603050405020304" pitchFamily="18" charset="0"/>
              </a:rPr>
              <a:t>Công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nghệ</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mạng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ảo</a:t>
            </a:r>
            <a:r>
              <a:rPr lang="en-US" i="1" dirty="0">
                <a:latin typeface="Times New Roman" panose="02020603050405020304" pitchFamily="18" charset="0"/>
                <a:cs typeface="Times New Roman" panose="02020603050405020304" pitchFamily="18" charset="0"/>
              </a:rPr>
              <a:t> VPN</a:t>
            </a:r>
          </a:p>
        </p:txBody>
      </p:sp>
      <p:sp>
        <p:nvSpPr>
          <p:cNvPr id="3" name="Subtitle 2"/>
          <p:cNvSpPr>
            <a:spLocks noGrp="1"/>
          </p:cNvSpPr>
          <p:nvPr>
            <p:ph type="subTitle" idx="1"/>
          </p:nvPr>
        </p:nvSpPr>
        <p:spPr>
          <a:xfrm>
            <a:off x="6356412" y="3602038"/>
            <a:ext cx="4311588" cy="2214562"/>
          </a:xfrm>
        </p:spPr>
        <p:txBody>
          <a:bodyPr>
            <a:normAutofit/>
          </a:bodyPr>
          <a:lstStyle/>
          <a:p>
            <a:pPr algn="l"/>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 11</a:t>
            </a:r>
          </a:p>
          <a:p>
            <a:pPr algn="l"/>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16TCLC3</a:t>
            </a:r>
          </a:p>
          <a:p>
            <a:pPr algn="l"/>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 Trần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Thu S</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                      Trần </a:t>
            </a:r>
            <a:r>
              <a:rPr lang="en-US" dirty="0" err="1">
                <a:latin typeface="Times New Roman" panose="02020603050405020304" pitchFamily="18" charset="0"/>
                <a:cs typeface="Times New Roman" panose="02020603050405020304" pitchFamily="18" charset="0"/>
              </a:rPr>
              <a:t>Phú</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Văn</a:t>
            </a:r>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Dũng</a:t>
            </a:r>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881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6B76-ECC6-4E20-B9FD-C64EDF751F84}"/>
              </a:ext>
            </a:extLst>
          </p:cNvPr>
          <p:cNvSpPr>
            <a:spLocks noGrp="1"/>
          </p:cNvSpPr>
          <p:nvPr>
            <p:ph type="title"/>
          </p:nvPr>
        </p:nvSpPr>
        <p:spPr>
          <a:xfrm>
            <a:off x="457200" y="639794"/>
            <a:ext cx="10096500" cy="203586"/>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E981945B-9725-4A1F-8AA6-61714FAE54B6}"/>
              </a:ext>
            </a:extLst>
          </p:cNvPr>
          <p:cNvSpPr>
            <a:spLocks noGrp="1"/>
          </p:cNvSpPr>
          <p:nvPr>
            <p:ph idx="1"/>
          </p:nvPr>
        </p:nvSpPr>
        <p:spPr>
          <a:xfrm>
            <a:off x="457200" y="1278384"/>
            <a:ext cx="5313285" cy="4325247"/>
          </a:xfrm>
        </p:spPr>
        <p:txBody>
          <a:bodyPr/>
          <a:lstStyle/>
          <a:p>
            <a:pPr marL="0" indent="0" algn="just">
              <a:buNone/>
            </a:pPr>
            <a:r>
              <a:rPr lang="en-US" sz="2800" b="1" u="sng" dirty="0">
                <a:latin typeface="Times New Roman" panose="02020603050405020304" pitchFamily="18" charset="0"/>
                <a:cs typeface="Times New Roman" panose="02020603050405020304" pitchFamily="18" charset="0"/>
              </a:rPr>
              <a:t>**</a:t>
            </a:r>
            <a:r>
              <a:rPr lang="en-US" sz="2800" b="1" u="sng" dirty="0" err="1">
                <a:latin typeface="Times New Roman" panose="02020603050405020304" pitchFamily="18" charset="0"/>
                <a:cs typeface="Times New Roman" panose="02020603050405020304" pitchFamily="18" charset="0"/>
              </a:rPr>
              <a:t>Các</a:t>
            </a:r>
            <a:r>
              <a:rPr lang="en-US" sz="2800" b="1" u="sng" dirty="0">
                <a:latin typeface="Times New Roman" panose="02020603050405020304" pitchFamily="18" charset="0"/>
                <a:cs typeface="Times New Roman" panose="02020603050405020304" pitchFamily="18" charset="0"/>
              </a:rPr>
              <a:t> VPN </a:t>
            </a:r>
            <a:r>
              <a:rPr lang="en-US" sz="2800" b="1" u="sng" dirty="0" err="1">
                <a:latin typeface="Times New Roman" panose="02020603050405020304" pitchFamily="18" charset="0"/>
                <a:cs typeface="Times New Roman" panose="02020603050405020304" pitchFamily="18" charset="0"/>
              </a:rPr>
              <a:t>mở</a:t>
            </a:r>
            <a:r>
              <a:rPr lang="en-US" sz="2800" b="1" u="sng" dirty="0">
                <a:latin typeface="Times New Roman" panose="02020603050405020304" pitchFamily="18" charset="0"/>
                <a:cs typeface="Times New Roman" panose="02020603050405020304" pitchFamily="18" charset="0"/>
              </a:rPr>
              <a:t> </a:t>
            </a:r>
            <a:r>
              <a:rPr lang="en-US" sz="2800" b="1" u="sng" dirty="0" err="1">
                <a:latin typeface="Times New Roman" panose="02020603050405020304" pitchFamily="18" charset="0"/>
                <a:cs typeface="Times New Roman" panose="02020603050405020304" pitchFamily="18" charset="0"/>
              </a:rPr>
              <a:t>rộng</a:t>
            </a:r>
            <a:r>
              <a:rPr lang="en-US" sz="2800" b="1" u="sng" dirty="0">
                <a:latin typeface="Times New Roman" panose="02020603050405020304" pitchFamily="18" charset="0"/>
                <a:cs typeface="Times New Roman" panose="02020603050405020304" pitchFamily="18" charset="0"/>
              </a:rPr>
              <a:t> ( Extranet VPN )</a:t>
            </a:r>
          </a:p>
          <a:p>
            <a:pPr marL="0" indent="0" algn="just">
              <a:buNone/>
            </a:pP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Khi một công ty có quan hệ mật thiết với công ty khác (ví dụ như một đối tác,  nhà cung cấp hay khách hàng) họ có thể xây dựng một extranet VPN nhằm kết  nối Lan to Lan và cho phép các công ty này cùng làm việc trao đổi trong một  môi trường chia sẻ riêng biệt (tất nhiên vẫn trên nền Internet).</a:t>
            </a:r>
          </a:p>
        </p:txBody>
      </p:sp>
      <p:sp>
        <p:nvSpPr>
          <p:cNvPr id="4" name="object 2">
            <a:extLst>
              <a:ext uri="{FF2B5EF4-FFF2-40B4-BE49-F238E27FC236}">
                <a16:creationId xmlns:a16="http://schemas.microsoft.com/office/drawing/2014/main" id="{9AB9EE19-60CB-4908-8607-D6AC07C2EC94}"/>
              </a:ext>
            </a:extLst>
          </p:cNvPr>
          <p:cNvSpPr/>
          <p:nvPr/>
        </p:nvSpPr>
        <p:spPr>
          <a:xfrm>
            <a:off x="6297230" y="914755"/>
            <a:ext cx="5597324" cy="522859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72267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7C78F-F132-40A5-80C1-009CCA974D5D}"/>
              </a:ext>
            </a:extLst>
          </p:cNvPr>
          <p:cNvSpPr>
            <a:spLocks noGrp="1"/>
          </p:cNvSpPr>
          <p:nvPr>
            <p:ph type="title"/>
          </p:nvPr>
        </p:nvSpPr>
        <p:spPr/>
        <p:txBody>
          <a:bodyPr/>
          <a:lstStyle/>
          <a:p>
            <a:r>
              <a:rPr lang="en-US" i="1" u="sng" dirty="0">
                <a:solidFill>
                  <a:schemeClr val="bg1"/>
                </a:solidFill>
                <a:latin typeface="Times New Roman" panose="02020603050405020304" pitchFamily="18" charset="0"/>
                <a:cs typeface="Times New Roman" panose="02020603050405020304" pitchFamily="18" charset="0"/>
              </a:rPr>
              <a:t>IV.2 :VPN </a:t>
            </a:r>
            <a:r>
              <a:rPr lang="en-US" i="1" u="sng" dirty="0" err="1">
                <a:solidFill>
                  <a:schemeClr val="bg1"/>
                </a:solidFill>
                <a:latin typeface="Times New Roman" panose="02020603050405020304" pitchFamily="18" charset="0"/>
                <a:cs typeface="Times New Roman" panose="02020603050405020304" pitchFamily="18" charset="0"/>
              </a:rPr>
              <a:t>truy</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cập</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từ</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xa</a:t>
            </a:r>
            <a:r>
              <a:rPr lang="en-US" i="1" u="sng" dirty="0">
                <a:solidFill>
                  <a:schemeClr val="bg1"/>
                </a:solidFill>
                <a:latin typeface="Times New Roman" panose="02020603050405020304" pitchFamily="18" charset="0"/>
                <a:cs typeface="Times New Roman" panose="02020603050405020304" pitchFamily="18" charset="0"/>
              </a:rPr>
              <a:t> (Remote Access)</a:t>
            </a:r>
            <a:endParaRPr lang="en-US" i="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59F8E2-490B-40E9-8AC4-BB4406C1FFB5}"/>
              </a:ext>
            </a:extLst>
          </p:cNvPr>
          <p:cNvSpPr>
            <a:spLocks noGrp="1"/>
          </p:cNvSpPr>
          <p:nvPr>
            <p:ph idx="1"/>
          </p:nvPr>
        </p:nvSpPr>
        <p:spPr/>
        <p:txBody>
          <a:bodyPr/>
          <a:lstStyle/>
          <a:p>
            <a:pPr marL="0" indent="0">
              <a:lnSpc>
                <a:spcPct val="100000"/>
              </a:lnSpc>
              <a:buNone/>
            </a:pPr>
            <a:r>
              <a:rPr lang="en-US" sz="2800" dirty="0">
                <a:latin typeface="Times New Roman" panose="02020603050405020304" pitchFamily="18" charset="0"/>
                <a:cs typeface="Times New Roman" panose="02020603050405020304" pitchFamily="18" charset="0"/>
              </a:rPr>
              <a:t>    VPN </a:t>
            </a:r>
            <a:r>
              <a:rPr lang="en-US" sz="2800" dirty="0" err="1">
                <a:latin typeface="Times New Roman" panose="02020603050405020304" pitchFamily="18" charset="0"/>
                <a:cs typeface="Times New Roman" panose="02020603050405020304" pitchFamily="18" charset="0"/>
              </a:rPr>
              <a:t>truy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xa</a:t>
            </a:r>
            <a:r>
              <a:rPr lang="en-US" sz="2800" dirty="0">
                <a:latin typeface="Times New Roman" panose="02020603050405020304" pitchFamily="18" charset="0"/>
                <a:cs typeface="Times New Roman" panose="02020603050405020304" pitchFamily="18" charset="0"/>
              </a:rPr>
              <a:t> (Remote Access) </a:t>
            </a:r>
            <a:r>
              <a:rPr lang="en-US" sz="2800" dirty="0" err="1">
                <a:latin typeface="Times New Roman" panose="02020603050405020304" pitchFamily="18" charset="0"/>
                <a:cs typeface="Times New Roman" panose="02020603050405020304" pitchFamily="18" charset="0"/>
              </a:rPr>
              <a:t>còn</a:t>
            </a:r>
            <a:r>
              <a:rPr lang="en-US" sz="2800" dirty="0">
                <a:latin typeface="Times New Roman" panose="02020603050405020304" pitchFamily="18" charset="0"/>
                <a:cs typeface="Times New Roman" panose="02020603050405020304" pitchFamily="18" charset="0"/>
              </a:rPr>
              <a:t> đ</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gọi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mạng</a:t>
            </a:r>
            <a:r>
              <a:rPr lang="en-US" sz="2800" dirty="0">
                <a:latin typeface="Times New Roman" panose="02020603050405020304" pitchFamily="18" charset="0"/>
                <a:cs typeface="Times New Roman" panose="02020603050405020304" pitchFamily="18" charset="0"/>
              </a:rPr>
              <a:t> Dial-up </a:t>
            </a:r>
            <a:r>
              <a:rPr lang="en-US" sz="2800" dirty="0" err="1">
                <a:latin typeface="Times New Roman" panose="02020603050405020304" pitchFamily="18" charset="0"/>
                <a:cs typeface="Times New Roman" panose="02020603050405020304" pitchFamily="18" charset="0"/>
              </a:rPr>
              <a:t>riêng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ảo</a:t>
            </a:r>
            <a:r>
              <a:rPr lang="en-US" sz="2800" dirty="0">
                <a:latin typeface="Times New Roman" panose="02020603050405020304" pitchFamily="18" charset="0"/>
                <a:cs typeface="Times New Roman" panose="02020603050405020304" pitchFamily="18" charset="0"/>
              </a:rPr>
              <a:t> (VPDN)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nối</a:t>
            </a:r>
            <a:r>
              <a:rPr lang="en-US" sz="2800" dirty="0">
                <a:latin typeface="Times New Roman" panose="02020603050405020304" pitchFamily="18" charset="0"/>
                <a:cs typeface="Times New Roman" panose="02020603050405020304" pitchFamily="18" charset="0"/>
              </a:rPr>
              <a:t> ng</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dùng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đến</a:t>
            </a:r>
            <a:r>
              <a:rPr lang="en-US" sz="2800" dirty="0">
                <a:latin typeface="Times New Roman" panose="02020603050405020304" pitchFamily="18" charset="0"/>
                <a:cs typeface="Times New Roman" panose="02020603050405020304" pitchFamily="18" charset="0"/>
              </a:rPr>
              <a:t> LAN , </a:t>
            </a:r>
            <a:r>
              <a:rPr lang="en-US" sz="2800" dirty="0" err="1">
                <a:latin typeface="Times New Roman" panose="02020603050405020304" pitchFamily="18" charset="0"/>
                <a:cs typeface="Times New Roman" panose="02020603050405020304" pitchFamily="18" charset="0"/>
              </a:rPr>
              <a:t>th</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tổ</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riêng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điểm</a:t>
            </a:r>
            <a:r>
              <a:rPr lang="en-US" sz="2800" dirty="0">
                <a:latin typeface="Times New Roman" panose="02020603050405020304" pitchFamily="18" charset="0"/>
                <a:cs typeface="Times New Roman" panose="02020603050405020304" pitchFamily="18" charset="0"/>
              </a:rPr>
              <a:t> ở </a:t>
            </a:r>
            <a:r>
              <a:rPr lang="en-US" sz="2800" dirty="0" err="1">
                <a:latin typeface="Times New Roman" panose="02020603050405020304" pitchFamily="18" charset="0"/>
                <a:cs typeface="Times New Roman" panose="02020603050405020304" pitchFamily="18" charset="0"/>
              </a:rPr>
              <a:t>xa</a:t>
            </a:r>
            <a:r>
              <a:rPr lang="en-US" sz="2800" dirty="0">
                <a:latin typeface="Times New Roman" panose="02020603050405020304" pitchFamily="18" charset="0"/>
                <a:cs typeface="Times New Roman" panose="02020603050405020304" pitchFamily="18" charset="0"/>
              </a:rPr>
              <a:t> .</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sz="2800" dirty="0">
                <a:latin typeface="Times New Roman" panose="02020603050405020304" pitchFamily="18" charset="0"/>
                <a:cs typeface="Times New Roman" panose="02020603050405020304" pitchFamily="18" charset="0"/>
              </a:rPr>
              <a:t>==&gt; </a:t>
            </a:r>
            <a:r>
              <a:rPr lang="en-US" sz="2800" dirty="0" err="1">
                <a:latin typeface="Times New Roman" panose="02020603050405020304" pitchFamily="18" charset="0"/>
                <a:cs typeface="Times New Roman" panose="02020603050405020304" pitchFamily="18" charset="0"/>
              </a:rPr>
              <a:t>Loại</a:t>
            </a:r>
            <a:r>
              <a:rPr lang="en-US" sz="2800" dirty="0">
                <a:latin typeface="Times New Roman" panose="02020603050405020304" pitchFamily="18" charset="0"/>
                <a:cs typeface="Times New Roman" panose="02020603050405020304" pitchFamily="18" charset="0"/>
              </a:rPr>
              <a:t> VPN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phép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nối</a:t>
            </a:r>
            <a:r>
              <a:rPr lang="en-US" sz="2800" dirty="0">
                <a:latin typeface="Times New Roman" panose="02020603050405020304" pitchFamily="18" charset="0"/>
                <a:cs typeface="Times New Roman" panose="02020603050405020304" pitchFamily="18" charset="0"/>
              </a:rPr>
              <a:t> an </a:t>
            </a:r>
            <a:r>
              <a:rPr lang="en-US" sz="2800" dirty="0" err="1">
                <a:latin typeface="Times New Roman" panose="02020603050405020304" pitchFamily="18" charset="0"/>
                <a:cs typeface="Times New Roman" panose="02020603050405020304" pitchFamily="18" charset="0"/>
              </a:rPr>
              <a:t>toàn</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mã</a:t>
            </a:r>
            <a:r>
              <a:rPr lang="en-US" sz="2800" dirty="0">
                <a:latin typeface="Times New Roman" panose="02020603050405020304" pitchFamily="18" charset="0"/>
                <a:cs typeface="Times New Roman" panose="02020603050405020304" pitchFamily="18" charset="0"/>
              </a:rPr>
              <a:t> .</a:t>
            </a:r>
            <a:endParaRPr lang="vi-VN" sz="28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8083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307E4-1AC8-468F-A82E-9CA1AC5B54C3}"/>
              </a:ext>
            </a:extLst>
          </p:cNvPr>
          <p:cNvSpPr>
            <a:spLocks noGrp="1"/>
          </p:cNvSpPr>
          <p:nvPr>
            <p:ph type="title"/>
          </p:nvPr>
        </p:nvSpPr>
        <p:spPr/>
        <p:txBody>
          <a:bodyPr/>
          <a:lstStyle/>
          <a:p>
            <a:r>
              <a:rPr lang="en-US" i="1" u="sng" dirty="0" err="1">
                <a:solidFill>
                  <a:schemeClr val="bg1"/>
                </a:solidFill>
                <a:latin typeface="Times New Roman" panose="02020603050405020304" pitchFamily="18" charset="0"/>
                <a:cs typeface="Times New Roman" panose="02020603050405020304" pitchFamily="18" charset="0"/>
              </a:rPr>
              <a:t>Mô</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hình</a:t>
            </a:r>
            <a:r>
              <a:rPr lang="en-US" i="1" u="sng" dirty="0">
                <a:solidFill>
                  <a:schemeClr val="bg1"/>
                </a:solidFill>
                <a:latin typeface="Times New Roman" panose="02020603050405020304" pitchFamily="18" charset="0"/>
                <a:cs typeface="Times New Roman" panose="02020603050405020304" pitchFamily="18" charset="0"/>
              </a:rPr>
              <a:t> VPN </a:t>
            </a:r>
            <a:r>
              <a:rPr lang="en-US" i="1" u="sng" dirty="0" err="1">
                <a:solidFill>
                  <a:schemeClr val="bg1"/>
                </a:solidFill>
                <a:latin typeface="Times New Roman" panose="02020603050405020304" pitchFamily="18" charset="0"/>
                <a:cs typeface="Times New Roman" panose="02020603050405020304" pitchFamily="18" charset="0"/>
              </a:rPr>
              <a:t>truy</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cập</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từ</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xa</a:t>
            </a:r>
            <a:r>
              <a:rPr lang="en-US" i="1" u="sng" dirty="0">
                <a:solidFill>
                  <a:schemeClr val="bg1"/>
                </a:solidFill>
                <a:latin typeface="Times New Roman" panose="02020603050405020304" pitchFamily="18" charset="0"/>
                <a:cs typeface="Times New Roman" panose="02020603050405020304" pitchFamily="18" charset="0"/>
              </a:rPr>
              <a:t> :</a:t>
            </a:r>
          </a:p>
        </p:txBody>
      </p:sp>
      <p:sp>
        <p:nvSpPr>
          <p:cNvPr id="4" name="object 2">
            <a:extLst>
              <a:ext uri="{FF2B5EF4-FFF2-40B4-BE49-F238E27FC236}">
                <a16:creationId xmlns:a16="http://schemas.microsoft.com/office/drawing/2014/main" id="{04D98CB5-5914-4265-8D0D-24A451510271}"/>
              </a:ext>
            </a:extLst>
          </p:cNvPr>
          <p:cNvSpPr>
            <a:spLocks noGrp="1"/>
          </p:cNvSpPr>
          <p:nvPr>
            <p:ph idx="1"/>
          </p:nvPr>
        </p:nvSpPr>
        <p:spPr>
          <a:xfrm>
            <a:off x="1703773" y="1778647"/>
            <a:ext cx="8784454" cy="4702052"/>
          </a:xfrm>
          <a:prstGeom prst="rect">
            <a:avLst/>
          </a:prstGeom>
          <a:blipFill>
            <a:blip r:embed="rId2" cstate="print"/>
            <a:stretch>
              <a:fillRect/>
            </a:stretch>
          </a:blipFill>
        </p:spPr>
        <p:txBody>
          <a:bodyPr wrap="square" lIns="0" tIns="0" rIns="0" bIns="0" rtlCol="0"/>
          <a:lstStyle/>
          <a:p>
            <a:endParaRPr lang="en-US"/>
          </a:p>
        </p:txBody>
      </p:sp>
    </p:spTree>
    <p:extLst>
      <p:ext uri="{BB962C8B-B14F-4D97-AF65-F5344CB8AC3E}">
        <p14:creationId xmlns:p14="http://schemas.microsoft.com/office/powerpoint/2010/main" val="1355560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1F2B-8A31-45A4-8B85-B6350978F8E5}"/>
              </a:ext>
            </a:extLst>
          </p:cNvPr>
          <p:cNvSpPr>
            <a:spLocks noGrp="1"/>
          </p:cNvSpPr>
          <p:nvPr>
            <p:ph type="title"/>
          </p:nvPr>
        </p:nvSpPr>
        <p:spPr/>
        <p:txBody>
          <a:bodyPr/>
          <a:lstStyle/>
          <a:p>
            <a:r>
              <a:rPr lang="en-US" i="1" u="sng" dirty="0">
                <a:solidFill>
                  <a:schemeClr val="bg1"/>
                </a:solidFill>
                <a:latin typeface="Times New Roman" panose="02020603050405020304" pitchFamily="18" charset="0"/>
                <a:cs typeface="Times New Roman" panose="02020603050405020304" pitchFamily="18" charset="0"/>
              </a:rPr>
              <a:t>V:Nguyên </a:t>
            </a:r>
            <a:r>
              <a:rPr lang="en-US" i="1" u="sng" dirty="0" err="1">
                <a:solidFill>
                  <a:schemeClr val="bg1"/>
                </a:solidFill>
                <a:latin typeface="Times New Roman" panose="02020603050405020304" pitchFamily="18" charset="0"/>
                <a:cs typeface="Times New Roman" panose="02020603050405020304" pitchFamily="18" charset="0"/>
              </a:rPr>
              <a:t>tắc</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hoạt</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động</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của</a:t>
            </a:r>
            <a:r>
              <a:rPr lang="en-US" i="1" u="sng" dirty="0">
                <a:solidFill>
                  <a:schemeClr val="bg1"/>
                </a:solidFill>
                <a:latin typeface="Times New Roman" panose="02020603050405020304" pitchFamily="18" charset="0"/>
                <a:cs typeface="Times New Roman" panose="02020603050405020304" pitchFamily="18" charset="0"/>
              </a:rPr>
              <a:t> VPN :</a:t>
            </a:r>
          </a:p>
        </p:txBody>
      </p:sp>
      <p:pic>
        <p:nvPicPr>
          <p:cNvPr id="5" name="Content Placeholder 4">
            <a:extLst>
              <a:ext uri="{FF2B5EF4-FFF2-40B4-BE49-F238E27FC236}">
                <a16:creationId xmlns:a16="http://schemas.microsoft.com/office/drawing/2014/main" id="{9258DEA3-DAFD-4074-9924-5D12175A01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1115" y="1971119"/>
            <a:ext cx="7509769" cy="4034024"/>
          </a:xfrm>
        </p:spPr>
      </p:pic>
    </p:spTree>
    <p:extLst>
      <p:ext uri="{BB962C8B-B14F-4D97-AF65-F5344CB8AC3E}">
        <p14:creationId xmlns:p14="http://schemas.microsoft.com/office/powerpoint/2010/main" val="3181284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D86B-C260-4610-B4BC-4A7C1476C66C}"/>
              </a:ext>
            </a:extLst>
          </p:cNvPr>
          <p:cNvSpPr>
            <a:spLocks noGrp="1"/>
          </p:cNvSpPr>
          <p:nvPr>
            <p:ph type="title"/>
          </p:nvPr>
        </p:nvSpPr>
        <p:spPr>
          <a:xfrm>
            <a:off x="457200" y="133165"/>
            <a:ext cx="10096500" cy="1078637"/>
          </a:xfrm>
        </p:spPr>
        <p:txBody>
          <a:bodyPr/>
          <a:lstStyle/>
          <a:p>
            <a:r>
              <a:rPr lang="en-US" i="1" u="sng" dirty="0" err="1">
                <a:solidFill>
                  <a:schemeClr val="bg1"/>
                </a:solidFill>
                <a:latin typeface="Times New Roman" panose="02020603050405020304" pitchFamily="18" charset="0"/>
                <a:cs typeface="Times New Roman" panose="02020603050405020304" pitchFamily="18" charset="0"/>
              </a:rPr>
              <a:t>VI:Ph</a:t>
            </a:r>
            <a:r>
              <a:rPr lang="vi-VN" i="1" u="sng" dirty="0">
                <a:solidFill>
                  <a:schemeClr val="bg1"/>
                </a:solidFill>
                <a:latin typeface="Times New Roman" panose="02020603050405020304" pitchFamily="18" charset="0"/>
                <a:cs typeface="Times New Roman" panose="02020603050405020304" pitchFamily="18" charset="0"/>
              </a:rPr>
              <a:t>ư</a:t>
            </a:r>
            <a:r>
              <a:rPr lang="en-US" i="1" u="sng" dirty="0" err="1">
                <a:solidFill>
                  <a:schemeClr val="bg1"/>
                </a:solidFill>
                <a:latin typeface="Times New Roman" panose="02020603050405020304" pitchFamily="18" charset="0"/>
                <a:cs typeface="Times New Roman" panose="02020603050405020304" pitchFamily="18" charset="0"/>
              </a:rPr>
              <a:t>ơng</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thức</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hoạt</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động</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của</a:t>
            </a:r>
            <a:r>
              <a:rPr lang="en-US" i="1" u="sng" dirty="0">
                <a:solidFill>
                  <a:schemeClr val="bg1"/>
                </a:solidFill>
                <a:latin typeface="Times New Roman" panose="02020603050405020304" pitchFamily="18" charset="0"/>
                <a:cs typeface="Times New Roman" panose="02020603050405020304" pitchFamily="18" charset="0"/>
              </a:rPr>
              <a:t> VPN :</a:t>
            </a:r>
          </a:p>
        </p:txBody>
      </p:sp>
      <p:sp>
        <p:nvSpPr>
          <p:cNvPr id="3" name="Content Placeholder 2">
            <a:extLst>
              <a:ext uri="{FF2B5EF4-FFF2-40B4-BE49-F238E27FC236}">
                <a16:creationId xmlns:a16="http://schemas.microsoft.com/office/drawing/2014/main" id="{88A38F2E-862C-4674-9ADF-50C9A2ADC464}"/>
              </a:ext>
            </a:extLst>
          </p:cNvPr>
          <p:cNvSpPr>
            <a:spLocks noGrp="1"/>
          </p:cNvSpPr>
          <p:nvPr>
            <p:ph idx="1"/>
          </p:nvPr>
        </p:nvSpPr>
        <p:spPr>
          <a:xfrm>
            <a:off x="457200" y="1340528"/>
            <a:ext cx="11367856" cy="4962618"/>
          </a:xfrm>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Hầu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VPN </a:t>
            </a:r>
            <a:r>
              <a:rPr lang="en-US" sz="2800" dirty="0" err="1">
                <a:latin typeface="Times New Roman" panose="02020603050405020304" pitchFamily="18" charset="0"/>
                <a:cs typeface="Times New Roman" panose="02020603050405020304" pitchFamily="18" charset="0"/>
              </a:rPr>
              <a:t>đều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dựa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kỹ</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Tunneling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ra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riêng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nền</a:t>
            </a:r>
            <a:r>
              <a:rPr lang="en-US" sz="2800" dirty="0">
                <a:latin typeface="Times New Roman" panose="02020603050405020304" pitchFamily="18" charset="0"/>
                <a:cs typeface="Times New Roman" panose="02020603050405020304" pitchFamily="18" charset="0"/>
              </a:rPr>
              <a:t>  Internet.</a:t>
            </a:r>
          </a:p>
          <a:p>
            <a:pPr marL="0" indent="0" algn="just">
              <a:buNone/>
            </a:pP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Về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chất</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đây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đặt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toàn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gói</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vào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lớp</a:t>
            </a:r>
            <a:r>
              <a:rPr lang="en-US" sz="2800" dirty="0">
                <a:latin typeface="Times New Roman" panose="02020603050405020304" pitchFamily="18" charset="0"/>
                <a:cs typeface="Times New Roman" panose="02020603050405020304" pitchFamily="18" charset="0"/>
              </a:rPr>
              <a:t> header </a:t>
            </a:r>
            <a:r>
              <a:rPr lang="en-US" sz="2800" dirty="0" err="1">
                <a:latin typeface="Times New Roman" panose="02020603050405020304" pitchFamily="18" charset="0"/>
                <a:cs typeface="Times New Roman" panose="02020603050405020304" pitchFamily="18" charset="0"/>
              </a:rPr>
              <a:t>chứa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tuyến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truyền</a:t>
            </a:r>
            <a:r>
              <a:rPr lang="en-US" sz="2800" dirty="0">
                <a:latin typeface="Times New Roman" panose="02020603050405020304" pitchFamily="18" charset="0"/>
                <a:cs typeface="Times New Roman" panose="02020603050405020304" pitchFamily="18" charset="0"/>
              </a:rPr>
              <a:t> qua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trung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theo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những</a:t>
            </a:r>
            <a:r>
              <a:rPr lang="en-US" sz="2800" dirty="0">
                <a:latin typeface="Times New Roman" panose="02020603050405020304" pitchFamily="18" charset="0"/>
                <a:cs typeface="Times New Roman" panose="02020603050405020304" pitchFamily="18" charset="0"/>
              </a:rPr>
              <a:t> “đ</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ống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riêng</a:t>
            </a:r>
            <a:r>
              <a:rPr lang="en-US" sz="2800" dirty="0">
                <a:latin typeface="Times New Roman" panose="02020603050405020304" pitchFamily="18" charset="0"/>
                <a:cs typeface="Times New Roman" panose="02020603050405020304" pitchFamily="18" charset="0"/>
              </a:rPr>
              <a:t> (tunnel).</a:t>
            </a:r>
          </a:p>
          <a:p>
            <a:pPr marL="0" indent="0" algn="just">
              <a:buNone/>
            </a:pP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gói</a:t>
            </a:r>
            <a:r>
              <a:rPr lang="en-US" sz="2800" dirty="0">
                <a:latin typeface="Times New Roman" panose="02020603050405020304" pitchFamily="18" charset="0"/>
                <a:cs typeface="Times New Roman" panose="02020603050405020304" pitchFamily="18" charset="0"/>
              </a:rPr>
              <a:t> tin đ</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truyền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đích</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chúng</a:t>
            </a:r>
            <a:r>
              <a:rPr lang="en-US" sz="2800" dirty="0">
                <a:latin typeface="Times New Roman" panose="02020603050405020304" pitchFamily="18" charset="0"/>
                <a:cs typeface="Times New Roman" panose="02020603050405020304" pitchFamily="18" charset="0"/>
              </a:rPr>
              <a:t> đ</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lớp</a:t>
            </a:r>
            <a:r>
              <a:rPr lang="en-US" sz="2800" dirty="0">
                <a:latin typeface="Times New Roman" panose="02020603050405020304" pitchFamily="18" charset="0"/>
                <a:cs typeface="Times New Roman" panose="02020603050405020304" pitchFamily="18" charset="0"/>
              </a:rPr>
              <a:t> header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chuyển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máy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trạm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cuối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cùng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nối</a:t>
            </a:r>
            <a:r>
              <a:rPr lang="en-US" sz="2800" dirty="0">
                <a:latin typeface="Times New Roman" panose="02020603050405020304" pitchFamily="18" charset="0"/>
                <a:cs typeface="Times New Roman" panose="02020603050405020304" pitchFamily="18" charset="0"/>
              </a:rPr>
              <a:t> Tunnel , </a:t>
            </a:r>
            <a:r>
              <a:rPr lang="en-US" sz="2800" dirty="0" err="1">
                <a:latin typeface="Times New Roman" panose="02020603050405020304" pitchFamily="18" charset="0"/>
                <a:cs typeface="Times New Roman" panose="02020603050405020304" pitchFamily="18" charset="0"/>
              </a:rPr>
              <a:t>máy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máy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chủ</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(tunnel protocol).</a:t>
            </a:r>
          </a:p>
          <a:p>
            <a:pPr marL="0" indent="0" algn="just">
              <a:buNone/>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gói</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bọc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ngoài</a:t>
            </a:r>
            <a:r>
              <a:rPr lang="en-US" sz="2800" dirty="0">
                <a:latin typeface="Times New Roman" panose="02020603050405020304" pitchFamily="18" charset="0"/>
                <a:cs typeface="Times New Roman" panose="02020603050405020304" pitchFamily="18" charset="0"/>
              </a:rPr>
              <a:t> đ</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2 </a:t>
            </a:r>
            <a:r>
              <a:rPr lang="en-US" sz="2800" dirty="0" err="1">
                <a:latin typeface="Times New Roman" panose="02020603050405020304" pitchFamily="18" charset="0"/>
                <a:cs typeface="Times New Roman" panose="02020603050405020304" pitchFamily="18" charset="0"/>
              </a:rPr>
              <a:t>điểm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cuối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biết</a:t>
            </a:r>
            <a:r>
              <a:rPr lang="en-US" sz="2800" dirty="0">
                <a:latin typeface="Times New Roman" panose="02020603050405020304" pitchFamily="18" charset="0"/>
                <a:cs typeface="Times New Roman" panose="02020603050405020304" pitchFamily="18" charset="0"/>
              </a:rPr>
              <a:t> . Hai </a:t>
            </a:r>
            <a:r>
              <a:rPr lang="en-US" sz="2800" dirty="0" err="1">
                <a:latin typeface="Times New Roman" panose="02020603050405020304" pitchFamily="18" charset="0"/>
                <a:cs typeface="Times New Roman" panose="02020603050405020304" pitchFamily="18" charset="0"/>
              </a:rPr>
              <a:t>điểm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cuối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đ</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gọi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diện</a:t>
            </a:r>
            <a:r>
              <a:rPr lang="en-US" sz="2800" dirty="0">
                <a:latin typeface="Times New Roman" panose="02020603050405020304" pitchFamily="18" charset="0"/>
                <a:cs typeface="Times New Roman" panose="02020603050405020304" pitchFamily="18" charset="0"/>
              </a:rPr>
              <a:t> Tunnel (tunnel interface) , n</a:t>
            </a:r>
            <a:r>
              <a:rPr lang="vi-VN" sz="2800" dirty="0">
                <a:latin typeface="Times New Roman" panose="02020603050405020304" pitchFamily="18" charset="0"/>
                <a:cs typeface="Times New Roman" panose="02020603050405020304" pitchFamily="18" charset="0"/>
              </a:rPr>
              <a:t>ơ</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gói</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a:t>
            </a:r>
            <a:r>
              <a:rPr lang="en-US" sz="2800" dirty="0">
                <a:latin typeface="Times New Roman" panose="02020603050405020304" pitchFamily="18" charset="0"/>
                <a:cs typeface="Times New Roman" panose="02020603050405020304" pitchFamily="18" charset="0"/>
              </a:rPr>
              <a:t> ra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mạng</a:t>
            </a:r>
            <a:r>
              <a:rPr lang="en-US" sz="2800" dirty="0">
                <a:latin typeface="Times New Roman" panose="02020603050405020304" pitchFamily="18" charset="0"/>
                <a:cs typeface="Times New Roman" panose="02020603050405020304" pitchFamily="18" charset="0"/>
              </a:rPr>
              <a:t> .</a:t>
            </a:r>
          </a:p>
          <a:p>
            <a:pPr marL="0" indent="0">
              <a:buNone/>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8071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D89D9-3B38-42FF-AD69-180BC4E1D4A9}"/>
              </a:ext>
            </a:extLst>
          </p:cNvPr>
          <p:cNvSpPr>
            <a:spLocks noGrp="1"/>
          </p:cNvSpPr>
          <p:nvPr>
            <p:ph type="title"/>
          </p:nvPr>
        </p:nvSpPr>
        <p:spPr/>
        <p:txBody>
          <a:bodyPr/>
          <a:lstStyle/>
          <a:p>
            <a:r>
              <a:rPr lang="en-US" i="1" u="sng"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VI.1 : </a:t>
            </a:r>
            <a:r>
              <a:rPr lang="en-US" i="1" u="sng"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Kỹ</a:t>
            </a:r>
            <a:r>
              <a:rPr lang="en-US" i="1" u="sng"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i="1" u="sng"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thuật</a:t>
            </a:r>
            <a:r>
              <a:rPr lang="en-US" i="1" u="sng"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Tunneling </a:t>
            </a:r>
            <a:r>
              <a:rPr lang="en-US" i="1" u="sng"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trong</a:t>
            </a:r>
            <a:r>
              <a:rPr lang="en-US" i="1" u="sng"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i="1" u="sng"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mạng</a:t>
            </a:r>
            <a:r>
              <a:rPr lang="en-US" i="1" u="sng"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VPN </a:t>
            </a:r>
            <a:br>
              <a:rPr lang="en-US" i="1" u="sng"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i="1" u="sng"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điểm-nối-điểm</a:t>
            </a:r>
            <a:r>
              <a:rPr lang="en-US" i="1" u="sng"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i="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6E1E71-F482-4BBA-A26D-B8AAD9E6BC35}"/>
              </a:ext>
            </a:extLst>
          </p:cNvPr>
          <p:cNvSpPr>
            <a:spLocks noGrp="1"/>
          </p:cNvSpPr>
          <p:nvPr>
            <p:ph idx="1"/>
          </p:nvPr>
        </p:nvSpPr>
        <p:spPr>
          <a:xfrm>
            <a:off x="457200" y="2287264"/>
            <a:ext cx="10096500" cy="3778006"/>
          </a:xfrm>
        </p:spPr>
        <p:txBody>
          <a:bodyPr/>
          <a:lstStyle/>
          <a:p>
            <a:pPr>
              <a:buFont typeface="Wingdings" panose="05000000000000000000" pitchFamily="2" charset="2"/>
              <a:buChar char="v"/>
            </a:pPr>
            <a:r>
              <a:rPr lang="vi-VN" sz="3200" dirty="0">
                <a:solidFill>
                  <a:srgbClr val="FFFFFF"/>
                </a:solidFill>
                <a:latin typeface="Times New Roman" panose="02020603050405020304" pitchFamily="18" charset="0"/>
                <a:cs typeface="Times New Roman" panose="02020603050405020304" pitchFamily="18" charset="0"/>
              </a:rPr>
              <a:t>Trong VPN loại này, giao thức mã hóa định tuyến GRE cung cấp cơ cấu "đóng  gói" giao thức gói tin</a:t>
            </a:r>
            <a:r>
              <a:rPr lang="en-US" sz="3200" dirty="0">
                <a:solidFill>
                  <a:srgbClr val="FFFFFF"/>
                </a:solidFill>
                <a:latin typeface="Times New Roman" panose="02020603050405020304" pitchFamily="18" charset="0"/>
                <a:cs typeface="Times New Roman" panose="02020603050405020304" pitchFamily="18" charset="0"/>
              </a:rPr>
              <a:t> </a:t>
            </a:r>
            <a:r>
              <a:rPr lang="vi-VN" sz="3200" dirty="0">
                <a:solidFill>
                  <a:srgbClr val="FFFFFF"/>
                </a:solidFill>
                <a:latin typeface="Times New Roman" panose="02020603050405020304" pitchFamily="18" charset="0"/>
                <a:cs typeface="Times New Roman" panose="02020603050405020304" pitchFamily="18" charset="0"/>
              </a:rPr>
              <a:t>để truyền đi trên giao thức truyền tải .</a:t>
            </a:r>
            <a:endParaRPr lang="en-US" sz="3200" dirty="0">
              <a:solidFill>
                <a:srgbClr val="FFFFFF"/>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3200" dirty="0">
              <a:solidFill>
                <a:srgbClr val="FFFFFF"/>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3200" dirty="0" err="1">
                <a:solidFill>
                  <a:srgbClr val="FFFFFF"/>
                </a:solidFill>
                <a:latin typeface="Times New Roman"/>
                <a:cs typeface="Times New Roman"/>
              </a:rPr>
              <a:t>Nó</a:t>
            </a:r>
            <a:r>
              <a:rPr lang="en-US" sz="3200" dirty="0">
                <a:solidFill>
                  <a:srgbClr val="FFFFFF"/>
                </a:solidFill>
                <a:latin typeface="Times New Roman"/>
                <a:cs typeface="Times New Roman"/>
              </a:rPr>
              <a:t>  bao </a:t>
            </a:r>
            <a:r>
              <a:rPr lang="en-US" sz="3200" dirty="0" err="1">
                <a:solidFill>
                  <a:srgbClr val="FFFFFF"/>
                </a:solidFill>
                <a:latin typeface="Times New Roman"/>
                <a:cs typeface="Times New Roman"/>
              </a:rPr>
              <a:t>gồm</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thông</a:t>
            </a:r>
            <a:r>
              <a:rPr lang="en-US" sz="3200" dirty="0">
                <a:solidFill>
                  <a:srgbClr val="FFFFFF"/>
                </a:solidFill>
                <a:latin typeface="Times New Roman"/>
                <a:cs typeface="Times New Roman"/>
              </a:rPr>
              <a:t> tin </a:t>
            </a:r>
            <a:r>
              <a:rPr lang="en-US" sz="3200" dirty="0" err="1">
                <a:solidFill>
                  <a:srgbClr val="FFFFFF"/>
                </a:solidFill>
                <a:latin typeface="Times New Roman"/>
                <a:cs typeface="Times New Roman"/>
              </a:rPr>
              <a:t>về</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loại</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gói</a:t>
            </a:r>
            <a:r>
              <a:rPr lang="en-US" sz="3200" dirty="0">
                <a:solidFill>
                  <a:srgbClr val="FFFFFF"/>
                </a:solidFill>
                <a:latin typeface="Times New Roman"/>
                <a:cs typeface="Times New Roman"/>
              </a:rPr>
              <a:t> tin </a:t>
            </a:r>
            <a:r>
              <a:rPr lang="en-US" sz="3200" dirty="0" err="1">
                <a:solidFill>
                  <a:srgbClr val="FFFFFF"/>
                </a:solidFill>
                <a:latin typeface="Times New Roman"/>
                <a:cs typeface="Times New Roman"/>
              </a:rPr>
              <a:t>mà</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bạn</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đang</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mã</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hóa</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và</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thông</a:t>
            </a:r>
            <a:r>
              <a:rPr lang="en-US" sz="3200" dirty="0">
                <a:solidFill>
                  <a:srgbClr val="FFFFFF"/>
                </a:solidFill>
                <a:latin typeface="Times New Roman"/>
                <a:cs typeface="Times New Roman"/>
              </a:rPr>
              <a:t> tin </a:t>
            </a:r>
            <a:r>
              <a:rPr lang="en-US" sz="3200" dirty="0" err="1">
                <a:solidFill>
                  <a:srgbClr val="FFFFFF"/>
                </a:solidFill>
                <a:latin typeface="Times New Roman"/>
                <a:cs typeface="Times New Roman"/>
              </a:rPr>
              <a:t>về</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kết</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nối</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giữa</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máy</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chủ</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với</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máy</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khách</a:t>
            </a:r>
            <a:r>
              <a:rPr lang="en-US" sz="3200" dirty="0">
                <a:solidFill>
                  <a:srgbClr val="FFFFFF"/>
                </a:solidFill>
                <a:latin typeface="Times New Roman"/>
                <a:cs typeface="Times New Roman"/>
              </a:rPr>
              <a:t>.</a:t>
            </a:r>
            <a:endParaRPr lang="en-US" sz="3200" dirty="0">
              <a:latin typeface="Times New Roman"/>
              <a:cs typeface="Times New Roman"/>
            </a:endParaRPr>
          </a:p>
          <a:p>
            <a:pPr>
              <a:buFont typeface="Wingdings" panose="05000000000000000000" pitchFamily="2" charset="2"/>
              <a:buChar char="v"/>
            </a:pPr>
            <a:endParaRPr lang="vi-VN" sz="2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4568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B1B3-AE69-44BD-BE9C-14930AA1386C}"/>
              </a:ext>
            </a:extLst>
          </p:cNvPr>
          <p:cNvSpPr>
            <a:spLocks noGrp="1"/>
          </p:cNvSpPr>
          <p:nvPr>
            <p:ph type="title"/>
          </p:nvPr>
        </p:nvSpPr>
        <p:spPr/>
        <p:txBody>
          <a:bodyPr>
            <a:noAutofit/>
          </a:bodyPr>
          <a:lstStyle/>
          <a:p>
            <a:r>
              <a:rPr lang="en-US" sz="3600" i="1" u="sng"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a:t>
            </a:r>
            <a:r>
              <a:rPr lang="en-US" sz="3600" i="1" u="sng"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i="1" u="sng"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phỏng</a:t>
            </a:r>
            <a:r>
              <a:rPr lang="en-US" sz="3600" i="1" u="sng"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Tunneling </a:t>
            </a:r>
            <a:r>
              <a:rPr lang="en-US" sz="3600" i="1" u="sng"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trong</a:t>
            </a:r>
            <a:r>
              <a:rPr lang="en-US" sz="3600" i="1" u="sng"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i="1" u="sng"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mạng</a:t>
            </a:r>
            <a:r>
              <a:rPr lang="en-US" sz="3600" i="1" u="sng"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VPN Site to Site :</a:t>
            </a:r>
            <a:br>
              <a:rPr lang="en-US" sz="3600" i="1" u="sng"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3600" i="1" dirty="0">
              <a:solidFill>
                <a:schemeClr val="bg1"/>
              </a:solidFill>
              <a:latin typeface="Times New Roman" panose="02020603050405020304" pitchFamily="18" charset="0"/>
              <a:cs typeface="Times New Roman" panose="02020603050405020304" pitchFamily="18" charset="0"/>
            </a:endParaRPr>
          </a:p>
        </p:txBody>
      </p:sp>
      <p:sp>
        <p:nvSpPr>
          <p:cNvPr id="4" name="object 2">
            <a:extLst>
              <a:ext uri="{FF2B5EF4-FFF2-40B4-BE49-F238E27FC236}">
                <a16:creationId xmlns:a16="http://schemas.microsoft.com/office/drawing/2014/main" id="{3744DB38-A689-46A9-9B24-B9A6DEA2CC12}"/>
              </a:ext>
            </a:extLst>
          </p:cNvPr>
          <p:cNvSpPr>
            <a:spLocks noGrp="1"/>
          </p:cNvSpPr>
          <p:nvPr>
            <p:ph idx="1"/>
          </p:nvPr>
        </p:nvSpPr>
        <p:spPr>
          <a:xfrm>
            <a:off x="1846556" y="1624120"/>
            <a:ext cx="8087558" cy="4745007"/>
          </a:xfrm>
          <a:prstGeom prst="rect">
            <a:avLst/>
          </a:prstGeom>
          <a:blipFill>
            <a:blip r:embed="rId2" cstate="print"/>
            <a:stretch>
              <a:fillRect/>
            </a:stretch>
          </a:blipFill>
        </p:spPr>
        <p:txBody>
          <a:bodyPr wrap="square" lIns="0" tIns="0" rIns="0" bIns="0" rtlCol="0"/>
          <a:lstStyle/>
          <a:p>
            <a:endParaRPr lang="en-US" dirty="0"/>
          </a:p>
        </p:txBody>
      </p:sp>
    </p:spTree>
    <p:extLst>
      <p:ext uri="{BB962C8B-B14F-4D97-AF65-F5344CB8AC3E}">
        <p14:creationId xmlns:p14="http://schemas.microsoft.com/office/powerpoint/2010/main" val="352575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E2C13-8E32-4321-93D5-535D50ED58BE}"/>
              </a:ext>
            </a:extLst>
          </p:cNvPr>
          <p:cNvSpPr>
            <a:spLocks noGrp="1"/>
          </p:cNvSpPr>
          <p:nvPr>
            <p:ph type="title"/>
          </p:nvPr>
        </p:nvSpPr>
        <p:spPr/>
        <p:txBody>
          <a:bodyPr>
            <a:normAutofit/>
          </a:bodyPr>
          <a:lstStyle/>
          <a:p>
            <a:r>
              <a:rPr lang="en-US" i="1" u="sng" dirty="0">
                <a:solidFill>
                  <a:schemeClr val="bg1"/>
                </a:solidFill>
                <a:latin typeface="Times New Roman" panose="02020603050405020304" pitchFamily="18" charset="0"/>
                <a:cs typeface="Times New Roman" panose="02020603050405020304" pitchFamily="18" charset="0"/>
              </a:rPr>
              <a:t>VI.2 : </a:t>
            </a:r>
            <a:r>
              <a:rPr lang="en-US" i="1" u="sng" dirty="0" err="1">
                <a:solidFill>
                  <a:schemeClr val="bg1"/>
                </a:solidFill>
                <a:latin typeface="Times New Roman" panose="02020603050405020304" pitchFamily="18" charset="0"/>
                <a:cs typeface="Times New Roman" panose="02020603050405020304" pitchFamily="18" charset="0"/>
              </a:rPr>
              <a:t>Kỹ</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thuật</a:t>
            </a:r>
            <a:r>
              <a:rPr lang="en-US" i="1" u="sng" dirty="0">
                <a:solidFill>
                  <a:schemeClr val="bg1"/>
                </a:solidFill>
                <a:latin typeface="Times New Roman" panose="02020603050405020304" pitchFamily="18" charset="0"/>
                <a:cs typeface="Times New Roman" panose="02020603050405020304" pitchFamily="18" charset="0"/>
              </a:rPr>
              <a:t> Tunneling </a:t>
            </a:r>
            <a:r>
              <a:rPr lang="en-US" i="1" u="sng" dirty="0" err="1">
                <a:solidFill>
                  <a:schemeClr val="bg1"/>
                </a:solidFill>
                <a:latin typeface="Times New Roman" panose="02020603050405020304" pitchFamily="18" charset="0"/>
                <a:cs typeface="Times New Roman" panose="02020603050405020304" pitchFamily="18" charset="0"/>
              </a:rPr>
              <a:t>trong</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mạng</a:t>
            </a:r>
            <a:r>
              <a:rPr lang="en-US" i="1" u="sng" dirty="0">
                <a:solidFill>
                  <a:schemeClr val="bg1"/>
                </a:solidFill>
                <a:latin typeface="Times New Roman" panose="02020603050405020304" pitchFamily="18" charset="0"/>
                <a:cs typeface="Times New Roman" panose="02020603050405020304" pitchFamily="18" charset="0"/>
              </a:rPr>
              <a:t> VPN </a:t>
            </a:r>
            <a:r>
              <a:rPr lang="en-US" i="1" u="sng" dirty="0" err="1">
                <a:solidFill>
                  <a:schemeClr val="bg1"/>
                </a:solidFill>
                <a:latin typeface="Times New Roman" panose="02020603050405020304" pitchFamily="18" charset="0"/>
                <a:cs typeface="Times New Roman" panose="02020603050405020304" pitchFamily="18" charset="0"/>
              </a:rPr>
              <a:t>truy</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cập</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từ</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xa</a:t>
            </a:r>
            <a:r>
              <a:rPr lang="en-US" i="1" u="sng" dirty="0">
                <a:solidFill>
                  <a:schemeClr val="bg1"/>
                </a:solidFill>
                <a:latin typeface="Times New Roman" panose="02020603050405020304" pitchFamily="18" charset="0"/>
                <a:cs typeface="Times New Roman" panose="02020603050405020304" pitchFamily="18" charset="0"/>
              </a:rPr>
              <a:t> </a:t>
            </a:r>
            <a:endParaRPr lang="en-US" i="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BBD6E0-9D3B-441C-89CD-DB0A31DD89D4}"/>
              </a:ext>
            </a:extLst>
          </p:cNvPr>
          <p:cNvSpPr>
            <a:spLocks noGrp="1"/>
          </p:cNvSpPr>
          <p:nvPr>
            <p:ph idx="1"/>
          </p:nvPr>
        </p:nvSpPr>
        <p:spPr>
          <a:xfrm>
            <a:off x="457200" y="1825624"/>
            <a:ext cx="11066016" cy="4255579"/>
          </a:xfrm>
        </p:spPr>
        <p:txBody>
          <a:bodyPr>
            <a:normAutofit lnSpcReduction="10000"/>
          </a:bodyPr>
          <a:lstStyle/>
          <a:p>
            <a:pPr marL="355600" indent="-342900">
              <a:lnSpc>
                <a:spcPct val="100000"/>
              </a:lnSpc>
              <a:spcBef>
                <a:spcPts val="105"/>
              </a:spcBef>
              <a:buFont typeface="Wingdings" panose="05000000000000000000" pitchFamily="2" charset="2"/>
              <a:buChar char="v"/>
              <a:tabLst>
                <a:tab pos="14857094" algn="l"/>
              </a:tabLst>
            </a:pPr>
            <a:r>
              <a:rPr lang="en-US" sz="3200" dirty="0" err="1">
                <a:solidFill>
                  <a:srgbClr val="FFFFFF"/>
                </a:solidFill>
                <a:latin typeface="Times New Roman"/>
                <a:cs typeface="Times New Roman"/>
              </a:rPr>
              <a:t>Với</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loại</a:t>
            </a:r>
            <a:r>
              <a:rPr lang="en-US" sz="3200" dirty="0">
                <a:solidFill>
                  <a:srgbClr val="FFFFFF"/>
                </a:solidFill>
                <a:latin typeface="Times New Roman"/>
                <a:cs typeface="Times New Roman"/>
              </a:rPr>
              <a:t> VPN </a:t>
            </a:r>
            <a:r>
              <a:rPr lang="en-US" sz="3200" dirty="0" err="1">
                <a:solidFill>
                  <a:srgbClr val="FFFFFF"/>
                </a:solidFill>
                <a:latin typeface="Times New Roman"/>
                <a:cs typeface="Times New Roman"/>
              </a:rPr>
              <a:t>này</a:t>
            </a:r>
            <a:r>
              <a:rPr lang="en-US" sz="3200" dirty="0">
                <a:solidFill>
                  <a:srgbClr val="FFFFFF"/>
                </a:solidFill>
                <a:latin typeface="Times New Roman"/>
                <a:cs typeface="Times New Roman"/>
              </a:rPr>
              <a:t> , Tunneling </a:t>
            </a:r>
            <a:r>
              <a:rPr lang="en-US" sz="3200" dirty="0" err="1">
                <a:solidFill>
                  <a:srgbClr val="FFFFFF"/>
                </a:solidFill>
                <a:latin typeface="Times New Roman"/>
                <a:cs typeface="Times New Roman"/>
              </a:rPr>
              <a:t>th</a:t>
            </a:r>
            <a:r>
              <a:rPr lang="vi-VN" sz="3200" dirty="0">
                <a:solidFill>
                  <a:srgbClr val="FFFFFF"/>
                </a:solidFill>
                <a:latin typeface="Times New Roman"/>
                <a:cs typeface="Times New Roman"/>
              </a:rPr>
              <a:t>ư</a:t>
            </a:r>
            <a:r>
              <a:rPr lang="en-US" sz="3200" dirty="0" err="1">
                <a:solidFill>
                  <a:srgbClr val="FFFFFF"/>
                </a:solidFill>
                <a:latin typeface="Times New Roman"/>
                <a:cs typeface="Times New Roman"/>
              </a:rPr>
              <a:t>ờng</a:t>
            </a:r>
            <a:r>
              <a:rPr lang="en-US" sz="3200" dirty="0">
                <a:solidFill>
                  <a:srgbClr val="FFFFFF"/>
                </a:solidFill>
                <a:latin typeface="Times New Roman"/>
                <a:cs typeface="Times New Roman"/>
              </a:rPr>
              <a:t> dung </a:t>
            </a:r>
            <a:r>
              <a:rPr lang="en-US" sz="3200" dirty="0" err="1">
                <a:solidFill>
                  <a:srgbClr val="FFFFFF"/>
                </a:solidFill>
                <a:latin typeface="Times New Roman"/>
                <a:cs typeface="Times New Roman"/>
              </a:rPr>
              <a:t>giao</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thức</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điể-nối-điểm</a:t>
            </a:r>
            <a:r>
              <a:rPr lang="en-US" sz="3200" dirty="0">
                <a:solidFill>
                  <a:srgbClr val="FFFFFF"/>
                </a:solidFill>
                <a:latin typeface="Times New Roman"/>
                <a:cs typeface="Times New Roman"/>
              </a:rPr>
              <a:t> (PPP).</a:t>
            </a:r>
          </a:p>
          <a:p>
            <a:pPr marL="355600" indent="-342900">
              <a:lnSpc>
                <a:spcPct val="100000"/>
              </a:lnSpc>
              <a:spcBef>
                <a:spcPts val="105"/>
              </a:spcBef>
              <a:buFont typeface="Wingdings" panose="05000000000000000000" pitchFamily="2" charset="2"/>
              <a:buChar char="v"/>
              <a:tabLst>
                <a:tab pos="14857094" algn="l"/>
              </a:tabLst>
            </a:pPr>
            <a:endParaRPr lang="en-US" sz="3200" dirty="0">
              <a:solidFill>
                <a:srgbClr val="FFFFFF"/>
              </a:solidFill>
              <a:latin typeface="Times New Roman"/>
              <a:cs typeface="Times New Roman"/>
            </a:endParaRPr>
          </a:p>
          <a:p>
            <a:pPr marL="355600" indent="-342900">
              <a:lnSpc>
                <a:spcPct val="100000"/>
              </a:lnSpc>
              <a:spcBef>
                <a:spcPts val="105"/>
              </a:spcBef>
              <a:buFont typeface="Wingdings" panose="05000000000000000000" pitchFamily="2" charset="2"/>
              <a:buChar char="v"/>
              <a:tabLst>
                <a:tab pos="14857094" algn="l"/>
              </a:tabLst>
            </a:pPr>
            <a:r>
              <a:rPr lang="en-US" sz="3200" dirty="0" err="1">
                <a:solidFill>
                  <a:srgbClr val="FFFFFF"/>
                </a:solidFill>
                <a:latin typeface="Times New Roman"/>
                <a:cs typeface="Times New Roman"/>
              </a:rPr>
              <a:t>Là</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một</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phần</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của</a:t>
            </a:r>
            <a:r>
              <a:rPr lang="en-US" sz="3200" dirty="0">
                <a:solidFill>
                  <a:srgbClr val="FFFFFF"/>
                </a:solidFill>
                <a:latin typeface="Times New Roman"/>
                <a:cs typeface="Times New Roman"/>
              </a:rPr>
              <a:t> TCP/IP, PPP </a:t>
            </a:r>
            <a:r>
              <a:rPr lang="en-US" sz="3200" dirty="0" err="1">
                <a:solidFill>
                  <a:srgbClr val="FFFFFF"/>
                </a:solidFill>
                <a:latin typeface="Times New Roman"/>
                <a:cs typeface="Times New Roman"/>
              </a:rPr>
              <a:t>đóng</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vai</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trò</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truyền</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tải</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cho</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các</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giao</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thức</a:t>
            </a:r>
            <a:r>
              <a:rPr lang="en-US" sz="3200" dirty="0">
                <a:solidFill>
                  <a:srgbClr val="FFFFFF"/>
                </a:solidFill>
                <a:latin typeface="Times New Roman"/>
                <a:cs typeface="Times New Roman"/>
              </a:rPr>
              <a:t> IP </a:t>
            </a:r>
            <a:r>
              <a:rPr lang="en-US" sz="3200" dirty="0" err="1">
                <a:solidFill>
                  <a:srgbClr val="FFFFFF"/>
                </a:solidFill>
                <a:latin typeface="Times New Roman"/>
                <a:cs typeface="Times New Roman"/>
              </a:rPr>
              <a:t>khác</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khi</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liên</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hệ</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trên</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mạng</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giữa</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máy</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chủ</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và</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máy</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truy</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cập</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từ</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xa</a:t>
            </a:r>
            <a:r>
              <a:rPr lang="en-US" sz="3200" dirty="0">
                <a:solidFill>
                  <a:srgbClr val="FFFFFF"/>
                </a:solidFill>
                <a:latin typeface="Times New Roman"/>
                <a:cs typeface="Times New Roman"/>
              </a:rPr>
              <a:t> .</a:t>
            </a:r>
          </a:p>
          <a:p>
            <a:pPr marL="355600" indent="-342900">
              <a:lnSpc>
                <a:spcPct val="100000"/>
              </a:lnSpc>
              <a:spcBef>
                <a:spcPts val="105"/>
              </a:spcBef>
              <a:buFont typeface="Wingdings" panose="05000000000000000000" pitchFamily="2" charset="2"/>
              <a:buChar char="v"/>
              <a:tabLst>
                <a:tab pos="14857094" algn="l"/>
              </a:tabLst>
            </a:pPr>
            <a:endParaRPr lang="en-US" sz="3200" dirty="0">
              <a:solidFill>
                <a:srgbClr val="FFFFFF"/>
              </a:solidFill>
              <a:latin typeface="Times New Roman"/>
              <a:cs typeface="Times New Roman"/>
            </a:endParaRPr>
          </a:p>
          <a:p>
            <a:pPr marL="355600" indent="-342900">
              <a:lnSpc>
                <a:spcPct val="100000"/>
              </a:lnSpc>
              <a:spcBef>
                <a:spcPts val="105"/>
              </a:spcBef>
              <a:buFont typeface="Wingdings" panose="05000000000000000000" pitchFamily="2" charset="2"/>
              <a:buChar char="v"/>
              <a:tabLst>
                <a:tab pos="14857094" algn="l"/>
              </a:tabLst>
            </a:pPr>
            <a:r>
              <a:rPr lang="en-US" sz="3200" dirty="0" err="1">
                <a:solidFill>
                  <a:srgbClr val="FFFFFF"/>
                </a:solidFill>
                <a:latin typeface="Times New Roman"/>
                <a:cs typeface="Times New Roman"/>
              </a:rPr>
              <a:t>Nói</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tóm</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lại</a:t>
            </a:r>
            <a:r>
              <a:rPr lang="en-US" sz="3200" dirty="0">
                <a:solidFill>
                  <a:srgbClr val="FFFFFF"/>
                </a:solidFill>
                <a:latin typeface="Times New Roman"/>
                <a:cs typeface="Times New Roman"/>
              </a:rPr>
              <a:t> , </a:t>
            </a:r>
            <a:r>
              <a:rPr lang="en-US" sz="3200" dirty="0" err="1">
                <a:solidFill>
                  <a:srgbClr val="FFFFFF"/>
                </a:solidFill>
                <a:latin typeface="Times New Roman"/>
                <a:cs typeface="Times New Roman"/>
              </a:rPr>
              <a:t>kỹ</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thuật</a:t>
            </a:r>
            <a:r>
              <a:rPr lang="en-US" sz="3200" dirty="0">
                <a:solidFill>
                  <a:srgbClr val="FFFFFF"/>
                </a:solidFill>
                <a:latin typeface="Times New Roman"/>
                <a:cs typeface="Times New Roman"/>
              </a:rPr>
              <a:t> Tunneling </a:t>
            </a:r>
            <a:r>
              <a:rPr lang="en-US" sz="3200" dirty="0" err="1">
                <a:solidFill>
                  <a:srgbClr val="FFFFFF"/>
                </a:solidFill>
                <a:latin typeface="Times New Roman"/>
                <a:cs typeface="Times New Roman"/>
              </a:rPr>
              <a:t>cho</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mạng</a:t>
            </a:r>
            <a:r>
              <a:rPr lang="en-US" sz="3200" dirty="0">
                <a:solidFill>
                  <a:srgbClr val="FFFFFF"/>
                </a:solidFill>
                <a:latin typeface="Times New Roman"/>
                <a:cs typeface="Times New Roman"/>
              </a:rPr>
              <a:t> VPN </a:t>
            </a:r>
            <a:r>
              <a:rPr lang="en-US" sz="3200" dirty="0" err="1">
                <a:solidFill>
                  <a:srgbClr val="FFFFFF"/>
                </a:solidFill>
                <a:latin typeface="Times New Roman"/>
                <a:cs typeface="Times New Roman"/>
              </a:rPr>
              <a:t>truy</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cập</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từ</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xa</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phụ</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thuộc</a:t>
            </a:r>
            <a:r>
              <a:rPr lang="en-US" sz="3200" dirty="0">
                <a:solidFill>
                  <a:srgbClr val="FFFFFF"/>
                </a:solidFill>
                <a:latin typeface="Times New Roman"/>
                <a:cs typeface="Times New Roman"/>
              </a:rPr>
              <a:t> </a:t>
            </a:r>
            <a:r>
              <a:rPr lang="en-US" sz="3200" dirty="0" err="1">
                <a:solidFill>
                  <a:srgbClr val="FFFFFF"/>
                </a:solidFill>
                <a:latin typeface="Times New Roman"/>
                <a:cs typeface="Times New Roman"/>
              </a:rPr>
              <a:t>vào</a:t>
            </a:r>
            <a:r>
              <a:rPr lang="en-US" sz="3200" dirty="0">
                <a:solidFill>
                  <a:srgbClr val="FFFFFF"/>
                </a:solidFill>
                <a:latin typeface="Times New Roman"/>
                <a:cs typeface="Times New Roman"/>
              </a:rPr>
              <a:t> PPP .</a:t>
            </a:r>
          </a:p>
          <a:p>
            <a:pPr marL="355600" indent="-342900">
              <a:lnSpc>
                <a:spcPct val="100000"/>
              </a:lnSpc>
              <a:spcBef>
                <a:spcPts val="105"/>
              </a:spcBef>
              <a:buFont typeface="Wingdings" panose="05000000000000000000" pitchFamily="2" charset="2"/>
              <a:buChar char="v"/>
              <a:tabLst>
                <a:tab pos="14857094" algn="l"/>
              </a:tabLst>
            </a:pPr>
            <a:endParaRPr lang="en-US" sz="3200" dirty="0">
              <a:solidFill>
                <a:srgbClr val="FFFFFF"/>
              </a:solidFill>
              <a:latin typeface="Times New Roman"/>
              <a:cs typeface="Times New Roman"/>
            </a:endParaRPr>
          </a:p>
          <a:p>
            <a:pPr marL="12700" indent="0">
              <a:lnSpc>
                <a:spcPct val="100000"/>
              </a:lnSpc>
              <a:spcBef>
                <a:spcPts val="105"/>
              </a:spcBef>
              <a:buNone/>
              <a:tabLst>
                <a:tab pos="14857094" algn="l"/>
              </a:tabLst>
            </a:pPr>
            <a:endParaRPr lang="en-US" sz="3200" dirty="0">
              <a:solidFill>
                <a:srgbClr val="FFFFFF"/>
              </a:solidFill>
              <a:latin typeface="Times New Roman"/>
              <a:cs typeface="Times New Roman"/>
            </a:endParaRPr>
          </a:p>
          <a:p>
            <a:endParaRPr lang="en-US" sz="32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9042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83D3-D966-4B16-A605-EB600CCCF3CD}"/>
              </a:ext>
            </a:extLst>
          </p:cNvPr>
          <p:cNvSpPr>
            <a:spLocks noGrp="1"/>
          </p:cNvSpPr>
          <p:nvPr>
            <p:ph type="title"/>
          </p:nvPr>
        </p:nvSpPr>
        <p:spPr/>
        <p:txBody>
          <a:bodyPr/>
          <a:lstStyle/>
          <a:p>
            <a:r>
              <a:rPr lang="en-US" i="1" u="sng" dirty="0" err="1">
                <a:solidFill>
                  <a:schemeClr val="bg1"/>
                </a:solidFill>
                <a:latin typeface="Times New Roman" panose="02020603050405020304" pitchFamily="18" charset="0"/>
                <a:cs typeface="Times New Roman" panose="02020603050405020304" pitchFamily="18" charset="0"/>
              </a:rPr>
              <a:t>Mô</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phỏng</a:t>
            </a:r>
            <a:r>
              <a:rPr lang="en-US" i="1" u="sng" dirty="0">
                <a:solidFill>
                  <a:schemeClr val="bg1"/>
                </a:solidFill>
                <a:latin typeface="Times New Roman" panose="02020603050405020304" pitchFamily="18" charset="0"/>
                <a:cs typeface="Times New Roman" panose="02020603050405020304" pitchFamily="18" charset="0"/>
              </a:rPr>
              <a:t> Tunneling </a:t>
            </a:r>
            <a:r>
              <a:rPr lang="en-US" i="1" u="sng" dirty="0" err="1">
                <a:solidFill>
                  <a:schemeClr val="bg1"/>
                </a:solidFill>
                <a:latin typeface="Times New Roman" panose="02020603050405020304" pitchFamily="18" charset="0"/>
                <a:cs typeface="Times New Roman" panose="02020603050405020304" pitchFamily="18" charset="0"/>
              </a:rPr>
              <a:t>trong</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mạng</a:t>
            </a:r>
            <a:r>
              <a:rPr lang="en-US" i="1" u="sng" dirty="0">
                <a:solidFill>
                  <a:schemeClr val="bg1"/>
                </a:solidFill>
                <a:latin typeface="Times New Roman" panose="02020603050405020304" pitchFamily="18" charset="0"/>
                <a:cs typeface="Times New Roman" panose="02020603050405020304" pitchFamily="18" charset="0"/>
              </a:rPr>
              <a:t> VPN </a:t>
            </a:r>
            <a:r>
              <a:rPr lang="en-US" i="1" u="sng" dirty="0" err="1">
                <a:solidFill>
                  <a:schemeClr val="bg1"/>
                </a:solidFill>
                <a:latin typeface="Times New Roman" panose="02020603050405020304" pitchFamily="18" charset="0"/>
                <a:cs typeface="Times New Roman" panose="02020603050405020304" pitchFamily="18" charset="0"/>
              </a:rPr>
              <a:t>truyền</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từ</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xa</a:t>
            </a:r>
            <a:r>
              <a:rPr lang="en-US" i="1" u="sng" dirty="0">
                <a:solidFill>
                  <a:schemeClr val="bg1"/>
                </a:solidFill>
                <a:latin typeface="Times New Roman" panose="02020603050405020304" pitchFamily="18" charset="0"/>
                <a:cs typeface="Times New Roman" panose="02020603050405020304" pitchFamily="18" charset="0"/>
              </a:rPr>
              <a:t> :</a:t>
            </a:r>
          </a:p>
        </p:txBody>
      </p:sp>
      <p:sp>
        <p:nvSpPr>
          <p:cNvPr id="4" name="object 2">
            <a:extLst>
              <a:ext uri="{FF2B5EF4-FFF2-40B4-BE49-F238E27FC236}">
                <a16:creationId xmlns:a16="http://schemas.microsoft.com/office/drawing/2014/main" id="{3F768A32-23B8-4F1E-93F7-3636EAA5F352}"/>
              </a:ext>
            </a:extLst>
          </p:cNvPr>
          <p:cNvSpPr>
            <a:spLocks noGrp="1"/>
          </p:cNvSpPr>
          <p:nvPr>
            <p:ph idx="1"/>
          </p:nvPr>
        </p:nvSpPr>
        <p:spPr>
          <a:xfrm>
            <a:off x="1802167" y="2015231"/>
            <a:ext cx="8469297" cy="4279037"/>
          </a:xfrm>
          <a:prstGeom prst="rect">
            <a:avLst/>
          </a:prstGeom>
          <a:blipFill>
            <a:blip r:embed="rId2" cstate="print"/>
            <a:stretch>
              <a:fillRect/>
            </a:stretch>
          </a:blipFill>
        </p:spPr>
        <p:txBody>
          <a:bodyPr wrap="square" lIns="0" tIns="0" rIns="0" bIns="0" rtlCol="0"/>
          <a:lstStyle/>
          <a:p>
            <a:endParaRPr lang="en-US"/>
          </a:p>
        </p:txBody>
      </p:sp>
    </p:spTree>
    <p:extLst>
      <p:ext uri="{BB962C8B-B14F-4D97-AF65-F5344CB8AC3E}">
        <p14:creationId xmlns:p14="http://schemas.microsoft.com/office/powerpoint/2010/main" val="56083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4F9C4-BD74-4857-B977-F8D7EFEEF17B}"/>
              </a:ext>
            </a:extLst>
          </p:cNvPr>
          <p:cNvSpPr>
            <a:spLocks noGrp="1"/>
          </p:cNvSpPr>
          <p:nvPr>
            <p:ph type="title"/>
          </p:nvPr>
        </p:nvSpPr>
        <p:spPr/>
        <p:txBody>
          <a:bodyPr/>
          <a:lstStyle/>
          <a:p>
            <a:r>
              <a:rPr lang="en-US" i="1" u="sng" dirty="0">
                <a:solidFill>
                  <a:schemeClr val="bg1"/>
                </a:solidFill>
                <a:latin typeface="Times New Roman" panose="02020603050405020304" pitchFamily="18" charset="0"/>
                <a:cs typeface="Times New Roman" panose="02020603050405020304" pitchFamily="18" charset="0"/>
              </a:rPr>
              <a:t>VIII: </a:t>
            </a:r>
            <a:r>
              <a:rPr lang="en-US" i="1" u="sng" dirty="0" err="1">
                <a:solidFill>
                  <a:schemeClr val="bg1"/>
                </a:solidFill>
                <a:latin typeface="Times New Roman" panose="02020603050405020304" pitchFamily="18" charset="0"/>
                <a:cs typeface="Times New Roman" panose="02020603050405020304" pitchFamily="18" charset="0"/>
              </a:rPr>
              <a:t>Ứng</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dụng</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của</a:t>
            </a:r>
            <a:r>
              <a:rPr lang="en-US" i="1" u="sng" dirty="0">
                <a:solidFill>
                  <a:schemeClr val="bg1"/>
                </a:solidFill>
                <a:latin typeface="Times New Roman" panose="02020603050405020304" pitchFamily="18" charset="0"/>
                <a:cs typeface="Times New Roman" panose="02020603050405020304" pitchFamily="18" charset="0"/>
              </a:rPr>
              <a:t> VPN :</a:t>
            </a:r>
          </a:p>
        </p:txBody>
      </p:sp>
      <p:sp>
        <p:nvSpPr>
          <p:cNvPr id="5" name="Rectangle: Beveled 4">
            <a:extLst>
              <a:ext uri="{FF2B5EF4-FFF2-40B4-BE49-F238E27FC236}">
                <a16:creationId xmlns:a16="http://schemas.microsoft.com/office/drawing/2014/main" id="{D6FF22ED-11E3-4460-AF4F-D3ADD5918582}"/>
              </a:ext>
            </a:extLst>
          </p:cNvPr>
          <p:cNvSpPr/>
          <p:nvPr/>
        </p:nvSpPr>
        <p:spPr>
          <a:xfrm>
            <a:off x="3356135" y="1790700"/>
            <a:ext cx="3098307" cy="958788"/>
          </a:xfrm>
          <a:prstGeom prst="bevel">
            <a:avLst/>
          </a:prstGeom>
          <a:solidFill>
            <a:schemeClr val="accent2"/>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p>
        </p:txBody>
      </p:sp>
      <p:graphicFrame>
        <p:nvGraphicFramePr>
          <p:cNvPr id="13" name="Diagram 12">
            <a:extLst>
              <a:ext uri="{FF2B5EF4-FFF2-40B4-BE49-F238E27FC236}">
                <a16:creationId xmlns:a16="http://schemas.microsoft.com/office/drawing/2014/main" id="{DF04CF28-5312-49F7-950F-8869163DECD1}"/>
              </a:ext>
            </a:extLst>
          </p:cNvPr>
          <p:cNvGraphicFramePr/>
          <p:nvPr>
            <p:extLst>
              <p:ext uri="{D42A27DB-BD31-4B8C-83A1-F6EECF244321}">
                <p14:modId xmlns:p14="http://schemas.microsoft.com/office/powerpoint/2010/main" val="2767223358"/>
              </p:ext>
            </p:extLst>
          </p:nvPr>
        </p:nvGraphicFramePr>
        <p:xfrm>
          <a:off x="2805344" y="5026432"/>
          <a:ext cx="6303144" cy="771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Content Placeholder 16">
            <a:extLst>
              <a:ext uri="{FF2B5EF4-FFF2-40B4-BE49-F238E27FC236}">
                <a16:creationId xmlns:a16="http://schemas.microsoft.com/office/drawing/2014/main" id="{E904951C-D3CA-4D92-B81F-53FA604762EC}"/>
              </a:ext>
            </a:extLst>
          </p:cNvPr>
          <p:cNvGraphicFramePr>
            <a:graphicFrameLocks noGrp="1"/>
          </p:cNvGraphicFramePr>
          <p:nvPr>
            <p:ph idx="1"/>
            <p:extLst>
              <p:ext uri="{D42A27DB-BD31-4B8C-83A1-F6EECF244321}">
                <p14:modId xmlns:p14="http://schemas.microsoft.com/office/powerpoint/2010/main" val="748815206"/>
              </p:ext>
            </p:extLst>
          </p:nvPr>
        </p:nvGraphicFramePr>
        <p:xfrm>
          <a:off x="2363820" y="3521412"/>
          <a:ext cx="8025319" cy="268787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95638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9BCC-D689-404C-8C3C-AA1B4DFB867E}"/>
              </a:ext>
            </a:extLst>
          </p:cNvPr>
          <p:cNvSpPr>
            <a:spLocks noGrp="1"/>
          </p:cNvSpPr>
          <p:nvPr>
            <p:ph type="title"/>
          </p:nvPr>
        </p:nvSpPr>
        <p:spPr/>
        <p:txBody>
          <a:bodyPr>
            <a:normAutofit/>
          </a:bodyPr>
          <a:lstStyle/>
          <a:p>
            <a:r>
              <a:rPr lang="en-US" sz="4400" i="1" u="sng" dirty="0" err="1">
                <a:solidFill>
                  <a:schemeClr val="bg1"/>
                </a:solidFill>
                <a:latin typeface="Times New Roman" panose="02020603050405020304" pitchFamily="18" charset="0"/>
                <a:cs typeface="Times New Roman" panose="02020603050405020304" pitchFamily="18" charset="0"/>
              </a:rPr>
              <a:t>Đặt</a:t>
            </a:r>
            <a:r>
              <a:rPr lang="en-US" sz="4400" i="1" u="sng" dirty="0">
                <a:solidFill>
                  <a:schemeClr val="bg1"/>
                </a:solidFill>
                <a:latin typeface="Times New Roman" panose="02020603050405020304" pitchFamily="18" charset="0"/>
                <a:cs typeface="Times New Roman" panose="02020603050405020304" pitchFamily="18" charset="0"/>
              </a:rPr>
              <a:t> </a:t>
            </a:r>
            <a:r>
              <a:rPr lang="en-US" sz="4400" i="1" u="sng" dirty="0" err="1">
                <a:solidFill>
                  <a:schemeClr val="bg1"/>
                </a:solidFill>
                <a:latin typeface="Times New Roman" panose="02020603050405020304" pitchFamily="18" charset="0"/>
                <a:cs typeface="Times New Roman" panose="02020603050405020304" pitchFamily="18" charset="0"/>
              </a:rPr>
              <a:t>vấn</a:t>
            </a:r>
            <a:r>
              <a:rPr lang="en-US" sz="4400" i="1" u="sng" dirty="0">
                <a:solidFill>
                  <a:schemeClr val="bg1"/>
                </a:solidFill>
                <a:latin typeface="Times New Roman" panose="02020603050405020304" pitchFamily="18" charset="0"/>
                <a:cs typeface="Times New Roman" panose="02020603050405020304" pitchFamily="18" charset="0"/>
              </a:rPr>
              <a:t> </a:t>
            </a:r>
            <a:r>
              <a:rPr lang="en-US" sz="4400" i="1" u="sng" dirty="0" err="1">
                <a:solidFill>
                  <a:schemeClr val="bg1"/>
                </a:solidFill>
                <a:latin typeface="Times New Roman" panose="02020603050405020304" pitchFamily="18" charset="0"/>
                <a:cs typeface="Times New Roman" panose="02020603050405020304" pitchFamily="18" charset="0"/>
              </a:rPr>
              <a:t>đề</a:t>
            </a:r>
            <a:r>
              <a:rPr lang="en-US" sz="4400" i="1" u="sng" dirty="0">
                <a:solidFill>
                  <a:schemeClr val="bg1"/>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F933068A-8CD9-403B-99B5-C8FFCD18EB4D}"/>
              </a:ext>
            </a:extLst>
          </p:cNvPr>
          <p:cNvSpPr>
            <a:spLocks noGrp="1"/>
          </p:cNvSpPr>
          <p:nvPr>
            <p:ph idx="1"/>
          </p:nvPr>
        </p:nvSpPr>
        <p:spPr>
          <a:xfrm>
            <a:off x="457200" y="1825624"/>
            <a:ext cx="10096500" cy="4477521"/>
          </a:xfrm>
        </p:spPr>
        <p:txBody>
          <a:bodyPr>
            <a:normAutofit fontScale="25000" lnSpcReduction="20000"/>
          </a:bodyPr>
          <a:lstStyle/>
          <a:p>
            <a:pPr marL="104139">
              <a:lnSpc>
                <a:spcPct val="100000"/>
              </a:lnSpc>
              <a:spcBef>
                <a:spcPts val="120"/>
              </a:spcBef>
            </a:pPr>
            <a:r>
              <a:rPr lang="en-US" sz="9600" dirty="0">
                <a:solidFill>
                  <a:srgbClr val="FFFFFF"/>
                </a:solidFill>
                <a:latin typeface="Times New Roman" panose="02020603050405020304" pitchFamily="18" charset="0"/>
                <a:cs typeface="Times New Roman" panose="02020603050405020304" pitchFamily="18" charset="0"/>
              </a:rPr>
              <a:t>* </a:t>
            </a:r>
            <a:r>
              <a:rPr lang="vi-VN" sz="9600" dirty="0">
                <a:solidFill>
                  <a:srgbClr val="FFFFFF"/>
                </a:solidFill>
                <a:latin typeface="Times New Roman" panose="02020603050405020304" pitchFamily="18" charset="0"/>
                <a:cs typeface="Times New Roman" panose="02020603050405020304" pitchFamily="18" charset="0"/>
              </a:rPr>
              <a:t>Làm sao để mọi hoạt động khi truy cập Internet không bị người khác dòm ngó</a:t>
            </a:r>
            <a:endParaRPr lang="vi-VN" sz="9600" dirty="0">
              <a:latin typeface="Times New Roman" panose="02020603050405020304" pitchFamily="18" charset="0"/>
              <a:cs typeface="Times New Roman" panose="02020603050405020304" pitchFamily="18" charset="0"/>
            </a:endParaRPr>
          </a:p>
          <a:p>
            <a:pPr marL="114300" marR="106680" indent="0">
              <a:lnSpc>
                <a:spcPts val="5030"/>
              </a:lnSpc>
              <a:buNone/>
              <a:tabLst>
                <a:tab pos="9262745" algn="l"/>
              </a:tabLst>
            </a:pPr>
            <a:r>
              <a:rPr lang="en-US" sz="9600" dirty="0">
                <a:solidFill>
                  <a:srgbClr val="FFFFFF"/>
                </a:solidFill>
                <a:latin typeface="Times New Roman" panose="02020603050405020304" pitchFamily="18" charset="0"/>
                <a:cs typeface="Times New Roman" panose="02020603050405020304" pitchFamily="18" charset="0"/>
              </a:rPr>
              <a:t>* </a:t>
            </a:r>
            <a:r>
              <a:rPr lang="vi-VN" sz="9600" dirty="0">
                <a:solidFill>
                  <a:srgbClr val="FFFFFF"/>
                </a:solidFill>
                <a:latin typeface="Times New Roman" panose="02020603050405020304" pitchFamily="18" charset="0"/>
                <a:cs typeface="Times New Roman" panose="02020603050405020304" pitchFamily="18" charset="0"/>
              </a:rPr>
              <a:t>Làm  sao để vào những trang web  chặn địa chỉ IP</a:t>
            </a:r>
            <a:r>
              <a:rPr lang="en-US" sz="9600" dirty="0">
                <a:solidFill>
                  <a:srgbClr val="FFFFFF"/>
                </a:solidFill>
                <a:latin typeface="Times New Roman" panose="02020603050405020304" pitchFamily="18" charset="0"/>
                <a:cs typeface="Times New Roman" panose="02020603050405020304" pitchFamily="18" charset="0"/>
              </a:rPr>
              <a:t> </a:t>
            </a:r>
            <a:r>
              <a:rPr lang="vi-VN" sz="9600" dirty="0">
                <a:solidFill>
                  <a:srgbClr val="FFFFFF"/>
                </a:solidFill>
                <a:latin typeface="Times New Roman" panose="02020603050405020304" pitchFamily="18" charset="0"/>
                <a:cs typeface="Times New Roman" panose="02020603050405020304" pitchFamily="18" charset="0"/>
              </a:rPr>
              <a:t>của Việt</a:t>
            </a:r>
            <a:r>
              <a:rPr lang="en-US" sz="9600" dirty="0">
                <a:solidFill>
                  <a:srgbClr val="FFFFFF"/>
                </a:solidFill>
                <a:latin typeface="Times New Roman" panose="02020603050405020304" pitchFamily="18" charset="0"/>
                <a:cs typeface="Times New Roman" panose="02020603050405020304" pitchFamily="18" charset="0"/>
              </a:rPr>
              <a:t> </a:t>
            </a:r>
            <a:r>
              <a:rPr lang="vi-VN" sz="9600" dirty="0">
                <a:solidFill>
                  <a:srgbClr val="FFFFFF"/>
                </a:solidFill>
                <a:latin typeface="Times New Roman" panose="02020603050405020304" pitchFamily="18" charset="0"/>
                <a:cs typeface="Times New Roman" panose="02020603050405020304" pitchFamily="18" charset="0"/>
              </a:rPr>
              <a:t>Nam ( những</a:t>
            </a:r>
            <a:r>
              <a:rPr lang="en-US" sz="9600" dirty="0">
                <a:solidFill>
                  <a:srgbClr val="FFFFFF"/>
                </a:solidFill>
                <a:latin typeface="Times New Roman" panose="02020603050405020304" pitchFamily="18" charset="0"/>
                <a:cs typeface="Times New Roman" panose="02020603050405020304" pitchFamily="18" charset="0"/>
              </a:rPr>
              <a:t> </a:t>
            </a:r>
            <a:r>
              <a:rPr lang="vi-VN" sz="9600" dirty="0">
                <a:solidFill>
                  <a:srgbClr val="FFFFFF"/>
                </a:solidFill>
                <a:latin typeface="Times New Roman" panose="02020603050405020304" pitchFamily="18" charset="0"/>
                <a:cs typeface="Times New Roman" panose="02020603050405020304" pitchFamily="18" charset="0"/>
              </a:rPr>
              <a:t>trang  bán hàng online của Mỹ )</a:t>
            </a:r>
            <a:endParaRPr lang="vi-VN" sz="9600" dirty="0">
              <a:latin typeface="Times New Roman" panose="02020603050405020304" pitchFamily="18" charset="0"/>
              <a:cs typeface="Times New Roman" panose="02020603050405020304" pitchFamily="18" charset="0"/>
            </a:endParaRPr>
          </a:p>
          <a:p>
            <a:pPr marR="5080">
              <a:lnSpc>
                <a:spcPts val="5030"/>
              </a:lnSpc>
              <a:tabLst>
                <a:tab pos="4024629" algn="l"/>
              </a:tabLst>
            </a:pPr>
            <a:r>
              <a:rPr lang="vi-VN" sz="9600" dirty="0">
                <a:solidFill>
                  <a:srgbClr val="FFFFFF"/>
                </a:solidFill>
                <a:latin typeface="Times New Roman" panose="02020603050405020304" pitchFamily="18" charset="0"/>
                <a:cs typeface="Times New Roman" panose="02020603050405020304" pitchFamily="18" charset="0"/>
              </a:rPr>
              <a:t>Làm</a:t>
            </a:r>
            <a:r>
              <a:rPr lang="en-US" sz="9600" dirty="0">
                <a:solidFill>
                  <a:srgbClr val="FFFFFF"/>
                </a:solidFill>
                <a:latin typeface="Times New Roman" panose="02020603050405020304" pitchFamily="18" charset="0"/>
                <a:cs typeface="Times New Roman" panose="02020603050405020304" pitchFamily="18" charset="0"/>
              </a:rPr>
              <a:t> </a:t>
            </a:r>
            <a:r>
              <a:rPr lang="vi-VN" sz="9600" dirty="0">
                <a:solidFill>
                  <a:srgbClr val="FFFFFF"/>
                </a:solidFill>
                <a:latin typeface="Times New Roman" panose="02020603050405020304" pitchFamily="18" charset="0"/>
                <a:cs typeface="Times New Roman" panose="02020603050405020304" pitchFamily="18" charset="0"/>
              </a:rPr>
              <a:t>sao để đảm bảo</a:t>
            </a:r>
            <a:r>
              <a:rPr lang="en-US" sz="9600" dirty="0">
                <a:solidFill>
                  <a:srgbClr val="FFFFFF"/>
                </a:solidFill>
                <a:latin typeface="Times New Roman" panose="02020603050405020304" pitchFamily="18" charset="0"/>
                <a:cs typeface="Times New Roman" panose="02020603050405020304" pitchFamily="18" charset="0"/>
              </a:rPr>
              <a:t> </a:t>
            </a:r>
            <a:r>
              <a:rPr lang="vi-VN" sz="9600" dirty="0">
                <a:solidFill>
                  <a:srgbClr val="FFFFFF"/>
                </a:solidFill>
                <a:latin typeface="Times New Roman" panose="02020603050405020304" pitchFamily="18" charset="0"/>
                <a:cs typeface="Times New Roman" panose="02020603050405020304" pitchFamily="18" charset="0"/>
              </a:rPr>
              <a:t>thông tin cá nhân của bạn khi vào tài khoản ngân hàng sẽ</a:t>
            </a:r>
            <a:r>
              <a:rPr lang="en-US" sz="9600" dirty="0">
                <a:solidFill>
                  <a:srgbClr val="FFFFFF"/>
                </a:solidFill>
                <a:latin typeface="Times New Roman" panose="02020603050405020304" pitchFamily="18" charset="0"/>
                <a:cs typeface="Times New Roman" panose="02020603050405020304" pitchFamily="18" charset="0"/>
              </a:rPr>
              <a:t> </a:t>
            </a:r>
            <a:r>
              <a:rPr lang="vi-VN" sz="9600" dirty="0">
                <a:solidFill>
                  <a:srgbClr val="FFFFFF"/>
                </a:solidFill>
                <a:latin typeface="Times New Roman" panose="02020603050405020304" pitchFamily="18" charset="0"/>
                <a:cs typeface="Times New Roman" panose="02020603050405020304" pitchFamily="18" charset="0"/>
              </a:rPr>
              <a:t>không bị đánh cắp ?</a:t>
            </a:r>
            <a:endParaRPr lang="vi-VN" sz="9600" dirty="0">
              <a:latin typeface="Times New Roman" panose="02020603050405020304" pitchFamily="18" charset="0"/>
              <a:cs typeface="Times New Roman" panose="02020603050405020304" pitchFamily="18" charset="0"/>
            </a:endParaRPr>
          </a:p>
          <a:p>
            <a:pPr marL="4371975">
              <a:lnSpc>
                <a:spcPct val="100000"/>
              </a:lnSpc>
            </a:pPr>
            <a:endParaRPr lang="en-US" sz="9600" dirty="0">
              <a:latin typeface="Times New Roman" panose="02020603050405020304" pitchFamily="18" charset="0"/>
              <a:cs typeface="Times New Roman" panose="02020603050405020304" pitchFamily="18" charset="0"/>
            </a:endParaRPr>
          </a:p>
          <a:p>
            <a:pPr marL="4143375" indent="0">
              <a:lnSpc>
                <a:spcPct val="100000"/>
              </a:lnSpc>
              <a:buNone/>
            </a:pPr>
            <a:r>
              <a:rPr lang="vi-VN" sz="16000" b="1" dirty="0">
                <a:solidFill>
                  <a:srgbClr val="FFFF00"/>
                </a:solidFill>
                <a:latin typeface="Times New Roman" panose="02020603050405020304" pitchFamily="18" charset="0"/>
                <a:cs typeface="Times New Roman" panose="02020603050405020304" pitchFamily="18" charset="0"/>
              </a:rPr>
              <a:t>==&gt; MẠNG RIÊNG ẢO</a:t>
            </a:r>
            <a:r>
              <a:rPr lang="vi-VN" sz="9600" b="1" dirty="0">
                <a:solidFill>
                  <a:srgbClr val="FFFF00"/>
                </a:solidFill>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2543679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E6F9-B7C7-458D-B4A3-C131473AECCD}"/>
              </a:ext>
            </a:extLst>
          </p:cNvPr>
          <p:cNvSpPr>
            <a:spLocks noGrp="1"/>
          </p:cNvSpPr>
          <p:nvPr>
            <p:ph type="title"/>
          </p:nvPr>
        </p:nvSpPr>
        <p:spPr/>
        <p:txBody>
          <a:bodyPr/>
          <a:lstStyle/>
          <a:p>
            <a:r>
              <a:rPr lang="en-US" i="1" u="sng" dirty="0">
                <a:solidFill>
                  <a:schemeClr val="bg1"/>
                </a:solidFill>
                <a:latin typeface="Times New Roman" panose="02020603050405020304" pitchFamily="18" charset="0"/>
                <a:cs typeface="Times New Roman" panose="02020603050405020304" pitchFamily="18" charset="0"/>
              </a:rPr>
              <a:t>VIII : </a:t>
            </a:r>
            <a:r>
              <a:rPr lang="en-US" i="1" u="sng" dirty="0" err="1">
                <a:solidFill>
                  <a:schemeClr val="bg1"/>
                </a:solidFill>
                <a:latin typeface="Times New Roman" panose="02020603050405020304" pitchFamily="18" charset="0"/>
                <a:cs typeface="Times New Roman" panose="02020603050405020304" pitchFamily="18" charset="0"/>
              </a:rPr>
              <a:t>Ứng</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dụng</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của</a:t>
            </a:r>
            <a:r>
              <a:rPr lang="en-US" i="1" u="sng" dirty="0">
                <a:solidFill>
                  <a:schemeClr val="bg1"/>
                </a:solidFill>
                <a:latin typeface="Times New Roman" panose="02020603050405020304" pitchFamily="18" charset="0"/>
                <a:cs typeface="Times New Roman" panose="02020603050405020304" pitchFamily="18" charset="0"/>
              </a:rPr>
              <a:t> VPN :</a:t>
            </a:r>
          </a:p>
        </p:txBody>
      </p:sp>
      <p:graphicFrame>
        <p:nvGraphicFramePr>
          <p:cNvPr id="5" name="Content Placeholder 4">
            <a:extLst>
              <a:ext uri="{FF2B5EF4-FFF2-40B4-BE49-F238E27FC236}">
                <a16:creationId xmlns:a16="http://schemas.microsoft.com/office/drawing/2014/main" id="{32F069DA-A78F-40AC-8ED0-DA26A599B5E7}"/>
              </a:ext>
            </a:extLst>
          </p:cNvPr>
          <p:cNvGraphicFramePr>
            <a:graphicFrameLocks noGrp="1"/>
          </p:cNvGraphicFramePr>
          <p:nvPr>
            <p:ph idx="1"/>
            <p:extLst>
              <p:ext uri="{D42A27DB-BD31-4B8C-83A1-F6EECF244321}">
                <p14:modId xmlns:p14="http://schemas.microsoft.com/office/powerpoint/2010/main" val="177221856"/>
              </p:ext>
            </p:extLst>
          </p:nvPr>
        </p:nvGraphicFramePr>
        <p:xfrm>
          <a:off x="3150951" y="2941607"/>
          <a:ext cx="6615619" cy="37780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Beveled 3">
            <a:extLst>
              <a:ext uri="{FF2B5EF4-FFF2-40B4-BE49-F238E27FC236}">
                <a16:creationId xmlns:a16="http://schemas.microsoft.com/office/drawing/2014/main" id="{D2AA0F11-199B-41D1-9E16-984A39FEBB12}"/>
              </a:ext>
            </a:extLst>
          </p:cNvPr>
          <p:cNvSpPr/>
          <p:nvPr/>
        </p:nvSpPr>
        <p:spPr>
          <a:xfrm>
            <a:off x="2114180" y="1790700"/>
            <a:ext cx="3391270" cy="1020932"/>
          </a:xfrm>
          <a:prstGeom prst="bevel">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nghiệp</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32964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E616E-9652-4979-8D8A-F84BBA480E2D}"/>
              </a:ext>
            </a:extLst>
          </p:cNvPr>
          <p:cNvSpPr>
            <a:spLocks noGrp="1"/>
          </p:cNvSpPr>
          <p:nvPr>
            <p:ph type="title"/>
          </p:nvPr>
        </p:nvSpPr>
        <p:spPr>
          <a:xfrm>
            <a:off x="457200" y="639793"/>
            <a:ext cx="10096500" cy="649501"/>
          </a:xfrm>
        </p:spPr>
        <p:txBody>
          <a:bodyPr>
            <a:normAutofit fontScale="90000"/>
          </a:bodyPr>
          <a:lstStyle/>
          <a:p>
            <a:pPr lvl="0"/>
            <a:br>
              <a:rPr lang="en-US" dirty="0"/>
            </a:br>
            <a:br>
              <a:rPr lang="en-US" dirty="0"/>
            </a:br>
            <a:br>
              <a:rPr lang="en-US" dirty="0"/>
            </a:br>
            <a:br>
              <a:rPr lang="en-US" dirty="0"/>
            </a:br>
            <a:r>
              <a:rPr lang="en-US" i="1" u="sng" dirty="0" err="1">
                <a:solidFill>
                  <a:schemeClr val="bg1"/>
                </a:solidFill>
                <a:latin typeface="Times New Roman" panose="02020603050405020304" pitchFamily="18" charset="0"/>
                <a:cs typeface="Times New Roman" panose="02020603050405020304" pitchFamily="18" charset="0"/>
              </a:rPr>
              <a:t>Lợi</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ích</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của</a:t>
            </a:r>
            <a:r>
              <a:rPr lang="en-US" i="1" u="sng" dirty="0">
                <a:solidFill>
                  <a:schemeClr val="bg1"/>
                </a:solidFill>
                <a:latin typeface="Times New Roman" panose="02020603050405020304" pitchFamily="18" charset="0"/>
                <a:cs typeface="Times New Roman" panose="02020603050405020304" pitchFamily="18" charset="0"/>
              </a:rPr>
              <a:t> VPN :</a:t>
            </a:r>
            <a:br>
              <a:rPr lang="en-US" dirty="0"/>
            </a:br>
            <a:br>
              <a:rPr lang="en-US" dirty="0"/>
            </a:br>
            <a:br>
              <a:rPr lang="en-US" dirty="0"/>
            </a:br>
            <a:br>
              <a:rPr lang="en-US" dirty="0"/>
            </a:br>
            <a:endParaRPr lang="en-US" dirty="0"/>
          </a:p>
        </p:txBody>
      </p:sp>
      <p:graphicFrame>
        <p:nvGraphicFramePr>
          <p:cNvPr id="4" name="Content Placeholder 3">
            <a:extLst>
              <a:ext uri="{FF2B5EF4-FFF2-40B4-BE49-F238E27FC236}">
                <a16:creationId xmlns:a16="http://schemas.microsoft.com/office/drawing/2014/main" id="{7BB2755B-0A69-487B-B964-46392B6B0D25}"/>
              </a:ext>
            </a:extLst>
          </p:cNvPr>
          <p:cNvGraphicFramePr>
            <a:graphicFrameLocks noGrp="1"/>
          </p:cNvGraphicFramePr>
          <p:nvPr>
            <p:ph idx="1"/>
            <p:extLst>
              <p:ext uri="{D42A27DB-BD31-4B8C-83A1-F6EECF244321}">
                <p14:modId xmlns:p14="http://schemas.microsoft.com/office/powerpoint/2010/main" val="2568675005"/>
              </p:ext>
            </p:extLst>
          </p:nvPr>
        </p:nvGraphicFramePr>
        <p:xfrm>
          <a:off x="457200" y="1790700"/>
          <a:ext cx="5476672" cy="37780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1" name="Group 40">
            <a:extLst>
              <a:ext uri="{FF2B5EF4-FFF2-40B4-BE49-F238E27FC236}">
                <a16:creationId xmlns:a16="http://schemas.microsoft.com/office/drawing/2014/main" id="{BE10EEEC-E036-41BC-99C4-884877B3499F}"/>
              </a:ext>
            </a:extLst>
          </p:cNvPr>
          <p:cNvGrpSpPr/>
          <p:nvPr/>
        </p:nvGrpSpPr>
        <p:grpSpPr>
          <a:xfrm>
            <a:off x="6096000" y="1790700"/>
            <a:ext cx="1803384" cy="3778006"/>
            <a:chOff x="669" y="0"/>
            <a:chExt cx="1803384" cy="3778006"/>
          </a:xfrm>
        </p:grpSpPr>
        <p:sp>
          <p:nvSpPr>
            <p:cNvPr id="48" name="Flowchart: Manual Operation 47">
              <a:extLst>
                <a:ext uri="{FF2B5EF4-FFF2-40B4-BE49-F238E27FC236}">
                  <a16:creationId xmlns:a16="http://schemas.microsoft.com/office/drawing/2014/main" id="{412D1A6A-F7E0-4C2F-9CB6-C8E52D38A63C}"/>
                </a:ext>
              </a:extLst>
            </p:cNvPr>
            <p:cNvSpPr/>
            <p:nvPr/>
          </p:nvSpPr>
          <p:spPr>
            <a:xfrm rot="16200000">
              <a:off x="-1019233" y="1019902"/>
              <a:ext cx="3778006" cy="1738201"/>
            </a:xfrm>
            <a:prstGeom prst="flowChartManualOperati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9" name="Flowchart: Manual Operation 4">
              <a:extLst>
                <a:ext uri="{FF2B5EF4-FFF2-40B4-BE49-F238E27FC236}">
                  <a16:creationId xmlns:a16="http://schemas.microsoft.com/office/drawing/2014/main" id="{61F21FFC-A345-461F-9526-BDFD0930E6F6}"/>
                </a:ext>
              </a:extLst>
            </p:cNvPr>
            <p:cNvSpPr txBox="1"/>
            <p:nvPr/>
          </p:nvSpPr>
          <p:spPr>
            <a:xfrm>
              <a:off x="65852" y="971955"/>
              <a:ext cx="1738201" cy="27022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0350" tIns="0" rIns="259457" bIns="0" numCol="1" spcCol="1270" anchor="t" anchorCtr="0">
              <a:noAutofit/>
            </a:bodyPr>
            <a:lstStyle/>
            <a:p>
              <a:pPr algn="ctr" defTabSz="1822450">
                <a:lnSpc>
                  <a:spcPct val="90000"/>
                </a:lnSpc>
                <a:spcBef>
                  <a:spcPct val="0"/>
                </a:spcBef>
                <a:spcAft>
                  <a:spcPct val="35000"/>
                </a:spcAft>
              </a:pP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mạng</a:t>
              </a:r>
              <a:r>
                <a:rPr lang="en-US" sz="2400" dirty="0">
                  <a:latin typeface="Times New Roman" panose="02020603050405020304" pitchFamily="18" charset="0"/>
                  <a:cs typeface="Times New Roman" panose="02020603050405020304" pitchFamily="18" charset="0"/>
                </a:rPr>
                <a:t> </a:t>
              </a:r>
            </a:p>
            <a:p>
              <a:pPr marL="0" lvl="0" indent="0" algn="l" defTabSz="1822450">
                <a:lnSpc>
                  <a:spcPct val="90000"/>
                </a:lnSpc>
                <a:spcBef>
                  <a:spcPct val="0"/>
                </a:spcBef>
                <a:spcAft>
                  <a:spcPct val="35000"/>
                </a:spcAft>
                <a:buNone/>
              </a:pPr>
              <a:endParaRPr lang="en-US" sz="2400" kern="1200" dirty="0">
                <a:latin typeface="Times New Roman" panose="02020603050405020304" pitchFamily="18" charset="0"/>
                <a:cs typeface="Times New Roman" panose="02020603050405020304" pitchFamily="18" charset="0"/>
              </a:endParaRPr>
            </a:p>
            <a:p>
              <a:pPr marL="285750" lvl="1" indent="-285750" algn="l" defTabSz="1422400">
                <a:lnSpc>
                  <a:spcPct val="90000"/>
                </a:lnSpc>
                <a:spcBef>
                  <a:spcPct val="0"/>
                </a:spcBef>
                <a:spcAft>
                  <a:spcPct val="15000"/>
                </a:spcAft>
                <a:buChar char="•"/>
              </a:pPr>
              <a:endParaRPr lang="en-US" sz="2400" kern="1200" dirty="0">
                <a:latin typeface="Times New Roman" panose="02020603050405020304" pitchFamily="18" charset="0"/>
                <a:cs typeface="Times New Roman" panose="02020603050405020304" pitchFamily="18" charset="0"/>
              </a:endParaRPr>
            </a:p>
            <a:p>
              <a:pPr marL="285750" lvl="1" indent="-285750" algn="l" defTabSz="1422400">
                <a:lnSpc>
                  <a:spcPct val="90000"/>
                </a:lnSpc>
                <a:spcBef>
                  <a:spcPct val="0"/>
                </a:spcBef>
                <a:spcAft>
                  <a:spcPct val="15000"/>
                </a:spcAft>
                <a:buChar char="•"/>
              </a:pPr>
              <a:endParaRPr lang="en-US" sz="2400" kern="1200" dirty="0">
                <a:latin typeface="Times New Roman" panose="02020603050405020304" pitchFamily="18" charset="0"/>
                <a:cs typeface="Times New Roman" panose="02020603050405020304" pitchFamily="18" charset="0"/>
              </a:endParaRPr>
            </a:p>
          </p:txBody>
        </p:sp>
      </p:grpSp>
      <p:grpSp>
        <p:nvGrpSpPr>
          <p:cNvPr id="42" name="Group 41">
            <a:extLst>
              <a:ext uri="{FF2B5EF4-FFF2-40B4-BE49-F238E27FC236}">
                <a16:creationId xmlns:a16="http://schemas.microsoft.com/office/drawing/2014/main" id="{B26CE22F-1DC0-439B-A0B4-167AB650B8DF}"/>
              </a:ext>
            </a:extLst>
          </p:cNvPr>
          <p:cNvGrpSpPr/>
          <p:nvPr/>
        </p:nvGrpSpPr>
        <p:grpSpPr>
          <a:xfrm>
            <a:off x="7834202" y="1561721"/>
            <a:ext cx="1868565" cy="4323513"/>
            <a:chOff x="1738871" y="0"/>
            <a:chExt cx="1868565" cy="3778006"/>
          </a:xfrm>
        </p:grpSpPr>
        <p:sp>
          <p:nvSpPr>
            <p:cNvPr id="46" name="Flowchart: Manual Operation 45">
              <a:extLst>
                <a:ext uri="{FF2B5EF4-FFF2-40B4-BE49-F238E27FC236}">
                  <a16:creationId xmlns:a16="http://schemas.microsoft.com/office/drawing/2014/main" id="{0B0E53CF-B27B-44E6-8CD4-4EB2E4CCE3EC}"/>
                </a:ext>
              </a:extLst>
            </p:cNvPr>
            <p:cNvSpPr/>
            <p:nvPr/>
          </p:nvSpPr>
          <p:spPr>
            <a:xfrm rot="16200000">
              <a:off x="849333" y="1019902"/>
              <a:ext cx="3778006" cy="1738201"/>
            </a:xfrm>
            <a:prstGeom prst="flowChartManualOperati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7" name="Flowchart: Manual Operation 6">
              <a:extLst>
                <a:ext uri="{FF2B5EF4-FFF2-40B4-BE49-F238E27FC236}">
                  <a16:creationId xmlns:a16="http://schemas.microsoft.com/office/drawing/2014/main" id="{62D3F296-D8BF-4AB0-A4A3-02AF2DB7D68F}"/>
                </a:ext>
              </a:extLst>
            </p:cNvPr>
            <p:cNvSpPr txBox="1"/>
            <p:nvPr/>
          </p:nvSpPr>
          <p:spPr>
            <a:xfrm>
              <a:off x="1738871" y="291019"/>
              <a:ext cx="1738201" cy="25562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0350" tIns="0" rIns="259457" bIns="0" numCol="1" spcCol="1270" anchor="t" anchorCtr="0">
              <a:noAutofit/>
            </a:bodyPr>
            <a:lstStyle/>
            <a:p>
              <a:pPr defTabSz="1822450">
                <a:lnSpc>
                  <a:spcPct val="90000"/>
                </a:lnSpc>
                <a:spcBef>
                  <a:spcPct val="0"/>
                </a:spcBef>
                <a:spcAft>
                  <a:spcPct val="35000"/>
                </a:spcAft>
              </a:pPr>
              <a:r>
                <a:rPr lang="en-US" sz="2400" dirty="0" err="1">
                  <a:latin typeface="Times New Roman" panose="02020603050405020304" pitchFamily="18" charset="0"/>
                  <a:cs typeface="Times New Roman" panose="02020603050405020304" pitchFamily="18" charset="0"/>
                </a:rPr>
                <a:t>Giúp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xa</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giảm</a:t>
              </a:r>
              <a:r>
                <a:rPr lang="en-US" sz="2400" dirty="0">
                  <a:latin typeface="Times New Roman" panose="02020603050405020304" pitchFamily="18" charset="0"/>
                  <a:cs typeface="Times New Roman" panose="02020603050405020304" pitchFamily="18" charset="0"/>
                </a:rPr>
                <a:t> chi </a:t>
              </a:r>
              <a:r>
                <a:rPr lang="en-US" sz="2400" dirty="0" err="1">
                  <a:latin typeface="Times New Roman" panose="02020603050405020304" pitchFamily="18" charset="0"/>
                  <a:cs typeface="Times New Roman" panose="02020603050405020304" pitchFamily="18" charset="0"/>
                </a:rPr>
                <a:t>phí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tăng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t</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endParaRPr lang="en-US" sz="2400" dirty="0">
                <a:latin typeface="Times New Roman" panose="02020603050405020304" pitchFamily="18" charset="0"/>
                <a:cs typeface="Times New Roman" panose="02020603050405020304" pitchFamily="18" charset="0"/>
              </a:endParaRPr>
            </a:p>
            <a:p>
              <a:pPr marL="0" lvl="0" indent="0" algn="l" defTabSz="1822450">
                <a:lnSpc>
                  <a:spcPct val="90000"/>
                </a:lnSpc>
                <a:spcBef>
                  <a:spcPct val="0"/>
                </a:spcBef>
                <a:spcAft>
                  <a:spcPct val="35000"/>
                </a:spcAft>
                <a:buNone/>
              </a:pPr>
              <a:endParaRPr lang="en-US" sz="2400" kern="1200" dirty="0">
                <a:latin typeface="Times New Roman" panose="02020603050405020304" pitchFamily="18" charset="0"/>
                <a:cs typeface="Times New Roman" panose="02020603050405020304" pitchFamily="18" charset="0"/>
              </a:endParaRPr>
            </a:p>
            <a:p>
              <a:pPr marL="285750" lvl="1" indent="-285750" algn="l" defTabSz="1422400">
                <a:lnSpc>
                  <a:spcPct val="90000"/>
                </a:lnSpc>
                <a:spcBef>
                  <a:spcPct val="0"/>
                </a:spcBef>
                <a:spcAft>
                  <a:spcPct val="15000"/>
                </a:spcAft>
                <a:buChar char="•"/>
              </a:pPr>
              <a:endParaRPr lang="en-US" sz="2400" kern="1200" dirty="0">
                <a:latin typeface="Times New Roman" panose="02020603050405020304" pitchFamily="18" charset="0"/>
                <a:cs typeface="Times New Roman" panose="02020603050405020304" pitchFamily="18" charset="0"/>
              </a:endParaRPr>
            </a:p>
            <a:p>
              <a:pPr marL="285750" lvl="1" indent="-285750" algn="l" defTabSz="1422400">
                <a:lnSpc>
                  <a:spcPct val="90000"/>
                </a:lnSpc>
                <a:spcBef>
                  <a:spcPct val="0"/>
                </a:spcBef>
                <a:spcAft>
                  <a:spcPct val="15000"/>
                </a:spcAft>
                <a:buChar char="•"/>
              </a:pPr>
              <a:endParaRPr lang="en-US" sz="2400" kern="1200" dirty="0">
                <a:latin typeface="Times New Roman" panose="02020603050405020304" pitchFamily="18" charset="0"/>
                <a:cs typeface="Times New Roman" panose="02020603050405020304" pitchFamily="18" charset="0"/>
              </a:endParaRPr>
            </a:p>
          </p:txBody>
        </p:sp>
      </p:grpSp>
      <p:grpSp>
        <p:nvGrpSpPr>
          <p:cNvPr id="43" name="Group 42">
            <a:extLst>
              <a:ext uri="{FF2B5EF4-FFF2-40B4-BE49-F238E27FC236}">
                <a16:creationId xmlns:a16="http://schemas.microsoft.com/office/drawing/2014/main" id="{7A8FFC0C-60E1-451C-B722-D1BB83041E1C}"/>
              </a:ext>
            </a:extLst>
          </p:cNvPr>
          <p:cNvGrpSpPr/>
          <p:nvPr/>
        </p:nvGrpSpPr>
        <p:grpSpPr>
          <a:xfrm>
            <a:off x="9767951" y="1478604"/>
            <a:ext cx="1803382" cy="4406629"/>
            <a:chOff x="3672620" y="0"/>
            <a:chExt cx="1803382" cy="3778006"/>
          </a:xfrm>
        </p:grpSpPr>
        <p:sp>
          <p:nvSpPr>
            <p:cNvPr id="44" name="Flowchart: Manual Operation 43">
              <a:extLst>
                <a:ext uri="{FF2B5EF4-FFF2-40B4-BE49-F238E27FC236}">
                  <a16:creationId xmlns:a16="http://schemas.microsoft.com/office/drawing/2014/main" id="{037F1C52-3523-4398-BE20-71C4FD8C6E2E}"/>
                </a:ext>
              </a:extLst>
            </p:cNvPr>
            <p:cNvSpPr/>
            <p:nvPr/>
          </p:nvSpPr>
          <p:spPr>
            <a:xfrm rot="16200000">
              <a:off x="2717899" y="1019902"/>
              <a:ext cx="3778006" cy="1738201"/>
            </a:xfrm>
            <a:prstGeom prst="flowChartManualOperati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Flowchart: Manual Operation 8">
              <a:extLst>
                <a:ext uri="{FF2B5EF4-FFF2-40B4-BE49-F238E27FC236}">
                  <a16:creationId xmlns:a16="http://schemas.microsoft.com/office/drawing/2014/main" id="{D6A9FD26-8155-4378-B6FB-0D6D2928BA10}"/>
                </a:ext>
              </a:extLst>
            </p:cNvPr>
            <p:cNvSpPr txBox="1"/>
            <p:nvPr/>
          </p:nvSpPr>
          <p:spPr>
            <a:xfrm>
              <a:off x="3672620" y="171804"/>
              <a:ext cx="1738201" cy="22668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0350" tIns="0" rIns="259457" bIns="0" numCol="1" spcCol="1270" anchor="t" anchorCtr="0">
              <a:noAutofit/>
            </a:bodyPr>
            <a:lstStyle/>
            <a:p>
              <a:pPr marL="0" lvl="0" indent="0" algn="l" defTabSz="1822450">
                <a:lnSpc>
                  <a:spcPct val="90000"/>
                </a:lnSpc>
                <a:spcBef>
                  <a:spcPct val="0"/>
                </a:spcBef>
                <a:spcAft>
                  <a:spcPct val="35000"/>
                </a:spcAft>
                <a:buNone/>
              </a:pPr>
              <a:endParaRPr lang="en-US" sz="4100" kern="1200" dirty="0"/>
            </a:p>
            <a:p>
              <a:pPr marL="285750" lvl="1" indent="-285750" algn="l" defTabSz="1422400">
                <a:lnSpc>
                  <a:spcPct val="90000"/>
                </a:lnSpc>
                <a:spcBef>
                  <a:spcPct val="0"/>
                </a:spcBef>
                <a:spcAft>
                  <a:spcPct val="15000"/>
                </a:spcAft>
                <a:buChar char="•"/>
              </a:pPr>
              <a:endParaRPr lang="en-US" sz="3200" kern="1200" dirty="0"/>
            </a:p>
            <a:p>
              <a:pPr marL="285750" lvl="1" indent="-285750" algn="ctr" defTabSz="1422400">
                <a:lnSpc>
                  <a:spcPct val="90000"/>
                </a:lnSpc>
                <a:spcBef>
                  <a:spcPct val="0"/>
                </a:spcBef>
                <a:spcAft>
                  <a:spcPct val="15000"/>
                </a:spcAft>
                <a:buChar char="•"/>
              </a:pPr>
              <a:r>
                <a:rPr lang="en-US" sz="2400" kern="1200" dirty="0" err="1">
                  <a:latin typeface="Times New Roman" panose="02020603050405020304" pitchFamily="18" charset="0"/>
                  <a:cs typeface="Times New Roman" panose="02020603050405020304" pitchFamily="18" charset="0"/>
                </a:rPr>
                <a:t>Quản</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lí</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dễ</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dàng</a:t>
              </a:r>
              <a:r>
                <a:rPr lang="en-US" sz="2400" kern="1200" dirty="0">
                  <a:latin typeface="Times New Roman" panose="02020603050405020304" pitchFamily="18" charset="0"/>
                  <a:cs typeface="Times New Roman" panose="02020603050405020304" pitchFamily="18" charset="0"/>
                </a:rPr>
                <a:t> </a:t>
              </a:r>
            </a:p>
          </p:txBody>
        </p:sp>
      </p:grpSp>
    </p:spTree>
    <p:extLst>
      <p:ext uri="{BB962C8B-B14F-4D97-AF65-F5344CB8AC3E}">
        <p14:creationId xmlns:p14="http://schemas.microsoft.com/office/powerpoint/2010/main" val="3389589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4E277-6F1D-499F-BCA9-049F2F8CD32A}"/>
              </a:ext>
            </a:extLst>
          </p:cNvPr>
          <p:cNvSpPr>
            <a:spLocks noGrp="1"/>
          </p:cNvSpPr>
          <p:nvPr>
            <p:ph type="title"/>
          </p:nvPr>
        </p:nvSpPr>
        <p:spPr/>
        <p:txBody>
          <a:bodyPr/>
          <a:lstStyle/>
          <a:p>
            <a:r>
              <a:rPr lang="en-US" i="1" u="sng" dirty="0">
                <a:solidFill>
                  <a:schemeClr val="bg1"/>
                </a:solidFill>
                <a:latin typeface="Times New Roman" panose="02020603050405020304" pitchFamily="18" charset="0"/>
                <a:cs typeface="Times New Roman" panose="02020603050405020304" pitchFamily="18" charset="0"/>
              </a:rPr>
              <a:t>T</a:t>
            </a:r>
            <a:r>
              <a:rPr lang="vi-VN" i="1" u="sng" dirty="0">
                <a:solidFill>
                  <a:schemeClr val="bg1"/>
                </a:solidFill>
                <a:latin typeface="Times New Roman" panose="02020603050405020304" pitchFamily="18" charset="0"/>
                <a:cs typeface="Times New Roman" panose="02020603050405020304" pitchFamily="18" charset="0"/>
              </a:rPr>
              <a:t>ư</a:t>
            </a:r>
            <a:r>
              <a:rPr lang="en-US" i="1" u="sng" dirty="0" err="1">
                <a:solidFill>
                  <a:schemeClr val="bg1"/>
                </a:solidFill>
                <a:latin typeface="Times New Roman" panose="02020603050405020304" pitchFamily="18" charset="0"/>
                <a:cs typeface="Times New Roman" panose="02020603050405020304" pitchFamily="18" charset="0"/>
              </a:rPr>
              <a:t>ơng</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lai</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của</a:t>
            </a:r>
            <a:r>
              <a:rPr lang="en-US" i="1" u="sng" dirty="0">
                <a:solidFill>
                  <a:schemeClr val="bg1"/>
                </a:solidFill>
                <a:latin typeface="Times New Roman" panose="02020603050405020304" pitchFamily="18" charset="0"/>
                <a:cs typeface="Times New Roman" panose="02020603050405020304" pitchFamily="18" charset="0"/>
              </a:rPr>
              <a:t> VPN :</a:t>
            </a:r>
          </a:p>
        </p:txBody>
      </p:sp>
      <p:pic>
        <p:nvPicPr>
          <p:cNvPr id="4" name="Hình ảnh 4">
            <a:extLst>
              <a:ext uri="{FF2B5EF4-FFF2-40B4-BE49-F238E27FC236}">
                <a16:creationId xmlns:a16="http://schemas.microsoft.com/office/drawing/2014/main" id="{6258D7B2-EEA1-44A7-9986-84A9ACCF77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7005" y="1825625"/>
            <a:ext cx="7658475" cy="4392582"/>
          </a:xfrm>
          <a:prstGeom prst="rect">
            <a:avLst/>
          </a:prstGeom>
        </p:spPr>
      </p:pic>
    </p:spTree>
    <p:extLst>
      <p:ext uri="{BB962C8B-B14F-4D97-AF65-F5344CB8AC3E}">
        <p14:creationId xmlns:p14="http://schemas.microsoft.com/office/powerpoint/2010/main" val="317280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4992C-A6BE-479B-9C48-6907A18575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1D6D58-8604-4599-96E4-1D4362899211}"/>
              </a:ext>
            </a:extLst>
          </p:cNvPr>
          <p:cNvSpPr>
            <a:spLocks noGrp="1"/>
          </p:cNvSpPr>
          <p:nvPr>
            <p:ph idx="1"/>
          </p:nvPr>
        </p:nvSpPr>
        <p:spPr>
          <a:xfrm>
            <a:off x="457200" y="5330757"/>
            <a:ext cx="10096500" cy="272873"/>
          </a:xfrm>
        </p:spPr>
        <p:txBody>
          <a:bodyPr>
            <a:normAutofit fontScale="62500" lnSpcReduction="20000"/>
          </a:bodyPr>
          <a:lstStyle/>
          <a:p>
            <a:endParaRPr lang="en-US" dirty="0"/>
          </a:p>
        </p:txBody>
      </p:sp>
      <p:sp>
        <p:nvSpPr>
          <p:cNvPr id="4" name="Flowchart: Terminator 3">
            <a:extLst>
              <a:ext uri="{FF2B5EF4-FFF2-40B4-BE49-F238E27FC236}">
                <a16:creationId xmlns:a16="http://schemas.microsoft.com/office/drawing/2014/main" id="{E7FBD747-8817-4C98-A73C-B44FFE911B8D}"/>
              </a:ext>
            </a:extLst>
          </p:cNvPr>
          <p:cNvSpPr/>
          <p:nvPr/>
        </p:nvSpPr>
        <p:spPr>
          <a:xfrm>
            <a:off x="3346314" y="715071"/>
            <a:ext cx="5982511" cy="4301858"/>
          </a:xfrm>
          <a:prstGeom prst="flowChartTerminator">
            <a:avLst/>
          </a:prstGeom>
          <a:solidFill>
            <a:schemeClr val="bg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5400" dirty="0" err="1">
                <a:solidFill>
                  <a:schemeClr val="tx1"/>
                </a:solidFill>
                <a:latin typeface="Times New Roman" panose="02020603050405020304" pitchFamily="18" charset="0"/>
                <a:cs typeface="Times New Roman" panose="02020603050405020304" pitchFamily="18" charset="0"/>
              </a:rPr>
              <a:t>Thiết</a:t>
            </a:r>
            <a:r>
              <a:rPr lang="en-US" sz="5400" dirty="0">
                <a:solidFill>
                  <a:schemeClr val="tx1"/>
                </a:solidFill>
                <a:latin typeface="Times New Roman" panose="02020603050405020304" pitchFamily="18" charset="0"/>
                <a:cs typeface="Times New Roman" panose="02020603050405020304" pitchFamily="18" charset="0"/>
              </a:rPr>
              <a:t> </a:t>
            </a:r>
            <a:r>
              <a:rPr lang="en-US" sz="5400" dirty="0" err="1">
                <a:solidFill>
                  <a:schemeClr val="tx1"/>
                </a:solidFill>
                <a:latin typeface="Times New Roman" panose="02020603050405020304" pitchFamily="18" charset="0"/>
                <a:cs typeface="Times New Roman" panose="02020603050405020304" pitchFamily="18" charset="0"/>
              </a:rPr>
              <a:t>lập</a:t>
            </a:r>
            <a:r>
              <a:rPr lang="en-US" sz="5400" dirty="0">
                <a:solidFill>
                  <a:schemeClr val="tx1"/>
                </a:solidFill>
                <a:latin typeface="Times New Roman" panose="02020603050405020304" pitchFamily="18" charset="0"/>
                <a:cs typeface="Times New Roman" panose="02020603050405020304" pitchFamily="18" charset="0"/>
              </a:rPr>
              <a:t> </a:t>
            </a:r>
            <a:r>
              <a:rPr lang="en-US" sz="5400" dirty="0" err="1">
                <a:solidFill>
                  <a:schemeClr val="tx1"/>
                </a:solidFill>
                <a:latin typeface="Times New Roman" panose="02020603050405020304" pitchFamily="18" charset="0"/>
                <a:cs typeface="Times New Roman" panose="02020603050405020304" pitchFamily="18" charset="0"/>
              </a:rPr>
              <a:t>mạng</a:t>
            </a:r>
            <a:r>
              <a:rPr lang="en-US" sz="5400" dirty="0">
                <a:solidFill>
                  <a:schemeClr val="tx1"/>
                </a:solidFill>
                <a:latin typeface="Times New Roman" panose="02020603050405020304" pitchFamily="18" charset="0"/>
                <a:cs typeface="Times New Roman" panose="02020603050405020304" pitchFamily="18" charset="0"/>
              </a:rPr>
              <a:t> </a:t>
            </a:r>
            <a:r>
              <a:rPr lang="en-US" sz="5400" dirty="0" err="1">
                <a:solidFill>
                  <a:schemeClr val="tx1"/>
                </a:solidFill>
                <a:latin typeface="Times New Roman" panose="02020603050405020304" pitchFamily="18" charset="0"/>
                <a:cs typeface="Times New Roman" panose="02020603050405020304" pitchFamily="18" charset="0"/>
              </a:rPr>
              <a:t>riêng</a:t>
            </a:r>
            <a:r>
              <a:rPr lang="en-US" sz="5400" dirty="0">
                <a:solidFill>
                  <a:schemeClr val="tx1"/>
                </a:solidFill>
                <a:latin typeface="Times New Roman" panose="02020603050405020304" pitchFamily="18" charset="0"/>
                <a:cs typeface="Times New Roman" panose="02020603050405020304" pitchFamily="18" charset="0"/>
              </a:rPr>
              <a:t> </a:t>
            </a:r>
            <a:r>
              <a:rPr lang="en-US" sz="5400" dirty="0" err="1">
                <a:solidFill>
                  <a:schemeClr val="tx1"/>
                </a:solidFill>
                <a:latin typeface="Times New Roman" panose="02020603050405020304" pitchFamily="18" charset="0"/>
                <a:cs typeface="Times New Roman" panose="02020603050405020304" pitchFamily="18" charset="0"/>
              </a:rPr>
              <a:t>ảo</a:t>
            </a:r>
            <a:r>
              <a:rPr lang="en-US" sz="5400" dirty="0">
                <a:solidFill>
                  <a:schemeClr val="tx1"/>
                </a:solidFill>
                <a:latin typeface="Times New Roman" panose="02020603050405020304" pitchFamily="18" charset="0"/>
                <a:cs typeface="Times New Roman" panose="02020603050405020304" pitchFamily="18" charset="0"/>
              </a:rPr>
              <a:t> </a:t>
            </a:r>
            <a:r>
              <a:rPr lang="en-US" sz="5400" dirty="0" err="1">
                <a:solidFill>
                  <a:schemeClr val="tx1"/>
                </a:solidFill>
                <a:latin typeface="Times New Roman" panose="02020603050405020304" pitchFamily="18" charset="0"/>
                <a:cs typeface="Times New Roman" panose="02020603050405020304" pitchFamily="18" charset="0"/>
              </a:rPr>
              <a:t>trên</a:t>
            </a:r>
            <a:r>
              <a:rPr lang="en-US" sz="5400" dirty="0">
                <a:solidFill>
                  <a:schemeClr val="tx1"/>
                </a:solidFill>
                <a:latin typeface="Times New Roman" panose="02020603050405020304" pitchFamily="18" charset="0"/>
                <a:cs typeface="Times New Roman" panose="02020603050405020304" pitchFamily="18" charset="0"/>
              </a:rPr>
              <a:t> Win10 ???</a:t>
            </a:r>
          </a:p>
        </p:txBody>
      </p:sp>
    </p:spTree>
    <p:extLst>
      <p:ext uri="{BB962C8B-B14F-4D97-AF65-F5344CB8AC3E}">
        <p14:creationId xmlns:p14="http://schemas.microsoft.com/office/powerpoint/2010/main" val="1247581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BAC92-9201-4A29-B1D8-C7E93E99ACAC}"/>
              </a:ext>
            </a:extLst>
          </p:cNvPr>
          <p:cNvSpPr>
            <a:spLocks noGrp="1"/>
          </p:cNvSpPr>
          <p:nvPr>
            <p:ph type="title"/>
          </p:nvPr>
        </p:nvSpPr>
        <p:spPr>
          <a:xfrm>
            <a:off x="457200" y="639793"/>
            <a:ext cx="10096500" cy="284335"/>
          </a:xfrm>
        </p:spPr>
        <p:txBody>
          <a:bodyPr>
            <a:normAutofit fontScale="90000"/>
          </a:bodyPr>
          <a:lstStyle/>
          <a:p>
            <a:endParaRPr lang="en-US" dirty="0"/>
          </a:p>
        </p:txBody>
      </p:sp>
      <p:pic>
        <p:nvPicPr>
          <p:cNvPr id="4" name="Hình ảnh 2">
            <a:extLst>
              <a:ext uri="{FF2B5EF4-FFF2-40B4-BE49-F238E27FC236}">
                <a16:creationId xmlns:a16="http://schemas.microsoft.com/office/drawing/2014/main" id="{ECE98562-F0E0-4313-8149-22E0861BC0EC}"/>
              </a:ext>
            </a:extLst>
          </p:cNvPr>
          <p:cNvPicPr>
            <a:picLocks noGrp="1" noChangeAspect="1"/>
          </p:cNvPicPr>
          <p:nvPr>
            <p:ph idx="1"/>
          </p:nvPr>
        </p:nvPicPr>
        <p:blipFill>
          <a:blip r:embed="rId2"/>
          <a:stretch>
            <a:fillRect/>
          </a:stretch>
        </p:blipFill>
        <p:spPr>
          <a:xfrm>
            <a:off x="603115" y="1108953"/>
            <a:ext cx="7208196" cy="5369668"/>
          </a:xfrm>
          <a:prstGeom prst="rect">
            <a:avLst/>
          </a:prstGeom>
        </p:spPr>
      </p:pic>
      <p:sp>
        <p:nvSpPr>
          <p:cNvPr id="6" name="Thought Bubble: Cloud 5">
            <a:extLst>
              <a:ext uri="{FF2B5EF4-FFF2-40B4-BE49-F238E27FC236}">
                <a16:creationId xmlns:a16="http://schemas.microsoft.com/office/drawing/2014/main" id="{9218EB4D-5F38-4E78-B72E-D268EF059EF2}"/>
              </a:ext>
            </a:extLst>
          </p:cNvPr>
          <p:cNvSpPr/>
          <p:nvPr/>
        </p:nvSpPr>
        <p:spPr>
          <a:xfrm>
            <a:off x="8472792" y="1001949"/>
            <a:ext cx="3472774" cy="2665379"/>
          </a:xfrm>
          <a:prstGeom prst="cloudCallout">
            <a:avLst>
              <a:gd name="adj1" fmla="val -36812"/>
              <a:gd name="adj2" fmla="val 91145"/>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B</a:t>
            </a:r>
            <a:r>
              <a:rPr lang="vi-VN" sz="2000" dirty="0">
                <a:latin typeface="Times New Roman" panose="02020603050405020304" pitchFamily="18" charset="0"/>
                <a:cs typeface="Times New Roman" panose="02020603050405020304" pitchFamily="18" charset="0"/>
              </a:rPr>
              <a:t>Ư</a:t>
            </a:r>
            <a:r>
              <a:rPr lang="en-US" sz="2000" dirty="0">
                <a:latin typeface="Times New Roman" panose="02020603050405020304" pitchFamily="18" charset="0"/>
                <a:cs typeface="Times New Roman" panose="02020603050405020304" pitchFamily="18" charset="0"/>
              </a:rPr>
              <a:t>ỚC 1: </a:t>
            </a:r>
          </a:p>
          <a:p>
            <a:pPr algn="ctr"/>
            <a:r>
              <a:rPr lang="en-US" sz="2000" dirty="0" err="1">
                <a:latin typeface="Times New Roman" panose="02020603050405020304" pitchFamily="18" charset="0"/>
                <a:cs typeface="Times New Roman" panose="02020603050405020304" pitchFamily="18" charset="0"/>
              </a:rPr>
              <a:t>Nhấn</a:t>
            </a:r>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nút</a:t>
            </a:r>
            <a:r>
              <a:rPr lang="en-US" sz="2000" b="1" dirty="0">
                <a:latin typeface="Times New Roman" panose="02020603050405020304" pitchFamily="18" charset="0"/>
                <a:cs typeface="Times New Roman" panose="02020603050405020304" pitchFamily="18" charset="0"/>
              </a:rPr>
              <a:t> Start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rồi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chọn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mục</a:t>
            </a:r>
            <a:r>
              <a:rPr lang="en-US" sz="2000" b="1" dirty="0">
                <a:latin typeface="Times New Roman" panose="02020603050405020304" pitchFamily="18" charset="0"/>
                <a:cs typeface="Times New Roman" panose="02020603050405020304" pitchFamily="18" charset="0"/>
              </a:rPr>
              <a:t> Settings</a:t>
            </a:r>
            <a:r>
              <a:rPr lang="en-US" sz="2000" dirty="0">
                <a:latin typeface="Times New Roman" panose="02020603050405020304" pitchFamily="18" charset="0"/>
                <a:cs typeface="Times New Roman" panose="02020603050405020304" pitchFamily="18" charset="0"/>
              </a:rPr>
              <a:t>.</a:t>
            </a:r>
          </a:p>
          <a:p>
            <a:pPr algn="ct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6748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E32C7-0D99-40F6-8EA6-BC76832AE693}"/>
              </a:ext>
            </a:extLst>
          </p:cNvPr>
          <p:cNvSpPr>
            <a:spLocks noGrp="1"/>
          </p:cNvSpPr>
          <p:nvPr>
            <p:ph type="title"/>
          </p:nvPr>
        </p:nvSpPr>
        <p:spPr>
          <a:xfrm>
            <a:off x="457200" y="639794"/>
            <a:ext cx="10096500" cy="235696"/>
          </a:xfrm>
        </p:spPr>
        <p:txBody>
          <a:bodyPr>
            <a:normAutofit fontScale="90000"/>
          </a:bodyPr>
          <a:lstStyle/>
          <a:p>
            <a:endParaRPr lang="en-US" dirty="0"/>
          </a:p>
        </p:txBody>
      </p:sp>
      <p:pic>
        <p:nvPicPr>
          <p:cNvPr id="4" name="Hình ảnh 4">
            <a:extLst>
              <a:ext uri="{FF2B5EF4-FFF2-40B4-BE49-F238E27FC236}">
                <a16:creationId xmlns:a16="http://schemas.microsoft.com/office/drawing/2014/main" id="{72E13B0A-83DE-4B37-BBB2-0FE6083C11C8}"/>
              </a:ext>
            </a:extLst>
          </p:cNvPr>
          <p:cNvPicPr>
            <a:picLocks noGrp="1" noChangeAspect="1"/>
          </p:cNvPicPr>
          <p:nvPr>
            <p:ph idx="1"/>
          </p:nvPr>
        </p:nvPicPr>
        <p:blipFill>
          <a:blip r:embed="rId2"/>
          <a:stretch>
            <a:fillRect/>
          </a:stretch>
        </p:blipFill>
        <p:spPr>
          <a:xfrm>
            <a:off x="690664" y="1186774"/>
            <a:ext cx="7723762" cy="5223754"/>
          </a:xfrm>
          <a:prstGeom prst="rect">
            <a:avLst/>
          </a:prstGeom>
          <a:solidFill>
            <a:schemeClr val="tx1"/>
          </a:solidFill>
        </p:spPr>
      </p:pic>
      <p:sp>
        <p:nvSpPr>
          <p:cNvPr id="5" name="Thought Bubble: Cloud 4">
            <a:extLst>
              <a:ext uri="{FF2B5EF4-FFF2-40B4-BE49-F238E27FC236}">
                <a16:creationId xmlns:a16="http://schemas.microsoft.com/office/drawing/2014/main" id="{9E3816D2-FD04-4A35-8A91-99ED7D0F2DE1}"/>
              </a:ext>
            </a:extLst>
          </p:cNvPr>
          <p:cNvSpPr/>
          <p:nvPr/>
        </p:nvSpPr>
        <p:spPr>
          <a:xfrm>
            <a:off x="8881354" y="1566153"/>
            <a:ext cx="3122578" cy="2441643"/>
          </a:xfrm>
          <a:prstGeom prst="cloudCallout">
            <a:avLst>
              <a:gd name="adj1" fmla="val -28329"/>
              <a:gd name="adj2" fmla="val 89675"/>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err="1">
                <a:latin typeface="Times New Roman" panose="02020603050405020304" pitchFamily="18" charset="0"/>
                <a:cs typeface="Times New Roman" panose="02020603050405020304" pitchFamily="18" charset="0"/>
              </a:rPr>
              <a:t>Bước</a:t>
            </a:r>
            <a:r>
              <a:rPr lang="en-US" b="1" dirty="0">
                <a:latin typeface="Times New Roman" panose="02020603050405020304" pitchFamily="18" charset="0"/>
                <a:cs typeface="Times New Roman" panose="02020603050405020304" pitchFamily="18" charset="0"/>
              </a:rPr>
              <a:t> 2:</a:t>
            </a:r>
            <a:endParaRPr lang="en-US" dirty="0">
              <a:latin typeface="Times New Roman" panose="02020603050405020304" pitchFamily="18" charset="0"/>
              <a:cs typeface="Times New Roman" panose="02020603050405020304" pitchFamily="18" charset="0"/>
            </a:endParaRPr>
          </a:p>
          <a:p>
            <a:pPr algn="ct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Windows Setting </a:t>
            </a:r>
            <a:r>
              <a:rPr lang="en-US" dirty="0" err="1">
                <a:latin typeface="Times New Roman" panose="02020603050405020304" pitchFamily="18" charset="0"/>
                <a:cs typeface="Times New Roman" panose="02020603050405020304" pitchFamily="18" charset="0"/>
              </a:rPr>
              <a:t>nhấn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Network &amp; Internet</a:t>
            </a:r>
            <a:r>
              <a:rPr lang="en-US" dirty="0">
                <a:latin typeface="Times New Roman" panose="02020603050405020304" pitchFamily="18" charset="0"/>
                <a:cs typeface="Times New Roman" panose="02020603050405020304" pitchFamily="18" charset="0"/>
              </a:rPr>
              <a:t>.</a:t>
            </a:r>
          </a:p>
          <a:p>
            <a:pPr algn="ct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2635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541F-DFDC-442C-B1A6-CFFD3DA69AE4}"/>
              </a:ext>
            </a:extLst>
          </p:cNvPr>
          <p:cNvSpPr>
            <a:spLocks noGrp="1"/>
          </p:cNvSpPr>
          <p:nvPr>
            <p:ph type="title"/>
          </p:nvPr>
        </p:nvSpPr>
        <p:spPr>
          <a:xfrm>
            <a:off x="457200" y="639793"/>
            <a:ext cx="10096500" cy="274607"/>
          </a:xfrm>
        </p:spPr>
        <p:txBody>
          <a:bodyPr>
            <a:normAutofit fontScale="90000"/>
          </a:bodyPr>
          <a:lstStyle/>
          <a:p>
            <a:endParaRPr lang="en-US" dirty="0"/>
          </a:p>
        </p:txBody>
      </p:sp>
      <p:pic>
        <p:nvPicPr>
          <p:cNvPr id="4" name="Hình ảnh 2">
            <a:extLst>
              <a:ext uri="{FF2B5EF4-FFF2-40B4-BE49-F238E27FC236}">
                <a16:creationId xmlns:a16="http://schemas.microsoft.com/office/drawing/2014/main" id="{2CC15BFB-0124-4896-A4C4-9825414AE127}"/>
              </a:ext>
            </a:extLst>
          </p:cNvPr>
          <p:cNvPicPr>
            <a:picLocks noGrp="1" noChangeAspect="1"/>
          </p:cNvPicPr>
          <p:nvPr>
            <p:ph idx="1"/>
          </p:nvPr>
        </p:nvPicPr>
        <p:blipFill>
          <a:blip r:embed="rId2"/>
          <a:stretch>
            <a:fillRect/>
          </a:stretch>
        </p:blipFill>
        <p:spPr>
          <a:xfrm>
            <a:off x="710119" y="826852"/>
            <a:ext cx="6906638" cy="5778230"/>
          </a:xfrm>
          <a:prstGeom prst="rect">
            <a:avLst/>
          </a:prstGeom>
        </p:spPr>
      </p:pic>
      <p:sp>
        <p:nvSpPr>
          <p:cNvPr id="5" name="Thought Bubble: Cloud 4">
            <a:extLst>
              <a:ext uri="{FF2B5EF4-FFF2-40B4-BE49-F238E27FC236}">
                <a16:creationId xmlns:a16="http://schemas.microsoft.com/office/drawing/2014/main" id="{3B0542C8-C24B-4C06-AB1A-CC6A7558FA64}"/>
              </a:ext>
            </a:extLst>
          </p:cNvPr>
          <p:cNvSpPr/>
          <p:nvPr/>
        </p:nvSpPr>
        <p:spPr>
          <a:xfrm>
            <a:off x="8453337" y="1274323"/>
            <a:ext cx="3278222" cy="2752928"/>
          </a:xfrm>
          <a:prstGeom prst="cloudCallout">
            <a:avLst>
              <a:gd name="adj1" fmla="val -27744"/>
              <a:gd name="adj2" fmla="val 85307"/>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b="1" dirty="0" err="1">
                <a:latin typeface="Times New Roman" panose="02020603050405020304" pitchFamily="18" charset="0"/>
                <a:cs typeface="Times New Roman" panose="02020603050405020304" pitchFamily="18" charset="0"/>
              </a:rPr>
              <a:t>Bước</a:t>
            </a:r>
            <a:r>
              <a:rPr lang="en-US" sz="2000" b="1" dirty="0">
                <a:latin typeface="Times New Roman" panose="02020603050405020304" pitchFamily="18" charset="0"/>
                <a:cs typeface="Times New Roman" panose="02020603050405020304" pitchFamily="18" charset="0"/>
              </a:rPr>
              <a:t> 3:</a:t>
            </a:r>
            <a:endParaRPr lang="en-US" sz="2000" dirty="0">
              <a:latin typeface="Times New Roman" panose="02020603050405020304" pitchFamily="18" charset="0"/>
              <a:cs typeface="Times New Roman" panose="02020603050405020304" pitchFamily="18" charset="0"/>
            </a:endParaRPr>
          </a:p>
          <a:p>
            <a:pPr algn="ctr"/>
            <a:r>
              <a:rPr lang="en-US" sz="2000" dirty="0" err="1">
                <a:latin typeface="Times New Roman" panose="02020603050405020304" pitchFamily="18" charset="0"/>
                <a:cs typeface="Times New Roman" panose="02020603050405020304" pitchFamily="18" charset="0"/>
              </a:rPr>
              <a:t>Chuyển</a:t>
            </a:r>
            <a:r>
              <a:rPr lang="en-US" sz="2000" dirty="0">
                <a:latin typeface="Times New Roman" panose="02020603050405020304" pitchFamily="18" charset="0"/>
                <a:cs typeface="Times New Roman" panose="02020603050405020304" pitchFamily="18" charset="0"/>
              </a:rPr>
              <a:t> sang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mục</a:t>
            </a:r>
            <a:r>
              <a:rPr lang="en-US" sz="2000" b="1" dirty="0">
                <a:latin typeface="Times New Roman" panose="02020603050405020304" pitchFamily="18" charset="0"/>
                <a:cs typeface="Times New Roman" panose="02020603050405020304" pitchFamily="18" charset="0"/>
              </a:rPr>
              <a:t> VPN</a:t>
            </a:r>
            <a:r>
              <a:rPr lang="en-US" sz="2000" dirty="0">
                <a:latin typeface="Times New Roman" panose="02020603050405020304" pitchFamily="18" charset="0"/>
                <a:cs typeface="Times New Roman" panose="02020603050405020304" pitchFamily="18" charset="0"/>
              </a:rPr>
              <a:t>.</a:t>
            </a:r>
          </a:p>
          <a:p>
            <a:pPr algn="ct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128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408A4-7529-41EA-AF14-9050BD9A166C}"/>
              </a:ext>
            </a:extLst>
          </p:cNvPr>
          <p:cNvSpPr>
            <a:spLocks noGrp="1"/>
          </p:cNvSpPr>
          <p:nvPr>
            <p:ph type="title"/>
          </p:nvPr>
        </p:nvSpPr>
        <p:spPr>
          <a:xfrm>
            <a:off x="457200" y="639794"/>
            <a:ext cx="10096500" cy="196786"/>
          </a:xfrm>
        </p:spPr>
        <p:txBody>
          <a:bodyPr>
            <a:normAutofit fontScale="90000"/>
          </a:bodyPr>
          <a:lstStyle/>
          <a:p>
            <a:endParaRPr lang="en-US" dirty="0"/>
          </a:p>
        </p:txBody>
      </p:sp>
      <p:pic>
        <p:nvPicPr>
          <p:cNvPr id="8" name="Content Placeholder 7">
            <a:extLst>
              <a:ext uri="{FF2B5EF4-FFF2-40B4-BE49-F238E27FC236}">
                <a16:creationId xmlns:a16="http://schemas.microsoft.com/office/drawing/2014/main" id="{8B0B776F-3EFB-4137-9E9A-9ED41413E1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9574" y="639794"/>
            <a:ext cx="6653720" cy="5790189"/>
          </a:xfrm>
        </p:spPr>
      </p:pic>
      <p:sp>
        <p:nvSpPr>
          <p:cNvPr id="9" name="Thought Bubble: Cloud 8">
            <a:extLst>
              <a:ext uri="{FF2B5EF4-FFF2-40B4-BE49-F238E27FC236}">
                <a16:creationId xmlns:a16="http://schemas.microsoft.com/office/drawing/2014/main" id="{86ECA1D5-0479-418A-8705-47ECBC44726E}"/>
              </a:ext>
            </a:extLst>
          </p:cNvPr>
          <p:cNvSpPr/>
          <p:nvPr/>
        </p:nvSpPr>
        <p:spPr>
          <a:xfrm>
            <a:off x="8686800" y="1400784"/>
            <a:ext cx="2509736" cy="2305454"/>
          </a:xfrm>
          <a:prstGeom prst="cloudCallout">
            <a:avLst>
              <a:gd name="adj1" fmla="val -26536"/>
              <a:gd name="adj2" fmla="val 83712"/>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solidFill>
                  <a:schemeClr val="bg1"/>
                </a:solidFill>
                <a:latin typeface="Times New Roman" panose="02020603050405020304" pitchFamily="18" charset="0"/>
                <a:cs typeface="Times New Roman" panose="02020603050405020304" pitchFamily="18" charset="0"/>
              </a:rPr>
              <a:t>B</a:t>
            </a:r>
            <a:r>
              <a:rPr lang="vi-VN" sz="2800" dirty="0">
                <a:solidFill>
                  <a:schemeClr val="bg1"/>
                </a:solidFill>
                <a:latin typeface="Times New Roman" panose="02020603050405020304" pitchFamily="18" charset="0"/>
                <a:cs typeface="Times New Roman" panose="02020603050405020304" pitchFamily="18" charset="0"/>
              </a:rPr>
              <a:t>ư</a:t>
            </a:r>
            <a:r>
              <a:rPr lang="en-US" sz="2800" dirty="0" err="1">
                <a:solidFill>
                  <a:schemeClr val="bg1"/>
                </a:solidFill>
                <a:latin typeface="Times New Roman" panose="02020603050405020304" pitchFamily="18" charset="0"/>
                <a:cs typeface="Times New Roman" panose="02020603050405020304" pitchFamily="18" charset="0"/>
              </a:rPr>
              <a:t>ớc</a:t>
            </a:r>
            <a:r>
              <a:rPr lang="en-US" sz="2800" dirty="0">
                <a:solidFill>
                  <a:schemeClr val="bg1"/>
                </a:solidFill>
                <a:latin typeface="Times New Roman" panose="02020603050405020304" pitchFamily="18" charset="0"/>
                <a:cs typeface="Times New Roman" panose="02020603050405020304" pitchFamily="18" charset="0"/>
              </a:rPr>
              <a:t> 4 :</a:t>
            </a:r>
          </a:p>
        </p:txBody>
      </p:sp>
    </p:spTree>
    <p:extLst>
      <p:ext uri="{BB962C8B-B14F-4D97-AF65-F5344CB8AC3E}">
        <p14:creationId xmlns:p14="http://schemas.microsoft.com/office/powerpoint/2010/main" val="2623067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93544-A88D-41C5-8AF9-81820C2B0915}"/>
              </a:ext>
            </a:extLst>
          </p:cNvPr>
          <p:cNvSpPr>
            <a:spLocks noGrp="1"/>
          </p:cNvSpPr>
          <p:nvPr>
            <p:ph type="title"/>
          </p:nvPr>
        </p:nvSpPr>
        <p:spPr>
          <a:xfrm>
            <a:off x="457200" y="639794"/>
            <a:ext cx="10096500" cy="702624"/>
          </a:xfrm>
        </p:spPr>
        <p:txBody>
          <a:bodyPr/>
          <a:lstStyle/>
          <a:p>
            <a:r>
              <a:rPr lang="en-US" i="1" u="sng" dirty="0">
                <a:solidFill>
                  <a:schemeClr val="bg1"/>
                </a:solidFill>
                <a:latin typeface="Times New Roman" panose="02020603050405020304" pitchFamily="18" charset="0"/>
                <a:cs typeface="Times New Roman" panose="02020603050405020304" pitchFamily="18" charset="0"/>
              </a:rPr>
              <a:t>X: </a:t>
            </a:r>
            <a:r>
              <a:rPr lang="en-US" i="1" u="sng" dirty="0" err="1">
                <a:solidFill>
                  <a:schemeClr val="bg1"/>
                </a:solidFill>
                <a:latin typeface="Times New Roman" panose="02020603050405020304" pitchFamily="18" charset="0"/>
                <a:cs typeface="Times New Roman" panose="02020603050405020304" pitchFamily="18" charset="0"/>
              </a:rPr>
              <a:t>Kết</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luận</a:t>
            </a:r>
            <a:r>
              <a:rPr lang="en-US" i="1" u="sng" dirty="0">
                <a:solidFill>
                  <a:schemeClr val="bg1"/>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C714F00A-B308-4259-9E4E-1C5CB9D0A8F2}"/>
              </a:ext>
            </a:extLst>
          </p:cNvPr>
          <p:cNvSpPr>
            <a:spLocks noGrp="1"/>
          </p:cNvSpPr>
          <p:nvPr>
            <p:ph idx="1"/>
          </p:nvPr>
        </p:nvSpPr>
        <p:spPr>
          <a:xfrm>
            <a:off x="457199" y="1546698"/>
            <a:ext cx="11507821" cy="4834647"/>
          </a:xfrm>
        </p:spPr>
        <p:txBody>
          <a:bodyPr>
            <a:normAutofit/>
          </a:bodyPr>
          <a:lstStyle/>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những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khía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trọng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triển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nền</a:t>
            </a:r>
            <a:r>
              <a:rPr lang="en-US" sz="2800" dirty="0">
                <a:latin typeface="Times New Roman" panose="02020603050405020304" pitchFamily="18" charset="0"/>
                <a:cs typeface="Times New Roman" panose="02020603050405020304" pitchFamily="18" charset="0"/>
              </a:rPr>
              <a:t> IP, </a:t>
            </a:r>
            <a:r>
              <a:rPr lang="en-US" sz="2800" dirty="0" err="1">
                <a:latin typeface="Times New Roman" panose="02020603050405020304" pitchFamily="18" charset="0"/>
                <a:cs typeface="Times New Roman" panose="02020603050405020304" pitchFamily="18" charset="0"/>
              </a:rPr>
              <a:t>đặc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biệt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nghệ</a:t>
            </a:r>
            <a:r>
              <a:rPr lang="en-US" sz="2800" dirty="0">
                <a:latin typeface="Times New Roman" panose="02020603050405020304" pitchFamily="18" charset="0"/>
                <a:cs typeface="Times New Roman" panose="02020603050405020304" pitchFamily="18" charset="0"/>
              </a:rPr>
              <a:t> VPN. </a:t>
            </a:r>
            <a:r>
              <a:rPr lang="en-US" sz="2800" dirty="0" err="1">
                <a:latin typeface="Times New Roman" panose="02020603050405020304" pitchFamily="18" charset="0"/>
                <a:cs typeface="Times New Roman" panose="02020603050405020304" pitchFamily="18" charset="0"/>
              </a:rPr>
              <a:t>Việc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chọn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những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yếu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trọng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giúp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việc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an </a:t>
            </a:r>
            <a:r>
              <a:rPr lang="en-US" sz="2800" dirty="0" err="1">
                <a:latin typeface="Times New Roman" panose="02020603050405020304" pitchFamily="18" charset="0"/>
                <a:cs typeface="Times New Roman" panose="02020603050405020304" pitchFamily="18" charset="0"/>
              </a:rPr>
              <a:t>toàn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trước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những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nguy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tấn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nguy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những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kẻ</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trung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tìm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VPN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thấy</a:t>
            </a:r>
            <a:r>
              <a:rPr lang="en-US" sz="2800" dirty="0">
                <a:latin typeface="Times New Roman" panose="02020603050405020304" pitchFamily="18" charset="0"/>
                <a:cs typeface="Times New Roman" panose="02020603050405020304" pitchFamily="18" charset="0"/>
              </a:rPr>
              <a:t> VPN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đặc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biệt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doanh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nghiệp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toàn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giới</a:t>
            </a:r>
            <a:r>
              <a:rPr lang="en-US" sz="28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người</a:t>
            </a:r>
            <a:r>
              <a:rPr lang="en-US" sz="2800" dirty="0">
                <a:latin typeface="Times New Roman" panose="02020603050405020304" pitchFamily="18" charset="0"/>
                <a:cs typeface="Times New Roman" panose="02020603050405020304" pitchFamily="18" charset="0"/>
              </a:rPr>
              <a:t> ta </a:t>
            </a:r>
            <a:r>
              <a:rPr lang="en-US" sz="2800" dirty="0" err="1">
                <a:latin typeface="Times New Roman" panose="02020603050405020304" pitchFamily="18" charset="0"/>
                <a:cs typeface="Times New Roman" panose="02020603050405020304" pitchFamily="18" charset="0"/>
              </a:rPr>
              <a:t>sẽ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triển</a:t>
            </a:r>
            <a:r>
              <a:rPr lang="en-US" sz="2800" dirty="0">
                <a:latin typeface="Times New Roman" panose="02020603050405020304" pitchFamily="18" charset="0"/>
                <a:cs typeface="Times New Roman" panose="02020603050405020304" pitchFamily="18" charset="0"/>
              </a:rPr>
              <a:t> ra </a:t>
            </a:r>
            <a:r>
              <a:rPr lang="en-US" sz="2800" dirty="0" err="1">
                <a:latin typeface="Times New Roman" panose="02020603050405020304" pitchFamily="18" charset="0"/>
                <a:cs typeface="Times New Roman" panose="02020603050405020304" pitchFamily="18" charset="0"/>
              </a:rPr>
              <a:t>những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chuẩn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chỉ</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dùng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việc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VPN </a:t>
            </a:r>
            <a:r>
              <a:rPr lang="en-US" sz="2800" dirty="0" err="1">
                <a:latin typeface="Times New Roman" panose="02020603050405020304" pitchFamily="18" charset="0"/>
                <a:cs typeface="Times New Roman" panose="02020603050405020304" pitchFamily="18" charset="0"/>
              </a:rPr>
              <a:t>mà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còn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việc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những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những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triển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triển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khai</a:t>
            </a:r>
            <a:r>
              <a:rPr lang="en-US" sz="2800" dirty="0">
                <a:latin typeface="Times New Roman" panose="02020603050405020304" pitchFamily="18" charset="0"/>
                <a:cs typeface="Times New Roman" panose="02020603050405020304" pitchFamily="18" charset="0"/>
              </a:rPr>
              <a:t> VPN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ty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a:t>
            </a:r>
            <a:r>
              <a:rPr lang="en-US" sz="2800"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557409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40F45-570D-4EA0-BC7C-87165FE18952}"/>
              </a:ext>
            </a:extLst>
          </p:cNvPr>
          <p:cNvSpPr>
            <a:spLocks noGrp="1"/>
          </p:cNvSpPr>
          <p:nvPr>
            <p:ph type="title"/>
          </p:nvPr>
        </p:nvSpPr>
        <p:spPr/>
        <p:txBody>
          <a:bodyPr/>
          <a:lstStyle/>
          <a:p>
            <a:endParaRPr lang="en-US"/>
          </a:p>
        </p:txBody>
      </p:sp>
      <p:pic>
        <p:nvPicPr>
          <p:cNvPr id="4" name="Hình ảnh 6">
            <a:extLst>
              <a:ext uri="{FF2B5EF4-FFF2-40B4-BE49-F238E27FC236}">
                <a16:creationId xmlns:a16="http://schemas.microsoft.com/office/drawing/2014/main" id="{2BD3AFDF-25D1-46C1-A77F-C01542FC9A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6503" y="639794"/>
            <a:ext cx="10194586" cy="5761006"/>
          </a:xfrm>
          <a:prstGeom prst="rect">
            <a:avLst/>
          </a:prstGeom>
        </p:spPr>
      </p:pic>
      <p:sp>
        <p:nvSpPr>
          <p:cNvPr id="5" name="Flowchart: Terminator 4">
            <a:extLst>
              <a:ext uri="{FF2B5EF4-FFF2-40B4-BE49-F238E27FC236}">
                <a16:creationId xmlns:a16="http://schemas.microsoft.com/office/drawing/2014/main" id="{0D007544-FAAC-4F31-AEE6-846293855002}"/>
              </a:ext>
            </a:extLst>
          </p:cNvPr>
          <p:cNvSpPr/>
          <p:nvPr/>
        </p:nvSpPr>
        <p:spPr>
          <a:xfrm>
            <a:off x="3706238" y="714982"/>
            <a:ext cx="5048655" cy="500976"/>
          </a:xfrm>
          <a:prstGeom prst="flowChartTerminator">
            <a:avLst/>
          </a:prstGeom>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b="1" i="1" dirty="0" err="1">
                <a:solidFill>
                  <a:schemeClr val="tx1"/>
                </a:solidFill>
                <a:latin typeface="Times New Roman" panose="02020603050405020304" pitchFamily="18" charset="0"/>
                <a:cs typeface="Times New Roman" panose="02020603050405020304" pitchFamily="18" charset="0"/>
              </a:rPr>
              <a:t>Cảm</a:t>
            </a:r>
            <a:r>
              <a:rPr lang="en-US" sz="2000" b="1" i="1" dirty="0">
                <a:solidFill>
                  <a:schemeClr val="tx1"/>
                </a:solidFill>
                <a:latin typeface="Times New Roman" panose="02020603050405020304" pitchFamily="18" charset="0"/>
                <a:cs typeface="Times New Roman" panose="02020603050405020304" pitchFamily="18" charset="0"/>
              </a:rPr>
              <a:t> </a:t>
            </a:r>
            <a:r>
              <a:rPr lang="vi-VN" sz="2000" b="1" i="1" dirty="0">
                <a:solidFill>
                  <a:schemeClr val="tx1"/>
                </a:solidFill>
                <a:latin typeface="Times New Roman" panose="02020603050405020304" pitchFamily="18" charset="0"/>
                <a:cs typeface="Times New Roman" panose="02020603050405020304" pitchFamily="18" charset="0"/>
              </a:rPr>
              <a:t>ơ</a:t>
            </a:r>
            <a:r>
              <a:rPr lang="en-US" sz="2000" b="1" i="1" dirty="0">
                <a:solidFill>
                  <a:schemeClr val="tx1"/>
                </a:solidFill>
                <a:latin typeface="Times New Roman" panose="02020603050405020304" pitchFamily="18" charset="0"/>
                <a:cs typeface="Times New Roman" panose="02020603050405020304" pitchFamily="18" charset="0"/>
              </a:rPr>
              <a:t>n </a:t>
            </a:r>
            <a:r>
              <a:rPr lang="en-US" sz="2000" b="1" i="1" dirty="0" err="1">
                <a:solidFill>
                  <a:schemeClr val="tx1"/>
                </a:solidFill>
                <a:latin typeface="Times New Roman" panose="02020603050405020304" pitchFamily="18" charset="0"/>
                <a:cs typeface="Times New Roman" panose="02020603050405020304" pitchFamily="18" charset="0"/>
              </a:rPr>
              <a:t>thầy</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và</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các</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bạn</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đã</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lắng</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nghe</a:t>
            </a:r>
            <a:r>
              <a:rPr lang="en-US" sz="2000" b="1" i="1" dirty="0">
                <a:solidFill>
                  <a:schemeClr val="tx1"/>
                </a:solidFill>
                <a:latin typeface="Times New Roman" panose="02020603050405020304" pitchFamily="18" charset="0"/>
                <a:cs typeface="Times New Roman" panose="02020603050405020304" pitchFamily="18" charset="0"/>
              </a:rPr>
              <a:t> :3</a:t>
            </a:r>
          </a:p>
        </p:txBody>
      </p:sp>
    </p:spTree>
    <p:extLst>
      <p:ext uri="{BB962C8B-B14F-4D97-AF65-F5344CB8AC3E}">
        <p14:creationId xmlns:p14="http://schemas.microsoft.com/office/powerpoint/2010/main" val="1685667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ABD9B-7981-45B9-859A-AB86C6CA345D}"/>
              </a:ext>
            </a:extLst>
          </p:cNvPr>
          <p:cNvSpPr>
            <a:spLocks noGrp="1"/>
          </p:cNvSpPr>
          <p:nvPr>
            <p:ph type="title"/>
          </p:nvPr>
        </p:nvSpPr>
        <p:spPr>
          <a:xfrm>
            <a:off x="457200" y="948580"/>
            <a:ext cx="10096500" cy="45719"/>
          </a:xfrm>
        </p:spPr>
        <p:txBody>
          <a:bodyPr>
            <a:normAutofit fontScale="90000"/>
          </a:bodyPr>
          <a:lstStyle/>
          <a:p>
            <a:r>
              <a:rPr lang="en-US" i="1" u="sng" dirty="0" err="1">
                <a:solidFill>
                  <a:schemeClr val="bg1"/>
                </a:solidFill>
                <a:latin typeface="Times New Roman"/>
                <a:cs typeface="Times New Roman"/>
              </a:rPr>
              <a:t>Mạng</a:t>
            </a:r>
            <a:r>
              <a:rPr lang="en-US" i="1" u="sng" dirty="0">
                <a:solidFill>
                  <a:schemeClr val="bg1"/>
                </a:solidFill>
                <a:latin typeface="Times New Roman"/>
                <a:cs typeface="Times New Roman"/>
              </a:rPr>
              <a:t> </a:t>
            </a:r>
            <a:r>
              <a:rPr lang="en-US" i="1" u="sng" dirty="0" err="1">
                <a:solidFill>
                  <a:schemeClr val="bg1"/>
                </a:solidFill>
                <a:latin typeface="Times New Roman"/>
                <a:cs typeface="Times New Roman"/>
              </a:rPr>
              <a:t>riêng</a:t>
            </a:r>
            <a:r>
              <a:rPr lang="en-US" i="1" u="sng" dirty="0">
                <a:solidFill>
                  <a:schemeClr val="bg1"/>
                </a:solidFill>
                <a:latin typeface="Times New Roman"/>
                <a:cs typeface="Times New Roman"/>
              </a:rPr>
              <a:t> </a:t>
            </a:r>
            <a:r>
              <a:rPr lang="en-US" i="1" u="sng" dirty="0" err="1">
                <a:solidFill>
                  <a:schemeClr val="bg1"/>
                </a:solidFill>
                <a:latin typeface="Times New Roman"/>
                <a:cs typeface="Times New Roman"/>
              </a:rPr>
              <a:t>ảo</a:t>
            </a:r>
            <a:r>
              <a:rPr lang="en-US" i="1" u="sng" dirty="0">
                <a:solidFill>
                  <a:schemeClr val="bg1"/>
                </a:solidFill>
                <a:latin typeface="Times New Roman"/>
                <a:cs typeface="Times New Roman"/>
              </a:rPr>
              <a:t> VPN (Virtual Private Network)</a:t>
            </a:r>
            <a:br>
              <a:rPr lang="en-US" i="1" u="sng" dirty="0">
                <a:latin typeface="Times New Roman"/>
                <a:cs typeface="Times New Roman"/>
              </a:rPr>
            </a:br>
            <a:endParaRPr lang="en-US" i="1" dirty="0"/>
          </a:p>
        </p:txBody>
      </p:sp>
      <p:sp>
        <p:nvSpPr>
          <p:cNvPr id="4" name="object 3">
            <a:extLst>
              <a:ext uri="{FF2B5EF4-FFF2-40B4-BE49-F238E27FC236}">
                <a16:creationId xmlns:a16="http://schemas.microsoft.com/office/drawing/2014/main" id="{E7F8571B-9323-4492-8D9A-05EC157A1DB5}"/>
              </a:ext>
            </a:extLst>
          </p:cNvPr>
          <p:cNvSpPr>
            <a:spLocks noGrp="1"/>
          </p:cNvSpPr>
          <p:nvPr>
            <p:ph idx="1"/>
          </p:nvPr>
        </p:nvSpPr>
        <p:spPr>
          <a:xfrm>
            <a:off x="1047750" y="1340527"/>
            <a:ext cx="10096500" cy="4877679"/>
          </a:xfrm>
          <a:prstGeom prst="rect">
            <a:avLst/>
          </a:prstGeom>
          <a:blipFill>
            <a:blip r:embed="rId2" cstate="print"/>
            <a:stretch>
              <a:fillRect/>
            </a:stretch>
          </a:blipFill>
        </p:spPr>
        <p:txBody>
          <a:bodyPr wrap="square" lIns="0" tIns="0" rIns="0" bIns="0" rtlCol="0"/>
          <a:lstStyle/>
          <a:p>
            <a:endParaRPr lang="en-US" dirty="0"/>
          </a:p>
        </p:txBody>
      </p:sp>
    </p:spTree>
    <p:extLst>
      <p:ext uri="{BB962C8B-B14F-4D97-AF65-F5344CB8AC3E}">
        <p14:creationId xmlns:p14="http://schemas.microsoft.com/office/powerpoint/2010/main" val="4155247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3B80-326E-4959-ACA9-C18ECB2FD524}"/>
              </a:ext>
            </a:extLst>
          </p:cNvPr>
          <p:cNvSpPr>
            <a:spLocks noGrp="1"/>
          </p:cNvSpPr>
          <p:nvPr>
            <p:ph type="title"/>
          </p:nvPr>
        </p:nvSpPr>
        <p:spPr/>
        <p:txBody>
          <a:bodyPr/>
          <a:lstStyle/>
          <a:p>
            <a:r>
              <a:rPr lang="en-US" i="1" u="sng" dirty="0">
                <a:solidFill>
                  <a:schemeClr val="bg1"/>
                </a:solidFill>
                <a:latin typeface="Times New Roman" panose="02020603050405020304" pitchFamily="18" charset="0"/>
                <a:cs typeface="Times New Roman" panose="02020603050405020304" pitchFamily="18" charset="0"/>
              </a:rPr>
              <a:t>I : </a:t>
            </a:r>
            <a:r>
              <a:rPr lang="en-US" i="1" u="sng" dirty="0" err="1">
                <a:solidFill>
                  <a:schemeClr val="bg1"/>
                </a:solidFill>
                <a:latin typeface="Times New Roman" panose="02020603050405020304" pitchFamily="18" charset="0"/>
                <a:cs typeface="Times New Roman" panose="02020603050405020304" pitchFamily="18" charset="0"/>
              </a:rPr>
              <a:t>Khái</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niệm</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mạng</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riêng</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ảo</a:t>
            </a:r>
            <a:r>
              <a:rPr lang="en-US" i="1" u="sng" dirty="0">
                <a:solidFill>
                  <a:schemeClr val="bg1"/>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9A47DE84-D5DF-4752-A0AA-30FED8B48698}"/>
              </a:ext>
            </a:extLst>
          </p:cNvPr>
          <p:cNvSpPr>
            <a:spLocks noGrp="1"/>
          </p:cNvSpPr>
          <p:nvPr>
            <p:ph idx="1"/>
          </p:nvPr>
        </p:nvSpPr>
        <p:spPr>
          <a:xfrm>
            <a:off x="457200" y="1633492"/>
            <a:ext cx="11208058" cy="4705164"/>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cung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tiếp</a:t>
            </a:r>
            <a:r>
              <a:rPr lang="en-US" sz="3200" dirty="0">
                <a:latin typeface="Times New Roman" panose="02020603050405020304" pitchFamily="18" charset="0"/>
                <a:cs typeface="Times New Roman" panose="02020603050405020304" pitchFamily="18" charset="0"/>
              </a:rPr>
              <a:t> an </a:t>
            </a:r>
            <a:r>
              <a:rPr lang="en-US" sz="3200" dirty="0" err="1">
                <a:latin typeface="Times New Roman" panose="02020603050405020304" pitchFamily="18" charset="0"/>
                <a:cs typeface="Times New Roman" panose="02020603050405020304" pitchFamily="18" charset="0"/>
              </a:rPr>
              <a:t>toàn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giữa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riêng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dựa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kĩ</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thuật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gọi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Tunneling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ra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riêng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nền</a:t>
            </a:r>
            <a:r>
              <a:rPr lang="en-US" sz="3200" dirty="0">
                <a:latin typeface="Times New Roman" panose="02020603050405020304" pitchFamily="18" charset="0"/>
                <a:cs typeface="Times New Roman" panose="02020603050405020304" pitchFamily="18" charset="0"/>
              </a:rPr>
              <a:t> Internet .</a:t>
            </a:r>
          </a:p>
          <a:p>
            <a:pPr marL="0" indent="0">
              <a:buNone/>
            </a:pP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chất</a:t>
            </a:r>
            <a:r>
              <a:rPr lang="en-US" sz="3200"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đây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toàn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bộ</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đặt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toàn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bộ</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gói</a:t>
            </a:r>
            <a:r>
              <a:rPr lang="en-US" sz="3200" dirty="0">
                <a:latin typeface="Times New Roman" panose="02020603050405020304" pitchFamily="18" charset="0"/>
                <a:cs typeface="Times New Roman" panose="02020603050405020304" pitchFamily="18" charset="0"/>
              </a:rPr>
              <a:t> tin </a:t>
            </a:r>
            <a:r>
              <a:rPr lang="en-US" sz="3200" dirty="0" err="1">
                <a:latin typeface="Times New Roman" panose="02020603050405020304" pitchFamily="18" charset="0"/>
                <a:cs typeface="Times New Roman" panose="02020603050405020304" pitchFamily="18" charset="0"/>
              </a:rPr>
              <a:t>vào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lớp</a:t>
            </a:r>
            <a:r>
              <a:rPr lang="en-US" sz="3200" dirty="0">
                <a:latin typeface="Times New Roman" panose="02020603050405020304" pitchFamily="18" charset="0"/>
                <a:cs typeface="Times New Roman" panose="02020603050405020304" pitchFamily="18" charset="0"/>
              </a:rPr>
              <a:t> Header </a:t>
            </a:r>
            <a:r>
              <a:rPr lang="en-US" sz="3200" dirty="0" err="1">
                <a:latin typeface="Times New Roman" panose="02020603050405020304" pitchFamily="18" charset="0"/>
                <a:cs typeface="Times New Roman" panose="02020603050405020304" pitchFamily="18" charset="0"/>
              </a:rPr>
              <a:t>chứa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thông</a:t>
            </a:r>
            <a:r>
              <a:rPr lang="en-US" sz="3200" dirty="0">
                <a:latin typeface="Times New Roman" panose="02020603050405020304" pitchFamily="18" charset="0"/>
                <a:cs typeface="Times New Roman" panose="02020603050405020304" pitchFamily="18" charset="0"/>
              </a:rPr>
              <a:t> tin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tuyến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truyền</a:t>
            </a:r>
            <a:r>
              <a:rPr lang="en-US" sz="3200" dirty="0">
                <a:latin typeface="Times New Roman" panose="02020603050405020304" pitchFamily="18" charset="0"/>
                <a:cs typeface="Times New Roman" panose="02020603050405020304" pitchFamily="18" charset="0"/>
              </a:rPr>
              <a:t> qua </a:t>
            </a:r>
            <a:r>
              <a:rPr lang="en-US" sz="3200" dirty="0" err="1">
                <a:latin typeface="Times New Roman" panose="02020603050405020304" pitchFamily="18" charset="0"/>
                <a:cs typeface="Times New Roman" panose="02020603050405020304" pitchFamily="18" charset="0"/>
              </a:rPr>
              <a:t>mạng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trung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gian</a:t>
            </a:r>
            <a:r>
              <a:rPr lang="en-US" sz="3200" dirty="0">
                <a:latin typeface="Times New Roman" panose="02020603050405020304" pitchFamily="18" charset="0"/>
                <a:cs typeface="Times New Roman" panose="02020603050405020304" pitchFamily="18" charset="0"/>
              </a:rPr>
              <a:t> .</a:t>
            </a:r>
          </a:p>
          <a:p>
            <a:pPr marL="0" indent="0">
              <a:buNone/>
            </a:pP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căn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bản</a:t>
            </a:r>
            <a:r>
              <a:rPr lang="en-US" sz="3200"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mỗi</a:t>
            </a:r>
            <a:r>
              <a:rPr lang="en-US" sz="3200" dirty="0">
                <a:latin typeface="Times New Roman" panose="02020603050405020304" pitchFamily="18" charset="0"/>
                <a:cs typeface="Times New Roman" panose="02020603050405020304" pitchFamily="18" charset="0"/>
              </a:rPr>
              <a:t> VPN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riêng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lẻ</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chung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ờng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Internet)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cùng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site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riêng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lẻ</a:t>
            </a:r>
            <a:r>
              <a:rPr lang="en-US" sz="3200" dirty="0">
                <a:latin typeface="Times New Roman" panose="02020603050405020304" pitchFamily="18" charset="0"/>
                <a:cs typeface="Times New Roman" panose="02020603050405020304" pitchFamily="18" charset="0"/>
              </a:rPr>
              <a:t>) hay </a:t>
            </a:r>
            <a:r>
              <a:rPr lang="en-US" sz="3200" dirty="0" err="1">
                <a:latin typeface="Times New Roman" panose="02020603050405020304" pitchFamily="18" charset="0"/>
                <a:cs typeface="Times New Roman" panose="02020603050405020304" pitchFamily="18" charset="0"/>
              </a:rPr>
              <a:t>nhiều</a:t>
            </a:r>
            <a:r>
              <a:rPr lang="en-US" sz="3200" dirty="0">
                <a:latin typeface="Times New Roman" panose="02020603050405020304" pitchFamily="18" charset="0"/>
                <a:cs typeface="Times New Roman" panose="02020603050405020304" pitchFamily="18" charset="0"/>
              </a:rPr>
              <a:t> ng</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ời</a:t>
            </a:r>
            <a:r>
              <a:rPr lang="en-US" sz="3200" dirty="0">
                <a:latin typeface="Times New Roman" panose="02020603050405020304" pitchFamily="18" charset="0"/>
                <a:cs typeface="Times New Roman" panose="02020603050405020304" pitchFamily="18" charset="0"/>
              </a:rPr>
              <a:t> dung </a:t>
            </a:r>
            <a:r>
              <a:rPr lang="en-US" sz="3200" dirty="0" err="1">
                <a:latin typeface="Times New Roman" panose="02020603050405020304" pitchFamily="18" charset="0"/>
                <a:cs typeface="Times New Roman" panose="02020603050405020304" pitchFamily="18" charset="0"/>
              </a:rPr>
              <a:t>từ</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xa</a:t>
            </a:r>
            <a:r>
              <a:rPr lang="en-US" sz="3200" dirty="0">
                <a:latin typeface="Times New Roman" panose="02020603050405020304" pitchFamily="18" charset="0"/>
                <a:cs typeface="Times New Roman" panose="02020603050405020304" pitchFamily="18" charset="0"/>
              </a:rPr>
              <a:t> .</a:t>
            </a: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3229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FF07-DA55-40D4-B9AF-B8E4D924525B}"/>
              </a:ext>
            </a:extLst>
          </p:cNvPr>
          <p:cNvSpPr>
            <a:spLocks noGrp="1"/>
          </p:cNvSpPr>
          <p:nvPr>
            <p:ph type="title"/>
          </p:nvPr>
        </p:nvSpPr>
        <p:spPr/>
        <p:txBody>
          <a:bodyPr/>
          <a:lstStyle/>
          <a:p>
            <a:r>
              <a:rPr lang="en-US" i="1" u="sng" dirty="0">
                <a:solidFill>
                  <a:schemeClr val="bg1"/>
                </a:solidFill>
                <a:latin typeface="Times New Roman" panose="02020603050405020304" pitchFamily="18" charset="0"/>
                <a:cs typeface="Times New Roman" panose="02020603050405020304" pitchFamily="18" charset="0"/>
              </a:rPr>
              <a:t>II :</a:t>
            </a:r>
            <a:r>
              <a:rPr lang="en-US" i="1" u="sng" dirty="0" err="1">
                <a:solidFill>
                  <a:schemeClr val="bg1"/>
                </a:solidFill>
                <a:latin typeface="Times New Roman" panose="02020603050405020304" pitchFamily="18" charset="0"/>
                <a:cs typeface="Times New Roman" panose="02020603050405020304" pitchFamily="18" charset="0"/>
              </a:rPr>
              <a:t>Chức</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năng</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của</a:t>
            </a:r>
            <a:r>
              <a:rPr lang="en-US" i="1" u="sng" dirty="0">
                <a:solidFill>
                  <a:schemeClr val="bg1"/>
                </a:solidFill>
                <a:latin typeface="Times New Roman" panose="02020603050405020304" pitchFamily="18" charset="0"/>
                <a:cs typeface="Times New Roman" panose="02020603050405020304" pitchFamily="18" charset="0"/>
              </a:rPr>
              <a:t> VPN </a:t>
            </a:r>
          </a:p>
        </p:txBody>
      </p:sp>
      <p:sp>
        <p:nvSpPr>
          <p:cNvPr id="3" name="Content Placeholder 2">
            <a:extLst>
              <a:ext uri="{FF2B5EF4-FFF2-40B4-BE49-F238E27FC236}">
                <a16:creationId xmlns:a16="http://schemas.microsoft.com/office/drawing/2014/main" id="{B46D7A70-A155-4AB3-949D-133F008A02E9}"/>
              </a:ext>
            </a:extLst>
          </p:cNvPr>
          <p:cNvSpPr>
            <a:spLocks noGrp="1"/>
          </p:cNvSpPr>
          <p:nvPr>
            <p:ph idx="1"/>
          </p:nvPr>
        </p:nvSpPr>
        <p:spPr>
          <a:xfrm>
            <a:off x="457200" y="1790700"/>
            <a:ext cx="11350101" cy="4547955"/>
          </a:xfrm>
        </p:spPr>
        <p:txBody>
          <a:bodyPr>
            <a:normAutofit/>
          </a:bodyPr>
          <a:lstStyle/>
          <a:p>
            <a:pPr marL="0" indent="0">
              <a:buNone/>
            </a:pPr>
            <a:r>
              <a:rPr lang="en-US" sz="3200" dirty="0">
                <a:solidFill>
                  <a:srgbClr val="FFFF00"/>
                </a:solidFill>
                <a:latin typeface="Times New Roman" panose="02020603050405020304" pitchFamily="18" charset="0"/>
                <a:cs typeface="Times New Roman" panose="02020603050405020304" pitchFamily="18" charset="0"/>
              </a:rPr>
              <a:t>+ </a:t>
            </a:r>
            <a:r>
              <a:rPr lang="en-US" sz="3200" dirty="0" err="1">
                <a:solidFill>
                  <a:srgbClr val="FFFF00"/>
                </a:solidFill>
                <a:latin typeface="Times New Roman" panose="02020603050405020304" pitchFamily="18" charset="0"/>
                <a:cs typeface="Times New Roman" panose="02020603050405020304" pitchFamily="18" charset="0"/>
              </a:rPr>
              <a:t>Sự</a:t>
            </a:r>
            <a:r>
              <a:rPr lang="en-US" sz="3200" dirty="0">
                <a:solidFill>
                  <a:srgbClr val="FFFF00"/>
                </a:solidFill>
                <a:latin typeface="Times New Roman" panose="02020603050405020304" pitchFamily="18" charset="0"/>
                <a:cs typeface="Times New Roman" panose="02020603050405020304" pitchFamily="18" charset="0"/>
              </a:rPr>
              <a:t> tin </a:t>
            </a:r>
            <a:r>
              <a:rPr lang="en-US" sz="3200" dirty="0" err="1">
                <a:solidFill>
                  <a:srgbClr val="FFFF00"/>
                </a:solidFill>
                <a:latin typeface="Times New Roman" panose="02020603050405020304" pitchFamily="18" charset="0"/>
                <a:cs typeface="Times New Roman" panose="02020603050405020304" pitchFamily="18" charset="0"/>
              </a:rPr>
              <a:t>cậy</a:t>
            </a:r>
            <a:r>
              <a:rPr lang="en-US" sz="3200" dirty="0">
                <a:solidFill>
                  <a:srgbClr val="FFFF00"/>
                </a:solidFill>
                <a:latin typeface="Times New Roman" panose="02020603050405020304" pitchFamily="18" charset="0"/>
                <a:cs typeface="Times New Roman" panose="02020603050405020304" pitchFamily="18" charset="0"/>
              </a:rPr>
              <a:t> </a:t>
            </a:r>
            <a:r>
              <a:rPr lang="en-US" sz="3200" dirty="0" err="1">
                <a:solidFill>
                  <a:srgbClr val="FFFF00"/>
                </a:solidFill>
                <a:latin typeface="Times New Roman" panose="02020603050405020304" pitchFamily="18" charset="0"/>
                <a:cs typeface="Times New Roman" panose="02020603050405020304" pitchFamily="18" charset="0"/>
              </a:rPr>
              <a:t>và</a:t>
            </a:r>
            <a:r>
              <a:rPr lang="en-US" sz="3200" dirty="0">
                <a:solidFill>
                  <a:srgbClr val="FFFF00"/>
                </a:solidFill>
                <a:latin typeface="Times New Roman" panose="02020603050405020304" pitchFamily="18" charset="0"/>
                <a:cs typeface="Times New Roman" panose="02020603050405020304" pitchFamily="18" charset="0"/>
              </a:rPr>
              <a:t> </a:t>
            </a:r>
            <a:r>
              <a:rPr lang="en-US" sz="3200" dirty="0" err="1">
                <a:solidFill>
                  <a:srgbClr val="FFFF00"/>
                </a:solidFill>
                <a:latin typeface="Times New Roman" panose="02020603050405020304" pitchFamily="18" charset="0"/>
                <a:cs typeface="Times New Roman" panose="02020603050405020304" pitchFamily="18" charset="0"/>
              </a:rPr>
              <a:t>bảo</a:t>
            </a:r>
            <a:r>
              <a:rPr lang="en-US" sz="3200" dirty="0">
                <a:solidFill>
                  <a:srgbClr val="FFFF00"/>
                </a:solidFill>
                <a:latin typeface="Times New Roman" panose="02020603050405020304" pitchFamily="18" charset="0"/>
                <a:cs typeface="Times New Roman" panose="02020603050405020304" pitchFamily="18" charset="0"/>
              </a:rPr>
              <a:t> </a:t>
            </a:r>
            <a:r>
              <a:rPr lang="en-US" sz="3200" dirty="0" err="1">
                <a:solidFill>
                  <a:srgbClr val="FFFF00"/>
                </a:solidFill>
                <a:latin typeface="Times New Roman" panose="02020603050405020304" pitchFamily="18" charset="0"/>
                <a:cs typeface="Times New Roman" panose="02020603050405020304" pitchFamily="18" charset="0"/>
              </a:rPr>
              <a:t>mật</a:t>
            </a:r>
            <a:r>
              <a:rPr lang="en-US" sz="3200" dirty="0">
                <a:solidFill>
                  <a:srgbClr val="FFFF00"/>
                </a:solidFill>
                <a:latin typeface="Times New Roman" panose="02020603050405020304" pitchFamily="18" charset="0"/>
                <a:cs typeface="Times New Roman" panose="02020603050405020304" pitchFamily="18" charset="0"/>
              </a:rPr>
              <a:t> : </a:t>
            </a:r>
            <a:r>
              <a:rPr lang="en-US" sz="3200" dirty="0">
                <a:latin typeface="Times New Roman" panose="02020603050405020304" pitchFamily="18" charset="0"/>
                <a:cs typeface="Times New Roman" panose="02020603050405020304" pitchFamily="18" charset="0"/>
              </a:rPr>
              <a:t>Ng</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gửi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hóa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gói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dữ</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liệu</a:t>
            </a:r>
            <a:r>
              <a:rPr lang="en-US" sz="3200" dirty="0">
                <a:latin typeface="Times New Roman" panose="02020603050405020304" pitchFamily="18" charset="0"/>
                <a:cs typeface="Times New Roman" panose="02020603050405020304" pitchFamily="18" charset="0"/>
              </a:rPr>
              <a:t> tr</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ớc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truyền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chúng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ngang</a:t>
            </a:r>
            <a:r>
              <a:rPr lang="en-US" sz="3200" dirty="0">
                <a:latin typeface="Times New Roman" panose="02020603050405020304" pitchFamily="18" charset="0"/>
                <a:cs typeface="Times New Roman" panose="02020603050405020304" pitchFamily="18" charset="0"/>
              </a:rPr>
              <a:t> qua </a:t>
            </a:r>
            <a:r>
              <a:rPr lang="en-US" sz="3200" dirty="0" err="1">
                <a:latin typeface="Times New Roman" panose="02020603050405020304" pitchFamily="18" charset="0"/>
                <a:cs typeface="Times New Roman" panose="02020603050405020304" pitchFamily="18" charset="0"/>
              </a:rPr>
              <a:t>mạng</a:t>
            </a:r>
            <a:r>
              <a:rPr lang="en-US" sz="3200" dirty="0">
                <a:latin typeface="Times New Roman" panose="02020603050405020304" pitchFamily="18" charset="0"/>
                <a:cs typeface="Times New Roman" panose="02020603050405020304" pitchFamily="18" charset="0"/>
              </a:rPr>
              <a:t> .</a:t>
            </a:r>
          </a:p>
          <a:p>
            <a:pPr marL="0" indent="0">
              <a:buNone/>
            </a:pPr>
            <a:r>
              <a:rPr lang="en-US" sz="3200" dirty="0">
                <a:solidFill>
                  <a:srgbClr val="FFFF00"/>
                </a:solidFill>
                <a:latin typeface="Times New Roman" panose="02020603050405020304" pitchFamily="18" charset="0"/>
                <a:cs typeface="Times New Roman" panose="02020603050405020304" pitchFamily="18" charset="0"/>
              </a:rPr>
              <a:t>+ </a:t>
            </a:r>
            <a:r>
              <a:rPr lang="en-US" sz="3200" dirty="0" err="1">
                <a:solidFill>
                  <a:srgbClr val="FFFF00"/>
                </a:solidFill>
                <a:latin typeface="Times New Roman" panose="02020603050405020304" pitchFamily="18" charset="0"/>
                <a:cs typeface="Times New Roman" panose="02020603050405020304" pitchFamily="18" charset="0"/>
              </a:rPr>
              <a:t>Tính</a:t>
            </a:r>
            <a:r>
              <a:rPr lang="en-US" sz="3200" dirty="0">
                <a:solidFill>
                  <a:srgbClr val="FFFF00"/>
                </a:solidFill>
                <a:latin typeface="Times New Roman" panose="02020603050405020304" pitchFamily="18" charset="0"/>
                <a:cs typeface="Times New Roman" panose="02020603050405020304" pitchFamily="18" charset="0"/>
              </a:rPr>
              <a:t> </a:t>
            </a:r>
            <a:r>
              <a:rPr lang="en-US" sz="3200" dirty="0" err="1">
                <a:solidFill>
                  <a:srgbClr val="FFFF00"/>
                </a:solidFill>
                <a:latin typeface="Times New Roman" panose="02020603050405020304" pitchFamily="18" charset="0"/>
                <a:cs typeface="Times New Roman" panose="02020603050405020304" pitchFamily="18" charset="0"/>
              </a:rPr>
              <a:t>toán</a:t>
            </a:r>
            <a:r>
              <a:rPr lang="en-US" sz="3200" dirty="0">
                <a:solidFill>
                  <a:srgbClr val="FFFF00"/>
                </a:solidFill>
                <a:latin typeface="Times New Roman" panose="02020603050405020304" pitchFamily="18" charset="0"/>
                <a:cs typeface="Times New Roman" panose="02020603050405020304" pitchFamily="18" charset="0"/>
              </a:rPr>
              <a:t> </a:t>
            </a:r>
            <a:r>
              <a:rPr lang="en-US" sz="3200" dirty="0" err="1">
                <a:solidFill>
                  <a:srgbClr val="FFFF00"/>
                </a:solidFill>
                <a:latin typeface="Times New Roman" panose="02020603050405020304" pitchFamily="18" charset="0"/>
                <a:cs typeface="Times New Roman" panose="02020603050405020304" pitchFamily="18" charset="0"/>
              </a:rPr>
              <a:t>vẹn</a:t>
            </a:r>
            <a:r>
              <a:rPr lang="en-US" sz="3200" dirty="0">
                <a:solidFill>
                  <a:srgbClr val="FFFF00"/>
                </a:solidFill>
                <a:latin typeface="Times New Roman" panose="02020603050405020304" pitchFamily="18" charset="0"/>
                <a:cs typeface="Times New Roman" panose="02020603050405020304" pitchFamily="18" charset="0"/>
              </a:rPr>
              <a:t> </a:t>
            </a:r>
            <a:r>
              <a:rPr lang="en-US" sz="3200" dirty="0" err="1">
                <a:solidFill>
                  <a:srgbClr val="FFFF00"/>
                </a:solidFill>
                <a:latin typeface="Times New Roman" panose="02020603050405020304" pitchFamily="18" charset="0"/>
                <a:cs typeface="Times New Roman" panose="02020603050405020304" pitchFamily="18" charset="0"/>
              </a:rPr>
              <a:t>dữ</a:t>
            </a:r>
            <a:r>
              <a:rPr lang="en-US" sz="3200" dirty="0">
                <a:solidFill>
                  <a:srgbClr val="FFFF00"/>
                </a:solidFill>
                <a:latin typeface="Times New Roman" panose="02020603050405020304" pitchFamily="18" charset="0"/>
                <a:cs typeface="Times New Roman" panose="02020603050405020304" pitchFamily="18" charset="0"/>
              </a:rPr>
              <a:t> </a:t>
            </a:r>
            <a:r>
              <a:rPr lang="en-US" sz="3200" dirty="0" err="1">
                <a:solidFill>
                  <a:srgbClr val="FFFF00"/>
                </a:solidFill>
                <a:latin typeface="Times New Roman" panose="02020603050405020304" pitchFamily="18" charset="0"/>
                <a:cs typeface="Times New Roman" panose="02020603050405020304" pitchFamily="18" charset="0"/>
              </a:rPr>
              <a:t>liệu</a:t>
            </a:r>
            <a:r>
              <a:rPr lang="en-US" sz="3200" dirty="0">
                <a:solidFill>
                  <a:srgbClr val="FFFF0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Ng</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nhận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kiểm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tra</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dữ</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liệu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truyền</a:t>
            </a:r>
            <a:r>
              <a:rPr lang="en-US" sz="3200" dirty="0">
                <a:latin typeface="Times New Roman" panose="02020603050405020304" pitchFamily="18" charset="0"/>
                <a:cs typeface="Times New Roman" panose="02020603050405020304" pitchFamily="18" charset="0"/>
              </a:rPr>
              <a:t> qua </a:t>
            </a:r>
            <a:r>
              <a:rPr lang="en-US" sz="3200" dirty="0" err="1">
                <a:latin typeface="Times New Roman" panose="02020603050405020304" pitchFamily="18" charset="0"/>
                <a:cs typeface="Times New Roman" panose="02020603050405020304" pitchFamily="18" charset="0"/>
              </a:rPr>
              <a:t>mạng</a:t>
            </a:r>
            <a:r>
              <a:rPr lang="en-US" sz="3200" dirty="0">
                <a:latin typeface="Times New Roman" panose="02020603050405020304" pitchFamily="18" charset="0"/>
                <a:cs typeface="Times New Roman" panose="02020603050405020304" pitchFamily="18" charset="0"/>
              </a:rPr>
              <a:t> Internet </a:t>
            </a:r>
            <a:r>
              <a:rPr lang="en-US" sz="3200" dirty="0" err="1">
                <a:latin typeface="Times New Roman" panose="02020603050405020304" pitchFamily="18" charset="0"/>
                <a:cs typeface="Times New Roman" panose="02020603050405020304" pitchFamily="18" charset="0"/>
              </a:rPr>
              <a:t>mà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nào</a:t>
            </a:r>
            <a:r>
              <a:rPr lang="en-US" sz="3200" dirty="0">
                <a:latin typeface="Times New Roman" panose="02020603050405020304" pitchFamily="18" charset="0"/>
                <a:cs typeface="Times New Roman" panose="02020603050405020304" pitchFamily="18" charset="0"/>
              </a:rPr>
              <a:t> .</a:t>
            </a:r>
          </a:p>
          <a:p>
            <a:pPr marL="0" indent="0">
              <a:buNone/>
            </a:pPr>
            <a:r>
              <a:rPr lang="en-US" sz="3200" dirty="0">
                <a:solidFill>
                  <a:srgbClr val="FFFF00"/>
                </a:solidFill>
                <a:latin typeface="Times New Roman" panose="02020603050405020304" pitchFamily="18" charset="0"/>
                <a:cs typeface="Times New Roman" panose="02020603050405020304" pitchFamily="18" charset="0"/>
              </a:rPr>
              <a:t>+ </a:t>
            </a:r>
            <a:r>
              <a:rPr lang="en-US" sz="3200" dirty="0" err="1">
                <a:solidFill>
                  <a:srgbClr val="FFFF00"/>
                </a:solidFill>
                <a:latin typeface="Times New Roman" panose="02020603050405020304" pitchFamily="18" charset="0"/>
                <a:cs typeface="Times New Roman" panose="02020603050405020304" pitchFamily="18" charset="0"/>
              </a:rPr>
              <a:t>Xác</a:t>
            </a:r>
            <a:r>
              <a:rPr lang="en-US" sz="3200" dirty="0">
                <a:solidFill>
                  <a:srgbClr val="FFFF00"/>
                </a:solidFill>
                <a:latin typeface="Times New Roman" panose="02020603050405020304" pitchFamily="18" charset="0"/>
                <a:cs typeface="Times New Roman" panose="02020603050405020304" pitchFamily="18" charset="0"/>
              </a:rPr>
              <a:t> </a:t>
            </a:r>
            <a:r>
              <a:rPr lang="en-US" sz="3200" dirty="0" err="1">
                <a:solidFill>
                  <a:srgbClr val="FFFF00"/>
                </a:solidFill>
                <a:latin typeface="Times New Roman" panose="02020603050405020304" pitchFamily="18" charset="0"/>
                <a:cs typeface="Times New Roman" panose="02020603050405020304" pitchFamily="18" charset="0"/>
              </a:rPr>
              <a:t>thực</a:t>
            </a:r>
            <a:r>
              <a:rPr lang="en-US" sz="3200" dirty="0">
                <a:solidFill>
                  <a:srgbClr val="FFFF00"/>
                </a:solidFill>
                <a:latin typeface="Times New Roman" panose="02020603050405020304" pitchFamily="18" charset="0"/>
                <a:cs typeface="Times New Roman" panose="02020603050405020304" pitchFamily="18" charset="0"/>
              </a:rPr>
              <a:t> </a:t>
            </a:r>
            <a:r>
              <a:rPr lang="en-US" sz="3200" dirty="0" err="1">
                <a:solidFill>
                  <a:srgbClr val="FFFF00"/>
                </a:solidFill>
                <a:latin typeface="Times New Roman" panose="02020603050405020304" pitchFamily="18" charset="0"/>
                <a:cs typeface="Times New Roman" panose="02020603050405020304" pitchFamily="18" charset="0"/>
              </a:rPr>
              <a:t>nguồn</a:t>
            </a:r>
            <a:r>
              <a:rPr lang="en-US" sz="3200" dirty="0">
                <a:solidFill>
                  <a:srgbClr val="FFFF00"/>
                </a:solidFill>
                <a:latin typeface="Times New Roman" panose="02020603050405020304" pitchFamily="18" charset="0"/>
                <a:cs typeface="Times New Roman" panose="02020603050405020304" pitchFamily="18" charset="0"/>
              </a:rPr>
              <a:t> </a:t>
            </a:r>
            <a:r>
              <a:rPr lang="en-US" sz="3200" dirty="0" err="1">
                <a:solidFill>
                  <a:srgbClr val="FFFF00"/>
                </a:solidFill>
                <a:latin typeface="Times New Roman" panose="02020603050405020304" pitchFamily="18" charset="0"/>
                <a:cs typeface="Times New Roman" panose="02020603050405020304" pitchFamily="18" charset="0"/>
              </a:rPr>
              <a:t>gốc</a:t>
            </a:r>
            <a:r>
              <a:rPr lang="en-US" sz="3200" dirty="0">
                <a:solidFill>
                  <a:srgbClr val="FFFF00"/>
                </a:solidFill>
                <a:latin typeface="Times New Roman" panose="02020603050405020304" pitchFamily="18" charset="0"/>
                <a:cs typeface="Times New Roman" panose="02020603050405020304" pitchFamily="18" charset="0"/>
              </a:rPr>
              <a:t> : </a:t>
            </a:r>
            <a:r>
              <a:rPr lang="en-US" sz="3200" dirty="0">
                <a:latin typeface="Times New Roman" panose="02020603050405020304" pitchFamily="18" charset="0"/>
                <a:cs typeface="Times New Roman" panose="02020603050405020304" pitchFamily="18" charset="0"/>
              </a:rPr>
              <a:t>Ng</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nhận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nguồn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gốc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gói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dữ</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liệu</a:t>
            </a:r>
            <a:r>
              <a:rPr lang="en-US" sz="3200"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đảm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bảo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nhận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nguồn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thông</a:t>
            </a:r>
            <a:r>
              <a:rPr lang="en-US" sz="3200" dirty="0">
                <a:latin typeface="Times New Roman" panose="02020603050405020304" pitchFamily="18" charset="0"/>
                <a:cs typeface="Times New Roman" panose="02020603050405020304" pitchFamily="18" charset="0"/>
              </a:rPr>
              <a:t> tin .</a:t>
            </a:r>
          </a:p>
          <a:p>
            <a:pPr marL="0" indent="0">
              <a:buNone/>
            </a:pPr>
            <a:r>
              <a:rPr lang="en-US" sz="3200" dirty="0">
                <a:solidFill>
                  <a:srgbClr val="FFFF00"/>
                </a:solidFill>
                <a:latin typeface="Times New Roman" panose="02020603050405020304" pitchFamily="18" charset="0"/>
                <a:cs typeface="Times New Roman" panose="02020603050405020304" pitchFamily="18" charset="0"/>
              </a:rPr>
              <a:t>+ </a:t>
            </a:r>
            <a:r>
              <a:rPr lang="en-US" sz="3200" dirty="0" err="1">
                <a:solidFill>
                  <a:srgbClr val="FFFF00"/>
                </a:solidFill>
                <a:latin typeface="Times New Roman" panose="02020603050405020304" pitchFamily="18" charset="0"/>
                <a:cs typeface="Times New Roman" panose="02020603050405020304" pitchFamily="18" charset="0"/>
              </a:rPr>
              <a:t>Điều</a:t>
            </a:r>
            <a:r>
              <a:rPr lang="en-US" sz="3200" dirty="0">
                <a:solidFill>
                  <a:srgbClr val="FFFF00"/>
                </a:solidFill>
                <a:latin typeface="Times New Roman" panose="02020603050405020304" pitchFamily="18" charset="0"/>
                <a:cs typeface="Times New Roman" panose="02020603050405020304" pitchFamily="18" charset="0"/>
              </a:rPr>
              <a:t> </a:t>
            </a:r>
            <a:r>
              <a:rPr lang="en-US" sz="3200" dirty="0" err="1">
                <a:solidFill>
                  <a:srgbClr val="FFFF00"/>
                </a:solidFill>
                <a:latin typeface="Times New Roman" panose="02020603050405020304" pitchFamily="18" charset="0"/>
                <a:cs typeface="Times New Roman" panose="02020603050405020304" pitchFamily="18" charset="0"/>
              </a:rPr>
              <a:t>khiển</a:t>
            </a:r>
            <a:r>
              <a:rPr lang="en-US" sz="3200" dirty="0">
                <a:solidFill>
                  <a:srgbClr val="FFFF00"/>
                </a:solidFill>
                <a:latin typeface="Times New Roman" panose="02020603050405020304" pitchFamily="18" charset="0"/>
                <a:cs typeface="Times New Roman" panose="02020603050405020304" pitchFamily="18" charset="0"/>
              </a:rPr>
              <a:t> </a:t>
            </a:r>
            <a:r>
              <a:rPr lang="en-US" sz="3200" dirty="0" err="1">
                <a:solidFill>
                  <a:srgbClr val="FFFF00"/>
                </a:solidFill>
                <a:latin typeface="Times New Roman" panose="02020603050405020304" pitchFamily="18" charset="0"/>
                <a:cs typeface="Times New Roman" panose="02020603050405020304" pitchFamily="18" charset="0"/>
              </a:rPr>
              <a:t>truy</a:t>
            </a:r>
            <a:r>
              <a:rPr lang="en-US" sz="3200" dirty="0">
                <a:solidFill>
                  <a:srgbClr val="FFFF00"/>
                </a:solidFill>
                <a:latin typeface="Times New Roman" panose="02020603050405020304" pitchFamily="18" charset="0"/>
                <a:cs typeface="Times New Roman" panose="02020603050405020304" pitchFamily="18" charset="0"/>
              </a:rPr>
              <a:t> </a:t>
            </a:r>
            <a:r>
              <a:rPr lang="en-US" sz="3200" dirty="0" err="1">
                <a:solidFill>
                  <a:srgbClr val="FFFF00"/>
                </a:solidFill>
                <a:latin typeface="Times New Roman" panose="02020603050405020304" pitchFamily="18" charset="0"/>
                <a:cs typeface="Times New Roman" panose="02020603050405020304" pitchFamily="18" charset="0"/>
              </a:rPr>
              <a:t>cập</a:t>
            </a:r>
            <a:r>
              <a:rPr lang="en-US" sz="3200" dirty="0">
                <a:solidFill>
                  <a:srgbClr val="FFFF00"/>
                </a:solidFill>
                <a:latin typeface="Times New Roman" panose="02020603050405020304" pitchFamily="18" charset="0"/>
                <a:cs typeface="Times New Roman" panose="02020603050405020304" pitchFamily="18" charset="0"/>
              </a:rPr>
              <a:t> : </a:t>
            </a:r>
            <a:r>
              <a:rPr lang="en-US" sz="3200" dirty="0">
                <a:latin typeface="Times New Roman" panose="02020603050405020304" pitchFamily="18" charset="0"/>
                <a:cs typeface="Times New Roman" panose="02020603050405020304" pitchFamily="18" charset="0"/>
              </a:rPr>
              <a:t>VPN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phân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biệt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giữa</a:t>
            </a:r>
            <a:r>
              <a:rPr lang="en-US" sz="3200" dirty="0">
                <a:latin typeface="Times New Roman" panose="02020603050405020304" pitchFamily="18" charset="0"/>
                <a:cs typeface="Times New Roman" panose="02020603050405020304" pitchFamily="18" charset="0"/>
              </a:rPr>
              <a:t> ng</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ời</a:t>
            </a:r>
            <a:r>
              <a:rPr lang="en-US" sz="3200" dirty="0">
                <a:latin typeface="Times New Roman" panose="02020603050405020304" pitchFamily="18" charset="0"/>
                <a:cs typeface="Times New Roman" panose="02020603050405020304" pitchFamily="18" charset="0"/>
              </a:rPr>
              <a:t> dung </a:t>
            </a:r>
            <a:r>
              <a:rPr lang="en-US" sz="3200" dirty="0" err="1">
                <a:latin typeface="Times New Roman" panose="02020603050405020304" pitchFamily="18" charset="0"/>
                <a:cs typeface="Times New Roman" panose="02020603050405020304" pitchFamily="18" charset="0"/>
              </a:rPr>
              <a:t>hợp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phép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dựa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nhiều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chính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bảo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mật</a:t>
            </a:r>
            <a:r>
              <a:rPr lang="en-US" sz="3200" dirty="0">
                <a:latin typeface="Times New Roman" panose="02020603050405020304" pitchFamily="18" charset="0"/>
                <a:cs typeface="Times New Roman" panose="02020603050405020304" pitchFamily="18" charset="0"/>
              </a:rPr>
              <a:t> .</a:t>
            </a:r>
            <a:endParaRPr lang="en-US" sz="3200" dirty="0">
              <a:solidFill>
                <a:srgbClr val="FFFF00"/>
              </a:solidFill>
            </a:endParaRPr>
          </a:p>
        </p:txBody>
      </p:sp>
    </p:spTree>
    <p:extLst>
      <p:ext uri="{BB962C8B-B14F-4D97-AF65-F5344CB8AC3E}">
        <p14:creationId xmlns:p14="http://schemas.microsoft.com/office/powerpoint/2010/main" val="3298014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4D061-9F37-4852-8922-47426DB11E22}"/>
              </a:ext>
            </a:extLst>
          </p:cNvPr>
          <p:cNvSpPr>
            <a:spLocks noGrp="1"/>
          </p:cNvSpPr>
          <p:nvPr>
            <p:ph type="title"/>
          </p:nvPr>
        </p:nvSpPr>
        <p:spPr/>
        <p:txBody>
          <a:bodyPr/>
          <a:lstStyle/>
          <a:p>
            <a:r>
              <a:rPr lang="en-US" i="1" u="sng" dirty="0">
                <a:solidFill>
                  <a:schemeClr val="bg1"/>
                </a:solidFill>
                <a:latin typeface="Times New Roman" panose="02020603050405020304" pitchFamily="18" charset="0"/>
                <a:cs typeface="Times New Roman" panose="02020603050405020304" pitchFamily="18" charset="0"/>
              </a:rPr>
              <a:t>III: </a:t>
            </a:r>
            <a:r>
              <a:rPr lang="en-US" i="1" u="sng" dirty="0" err="1">
                <a:solidFill>
                  <a:schemeClr val="bg1"/>
                </a:solidFill>
                <a:latin typeface="Times New Roman" panose="02020603050405020304" pitchFamily="18" charset="0"/>
                <a:cs typeface="Times New Roman" panose="02020603050405020304" pitchFamily="18" charset="0"/>
              </a:rPr>
              <a:t>Lợi</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ích</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của</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mạng</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riêng</a:t>
            </a:r>
            <a:r>
              <a:rPr lang="en-US" i="1" u="sng" dirty="0">
                <a:solidFill>
                  <a:schemeClr val="bg1"/>
                </a:solidFill>
                <a:latin typeface="Times New Roman" panose="02020603050405020304" pitchFamily="18" charset="0"/>
                <a:cs typeface="Times New Roman" panose="02020603050405020304" pitchFamily="18" charset="0"/>
              </a:rPr>
              <a:t> </a:t>
            </a:r>
            <a:r>
              <a:rPr lang="en-US" i="1" u="sng" dirty="0" err="1">
                <a:solidFill>
                  <a:schemeClr val="bg1"/>
                </a:solidFill>
                <a:latin typeface="Times New Roman" panose="02020603050405020304" pitchFamily="18" charset="0"/>
                <a:cs typeface="Times New Roman" panose="02020603050405020304" pitchFamily="18" charset="0"/>
              </a:rPr>
              <a:t>ảo</a:t>
            </a:r>
            <a:r>
              <a:rPr lang="en-US" i="1" u="sng" dirty="0">
                <a:solidFill>
                  <a:schemeClr val="bg1"/>
                </a:solidFill>
                <a:latin typeface="Times New Roman" panose="02020603050405020304" pitchFamily="18" charset="0"/>
                <a:cs typeface="Times New Roman" panose="02020603050405020304" pitchFamily="18" charset="0"/>
              </a:rPr>
              <a:t> </a:t>
            </a:r>
          </a:p>
        </p:txBody>
      </p:sp>
      <p:sp>
        <p:nvSpPr>
          <p:cNvPr id="6" name="Flowchart: Terminator 5">
            <a:extLst>
              <a:ext uri="{FF2B5EF4-FFF2-40B4-BE49-F238E27FC236}">
                <a16:creationId xmlns:a16="http://schemas.microsoft.com/office/drawing/2014/main" id="{E92BFF8E-C3B3-40E8-BC81-4293081D9D22}"/>
              </a:ext>
            </a:extLst>
          </p:cNvPr>
          <p:cNvSpPr/>
          <p:nvPr/>
        </p:nvSpPr>
        <p:spPr>
          <a:xfrm rot="10800000" flipV="1">
            <a:off x="2873220" y="1934701"/>
            <a:ext cx="2632230" cy="787894"/>
          </a:xfrm>
          <a:prstGeom prst="flowChartTerminator">
            <a:avLst/>
          </a:prstGeom>
          <a:solidFill>
            <a:schemeClr val="accent1">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TIẾT KIỆM CHI PHÍ</a:t>
            </a:r>
          </a:p>
        </p:txBody>
      </p:sp>
      <p:sp>
        <p:nvSpPr>
          <p:cNvPr id="8" name="Flowchart: Terminator 7">
            <a:extLst>
              <a:ext uri="{FF2B5EF4-FFF2-40B4-BE49-F238E27FC236}">
                <a16:creationId xmlns:a16="http://schemas.microsoft.com/office/drawing/2014/main" id="{C45C81D2-1FE3-441F-8C1B-9BD4E79A7328}"/>
              </a:ext>
            </a:extLst>
          </p:cNvPr>
          <p:cNvSpPr/>
          <p:nvPr/>
        </p:nvSpPr>
        <p:spPr>
          <a:xfrm>
            <a:off x="2873220" y="2948812"/>
            <a:ext cx="2632230" cy="787895"/>
          </a:xfrm>
          <a:prstGeom prst="flowChartTerminator">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BẢO MẬT</a:t>
            </a:r>
          </a:p>
        </p:txBody>
      </p:sp>
      <p:sp>
        <p:nvSpPr>
          <p:cNvPr id="9" name="Flowchart: Terminator 8">
            <a:extLst>
              <a:ext uri="{FF2B5EF4-FFF2-40B4-BE49-F238E27FC236}">
                <a16:creationId xmlns:a16="http://schemas.microsoft.com/office/drawing/2014/main" id="{09EDA2D7-616F-446B-B61C-C3D45885A665}"/>
              </a:ext>
            </a:extLst>
          </p:cNvPr>
          <p:cNvSpPr/>
          <p:nvPr/>
        </p:nvSpPr>
        <p:spPr>
          <a:xfrm>
            <a:off x="2873220" y="4135405"/>
            <a:ext cx="2632230" cy="787895"/>
          </a:xfrm>
          <a:prstGeom prst="flowChartTerminator">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LINH HOẠT</a:t>
            </a:r>
          </a:p>
        </p:txBody>
      </p:sp>
      <p:sp>
        <p:nvSpPr>
          <p:cNvPr id="10" name="Flowchart: Terminator 9">
            <a:extLst>
              <a:ext uri="{FF2B5EF4-FFF2-40B4-BE49-F238E27FC236}">
                <a16:creationId xmlns:a16="http://schemas.microsoft.com/office/drawing/2014/main" id="{94D7E485-AA5E-4427-89E2-393CE9C5C1FE}"/>
              </a:ext>
            </a:extLst>
          </p:cNvPr>
          <p:cNvSpPr/>
          <p:nvPr/>
        </p:nvSpPr>
        <p:spPr>
          <a:xfrm>
            <a:off x="2873220" y="5149516"/>
            <a:ext cx="2632230" cy="792905"/>
          </a:xfrm>
          <a:prstGeom prst="flowChartTerminator">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HIỆU</a:t>
            </a:r>
            <a:r>
              <a:rPr lang="en-US" dirty="0"/>
              <a:t> QUẢ</a:t>
            </a:r>
          </a:p>
        </p:txBody>
      </p:sp>
      <p:sp>
        <p:nvSpPr>
          <p:cNvPr id="11" name="object 7">
            <a:extLst>
              <a:ext uri="{FF2B5EF4-FFF2-40B4-BE49-F238E27FC236}">
                <a16:creationId xmlns:a16="http://schemas.microsoft.com/office/drawing/2014/main" id="{7F1156CA-6D57-41CF-9C3E-5FF432F11361}"/>
              </a:ext>
            </a:extLst>
          </p:cNvPr>
          <p:cNvSpPr>
            <a:spLocks noGrp="1"/>
          </p:cNvSpPr>
          <p:nvPr>
            <p:ph idx="1"/>
          </p:nvPr>
        </p:nvSpPr>
        <p:spPr>
          <a:xfrm>
            <a:off x="6286500" y="1426894"/>
            <a:ext cx="5428695" cy="4619625"/>
          </a:xfrm>
          <a:prstGeom prst="rect">
            <a:avLst/>
          </a:prstGeom>
          <a:blipFill>
            <a:blip r:embed="rId2" cstate="print"/>
            <a:stretch>
              <a:fillRect/>
            </a:stretch>
          </a:blipFill>
        </p:spPr>
        <p:txBody>
          <a:bodyPr wrap="square" lIns="0" tIns="0" rIns="0" bIns="0" rtlCol="0"/>
          <a:lstStyle/>
          <a:p>
            <a:endParaRPr lang="en-US" dirty="0"/>
          </a:p>
        </p:txBody>
      </p:sp>
    </p:spTree>
    <p:extLst>
      <p:ext uri="{BB962C8B-B14F-4D97-AF65-F5344CB8AC3E}">
        <p14:creationId xmlns:p14="http://schemas.microsoft.com/office/powerpoint/2010/main" val="2067756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51D0E-2978-4B99-8398-0FD3D0B3CAFA}"/>
              </a:ext>
            </a:extLst>
          </p:cNvPr>
          <p:cNvSpPr>
            <a:spLocks noGrp="1"/>
          </p:cNvSpPr>
          <p:nvPr>
            <p:ph type="title"/>
          </p:nvPr>
        </p:nvSpPr>
        <p:spPr/>
        <p:txBody>
          <a:bodyPr>
            <a:normAutofit/>
          </a:bodyPr>
          <a:lstStyle/>
          <a:p>
            <a:r>
              <a:rPr lang="en-US" sz="4800" i="1" u="sng" dirty="0">
                <a:solidFill>
                  <a:schemeClr val="bg1"/>
                </a:solidFill>
                <a:latin typeface="Times New Roman" panose="02020603050405020304" pitchFamily="18" charset="0"/>
                <a:cs typeface="Times New Roman" panose="02020603050405020304" pitchFamily="18" charset="0"/>
              </a:rPr>
              <a:t>IV : </a:t>
            </a:r>
            <a:r>
              <a:rPr lang="en-US" sz="4800" i="1" u="sng" dirty="0" err="1">
                <a:solidFill>
                  <a:schemeClr val="bg1"/>
                </a:solidFill>
                <a:latin typeface="Times New Roman" panose="02020603050405020304" pitchFamily="18" charset="0"/>
                <a:cs typeface="Times New Roman" panose="02020603050405020304" pitchFamily="18" charset="0"/>
              </a:rPr>
              <a:t>Các</a:t>
            </a:r>
            <a:r>
              <a:rPr lang="en-US" sz="4800" i="1" u="sng" dirty="0">
                <a:solidFill>
                  <a:schemeClr val="bg1"/>
                </a:solidFill>
                <a:latin typeface="Times New Roman" panose="02020603050405020304" pitchFamily="18" charset="0"/>
                <a:cs typeface="Times New Roman" panose="02020603050405020304" pitchFamily="18" charset="0"/>
              </a:rPr>
              <a:t> </a:t>
            </a:r>
            <a:r>
              <a:rPr lang="en-US" sz="4800" i="1" u="sng" dirty="0" err="1">
                <a:solidFill>
                  <a:schemeClr val="bg1"/>
                </a:solidFill>
                <a:latin typeface="Times New Roman" panose="02020603050405020304" pitchFamily="18" charset="0"/>
                <a:cs typeface="Times New Roman" panose="02020603050405020304" pitchFamily="18" charset="0"/>
              </a:rPr>
              <a:t>loại</a:t>
            </a:r>
            <a:r>
              <a:rPr lang="en-US" sz="4800" i="1" u="sng" dirty="0">
                <a:solidFill>
                  <a:schemeClr val="bg1"/>
                </a:solidFill>
                <a:latin typeface="Times New Roman" panose="02020603050405020304" pitchFamily="18" charset="0"/>
                <a:cs typeface="Times New Roman" panose="02020603050405020304" pitchFamily="18" charset="0"/>
              </a:rPr>
              <a:t> </a:t>
            </a:r>
            <a:r>
              <a:rPr lang="en-US" sz="4800" i="1" u="sng" dirty="0" err="1">
                <a:solidFill>
                  <a:schemeClr val="bg1"/>
                </a:solidFill>
                <a:latin typeface="Times New Roman" panose="02020603050405020304" pitchFamily="18" charset="0"/>
                <a:cs typeface="Times New Roman" panose="02020603050405020304" pitchFamily="18" charset="0"/>
              </a:rPr>
              <a:t>mạng</a:t>
            </a:r>
            <a:r>
              <a:rPr lang="en-US" sz="4800" i="1" u="sng" dirty="0">
                <a:solidFill>
                  <a:schemeClr val="bg1"/>
                </a:solidFill>
                <a:latin typeface="Times New Roman" panose="02020603050405020304" pitchFamily="18" charset="0"/>
                <a:cs typeface="Times New Roman" panose="02020603050405020304" pitchFamily="18" charset="0"/>
              </a:rPr>
              <a:t> </a:t>
            </a:r>
            <a:r>
              <a:rPr lang="en-US" sz="4800" i="1" u="sng" dirty="0" err="1">
                <a:solidFill>
                  <a:schemeClr val="bg1"/>
                </a:solidFill>
                <a:latin typeface="Times New Roman" panose="02020603050405020304" pitchFamily="18" charset="0"/>
                <a:cs typeface="Times New Roman" panose="02020603050405020304" pitchFamily="18" charset="0"/>
              </a:rPr>
              <a:t>riêng</a:t>
            </a:r>
            <a:r>
              <a:rPr lang="en-US" sz="4800" i="1" u="sng" dirty="0">
                <a:solidFill>
                  <a:schemeClr val="bg1"/>
                </a:solidFill>
                <a:latin typeface="Times New Roman" panose="02020603050405020304" pitchFamily="18" charset="0"/>
                <a:cs typeface="Times New Roman" panose="02020603050405020304" pitchFamily="18" charset="0"/>
              </a:rPr>
              <a:t> </a:t>
            </a:r>
            <a:r>
              <a:rPr lang="en-US" sz="4800" i="1" u="sng" dirty="0" err="1">
                <a:solidFill>
                  <a:schemeClr val="bg1"/>
                </a:solidFill>
                <a:latin typeface="Times New Roman" panose="02020603050405020304" pitchFamily="18" charset="0"/>
                <a:cs typeface="Times New Roman" panose="02020603050405020304" pitchFamily="18" charset="0"/>
              </a:rPr>
              <a:t>ảo</a:t>
            </a:r>
            <a:r>
              <a:rPr lang="en-US" sz="4800" i="1" u="sng" dirty="0">
                <a:solidFill>
                  <a:schemeClr val="bg1"/>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1C0094EF-5FD1-4240-A531-6218530E9217}"/>
              </a:ext>
            </a:extLst>
          </p:cNvPr>
          <p:cNvSpPr>
            <a:spLocks noGrp="1"/>
          </p:cNvSpPr>
          <p:nvPr>
            <p:ph idx="1"/>
          </p:nvPr>
        </p:nvSpPr>
        <p:spPr>
          <a:xfrm>
            <a:off x="457199" y="1825625"/>
            <a:ext cx="11296835" cy="3778006"/>
          </a:xfrm>
        </p:spPr>
        <p:txBody>
          <a:bodyPr>
            <a:normAutofit/>
          </a:bodyPr>
          <a:lstStyle/>
          <a:p>
            <a:pPr marL="0" indent="0">
              <a:buNone/>
            </a:pP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Các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mạng</a:t>
            </a:r>
            <a:r>
              <a:rPr lang="en-US" sz="3600" dirty="0">
                <a:latin typeface="Times New Roman" panose="02020603050405020304" pitchFamily="18" charset="0"/>
                <a:cs typeface="Times New Roman" panose="02020603050405020304" pitchFamily="18" charset="0"/>
              </a:rPr>
              <a:t> VPN </a:t>
            </a:r>
            <a:r>
              <a:rPr lang="en-US" sz="3600" dirty="0" err="1">
                <a:latin typeface="Times New Roman" panose="02020603050405020304" pitchFamily="18" charset="0"/>
                <a:cs typeface="Times New Roman" panose="02020603050405020304" pitchFamily="18" charset="0"/>
              </a:rPr>
              <a:t>có</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thể</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kết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nối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hai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mạng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với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nhau</a:t>
            </a:r>
            <a:r>
              <a:rPr lang="en-US" sz="3600" dirty="0">
                <a:latin typeface="Times New Roman" panose="02020603050405020304" pitchFamily="18" charset="0"/>
                <a:cs typeface="Times New Roman" panose="02020603050405020304" pitchFamily="18" charset="0"/>
              </a:rPr>
              <a:t> ( </a:t>
            </a:r>
            <a:r>
              <a:rPr lang="en-US" sz="3600" dirty="0" err="1">
                <a:latin typeface="Times New Roman" panose="02020603050405020304" pitchFamily="18" charset="0"/>
                <a:cs typeface="Times New Roman" panose="02020603050405020304" pitchFamily="18" charset="0"/>
              </a:rPr>
              <a:t>mạng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kết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nối</a:t>
            </a:r>
            <a:r>
              <a:rPr lang="en-US" sz="3600" dirty="0">
                <a:latin typeface="Times New Roman" panose="02020603050405020304" pitchFamily="18" charset="0"/>
                <a:cs typeface="Times New Roman" panose="02020603050405020304" pitchFamily="18" charset="0"/>
              </a:rPr>
              <a:t> LAN to LAN VPN hay </a:t>
            </a:r>
            <a:r>
              <a:rPr lang="en-US" sz="3600" dirty="0" err="1">
                <a:latin typeface="Times New Roman" panose="02020603050405020304" pitchFamily="18" charset="0"/>
                <a:cs typeface="Times New Roman" panose="02020603050405020304" pitchFamily="18" charset="0"/>
              </a:rPr>
              <a:t>mạng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kết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nối</a:t>
            </a:r>
            <a:r>
              <a:rPr lang="en-US" sz="3600" dirty="0">
                <a:latin typeface="Times New Roman" panose="02020603050405020304" pitchFamily="18" charset="0"/>
                <a:cs typeface="Times New Roman" panose="02020603050405020304" pitchFamily="18" charset="0"/>
              </a:rPr>
              <a:t> Site to Site VPN ) </a:t>
            </a:r>
          </a:p>
          <a:p>
            <a:pPr marL="0" indent="0">
              <a:buNone/>
            </a:pP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Một</a:t>
            </a:r>
            <a:r>
              <a:rPr lang="en-US" sz="3600" dirty="0">
                <a:latin typeface="Times New Roman" panose="02020603050405020304" pitchFamily="18" charset="0"/>
                <a:cs typeface="Times New Roman" panose="02020603050405020304" pitchFamily="18" charset="0"/>
              </a:rPr>
              <a:t> VPN </a:t>
            </a:r>
            <a:r>
              <a:rPr lang="en-US" sz="3600" dirty="0" err="1">
                <a:latin typeface="Times New Roman" panose="02020603050405020304" pitchFamily="18" charset="0"/>
                <a:cs typeface="Times New Roman" panose="02020603050405020304" pitchFamily="18" charset="0"/>
              </a:rPr>
              <a:t>truy</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cập</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từ</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xa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có</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thể</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kết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nối</a:t>
            </a:r>
            <a:r>
              <a:rPr lang="en-US" sz="3600" dirty="0">
                <a:latin typeface="Times New Roman" panose="02020603050405020304" pitchFamily="18" charset="0"/>
                <a:cs typeface="Times New Roman" panose="02020603050405020304" pitchFamily="18" charset="0"/>
              </a:rPr>
              <a:t> ng</a:t>
            </a:r>
            <a:r>
              <a:rPr lang="vi-VN" sz="3600" dirty="0">
                <a:latin typeface="Times New Roman" panose="02020603050405020304" pitchFamily="18" charset="0"/>
                <a:cs typeface="Times New Roman" panose="02020603050405020304" pitchFamily="18" charset="0"/>
              </a:rPr>
              <a:t>ư</a:t>
            </a:r>
            <a:r>
              <a:rPr lang="en-US" sz="3600" dirty="0" err="1">
                <a:latin typeface="Times New Roman" panose="02020603050405020304" pitchFamily="18" charset="0"/>
                <a:cs typeface="Times New Roman" panose="02020603050405020304" pitchFamily="18" charset="0"/>
              </a:rPr>
              <a:t>ời</a:t>
            </a:r>
            <a:r>
              <a:rPr lang="en-US" sz="3600" dirty="0">
                <a:latin typeface="Times New Roman" panose="02020603050405020304" pitchFamily="18" charset="0"/>
                <a:cs typeface="Times New Roman" panose="02020603050405020304" pitchFamily="18" charset="0"/>
              </a:rPr>
              <a:t> dung </a:t>
            </a:r>
            <a:r>
              <a:rPr lang="en-US" sz="3600" dirty="0" err="1">
                <a:latin typeface="Times New Roman" panose="02020603050405020304" pitchFamily="18" charset="0"/>
                <a:cs typeface="Times New Roman" panose="02020603050405020304" pitchFamily="18" charset="0"/>
              </a:rPr>
              <a:t>từ</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xa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tới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mạng</a:t>
            </a:r>
            <a:r>
              <a:rPr lang="en-US" sz="3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7005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91AA-D064-4C86-A7E8-0CC0A04CC75D}"/>
              </a:ext>
            </a:extLst>
          </p:cNvPr>
          <p:cNvSpPr>
            <a:spLocks noGrp="1"/>
          </p:cNvSpPr>
          <p:nvPr>
            <p:ph type="title"/>
          </p:nvPr>
        </p:nvSpPr>
        <p:spPr/>
        <p:txBody>
          <a:bodyPr/>
          <a:lstStyle/>
          <a:p>
            <a:r>
              <a:rPr lang="en-US" i="1" u="sng" dirty="0">
                <a:solidFill>
                  <a:schemeClr val="bg1"/>
                </a:solidFill>
                <a:latin typeface="Times New Roman" panose="02020603050405020304" pitchFamily="18" charset="0"/>
                <a:cs typeface="Times New Roman" panose="02020603050405020304" pitchFamily="18" charset="0"/>
              </a:rPr>
              <a:t>IV .1 : VPN Site to Site </a:t>
            </a:r>
          </a:p>
        </p:txBody>
      </p:sp>
      <p:sp>
        <p:nvSpPr>
          <p:cNvPr id="3" name="Content Placeholder 2">
            <a:extLst>
              <a:ext uri="{FF2B5EF4-FFF2-40B4-BE49-F238E27FC236}">
                <a16:creationId xmlns:a16="http://schemas.microsoft.com/office/drawing/2014/main" id="{12CA197E-4D23-4482-8830-248B3BC3730A}"/>
              </a:ext>
            </a:extLst>
          </p:cNvPr>
          <p:cNvSpPr>
            <a:spLocks noGrp="1"/>
          </p:cNvSpPr>
          <p:nvPr>
            <p:ph idx="1"/>
          </p:nvPr>
        </p:nvSpPr>
        <p:spPr/>
        <p:txBody>
          <a:bodyPr>
            <a:normAutofit/>
          </a:bodyPr>
          <a:lstStyle/>
          <a:p>
            <a:r>
              <a:rPr lang="vi-VN" sz="2800" dirty="0">
                <a:latin typeface="Times New Roman"/>
                <a:cs typeface="Times New Roman"/>
              </a:rPr>
              <a:t>Đây là cách kết nối nhiều văn phòng trụ sở xa nhau thông qua các thiết  bị chuyên dụng và một đường truyền được mã hoá ở qui mô lớn hoạt  động trên nền Internet</a:t>
            </a:r>
            <a:r>
              <a:rPr lang="en-US" sz="2800" dirty="0">
                <a:latin typeface="Times New Roman"/>
                <a:cs typeface="Times New Roman"/>
              </a:rPr>
              <a:t> . </a:t>
            </a:r>
          </a:p>
          <a:p>
            <a:r>
              <a:rPr lang="en-US" sz="2800" dirty="0">
                <a:latin typeface="Times New Roman"/>
                <a:cs typeface="Times New Roman"/>
              </a:rPr>
              <a:t>Site to Site VPN chia </a:t>
            </a:r>
            <a:r>
              <a:rPr lang="en-US" sz="2800" dirty="0" err="1">
                <a:latin typeface="Times New Roman"/>
                <a:cs typeface="Times New Roman"/>
              </a:rPr>
              <a:t>làm</a:t>
            </a:r>
            <a:r>
              <a:rPr lang="en-US" sz="2800" dirty="0">
                <a:latin typeface="Times New Roman"/>
                <a:cs typeface="Times New Roman"/>
              </a:rPr>
              <a:t> 2 </a:t>
            </a:r>
            <a:r>
              <a:rPr lang="en-US" sz="2800" dirty="0" err="1">
                <a:latin typeface="Times New Roman"/>
                <a:cs typeface="Times New Roman"/>
              </a:rPr>
              <a:t>loại</a:t>
            </a:r>
            <a:r>
              <a:rPr lang="en-US" sz="2800" dirty="0">
                <a:latin typeface="Times New Roman"/>
                <a:cs typeface="Times New Roman"/>
              </a:rPr>
              <a:t> :</a:t>
            </a:r>
            <a:endParaRPr lang="en-US" sz="2800" dirty="0">
              <a:latin typeface="Times New Roman" panose="02020603050405020304" pitchFamily="18" charset="0"/>
              <a:cs typeface="Times New Roman" panose="02020603050405020304" pitchFamily="18" charset="0"/>
            </a:endParaRPr>
          </a:p>
        </p:txBody>
      </p:sp>
      <p:sp>
        <p:nvSpPr>
          <p:cNvPr id="5" name="Flowchart: Decision 4">
            <a:extLst>
              <a:ext uri="{FF2B5EF4-FFF2-40B4-BE49-F238E27FC236}">
                <a16:creationId xmlns:a16="http://schemas.microsoft.com/office/drawing/2014/main" id="{8EBFFF1F-EC27-462A-ABCD-B5225D62709D}"/>
              </a:ext>
            </a:extLst>
          </p:cNvPr>
          <p:cNvSpPr/>
          <p:nvPr/>
        </p:nvSpPr>
        <p:spPr>
          <a:xfrm>
            <a:off x="1638300" y="3986985"/>
            <a:ext cx="3430481" cy="1811044"/>
          </a:xfrm>
          <a:prstGeom prst="flowChartDecision">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VPN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 Intranet VPN)</a:t>
            </a:r>
          </a:p>
        </p:txBody>
      </p:sp>
      <p:sp>
        <p:nvSpPr>
          <p:cNvPr id="6" name="Flowchart: Decision 5">
            <a:extLst>
              <a:ext uri="{FF2B5EF4-FFF2-40B4-BE49-F238E27FC236}">
                <a16:creationId xmlns:a16="http://schemas.microsoft.com/office/drawing/2014/main" id="{678A7A3D-6B7B-4929-913A-F0ED455E2F56}"/>
              </a:ext>
            </a:extLst>
          </p:cNvPr>
          <p:cNvSpPr/>
          <p:nvPr/>
        </p:nvSpPr>
        <p:spPr>
          <a:xfrm>
            <a:off x="5805258" y="3986986"/>
            <a:ext cx="3711604" cy="1811044"/>
          </a:xfrm>
          <a:prstGeom prst="flowChartDecision">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Các</a:t>
            </a:r>
            <a:r>
              <a:rPr lang="en-US" dirty="0"/>
              <a:t> VPN </a:t>
            </a:r>
            <a:r>
              <a:rPr lang="en-US" dirty="0" err="1"/>
              <a:t>mở</a:t>
            </a:r>
            <a:r>
              <a:rPr lang="en-US" dirty="0"/>
              <a:t> </a:t>
            </a:r>
            <a:r>
              <a:rPr lang="en-US" dirty="0" err="1"/>
              <a:t>rộng</a:t>
            </a:r>
            <a:r>
              <a:rPr lang="en-US" dirty="0"/>
              <a:t> ( Extranet VPN)</a:t>
            </a:r>
          </a:p>
        </p:txBody>
      </p:sp>
    </p:spTree>
    <p:extLst>
      <p:ext uri="{BB962C8B-B14F-4D97-AF65-F5344CB8AC3E}">
        <p14:creationId xmlns:p14="http://schemas.microsoft.com/office/powerpoint/2010/main" val="4092980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5B45-F9D3-48FA-ADC2-428C681B7B05}"/>
              </a:ext>
            </a:extLst>
          </p:cNvPr>
          <p:cNvSpPr>
            <a:spLocks noGrp="1"/>
          </p:cNvSpPr>
          <p:nvPr>
            <p:ph type="title"/>
          </p:nvPr>
        </p:nvSpPr>
        <p:spPr>
          <a:xfrm>
            <a:off x="457200" y="639793"/>
            <a:ext cx="10096500" cy="221341"/>
          </a:xfrm>
        </p:spPr>
        <p:txBody>
          <a:bodyPr>
            <a:normAutofit fontScale="90000"/>
          </a:bodyPr>
          <a:lstStyle/>
          <a:p>
            <a:endParaRPr lang="en-US" i="1" dirty="0">
              <a:solidFill>
                <a:schemeClr val="bg1"/>
              </a:solidFill>
            </a:endParaRPr>
          </a:p>
        </p:txBody>
      </p:sp>
      <p:sp>
        <p:nvSpPr>
          <p:cNvPr id="3" name="Content Placeholder 2">
            <a:extLst>
              <a:ext uri="{FF2B5EF4-FFF2-40B4-BE49-F238E27FC236}">
                <a16:creationId xmlns:a16="http://schemas.microsoft.com/office/drawing/2014/main" id="{34773FA6-3647-45A3-AA39-F728303D03E6}"/>
              </a:ext>
            </a:extLst>
          </p:cNvPr>
          <p:cNvSpPr>
            <a:spLocks noGrp="1"/>
          </p:cNvSpPr>
          <p:nvPr>
            <p:ph idx="1"/>
          </p:nvPr>
        </p:nvSpPr>
        <p:spPr>
          <a:xfrm>
            <a:off x="457201" y="1269508"/>
            <a:ext cx="4931545" cy="4163458"/>
          </a:xfrm>
        </p:spPr>
        <p:txBody>
          <a:bodyPr>
            <a:normAutofit/>
          </a:bodyPr>
          <a:lstStyle/>
          <a:p>
            <a:pPr marL="0" indent="0">
              <a:buNone/>
            </a:pPr>
            <a:r>
              <a:rPr lang="en-US" sz="2800" b="1" u="sng" dirty="0">
                <a:latin typeface="Times New Roman" panose="02020603050405020304" pitchFamily="18" charset="0"/>
                <a:cs typeface="Times New Roman" panose="02020603050405020304" pitchFamily="18" charset="0"/>
              </a:rPr>
              <a:t>**</a:t>
            </a:r>
            <a:r>
              <a:rPr lang="en-US" sz="2800" b="1" u="sng" dirty="0" err="1">
                <a:latin typeface="Times New Roman" panose="02020603050405020304" pitchFamily="18" charset="0"/>
                <a:cs typeface="Times New Roman" panose="02020603050405020304" pitchFamily="18" charset="0"/>
              </a:rPr>
              <a:t>Các</a:t>
            </a:r>
            <a:r>
              <a:rPr lang="en-US" sz="2800" b="1" u="sng" dirty="0">
                <a:latin typeface="Times New Roman" panose="02020603050405020304" pitchFamily="18" charset="0"/>
                <a:cs typeface="Times New Roman" panose="02020603050405020304" pitchFamily="18" charset="0"/>
              </a:rPr>
              <a:t> VPN </a:t>
            </a:r>
            <a:r>
              <a:rPr lang="en-US" sz="2800" b="1" u="sng" dirty="0" err="1">
                <a:latin typeface="Times New Roman" panose="02020603050405020304" pitchFamily="18" charset="0"/>
                <a:cs typeface="Times New Roman" panose="02020603050405020304" pitchFamily="18" charset="0"/>
              </a:rPr>
              <a:t>nội</a:t>
            </a:r>
            <a:r>
              <a:rPr lang="en-US" sz="2800" b="1" u="sng" dirty="0">
                <a:latin typeface="Times New Roman" panose="02020603050405020304" pitchFamily="18" charset="0"/>
                <a:cs typeface="Times New Roman" panose="02020603050405020304" pitchFamily="18" charset="0"/>
              </a:rPr>
              <a:t> </a:t>
            </a:r>
            <a:r>
              <a:rPr lang="en-US" sz="2800" b="1" u="sng" dirty="0" err="1">
                <a:latin typeface="Times New Roman" panose="02020603050405020304" pitchFamily="18" charset="0"/>
                <a:cs typeface="Times New Roman" panose="02020603050405020304" pitchFamily="18" charset="0"/>
              </a:rPr>
              <a:t>bộ</a:t>
            </a:r>
            <a:r>
              <a:rPr lang="en-US" sz="2800" b="1" u="sng" dirty="0">
                <a:latin typeface="Times New Roman" panose="02020603050405020304" pitchFamily="18" charset="0"/>
                <a:cs typeface="Times New Roman" panose="02020603050405020304" pitchFamily="18" charset="0"/>
              </a:rPr>
              <a:t> (Intranet VPN )</a:t>
            </a:r>
          </a:p>
          <a:p>
            <a:pPr marL="0" indent="0">
              <a:buNone/>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Đây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nối</a:t>
            </a:r>
            <a:r>
              <a:rPr lang="en-US" sz="2800" dirty="0">
                <a:latin typeface="Times New Roman" panose="02020603050405020304" pitchFamily="18" charset="0"/>
                <a:cs typeface="Times New Roman" panose="02020603050405020304" pitchFamily="18" charset="0"/>
              </a:rPr>
              <a:t> site to site VPN.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chi </a:t>
            </a:r>
            <a:r>
              <a:rPr lang="en-US" sz="2800" dirty="0" err="1">
                <a:latin typeface="Times New Roman" panose="02020603050405020304" pitchFamily="18" charset="0"/>
                <a:cs typeface="Times New Roman" panose="02020603050405020304" pitchFamily="18" charset="0"/>
              </a:rPr>
              <a:t>nhánh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riêng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Sever VPN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qua Internet.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chi </a:t>
            </a:r>
            <a:r>
              <a:rPr lang="en-US" sz="2800" dirty="0" err="1">
                <a:latin typeface="Times New Roman" panose="02020603050405020304" pitchFamily="18" charset="0"/>
                <a:cs typeface="Times New Roman" panose="02020603050405020304" pitchFamily="18" charset="0"/>
              </a:rPr>
              <a:t>nhánh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riêng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duy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nhất</a:t>
            </a:r>
            <a:r>
              <a:rPr lang="en-US" sz="2800" dirty="0">
                <a:latin typeface="Times New Roman" panose="02020603050405020304" pitchFamily="18" charset="0"/>
                <a:cs typeface="Times New Roman" panose="02020603050405020304" pitchFamily="18" charset="0"/>
              </a:rPr>
              <a:t> (Intranet VPN)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nối</a:t>
            </a:r>
            <a:r>
              <a:rPr lang="en-US" sz="2800" dirty="0">
                <a:latin typeface="Times New Roman" panose="02020603050405020304" pitchFamily="18" charset="0"/>
                <a:cs typeface="Times New Roman" panose="02020603050405020304" pitchFamily="18" charset="0"/>
              </a:rPr>
              <a:t> LAN to LAN.</a:t>
            </a:r>
          </a:p>
          <a:p>
            <a:endParaRPr lang="en-US" sz="2800" dirty="0">
              <a:latin typeface="Times New Roman" panose="02020603050405020304" pitchFamily="18" charset="0"/>
              <a:cs typeface="Times New Roman" panose="02020603050405020304" pitchFamily="18" charset="0"/>
            </a:endParaRPr>
          </a:p>
        </p:txBody>
      </p:sp>
      <p:sp>
        <p:nvSpPr>
          <p:cNvPr id="4" name="object 2">
            <a:extLst>
              <a:ext uri="{FF2B5EF4-FFF2-40B4-BE49-F238E27FC236}">
                <a16:creationId xmlns:a16="http://schemas.microsoft.com/office/drawing/2014/main" id="{97145DA8-D999-4FBC-8084-230F0BF54533}"/>
              </a:ext>
            </a:extLst>
          </p:cNvPr>
          <p:cNvSpPr/>
          <p:nvPr/>
        </p:nvSpPr>
        <p:spPr>
          <a:xfrm>
            <a:off x="6095999" y="1162975"/>
            <a:ext cx="5862221" cy="505523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711941"/>
      </p:ext>
    </p:extLst>
  </p:cSld>
  <p:clrMapOvr>
    <a:masterClrMapping/>
  </p:clrMapOvr>
</p:sld>
</file>

<file path=ppt/theme/theme1.xml><?xml version="1.0" encoding="utf-8"?>
<a:theme xmlns:a="http://schemas.openxmlformats.org/drawingml/2006/main" name="Vertical Lexicon design templat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tlCol="0" anchor="ctr"/>
      <a:lstStyle>
        <a:defPPr algn="ctr">
          <a:defRPr dirty="0"/>
        </a:defPPr>
      </a:lstStyle>
      <a:style>
        <a:lnRef idx="2">
          <a:schemeClr val="accent2">
            <a:shade val="50000"/>
          </a:schemeClr>
        </a:lnRef>
        <a:fillRef idx="1">
          <a:schemeClr val="accent2"/>
        </a:fillRef>
        <a:effectRef idx="0">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tx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Vertical lexicon design slides.potx" id="{49C7086D-B6BF-42C9-B2E9-7A6F5A963EAA}" vid="{839E83B1-FF0C-49E8-8563-59D864F05AE3}"/>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4BEBB951-DE64-4CB8-9E1C-184A357AD7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EEE0F9-7BC9-4998-8617-7CC115AD97E2}">
  <ds:schemaRefs>
    <ds:schemaRef ds:uri="http://schemas.microsoft.com/sharepoint/v3/contenttype/forms"/>
  </ds:schemaRefs>
</ds:datastoreItem>
</file>

<file path=customXml/itemProps3.xml><?xml version="1.0" encoding="utf-8"?>
<ds:datastoreItem xmlns:ds="http://schemas.openxmlformats.org/officeDocument/2006/customXml" ds:itemID="{2A1BD8E5-A18E-435C-B431-90A6B59F4B6F}">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Vertical lexicon design slides</Template>
  <TotalTime>320</TotalTime>
  <Words>1524</Words>
  <Application>Microsoft Office PowerPoint</Application>
  <PresentationFormat>Widescreen</PresentationFormat>
  <Paragraphs>98</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Times New Roman</vt:lpstr>
      <vt:lpstr>Wingdings</vt:lpstr>
      <vt:lpstr>Vertical Lexicon design template</vt:lpstr>
      <vt:lpstr>Công nghệ mạng ảo VPN</vt:lpstr>
      <vt:lpstr>Đặt vấn đề :</vt:lpstr>
      <vt:lpstr>Mạng riêng ảo VPN (Virtual Private Network) </vt:lpstr>
      <vt:lpstr>I : Khái niệm mạng riêng ảo :</vt:lpstr>
      <vt:lpstr>II :Chức năng của VPN </vt:lpstr>
      <vt:lpstr>III: Lợi ích của mạng riêng ảo </vt:lpstr>
      <vt:lpstr>IV : Các loại mạng riêng ảo </vt:lpstr>
      <vt:lpstr>IV .1 : VPN Site to Site </vt:lpstr>
      <vt:lpstr>PowerPoint Presentation</vt:lpstr>
      <vt:lpstr>PowerPoint Presentation</vt:lpstr>
      <vt:lpstr>IV.2 :VPN truy cập từ xa (Remote Access)</vt:lpstr>
      <vt:lpstr>Mô hình VPN truy cập từ xa :</vt:lpstr>
      <vt:lpstr>V:Nguyên tắc hoạt động của VPN :</vt:lpstr>
      <vt:lpstr>VI:Phương thức hoạt động của VPN :</vt:lpstr>
      <vt:lpstr>VI.1 : Kỹ thuật Tunneling trong mạng VPN  điểm-nối-điểm :</vt:lpstr>
      <vt:lpstr>Mô phỏng Tunneling trong mạng VPN Site to Site : </vt:lpstr>
      <vt:lpstr>VI.2 : Kỹ thuật Tunneling trong mạng VPN truy cập từ xa </vt:lpstr>
      <vt:lpstr>Mô phỏng Tunneling trong mạng VPN truyền từ xa :</vt:lpstr>
      <vt:lpstr>VIII: Ứng dụng của VPN :</vt:lpstr>
      <vt:lpstr>VIII : Ứng dụng của VPN :</vt:lpstr>
      <vt:lpstr>    Lợi ích của VPN :    </vt:lpstr>
      <vt:lpstr>Tương lai của VPN :</vt:lpstr>
      <vt:lpstr>PowerPoint Presentation</vt:lpstr>
      <vt:lpstr>PowerPoint Presentation</vt:lpstr>
      <vt:lpstr>PowerPoint Presentation</vt:lpstr>
      <vt:lpstr>PowerPoint Presentation</vt:lpstr>
      <vt:lpstr>PowerPoint Presentation</vt:lpstr>
      <vt:lpstr>X: Kết luận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nghệ mạng ảo VPN</dc:title>
  <dc:creator>TRAN THU SUONG TRAN THU SUONG</dc:creator>
  <cp:lastModifiedBy>TRAN THU SUONG TRAN THU SUONG</cp:lastModifiedBy>
  <cp:revision>33</cp:revision>
  <dcterms:created xsi:type="dcterms:W3CDTF">2019-04-02T14:00:25Z</dcterms:created>
  <dcterms:modified xsi:type="dcterms:W3CDTF">2019-04-16T19:43:55Z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