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38"/>
  </p:notesMasterIdLst>
  <p:sldIdLst>
    <p:sldId id="256" r:id="rId2"/>
    <p:sldId id="257" r:id="rId3"/>
    <p:sldId id="268" r:id="rId4"/>
    <p:sldId id="269" r:id="rId5"/>
    <p:sldId id="283" r:id="rId6"/>
    <p:sldId id="284" r:id="rId7"/>
    <p:sldId id="285" r:id="rId8"/>
    <p:sldId id="272" r:id="rId9"/>
    <p:sldId id="299" r:id="rId10"/>
    <p:sldId id="300" r:id="rId11"/>
    <p:sldId id="280" r:id="rId12"/>
    <p:sldId id="274" r:id="rId13"/>
    <p:sldId id="273" r:id="rId14"/>
    <p:sldId id="302" r:id="rId15"/>
    <p:sldId id="303" r:id="rId16"/>
    <p:sldId id="27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77" r:id="rId26"/>
    <p:sldId id="282" r:id="rId27"/>
    <p:sldId id="278" r:id="rId28"/>
    <p:sldId id="294" r:id="rId29"/>
    <p:sldId id="295" r:id="rId30"/>
    <p:sldId id="296" r:id="rId31"/>
    <p:sldId id="297" r:id="rId32"/>
    <p:sldId id="298" r:id="rId33"/>
    <p:sldId id="279" r:id="rId34"/>
    <p:sldId id="301" r:id="rId35"/>
    <p:sldId id="267" r:id="rId36"/>
    <p:sldId id="281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7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hape 2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endParaRPr noProof="0"/>
          </a:p>
        </p:txBody>
      </p:sp>
    </p:spTree>
    <p:extLst>
      <p:ext uri="{BB962C8B-B14F-4D97-AF65-F5344CB8AC3E}">
        <p14:creationId xmlns="" xmlns:p14="http://schemas.microsoft.com/office/powerpoint/2010/main" val="3719320108"/>
      </p:ext>
    </p:extLst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hape 82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10242" name="Shape 83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749944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30722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279394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28674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048042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32770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793956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32770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210242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32770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343896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32770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238724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32770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101499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32770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663408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32770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945260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32770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997760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hape 88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12290" name="Shape 89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445952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32770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978611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36866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4407646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38914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960800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14338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772088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40962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6696699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hape 148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43010" name="Shape 149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9738079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hape 82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45058" name="Shape 83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674316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16386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762630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18434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712184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20482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953088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20482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77763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20482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783372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24578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830653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26626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748542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8"/>
          <p:cNvSpPr>
            <a:spLocks noChangeArrowheads="1"/>
          </p:cNvSpPr>
          <p:nvPr/>
        </p:nvSpPr>
        <p:spPr bwMode="auto">
          <a:xfrm>
            <a:off x="0" y="0"/>
            <a:ext cx="9144000" cy="4964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91425" tIns="45700" rIns="91425" bIns="45700" anchor="ctr">
            <a:spAutoFit/>
          </a:bodyPr>
          <a:lstStyle/>
          <a:p>
            <a:endParaRPr lang="en-US"/>
          </a:p>
        </p:txBody>
      </p:sp>
      <p:cxnSp>
        <p:nvCxnSpPr>
          <p:cNvPr id="5" name="Shape 51"/>
          <p:cNvCxnSpPr>
            <a:cxnSpLocks noChangeShapeType="1"/>
          </p:cNvCxnSpPr>
          <p:nvPr/>
        </p:nvCxnSpPr>
        <p:spPr bwMode="auto">
          <a:xfrm>
            <a:off x="2259013" y="2549525"/>
            <a:ext cx="4621212" cy="15875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/>
            <a:tailEnd/>
          </a:ln>
        </p:spPr>
      </p:cxnSp>
      <p:sp>
        <p:nvSpPr>
          <p:cNvPr id="6" name="Shape 52"/>
          <p:cNvSpPr>
            <a:spLocks/>
          </p:cNvSpPr>
          <p:nvPr/>
        </p:nvSpPr>
        <p:spPr bwMode="auto">
          <a:xfrm>
            <a:off x="0" y="4040188"/>
            <a:ext cx="9144000" cy="1058862"/>
          </a:xfrm>
          <a:custGeom>
            <a:avLst/>
            <a:gdLst>
              <a:gd name="T0" fmla="*/ 0 w 9144000"/>
              <a:gd name="T1" fmla="*/ 0 h 1440573"/>
              <a:gd name="T2" fmla="*/ 9144000 w 9144000"/>
              <a:gd name="T3" fmla="*/ 1440573 h 1440573"/>
            </a:gdLst>
            <a:ahLst/>
            <a:cxnLst>
              <a:cxn ang="0">
                <a:pos x="8881" y="1"/>
              </a:cxn>
              <a:cxn ang="0">
                <a:pos x="9126239" y="44075"/>
              </a:cxn>
              <a:cxn ang="0">
                <a:pos x="9144000" y="1303180"/>
              </a:cxn>
              <a:cxn ang="0">
                <a:pos x="8922142" y="1440573"/>
              </a:cxn>
              <a:cxn ang="0">
                <a:pos x="8672386" y="1291790"/>
              </a:cxn>
              <a:cxn ang="0">
                <a:pos x="8449199" y="1414005"/>
              </a:cxn>
              <a:cxn ang="0">
                <a:pos x="8210071" y="1302417"/>
              </a:cxn>
              <a:cxn ang="0">
                <a:pos x="7976257" y="1408691"/>
              </a:cxn>
              <a:cxn ang="0">
                <a:pos x="7737129" y="1286476"/>
              </a:cxn>
              <a:cxn ang="0">
                <a:pos x="7503314" y="1414005"/>
              </a:cxn>
              <a:cxn ang="0">
                <a:pos x="7269500" y="1291790"/>
              </a:cxn>
              <a:cxn ang="0">
                <a:pos x="7030372" y="1414005"/>
              </a:cxn>
              <a:cxn ang="0">
                <a:pos x="6796557" y="1281162"/>
              </a:cxn>
              <a:cxn ang="0">
                <a:pos x="6568057" y="1414005"/>
              </a:cxn>
              <a:cxn ang="0">
                <a:pos x="6334243" y="1281163"/>
              </a:cxn>
              <a:cxn ang="0">
                <a:pos x="6100428" y="1419319"/>
              </a:cxn>
              <a:cxn ang="0">
                <a:pos x="5866614" y="1281163"/>
              </a:cxn>
              <a:cxn ang="0">
                <a:pos x="5632800" y="1424632"/>
              </a:cxn>
              <a:cxn ang="0">
                <a:pos x="5388357" y="1286476"/>
              </a:cxn>
              <a:cxn ang="0">
                <a:pos x="5154543" y="1424632"/>
              </a:cxn>
              <a:cxn ang="0">
                <a:pos x="4920729" y="1297104"/>
              </a:cxn>
              <a:cxn ang="0">
                <a:pos x="4686914" y="1429946"/>
              </a:cxn>
              <a:cxn ang="0">
                <a:pos x="4447786" y="1291790"/>
              </a:cxn>
              <a:cxn ang="0">
                <a:pos x="4219286" y="1435260"/>
              </a:cxn>
              <a:cxn ang="0">
                <a:pos x="3980157" y="1281163"/>
              </a:cxn>
              <a:cxn ang="0">
                <a:pos x="3746343" y="1429946"/>
              </a:cxn>
              <a:cxn ang="0">
                <a:pos x="3512529" y="1291790"/>
              </a:cxn>
              <a:cxn ang="0">
                <a:pos x="3284028" y="1429946"/>
              </a:cxn>
              <a:cxn ang="0">
                <a:pos x="3044900" y="1297104"/>
              </a:cxn>
              <a:cxn ang="0">
                <a:pos x="2805772" y="1429946"/>
              </a:cxn>
              <a:cxn ang="0">
                <a:pos x="2571958" y="1297104"/>
              </a:cxn>
              <a:cxn ang="0">
                <a:pos x="2343457" y="1429946"/>
              </a:cxn>
              <a:cxn ang="0">
                <a:pos x="2104329" y="1291790"/>
              </a:cxn>
              <a:cxn ang="0">
                <a:pos x="1865201" y="1435260"/>
              </a:cxn>
              <a:cxn ang="0">
                <a:pos x="1631386" y="1281163"/>
              </a:cxn>
              <a:cxn ang="0">
                <a:pos x="1402886" y="1435260"/>
              </a:cxn>
              <a:cxn ang="0">
                <a:pos x="1163758" y="1291790"/>
              </a:cxn>
              <a:cxn ang="0">
                <a:pos x="935257" y="1435260"/>
              </a:cxn>
              <a:cxn ang="0">
                <a:pos x="696129" y="1291790"/>
              </a:cxn>
              <a:cxn ang="0">
                <a:pos x="457001" y="1429946"/>
              </a:cxn>
              <a:cxn ang="0">
                <a:pos x="217872" y="1291790"/>
              </a:cxn>
              <a:cxn ang="0">
                <a:pos x="0" y="1435260"/>
              </a:cxn>
              <a:cxn ang="0">
                <a:pos x="8881" y="1"/>
              </a:cxn>
            </a:cxnLst>
            <a:rect l="T0" t="T1" r="T2" b="T3"/>
            <a:pathLst>
              <a:path w="9144000" h="1440573" extrusionOk="0">
                <a:moveTo>
                  <a:pt x="8881" y="1"/>
                </a:moveTo>
                <a:lnTo>
                  <a:pt x="9126239" y="44075"/>
                </a:lnTo>
                <a:lnTo>
                  <a:pt x="9144000" y="1303180"/>
                </a:lnTo>
                <a:lnTo>
                  <a:pt x="8922142" y="1440573"/>
                </a:lnTo>
                <a:lnTo>
                  <a:pt x="8672386" y="1291790"/>
                </a:lnTo>
                <a:lnTo>
                  <a:pt x="8449199" y="1414005"/>
                </a:lnTo>
                <a:lnTo>
                  <a:pt x="8210071" y="1302417"/>
                </a:lnTo>
                <a:lnTo>
                  <a:pt x="7976257" y="1408691"/>
                </a:lnTo>
                <a:lnTo>
                  <a:pt x="7737129" y="1286476"/>
                </a:lnTo>
                <a:lnTo>
                  <a:pt x="7503314" y="1414005"/>
                </a:lnTo>
                <a:lnTo>
                  <a:pt x="7269500" y="1291790"/>
                </a:lnTo>
                <a:lnTo>
                  <a:pt x="7030372" y="1414005"/>
                </a:lnTo>
                <a:lnTo>
                  <a:pt x="6796557" y="1281162"/>
                </a:lnTo>
                <a:lnTo>
                  <a:pt x="6568057" y="1414005"/>
                </a:lnTo>
                <a:lnTo>
                  <a:pt x="6334243" y="1281163"/>
                </a:lnTo>
                <a:lnTo>
                  <a:pt x="6100428" y="1419319"/>
                </a:lnTo>
                <a:lnTo>
                  <a:pt x="5866614" y="1281163"/>
                </a:lnTo>
                <a:lnTo>
                  <a:pt x="5632800" y="1424632"/>
                </a:lnTo>
                <a:lnTo>
                  <a:pt x="5388357" y="1286476"/>
                </a:lnTo>
                <a:lnTo>
                  <a:pt x="5154543" y="1424632"/>
                </a:lnTo>
                <a:lnTo>
                  <a:pt x="4920729" y="1297104"/>
                </a:lnTo>
                <a:lnTo>
                  <a:pt x="4686914" y="1429946"/>
                </a:lnTo>
                <a:lnTo>
                  <a:pt x="4447786" y="1291790"/>
                </a:lnTo>
                <a:lnTo>
                  <a:pt x="4219286" y="1435260"/>
                </a:lnTo>
                <a:lnTo>
                  <a:pt x="3980157" y="1281163"/>
                </a:lnTo>
                <a:lnTo>
                  <a:pt x="3746343" y="1429946"/>
                </a:lnTo>
                <a:lnTo>
                  <a:pt x="3512529" y="1291790"/>
                </a:lnTo>
                <a:lnTo>
                  <a:pt x="3284028" y="1429946"/>
                </a:lnTo>
                <a:lnTo>
                  <a:pt x="3044900" y="1297104"/>
                </a:lnTo>
                <a:lnTo>
                  <a:pt x="2805772" y="1429946"/>
                </a:lnTo>
                <a:lnTo>
                  <a:pt x="2571958" y="1297104"/>
                </a:lnTo>
                <a:lnTo>
                  <a:pt x="2343457" y="1429946"/>
                </a:lnTo>
                <a:lnTo>
                  <a:pt x="2104329" y="1291790"/>
                </a:lnTo>
                <a:lnTo>
                  <a:pt x="1865201" y="1435260"/>
                </a:lnTo>
                <a:lnTo>
                  <a:pt x="1631386" y="1281163"/>
                </a:lnTo>
                <a:lnTo>
                  <a:pt x="1402886" y="1435260"/>
                </a:lnTo>
                <a:lnTo>
                  <a:pt x="1163758" y="1291790"/>
                </a:lnTo>
                <a:lnTo>
                  <a:pt x="935257" y="1435260"/>
                </a:lnTo>
                <a:lnTo>
                  <a:pt x="696129" y="1291790"/>
                </a:lnTo>
                <a:lnTo>
                  <a:pt x="457001" y="1429946"/>
                </a:lnTo>
                <a:lnTo>
                  <a:pt x="217872" y="1291790"/>
                </a:lnTo>
                <a:lnTo>
                  <a:pt x="0" y="1435260"/>
                </a:lnTo>
                <a:cubicBezTo>
                  <a:pt x="2960" y="956840"/>
                  <a:pt x="5921" y="478421"/>
                  <a:pt x="8881" y="1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91425" tIns="45700" rIns="91425" bIns="45700" anchor="ctr">
            <a:spAutoFit/>
          </a:bodyPr>
          <a:lstStyle/>
          <a:p>
            <a:endParaRPr lang="en-US"/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391160" y="1911984"/>
            <a:ext cx="8351399" cy="56189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228600" algn="ctr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z="36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228600" algn="ctr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z="36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228600" algn="ctr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z="36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228600" algn="ctr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z="36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228600" algn="ctr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z="36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indent="228600" algn="ctr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z="36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indent="228600" algn="ctr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z="36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indent="228600" algn="ctr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z="36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indent="228600" algn="ctr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z="36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403761" y="2643248"/>
            <a:ext cx="8342400" cy="456299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152400"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b="0" i="1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152400"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b="0" i="1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152400"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b="0" i="1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152400"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b="0" i="1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152400"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b="0" i="1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indent="152400"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b="0" i="1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indent="152400"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b="0" i="1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indent="152400"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b="0" i="1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indent="152400"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b="0" i="1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4"/>
          <p:cNvSpPr>
            <a:spLocks noChangeArrowheads="1"/>
          </p:cNvSpPr>
          <p:nvPr/>
        </p:nvSpPr>
        <p:spPr bwMode="auto">
          <a:xfrm>
            <a:off x="0" y="0"/>
            <a:ext cx="9144000" cy="1249363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lIns="91425" tIns="45700" rIns="91425" bIns="45700" anchor="ctr">
            <a:spAutoFit/>
          </a:bodyPr>
          <a:lstStyle/>
          <a:p>
            <a:endParaRPr lang="en-US"/>
          </a:p>
        </p:txBody>
      </p:sp>
      <p:sp>
        <p:nvSpPr>
          <p:cNvPr id="5" name="Shape 55"/>
          <p:cNvSpPr>
            <a:spLocks/>
          </p:cNvSpPr>
          <p:nvPr/>
        </p:nvSpPr>
        <p:spPr bwMode="auto">
          <a:xfrm>
            <a:off x="0" y="301625"/>
            <a:ext cx="9144000" cy="1058863"/>
          </a:xfrm>
          <a:custGeom>
            <a:avLst/>
            <a:gdLst>
              <a:gd name="T0" fmla="*/ 0 w 9144000"/>
              <a:gd name="T1" fmla="*/ 0 h 1440573"/>
              <a:gd name="T2" fmla="*/ 9144000 w 9144000"/>
              <a:gd name="T3" fmla="*/ 1440573 h 1440573"/>
            </a:gdLst>
            <a:ahLst/>
            <a:cxnLst>
              <a:cxn ang="0">
                <a:pos x="8881" y="1"/>
              </a:cxn>
              <a:cxn ang="0">
                <a:pos x="9126239" y="44075"/>
              </a:cxn>
              <a:cxn ang="0">
                <a:pos x="9144000" y="1303180"/>
              </a:cxn>
              <a:cxn ang="0">
                <a:pos x="8922142" y="1440573"/>
              </a:cxn>
              <a:cxn ang="0">
                <a:pos x="8672386" y="1291790"/>
              </a:cxn>
              <a:cxn ang="0">
                <a:pos x="8449199" y="1414005"/>
              </a:cxn>
              <a:cxn ang="0">
                <a:pos x="8210071" y="1302417"/>
              </a:cxn>
              <a:cxn ang="0">
                <a:pos x="7976257" y="1408691"/>
              </a:cxn>
              <a:cxn ang="0">
                <a:pos x="7737129" y="1286476"/>
              </a:cxn>
              <a:cxn ang="0">
                <a:pos x="7503314" y="1414005"/>
              </a:cxn>
              <a:cxn ang="0">
                <a:pos x="7269500" y="1291790"/>
              </a:cxn>
              <a:cxn ang="0">
                <a:pos x="7030372" y="1414005"/>
              </a:cxn>
              <a:cxn ang="0">
                <a:pos x="6796557" y="1281162"/>
              </a:cxn>
              <a:cxn ang="0">
                <a:pos x="6568057" y="1414005"/>
              </a:cxn>
              <a:cxn ang="0">
                <a:pos x="6334243" y="1281163"/>
              </a:cxn>
              <a:cxn ang="0">
                <a:pos x="6100428" y="1419319"/>
              </a:cxn>
              <a:cxn ang="0">
                <a:pos x="5866614" y="1281163"/>
              </a:cxn>
              <a:cxn ang="0">
                <a:pos x="5632800" y="1424632"/>
              </a:cxn>
              <a:cxn ang="0">
                <a:pos x="5388357" y="1286476"/>
              </a:cxn>
              <a:cxn ang="0">
                <a:pos x="5154543" y="1424632"/>
              </a:cxn>
              <a:cxn ang="0">
                <a:pos x="4920729" y="1297104"/>
              </a:cxn>
              <a:cxn ang="0">
                <a:pos x="4686914" y="1429946"/>
              </a:cxn>
              <a:cxn ang="0">
                <a:pos x="4447786" y="1291790"/>
              </a:cxn>
              <a:cxn ang="0">
                <a:pos x="4219286" y="1435260"/>
              </a:cxn>
              <a:cxn ang="0">
                <a:pos x="3980157" y="1281163"/>
              </a:cxn>
              <a:cxn ang="0">
                <a:pos x="3746343" y="1429946"/>
              </a:cxn>
              <a:cxn ang="0">
                <a:pos x="3512529" y="1291790"/>
              </a:cxn>
              <a:cxn ang="0">
                <a:pos x="3284028" y="1429946"/>
              </a:cxn>
              <a:cxn ang="0">
                <a:pos x="3044900" y="1297104"/>
              </a:cxn>
              <a:cxn ang="0">
                <a:pos x="2805772" y="1429946"/>
              </a:cxn>
              <a:cxn ang="0">
                <a:pos x="2571958" y="1297104"/>
              </a:cxn>
              <a:cxn ang="0">
                <a:pos x="2343457" y="1429946"/>
              </a:cxn>
              <a:cxn ang="0">
                <a:pos x="2104329" y="1291790"/>
              </a:cxn>
              <a:cxn ang="0">
                <a:pos x="1865201" y="1435260"/>
              </a:cxn>
              <a:cxn ang="0">
                <a:pos x="1631386" y="1281163"/>
              </a:cxn>
              <a:cxn ang="0">
                <a:pos x="1402886" y="1435260"/>
              </a:cxn>
              <a:cxn ang="0">
                <a:pos x="1163758" y="1291790"/>
              </a:cxn>
              <a:cxn ang="0">
                <a:pos x="935257" y="1435260"/>
              </a:cxn>
              <a:cxn ang="0">
                <a:pos x="696129" y="1291790"/>
              </a:cxn>
              <a:cxn ang="0">
                <a:pos x="457001" y="1429946"/>
              </a:cxn>
              <a:cxn ang="0">
                <a:pos x="217872" y="1291790"/>
              </a:cxn>
              <a:cxn ang="0">
                <a:pos x="0" y="1435260"/>
              </a:cxn>
              <a:cxn ang="0">
                <a:pos x="8881" y="1"/>
              </a:cxn>
            </a:cxnLst>
            <a:rect l="T0" t="T1" r="T2" b="T3"/>
            <a:pathLst>
              <a:path w="9144000" h="1440573" extrusionOk="0">
                <a:moveTo>
                  <a:pt x="8881" y="1"/>
                </a:moveTo>
                <a:lnTo>
                  <a:pt x="9126239" y="44075"/>
                </a:lnTo>
                <a:lnTo>
                  <a:pt x="9144000" y="1303180"/>
                </a:lnTo>
                <a:lnTo>
                  <a:pt x="8922142" y="1440573"/>
                </a:lnTo>
                <a:lnTo>
                  <a:pt x="8672386" y="1291790"/>
                </a:lnTo>
                <a:lnTo>
                  <a:pt x="8449199" y="1414005"/>
                </a:lnTo>
                <a:lnTo>
                  <a:pt x="8210071" y="1302417"/>
                </a:lnTo>
                <a:lnTo>
                  <a:pt x="7976257" y="1408691"/>
                </a:lnTo>
                <a:lnTo>
                  <a:pt x="7737129" y="1286476"/>
                </a:lnTo>
                <a:lnTo>
                  <a:pt x="7503314" y="1414005"/>
                </a:lnTo>
                <a:lnTo>
                  <a:pt x="7269500" y="1291790"/>
                </a:lnTo>
                <a:lnTo>
                  <a:pt x="7030372" y="1414005"/>
                </a:lnTo>
                <a:lnTo>
                  <a:pt x="6796557" y="1281162"/>
                </a:lnTo>
                <a:lnTo>
                  <a:pt x="6568057" y="1414005"/>
                </a:lnTo>
                <a:lnTo>
                  <a:pt x="6334243" y="1281163"/>
                </a:lnTo>
                <a:lnTo>
                  <a:pt x="6100428" y="1419319"/>
                </a:lnTo>
                <a:lnTo>
                  <a:pt x="5866614" y="1281163"/>
                </a:lnTo>
                <a:lnTo>
                  <a:pt x="5632800" y="1424632"/>
                </a:lnTo>
                <a:lnTo>
                  <a:pt x="5388357" y="1286476"/>
                </a:lnTo>
                <a:lnTo>
                  <a:pt x="5154543" y="1424632"/>
                </a:lnTo>
                <a:lnTo>
                  <a:pt x="4920729" y="1297104"/>
                </a:lnTo>
                <a:lnTo>
                  <a:pt x="4686914" y="1429946"/>
                </a:lnTo>
                <a:lnTo>
                  <a:pt x="4447786" y="1291790"/>
                </a:lnTo>
                <a:lnTo>
                  <a:pt x="4219286" y="1435260"/>
                </a:lnTo>
                <a:lnTo>
                  <a:pt x="3980157" y="1281163"/>
                </a:lnTo>
                <a:lnTo>
                  <a:pt x="3746343" y="1429946"/>
                </a:lnTo>
                <a:lnTo>
                  <a:pt x="3512529" y="1291790"/>
                </a:lnTo>
                <a:lnTo>
                  <a:pt x="3284028" y="1429946"/>
                </a:lnTo>
                <a:lnTo>
                  <a:pt x="3044900" y="1297104"/>
                </a:lnTo>
                <a:lnTo>
                  <a:pt x="2805772" y="1429946"/>
                </a:lnTo>
                <a:lnTo>
                  <a:pt x="2571958" y="1297104"/>
                </a:lnTo>
                <a:lnTo>
                  <a:pt x="2343457" y="1429946"/>
                </a:lnTo>
                <a:lnTo>
                  <a:pt x="2104329" y="1291790"/>
                </a:lnTo>
                <a:lnTo>
                  <a:pt x="1865201" y="1435260"/>
                </a:lnTo>
                <a:lnTo>
                  <a:pt x="1631386" y="1281163"/>
                </a:lnTo>
                <a:lnTo>
                  <a:pt x="1402886" y="1435260"/>
                </a:lnTo>
                <a:lnTo>
                  <a:pt x="1163758" y="1291790"/>
                </a:lnTo>
                <a:lnTo>
                  <a:pt x="935257" y="1435260"/>
                </a:lnTo>
                <a:lnTo>
                  <a:pt x="696129" y="1291790"/>
                </a:lnTo>
                <a:lnTo>
                  <a:pt x="457001" y="1429946"/>
                </a:lnTo>
                <a:lnTo>
                  <a:pt x="217872" y="1291790"/>
                </a:lnTo>
                <a:lnTo>
                  <a:pt x="0" y="1435260"/>
                </a:lnTo>
                <a:cubicBezTo>
                  <a:pt x="2960" y="956840"/>
                  <a:pt x="5921" y="478421"/>
                  <a:pt x="8881" y="1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91425" tIns="45700" rIns="91425" bIns="45700" anchor="ctr">
            <a:spAutoFit/>
          </a:bodyPr>
          <a:lstStyle/>
          <a:p>
            <a:endParaRPr lang="en-US"/>
          </a:p>
        </p:txBody>
      </p:sp>
      <p:cxnSp>
        <p:nvCxnSpPr>
          <p:cNvPr id="6" name="Shape 56"/>
          <p:cNvCxnSpPr>
            <a:cxnSpLocks noChangeShapeType="1"/>
          </p:cNvCxnSpPr>
          <p:nvPr/>
        </p:nvCxnSpPr>
        <p:spPr bwMode="auto">
          <a:xfrm rot="10800000" flipH="1">
            <a:off x="2259013" y="1044575"/>
            <a:ext cx="4602162" cy="9525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/>
            <a:tailEnd/>
          </a:ln>
        </p:spPr>
      </p:cxn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4019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buNone/>
              <a:defRPr/>
            </a:lvl6pPr>
            <a:lvl7pPr rtl="0">
              <a:buNone/>
              <a:defRPr/>
            </a:lvl7pPr>
            <a:lvl8pPr rtl="0">
              <a:buNone/>
              <a:defRPr/>
            </a:lvl8pPr>
            <a:lvl9pPr rtl="0"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1776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0"/>
          <p:cNvSpPr>
            <a:spLocks noChangeArrowheads="1"/>
          </p:cNvSpPr>
          <p:nvPr/>
        </p:nvSpPr>
        <p:spPr bwMode="auto">
          <a:xfrm>
            <a:off x="0" y="0"/>
            <a:ext cx="4456113" cy="62785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91425" tIns="45700" rIns="91425" bIns="45700" anchor="ctr">
            <a:spAutoFit/>
          </a:bodyPr>
          <a:lstStyle/>
          <a:p>
            <a:endParaRPr lang="en-US"/>
          </a:p>
        </p:txBody>
      </p:sp>
      <p:sp>
        <p:nvSpPr>
          <p:cNvPr id="6" name="Shape 61"/>
          <p:cNvSpPr>
            <a:spLocks/>
          </p:cNvSpPr>
          <p:nvPr/>
        </p:nvSpPr>
        <p:spPr bwMode="auto">
          <a:xfrm flipH="1">
            <a:off x="3175" y="5013325"/>
            <a:ext cx="4452938" cy="1374775"/>
          </a:xfrm>
          <a:custGeom>
            <a:avLst/>
            <a:gdLst>
              <a:gd name="T0" fmla="*/ 0 w 4453250"/>
              <a:gd name="T1" fmla="*/ 0 h 1869860"/>
              <a:gd name="T2" fmla="*/ 4453250 w 4453250"/>
              <a:gd name="T3" fmla="*/ 1869860 h 1869860"/>
            </a:gdLst>
            <a:ahLst/>
            <a:cxnLst>
              <a:cxn ang="0">
                <a:pos x="4447791" y="1726390"/>
              </a:cxn>
              <a:cxn ang="0">
                <a:pos x="4219291" y="1869860"/>
              </a:cxn>
              <a:cxn ang="0">
                <a:pos x="3980162" y="1715763"/>
              </a:cxn>
              <a:cxn ang="0">
                <a:pos x="3746348" y="1864546"/>
              </a:cxn>
              <a:cxn ang="0">
                <a:pos x="3512534" y="1726390"/>
              </a:cxn>
              <a:cxn ang="0">
                <a:pos x="3284033" y="1864546"/>
              </a:cxn>
              <a:cxn ang="0">
                <a:pos x="3044905" y="1731704"/>
              </a:cxn>
              <a:cxn ang="0">
                <a:pos x="2805777" y="1864546"/>
              </a:cxn>
              <a:cxn ang="0">
                <a:pos x="2571963" y="1731704"/>
              </a:cxn>
              <a:cxn ang="0">
                <a:pos x="2343462" y="1864546"/>
              </a:cxn>
              <a:cxn ang="0">
                <a:pos x="2104334" y="1726390"/>
              </a:cxn>
              <a:cxn ang="0">
                <a:pos x="1865206" y="1869860"/>
              </a:cxn>
              <a:cxn ang="0">
                <a:pos x="1631391" y="1715763"/>
              </a:cxn>
              <a:cxn ang="0">
                <a:pos x="1402891" y="1869860"/>
              </a:cxn>
              <a:cxn ang="0">
                <a:pos x="1163763" y="1726390"/>
              </a:cxn>
              <a:cxn ang="0">
                <a:pos x="935262" y="1869860"/>
              </a:cxn>
              <a:cxn ang="0">
                <a:pos x="696134" y="1726390"/>
              </a:cxn>
              <a:cxn ang="0">
                <a:pos x="457006" y="1864546"/>
              </a:cxn>
              <a:cxn ang="0">
                <a:pos x="217877" y="1726390"/>
              </a:cxn>
              <a:cxn ang="0">
                <a:pos x="5" y="1869860"/>
              </a:cxn>
              <a:cxn ang="0">
                <a:pos x="0" y="1"/>
              </a:cxn>
              <a:cxn ang="0">
                <a:pos x="4453250" y="0"/>
              </a:cxn>
            </a:cxnLst>
            <a:rect l="T0" t="T1" r="T2" b="T3"/>
            <a:pathLst>
              <a:path w="4453250" h="1869860" extrusionOk="0">
                <a:moveTo>
                  <a:pt x="4447791" y="1726390"/>
                </a:moveTo>
                <a:lnTo>
                  <a:pt x="4219291" y="1869860"/>
                </a:lnTo>
                <a:lnTo>
                  <a:pt x="3980162" y="1715763"/>
                </a:lnTo>
                <a:lnTo>
                  <a:pt x="3746348" y="1864546"/>
                </a:lnTo>
                <a:lnTo>
                  <a:pt x="3512534" y="1726390"/>
                </a:lnTo>
                <a:lnTo>
                  <a:pt x="3284033" y="1864546"/>
                </a:lnTo>
                <a:lnTo>
                  <a:pt x="3044905" y="1731704"/>
                </a:lnTo>
                <a:lnTo>
                  <a:pt x="2805777" y="1864546"/>
                </a:lnTo>
                <a:lnTo>
                  <a:pt x="2571963" y="1731704"/>
                </a:lnTo>
                <a:lnTo>
                  <a:pt x="2343462" y="1864546"/>
                </a:lnTo>
                <a:lnTo>
                  <a:pt x="2104334" y="1726390"/>
                </a:lnTo>
                <a:lnTo>
                  <a:pt x="1865206" y="1869860"/>
                </a:lnTo>
                <a:lnTo>
                  <a:pt x="1631391" y="1715763"/>
                </a:lnTo>
                <a:lnTo>
                  <a:pt x="1402891" y="1869860"/>
                </a:lnTo>
                <a:lnTo>
                  <a:pt x="1163763" y="1726390"/>
                </a:lnTo>
                <a:lnTo>
                  <a:pt x="935262" y="1869860"/>
                </a:lnTo>
                <a:lnTo>
                  <a:pt x="696134" y="1726390"/>
                </a:lnTo>
                <a:lnTo>
                  <a:pt x="457006" y="1864546"/>
                </a:lnTo>
                <a:lnTo>
                  <a:pt x="217877" y="1726390"/>
                </a:lnTo>
                <a:lnTo>
                  <a:pt x="5" y="1869860"/>
                </a:lnTo>
                <a:cubicBezTo>
                  <a:pt x="3" y="1246574"/>
                  <a:pt x="2" y="623287"/>
                  <a:pt x="0" y="1"/>
                </a:cubicBezTo>
                <a:lnTo>
                  <a:pt x="4453250" y="0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91425" tIns="45700" rIns="91425" bIns="45700" anchor="ctr">
            <a:spAutoFit/>
          </a:bodyPr>
          <a:lstStyle/>
          <a:p>
            <a:endParaRPr lang="en-US"/>
          </a:p>
        </p:txBody>
      </p:sp>
      <p:cxnSp>
        <p:nvCxnSpPr>
          <p:cNvPr id="7" name="Shape 62"/>
          <p:cNvCxnSpPr>
            <a:cxnSpLocks noChangeShapeType="1"/>
          </p:cNvCxnSpPr>
          <p:nvPr/>
        </p:nvCxnSpPr>
        <p:spPr bwMode="auto">
          <a:xfrm>
            <a:off x="409575" y="992188"/>
            <a:ext cx="3660775" cy="0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/>
            <a:tailEnd/>
          </a:ln>
        </p:spPr>
      </p:cxn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550799" cy="484019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rtl="0">
              <a:buNone/>
              <a:def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>
              <a:buNone/>
              <a:def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buNone/>
              <a:def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buNone/>
              <a:def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buNone/>
              <a:def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17761"/>
            <a:ext cx="3550799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rtl="0">
              <a:buNone/>
              <a:defRPr sz="2400"/>
            </a:lvl1pPr>
            <a:lvl2pPr rtl="0">
              <a:buNone/>
              <a:defRPr sz="2400"/>
            </a:lvl2pPr>
            <a:lvl3pPr rtl="0">
              <a:buNone/>
              <a:defRPr sz="2400"/>
            </a:lvl3pPr>
            <a:lvl4pPr rtl="0">
              <a:buNone/>
              <a:defRPr sz="2400"/>
            </a:lvl4pPr>
            <a:lvl5pPr rtl="0">
              <a:buNone/>
              <a:defRPr sz="2400"/>
            </a:lvl5pPr>
            <a:lvl6pPr rtl="0">
              <a:buNone/>
              <a:defRPr sz="2400"/>
            </a:lvl6pPr>
            <a:lvl7pPr rtl="0">
              <a:buNone/>
              <a:defRPr sz="2400"/>
            </a:lvl7pPr>
            <a:lvl8pPr rtl="0">
              <a:buNone/>
              <a:defRPr sz="2400"/>
            </a:lvl8pPr>
            <a:lvl9pPr rtl="0">
              <a:buNone/>
              <a:defRPr sz="24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5021123" y="1600200"/>
            <a:ext cx="3550799" cy="484019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rtl="0"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7"/>
          <p:cNvSpPr>
            <a:spLocks noChangeArrowheads="1"/>
          </p:cNvSpPr>
          <p:nvPr/>
        </p:nvSpPr>
        <p:spPr bwMode="auto">
          <a:xfrm>
            <a:off x="0" y="0"/>
            <a:ext cx="9144000" cy="12493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91425" tIns="45700" rIns="91425" bIns="45700" anchor="ctr">
            <a:spAutoFit/>
          </a:bodyPr>
          <a:lstStyle/>
          <a:p>
            <a:endParaRPr lang="en-US"/>
          </a:p>
        </p:txBody>
      </p:sp>
      <p:sp>
        <p:nvSpPr>
          <p:cNvPr id="4" name="Shape 68"/>
          <p:cNvSpPr>
            <a:spLocks/>
          </p:cNvSpPr>
          <p:nvPr/>
        </p:nvSpPr>
        <p:spPr bwMode="auto">
          <a:xfrm>
            <a:off x="0" y="301625"/>
            <a:ext cx="9144000" cy="1058863"/>
          </a:xfrm>
          <a:custGeom>
            <a:avLst/>
            <a:gdLst>
              <a:gd name="T0" fmla="*/ 0 w 9144000"/>
              <a:gd name="T1" fmla="*/ 0 h 1440573"/>
              <a:gd name="T2" fmla="*/ 9144000 w 9144000"/>
              <a:gd name="T3" fmla="*/ 1440573 h 1440573"/>
            </a:gdLst>
            <a:ahLst/>
            <a:cxnLst>
              <a:cxn ang="0">
                <a:pos x="8881" y="1"/>
              </a:cxn>
              <a:cxn ang="0">
                <a:pos x="9126239" y="44075"/>
              </a:cxn>
              <a:cxn ang="0">
                <a:pos x="9144000" y="1303180"/>
              </a:cxn>
              <a:cxn ang="0">
                <a:pos x="8922142" y="1440573"/>
              </a:cxn>
              <a:cxn ang="0">
                <a:pos x="8672386" y="1291790"/>
              </a:cxn>
              <a:cxn ang="0">
                <a:pos x="8449199" y="1414005"/>
              </a:cxn>
              <a:cxn ang="0">
                <a:pos x="8210071" y="1302417"/>
              </a:cxn>
              <a:cxn ang="0">
                <a:pos x="7976257" y="1408691"/>
              </a:cxn>
              <a:cxn ang="0">
                <a:pos x="7737129" y="1286476"/>
              </a:cxn>
              <a:cxn ang="0">
                <a:pos x="7503314" y="1414005"/>
              </a:cxn>
              <a:cxn ang="0">
                <a:pos x="7269500" y="1291790"/>
              </a:cxn>
              <a:cxn ang="0">
                <a:pos x="7030372" y="1414005"/>
              </a:cxn>
              <a:cxn ang="0">
                <a:pos x="6796557" y="1281162"/>
              </a:cxn>
              <a:cxn ang="0">
                <a:pos x="6568057" y="1414005"/>
              </a:cxn>
              <a:cxn ang="0">
                <a:pos x="6334243" y="1281163"/>
              </a:cxn>
              <a:cxn ang="0">
                <a:pos x="6100428" y="1419319"/>
              </a:cxn>
              <a:cxn ang="0">
                <a:pos x="5866614" y="1281163"/>
              </a:cxn>
              <a:cxn ang="0">
                <a:pos x="5632800" y="1424632"/>
              </a:cxn>
              <a:cxn ang="0">
                <a:pos x="5388357" y="1286476"/>
              </a:cxn>
              <a:cxn ang="0">
                <a:pos x="5154543" y="1424632"/>
              </a:cxn>
              <a:cxn ang="0">
                <a:pos x="4920729" y="1297104"/>
              </a:cxn>
              <a:cxn ang="0">
                <a:pos x="4686914" y="1429946"/>
              </a:cxn>
              <a:cxn ang="0">
                <a:pos x="4447786" y="1291790"/>
              </a:cxn>
              <a:cxn ang="0">
                <a:pos x="4219286" y="1435260"/>
              </a:cxn>
              <a:cxn ang="0">
                <a:pos x="3980157" y="1281163"/>
              </a:cxn>
              <a:cxn ang="0">
                <a:pos x="3746343" y="1429946"/>
              </a:cxn>
              <a:cxn ang="0">
                <a:pos x="3512529" y="1291790"/>
              </a:cxn>
              <a:cxn ang="0">
                <a:pos x="3284028" y="1429946"/>
              </a:cxn>
              <a:cxn ang="0">
                <a:pos x="3044900" y="1297104"/>
              </a:cxn>
              <a:cxn ang="0">
                <a:pos x="2805772" y="1429946"/>
              </a:cxn>
              <a:cxn ang="0">
                <a:pos x="2571958" y="1297104"/>
              </a:cxn>
              <a:cxn ang="0">
                <a:pos x="2343457" y="1429946"/>
              </a:cxn>
              <a:cxn ang="0">
                <a:pos x="2104329" y="1291790"/>
              </a:cxn>
              <a:cxn ang="0">
                <a:pos x="1865201" y="1435260"/>
              </a:cxn>
              <a:cxn ang="0">
                <a:pos x="1631386" y="1281163"/>
              </a:cxn>
              <a:cxn ang="0">
                <a:pos x="1402886" y="1435260"/>
              </a:cxn>
              <a:cxn ang="0">
                <a:pos x="1163758" y="1291790"/>
              </a:cxn>
              <a:cxn ang="0">
                <a:pos x="935257" y="1435260"/>
              </a:cxn>
              <a:cxn ang="0">
                <a:pos x="696129" y="1291790"/>
              </a:cxn>
              <a:cxn ang="0">
                <a:pos x="457001" y="1429946"/>
              </a:cxn>
              <a:cxn ang="0">
                <a:pos x="217872" y="1291790"/>
              </a:cxn>
              <a:cxn ang="0">
                <a:pos x="0" y="1435260"/>
              </a:cxn>
              <a:cxn ang="0">
                <a:pos x="8881" y="1"/>
              </a:cxn>
            </a:cxnLst>
            <a:rect l="T0" t="T1" r="T2" b="T3"/>
            <a:pathLst>
              <a:path w="9144000" h="1440573" extrusionOk="0">
                <a:moveTo>
                  <a:pt x="8881" y="1"/>
                </a:moveTo>
                <a:lnTo>
                  <a:pt x="9126239" y="44075"/>
                </a:lnTo>
                <a:lnTo>
                  <a:pt x="9144000" y="1303180"/>
                </a:lnTo>
                <a:lnTo>
                  <a:pt x="8922142" y="1440573"/>
                </a:lnTo>
                <a:lnTo>
                  <a:pt x="8672386" y="1291790"/>
                </a:lnTo>
                <a:lnTo>
                  <a:pt x="8449199" y="1414005"/>
                </a:lnTo>
                <a:lnTo>
                  <a:pt x="8210071" y="1302417"/>
                </a:lnTo>
                <a:lnTo>
                  <a:pt x="7976257" y="1408691"/>
                </a:lnTo>
                <a:lnTo>
                  <a:pt x="7737129" y="1286476"/>
                </a:lnTo>
                <a:lnTo>
                  <a:pt x="7503314" y="1414005"/>
                </a:lnTo>
                <a:lnTo>
                  <a:pt x="7269500" y="1291790"/>
                </a:lnTo>
                <a:lnTo>
                  <a:pt x="7030372" y="1414005"/>
                </a:lnTo>
                <a:lnTo>
                  <a:pt x="6796557" y="1281162"/>
                </a:lnTo>
                <a:lnTo>
                  <a:pt x="6568057" y="1414005"/>
                </a:lnTo>
                <a:lnTo>
                  <a:pt x="6334243" y="1281163"/>
                </a:lnTo>
                <a:lnTo>
                  <a:pt x="6100428" y="1419319"/>
                </a:lnTo>
                <a:lnTo>
                  <a:pt x="5866614" y="1281163"/>
                </a:lnTo>
                <a:lnTo>
                  <a:pt x="5632800" y="1424632"/>
                </a:lnTo>
                <a:lnTo>
                  <a:pt x="5388357" y="1286476"/>
                </a:lnTo>
                <a:lnTo>
                  <a:pt x="5154543" y="1424632"/>
                </a:lnTo>
                <a:lnTo>
                  <a:pt x="4920729" y="1297104"/>
                </a:lnTo>
                <a:lnTo>
                  <a:pt x="4686914" y="1429946"/>
                </a:lnTo>
                <a:lnTo>
                  <a:pt x="4447786" y="1291790"/>
                </a:lnTo>
                <a:lnTo>
                  <a:pt x="4219286" y="1435260"/>
                </a:lnTo>
                <a:lnTo>
                  <a:pt x="3980157" y="1281163"/>
                </a:lnTo>
                <a:lnTo>
                  <a:pt x="3746343" y="1429946"/>
                </a:lnTo>
                <a:lnTo>
                  <a:pt x="3512529" y="1291790"/>
                </a:lnTo>
                <a:lnTo>
                  <a:pt x="3284028" y="1429946"/>
                </a:lnTo>
                <a:lnTo>
                  <a:pt x="3044900" y="1297104"/>
                </a:lnTo>
                <a:lnTo>
                  <a:pt x="2805772" y="1429946"/>
                </a:lnTo>
                <a:lnTo>
                  <a:pt x="2571958" y="1297104"/>
                </a:lnTo>
                <a:lnTo>
                  <a:pt x="2343457" y="1429946"/>
                </a:lnTo>
                <a:lnTo>
                  <a:pt x="2104329" y="1291790"/>
                </a:lnTo>
                <a:lnTo>
                  <a:pt x="1865201" y="1435260"/>
                </a:lnTo>
                <a:lnTo>
                  <a:pt x="1631386" y="1281163"/>
                </a:lnTo>
                <a:lnTo>
                  <a:pt x="1402886" y="1435260"/>
                </a:lnTo>
                <a:lnTo>
                  <a:pt x="1163758" y="1291790"/>
                </a:lnTo>
                <a:lnTo>
                  <a:pt x="935257" y="1435260"/>
                </a:lnTo>
                <a:lnTo>
                  <a:pt x="696129" y="1291790"/>
                </a:lnTo>
                <a:lnTo>
                  <a:pt x="457001" y="1429946"/>
                </a:lnTo>
                <a:lnTo>
                  <a:pt x="217872" y="1291790"/>
                </a:lnTo>
                <a:lnTo>
                  <a:pt x="0" y="1435260"/>
                </a:lnTo>
                <a:cubicBezTo>
                  <a:pt x="2960" y="956840"/>
                  <a:pt x="5921" y="478421"/>
                  <a:pt x="8881" y="1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91425" tIns="45700" rIns="91425" bIns="45700" anchor="ctr">
            <a:spAutoFit/>
          </a:bodyPr>
          <a:lstStyle/>
          <a:p>
            <a:endParaRPr lang="en-US"/>
          </a:p>
        </p:txBody>
      </p:sp>
      <p:cxnSp>
        <p:nvCxnSpPr>
          <p:cNvPr id="5" name="Shape 69"/>
          <p:cNvCxnSpPr>
            <a:cxnSpLocks noChangeShapeType="1"/>
          </p:cNvCxnSpPr>
          <p:nvPr/>
        </p:nvCxnSpPr>
        <p:spPr bwMode="auto">
          <a:xfrm rot="10800000" flipH="1">
            <a:off x="2259013" y="1044575"/>
            <a:ext cx="4602162" cy="9525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/>
            <a:tailEnd/>
          </a:ln>
        </p:spPr>
      </p:cxn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1776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2"/>
          <p:cNvSpPr>
            <a:spLocks/>
          </p:cNvSpPr>
          <p:nvPr/>
        </p:nvSpPr>
        <p:spPr bwMode="auto">
          <a:xfrm rot="10800000">
            <a:off x="-6350" y="5483225"/>
            <a:ext cx="4452938" cy="1374775"/>
          </a:xfrm>
          <a:custGeom>
            <a:avLst/>
            <a:gdLst>
              <a:gd name="T0" fmla="*/ 0 w 4453250"/>
              <a:gd name="T1" fmla="*/ 0 h 1869860"/>
              <a:gd name="T2" fmla="*/ 4453250 w 4453250"/>
              <a:gd name="T3" fmla="*/ 1869860 h 1869860"/>
            </a:gdLst>
            <a:ahLst/>
            <a:cxnLst>
              <a:cxn ang="0">
                <a:pos x="4447791" y="1726390"/>
              </a:cxn>
              <a:cxn ang="0">
                <a:pos x="4219291" y="1869860"/>
              </a:cxn>
              <a:cxn ang="0">
                <a:pos x="3980162" y="1715763"/>
              </a:cxn>
              <a:cxn ang="0">
                <a:pos x="3746348" y="1864546"/>
              </a:cxn>
              <a:cxn ang="0">
                <a:pos x="3512534" y="1726390"/>
              </a:cxn>
              <a:cxn ang="0">
                <a:pos x="3284033" y="1864546"/>
              </a:cxn>
              <a:cxn ang="0">
                <a:pos x="3044905" y="1731704"/>
              </a:cxn>
              <a:cxn ang="0">
                <a:pos x="2805777" y="1864546"/>
              </a:cxn>
              <a:cxn ang="0">
                <a:pos x="2571963" y="1731704"/>
              </a:cxn>
              <a:cxn ang="0">
                <a:pos x="2343462" y="1864546"/>
              </a:cxn>
              <a:cxn ang="0">
                <a:pos x="2104334" y="1726390"/>
              </a:cxn>
              <a:cxn ang="0">
                <a:pos x="1865206" y="1869860"/>
              </a:cxn>
              <a:cxn ang="0">
                <a:pos x="1631391" y="1715763"/>
              </a:cxn>
              <a:cxn ang="0">
                <a:pos x="1402891" y="1869860"/>
              </a:cxn>
              <a:cxn ang="0">
                <a:pos x="1163763" y="1726390"/>
              </a:cxn>
              <a:cxn ang="0">
                <a:pos x="935262" y="1869860"/>
              </a:cxn>
              <a:cxn ang="0">
                <a:pos x="696134" y="1726390"/>
              </a:cxn>
              <a:cxn ang="0">
                <a:pos x="457006" y="1864546"/>
              </a:cxn>
              <a:cxn ang="0">
                <a:pos x="217877" y="1726390"/>
              </a:cxn>
              <a:cxn ang="0">
                <a:pos x="5" y="1869860"/>
              </a:cxn>
              <a:cxn ang="0">
                <a:pos x="0" y="1"/>
              </a:cxn>
              <a:cxn ang="0">
                <a:pos x="4453250" y="0"/>
              </a:cxn>
            </a:cxnLst>
            <a:rect l="T0" t="T1" r="T2" b="T3"/>
            <a:pathLst>
              <a:path w="4453250" h="1869860" extrusionOk="0">
                <a:moveTo>
                  <a:pt x="4447791" y="1726390"/>
                </a:moveTo>
                <a:lnTo>
                  <a:pt x="4219291" y="1869860"/>
                </a:lnTo>
                <a:lnTo>
                  <a:pt x="3980162" y="1715763"/>
                </a:lnTo>
                <a:lnTo>
                  <a:pt x="3746348" y="1864546"/>
                </a:lnTo>
                <a:lnTo>
                  <a:pt x="3512534" y="1726390"/>
                </a:lnTo>
                <a:lnTo>
                  <a:pt x="3284033" y="1864546"/>
                </a:lnTo>
                <a:lnTo>
                  <a:pt x="3044905" y="1731704"/>
                </a:lnTo>
                <a:lnTo>
                  <a:pt x="2805777" y="1864546"/>
                </a:lnTo>
                <a:lnTo>
                  <a:pt x="2571963" y="1731704"/>
                </a:lnTo>
                <a:lnTo>
                  <a:pt x="2343462" y="1864546"/>
                </a:lnTo>
                <a:lnTo>
                  <a:pt x="2104334" y="1726390"/>
                </a:lnTo>
                <a:lnTo>
                  <a:pt x="1865206" y="1869860"/>
                </a:lnTo>
                <a:lnTo>
                  <a:pt x="1631391" y="1715763"/>
                </a:lnTo>
                <a:lnTo>
                  <a:pt x="1402891" y="1869860"/>
                </a:lnTo>
                <a:lnTo>
                  <a:pt x="1163763" y="1726390"/>
                </a:lnTo>
                <a:lnTo>
                  <a:pt x="935262" y="1869860"/>
                </a:lnTo>
                <a:lnTo>
                  <a:pt x="696134" y="1726390"/>
                </a:lnTo>
                <a:lnTo>
                  <a:pt x="457006" y="1864546"/>
                </a:lnTo>
                <a:lnTo>
                  <a:pt x="217877" y="1726390"/>
                </a:lnTo>
                <a:lnTo>
                  <a:pt x="5" y="1869860"/>
                </a:lnTo>
                <a:cubicBezTo>
                  <a:pt x="3" y="1246574"/>
                  <a:pt x="2" y="623287"/>
                  <a:pt x="0" y="1"/>
                </a:cubicBezTo>
                <a:lnTo>
                  <a:pt x="4453250" y="0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91425" tIns="45700" rIns="91425" bIns="45700" anchor="ctr">
            <a:spAutoFit/>
          </a:bodyPr>
          <a:lstStyle/>
          <a:p>
            <a:endParaRPr lang="en-US"/>
          </a:p>
        </p:txBody>
      </p:sp>
      <p:cxnSp>
        <p:nvCxnSpPr>
          <p:cNvPr id="4" name="Shape 73"/>
          <p:cNvCxnSpPr>
            <a:cxnSpLocks noChangeShapeType="1"/>
          </p:cNvCxnSpPr>
          <p:nvPr/>
        </p:nvCxnSpPr>
        <p:spPr bwMode="auto">
          <a:xfrm>
            <a:off x="388938" y="5880100"/>
            <a:ext cx="3708400" cy="4763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/>
            <a:tailEnd/>
          </a:ln>
        </p:spPr>
      </p:cxn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88492" y="5991680"/>
            <a:ext cx="3644400" cy="51689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88900" rtl="0"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88900" rtl="0"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88900" rtl="0"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88900" rtl="0"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88900" rtl="0"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indent="88900" rtl="0"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indent="88900" rtl="0"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indent="88900" rtl="0"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indent="88900" rtl="0"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Shape 5"/>
          <p:cNvGrpSpPr>
            <a:grpSpLocks/>
          </p:cNvGrpSpPr>
          <p:nvPr/>
        </p:nvGrpSpPr>
        <p:grpSpPr bwMode="auto">
          <a:xfrm>
            <a:off x="0" y="7938"/>
            <a:ext cx="9144000" cy="6850062"/>
            <a:chOff x="0" y="14677"/>
            <a:chExt cx="9144067" cy="6849600"/>
          </a:xfrm>
        </p:grpSpPr>
        <p:sp>
          <p:nvSpPr>
            <p:cNvPr id="1029" name="Shape 6"/>
            <p:cNvSpPr>
              <a:spLocks noChangeArrowheads="1"/>
            </p:cNvSpPr>
            <p:nvPr/>
          </p:nvSpPr>
          <p:spPr bwMode="auto">
            <a:xfrm>
              <a:off x="0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30" name="Shape 7"/>
            <p:cNvSpPr>
              <a:spLocks noChangeArrowheads="1"/>
            </p:cNvSpPr>
            <p:nvPr/>
          </p:nvSpPr>
          <p:spPr bwMode="auto">
            <a:xfrm>
              <a:off x="234838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31" name="Shape 8"/>
            <p:cNvSpPr>
              <a:spLocks noChangeArrowheads="1"/>
            </p:cNvSpPr>
            <p:nvPr/>
          </p:nvSpPr>
          <p:spPr bwMode="auto">
            <a:xfrm>
              <a:off x="469677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32" name="Shape 9"/>
            <p:cNvSpPr>
              <a:spLocks noChangeArrowheads="1"/>
            </p:cNvSpPr>
            <p:nvPr/>
          </p:nvSpPr>
          <p:spPr bwMode="auto">
            <a:xfrm>
              <a:off x="704516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33" name="Shape 10"/>
            <p:cNvSpPr>
              <a:spLocks noChangeArrowheads="1"/>
            </p:cNvSpPr>
            <p:nvPr/>
          </p:nvSpPr>
          <p:spPr bwMode="auto">
            <a:xfrm>
              <a:off x="939355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34" name="Shape 11"/>
            <p:cNvSpPr>
              <a:spLocks noChangeArrowheads="1"/>
            </p:cNvSpPr>
            <p:nvPr/>
          </p:nvSpPr>
          <p:spPr bwMode="auto">
            <a:xfrm>
              <a:off x="1174195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35" name="Shape 12"/>
            <p:cNvSpPr>
              <a:spLocks noChangeArrowheads="1"/>
            </p:cNvSpPr>
            <p:nvPr/>
          </p:nvSpPr>
          <p:spPr bwMode="auto">
            <a:xfrm>
              <a:off x="1409033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36" name="Shape 13"/>
            <p:cNvSpPr>
              <a:spLocks noChangeArrowheads="1"/>
            </p:cNvSpPr>
            <p:nvPr/>
          </p:nvSpPr>
          <p:spPr bwMode="auto">
            <a:xfrm>
              <a:off x="1643873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37" name="Shape 14"/>
            <p:cNvSpPr>
              <a:spLocks noChangeArrowheads="1"/>
            </p:cNvSpPr>
            <p:nvPr/>
          </p:nvSpPr>
          <p:spPr bwMode="auto">
            <a:xfrm>
              <a:off x="1878711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38" name="Shape 15"/>
            <p:cNvSpPr>
              <a:spLocks noChangeArrowheads="1"/>
            </p:cNvSpPr>
            <p:nvPr/>
          </p:nvSpPr>
          <p:spPr bwMode="auto">
            <a:xfrm>
              <a:off x="2113550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39" name="Shape 16"/>
            <p:cNvSpPr>
              <a:spLocks noChangeArrowheads="1"/>
            </p:cNvSpPr>
            <p:nvPr/>
          </p:nvSpPr>
          <p:spPr bwMode="auto">
            <a:xfrm>
              <a:off x="2348390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40" name="Shape 17"/>
            <p:cNvSpPr>
              <a:spLocks noChangeArrowheads="1"/>
            </p:cNvSpPr>
            <p:nvPr/>
          </p:nvSpPr>
          <p:spPr bwMode="auto">
            <a:xfrm>
              <a:off x="2583228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41" name="Shape 18"/>
            <p:cNvSpPr>
              <a:spLocks noChangeArrowheads="1"/>
            </p:cNvSpPr>
            <p:nvPr/>
          </p:nvSpPr>
          <p:spPr bwMode="auto">
            <a:xfrm>
              <a:off x="2818067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42" name="Shape 19"/>
            <p:cNvSpPr>
              <a:spLocks noChangeArrowheads="1"/>
            </p:cNvSpPr>
            <p:nvPr/>
          </p:nvSpPr>
          <p:spPr bwMode="auto">
            <a:xfrm>
              <a:off x="3052907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43" name="Shape 20"/>
            <p:cNvSpPr>
              <a:spLocks noChangeArrowheads="1"/>
            </p:cNvSpPr>
            <p:nvPr/>
          </p:nvSpPr>
          <p:spPr bwMode="auto">
            <a:xfrm>
              <a:off x="3287746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44" name="Shape 21"/>
            <p:cNvSpPr>
              <a:spLocks noChangeArrowheads="1"/>
            </p:cNvSpPr>
            <p:nvPr/>
          </p:nvSpPr>
          <p:spPr bwMode="auto">
            <a:xfrm>
              <a:off x="3522585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45" name="Shape 22"/>
            <p:cNvSpPr>
              <a:spLocks noChangeArrowheads="1"/>
            </p:cNvSpPr>
            <p:nvPr/>
          </p:nvSpPr>
          <p:spPr bwMode="auto">
            <a:xfrm>
              <a:off x="3757423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46" name="Shape 23"/>
            <p:cNvSpPr>
              <a:spLocks noChangeArrowheads="1"/>
            </p:cNvSpPr>
            <p:nvPr/>
          </p:nvSpPr>
          <p:spPr bwMode="auto">
            <a:xfrm>
              <a:off x="3992262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47" name="Shape 24"/>
            <p:cNvSpPr>
              <a:spLocks noChangeArrowheads="1"/>
            </p:cNvSpPr>
            <p:nvPr/>
          </p:nvSpPr>
          <p:spPr bwMode="auto">
            <a:xfrm>
              <a:off x="4227101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48" name="Shape 25"/>
            <p:cNvSpPr>
              <a:spLocks noChangeArrowheads="1"/>
            </p:cNvSpPr>
            <p:nvPr/>
          </p:nvSpPr>
          <p:spPr bwMode="auto">
            <a:xfrm>
              <a:off x="4461941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49" name="Shape 26"/>
            <p:cNvSpPr>
              <a:spLocks noChangeArrowheads="1"/>
            </p:cNvSpPr>
            <p:nvPr/>
          </p:nvSpPr>
          <p:spPr bwMode="auto">
            <a:xfrm>
              <a:off x="4696780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50" name="Shape 27"/>
            <p:cNvSpPr>
              <a:spLocks noChangeArrowheads="1"/>
            </p:cNvSpPr>
            <p:nvPr/>
          </p:nvSpPr>
          <p:spPr bwMode="auto">
            <a:xfrm>
              <a:off x="4931619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51" name="Shape 28"/>
            <p:cNvSpPr>
              <a:spLocks noChangeArrowheads="1"/>
            </p:cNvSpPr>
            <p:nvPr/>
          </p:nvSpPr>
          <p:spPr bwMode="auto">
            <a:xfrm>
              <a:off x="5166457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52" name="Shape 29"/>
            <p:cNvSpPr>
              <a:spLocks noChangeArrowheads="1"/>
            </p:cNvSpPr>
            <p:nvPr/>
          </p:nvSpPr>
          <p:spPr bwMode="auto">
            <a:xfrm>
              <a:off x="5401296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53" name="Shape 30"/>
            <p:cNvSpPr>
              <a:spLocks noChangeArrowheads="1"/>
            </p:cNvSpPr>
            <p:nvPr/>
          </p:nvSpPr>
          <p:spPr bwMode="auto">
            <a:xfrm>
              <a:off x="5636135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54" name="Shape 31"/>
            <p:cNvSpPr>
              <a:spLocks noChangeArrowheads="1"/>
            </p:cNvSpPr>
            <p:nvPr/>
          </p:nvSpPr>
          <p:spPr bwMode="auto">
            <a:xfrm>
              <a:off x="5870975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55" name="Shape 32"/>
            <p:cNvSpPr>
              <a:spLocks noChangeArrowheads="1"/>
            </p:cNvSpPr>
            <p:nvPr/>
          </p:nvSpPr>
          <p:spPr bwMode="auto">
            <a:xfrm>
              <a:off x="6105814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56" name="Shape 33"/>
            <p:cNvSpPr>
              <a:spLocks noChangeArrowheads="1"/>
            </p:cNvSpPr>
            <p:nvPr/>
          </p:nvSpPr>
          <p:spPr bwMode="auto">
            <a:xfrm>
              <a:off x="6340653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57" name="Shape 34"/>
            <p:cNvSpPr>
              <a:spLocks noChangeArrowheads="1"/>
            </p:cNvSpPr>
            <p:nvPr/>
          </p:nvSpPr>
          <p:spPr bwMode="auto">
            <a:xfrm>
              <a:off x="6575492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58" name="Shape 35"/>
            <p:cNvSpPr>
              <a:spLocks noChangeArrowheads="1"/>
            </p:cNvSpPr>
            <p:nvPr/>
          </p:nvSpPr>
          <p:spPr bwMode="auto">
            <a:xfrm>
              <a:off x="6810331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59" name="Shape 36"/>
            <p:cNvSpPr>
              <a:spLocks noChangeArrowheads="1"/>
            </p:cNvSpPr>
            <p:nvPr/>
          </p:nvSpPr>
          <p:spPr bwMode="auto">
            <a:xfrm>
              <a:off x="7045170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60" name="Shape 37"/>
            <p:cNvSpPr>
              <a:spLocks noChangeArrowheads="1"/>
            </p:cNvSpPr>
            <p:nvPr/>
          </p:nvSpPr>
          <p:spPr bwMode="auto">
            <a:xfrm>
              <a:off x="7280009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61" name="Shape 38"/>
            <p:cNvSpPr>
              <a:spLocks noChangeArrowheads="1"/>
            </p:cNvSpPr>
            <p:nvPr/>
          </p:nvSpPr>
          <p:spPr bwMode="auto">
            <a:xfrm>
              <a:off x="7514847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62" name="Shape 39"/>
            <p:cNvSpPr>
              <a:spLocks noChangeArrowheads="1"/>
            </p:cNvSpPr>
            <p:nvPr/>
          </p:nvSpPr>
          <p:spPr bwMode="auto">
            <a:xfrm>
              <a:off x="7749686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63" name="Shape 40"/>
            <p:cNvSpPr>
              <a:spLocks noChangeArrowheads="1"/>
            </p:cNvSpPr>
            <p:nvPr/>
          </p:nvSpPr>
          <p:spPr bwMode="auto">
            <a:xfrm>
              <a:off x="7984525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64" name="Shape 41"/>
            <p:cNvSpPr>
              <a:spLocks noChangeArrowheads="1"/>
            </p:cNvSpPr>
            <p:nvPr/>
          </p:nvSpPr>
          <p:spPr bwMode="auto">
            <a:xfrm>
              <a:off x="8219364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65" name="Shape 42"/>
            <p:cNvSpPr>
              <a:spLocks noChangeArrowheads="1"/>
            </p:cNvSpPr>
            <p:nvPr/>
          </p:nvSpPr>
          <p:spPr bwMode="auto">
            <a:xfrm>
              <a:off x="8454203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66" name="Shape 43"/>
            <p:cNvSpPr>
              <a:spLocks noChangeArrowheads="1"/>
            </p:cNvSpPr>
            <p:nvPr/>
          </p:nvSpPr>
          <p:spPr bwMode="auto">
            <a:xfrm>
              <a:off x="8689042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67" name="Shape 44"/>
            <p:cNvSpPr>
              <a:spLocks noChangeArrowheads="1"/>
            </p:cNvSpPr>
            <p:nvPr/>
          </p:nvSpPr>
          <p:spPr bwMode="auto">
            <a:xfrm>
              <a:off x="8923867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7" name="Shape 45"/>
          <p:cNvSpPr txBox="1"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charset="0"/>
            </a:endParaRPr>
          </a:p>
        </p:txBody>
      </p:sp>
      <p:sp>
        <p:nvSpPr>
          <p:cNvPr id="1028" name="Shape 46"/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0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9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libgdx.badlogicgames.com/" TargetMode="External"/><Relationship Id="rId3" Type="http://schemas.openxmlformats.org/officeDocument/2006/relationships/hyperlink" Target="http://studioblackjack.blogspot.com.br/" TargetMode="External"/><Relationship Id="rId7" Type="http://schemas.openxmlformats.org/officeDocument/2006/relationships/hyperlink" Target="http://blackjack.clockingit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user/TheStudioBlackJack" TargetMode="External"/><Relationship Id="rId5" Type="http://schemas.openxmlformats.org/officeDocument/2006/relationships/hyperlink" Target="https://shadowstruggles.googlecode.com/svn/" TargetMode="External"/><Relationship Id="rId4" Type="http://schemas.openxmlformats.org/officeDocument/2006/relationships/hyperlink" Target="https://fw.lab.sp.cefetsp.br/svn/a6pgp/A2013-PDS/ShadowStruggles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hape 77"/>
          <p:cNvSpPr txBox="1">
            <a:spLocks noChangeArrowheads="1"/>
          </p:cNvSpPr>
          <p:nvPr/>
        </p:nvSpPr>
        <p:spPr bwMode="auto">
          <a:xfrm>
            <a:off x="1063625" y="120650"/>
            <a:ext cx="7016750" cy="217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4800">
                <a:solidFill>
                  <a:srgbClr val="FFFFFF"/>
                </a:solidFill>
              </a:rPr>
              <a:t>Projeto Shadow Struggles 2013</a:t>
            </a:r>
          </a:p>
          <a:p>
            <a:endParaRPr lang="en-US"/>
          </a:p>
        </p:txBody>
      </p:sp>
      <p:sp>
        <p:nvSpPr>
          <p:cNvPr id="9218" name="Shape 78"/>
          <p:cNvSpPr txBox="1">
            <a:spLocks noChangeArrowheads="1"/>
          </p:cNvSpPr>
          <p:nvPr/>
        </p:nvSpPr>
        <p:spPr bwMode="auto">
          <a:xfrm>
            <a:off x="831850" y="2266950"/>
            <a:ext cx="5254625" cy="305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				       Gabriel Merêncio dos Santos</a:t>
            </a:r>
          </a:p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Hugo Mitsumori</a:t>
            </a:r>
          </a:p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Leon Henrique Pires de Brum</a:t>
            </a:r>
          </a:p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Lucas Hideki Sakurai</a:t>
            </a:r>
          </a:p>
          <a:p>
            <a:endParaRPr lang="en-US"/>
          </a:p>
        </p:txBody>
      </p:sp>
      <p:sp>
        <p:nvSpPr>
          <p:cNvPr id="9219" name="Shape 79"/>
          <p:cNvSpPr txBox="1">
            <a:spLocks noChangeArrowheads="1"/>
          </p:cNvSpPr>
          <p:nvPr/>
        </p:nvSpPr>
        <p:spPr bwMode="auto">
          <a:xfrm>
            <a:off x="6486525" y="2203450"/>
            <a:ext cx="2159000" cy="305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	       </a:t>
            </a:r>
          </a:p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Nº 7</a:t>
            </a:r>
          </a:p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Nº 11</a:t>
            </a:r>
          </a:p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Nº 15</a:t>
            </a:r>
          </a:p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Nº 19</a:t>
            </a:r>
          </a:p>
          <a:p>
            <a:endParaRPr lang="en-US"/>
          </a:p>
        </p:txBody>
      </p:sp>
      <p:sp>
        <p:nvSpPr>
          <p:cNvPr id="9220" name="Shape 80"/>
          <p:cNvSpPr txBox="1">
            <a:spLocks noChangeArrowheads="1"/>
          </p:cNvSpPr>
          <p:nvPr/>
        </p:nvSpPr>
        <p:spPr bwMode="auto">
          <a:xfrm>
            <a:off x="2349500" y="5372100"/>
            <a:ext cx="4445000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4800"/>
              <a:t>Turma 474</a:t>
            </a:r>
          </a:p>
          <a:p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2124075" y="1989138"/>
            <a:ext cx="467995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kern="0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Studio </a:t>
            </a:r>
            <a:r>
              <a:rPr lang="pt-BR" sz="2800" kern="0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Blackjack</a:t>
            </a:r>
            <a:endParaRPr lang="pt-BR" sz="2800" kern="0" dirty="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22" name="Picture 2" descr="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5202238"/>
            <a:ext cx="1655762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ClockingIT</a:t>
            </a:r>
            <a:endParaRPr lang="pt-BR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1457325"/>
            <a:ext cx="76390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339619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Exploração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=&gt;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Eventos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=&gt;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Escolhas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Eventos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Cenas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Batalhas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NPC’s,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Salvar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o Jogo, 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	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Comércio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Mudança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Mapa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 typeface="Arial" pitchFamily="34" charset="0"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RPG =&gt;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Enredo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=&gt;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Estratégia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=&gt;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Evolução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 typeface="Arial" pitchFamily="34" charset="0"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 typeface="Arial" pitchFamily="34" charset="0"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5602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Estrutura Básica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77954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Ferramenta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edição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arquivos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de dados do Shadow Struggles 2013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Geração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Mapas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Ítens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Batalhas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Eventos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Cenas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Missões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etc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Alto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nível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complexidade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9698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Projeto Tools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38" y="1600200"/>
            <a:ext cx="8316923" cy="3960440"/>
          </a:xfrm>
          <a:prstGeom prst="rect">
            <a:avLst/>
          </a:prstGeom>
        </p:spPr>
      </p:pic>
      <p:sp>
        <p:nvSpPr>
          <p:cNvPr id="27650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DFD1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DFD2 - RPG</a:t>
            </a:r>
            <a:endParaRPr lang="pt-BR" dirty="0"/>
          </a:p>
        </p:txBody>
      </p:sp>
      <p:pic>
        <p:nvPicPr>
          <p:cNvPr id="3074" name="Picture 2" descr="DFD2 - Modo R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1700808"/>
            <a:ext cx="6768752" cy="4991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DFD2 - Batalha</a:t>
            </a:r>
            <a:endParaRPr lang="pt-BR" dirty="0"/>
          </a:p>
        </p:txBody>
      </p:sp>
      <p:pic>
        <p:nvPicPr>
          <p:cNvPr id="4098" name="Picture 2" descr="DFD2 - Modo Batalh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1412776"/>
            <a:ext cx="6998534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46113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Março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31746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Cronograma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2538413"/>
            <a:ext cx="8972550" cy="1754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46113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Abril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31746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Cronograma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04" y="2348880"/>
            <a:ext cx="9036496" cy="204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46113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Maio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31746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Cronograma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04" y="2348880"/>
            <a:ext cx="8856984" cy="2710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46113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Junho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31746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Cronograma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512" y="2276872"/>
            <a:ext cx="8748464" cy="272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416290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Jogo de RPG 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estratégia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multiplataforma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Batalhas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baseadas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Tower Defense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Criação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elementos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do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jogo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através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uma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ferramenta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edição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1266" name="Shape 86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O Projeto Shadow Struggles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46113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Julho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31746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Cronograma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512" y="2204864"/>
            <a:ext cx="8820472" cy="286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46113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Agosto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31746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Cronograma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2348880"/>
            <a:ext cx="77152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46113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Setembro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31746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Cronograma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2348880"/>
            <a:ext cx="77819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46113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Outubro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31746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Cronograma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05" y="2348881"/>
            <a:ext cx="8640960" cy="2737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46113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Novembro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31746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Cronograma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2492896"/>
            <a:ext cx="8604448" cy="2500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416290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Atualização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das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bibliotecas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do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LibGDX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Refatoração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do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código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35842" name="Shape 92"/>
          <p:cNvSpPr txBox="1">
            <a:spLocks noGrp="1"/>
          </p:cNvSpPr>
          <p:nvPr>
            <p:ph type="title"/>
          </p:nvPr>
        </p:nvSpPr>
        <p:spPr>
          <a:xfrm>
            <a:off x="457200" y="161925"/>
            <a:ext cx="8229600" cy="854075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Escolhas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Grp="1"/>
          </p:cNvSpPr>
          <p:nvPr>
            <p:ph type="title" idx="4294967295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 algn="ctr"/>
            <a:r>
              <a:rPr lang="pt-BR" sz="4400" smtClean="0">
                <a:solidFill>
                  <a:schemeClr val="bg1"/>
                </a:solidFill>
                <a:latin typeface="Arial" charset="0"/>
                <a:cs typeface="Arial" charset="0"/>
              </a:rPr>
              <a:t>Descartes</a:t>
            </a:r>
            <a:endParaRPr lang="en-US" sz="440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51203" name="Text Box 3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pt-BR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pt-BR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Smartphones</a:t>
            </a:r>
            <a:endParaRPr lang="pt-BR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pt-BR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pt-BR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pt-BR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Themable</a:t>
            </a:r>
            <a:r>
              <a:rPr lang="pt-BR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pt-BR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Widget</a:t>
            </a:r>
            <a:r>
              <a:rPr lang="pt-BR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pt-BR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Library</a:t>
            </a:r>
            <a:endParaRPr lang="pt-BR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pt-BR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pt-BR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hape 91"/>
          <p:cNvSpPr txBox="1">
            <a:spLocks noGrp="1"/>
          </p:cNvSpPr>
          <p:nvPr>
            <p:ph type="body" idx="1"/>
          </p:nvPr>
        </p:nvSpPr>
        <p:spPr>
          <a:xfrm>
            <a:off x="468313" y="1628775"/>
            <a:ext cx="8229600" cy="4339619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Atualização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das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bibliotecas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LibGDX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Alta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Complexidade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do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Projeto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Gerenciamento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Memória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Dispersão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Saída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membro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equipe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37890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Problemas Enfrentados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46113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3314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dirty="0" err="1" smtClean="0">
                <a:latin typeface="Arial" charset="0"/>
                <a:cs typeface="Arial" charset="0"/>
              </a:rPr>
              <a:t>Tela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inicial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96747"/>
            <a:ext cx="8229600" cy="549196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Menu Principal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80" y="1052736"/>
            <a:ext cx="8226920" cy="55013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1535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339619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Java +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LibGdx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Desktop + Android*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Armazenamento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 JSON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MVC (Model – Viewer – Controller)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5362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Descrição Técnica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Free</a:t>
            </a:r>
            <a:r>
              <a:rPr lang="pt-BR" dirty="0" smtClean="0"/>
              <a:t> Play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60761"/>
            <a:ext cx="8237784" cy="55085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97777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Shop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56" y="1155545"/>
            <a:ext cx="8230744" cy="54932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8420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Configurações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160761"/>
            <a:ext cx="8262899" cy="55085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41995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77954"/>
          </a:xfrm>
        </p:spPr>
        <p:txBody>
          <a:bodyPr>
            <a:spAutoFit/>
          </a:bodyPr>
          <a:lstStyle/>
          <a:p>
            <a:pPr marL="558800" indent="-457200" eaLnBrk="1" hangingPunct="1">
              <a:buClr>
                <a:srgbClr val="000000"/>
              </a:buClr>
              <a:buSzPct val="111000"/>
              <a:buFont typeface="Arial" panose="020B0604020202020204" pitchFamily="34" charset="0"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Sistemas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quase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totalmente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implementados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558800" indent="-457200" eaLnBrk="1" hangingPunct="1">
              <a:buClr>
                <a:srgbClr val="000000"/>
              </a:buClr>
              <a:buSzPct val="111000"/>
              <a:buFont typeface="Arial" panose="020B0604020202020204" pitchFamily="34" charset="0"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558800" indent="-457200" eaLnBrk="1" hangingPunct="1">
              <a:buClr>
                <a:srgbClr val="000000"/>
              </a:buClr>
              <a:buSzPct val="111000"/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Editor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parcialmente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implementado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558800" indent="-457200" eaLnBrk="1" hangingPunct="1">
              <a:buClr>
                <a:srgbClr val="000000"/>
              </a:buClr>
              <a:buSzPct val="111000"/>
              <a:buFont typeface="Arial" panose="020B0604020202020204" pitchFamily="34" charset="0"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558800" indent="-457200" eaLnBrk="1" hangingPunct="1">
              <a:buClr>
                <a:srgbClr val="000000"/>
              </a:buClr>
              <a:buSzPct val="111000"/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Shop 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Edição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de Deck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parcialmente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implementados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558800" indent="-457200" eaLnBrk="1" hangingPunct="1">
              <a:buClr>
                <a:srgbClr val="000000"/>
              </a:buClr>
              <a:buSzPct val="111000"/>
              <a:buFont typeface="Arial" panose="020B0604020202020204" pitchFamily="34" charset="0"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558800" indent="-457200" eaLnBrk="1" hangingPunct="1">
              <a:buClr>
                <a:srgbClr val="000000"/>
              </a:buClr>
              <a:buSzPct val="111000"/>
              <a:buFont typeface="Arial" panose="020B0604020202020204" pitchFamily="34" charset="0"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Mapa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teste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eventos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do RPG</a:t>
            </a:r>
          </a:p>
        </p:txBody>
      </p:sp>
      <p:sp>
        <p:nvSpPr>
          <p:cNvPr id="39938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Resultados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2800" dirty="0" smtClean="0"/>
              <a:t> Finalização do Editor de Deck e da Loja</a:t>
            </a:r>
          </a:p>
          <a:p>
            <a:pPr>
              <a:buFont typeface="Arial" pitchFamily="34" charset="0"/>
              <a:buChar char="•"/>
            </a:pPr>
            <a:endParaRPr lang="pt-BR" sz="28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Cálculo de Experiência e Nível</a:t>
            </a:r>
          </a:p>
          <a:p>
            <a:pPr>
              <a:buFont typeface="Arial" pitchFamily="34" charset="0"/>
              <a:buChar char="•"/>
            </a:pPr>
            <a:endParaRPr lang="pt-BR" sz="28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Finalização do </a:t>
            </a:r>
            <a:r>
              <a:rPr lang="pt-BR" sz="2800" dirty="0" err="1" smtClean="0"/>
              <a:t>Tools</a:t>
            </a:r>
            <a:r>
              <a:rPr lang="pt-BR" sz="2800" dirty="0" smtClean="0"/>
              <a:t> (Inimigos, Ações, </a:t>
            </a:r>
            <a:r>
              <a:rPr lang="pt-BR" sz="2800" dirty="0" err="1" smtClean="0"/>
              <a:t>NPC’s</a:t>
            </a:r>
            <a:r>
              <a:rPr lang="pt-BR" sz="2800" dirty="0" smtClean="0"/>
              <a:t> e Mapas)</a:t>
            </a:r>
          </a:p>
          <a:p>
            <a:pPr>
              <a:buFont typeface="Arial" pitchFamily="34" charset="0"/>
              <a:buChar char="•"/>
            </a:pPr>
            <a:endParaRPr lang="pt-BR" sz="28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Adição de Dados para o RPG</a:t>
            </a:r>
          </a:p>
          <a:p>
            <a:pPr>
              <a:buFont typeface="Arial" pitchFamily="34" charset="0"/>
              <a:buChar char="•"/>
            </a:pPr>
            <a:endParaRPr lang="pt-BR" sz="2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 Faltantes</a:t>
            </a:r>
            <a:endParaRPr lang="pt-B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724614"/>
          </a:xfrm>
        </p:spPr>
        <p:txBody>
          <a:bodyPr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pt-BR" sz="2000" b="1" dirty="0" smtClean="0"/>
              <a:t>Blog do Projeto:</a:t>
            </a:r>
            <a:r>
              <a:rPr lang="pt-BR" sz="2000" dirty="0" smtClean="0"/>
              <a:t> </a:t>
            </a:r>
            <a:r>
              <a:rPr lang="pt-BR" sz="2000" u="sng" dirty="0" smtClean="0">
                <a:hlinkClick r:id="rId3"/>
              </a:rPr>
              <a:t>http://studioblackjack.blogspot.com.br/</a:t>
            </a:r>
            <a:endParaRPr lang="pt-BR" sz="2000" u="sng" dirty="0" smtClean="0"/>
          </a:p>
          <a:p>
            <a:pPr lvl="0">
              <a:buFont typeface="Arial" pitchFamily="34" charset="0"/>
              <a:buChar char="•"/>
            </a:pPr>
            <a:endParaRPr lang="pt-BR" sz="2000" dirty="0" smtClean="0"/>
          </a:p>
          <a:p>
            <a:pPr lvl="0">
              <a:buFont typeface="Arial" pitchFamily="34" charset="0"/>
              <a:buChar char="•"/>
            </a:pPr>
            <a:r>
              <a:rPr lang="pt-BR" sz="2000" b="1" dirty="0" smtClean="0"/>
              <a:t>Endereço do Repositório do IFSP: </a:t>
            </a:r>
            <a:endParaRPr lang="pt-BR" sz="2000" dirty="0" smtClean="0"/>
          </a:p>
          <a:p>
            <a:r>
              <a:rPr lang="pt-BR" sz="2000" u="sng" dirty="0" smtClean="0">
                <a:hlinkClick r:id="rId4"/>
              </a:rPr>
              <a:t>https://fw.lab.sp.cefetsp.br/svn/a6pgp/A2013-PDS/ShadowStruggles/</a:t>
            </a:r>
            <a:endParaRPr lang="pt-BR" sz="2000" u="sng" dirty="0" smtClean="0"/>
          </a:p>
          <a:p>
            <a:endParaRPr lang="pt-BR" sz="2000" dirty="0" smtClean="0"/>
          </a:p>
          <a:p>
            <a:pPr lvl="0">
              <a:buFont typeface="Arial" pitchFamily="34" charset="0"/>
              <a:buChar char="•"/>
            </a:pPr>
            <a:r>
              <a:rPr lang="pt-BR" sz="2000" b="1" dirty="0" smtClean="0"/>
              <a:t>Endereço do Repositório do Google </a:t>
            </a:r>
            <a:r>
              <a:rPr lang="pt-BR" sz="2000" b="1" dirty="0" err="1" smtClean="0"/>
              <a:t>Code</a:t>
            </a:r>
            <a:r>
              <a:rPr lang="pt-BR" sz="2000" b="1" dirty="0" smtClean="0"/>
              <a:t>:</a:t>
            </a:r>
            <a:endParaRPr lang="pt-BR" sz="2000" dirty="0" smtClean="0"/>
          </a:p>
          <a:p>
            <a:r>
              <a:rPr lang="pt-BR" sz="2000" u="sng" dirty="0" smtClean="0">
                <a:hlinkClick r:id="rId5"/>
              </a:rPr>
              <a:t>https://shadowstruggles.googlecode.com/svn/</a:t>
            </a:r>
            <a:endParaRPr lang="pt-BR" sz="2000" u="sng" dirty="0" smtClean="0"/>
          </a:p>
          <a:p>
            <a:endParaRPr lang="pt-BR" sz="2000" dirty="0" smtClean="0"/>
          </a:p>
          <a:p>
            <a:pPr lvl="0">
              <a:buFont typeface="Arial" pitchFamily="34" charset="0"/>
              <a:buChar char="•"/>
            </a:pPr>
            <a:r>
              <a:rPr lang="pt-BR" sz="2000" b="1" dirty="0" smtClean="0"/>
              <a:t>Canal do </a:t>
            </a:r>
            <a:r>
              <a:rPr lang="pt-BR" sz="2000" b="1" dirty="0" err="1" smtClean="0"/>
              <a:t>Youtube</a:t>
            </a:r>
            <a:r>
              <a:rPr lang="pt-BR" sz="2000" b="1" dirty="0" smtClean="0"/>
              <a:t> da Equipe:</a:t>
            </a:r>
            <a:r>
              <a:rPr lang="pt-BR" sz="2000" dirty="0" smtClean="0"/>
              <a:t> </a:t>
            </a:r>
            <a:r>
              <a:rPr lang="pt-BR" sz="2000" u="sng" dirty="0" smtClean="0">
                <a:hlinkClick r:id="rId6"/>
              </a:rPr>
              <a:t>https://www.youtube.com/user/TheStudioBlackJack</a:t>
            </a:r>
            <a:endParaRPr lang="pt-BR" sz="2000" u="sng" dirty="0" smtClean="0"/>
          </a:p>
          <a:p>
            <a:pPr lvl="0">
              <a:buFont typeface="Arial" pitchFamily="34" charset="0"/>
              <a:buChar char="•"/>
            </a:pPr>
            <a:endParaRPr lang="pt-BR" sz="2000" dirty="0" smtClean="0"/>
          </a:p>
          <a:p>
            <a:pPr lvl="0">
              <a:buFont typeface="Arial" pitchFamily="34" charset="0"/>
              <a:buChar char="•"/>
            </a:pPr>
            <a:r>
              <a:rPr lang="en-US" sz="2000" b="1" dirty="0" err="1" smtClean="0"/>
              <a:t>ClockingIT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u="sng" dirty="0" smtClean="0">
                <a:hlinkClick r:id="rId7"/>
              </a:rPr>
              <a:t>http://blackjack.clockingit.com/</a:t>
            </a:r>
            <a:endParaRPr lang="en-US" sz="2000" u="sng" dirty="0" smtClean="0"/>
          </a:p>
          <a:p>
            <a:pPr lvl="0">
              <a:buFont typeface="Arial" pitchFamily="34" charset="0"/>
              <a:buChar char="•"/>
            </a:pPr>
            <a:endParaRPr lang="pt-BR" sz="2000" dirty="0" smtClean="0"/>
          </a:p>
          <a:p>
            <a:pPr lvl="0">
              <a:buFont typeface="Arial" pitchFamily="34" charset="0"/>
              <a:buChar char="•"/>
            </a:pPr>
            <a:r>
              <a:rPr lang="en-US" sz="2000" b="1" dirty="0" err="1" smtClean="0"/>
              <a:t>LibGdx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u="sng" dirty="0" smtClean="0">
                <a:hlinkClick r:id="rId8"/>
              </a:rPr>
              <a:t>http://libgdx.badlogicgames.com/</a:t>
            </a:r>
            <a:endParaRPr lang="pt-BR" sz="2000" dirty="0" smtClean="0"/>
          </a:p>
          <a:p>
            <a:pPr marL="457200" indent="-355600" eaLnBrk="1" hangingPunct="1">
              <a:buClr>
                <a:srgbClr val="000000"/>
              </a:buClr>
              <a:buSzPct val="119000"/>
              <a:buFontTx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9000"/>
              <a:buFontTx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9000"/>
              <a:buFontTx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9000"/>
              <a:buFontTx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41986" name="Shape 146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Links Externos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hape 77"/>
          <p:cNvSpPr txBox="1">
            <a:spLocks noChangeArrowheads="1"/>
          </p:cNvSpPr>
          <p:nvPr/>
        </p:nvSpPr>
        <p:spPr bwMode="auto">
          <a:xfrm>
            <a:off x="1063625" y="120650"/>
            <a:ext cx="7016750" cy="217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4800">
                <a:solidFill>
                  <a:srgbClr val="FFFFFF"/>
                </a:solidFill>
              </a:rPr>
              <a:t>Projeto Shadow Struggles 2013</a:t>
            </a:r>
          </a:p>
          <a:p>
            <a:endParaRPr lang="en-US"/>
          </a:p>
        </p:txBody>
      </p:sp>
      <p:sp>
        <p:nvSpPr>
          <p:cNvPr id="44034" name="Shape 78"/>
          <p:cNvSpPr txBox="1">
            <a:spLocks noChangeArrowheads="1"/>
          </p:cNvSpPr>
          <p:nvPr/>
        </p:nvSpPr>
        <p:spPr bwMode="auto">
          <a:xfrm>
            <a:off x="831850" y="2266950"/>
            <a:ext cx="5254625" cy="305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				       Gabriel Merêncio dos Santos</a:t>
            </a:r>
          </a:p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Hugo Mitsumori</a:t>
            </a:r>
          </a:p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Leon Henrique Pires de Brum</a:t>
            </a:r>
          </a:p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Lucas Hideki Sakurai</a:t>
            </a:r>
          </a:p>
          <a:p>
            <a:endParaRPr lang="en-US"/>
          </a:p>
        </p:txBody>
      </p:sp>
      <p:sp>
        <p:nvSpPr>
          <p:cNvPr id="44035" name="Shape 79"/>
          <p:cNvSpPr txBox="1">
            <a:spLocks noChangeArrowheads="1"/>
          </p:cNvSpPr>
          <p:nvPr/>
        </p:nvSpPr>
        <p:spPr bwMode="auto">
          <a:xfrm>
            <a:off x="6486525" y="2203450"/>
            <a:ext cx="2159000" cy="305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	       </a:t>
            </a:r>
          </a:p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Nº 7</a:t>
            </a:r>
          </a:p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Nº 11</a:t>
            </a:r>
          </a:p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Nº 15</a:t>
            </a:r>
          </a:p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Nº 19</a:t>
            </a:r>
          </a:p>
          <a:p>
            <a:endParaRPr lang="en-US"/>
          </a:p>
        </p:txBody>
      </p:sp>
      <p:sp>
        <p:nvSpPr>
          <p:cNvPr id="44036" name="Shape 80"/>
          <p:cNvSpPr txBox="1">
            <a:spLocks noChangeArrowheads="1"/>
          </p:cNvSpPr>
          <p:nvPr/>
        </p:nvSpPr>
        <p:spPr bwMode="auto">
          <a:xfrm>
            <a:off x="2349500" y="5372100"/>
            <a:ext cx="4445000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4800"/>
              <a:t>Turma 474</a:t>
            </a:r>
          </a:p>
          <a:p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2124075" y="1989138"/>
            <a:ext cx="467995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kern="0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Studio </a:t>
            </a:r>
            <a:r>
              <a:rPr lang="pt-BR" sz="2800" kern="0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Blackjack</a:t>
            </a:r>
            <a:endParaRPr lang="pt-BR" sz="2800" kern="0" dirty="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038" name="Picture 2" descr="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5202238"/>
            <a:ext cx="1655762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339619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Java 7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JSON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Java Logging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UML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7410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Tecnologias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186279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Desenvolvimento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lvl="8" indent="-355600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Eclipse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ObjectAid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UML Explorer 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AmaterasUML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FindBugs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Window Builder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Subversive (SVN)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9458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Ferramentas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01284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Recursos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Externos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lvl="8" indent="-355600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Blender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Tiled Map Editor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Encore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9458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Ferramentas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724614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Gestão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lvl="8" indent="-355600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ClockingIT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Email (Outlook, Gmail)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Skype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MS Excel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9458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Ferramentas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724614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Metodologia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 Scrum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 typeface="Arial" pitchFamily="34" charset="0"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Sprints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mensais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 typeface="Arial" pitchFamily="34" charset="0"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 typeface="Arial" pitchFamily="34" charset="0"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Reuniões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semanais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*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 typeface="Arial" pitchFamily="34" charset="0"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 typeface="Arial" pitchFamily="34" charset="0"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Scrum Master: Gabriel (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até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agosto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)</a:t>
            </a:r>
          </a:p>
          <a:p>
            <a:pPr marL="457200" lvl="3" indent="-355600" eaLnBrk="1" hangingPunct="1">
              <a:buClr>
                <a:srgbClr val="000000"/>
              </a:buClr>
              <a:buSzPct val="111000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                            Hugo   (a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partir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agosto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)</a:t>
            </a:r>
          </a:p>
          <a:p>
            <a:pPr marL="457200" lvl="3" indent="-355600" eaLnBrk="1" hangingPunct="1">
              <a:buClr>
                <a:srgbClr val="000000"/>
              </a:buClr>
              <a:buSzPct val="111000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lvl="3" indent="-355600" eaLnBrk="1" hangingPunct="1">
              <a:buClr>
                <a:srgbClr val="000000"/>
              </a:buClr>
              <a:buSzPct val="111000"/>
              <a:buFont typeface="Arial" pitchFamily="34" charset="0"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Equipe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desenvolvimento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BlackJack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lvl="3" indent="-355600" eaLnBrk="1" hangingPunct="1">
              <a:buClr>
                <a:srgbClr val="000000"/>
              </a:buClr>
              <a:buSzPct val="111000"/>
              <a:buFont typeface="Arial" pitchFamily="34" charset="0"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Project owners: Profs Ivan 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Renato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3554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Gestão do Projeto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ClockingIT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1772816"/>
            <a:ext cx="8006053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Custom 503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FCFCF"/>
      </a:accent1>
      <a:accent2>
        <a:srgbClr val="94AE8E"/>
      </a:accent2>
      <a:accent3>
        <a:srgbClr val="4E7A82"/>
      </a:accent3>
      <a:accent4>
        <a:srgbClr val="666699"/>
      </a:accent4>
      <a:accent5>
        <a:srgbClr val="60506F"/>
      </a:accent5>
      <a:accent6>
        <a:srgbClr val="4B4352"/>
      </a:accent6>
      <a:hlink>
        <a:srgbClr val="8694C0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378</Words>
  <Application>Microsoft Office PowerPoint</Application>
  <PresentationFormat>Apresentação na tela (4:3)</PresentationFormat>
  <Paragraphs>185</Paragraphs>
  <Slides>36</Slides>
  <Notes>26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/>
      <vt:lpstr>Slide 1</vt:lpstr>
      <vt:lpstr>O Projeto Shadow Struggles</vt:lpstr>
      <vt:lpstr>Descrição Técnica</vt:lpstr>
      <vt:lpstr>Tecnologias </vt:lpstr>
      <vt:lpstr>Ferramentas</vt:lpstr>
      <vt:lpstr>Ferramentas</vt:lpstr>
      <vt:lpstr>Ferramentas</vt:lpstr>
      <vt:lpstr>Gestão do Projeto</vt:lpstr>
      <vt:lpstr>ClockingIT</vt:lpstr>
      <vt:lpstr>ClockingIT</vt:lpstr>
      <vt:lpstr>Estrutura Básica</vt:lpstr>
      <vt:lpstr>Projeto Tools</vt:lpstr>
      <vt:lpstr>DFD1</vt:lpstr>
      <vt:lpstr>DFD2 - RPG</vt:lpstr>
      <vt:lpstr>DFD2 - Batalha</vt:lpstr>
      <vt:lpstr>Cronograma</vt:lpstr>
      <vt:lpstr>Cronograma</vt:lpstr>
      <vt:lpstr>Cronograma</vt:lpstr>
      <vt:lpstr>Cronograma</vt:lpstr>
      <vt:lpstr>Cronograma</vt:lpstr>
      <vt:lpstr>Cronograma</vt:lpstr>
      <vt:lpstr>Cronograma</vt:lpstr>
      <vt:lpstr>Cronograma</vt:lpstr>
      <vt:lpstr>Cronograma</vt:lpstr>
      <vt:lpstr>Escolhas</vt:lpstr>
      <vt:lpstr>Descartes</vt:lpstr>
      <vt:lpstr>Problemas Enfrentados</vt:lpstr>
      <vt:lpstr>Tela inicial</vt:lpstr>
      <vt:lpstr>Menu Principal</vt:lpstr>
      <vt:lpstr>Free Play</vt:lpstr>
      <vt:lpstr>Shop</vt:lpstr>
      <vt:lpstr>Configurações</vt:lpstr>
      <vt:lpstr>Resultados</vt:lpstr>
      <vt:lpstr>Recursos Faltantes</vt:lpstr>
      <vt:lpstr>Links Externos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光森ウーゴ</dc:creator>
  <cp:lastModifiedBy>光森ウーゴ</cp:lastModifiedBy>
  <cp:revision>19</cp:revision>
  <dcterms:modified xsi:type="dcterms:W3CDTF">2013-11-14T14:34:30Z</dcterms:modified>
</cp:coreProperties>
</file>