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1" r:id="rId6"/>
    <p:sldId id="258" r:id="rId7"/>
    <p:sldId id="262" r:id="rId8"/>
    <p:sldId id="271" r:id="rId9"/>
    <p:sldId id="272" r:id="rId10"/>
    <p:sldId id="265" r:id="rId11"/>
    <p:sldId id="266" r:id="rId12"/>
    <p:sldId id="273" r:id="rId13"/>
    <p:sldId id="274" r:id="rId14"/>
    <p:sldId id="275" r:id="rId15"/>
    <p:sldId id="276" r:id="rId16"/>
    <p:sldId id="277" r:id="rId17"/>
    <p:sldId id="267" r:id="rId18"/>
    <p:sldId id="278" r:id="rId19"/>
    <p:sldId id="279" r:id="rId20"/>
    <p:sldId id="280" r:id="rId21"/>
    <p:sldId id="281" r:id="rId22"/>
    <p:sldId id="282" r:id="rId23"/>
    <p:sldId id="283" r:id="rId24"/>
    <p:sldId id="268" r:id="rId25"/>
    <p:sldId id="284" r:id="rId26"/>
    <p:sldId id="285" r:id="rId27"/>
    <p:sldId id="269" r:id="rId28"/>
    <p:sldId id="270" r:id="rId29"/>
    <p:sldId id="26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48" autoAdjust="0"/>
  </p:normalViewPr>
  <p:slideViewPr>
    <p:cSldViewPr snapToGrid="0">
      <p:cViewPr varScale="1">
        <p:scale>
          <a:sx n="98" d="100"/>
          <a:sy n="98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-57618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539049"/>
            <a:ext cx="10993546" cy="163932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Trần Anh Quân		1711062365</a:t>
            </a:r>
          </a:p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Nguyễn Ngọc Đức	1711060093</a:t>
            </a:r>
          </a:p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Phùng Tuyền Hào		1711061809</a:t>
            </a:r>
          </a:p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Lê Duy Khang		1711020104</a:t>
            </a:r>
            <a:endParaRPr lang="en-US" dirty="0">
              <a:solidFill>
                <a:srgbClr val="7C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A46DF-3701-4972-917D-299A01C86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2186137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sz="27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: phần mềm quản lý quán cà phê c#</a:t>
            </a:r>
            <a:br>
              <a:rPr lang="en-US" sz="27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: 17dthqa2</a:t>
            </a:r>
          </a:p>
        </p:txBody>
      </p:sp>
      <p:pic>
        <p:nvPicPr>
          <p:cNvPr id="13" name="Picture 12" descr="Image result for hutech logo">
            <a:extLst>
              <a:ext uri="{FF2B5EF4-FFF2-40B4-BE49-F238E27FC236}">
                <a16:creationId xmlns:a16="http://schemas.microsoft.com/office/drawing/2014/main" id="{CBE095D5-A9B3-41E9-9359-816FF1CF63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60" y="24387"/>
            <a:ext cx="5328285" cy="1733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BAA9-B6A1-4F51-B76F-CF2DEBAD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958F4-9494-4F56-A216-8AEE3F6B39EB}"/>
              </a:ext>
            </a:extLst>
          </p:cNvPr>
          <p:cNvSpPr/>
          <p:nvPr/>
        </p:nvSpPr>
        <p:spPr>
          <a:xfrm>
            <a:off x="-146649" y="3851898"/>
            <a:ext cx="6096000" cy="726481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fAdmin.cs</a:t>
            </a:r>
            <a:endParaRPr lang="en-US" sz="1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endParaRPr lang="en-US" sz="1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8B7F4-D8B7-47E9-BC4E-C5E492AB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620" y="1979700"/>
            <a:ext cx="6552381" cy="4761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35FE81-6749-44D0-86E8-75D28975F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620" y="1979700"/>
            <a:ext cx="6504762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BAA9-B6A1-4F51-B76F-CF2DEBAD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958F4-9494-4F56-A216-8AEE3F6B39EB}"/>
              </a:ext>
            </a:extLst>
          </p:cNvPr>
          <p:cNvSpPr/>
          <p:nvPr/>
        </p:nvSpPr>
        <p:spPr>
          <a:xfrm>
            <a:off x="0" y="3587256"/>
            <a:ext cx="6096000" cy="9916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fAccountProfile.cs</a:t>
            </a:r>
            <a:endParaRPr lang="en-US" sz="1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F0662-C725-426F-81B4-F4656AD8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65415"/>
            <a:ext cx="4209524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0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BAA9-B6A1-4F51-B76F-CF2DEBAD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958F4-9494-4F56-A216-8AEE3F6B39EB}"/>
              </a:ext>
            </a:extLst>
          </p:cNvPr>
          <p:cNvSpPr/>
          <p:nvPr/>
        </p:nvSpPr>
        <p:spPr>
          <a:xfrm>
            <a:off x="-146649" y="4113468"/>
            <a:ext cx="6096000" cy="726481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DAO</a:t>
            </a:r>
            <a:endParaRPr lang="en-US" sz="1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2B243-1E4E-4405-9517-288756CC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960" y="2744532"/>
            <a:ext cx="3223656" cy="3205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798C79-5AAD-4A10-B802-FAF2C7C4C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581" y="2337866"/>
            <a:ext cx="3590476" cy="37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78A9F-EC59-4BA7-8F5A-759BE610D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093" y="3161087"/>
            <a:ext cx="6752381" cy="95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ED37B9-53E3-41F7-BA9F-E947C6017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534" y="2337865"/>
            <a:ext cx="3365039" cy="3995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22009-14B0-4A6F-A601-AD08F16BD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9794" y="2598235"/>
            <a:ext cx="3365039" cy="3959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88752-FC98-4BA5-90E8-E4B47558B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7867" y="2600750"/>
            <a:ext cx="3406966" cy="3995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391784-5316-491B-A2AF-B44B698C63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8581" y="2323666"/>
            <a:ext cx="3590476" cy="4245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4B96EB-49E4-4BB1-92A6-74A6C67343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6377" y="2309074"/>
            <a:ext cx="3996433" cy="334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BAA9-B6A1-4F51-B76F-CF2DEBAD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958F4-9494-4F56-A216-8AEE3F6B39EB}"/>
              </a:ext>
            </a:extLst>
          </p:cNvPr>
          <p:cNvSpPr/>
          <p:nvPr/>
        </p:nvSpPr>
        <p:spPr>
          <a:xfrm>
            <a:off x="-437745" y="4424936"/>
            <a:ext cx="6096000" cy="530594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DTO</a:t>
            </a:r>
            <a:endParaRPr lang="en-US" sz="1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E8FE5-CE83-431B-8704-AA1CAA7F8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88" y="2577916"/>
            <a:ext cx="3537734" cy="3380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BA665F-EE30-4665-8D2C-E3D778227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193" y="2577916"/>
            <a:ext cx="4012389" cy="338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7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581B-E7B1-4CC2-BA54-5ACBB516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C3E77-B87C-4D23-B219-F07EBCA5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80" y="2106413"/>
            <a:ext cx="4905740" cy="432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1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581B-E7B1-4CC2-BA54-5ACBB516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AA42B-9715-4FB9-93DF-49F79B92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72" y="2724238"/>
            <a:ext cx="7900259" cy="14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97CED-25DD-4ED0-870B-77363AD9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64" y="4643296"/>
            <a:ext cx="7424490" cy="164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1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581B-E7B1-4CC2-BA54-5ACBB516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45563-CF16-48CA-9A73-47EE5357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29" y="2029757"/>
            <a:ext cx="6338705" cy="1961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3E7B6E-8EE6-4567-8C75-A9A43C01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5" y="4409234"/>
            <a:ext cx="8718867" cy="177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581B-E7B1-4CC2-BA54-5ACBB516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09F8B-14AB-45D9-B17D-4960BCC4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55" y="2229000"/>
            <a:ext cx="7791330" cy="1635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529FC0-0499-49F3-8DF0-50EE82A56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55" y="4263150"/>
            <a:ext cx="5096768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52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581B-E7B1-4CC2-BA54-5ACBB516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6C9D4-B4F4-4829-A824-307E244F4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13" y="2248048"/>
            <a:ext cx="8125130" cy="11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F93B6-6C18-405A-954B-569DA251D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0" y="4157261"/>
            <a:ext cx="8524371" cy="227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87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581B-E7B1-4CC2-BA54-5ACBB516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B2EA1-B932-4DF3-B04E-6305E0197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20176"/>
            <a:ext cx="8932459" cy="13441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F1677F-1C03-4A14-A51A-569371298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4" y="3994003"/>
            <a:ext cx="5599878" cy="19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5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LỤC </a:t>
            </a:r>
            <a:endParaRPr lang="en-US" sz="3200" dirty="0">
              <a:solidFill>
                <a:srgbClr val="FFFE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2765B8-93DB-4602-AB12-1FB5EDDC6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54" y="2158314"/>
            <a:ext cx="11207153" cy="37004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Ưu và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điểm</a:t>
            </a:r>
          </a:p>
          <a:p>
            <a:pPr marL="666900" lvl="1" indent="-342900">
              <a:buFont typeface="+mj-lt"/>
              <a:buAutoNum type="alphaLcParenR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điểm 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điểm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  <a:p>
            <a:pPr marL="324000" lvl="1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581B-E7B1-4CC2-BA54-5ACBB516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7502D-9FF7-457C-A31B-D0D053F33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15" y="2096775"/>
            <a:ext cx="7743376" cy="9523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9C4945-342C-4E64-AEF7-6FDA31DB4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69" y="3461675"/>
            <a:ext cx="6218899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04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CE1C-8947-4678-B9EF-A0C2E611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>
                <a:latin typeface="Times New Roman" panose="02020603050405020304" pitchFamily="18" charset="0"/>
              </a:rPr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A0B32-5DE5-4015-AC9D-569BF462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2686051"/>
            <a:ext cx="6655520" cy="3057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CD2A29-C2DF-4279-83AC-B149ECB7A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77" y="2306289"/>
            <a:ext cx="8822987" cy="3817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70B02A-E78A-4A64-B6A5-A2A4CEE29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877" y="2105451"/>
            <a:ext cx="8822987" cy="421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CE1C-8947-4678-B9EF-A0C2E611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>
                <a:latin typeface="Times New Roman" panose="02020603050405020304" pitchFamily="18" charset="0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D0167-6547-46EB-86E8-101C9F27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39" y="2316989"/>
            <a:ext cx="10168138" cy="38113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C6E70D-FE97-4F48-AC84-75942E87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22" y="2316989"/>
            <a:ext cx="9086841" cy="3635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72CF7-6AC1-4205-B2D3-0969A16E3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39" y="2187154"/>
            <a:ext cx="10168137" cy="39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9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CE1C-8947-4678-B9EF-A0C2E611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>
                <a:latin typeface="Times New Roman" panose="02020603050405020304" pitchFamily="18" charset="0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608F4-411E-441A-8435-D6D771F2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77" y="2528373"/>
            <a:ext cx="4038095" cy="31047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02B66B-9655-4513-8DF4-144F6B89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33" y="2528373"/>
            <a:ext cx="3980952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10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D2A3-3E52-4FC0-8978-5108B93C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 và nh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ợc điểm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971A-8EDB-4850-A269-F2EDD7ED1E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eriod"/>
            </a:pPr>
            <a:r>
              <a:rPr lang="vi-V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40012-EBF8-4A4C-AE6C-E7841A3C8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9" y="2140454"/>
            <a:ext cx="5073943" cy="2260177"/>
          </a:xfrm>
        </p:spPr>
        <p:txBody>
          <a:bodyPr/>
          <a:lstStyle/>
          <a:p>
            <a:pPr marL="342900" indent="-342900">
              <a:buFont typeface="+mj-lt"/>
              <a:buAutoNum type="alphaLcPeriod" startAt="2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triệt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12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7ACC-E68A-47BF-96F5-D465604E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43829-BF8E-4F1E-B0AF-96FA379D60D5}"/>
              </a:ext>
            </a:extLst>
          </p:cNvPr>
          <p:cNvSpPr txBox="1"/>
          <p:nvPr/>
        </p:nvSpPr>
        <p:spPr>
          <a:xfrm>
            <a:off x="1810057" y="2742800"/>
            <a:ext cx="857188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cafe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04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340D75A5-75F6-4D69-AA8A-8D8E05AA2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thiệu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EA072-E415-4A5D-967C-0F70EAE8D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466" y="1952369"/>
            <a:ext cx="11829534" cy="4905632"/>
          </a:xfrm>
        </p:spPr>
        <p:txBody>
          <a:bodyPr/>
          <a:lstStyle/>
          <a:p>
            <a:pPr marL="342900" indent="-342900">
              <a:buFont typeface="+mj-lt"/>
              <a:buAutoNum type="alphaLcPeriod"/>
            </a:pP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mền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café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cằng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94000" lvl="8" indent="0" algn="ctr">
              <a:buNone/>
            </a:pPr>
            <a:endParaRPr lang="en-US" sz="3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94000" lvl="8" indent="0">
              <a:buNone/>
            </a:pPr>
            <a:r>
              <a:rPr lang="en-US" sz="36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mền</a:t>
            </a: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café ra </a:t>
            </a:r>
            <a:r>
              <a:rPr lang="en-US" sz="36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9BE7D71-ED26-485E-B5CE-DDF9B829C24A}"/>
              </a:ext>
            </a:extLst>
          </p:cNvPr>
          <p:cNvSpPr/>
          <p:nvPr/>
        </p:nvSpPr>
        <p:spPr>
          <a:xfrm>
            <a:off x="741871" y="5265701"/>
            <a:ext cx="2053087" cy="862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3E125EE-9A15-415D-AF42-C1406F543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988821"/>
            <a:ext cx="10088879" cy="486917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560651-9B6D-4714-A576-CD9DCA80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thiệu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123D95-407B-40A2-81CC-42F1CDA255C6}"/>
              </a:ext>
            </a:extLst>
          </p:cNvPr>
          <p:cNvSpPr/>
          <p:nvPr/>
        </p:nvSpPr>
        <p:spPr>
          <a:xfrm>
            <a:off x="365760" y="2209164"/>
            <a:ext cx="4629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	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mền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café</a:t>
            </a:r>
            <a:endParaRPr lang="en-US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2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3E125EE-9A15-415D-AF42-C1406F543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988821"/>
            <a:ext cx="10088879" cy="486917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lvl="2"/>
            <a:r>
              <a:rPr lang="en-US" sz="2000" dirty="0" err="1">
                <a:solidFill>
                  <a:srgbClr val="002060"/>
                </a:solidFill>
              </a:rPr>
              <a:t>Được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truy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cập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toàn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quyền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hệ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thống</a:t>
            </a:r>
            <a:endParaRPr lang="en-US" sz="2000" dirty="0">
              <a:solidFill>
                <a:srgbClr val="002060"/>
              </a:solidFill>
            </a:endParaRPr>
          </a:p>
          <a:p>
            <a:pPr lvl="2"/>
            <a:r>
              <a:rPr lang="en-US" sz="2000" dirty="0" err="1">
                <a:solidFill>
                  <a:srgbClr val="002060"/>
                </a:solidFill>
              </a:rPr>
              <a:t>Có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thể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xem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doanh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thu</a:t>
            </a:r>
            <a:endParaRPr lang="en-US" sz="2000" dirty="0">
              <a:solidFill>
                <a:srgbClr val="002060"/>
              </a:solidFill>
            </a:endParaRPr>
          </a:p>
          <a:p>
            <a:pPr lvl="2"/>
            <a:r>
              <a:rPr lang="en-US" sz="2000" dirty="0" err="1">
                <a:solidFill>
                  <a:srgbClr val="002060"/>
                </a:solidFill>
              </a:rPr>
              <a:t>Có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thể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thêm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bớt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và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chỉnh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danh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mục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món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ăn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</a:p>
          <a:p>
            <a:pPr lvl="2"/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Có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thể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thêm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xóa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thay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đổi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trạng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thái</a:t>
            </a:r>
            <a:r>
              <a:rPr lang="en-US" sz="2000" dirty="0">
                <a:solidFill>
                  <a:srgbClr val="002060"/>
                </a:solidFill>
              </a:rPr>
              <a:t> (0-staff , 1-admin ) </a:t>
            </a:r>
            <a:r>
              <a:rPr lang="en-US" sz="2000" dirty="0" err="1">
                <a:solidFill>
                  <a:srgbClr val="002060"/>
                </a:solidFill>
              </a:rPr>
              <a:t>của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tất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cả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tài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khoảng</a:t>
            </a:r>
            <a:endParaRPr lang="en-US" sz="2000" dirty="0">
              <a:solidFill>
                <a:srgbClr val="002060"/>
              </a:solidFill>
            </a:endParaRPr>
          </a:p>
          <a:p>
            <a:pPr lvl="2"/>
            <a:r>
              <a:rPr lang="en-US" sz="2000" dirty="0" err="1">
                <a:solidFill>
                  <a:srgbClr val="002060"/>
                </a:solidFill>
              </a:rPr>
              <a:t>Có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mọi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chức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năng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của</a:t>
            </a:r>
            <a:r>
              <a:rPr lang="en-US" sz="2000" dirty="0">
                <a:solidFill>
                  <a:srgbClr val="002060"/>
                </a:solidFill>
              </a:rPr>
              <a:t> staff</a:t>
            </a:r>
          </a:p>
          <a:p>
            <a:pPr marL="3240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560651-9B6D-4714-A576-CD9DCA80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thiệu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123D95-407B-40A2-81CC-42F1CDA255C6}"/>
              </a:ext>
            </a:extLst>
          </p:cNvPr>
          <p:cNvSpPr/>
          <p:nvPr/>
        </p:nvSpPr>
        <p:spPr>
          <a:xfrm>
            <a:off x="365760" y="2209164"/>
            <a:ext cx="28071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	</a:t>
            </a:r>
            <a:r>
              <a:rPr lang="en-US" sz="2400" b="1" u="sng" dirty="0" err="1"/>
              <a:t>Cách</a:t>
            </a:r>
            <a:r>
              <a:rPr lang="en-US" sz="2400" b="1" u="sng" dirty="0"/>
              <a:t> </a:t>
            </a:r>
            <a:r>
              <a:rPr lang="en-US" sz="2400" b="1" u="sng" dirty="0" err="1"/>
              <a:t>tính</a:t>
            </a:r>
            <a:r>
              <a:rPr lang="en-US" sz="2400" b="1" u="sng" dirty="0"/>
              <a:t> </a:t>
            </a:r>
            <a:r>
              <a:rPr lang="en-US" sz="2400" b="1" u="sng" dirty="0" err="1"/>
              <a:t>năng</a:t>
            </a:r>
            <a:endParaRPr lang="en-US" sz="2400" dirty="0"/>
          </a:p>
          <a:p>
            <a:endParaRPr lang="en-US" sz="2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2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3E125EE-9A15-415D-AF42-C1406F543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988821"/>
            <a:ext cx="10088879" cy="486917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</a:p>
          <a:p>
            <a:pPr lvl="2"/>
            <a:r>
              <a:rPr lang="en-US" sz="2000" dirty="0" err="1">
                <a:solidFill>
                  <a:srgbClr val="002060"/>
                </a:solidFill>
              </a:rPr>
              <a:t>Được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truy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cập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vào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hệ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thống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dưới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quyền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của</a:t>
            </a:r>
            <a:r>
              <a:rPr lang="en-US" sz="2000" dirty="0">
                <a:solidFill>
                  <a:srgbClr val="002060"/>
                </a:solidFill>
              </a:rPr>
              <a:t> staff</a:t>
            </a:r>
          </a:p>
          <a:p>
            <a:pPr lvl="2"/>
            <a:r>
              <a:rPr lang="en-US" sz="2000" dirty="0" err="1">
                <a:solidFill>
                  <a:srgbClr val="002060"/>
                </a:solidFill>
              </a:rPr>
              <a:t>Chỉ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được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xem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thông</a:t>
            </a:r>
            <a:r>
              <a:rPr lang="en-US" sz="2000" dirty="0">
                <a:solidFill>
                  <a:srgbClr val="002060"/>
                </a:solidFill>
              </a:rPr>
              <a:t> tin </a:t>
            </a:r>
            <a:r>
              <a:rPr lang="en-US" sz="2000" dirty="0" err="1">
                <a:solidFill>
                  <a:srgbClr val="002060"/>
                </a:solidFill>
              </a:rPr>
              <a:t>tài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khoản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của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chính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mình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</a:p>
          <a:p>
            <a:pPr lvl="2"/>
            <a:r>
              <a:rPr lang="en-US" sz="2000" dirty="0" err="1">
                <a:solidFill>
                  <a:srgbClr val="002060"/>
                </a:solidFill>
              </a:rPr>
              <a:t>Chỉ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được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chỉ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bàn</a:t>
            </a:r>
            <a:r>
              <a:rPr lang="en-US" sz="2000" dirty="0">
                <a:solidFill>
                  <a:srgbClr val="002060"/>
                </a:solidFill>
              </a:rPr>
              <a:t>, order </a:t>
            </a:r>
            <a:r>
              <a:rPr lang="en-US" sz="2000" dirty="0" err="1">
                <a:solidFill>
                  <a:srgbClr val="002060"/>
                </a:solidFill>
              </a:rPr>
              <a:t>món</a:t>
            </a:r>
            <a:r>
              <a:rPr lang="en-US" sz="2000" dirty="0">
                <a:solidFill>
                  <a:srgbClr val="002060"/>
                </a:solidFill>
              </a:rPr>
              <a:t> , </a:t>
            </a:r>
            <a:r>
              <a:rPr lang="en-US" sz="2000" dirty="0" err="1">
                <a:solidFill>
                  <a:srgbClr val="002060"/>
                </a:solidFill>
              </a:rPr>
              <a:t>thay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đổi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bàn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giảm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giá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dirty="0" err="1">
                <a:solidFill>
                  <a:srgbClr val="002060"/>
                </a:solidFill>
              </a:rPr>
              <a:t>nếu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có</a:t>
            </a:r>
            <a:r>
              <a:rPr lang="en-US" sz="2000" dirty="0">
                <a:solidFill>
                  <a:srgbClr val="002060"/>
                </a:solidFill>
              </a:rPr>
              <a:t> ) </a:t>
            </a:r>
            <a:r>
              <a:rPr lang="en-US" sz="2000" dirty="0" err="1">
                <a:solidFill>
                  <a:srgbClr val="002060"/>
                </a:solidFill>
              </a:rPr>
              <a:t>và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tính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tiền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560651-9B6D-4714-A576-CD9DCA80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thiệu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123D95-407B-40A2-81CC-42F1CDA255C6}"/>
              </a:ext>
            </a:extLst>
          </p:cNvPr>
          <p:cNvSpPr/>
          <p:nvPr/>
        </p:nvSpPr>
        <p:spPr>
          <a:xfrm>
            <a:off x="365760" y="2209164"/>
            <a:ext cx="28071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	</a:t>
            </a:r>
            <a:r>
              <a:rPr lang="en-US" sz="2400" b="1" u="sng" dirty="0" err="1"/>
              <a:t>Cách</a:t>
            </a:r>
            <a:r>
              <a:rPr lang="en-US" sz="2400" b="1" u="sng" dirty="0"/>
              <a:t> </a:t>
            </a:r>
            <a:r>
              <a:rPr lang="en-US" sz="2400" b="1" u="sng" dirty="0" err="1"/>
              <a:t>tính</a:t>
            </a:r>
            <a:r>
              <a:rPr lang="en-US" sz="2400" b="1" u="sng" dirty="0"/>
              <a:t> </a:t>
            </a:r>
            <a:r>
              <a:rPr lang="en-US" sz="2400" b="1" u="sng" dirty="0" err="1"/>
              <a:t>năng</a:t>
            </a:r>
            <a:endParaRPr lang="en-US" sz="2400" dirty="0"/>
          </a:p>
          <a:p>
            <a:endParaRPr lang="en-US" sz="2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4486-7513-437C-BDCE-F2DDE481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mô hình 3 lớp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B3F3C-A19D-41ED-A30A-BE7419FA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164081"/>
            <a:ext cx="5422392" cy="36969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(Graphical User Interface)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Access Layer (DAL hay DAO)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Object (DTO)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5A112-6E37-48DF-988E-E29463EA4AE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01" y="2228003"/>
            <a:ext cx="4729028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9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BAA9-B6A1-4F51-B76F-CF2DEBAD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958F4-9494-4F56-A216-8AEE3F6B39EB}"/>
              </a:ext>
            </a:extLst>
          </p:cNvPr>
          <p:cNvSpPr/>
          <p:nvPr/>
        </p:nvSpPr>
        <p:spPr>
          <a:xfrm>
            <a:off x="-319177" y="3943602"/>
            <a:ext cx="6096000" cy="726481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fTableManeger.cs</a:t>
            </a:r>
            <a:endParaRPr lang="en-US" sz="1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endParaRPr lang="en-US" sz="1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7C78D8-6728-40BF-8593-3D67D60FC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757" y="2092116"/>
            <a:ext cx="7294656" cy="45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6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BAA9-B6A1-4F51-B76F-CF2DEBAD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958F4-9494-4F56-A216-8AEE3F6B39EB}"/>
              </a:ext>
            </a:extLst>
          </p:cNvPr>
          <p:cNvSpPr/>
          <p:nvPr/>
        </p:nvSpPr>
        <p:spPr>
          <a:xfrm>
            <a:off x="0" y="3851898"/>
            <a:ext cx="6096000" cy="726481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fLogin.cs</a:t>
            </a:r>
            <a:endParaRPr lang="en-US" sz="1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endParaRPr lang="en-US" sz="1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84248-66E5-42AC-98CE-B8468DAA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005" y="3189645"/>
            <a:ext cx="5387746" cy="24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40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454</Words>
  <Application>Microsoft Office PowerPoint</Application>
  <PresentationFormat>Widescreen</PresentationFormat>
  <Paragraphs>95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Courier New</vt:lpstr>
      <vt:lpstr>Gill Sans MT</vt:lpstr>
      <vt:lpstr>Times New Roman</vt:lpstr>
      <vt:lpstr>Wingdings</vt:lpstr>
      <vt:lpstr>Wingdings 2</vt:lpstr>
      <vt:lpstr>Dividend</vt:lpstr>
      <vt:lpstr>Topic : phần mềm quản lý quán cà phê c# Class : 17dthqa2</vt:lpstr>
      <vt:lpstr>MỤC LỤC </vt:lpstr>
      <vt:lpstr>Giới thiệu</vt:lpstr>
      <vt:lpstr>Giới thiệu</vt:lpstr>
      <vt:lpstr>Giới thiệu</vt:lpstr>
      <vt:lpstr>Giới thiệu</vt:lpstr>
      <vt:lpstr>Giới thiệu mô hình 3 lớp</vt:lpstr>
      <vt:lpstr>CODE</vt:lpstr>
      <vt:lpstr>CODE</vt:lpstr>
      <vt:lpstr>CODE</vt:lpstr>
      <vt:lpstr>CODE</vt:lpstr>
      <vt:lpstr>CODE</vt:lpstr>
      <vt:lpstr>CODE</vt:lpstr>
      <vt:lpstr>DATABASE</vt:lpstr>
      <vt:lpstr>DATABASE</vt:lpstr>
      <vt:lpstr>DATABASE</vt:lpstr>
      <vt:lpstr>DATABASE</vt:lpstr>
      <vt:lpstr>DATABASE</vt:lpstr>
      <vt:lpstr>DATABASE</vt:lpstr>
      <vt:lpstr>DATABASE</vt:lpstr>
      <vt:lpstr>DEMO</vt:lpstr>
      <vt:lpstr>DEMO</vt:lpstr>
      <vt:lpstr>DEMO</vt:lpstr>
      <vt:lpstr>Ưu và nhược điểm </vt:lpstr>
      <vt:lpstr>Kết luận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2020-01-10T06:19:13Z</dcterms:created>
  <dcterms:modified xsi:type="dcterms:W3CDTF">2020-01-10T20:36:16Z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