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0" r:id="rId6"/>
    <p:sldId id="271" r:id="rId7"/>
    <p:sldId id="272" r:id="rId8"/>
    <p:sldId id="275" r:id="rId9"/>
    <p:sldId id="273" r:id="rId10"/>
    <p:sldId id="258" r:id="rId11"/>
    <p:sldId id="276" r:id="rId12"/>
    <p:sldId id="261" r:id="rId13"/>
    <p:sldId id="277" r:id="rId14"/>
    <p:sldId id="267" r:id="rId15"/>
    <p:sldId id="266" r:id="rId16"/>
    <p:sldId id="274" r:id="rId17"/>
    <p:sldId id="262" r:id="rId18"/>
    <p:sldId id="278" r:id="rId19"/>
    <p:sldId id="279" r:id="rId20"/>
    <p:sldId id="280" r:id="rId21"/>
    <p:sldId id="282" r:id="rId22"/>
    <p:sldId id="284" r:id="rId23"/>
    <p:sldId id="281" r:id="rId24"/>
    <p:sldId id="283" r:id="rId25"/>
    <p:sldId id="285" r:id="rId26"/>
    <p:sldId id="286"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100" d="100"/>
          <a:sy n="100" d="100"/>
        </p:scale>
        <p:origin x="14" y="-614"/>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59280-872C-4730-90BA-8BBB5F7EB2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29DFFC-2257-4A22-BAC6-354935D56BE7}">
      <dgm:prSet phldrT="[Text]"/>
      <dgm:spPr/>
      <dgm:t>
        <a:bodyPr/>
        <a:lstStyle/>
        <a:p>
          <a:r>
            <a:rPr lang="en-US"/>
            <a:t>ESP8266WiFi.h</a:t>
          </a:r>
        </a:p>
      </dgm:t>
    </dgm:pt>
    <dgm:pt modelId="{986AC539-F4E3-493D-8FE9-DC364AC5BAFC}" type="parTrans" cxnId="{40B93AE6-7D2E-49C9-B329-3B1C558C19EE}">
      <dgm:prSet/>
      <dgm:spPr/>
      <dgm:t>
        <a:bodyPr/>
        <a:lstStyle/>
        <a:p>
          <a:endParaRPr lang="en-US"/>
        </a:p>
      </dgm:t>
    </dgm:pt>
    <dgm:pt modelId="{7A854196-B631-4EBA-985B-EBE7AEFC69E2}" type="sibTrans" cxnId="{40B93AE6-7D2E-49C9-B329-3B1C558C19EE}">
      <dgm:prSet/>
      <dgm:spPr/>
      <dgm:t>
        <a:bodyPr/>
        <a:lstStyle/>
        <a:p>
          <a:endParaRPr lang="en-US"/>
        </a:p>
      </dgm:t>
    </dgm:pt>
    <dgm:pt modelId="{2E1DD46C-467C-4520-99DF-4AFE30AECEA0}">
      <dgm:prSet phldrT="[Text]"/>
      <dgm:spPr/>
      <dgm:t>
        <a:bodyPr/>
        <a:lstStyle/>
        <a:p>
          <a:r>
            <a:rPr lang="en-US" i="1"/>
            <a:t>WiFi.mode(m): thiết lập chế độ WIFI_AP, WIFI_STA, WIFI_AP_STA hoặc WIFI_OFF.</a:t>
          </a:r>
          <a:endParaRPr lang="en-US"/>
        </a:p>
      </dgm:t>
    </dgm:pt>
    <dgm:pt modelId="{CDA0E45C-6DCA-4222-9BC6-12AF8CF558FC}" type="parTrans" cxnId="{D7EDABBE-38F1-43AB-8E2E-98A80EAB1401}">
      <dgm:prSet/>
      <dgm:spPr/>
      <dgm:t>
        <a:bodyPr/>
        <a:lstStyle/>
        <a:p>
          <a:endParaRPr lang="en-US"/>
        </a:p>
      </dgm:t>
    </dgm:pt>
    <dgm:pt modelId="{24EE24CE-E815-4BCB-AC1B-7104E06747DA}" type="sibTrans" cxnId="{D7EDABBE-38F1-43AB-8E2E-98A80EAB1401}">
      <dgm:prSet/>
      <dgm:spPr/>
      <dgm:t>
        <a:bodyPr/>
        <a:lstStyle/>
        <a:p>
          <a:endParaRPr lang="en-US"/>
        </a:p>
      </dgm:t>
    </dgm:pt>
    <dgm:pt modelId="{B3ADC856-541D-4B17-BAE0-D2F9A8513A5F}">
      <dgm:prSet phldrT="[Text]"/>
      <dgm:spPr/>
      <dgm:t>
        <a:bodyPr/>
        <a:lstStyle/>
        <a:p>
          <a:r>
            <a:rPr lang="en-US"/>
            <a:t>Gọi WiFi.softAP(ssid) để thiết lập một open network</a:t>
          </a:r>
        </a:p>
      </dgm:t>
    </dgm:pt>
    <dgm:pt modelId="{994E44D0-8DA9-42F6-8218-5043D9C2BA1B}" type="parTrans" cxnId="{83BDC105-03E4-434B-B0F4-E549E0799ADD}">
      <dgm:prSet/>
      <dgm:spPr/>
      <dgm:t>
        <a:bodyPr/>
        <a:lstStyle/>
        <a:p>
          <a:endParaRPr lang="en-US"/>
        </a:p>
      </dgm:t>
    </dgm:pt>
    <dgm:pt modelId="{A0B9D332-5DDD-46EC-85A5-380260AA31E7}" type="sibTrans" cxnId="{83BDC105-03E4-434B-B0F4-E549E0799ADD}">
      <dgm:prSet/>
      <dgm:spPr/>
      <dgm:t>
        <a:bodyPr/>
        <a:lstStyle/>
        <a:p>
          <a:endParaRPr lang="en-US"/>
        </a:p>
      </dgm:t>
    </dgm:pt>
    <dgm:pt modelId="{7F354257-2D70-4736-BC88-1D00BB6ED0C4}">
      <dgm:prSet phldrT="[Text]"/>
      <dgm:spPr/>
      <dgm:t>
        <a:bodyPr/>
        <a:lstStyle/>
        <a:p>
          <a:r>
            <a:rPr lang="en-US" i="1"/>
            <a:t>Gọi WiFi.softAP(ssid, password) để thiết lập WPA2-PSK (mật khấu ít nhất 8 ký tự)</a:t>
          </a:r>
          <a:endParaRPr lang="en-US"/>
        </a:p>
      </dgm:t>
    </dgm:pt>
    <dgm:pt modelId="{99BA00AD-9740-4F8C-A9EA-B97FD50BC64E}" type="sibTrans" cxnId="{48C98728-1FBA-4285-8B7A-282AC6E571FA}">
      <dgm:prSet/>
      <dgm:spPr/>
      <dgm:t>
        <a:bodyPr/>
        <a:lstStyle/>
        <a:p>
          <a:endParaRPr lang="en-US"/>
        </a:p>
      </dgm:t>
    </dgm:pt>
    <dgm:pt modelId="{67B9800A-1893-4538-891E-92EF863A25ED}" type="parTrans" cxnId="{48C98728-1FBA-4285-8B7A-282AC6E571FA}">
      <dgm:prSet/>
      <dgm:spPr/>
      <dgm:t>
        <a:bodyPr/>
        <a:lstStyle/>
        <a:p>
          <a:endParaRPr lang="en-US"/>
        </a:p>
      </dgm:t>
    </dgm:pt>
    <dgm:pt modelId="{953ECDAB-19D3-4CF0-AB60-F952C22291CD}" type="pres">
      <dgm:prSet presAssocID="{73D59280-872C-4730-90BA-8BBB5F7EB29B}" presName="vert0" presStyleCnt="0">
        <dgm:presLayoutVars>
          <dgm:dir/>
          <dgm:animOne val="branch"/>
          <dgm:animLvl val="lvl"/>
        </dgm:presLayoutVars>
      </dgm:prSet>
      <dgm:spPr/>
    </dgm:pt>
    <dgm:pt modelId="{6C75EA8D-A4E7-4842-A1CB-6C69C9F7B679}" type="pres">
      <dgm:prSet presAssocID="{2A29DFFC-2257-4A22-BAC6-354935D56BE7}" presName="thickLine" presStyleLbl="alignNode1" presStyleIdx="0" presStyleCnt="1"/>
      <dgm:spPr/>
    </dgm:pt>
    <dgm:pt modelId="{45B89988-22F8-4AE3-8F63-EB8852578619}" type="pres">
      <dgm:prSet presAssocID="{2A29DFFC-2257-4A22-BAC6-354935D56BE7}" presName="horz1" presStyleCnt="0"/>
      <dgm:spPr/>
    </dgm:pt>
    <dgm:pt modelId="{3BBFB174-A5CD-491C-AFC9-65EF61D22AFB}" type="pres">
      <dgm:prSet presAssocID="{2A29DFFC-2257-4A22-BAC6-354935D56BE7}" presName="tx1" presStyleLbl="revTx" presStyleIdx="0" presStyleCnt="4"/>
      <dgm:spPr/>
    </dgm:pt>
    <dgm:pt modelId="{055495F8-5221-4254-AC24-CF1394167690}" type="pres">
      <dgm:prSet presAssocID="{2A29DFFC-2257-4A22-BAC6-354935D56BE7}" presName="vert1" presStyleCnt="0"/>
      <dgm:spPr/>
    </dgm:pt>
    <dgm:pt modelId="{2AB6E4F9-55D7-4B59-9124-4ABF2C9A72E6}" type="pres">
      <dgm:prSet presAssocID="{2E1DD46C-467C-4520-99DF-4AFE30AECEA0}" presName="vertSpace2a" presStyleCnt="0"/>
      <dgm:spPr/>
    </dgm:pt>
    <dgm:pt modelId="{457740CA-9D93-47D3-AA78-978C29E7818F}" type="pres">
      <dgm:prSet presAssocID="{2E1DD46C-467C-4520-99DF-4AFE30AECEA0}" presName="horz2" presStyleCnt="0"/>
      <dgm:spPr/>
    </dgm:pt>
    <dgm:pt modelId="{3D01593B-5524-49BE-B660-559055C0701A}" type="pres">
      <dgm:prSet presAssocID="{2E1DD46C-467C-4520-99DF-4AFE30AECEA0}" presName="horzSpace2" presStyleCnt="0"/>
      <dgm:spPr/>
    </dgm:pt>
    <dgm:pt modelId="{F0AF623A-14B2-4D1F-A3E2-741863E12230}" type="pres">
      <dgm:prSet presAssocID="{2E1DD46C-467C-4520-99DF-4AFE30AECEA0}" presName="tx2" presStyleLbl="revTx" presStyleIdx="1" presStyleCnt="4"/>
      <dgm:spPr/>
    </dgm:pt>
    <dgm:pt modelId="{CE409582-892B-428E-93A9-274EA25A7A13}" type="pres">
      <dgm:prSet presAssocID="{2E1DD46C-467C-4520-99DF-4AFE30AECEA0}" presName="vert2" presStyleCnt="0"/>
      <dgm:spPr/>
    </dgm:pt>
    <dgm:pt modelId="{93C539C2-6D0D-48A5-B1C4-CB4B8447B6D3}" type="pres">
      <dgm:prSet presAssocID="{2E1DD46C-467C-4520-99DF-4AFE30AECEA0}" presName="thinLine2b" presStyleLbl="callout" presStyleIdx="0" presStyleCnt="3"/>
      <dgm:spPr/>
    </dgm:pt>
    <dgm:pt modelId="{7E59DF74-0AA0-4B77-80C6-46D87BC42241}" type="pres">
      <dgm:prSet presAssocID="{2E1DD46C-467C-4520-99DF-4AFE30AECEA0}" presName="vertSpace2b" presStyleCnt="0"/>
      <dgm:spPr/>
    </dgm:pt>
    <dgm:pt modelId="{586BFFA5-75E4-424E-9DC7-0BCAE67C3B6D}" type="pres">
      <dgm:prSet presAssocID="{B3ADC856-541D-4B17-BAE0-D2F9A8513A5F}" presName="horz2" presStyleCnt="0"/>
      <dgm:spPr/>
    </dgm:pt>
    <dgm:pt modelId="{463731A4-D800-4A81-88AD-AC850E21150A}" type="pres">
      <dgm:prSet presAssocID="{B3ADC856-541D-4B17-BAE0-D2F9A8513A5F}" presName="horzSpace2" presStyleCnt="0"/>
      <dgm:spPr/>
    </dgm:pt>
    <dgm:pt modelId="{0EB41DA1-032A-4109-8122-4F36182E340C}" type="pres">
      <dgm:prSet presAssocID="{B3ADC856-541D-4B17-BAE0-D2F9A8513A5F}" presName="tx2" presStyleLbl="revTx" presStyleIdx="2" presStyleCnt="4"/>
      <dgm:spPr/>
    </dgm:pt>
    <dgm:pt modelId="{4311C218-30B3-496F-9A0F-F48F363AF6CD}" type="pres">
      <dgm:prSet presAssocID="{B3ADC856-541D-4B17-BAE0-D2F9A8513A5F}" presName="vert2" presStyleCnt="0"/>
      <dgm:spPr/>
    </dgm:pt>
    <dgm:pt modelId="{D16D7861-BEBA-4F06-B1DF-4139E462F2CA}" type="pres">
      <dgm:prSet presAssocID="{B3ADC856-541D-4B17-BAE0-D2F9A8513A5F}" presName="thinLine2b" presStyleLbl="callout" presStyleIdx="1" presStyleCnt="3"/>
      <dgm:spPr/>
    </dgm:pt>
    <dgm:pt modelId="{E6318608-88EA-4610-93E5-E11FC492373B}" type="pres">
      <dgm:prSet presAssocID="{B3ADC856-541D-4B17-BAE0-D2F9A8513A5F}" presName="vertSpace2b" presStyleCnt="0"/>
      <dgm:spPr/>
    </dgm:pt>
    <dgm:pt modelId="{56E9D1B4-4C1A-4ECA-9ADB-C7C7CF9EB419}" type="pres">
      <dgm:prSet presAssocID="{7F354257-2D70-4736-BC88-1D00BB6ED0C4}" presName="horz2" presStyleCnt="0"/>
      <dgm:spPr/>
    </dgm:pt>
    <dgm:pt modelId="{290F585B-26CF-4113-8504-C6BCFF00F23B}" type="pres">
      <dgm:prSet presAssocID="{7F354257-2D70-4736-BC88-1D00BB6ED0C4}" presName="horzSpace2" presStyleCnt="0"/>
      <dgm:spPr/>
    </dgm:pt>
    <dgm:pt modelId="{EFE92446-3AC4-4C17-8530-9284F84A0158}" type="pres">
      <dgm:prSet presAssocID="{7F354257-2D70-4736-BC88-1D00BB6ED0C4}" presName="tx2" presStyleLbl="revTx" presStyleIdx="3" presStyleCnt="4"/>
      <dgm:spPr/>
    </dgm:pt>
    <dgm:pt modelId="{4FF61B6B-4116-4699-AEBD-C26FAF560E12}" type="pres">
      <dgm:prSet presAssocID="{7F354257-2D70-4736-BC88-1D00BB6ED0C4}" presName="vert2" presStyleCnt="0"/>
      <dgm:spPr/>
    </dgm:pt>
    <dgm:pt modelId="{7F031DC9-9802-4770-95EC-698CF10509D6}" type="pres">
      <dgm:prSet presAssocID="{7F354257-2D70-4736-BC88-1D00BB6ED0C4}" presName="thinLine2b" presStyleLbl="callout" presStyleIdx="2" presStyleCnt="3"/>
      <dgm:spPr/>
    </dgm:pt>
    <dgm:pt modelId="{09066A4B-07F3-4310-83A7-AB8342CFAC1F}" type="pres">
      <dgm:prSet presAssocID="{7F354257-2D70-4736-BC88-1D00BB6ED0C4}" presName="vertSpace2b" presStyleCnt="0"/>
      <dgm:spPr/>
    </dgm:pt>
  </dgm:ptLst>
  <dgm:cxnLst>
    <dgm:cxn modelId="{83BDC105-03E4-434B-B0F4-E549E0799ADD}" srcId="{2A29DFFC-2257-4A22-BAC6-354935D56BE7}" destId="{B3ADC856-541D-4B17-BAE0-D2F9A8513A5F}" srcOrd="1" destOrd="0" parTransId="{994E44D0-8DA9-42F6-8218-5043D9C2BA1B}" sibTransId="{A0B9D332-5DDD-46EC-85A5-380260AA31E7}"/>
    <dgm:cxn modelId="{11E2F807-3BED-4F63-B722-16BD293EED1A}" type="presOf" srcId="{73D59280-872C-4730-90BA-8BBB5F7EB29B}" destId="{953ECDAB-19D3-4CF0-AB60-F952C22291CD}" srcOrd="0" destOrd="0" presId="urn:microsoft.com/office/officeart/2008/layout/LinedList"/>
    <dgm:cxn modelId="{48C98728-1FBA-4285-8B7A-282AC6E571FA}" srcId="{2A29DFFC-2257-4A22-BAC6-354935D56BE7}" destId="{7F354257-2D70-4736-BC88-1D00BB6ED0C4}" srcOrd="2" destOrd="0" parTransId="{67B9800A-1893-4538-891E-92EF863A25ED}" sibTransId="{99BA00AD-9740-4F8C-A9EA-B97FD50BC64E}"/>
    <dgm:cxn modelId="{3075CD28-68A8-4C5E-9D36-805F9B966A2A}" type="presOf" srcId="{2A29DFFC-2257-4A22-BAC6-354935D56BE7}" destId="{3BBFB174-A5CD-491C-AFC9-65EF61D22AFB}" srcOrd="0" destOrd="0" presId="urn:microsoft.com/office/officeart/2008/layout/LinedList"/>
    <dgm:cxn modelId="{16C6E530-7708-4210-9FF0-A62F9ADCFD0F}" type="presOf" srcId="{B3ADC856-541D-4B17-BAE0-D2F9A8513A5F}" destId="{0EB41DA1-032A-4109-8122-4F36182E340C}" srcOrd="0" destOrd="0" presId="urn:microsoft.com/office/officeart/2008/layout/LinedList"/>
    <dgm:cxn modelId="{D7EDABBE-38F1-43AB-8E2E-98A80EAB1401}" srcId="{2A29DFFC-2257-4A22-BAC6-354935D56BE7}" destId="{2E1DD46C-467C-4520-99DF-4AFE30AECEA0}" srcOrd="0" destOrd="0" parTransId="{CDA0E45C-6DCA-4222-9BC6-12AF8CF558FC}" sibTransId="{24EE24CE-E815-4BCB-AC1B-7104E06747DA}"/>
    <dgm:cxn modelId="{418405D0-A82D-43DE-A26D-AC8A2A03F0D9}" type="presOf" srcId="{2E1DD46C-467C-4520-99DF-4AFE30AECEA0}" destId="{F0AF623A-14B2-4D1F-A3E2-741863E12230}" srcOrd="0" destOrd="0" presId="urn:microsoft.com/office/officeart/2008/layout/LinedList"/>
    <dgm:cxn modelId="{40B93AE6-7D2E-49C9-B329-3B1C558C19EE}" srcId="{73D59280-872C-4730-90BA-8BBB5F7EB29B}" destId="{2A29DFFC-2257-4A22-BAC6-354935D56BE7}" srcOrd="0" destOrd="0" parTransId="{986AC539-F4E3-493D-8FE9-DC364AC5BAFC}" sibTransId="{7A854196-B631-4EBA-985B-EBE7AEFC69E2}"/>
    <dgm:cxn modelId="{6D5341FC-0892-4A60-8304-A4F31A2B7F0F}" type="presOf" srcId="{7F354257-2D70-4736-BC88-1D00BB6ED0C4}" destId="{EFE92446-3AC4-4C17-8530-9284F84A0158}" srcOrd="0" destOrd="0" presId="urn:microsoft.com/office/officeart/2008/layout/LinedList"/>
    <dgm:cxn modelId="{1A3BB815-14A4-4833-9141-2F98A80EA436}" type="presParOf" srcId="{953ECDAB-19D3-4CF0-AB60-F952C22291CD}" destId="{6C75EA8D-A4E7-4842-A1CB-6C69C9F7B679}" srcOrd="0" destOrd="0" presId="urn:microsoft.com/office/officeart/2008/layout/LinedList"/>
    <dgm:cxn modelId="{2ACF151A-495A-48C5-9DC2-48FF0936A3E3}" type="presParOf" srcId="{953ECDAB-19D3-4CF0-AB60-F952C22291CD}" destId="{45B89988-22F8-4AE3-8F63-EB8852578619}" srcOrd="1" destOrd="0" presId="urn:microsoft.com/office/officeart/2008/layout/LinedList"/>
    <dgm:cxn modelId="{C4BCA471-E88F-433F-B26E-622D20904194}" type="presParOf" srcId="{45B89988-22F8-4AE3-8F63-EB8852578619}" destId="{3BBFB174-A5CD-491C-AFC9-65EF61D22AFB}" srcOrd="0" destOrd="0" presId="urn:microsoft.com/office/officeart/2008/layout/LinedList"/>
    <dgm:cxn modelId="{8BAB6619-15A4-441E-9789-0B864E10E8E2}" type="presParOf" srcId="{45B89988-22F8-4AE3-8F63-EB8852578619}" destId="{055495F8-5221-4254-AC24-CF1394167690}" srcOrd="1" destOrd="0" presId="urn:microsoft.com/office/officeart/2008/layout/LinedList"/>
    <dgm:cxn modelId="{89CC36CE-332D-4B22-8109-414D8E6808A1}" type="presParOf" srcId="{055495F8-5221-4254-AC24-CF1394167690}" destId="{2AB6E4F9-55D7-4B59-9124-4ABF2C9A72E6}" srcOrd="0" destOrd="0" presId="urn:microsoft.com/office/officeart/2008/layout/LinedList"/>
    <dgm:cxn modelId="{B5BEBEBC-BB55-4191-9264-5C7A525ECEDE}" type="presParOf" srcId="{055495F8-5221-4254-AC24-CF1394167690}" destId="{457740CA-9D93-47D3-AA78-978C29E7818F}" srcOrd="1" destOrd="0" presId="urn:microsoft.com/office/officeart/2008/layout/LinedList"/>
    <dgm:cxn modelId="{25400356-7F6B-41E7-A97C-4775E32B23FB}" type="presParOf" srcId="{457740CA-9D93-47D3-AA78-978C29E7818F}" destId="{3D01593B-5524-49BE-B660-559055C0701A}" srcOrd="0" destOrd="0" presId="urn:microsoft.com/office/officeart/2008/layout/LinedList"/>
    <dgm:cxn modelId="{B5FFBC75-3009-4DE7-A16D-047593C2724A}" type="presParOf" srcId="{457740CA-9D93-47D3-AA78-978C29E7818F}" destId="{F0AF623A-14B2-4D1F-A3E2-741863E12230}" srcOrd="1" destOrd="0" presId="urn:microsoft.com/office/officeart/2008/layout/LinedList"/>
    <dgm:cxn modelId="{10D390B2-041E-425C-95FF-08E517426D55}" type="presParOf" srcId="{457740CA-9D93-47D3-AA78-978C29E7818F}" destId="{CE409582-892B-428E-93A9-274EA25A7A13}" srcOrd="2" destOrd="0" presId="urn:microsoft.com/office/officeart/2008/layout/LinedList"/>
    <dgm:cxn modelId="{A1B61012-DED3-44E4-AF63-82836945C5B8}" type="presParOf" srcId="{055495F8-5221-4254-AC24-CF1394167690}" destId="{93C539C2-6D0D-48A5-B1C4-CB4B8447B6D3}" srcOrd="2" destOrd="0" presId="urn:microsoft.com/office/officeart/2008/layout/LinedList"/>
    <dgm:cxn modelId="{B4AAC978-986A-4EB4-83D8-14D72C5E3CAD}" type="presParOf" srcId="{055495F8-5221-4254-AC24-CF1394167690}" destId="{7E59DF74-0AA0-4B77-80C6-46D87BC42241}" srcOrd="3" destOrd="0" presId="urn:microsoft.com/office/officeart/2008/layout/LinedList"/>
    <dgm:cxn modelId="{03E44B3F-6583-4272-A804-7AF94338B9BB}" type="presParOf" srcId="{055495F8-5221-4254-AC24-CF1394167690}" destId="{586BFFA5-75E4-424E-9DC7-0BCAE67C3B6D}" srcOrd="4" destOrd="0" presId="urn:microsoft.com/office/officeart/2008/layout/LinedList"/>
    <dgm:cxn modelId="{69D473E0-E610-4A83-A541-81F05ADF45F2}" type="presParOf" srcId="{586BFFA5-75E4-424E-9DC7-0BCAE67C3B6D}" destId="{463731A4-D800-4A81-88AD-AC850E21150A}" srcOrd="0" destOrd="0" presId="urn:microsoft.com/office/officeart/2008/layout/LinedList"/>
    <dgm:cxn modelId="{5B633DB2-B82D-4AD4-A5FF-F37387B320B9}" type="presParOf" srcId="{586BFFA5-75E4-424E-9DC7-0BCAE67C3B6D}" destId="{0EB41DA1-032A-4109-8122-4F36182E340C}" srcOrd="1" destOrd="0" presId="urn:microsoft.com/office/officeart/2008/layout/LinedList"/>
    <dgm:cxn modelId="{E1F003C2-8056-44A8-BF1E-BD14A1447E1B}" type="presParOf" srcId="{586BFFA5-75E4-424E-9DC7-0BCAE67C3B6D}" destId="{4311C218-30B3-496F-9A0F-F48F363AF6CD}" srcOrd="2" destOrd="0" presId="urn:microsoft.com/office/officeart/2008/layout/LinedList"/>
    <dgm:cxn modelId="{D50DAA63-B0B3-4412-986F-45C94B29BCDB}" type="presParOf" srcId="{055495F8-5221-4254-AC24-CF1394167690}" destId="{D16D7861-BEBA-4F06-B1DF-4139E462F2CA}" srcOrd="5" destOrd="0" presId="urn:microsoft.com/office/officeart/2008/layout/LinedList"/>
    <dgm:cxn modelId="{607CD03A-DECE-4875-A692-FF8505286ADF}" type="presParOf" srcId="{055495F8-5221-4254-AC24-CF1394167690}" destId="{E6318608-88EA-4610-93E5-E11FC492373B}" srcOrd="6" destOrd="0" presId="urn:microsoft.com/office/officeart/2008/layout/LinedList"/>
    <dgm:cxn modelId="{C68AFD1F-AA6C-452F-9701-8B2F1D69ECB6}" type="presParOf" srcId="{055495F8-5221-4254-AC24-CF1394167690}" destId="{56E9D1B4-4C1A-4ECA-9ADB-C7C7CF9EB419}" srcOrd="7" destOrd="0" presId="urn:microsoft.com/office/officeart/2008/layout/LinedList"/>
    <dgm:cxn modelId="{6A4ECF23-AC21-4266-B38E-29F1CB7D7515}" type="presParOf" srcId="{56E9D1B4-4C1A-4ECA-9ADB-C7C7CF9EB419}" destId="{290F585B-26CF-4113-8504-C6BCFF00F23B}" srcOrd="0" destOrd="0" presId="urn:microsoft.com/office/officeart/2008/layout/LinedList"/>
    <dgm:cxn modelId="{79270C70-E57D-433E-B07C-30C2D991C928}" type="presParOf" srcId="{56E9D1B4-4C1A-4ECA-9ADB-C7C7CF9EB419}" destId="{EFE92446-3AC4-4C17-8530-9284F84A0158}" srcOrd="1" destOrd="0" presId="urn:microsoft.com/office/officeart/2008/layout/LinedList"/>
    <dgm:cxn modelId="{39C50B1F-5D04-4D97-9F2B-A3E4951484B9}" type="presParOf" srcId="{56E9D1B4-4C1A-4ECA-9ADB-C7C7CF9EB419}" destId="{4FF61B6B-4116-4699-AEBD-C26FAF560E12}" srcOrd="2" destOrd="0" presId="urn:microsoft.com/office/officeart/2008/layout/LinedList"/>
    <dgm:cxn modelId="{ADF64062-F85A-4C0D-922B-5FAB108EA43A}" type="presParOf" srcId="{055495F8-5221-4254-AC24-CF1394167690}" destId="{7F031DC9-9802-4770-95EC-698CF10509D6}" srcOrd="8" destOrd="0" presId="urn:microsoft.com/office/officeart/2008/layout/LinedList"/>
    <dgm:cxn modelId="{31A1DA2D-BBB9-4367-B67A-52A4A507F50E}" type="presParOf" srcId="{055495F8-5221-4254-AC24-CF1394167690}" destId="{09066A4B-07F3-4310-83A7-AB8342CFAC1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59280-872C-4730-90BA-8BBB5F7EB2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29DFFC-2257-4A22-BAC6-354935D56BE7}">
      <dgm:prSet phldrT="[Text]" custT="1"/>
      <dgm:spPr/>
      <dgm:t>
        <a:bodyPr/>
        <a:lstStyle/>
        <a:p>
          <a:r>
            <a:rPr lang="en-US" sz="2000"/>
            <a:t>ESP8266HTTPClient.h</a:t>
          </a:r>
        </a:p>
      </dgm:t>
    </dgm:pt>
    <dgm:pt modelId="{986AC539-F4E3-493D-8FE9-DC364AC5BAFC}" type="parTrans" cxnId="{40B93AE6-7D2E-49C9-B329-3B1C558C19EE}">
      <dgm:prSet/>
      <dgm:spPr/>
      <dgm:t>
        <a:bodyPr/>
        <a:lstStyle/>
        <a:p>
          <a:endParaRPr lang="en-US"/>
        </a:p>
      </dgm:t>
    </dgm:pt>
    <dgm:pt modelId="{7A854196-B631-4EBA-985B-EBE7AEFC69E2}" type="sibTrans" cxnId="{40B93AE6-7D2E-49C9-B329-3B1C558C19EE}">
      <dgm:prSet/>
      <dgm:spPr/>
      <dgm:t>
        <a:bodyPr/>
        <a:lstStyle/>
        <a:p>
          <a:endParaRPr lang="en-US"/>
        </a:p>
      </dgm:t>
    </dgm:pt>
    <dgm:pt modelId="{2E1DD46C-467C-4520-99DF-4AFE30AECEA0}">
      <dgm:prSet phldrT="[Text]"/>
      <dgm:spPr/>
      <dgm:t>
        <a:bodyPr/>
        <a:lstStyle/>
        <a:p>
          <a:r>
            <a:rPr lang="en-US"/>
            <a:t>http.begin("http://?"). Để gửi kết yêu cầu truy cập đến một địa chỉ</a:t>
          </a:r>
        </a:p>
      </dgm:t>
    </dgm:pt>
    <dgm:pt modelId="{CDA0E45C-6DCA-4222-9BC6-12AF8CF558FC}" type="parTrans" cxnId="{D7EDABBE-38F1-43AB-8E2E-98A80EAB1401}">
      <dgm:prSet/>
      <dgm:spPr/>
      <dgm:t>
        <a:bodyPr/>
        <a:lstStyle/>
        <a:p>
          <a:endParaRPr lang="en-US"/>
        </a:p>
      </dgm:t>
    </dgm:pt>
    <dgm:pt modelId="{24EE24CE-E815-4BCB-AC1B-7104E06747DA}" type="sibTrans" cxnId="{D7EDABBE-38F1-43AB-8E2E-98A80EAB1401}">
      <dgm:prSet/>
      <dgm:spPr/>
      <dgm:t>
        <a:bodyPr/>
        <a:lstStyle/>
        <a:p>
          <a:endParaRPr lang="en-US"/>
        </a:p>
      </dgm:t>
    </dgm:pt>
    <dgm:pt modelId="{B3ADC856-541D-4B17-BAE0-D2F9A8513A5F}">
      <dgm:prSet phldrT="[Text]"/>
      <dgm:spPr/>
      <dgm:t>
        <a:bodyPr/>
        <a:lstStyle/>
        <a:p>
          <a:r>
            <a:rPr lang="en-US"/>
            <a:t>http.GET() nhận dữ liệu trả về từ trang web</a:t>
          </a:r>
          <a:r>
            <a:rPr lang="en-US" i="1"/>
            <a:t>Gọi WiFi.softAP(ssid, password) để thiết lập WPA2-PSK (mật khấu ít nhất 8 ký tự)</a:t>
          </a:r>
          <a:endParaRPr lang="en-US"/>
        </a:p>
      </dgm:t>
    </dgm:pt>
    <dgm:pt modelId="{994E44D0-8DA9-42F6-8218-5043D9C2BA1B}" type="parTrans" cxnId="{83BDC105-03E4-434B-B0F4-E549E0799ADD}">
      <dgm:prSet/>
      <dgm:spPr/>
      <dgm:t>
        <a:bodyPr/>
        <a:lstStyle/>
        <a:p>
          <a:endParaRPr lang="en-US"/>
        </a:p>
      </dgm:t>
    </dgm:pt>
    <dgm:pt modelId="{A0B9D332-5DDD-46EC-85A5-380260AA31E7}" type="sibTrans" cxnId="{83BDC105-03E4-434B-B0F4-E549E0799ADD}">
      <dgm:prSet/>
      <dgm:spPr/>
      <dgm:t>
        <a:bodyPr/>
        <a:lstStyle/>
        <a:p>
          <a:endParaRPr lang="en-US"/>
        </a:p>
      </dgm:t>
    </dgm:pt>
    <dgm:pt modelId="{953ECDAB-19D3-4CF0-AB60-F952C22291CD}" type="pres">
      <dgm:prSet presAssocID="{73D59280-872C-4730-90BA-8BBB5F7EB29B}" presName="vert0" presStyleCnt="0">
        <dgm:presLayoutVars>
          <dgm:dir/>
          <dgm:animOne val="branch"/>
          <dgm:animLvl val="lvl"/>
        </dgm:presLayoutVars>
      </dgm:prSet>
      <dgm:spPr/>
    </dgm:pt>
    <dgm:pt modelId="{6C75EA8D-A4E7-4842-A1CB-6C69C9F7B679}" type="pres">
      <dgm:prSet presAssocID="{2A29DFFC-2257-4A22-BAC6-354935D56BE7}" presName="thickLine" presStyleLbl="alignNode1" presStyleIdx="0" presStyleCnt="1"/>
      <dgm:spPr/>
    </dgm:pt>
    <dgm:pt modelId="{45B89988-22F8-4AE3-8F63-EB8852578619}" type="pres">
      <dgm:prSet presAssocID="{2A29DFFC-2257-4A22-BAC6-354935D56BE7}" presName="horz1" presStyleCnt="0"/>
      <dgm:spPr/>
    </dgm:pt>
    <dgm:pt modelId="{3BBFB174-A5CD-491C-AFC9-65EF61D22AFB}" type="pres">
      <dgm:prSet presAssocID="{2A29DFFC-2257-4A22-BAC6-354935D56BE7}" presName="tx1" presStyleLbl="revTx" presStyleIdx="0" presStyleCnt="3"/>
      <dgm:spPr/>
    </dgm:pt>
    <dgm:pt modelId="{055495F8-5221-4254-AC24-CF1394167690}" type="pres">
      <dgm:prSet presAssocID="{2A29DFFC-2257-4A22-BAC6-354935D56BE7}" presName="vert1" presStyleCnt="0"/>
      <dgm:spPr/>
    </dgm:pt>
    <dgm:pt modelId="{2AB6E4F9-55D7-4B59-9124-4ABF2C9A72E6}" type="pres">
      <dgm:prSet presAssocID="{2E1DD46C-467C-4520-99DF-4AFE30AECEA0}" presName="vertSpace2a" presStyleCnt="0"/>
      <dgm:spPr/>
    </dgm:pt>
    <dgm:pt modelId="{457740CA-9D93-47D3-AA78-978C29E7818F}" type="pres">
      <dgm:prSet presAssocID="{2E1DD46C-467C-4520-99DF-4AFE30AECEA0}" presName="horz2" presStyleCnt="0"/>
      <dgm:spPr/>
    </dgm:pt>
    <dgm:pt modelId="{3D01593B-5524-49BE-B660-559055C0701A}" type="pres">
      <dgm:prSet presAssocID="{2E1DD46C-467C-4520-99DF-4AFE30AECEA0}" presName="horzSpace2" presStyleCnt="0"/>
      <dgm:spPr/>
    </dgm:pt>
    <dgm:pt modelId="{F0AF623A-14B2-4D1F-A3E2-741863E12230}" type="pres">
      <dgm:prSet presAssocID="{2E1DD46C-467C-4520-99DF-4AFE30AECEA0}" presName="tx2" presStyleLbl="revTx" presStyleIdx="1" presStyleCnt="3"/>
      <dgm:spPr/>
    </dgm:pt>
    <dgm:pt modelId="{CE409582-892B-428E-93A9-274EA25A7A13}" type="pres">
      <dgm:prSet presAssocID="{2E1DD46C-467C-4520-99DF-4AFE30AECEA0}" presName="vert2" presStyleCnt="0"/>
      <dgm:spPr/>
    </dgm:pt>
    <dgm:pt modelId="{93C539C2-6D0D-48A5-B1C4-CB4B8447B6D3}" type="pres">
      <dgm:prSet presAssocID="{2E1DD46C-467C-4520-99DF-4AFE30AECEA0}" presName="thinLine2b" presStyleLbl="callout" presStyleIdx="0" presStyleCnt="2"/>
      <dgm:spPr/>
    </dgm:pt>
    <dgm:pt modelId="{7E59DF74-0AA0-4B77-80C6-46D87BC42241}" type="pres">
      <dgm:prSet presAssocID="{2E1DD46C-467C-4520-99DF-4AFE30AECEA0}" presName="vertSpace2b" presStyleCnt="0"/>
      <dgm:spPr/>
    </dgm:pt>
    <dgm:pt modelId="{586BFFA5-75E4-424E-9DC7-0BCAE67C3B6D}" type="pres">
      <dgm:prSet presAssocID="{B3ADC856-541D-4B17-BAE0-D2F9A8513A5F}" presName="horz2" presStyleCnt="0"/>
      <dgm:spPr/>
    </dgm:pt>
    <dgm:pt modelId="{463731A4-D800-4A81-88AD-AC850E21150A}" type="pres">
      <dgm:prSet presAssocID="{B3ADC856-541D-4B17-BAE0-D2F9A8513A5F}" presName="horzSpace2" presStyleCnt="0"/>
      <dgm:spPr/>
    </dgm:pt>
    <dgm:pt modelId="{0EB41DA1-032A-4109-8122-4F36182E340C}" type="pres">
      <dgm:prSet presAssocID="{B3ADC856-541D-4B17-BAE0-D2F9A8513A5F}" presName="tx2" presStyleLbl="revTx" presStyleIdx="2" presStyleCnt="3"/>
      <dgm:spPr/>
    </dgm:pt>
    <dgm:pt modelId="{4311C218-30B3-496F-9A0F-F48F363AF6CD}" type="pres">
      <dgm:prSet presAssocID="{B3ADC856-541D-4B17-BAE0-D2F9A8513A5F}" presName="vert2" presStyleCnt="0"/>
      <dgm:spPr/>
    </dgm:pt>
    <dgm:pt modelId="{D16D7861-BEBA-4F06-B1DF-4139E462F2CA}" type="pres">
      <dgm:prSet presAssocID="{B3ADC856-541D-4B17-BAE0-D2F9A8513A5F}" presName="thinLine2b" presStyleLbl="callout" presStyleIdx="1" presStyleCnt="2"/>
      <dgm:spPr/>
    </dgm:pt>
    <dgm:pt modelId="{E6318608-88EA-4610-93E5-E11FC492373B}" type="pres">
      <dgm:prSet presAssocID="{B3ADC856-541D-4B17-BAE0-D2F9A8513A5F}" presName="vertSpace2b" presStyleCnt="0"/>
      <dgm:spPr/>
    </dgm:pt>
  </dgm:ptLst>
  <dgm:cxnLst>
    <dgm:cxn modelId="{83BDC105-03E4-434B-B0F4-E549E0799ADD}" srcId="{2A29DFFC-2257-4A22-BAC6-354935D56BE7}" destId="{B3ADC856-541D-4B17-BAE0-D2F9A8513A5F}" srcOrd="1" destOrd="0" parTransId="{994E44D0-8DA9-42F6-8218-5043D9C2BA1B}" sibTransId="{A0B9D332-5DDD-46EC-85A5-380260AA31E7}"/>
    <dgm:cxn modelId="{11E2F807-3BED-4F63-B722-16BD293EED1A}" type="presOf" srcId="{73D59280-872C-4730-90BA-8BBB5F7EB29B}" destId="{953ECDAB-19D3-4CF0-AB60-F952C22291CD}" srcOrd="0" destOrd="0" presId="urn:microsoft.com/office/officeart/2008/layout/LinedList"/>
    <dgm:cxn modelId="{3075CD28-68A8-4C5E-9D36-805F9B966A2A}" type="presOf" srcId="{2A29DFFC-2257-4A22-BAC6-354935D56BE7}" destId="{3BBFB174-A5CD-491C-AFC9-65EF61D22AFB}" srcOrd="0" destOrd="0" presId="urn:microsoft.com/office/officeart/2008/layout/LinedList"/>
    <dgm:cxn modelId="{16C6E530-7708-4210-9FF0-A62F9ADCFD0F}" type="presOf" srcId="{B3ADC856-541D-4B17-BAE0-D2F9A8513A5F}" destId="{0EB41DA1-032A-4109-8122-4F36182E340C}" srcOrd="0" destOrd="0" presId="urn:microsoft.com/office/officeart/2008/layout/LinedList"/>
    <dgm:cxn modelId="{D7EDABBE-38F1-43AB-8E2E-98A80EAB1401}" srcId="{2A29DFFC-2257-4A22-BAC6-354935D56BE7}" destId="{2E1DD46C-467C-4520-99DF-4AFE30AECEA0}" srcOrd="0" destOrd="0" parTransId="{CDA0E45C-6DCA-4222-9BC6-12AF8CF558FC}" sibTransId="{24EE24CE-E815-4BCB-AC1B-7104E06747DA}"/>
    <dgm:cxn modelId="{418405D0-A82D-43DE-A26D-AC8A2A03F0D9}" type="presOf" srcId="{2E1DD46C-467C-4520-99DF-4AFE30AECEA0}" destId="{F0AF623A-14B2-4D1F-A3E2-741863E12230}" srcOrd="0" destOrd="0" presId="urn:microsoft.com/office/officeart/2008/layout/LinedList"/>
    <dgm:cxn modelId="{40B93AE6-7D2E-49C9-B329-3B1C558C19EE}" srcId="{73D59280-872C-4730-90BA-8BBB5F7EB29B}" destId="{2A29DFFC-2257-4A22-BAC6-354935D56BE7}" srcOrd="0" destOrd="0" parTransId="{986AC539-F4E3-493D-8FE9-DC364AC5BAFC}" sibTransId="{7A854196-B631-4EBA-985B-EBE7AEFC69E2}"/>
    <dgm:cxn modelId="{1A3BB815-14A4-4833-9141-2F98A80EA436}" type="presParOf" srcId="{953ECDAB-19D3-4CF0-AB60-F952C22291CD}" destId="{6C75EA8D-A4E7-4842-A1CB-6C69C9F7B679}" srcOrd="0" destOrd="0" presId="urn:microsoft.com/office/officeart/2008/layout/LinedList"/>
    <dgm:cxn modelId="{2ACF151A-495A-48C5-9DC2-48FF0936A3E3}" type="presParOf" srcId="{953ECDAB-19D3-4CF0-AB60-F952C22291CD}" destId="{45B89988-22F8-4AE3-8F63-EB8852578619}" srcOrd="1" destOrd="0" presId="urn:microsoft.com/office/officeart/2008/layout/LinedList"/>
    <dgm:cxn modelId="{C4BCA471-E88F-433F-B26E-622D20904194}" type="presParOf" srcId="{45B89988-22F8-4AE3-8F63-EB8852578619}" destId="{3BBFB174-A5CD-491C-AFC9-65EF61D22AFB}" srcOrd="0" destOrd="0" presId="urn:microsoft.com/office/officeart/2008/layout/LinedList"/>
    <dgm:cxn modelId="{8BAB6619-15A4-441E-9789-0B864E10E8E2}" type="presParOf" srcId="{45B89988-22F8-4AE3-8F63-EB8852578619}" destId="{055495F8-5221-4254-AC24-CF1394167690}" srcOrd="1" destOrd="0" presId="urn:microsoft.com/office/officeart/2008/layout/LinedList"/>
    <dgm:cxn modelId="{89CC36CE-332D-4B22-8109-414D8E6808A1}" type="presParOf" srcId="{055495F8-5221-4254-AC24-CF1394167690}" destId="{2AB6E4F9-55D7-4B59-9124-4ABF2C9A72E6}" srcOrd="0" destOrd="0" presId="urn:microsoft.com/office/officeart/2008/layout/LinedList"/>
    <dgm:cxn modelId="{B5BEBEBC-BB55-4191-9264-5C7A525ECEDE}" type="presParOf" srcId="{055495F8-5221-4254-AC24-CF1394167690}" destId="{457740CA-9D93-47D3-AA78-978C29E7818F}" srcOrd="1" destOrd="0" presId="urn:microsoft.com/office/officeart/2008/layout/LinedList"/>
    <dgm:cxn modelId="{25400356-7F6B-41E7-A97C-4775E32B23FB}" type="presParOf" srcId="{457740CA-9D93-47D3-AA78-978C29E7818F}" destId="{3D01593B-5524-49BE-B660-559055C0701A}" srcOrd="0" destOrd="0" presId="urn:microsoft.com/office/officeart/2008/layout/LinedList"/>
    <dgm:cxn modelId="{B5FFBC75-3009-4DE7-A16D-047593C2724A}" type="presParOf" srcId="{457740CA-9D93-47D3-AA78-978C29E7818F}" destId="{F0AF623A-14B2-4D1F-A3E2-741863E12230}" srcOrd="1" destOrd="0" presId="urn:microsoft.com/office/officeart/2008/layout/LinedList"/>
    <dgm:cxn modelId="{10D390B2-041E-425C-95FF-08E517426D55}" type="presParOf" srcId="{457740CA-9D93-47D3-AA78-978C29E7818F}" destId="{CE409582-892B-428E-93A9-274EA25A7A13}" srcOrd="2" destOrd="0" presId="urn:microsoft.com/office/officeart/2008/layout/LinedList"/>
    <dgm:cxn modelId="{A1B61012-DED3-44E4-AF63-82836945C5B8}" type="presParOf" srcId="{055495F8-5221-4254-AC24-CF1394167690}" destId="{93C539C2-6D0D-48A5-B1C4-CB4B8447B6D3}" srcOrd="2" destOrd="0" presId="urn:microsoft.com/office/officeart/2008/layout/LinedList"/>
    <dgm:cxn modelId="{B4AAC978-986A-4EB4-83D8-14D72C5E3CAD}" type="presParOf" srcId="{055495F8-5221-4254-AC24-CF1394167690}" destId="{7E59DF74-0AA0-4B77-80C6-46D87BC42241}" srcOrd="3" destOrd="0" presId="urn:microsoft.com/office/officeart/2008/layout/LinedList"/>
    <dgm:cxn modelId="{03E44B3F-6583-4272-A804-7AF94338B9BB}" type="presParOf" srcId="{055495F8-5221-4254-AC24-CF1394167690}" destId="{586BFFA5-75E4-424E-9DC7-0BCAE67C3B6D}" srcOrd="4" destOrd="0" presId="urn:microsoft.com/office/officeart/2008/layout/LinedList"/>
    <dgm:cxn modelId="{69D473E0-E610-4A83-A541-81F05ADF45F2}" type="presParOf" srcId="{586BFFA5-75E4-424E-9DC7-0BCAE67C3B6D}" destId="{463731A4-D800-4A81-88AD-AC850E21150A}" srcOrd="0" destOrd="0" presId="urn:microsoft.com/office/officeart/2008/layout/LinedList"/>
    <dgm:cxn modelId="{5B633DB2-B82D-4AD4-A5FF-F37387B320B9}" type="presParOf" srcId="{586BFFA5-75E4-424E-9DC7-0BCAE67C3B6D}" destId="{0EB41DA1-032A-4109-8122-4F36182E340C}" srcOrd="1" destOrd="0" presId="urn:microsoft.com/office/officeart/2008/layout/LinedList"/>
    <dgm:cxn modelId="{E1F003C2-8056-44A8-BF1E-BD14A1447E1B}" type="presParOf" srcId="{586BFFA5-75E4-424E-9DC7-0BCAE67C3B6D}" destId="{4311C218-30B3-496F-9A0F-F48F363AF6CD}" srcOrd="2" destOrd="0" presId="urn:microsoft.com/office/officeart/2008/layout/LinedList"/>
    <dgm:cxn modelId="{D50DAA63-B0B3-4412-986F-45C94B29BCDB}" type="presParOf" srcId="{055495F8-5221-4254-AC24-CF1394167690}" destId="{D16D7861-BEBA-4F06-B1DF-4139E462F2CA}" srcOrd="5" destOrd="0" presId="urn:microsoft.com/office/officeart/2008/layout/LinedList"/>
    <dgm:cxn modelId="{607CD03A-DECE-4875-A692-FF8505286ADF}" type="presParOf" srcId="{055495F8-5221-4254-AC24-CF1394167690}" destId="{E6318608-88EA-4610-93E5-E11FC492373B}"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921443-76DD-4E3D-A3FD-4C6AFD7852F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1284F441-846F-4489-9785-54C5AB388F34}">
      <dgm:prSet phldrT="[Text]"/>
      <dgm:spPr/>
      <dgm:t>
        <a:bodyPr/>
        <a:lstStyle/>
        <a:p>
          <a:r>
            <a:rPr lang="en-US"/>
            <a:t>Iot.sdf</a:t>
          </a:r>
        </a:p>
      </dgm:t>
    </dgm:pt>
    <dgm:pt modelId="{80661465-903F-41D5-A25B-1D6052AECC9D}" type="parTrans" cxnId="{7D872480-A7B1-4FD4-AB61-6FD5B09DA346}">
      <dgm:prSet/>
      <dgm:spPr/>
      <dgm:t>
        <a:bodyPr/>
        <a:lstStyle/>
        <a:p>
          <a:endParaRPr lang="en-US"/>
        </a:p>
      </dgm:t>
    </dgm:pt>
    <dgm:pt modelId="{427F9C81-1772-4667-AB3B-AB927E85F9EE}" type="sibTrans" cxnId="{7D872480-A7B1-4FD4-AB61-6FD5B09DA346}">
      <dgm:prSet/>
      <dgm:spPr/>
      <dgm:t>
        <a:bodyPr/>
        <a:lstStyle/>
        <a:p>
          <a:endParaRPr lang="en-US"/>
        </a:p>
      </dgm:t>
    </dgm:pt>
    <dgm:pt modelId="{D1634ED2-E5EE-4431-8914-B95CA7D078DA}">
      <dgm:prSet phldrT="[Text]"/>
      <dgm:spPr/>
      <dgm:t>
        <a:bodyPr/>
        <a:lstStyle/>
        <a:p>
          <a:r>
            <a:rPr lang="en-US"/>
            <a:t>Devices</a:t>
          </a:r>
        </a:p>
      </dgm:t>
    </dgm:pt>
    <dgm:pt modelId="{C70BBCE5-DC2B-43A2-8155-513EE79AD432}" type="parTrans" cxnId="{D1360048-67E7-4398-B9D5-6B3654218204}">
      <dgm:prSet/>
      <dgm:spPr/>
      <dgm:t>
        <a:bodyPr/>
        <a:lstStyle/>
        <a:p>
          <a:endParaRPr lang="en-US"/>
        </a:p>
      </dgm:t>
    </dgm:pt>
    <dgm:pt modelId="{9CFD597A-DF91-42D2-88DA-789FDF79DE24}" type="sibTrans" cxnId="{D1360048-67E7-4398-B9D5-6B3654218204}">
      <dgm:prSet/>
      <dgm:spPr/>
      <dgm:t>
        <a:bodyPr/>
        <a:lstStyle/>
        <a:p>
          <a:endParaRPr lang="en-US"/>
        </a:p>
      </dgm:t>
    </dgm:pt>
    <dgm:pt modelId="{2DE22493-067F-42C3-B88E-6B15EB232A36}">
      <dgm:prSet phldrT="[Text]"/>
      <dgm:spPr/>
      <dgm:t>
        <a:bodyPr/>
        <a:lstStyle/>
        <a:p>
          <a:r>
            <a:rPr lang="en-US"/>
            <a:t>DLog</a:t>
          </a:r>
        </a:p>
      </dgm:t>
    </dgm:pt>
    <dgm:pt modelId="{FD1F5370-E172-404D-B31D-6308B2650A5E}" type="parTrans" cxnId="{839521CB-E0CC-4D81-BBC7-6426F188A93D}">
      <dgm:prSet/>
      <dgm:spPr/>
      <dgm:t>
        <a:bodyPr/>
        <a:lstStyle/>
        <a:p>
          <a:endParaRPr lang="en-US"/>
        </a:p>
      </dgm:t>
    </dgm:pt>
    <dgm:pt modelId="{58F6FF0E-8EE4-4927-8D76-012335BB7349}" type="sibTrans" cxnId="{839521CB-E0CC-4D81-BBC7-6426F188A93D}">
      <dgm:prSet/>
      <dgm:spPr/>
      <dgm:t>
        <a:bodyPr/>
        <a:lstStyle/>
        <a:p>
          <a:endParaRPr lang="en-US"/>
        </a:p>
      </dgm:t>
    </dgm:pt>
    <dgm:pt modelId="{9998FE3C-A5E6-4038-855A-9A4C67ADC7F8}">
      <dgm:prSet phldrT="[Text]"/>
      <dgm:spPr/>
      <dgm:t>
        <a:bodyPr/>
        <a:lstStyle/>
        <a:p>
          <a:r>
            <a:rPr lang="en-US"/>
            <a:t>SLog</a:t>
          </a:r>
        </a:p>
      </dgm:t>
    </dgm:pt>
    <dgm:pt modelId="{4696E0B6-F8E6-46FD-B6F0-70D44E81E933}" type="parTrans" cxnId="{E6970951-E87C-498B-B5E6-55A23058C05F}">
      <dgm:prSet/>
      <dgm:spPr/>
      <dgm:t>
        <a:bodyPr/>
        <a:lstStyle/>
        <a:p>
          <a:endParaRPr lang="en-US"/>
        </a:p>
      </dgm:t>
    </dgm:pt>
    <dgm:pt modelId="{CF9ECA73-C073-478D-86A6-8C61A33DDBC0}" type="sibTrans" cxnId="{E6970951-E87C-498B-B5E6-55A23058C05F}">
      <dgm:prSet/>
      <dgm:spPr/>
      <dgm:t>
        <a:bodyPr/>
        <a:lstStyle/>
        <a:p>
          <a:endParaRPr lang="en-US"/>
        </a:p>
      </dgm:t>
    </dgm:pt>
    <dgm:pt modelId="{AC423B35-B91E-4BDE-B6B4-F4EAD4C1F49A}">
      <dgm:prSet phldrT="[Text]"/>
      <dgm:spPr/>
      <dgm:t>
        <a:bodyPr/>
        <a:lstStyle/>
        <a:p>
          <a:r>
            <a:rPr lang="en-US"/>
            <a:t>Sensor </a:t>
          </a:r>
        </a:p>
      </dgm:t>
    </dgm:pt>
    <dgm:pt modelId="{51F84E43-20DC-42BA-AF06-2CB5345C8071}" type="parTrans" cxnId="{6E131F1E-3623-41C4-ACF6-7F05FB512B91}">
      <dgm:prSet/>
      <dgm:spPr/>
      <dgm:t>
        <a:bodyPr/>
        <a:lstStyle/>
        <a:p>
          <a:endParaRPr lang="en-US"/>
        </a:p>
      </dgm:t>
    </dgm:pt>
    <dgm:pt modelId="{70E2F013-4369-4123-ABC2-426A4EF66210}" type="sibTrans" cxnId="{6E131F1E-3623-41C4-ACF6-7F05FB512B91}">
      <dgm:prSet/>
      <dgm:spPr/>
      <dgm:t>
        <a:bodyPr/>
        <a:lstStyle/>
        <a:p>
          <a:endParaRPr lang="en-US"/>
        </a:p>
      </dgm:t>
    </dgm:pt>
    <dgm:pt modelId="{45E4B341-640F-4279-B983-2FB4F1432EB9}" type="pres">
      <dgm:prSet presAssocID="{B6921443-76DD-4E3D-A3FD-4C6AFD7852FA}" presName="Name0" presStyleCnt="0">
        <dgm:presLayoutVars>
          <dgm:chPref val="1"/>
          <dgm:dir/>
          <dgm:animOne val="branch"/>
          <dgm:animLvl val="lvl"/>
          <dgm:resizeHandles/>
        </dgm:presLayoutVars>
      </dgm:prSet>
      <dgm:spPr/>
    </dgm:pt>
    <dgm:pt modelId="{DC1CD8E5-B243-4683-8CAE-4644021B776E}" type="pres">
      <dgm:prSet presAssocID="{1284F441-846F-4489-9785-54C5AB388F34}" presName="vertOne" presStyleCnt="0"/>
      <dgm:spPr/>
    </dgm:pt>
    <dgm:pt modelId="{91D0A0CE-53C6-4176-9680-150F40DD51D5}" type="pres">
      <dgm:prSet presAssocID="{1284F441-846F-4489-9785-54C5AB388F34}" presName="txOne" presStyleLbl="node0" presStyleIdx="0" presStyleCnt="1" custLinFactNeighborX="-527" custLinFactNeighborY="-13600">
        <dgm:presLayoutVars>
          <dgm:chPref val="3"/>
        </dgm:presLayoutVars>
      </dgm:prSet>
      <dgm:spPr/>
    </dgm:pt>
    <dgm:pt modelId="{032F31B4-69CE-48B7-B090-022843F10AEC}" type="pres">
      <dgm:prSet presAssocID="{1284F441-846F-4489-9785-54C5AB388F34}" presName="parTransOne" presStyleCnt="0"/>
      <dgm:spPr/>
    </dgm:pt>
    <dgm:pt modelId="{21EA15FA-1D9D-466A-BE58-93FD668F9E87}" type="pres">
      <dgm:prSet presAssocID="{1284F441-846F-4489-9785-54C5AB388F34}" presName="horzOne" presStyleCnt="0"/>
      <dgm:spPr/>
    </dgm:pt>
    <dgm:pt modelId="{18F45940-64AF-4304-8DF2-1B952BE74488}" type="pres">
      <dgm:prSet presAssocID="{D1634ED2-E5EE-4431-8914-B95CA7D078DA}" presName="vertTwo" presStyleCnt="0"/>
      <dgm:spPr/>
    </dgm:pt>
    <dgm:pt modelId="{4397709F-B845-47B3-979A-D7206536365D}" type="pres">
      <dgm:prSet presAssocID="{D1634ED2-E5EE-4431-8914-B95CA7D078DA}" presName="txTwo" presStyleLbl="node2" presStyleIdx="0" presStyleCnt="4">
        <dgm:presLayoutVars>
          <dgm:chPref val="3"/>
        </dgm:presLayoutVars>
      </dgm:prSet>
      <dgm:spPr/>
    </dgm:pt>
    <dgm:pt modelId="{FB6F60D5-0040-4828-A6D0-01484A344015}" type="pres">
      <dgm:prSet presAssocID="{D1634ED2-E5EE-4431-8914-B95CA7D078DA}" presName="horzTwo" presStyleCnt="0"/>
      <dgm:spPr/>
    </dgm:pt>
    <dgm:pt modelId="{EF36072E-6E41-40F6-9E52-2660EF76D55A}" type="pres">
      <dgm:prSet presAssocID="{9CFD597A-DF91-42D2-88DA-789FDF79DE24}" presName="sibSpaceTwo" presStyleCnt="0"/>
      <dgm:spPr/>
    </dgm:pt>
    <dgm:pt modelId="{5ED2A200-A8CA-4D5D-822C-11513D0351C1}" type="pres">
      <dgm:prSet presAssocID="{2DE22493-067F-42C3-B88E-6B15EB232A36}" presName="vertTwo" presStyleCnt="0"/>
      <dgm:spPr/>
    </dgm:pt>
    <dgm:pt modelId="{C9ADE894-2CD3-489F-82DB-9C00DD11B059}" type="pres">
      <dgm:prSet presAssocID="{2DE22493-067F-42C3-B88E-6B15EB232A36}" presName="txTwo" presStyleLbl="node2" presStyleIdx="1" presStyleCnt="4">
        <dgm:presLayoutVars>
          <dgm:chPref val="3"/>
        </dgm:presLayoutVars>
      </dgm:prSet>
      <dgm:spPr/>
    </dgm:pt>
    <dgm:pt modelId="{89432D73-E27C-4DF0-81EB-BC89F307E7C5}" type="pres">
      <dgm:prSet presAssocID="{2DE22493-067F-42C3-B88E-6B15EB232A36}" presName="horzTwo" presStyleCnt="0"/>
      <dgm:spPr/>
    </dgm:pt>
    <dgm:pt modelId="{85A14895-4246-4CD8-9B5E-F770B77D4578}" type="pres">
      <dgm:prSet presAssocID="{58F6FF0E-8EE4-4927-8D76-012335BB7349}" presName="sibSpaceTwo" presStyleCnt="0"/>
      <dgm:spPr/>
    </dgm:pt>
    <dgm:pt modelId="{3BC2EC2A-A74C-479E-A035-E52BDA6E575E}" type="pres">
      <dgm:prSet presAssocID="{9998FE3C-A5E6-4038-855A-9A4C67ADC7F8}" presName="vertTwo" presStyleCnt="0"/>
      <dgm:spPr/>
    </dgm:pt>
    <dgm:pt modelId="{D9F3E920-EFE2-4C93-AEBC-008CA7E1DC9D}" type="pres">
      <dgm:prSet presAssocID="{9998FE3C-A5E6-4038-855A-9A4C67ADC7F8}" presName="txTwo" presStyleLbl="node2" presStyleIdx="2" presStyleCnt="4">
        <dgm:presLayoutVars>
          <dgm:chPref val="3"/>
        </dgm:presLayoutVars>
      </dgm:prSet>
      <dgm:spPr/>
    </dgm:pt>
    <dgm:pt modelId="{E9B157BE-A63B-4468-8225-526DF40E93C1}" type="pres">
      <dgm:prSet presAssocID="{9998FE3C-A5E6-4038-855A-9A4C67ADC7F8}" presName="horzTwo" presStyleCnt="0"/>
      <dgm:spPr/>
    </dgm:pt>
    <dgm:pt modelId="{1ED94DDB-800B-4F98-9300-F9EF276EA303}" type="pres">
      <dgm:prSet presAssocID="{CF9ECA73-C073-478D-86A6-8C61A33DDBC0}" presName="sibSpaceTwo" presStyleCnt="0"/>
      <dgm:spPr/>
    </dgm:pt>
    <dgm:pt modelId="{5C8AE57D-CCB6-4B6D-BDC5-4035507FF02C}" type="pres">
      <dgm:prSet presAssocID="{AC423B35-B91E-4BDE-B6B4-F4EAD4C1F49A}" presName="vertTwo" presStyleCnt="0"/>
      <dgm:spPr/>
    </dgm:pt>
    <dgm:pt modelId="{C2D2532B-6841-4B00-8041-53744DA6965A}" type="pres">
      <dgm:prSet presAssocID="{AC423B35-B91E-4BDE-B6B4-F4EAD4C1F49A}" presName="txTwo" presStyleLbl="node2" presStyleIdx="3" presStyleCnt="4">
        <dgm:presLayoutVars>
          <dgm:chPref val="3"/>
        </dgm:presLayoutVars>
      </dgm:prSet>
      <dgm:spPr/>
    </dgm:pt>
    <dgm:pt modelId="{1FFD1B5F-947D-4C8F-88F1-759F58F906DE}" type="pres">
      <dgm:prSet presAssocID="{AC423B35-B91E-4BDE-B6B4-F4EAD4C1F49A}" presName="horzTwo" presStyleCnt="0"/>
      <dgm:spPr/>
    </dgm:pt>
  </dgm:ptLst>
  <dgm:cxnLst>
    <dgm:cxn modelId="{6E131F1E-3623-41C4-ACF6-7F05FB512B91}" srcId="{1284F441-846F-4489-9785-54C5AB388F34}" destId="{AC423B35-B91E-4BDE-B6B4-F4EAD4C1F49A}" srcOrd="3" destOrd="0" parTransId="{51F84E43-20DC-42BA-AF06-2CB5345C8071}" sibTransId="{70E2F013-4369-4123-ABC2-426A4EF66210}"/>
    <dgm:cxn modelId="{9F487E2E-4E46-4BE0-935A-EA9BC91BDD95}" type="presOf" srcId="{AC423B35-B91E-4BDE-B6B4-F4EAD4C1F49A}" destId="{C2D2532B-6841-4B00-8041-53744DA6965A}" srcOrd="0" destOrd="0" presId="urn:microsoft.com/office/officeart/2005/8/layout/hierarchy4"/>
    <dgm:cxn modelId="{BE6FB344-BB71-4200-8E21-1C6957C24A25}" type="presOf" srcId="{2DE22493-067F-42C3-B88E-6B15EB232A36}" destId="{C9ADE894-2CD3-489F-82DB-9C00DD11B059}" srcOrd="0" destOrd="0" presId="urn:microsoft.com/office/officeart/2005/8/layout/hierarchy4"/>
    <dgm:cxn modelId="{D1360048-67E7-4398-B9D5-6B3654218204}" srcId="{1284F441-846F-4489-9785-54C5AB388F34}" destId="{D1634ED2-E5EE-4431-8914-B95CA7D078DA}" srcOrd="0" destOrd="0" parTransId="{C70BBCE5-DC2B-43A2-8155-513EE79AD432}" sibTransId="{9CFD597A-DF91-42D2-88DA-789FDF79DE24}"/>
    <dgm:cxn modelId="{ADDA994C-BF72-46D1-B407-FD05F5EB9F60}" type="presOf" srcId="{D1634ED2-E5EE-4431-8914-B95CA7D078DA}" destId="{4397709F-B845-47B3-979A-D7206536365D}" srcOrd="0" destOrd="0" presId="urn:microsoft.com/office/officeart/2005/8/layout/hierarchy4"/>
    <dgm:cxn modelId="{E6970951-E87C-498B-B5E6-55A23058C05F}" srcId="{1284F441-846F-4489-9785-54C5AB388F34}" destId="{9998FE3C-A5E6-4038-855A-9A4C67ADC7F8}" srcOrd="2" destOrd="0" parTransId="{4696E0B6-F8E6-46FD-B6F0-70D44E81E933}" sibTransId="{CF9ECA73-C073-478D-86A6-8C61A33DDBC0}"/>
    <dgm:cxn modelId="{33DFFE59-C0CB-4899-838E-7E522171294F}" type="presOf" srcId="{B6921443-76DD-4E3D-A3FD-4C6AFD7852FA}" destId="{45E4B341-640F-4279-B983-2FB4F1432EB9}" srcOrd="0" destOrd="0" presId="urn:microsoft.com/office/officeart/2005/8/layout/hierarchy4"/>
    <dgm:cxn modelId="{7D872480-A7B1-4FD4-AB61-6FD5B09DA346}" srcId="{B6921443-76DD-4E3D-A3FD-4C6AFD7852FA}" destId="{1284F441-846F-4489-9785-54C5AB388F34}" srcOrd="0" destOrd="0" parTransId="{80661465-903F-41D5-A25B-1D6052AECC9D}" sibTransId="{427F9C81-1772-4667-AB3B-AB927E85F9EE}"/>
    <dgm:cxn modelId="{7BC8A495-4A04-4286-829D-4DD66488B846}" type="presOf" srcId="{9998FE3C-A5E6-4038-855A-9A4C67ADC7F8}" destId="{D9F3E920-EFE2-4C93-AEBC-008CA7E1DC9D}" srcOrd="0" destOrd="0" presId="urn:microsoft.com/office/officeart/2005/8/layout/hierarchy4"/>
    <dgm:cxn modelId="{376478A8-FF04-4579-AA81-12E109CDE4CB}" type="presOf" srcId="{1284F441-846F-4489-9785-54C5AB388F34}" destId="{91D0A0CE-53C6-4176-9680-150F40DD51D5}" srcOrd="0" destOrd="0" presId="urn:microsoft.com/office/officeart/2005/8/layout/hierarchy4"/>
    <dgm:cxn modelId="{839521CB-E0CC-4D81-BBC7-6426F188A93D}" srcId="{1284F441-846F-4489-9785-54C5AB388F34}" destId="{2DE22493-067F-42C3-B88E-6B15EB232A36}" srcOrd="1" destOrd="0" parTransId="{FD1F5370-E172-404D-B31D-6308B2650A5E}" sibTransId="{58F6FF0E-8EE4-4927-8D76-012335BB7349}"/>
    <dgm:cxn modelId="{635FFA15-9519-4611-9D62-696E8386DBB1}" type="presParOf" srcId="{45E4B341-640F-4279-B983-2FB4F1432EB9}" destId="{DC1CD8E5-B243-4683-8CAE-4644021B776E}" srcOrd="0" destOrd="0" presId="urn:microsoft.com/office/officeart/2005/8/layout/hierarchy4"/>
    <dgm:cxn modelId="{9759CC09-A522-4C5A-BD11-8EAA8AD45A68}" type="presParOf" srcId="{DC1CD8E5-B243-4683-8CAE-4644021B776E}" destId="{91D0A0CE-53C6-4176-9680-150F40DD51D5}" srcOrd="0" destOrd="0" presId="urn:microsoft.com/office/officeart/2005/8/layout/hierarchy4"/>
    <dgm:cxn modelId="{AD2429EA-4DD4-4CF9-A814-D80611CE436B}" type="presParOf" srcId="{DC1CD8E5-B243-4683-8CAE-4644021B776E}" destId="{032F31B4-69CE-48B7-B090-022843F10AEC}" srcOrd="1" destOrd="0" presId="urn:microsoft.com/office/officeart/2005/8/layout/hierarchy4"/>
    <dgm:cxn modelId="{21D1A727-5081-49F9-AA49-F376A862097C}" type="presParOf" srcId="{DC1CD8E5-B243-4683-8CAE-4644021B776E}" destId="{21EA15FA-1D9D-466A-BE58-93FD668F9E87}" srcOrd="2" destOrd="0" presId="urn:microsoft.com/office/officeart/2005/8/layout/hierarchy4"/>
    <dgm:cxn modelId="{CAC799B7-EC3D-4882-9B18-1C370E93ED20}" type="presParOf" srcId="{21EA15FA-1D9D-466A-BE58-93FD668F9E87}" destId="{18F45940-64AF-4304-8DF2-1B952BE74488}" srcOrd="0" destOrd="0" presId="urn:microsoft.com/office/officeart/2005/8/layout/hierarchy4"/>
    <dgm:cxn modelId="{A4B0C599-667F-4712-896A-D711EF7B090D}" type="presParOf" srcId="{18F45940-64AF-4304-8DF2-1B952BE74488}" destId="{4397709F-B845-47B3-979A-D7206536365D}" srcOrd="0" destOrd="0" presId="urn:microsoft.com/office/officeart/2005/8/layout/hierarchy4"/>
    <dgm:cxn modelId="{5F3FF03A-DD30-4242-A6C3-BC15ECA460F2}" type="presParOf" srcId="{18F45940-64AF-4304-8DF2-1B952BE74488}" destId="{FB6F60D5-0040-4828-A6D0-01484A344015}" srcOrd="1" destOrd="0" presId="urn:microsoft.com/office/officeart/2005/8/layout/hierarchy4"/>
    <dgm:cxn modelId="{C31C1A38-C5FE-4954-A31F-6455864332CE}" type="presParOf" srcId="{21EA15FA-1D9D-466A-BE58-93FD668F9E87}" destId="{EF36072E-6E41-40F6-9E52-2660EF76D55A}" srcOrd="1" destOrd="0" presId="urn:microsoft.com/office/officeart/2005/8/layout/hierarchy4"/>
    <dgm:cxn modelId="{04F30ED0-A29B-4788-8058-2730202F7298}" type="presParOf" srcId="{21EA15FA-1D9D-466A-BE58-93FD668F9E87}" destId="{5ED2A200-A8CA-4D5D-822C-11513D0351C1}" srcOrd="2" destOrd="0" presId="urn:microsoft.com/office/officeart/2005/8/layout/hierarchy4"/>
    <dgm:cxn modelId="{7C5F49D5-5BB1-49C2-86DB-19E0A2FF5EE3}" type="presParOf" srcId="{5ED2A200-A8CA-4D5D-822C-11513D0351C1}" destId="{C9ADE894-2CD3-489F-82DB-9C00DD11B059}" srcOrd="0" destOrd="0" presId="urn:microsoft.com/office/officeart/2005/8/layout/hierarchy4"/>
    <dgm:cxn modelId="{23AFDDA0-F4F9-40B4-82EA-052F5B6DCA87}" type="presParOf" srcId="{5ED2A200-A8CA-4D5D-822C-11513D0351C1}" destId="{89432D73-E27C-4DF0-81EB-BC89F307E7C5}" srcOrd="1" destOrd="0" presId="urn:microsoft.com/office/officeart/2005/8/layout/hierarchy4"/>
    <dgm:cxn modelId="{A2B46483-82B1-43ED-A8D5-FC317106ED3C}" type="presParOf" srcId="{21EA15FA-1D9D-466A-BE58-93FD668F9E87}" destId="{85A14895-4246-4CD8-9B5E-F770B77D4578}" srcOrd="3" destOrd="0" presId="urn:microsoft.com/office/officeart/2005/8/layout/hierarchy4"/>
    <dgm:cxn modelId="{E3B08C4C-2364-4BBD-9CF7-81CCC8031D64}" type="presParOf" srcId="{21EA15FA-1D9D-466A-BE58-93FD668F9E87}" destId="{3BC2EC2A-A74C-479E-A035-E52BDA6E575E}" srcOrd="4" destOrd="0" presId="urn:microsoft.com/office/officeart/2005/8/layout/hierarchy4"/>
    <dgm:cxn modelId="{CD787D20-4EF9-4840-905A-588393235785}" type="presParOf" srcId="{3BC2EC2A-A74C-479E-A035-E52BDA6E575E}" destId="{D9F3E920-EFE2-4C93-AEBC-008CA7E1DC9D}" srcOrd="0" destOrd="0" presId="urn:microsoft.com/office/officeart/2005/8/layout/hierarchy4"/>
    <dgm:cxn modelId="{A4AA875D-47B0-462D-9300-C545286ACA72}" type="presParOf" srcId="{3BC2EC2A-A74C-479E-A035-E52BDA6E575E}" destId="{E9B157BE-A63B-4468-8225-526DF40E93C1}" srcOrd="1" destOrd="0" presId="urn:microsoft.com/office/officeart/2005/8/layout/hierarchy4"/>
    <dgm:cxn modelId="{AABACA4E-5350-4FE7-85FF-E6C6DA3E8614}" type="presParOf" srcId="{21EA15FA-1D9D-466A-BE58-93FD668F9E87}" destId="{1ED94DDB-800B-4F98-9300-F9EF276EA303}" srcOrd="5" destOrd="0" presId="urn:microsoft.com/office/officeart/2005/8/layout/hierarchy4"/>
    <dgm:cxn modelId="{51390D12-ABB9-4F97-8A35-5EA07651D955}" type="presParOf" srcId="{21EA15FA-1D9D-466A-BE58-93FD668F9E87}" destId="{5C8AE57D-CCB6-4B6D-BDC5-4035507FF02C}" srcOrd="6" destOrd="0" presId="urn:microsoft.com/office/officeart/2005/8/layout/hierarchy4"/>
    <dgm:cxn modelId="{37BF31AC-8308-46E8-86D1-69343D3E9B5C}" type="presParOf" srcId="{5C8AE57D-CCB6-4B6D-BDC5-4035507FF02C}" destId="{C2D2532B-6841-4B00-8041-53744DA6965A}" srcOrd="0" destOrd="0" presId="urn:microsoft.com/office/officeart/2005/8/layout/hierarchy4"/>
    <dgm:cxn modelId="{0849A607-7FB4-499F-AFB2-4C299B8DCFCE}" type="presParOf" srcId="{5C8AE57D-CCB6-4B6D-BDC5-4035507FF02C}" destId="{1FFD1B5F-947D-4C8F-88F1-759F58F906D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781840-AEC8-496B-9EB1-E282301F6D5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B15C93DB-B90D-447F-BBEF-DCBF5C0A4DE1}">
      <dgm:prSet phldrT="[Text]"/>
      <dgm:spPr/>
      <dgm:t>
        <a:bodyPr/>
        <a:lstStyle/>
        <a:p>
          <a:r>
            <a:rPr lang="en-US"/>
            <a:t>Devices</a:t>
          </a:r>
        </a:p>
      </dgm:t>
    </dgm:pt>
    <dgm:pt modelId="{5DD1499D-D4F2-4AE3-8F0E-042FA6C9F231}" type="parTrans" cxnId="{C50A4DC6-E654-4714-8427-91019B0B410F}">
      <dgm:prSet/>
      <dgm:spPr/>
      <dgm:t>
        <a:bodyPr/>
        <a:lstStyle/>
        <a:p>
          <a:endParaRPr lang="en-US"/>
        </a:p>
      </dgm:t>
    </dgm:pt>
    <dgm:pt modelId="{F22187F1-7538-414D-AB77-012E0DF73979}" type="sibTrans" cxnId="{C50A4DC6-E654-4714-8427-91019B0B410F}">
      <dgm:prSet/>
      <dgm:spPr/>
      <dgm:t>
        <a:bodyPr/>
        <a:lstStyle/>
        <a:p>
          <a:endParaRPr lang="en-US"/>
        </a:p>
      </dgm:t>
    </dgm:pt>
    <dgm:pt modelId="{9290BAF7-63E3-4D85-9EBF-2043144E41A5}">
      <dgm:prSet phldrT="[Text]"/>
      <dgm:spPr/>
      <dgm:t>
        <a:bodyPr/>
        <a:lstStyle/>
        <a:p>
          <a:r>
            <a:rPr lang="en-US"/>
            <a:t>DisplayStatus.cshtml</a:t>
          </a:r>
        </a:p>
      </dgm:t>
    </dgm:pt>
    <dgm:pt modelId="{2AC7B1BA-FE71-41F7-A1AF-646CE717AF2A}" type="parTrans" cxnId="{0791BF27-A319-45FE-BA41-3BFCA7527755}">
      <dgm:prSet/>
      <dgm:spPr/>
      <dgm:t>
        <a:bodyPr/>
        <a:lstStyle/>
        <a:p>
          <a:endParaRPr lang="en-US"/>
        </a:p>
      </dgm:t>
    </dgm:pt>
    <dgm:pt modelId="{F64F861F-A11D-4907-9066-CD549F0D61BD}" type="sibTrans" cxnId="{0791BF27-A319-45FE-BA41-3BFCA7527755}">
      <dgm:prSet/>
      <dgm:spPr/>
      <dgm:t>
        <a:bodyPr/>
        <a:lstStyle/>
        <a:p>
          <a:endParaRPr lang="en-US"/>
        </a:p>
      </dgm:t>
    </dgm:pt>
    <dgm:pt modelId="{6DD5229D-A0F9-4DB0-B2E3-027A48B6F1A7}">
      <dgm:prSet phldrT="[Text]"/>
      <dgm:spPr/>
      <dgm:t>
        <a:bodyPr/>
        <a:lstStyle/>
        <a:p>
          <a:r>
            <a:rPr lang="en-US" i="1"/>
            <a:t>Default.cshtml</a:t>
          </a:r>
          <a:endParaRPr lang="en-US"/>
        </a:p>
      </dgm:t>
    </dgm:pt>
    <dgm:pt modelId="{06112279-E86D-4F41-92DC-0B226DAD5512}" type="parTrans" cxnId="{EFB7DF31-FE7A-4055-BDCF-7BDD065B8CF0}">
      <dgm:prSet/>
      <dgm:spPr/>
      <dgm:t>
        <a:bodyPr/>
        <a:lstStyle/>
        <a:p>
          <a:endParaRPr lang="en-US"/>
        </a:p>
      </dgm:t>
    </dgm:pt>
    <dgm:pt modelId="{A6A0EDE1-C265-42B3-AD79-0A7351A0F77E}" type="sibTrans" cxnId="{EFB7DF31-FE7A-4055-BDCF-7BDD065B8CF0}">
      <dgm:prSet/>
      <dgm:spPr/>
      <dgm:t>
        <a:bodyPr/>
        <a:lstStyle/>
        <a:p>
          <a:endParaRPr lang="en-US"/>
        </a:p>
      </dgm:t>
    </dgm:pt>
    <dgm:pt modelId="{45F82CAD-13BA-4E90-9AA8-5C11F2F86DAC}">
      <dgm:prSet phldrT="[Text]"/>
      <dgm:spPr/>
      <dgm:t>
        <a:bodyPr/>
        <a:lstStyle/>
        <a:p>
          <a:r>
            <a:rPr lang="en-US"/>
            <a:t>Người dùng</a:t>
          </a:r>
        </a:p>
      </dgm:t>
    </dgm:pt>
    <dgm:pt modelId="{4F7715A3-1489-47F1-AD43-CAF4A711A8D8}" type="parTrans" cxnId="{1E20445D-A303-4AE0-9268-CA9132632D1D}">
      <dgm:prSet/>
      <dgm:spPr/>
      <dgm:t>
        <a:bodyPr/>
        <a:lstStyle/>
        <a:p>
          <a:endParaRPr lang="en-US"/>
        </a:p>
      </dgm:t>
    </dgm:pt>
    <dgm:pt modelId="{05038627-A6EB-4A58-8227-44BBCC5CA307}" type="sibTrans" cxnId="{1E20445D-A303-4AE0-9268-CA9132632D1D}">
      <dgm:prSet/>
      <dgm:spPr/>
      <dgm:t>
        <a:bodyPr/>
        <a:lstStyle/>
        <a:p>
          <a:endParaRPr lang="en-US"/>
        </a:p>
      </dgm:t>
    </dgm:pt>
    <dgm:pt modelId="{259D123E-2064-4AAE-B404-D9296C2D25F3}">
      <dgm:prSet phldrT="[Text]"/>
      <dgm:spPr/>
      <dgm:t>
        <a:bodyPr/>
        <a:lstStyle/>
        <a:p>
          <a:r>
            <a:rPr lang="en-US"/>
            <a:t>Bảng điều khiển</a:t>
          </a:r>
        </a:p>
      </dgm:t>
    </dgm:pt>
    <dgm:pt modelId="{F69EDCB6-70B0-403D-815E-2EE470A4DF6C}" type="parTrans" cxnId="{BB8C084D-77C1-4936-AA88-9A244BAC8B9C}">
      <dgm:prSet/>
      <dgm:spPr/>
      <dgm:t>
        <a:bodyPr/>
        <a:lstStyle/>
        <a:p>
          <a:endParaRPr lang="en-US"/>
        </a:p>
      </dgm:t>
    </dgm:pt>
    <dgm:pt modelId="{DC4D9191-6EDB-4C13-80D5-61BC25A34ADF}" type="sibTrans" cxnId="{BB8C084D-77C1-4936-AA88-9A244BAC8B9C}">
      <dgm:prSet/>
      <dgm:spPr/>
      <dgm:t>
        <a:bodyPr/>
        <a:lstStyle/>
        <a:p>
          <a:endParaRPr lang="en-US"/>
        </a:p>
      </dgm:t>
    </dgm:pt>
    <dgm:pt modelId="{F3F481E2-185E-4139-A233-7A1E78882DE4}" type="pres">
      <dgm:prSet presAssocID="{30781840-AEC8-496B-9EB1-E282301F6D5E}" presName="Name0" presStyleCnt="0">
        <dgm:presLayoutVars>
          <dgm:dir/>
          <dgm:resizeHandles val="exact"/>
        </dgm:presLayoutVars>
      </dgm:prSet>
      <dgm:spPr/>
    </dgm:pt>
    <dgm:pt modelId="{7C36FDF0-29FB-452D-9A0E-CEE09720244D}" type="pres">
      <dgm:prSet presAssocID="{30781840-AEC8-496B-9EB1-E282301F6D5E}" presName="cycle" presStyleCnt="0"/>
      <dgm:spPr/>
    </dgm:pt>
    <dgm:pt modelId="{9FA2E46D-3CDE-4AD6-AC4D-8C9609FB76D9}" type="pres">
      <dgm:prSet presAssocID="{B15C93DB-B90D-447F-BBEF-DCBF5C0A4DE1}" presName="nodeFirstNode" presStyleLbl="node1" presStyleIdx="0" presStyleCnt="5">
        <dgm:presLayoutVars>
          <dgm:bulletEnabled val="1"/>
        </dgm:presLayoutVars>
      </dgm:prSet>
      <dgm:spPr/>
    </dgm:pt>
    <dgm:pt modelId="{387FCB04-B3F4-41DC-8790-7B48D2D59E14}" type="pres">
      <dgm:prSet presAssocID="{F22187F1-7538-414D-AB77-012E0DF73979}" presName="sibTransFirstNode" presStyleLbl="bgShp" presStyleIdx="0" presStyleCnt="1"/>
      <dgm:spPr/>
    </dgm:pt>
    <dgm:pt modelId="{507D6A51-F01F-4F8F-A1D4-04ADD5ACF055}" type="pres">
      <dgm:prSet presAssocID="{9290BAF7-63E3-4D85-9EBF-2043144E41A5}" presName="nodeFollowingNodes" presStyleLbl="node1" presStyleIdx="1" presStyleCnt="5">
        <dgm:presLayoutVars>
          <dgm:bulletEnabled val="1"/>
        </dgm:presLayoutVars>
      </dgm:prSet>
      <dgm:spPr/>
    </dgm:pt>
    <dgm:pt modelId="{878ED434-D96C-4C6A-B4A9-0162D074B0CD}" type="pres">
      <dgm:prSet presAssocID="{6DD5229D-A0F9-4DB0-B2E3-027A48B6F1A7}" presName="nodeFollowingNodes" presStyleLbl="node1" presStyleIdx="2" presStyleCnt="5">
        <dgm:presLayoutVars>
          <dgm:bulletEnabled val="1"/>
        </dgm:presLayoutVars>
      </dgm:prSet>
      <dgm:spPr/>
    </dgm:pt>
    <dgm:pt modelId="{0DD73C9F-F98D-4F03-B66D-7D96754146C6}" type="pres">
      <dgm:prSet presAssocID="{45F82CAD-13BA-4E90-9AA8-5C11F2F86DAC}" presName="nodeFollowingNodes" presStyleLbl="node1" presStyleIdx="3" presStyleCnt="5">
        <dgm:presLayoutVars>
          <dgm:bulletEnabled val="1"/>
        </dgm:presLayoutVars>
      </dgm:prSet>
      <dgm:spPr/>
    </dgm:pt>
    <dgm:pt modelId="{4759F936-C239-4D19-86F2-BC30F3ABAC20}" type="pres">
      <dgm:prSet presAssocID="{259D123E-2064-4AAE-B404-D9296C2D25F3}" presName="nodeFollowingNodes" presStyleLbl="node1" presStyleIdx="4" presStyleCnt="5">
        <dgm:presLayoutVars>
          <dgm:bulletEnabled val="1"/>
        </dgm:presLayoutVars>
      </dgm:prSet>
      <dgm:spPr/>
    </dgm:pt>
  </dgm:ptLst>
  <dgm:cxnLst>
    <dgm:cxn modelId="{0791BF27-A319-45FE-BA41-3BFCA7527755}" srcId="{30781840-AEC8-496B-9EB1-E282301F6D5E}" destId="{9290BAF7-63E3-4D85-9EBF-2043144E41A5}" srcOrd="1" destOrd="0" parTransId="{2AC7B1BA-FE71-41F7-A1AF-646CE717AF2A}" sibTransId="{F64F861F-A11D-4907-9066-CD549F0D61BD}"/>
    <dgm:cxn modelId="{EFB7DF31-FE7A-4055-BDCF-7BDD065B8CF0}" srcId="{30781840-AEC8-496B-9EB1-E282301F6D5E}" destId="{6DD5229D-A0F9-4DB0-B2E3-027A48B6F1A7}" srcOrd="2" destOrd="0" parTransId="{06112279-E86D-4F41-92DC-0B226DAD5512}" sibTransId="{A6A0EDE1-C265-42B3-AD79-0A7351A0F77E}"/>
    <dgm:cxn modelId="{A06A455C-9086-4392-B465-5B71665C3F56}" type="presOf" srcId="{9290BAF7-63E3-4D85-9EBF-2043144E41A5}" destId="{507D6A51-F01F-4F8F-A1D4-04ADD5ACF055}" srcOrd="0" destOrd="0" presId="urn:microsoft.com/office/officeart/2005/8/layout/cycle3"/>
    <dgm:cxn modelId="{1E20445D-A303-4AE0-9268-CA9132632D1D}" srcId="{30781840-AEC8-496B-9EB1-E282301F6D5E}" destId="{45F82CAD-13BA-4E90-9AA8-5C11F2F86DAC}" srcOrd="3" destOrd="0" parTransId="{4F7715A3-1489-47F1-AD43-CAF4A711A8D8}" sibTransId="{05038627-A6EB-4A58-8227-44BBCC5CA307}"/>
    <dgm:cxn modelId="{917E2D41-8071-42D2-A639-19A91D06AE6F}" type="presOf" srcId="{259D123E-2064-4AAE-B404-D9296C2D25F3}" destId="{4759F936-C239-4D19-86F2-BC30F3ABAC20}" srcOrd="0" destOrd="0" presId="urn:microsoft.com/office/officeart/2005/8/layout/cycle3"/>
    <dgm:cxn modelId="{F41C1264-BE78-45D6-81F4-7E47C170F6CA}" type="presOf" srcId="{B15C93DB-B90D-447F-BBEF-DCBF5C0A4DE1}" destId="{9FA2E46D-3CDE-4AD6-AC4D-8C9609FB76D9}" srcOrd="0" destOrd="0" presId="urn:microsoft.com/office/officeart/2005/8/layout/cycle3"/>
    <dgm:cxn modelId="{BB8C084D-77C1-4936-AA88-9A244BAC8B9C}" srcId="{30781840-AEC8-496B-9EB1-E282301F6D5E}" destId="{259D123E-2064-4AAE-B404-D9296C2D25F3}" srcOrd="4" destOrd="0" parTransId="{F69EDCB6-70B0-403D-815E-2EE470A4DF6C}" sibTransId="{DC4D9191-6EDB-4C13-80D5-61BC25A34ADF}"/>
    <dgm:cxn modelId="{2B656750-6A74-442F-9AD1-8B3703286BF9}" type="presOf" srcId="{30781840-AEC8-496B-9EB1-E282301F6D5E}" destId="{F3F481E2-185E-4139-A233-7A1E78882DE4}" srcOrd="0" destOrd="0" presId="urn:microsoft.com/office/officeart/2005/8/layout/cycle3"/>
    <dgm:cxn modelId="{5AF7CB78-0407-4290-AD15-DD55566A79C7}" type="presOf" srcId="{45F82CAD-13BA-4E90-9AA8-5C11F2F86DAC}" destId="{0DD73C9F-F98D-4F03-B66D-7D96754146C6}" srcOrd="0" destOrd="0" presId="urn:microsoft.com/office/officeart/2005/8/layout/cycle3"/>
    <dgm:cxn modelId="{DF666682-FD1C-40F9-9580-6D91600A38AD}" type="presOf" srcId="{6DD5229D-A0F9-4DB0-B2E3-027A48B6F1A7}" destId="{878ED434-D96C-4C6A-B4A9-0162D074B0CD}" srcOrd="0" destOrd="0" presId="urn:microsoft.com/office/officeart/2005/8/layout/cycle3"/>
    <dgm:cxn modelId="{19C91EA5-B6F2-4780-8568-2D16E6129F86}" type="presOf" srcId="{F22187F1-7538-414D-AB77-012E0DF73979}" destId="{387FCB04-B3F4-41DC-8790-7B48D2D59E14}" srcOrd="0" destOrd="0" presId="urn:microsoft.com/office/officeart/2005/8/layout/cycle3"/>
    <dgm:cxn modelId="{C50A4DC6-E654-4714-8427-91019B0B410F}" srcId="{30781840-AEC8-496B-9EB1-E282301F6D5E}" destId="{B15C93DB-B90D-447F-BBEF-DCBF5C0A4DE1}" srcOrd="0" destOrd="0" parTransId="{5DD1499D-D4F2-4AE3-8F0E-042FA6C9F231}" sibTransId="{F22187F1-7538-414D-AB77-012E0DF73979}"/>
    <dgm:cxn modelId="{C22C4C9F-E9D4-4C93-80DA-0DA195C697B8}" type="presParOf" srcId="{F3F481E2-185E-4139-A233-7A1E78882DE4}" destId="{7C36FDF0-29FB-452D-9A0E-CEE09720244D}" srcOrd="0" destOrd="0" presId="urn:microsoft.com/office/officeart/2005/8/layout/cycle3"/>
    <dgm:cxn modelId="{56CD2CA6-F6CD-44AA-ABD5-CE5D3074F6E4}" type="presParOf" srcId="{7C36FDF0-29FB-452D-9A0E-CEE09720244D}" destId="{9FA2E46D-3CDE-4AD6-AC4D-8C9609FB76D9}" srcOrd="0" destOrd="0" presId="urn:microsoft.com/office/officeart/2005/8/layout/cycle3"/>
    <dgm:cxn modelId="{ED46E566-1857-4E6D-BE6A-02AA1F292684}" type="presParOf" srcId="{7C36FDF0-29FB-452D-9A0E-CEE09720244D}" destId="{387FCB04-B3F4-41DC-8790-7B48D2D59E14}" srcOrd="1" destOrd="0" presId="urn:microsoft.com/office/officeart/2005/8/layout/cycle3"/>
    <dgm:cxn modelId="{7870A1E4-1054-447B-98FA-0491FBF3178F}" type="presParOf" srcId="{7C36FDF0-29FB-452D-9A0E-CEE09720244D}" destId="{507D6A51-F01F-4F8F-A1D4-04ADD5ACF055}" srcOrd="2" destOrd="0" presId="urn:microsoft.com/office/officeart/2005/8/layout/cycle3"/>
    <dgm:cxn modelId="{591E8134-0C80-4FB7-A35F-3153C5BE3D02}" type="presParOf" srcId="{7C36FDF0-29FB-452D-9A0E-CEE09720244D}" destId="{878ED434-D96C-4C6A-B4A9-0162D074B0CD}" srcOrd="3" destOrd="0" presId="urn:microsoft.com/office/officeart/2005/8/layout/cycle3"/>
    <dgm:cxn modelId="{CD9A06BF-08E4-4F99-B243-64EB8750DE32}" type="presParOf" srcId="{7C36FDF0-29FB-452D-9A0E-CEE09720244D}" destId="{0DD73C9F-F98D-4F03-B66D-7D96754146C6}" srcOrd="4" destOrd="0" presId="urn:microsoft.com/office/officeart/2005/8/layout/cycle3"/>
    <dgm:cxn modelId="{B72259DE-FC41-456C-B970-6169D5A2C2C0}" type="presParOf" srcId="{7C36FDF0-29FB-452D-9A0E-CEE09720244D}" destId="{4759F936-C239-4D19-86F2-BC30F3ABAC20}"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9E0EC-DB78-47B1-B505-E60A1A3F9AF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93009AF-9E39-472A-8FBE-1AA98FD3F18C}">
      <dgm:prSet phldrT="[Text]"/>
      <dgm:spPr/>
      <dgm:t>
        <a:bodyPr/>
        <a:lstStyle/>
        <a:p>
          <a:r>
            <a:rPr lang="en-US"/>
            <a:t>GetStatus.cshtml</a:t>
          </a:r>
        </a:p>
      </dgm:t>
    </dgm:pt>
    <dgm:pt modelId="{FBF33A91-FAC3-4FB9-BBA7-0FC280A72268}" type="parTrans" cxnId="{92B0516D-7B58-4B3B-A69C-3488994E0C92}">
      <dgm:prSet/>
      <dgm:spPr/>
      <dgm:t>
        <a:bodyPr/>
        <a:lstStyle/>
        <a:p>
          <a:endParaRPr lang="en-US"/>
        </a:p>
      </dgm:t>
    </dgm:pt>
    <dgm:pt modelId="{2CCEEE53-7F7F-4919-86D5-1ACF59ABEAF1}" type="sibTrans" cxnId="{92B0516D-7B58-4B3B-A69C-3488994E0C92}">
      <dgm:prSet/>
      <dgm:spPr/>
      <dgm:t>
        <a:bodyPr/>
        <a:lstStyle/>
        <a:p>
          <a:endParaRPr lang="en-US"/>
        </a:p>
      </dgm:t>
    </dgm:pt>
    <dgm:pt modelId="{0F409984-DBCC-4706-A7E1-594958E01246}">
      <dgm:prSet phldrT="[Text]"/>
      <dgm:spPr/>
      <dgm:t>
        <a:bodyPr/>
        <a:lstStyle/>
        <a:p>
          <a:r>
            <a:rPr lang="en-US"/>
            <a:t>DoAm</a:t>
          </a:r>
        </a:p>
      </dgm:t>
    </dgm:pt>
    <dgm:pt modelId="{EC778AA6-CFB6-4038-A594-2DB53E7862E8}" type="parTrans" cxnId="{154DD0C0-52D6-4C18-A410-D49B623D5A2C}">
      <dgm:prSet/>
      <dgm:spPr/>
      <dgm:t>
        <a:bodyPr/>
        <a:lstStyle/>
        <a:p>
          <a:endParaRPr lang="en-US"/>
        </a:p>
      </dgm:t>
    </dgm:pt>
    <dgm:pt modelId="{CC56BF7F-FA59-436C-AB1D-16CE70DA3A86}" type="sibTrans" cxnId="{154DD0C0-52D6-4C18-A410-D49B623D5A2C}">
      <dgm:prSet/>
      <dgm:spPr/>
      <dgm:t>
        <a:bodyPr/>
        <a:lstStyle/>
        <a:p>
          <a:endParaRPr lang="en-US"/>
        </a:p>
      </dgm:t>
    </dgm:pt>
    <dgm:pt modelId="{41A08837-9DFB-4D53-9583-4DF0583EEED2}">
      <dgm:prSet phldrT="[Text]"/>
      <dgm:spPr/>
      <dgm:t>
        <a:bodyPr/>
        <a:lstStyle/>
        <a:p>
          <a:r>
            <a:rPr lang="en-US"/>
            <a:t>NhietDo</a:t>
          </a:r>
        </a:p>
      </dgm:t>
    </dgm:pt>
    <dgm:pt modelId="{FD554B74-AC14-414D-B25E-51DFD247DF72}" type="parTrans" cxnId="{3B92C532-E44E-4963-81E5-EB93F922E253}">
      <dgm:prSet/>
      <dgm:spPr/>
      <dgm:t>
        <a:bodyPr/>
        <a:lstStyle/>
        <a:p>
          <a:endParaRPr lang="en-US"/>
        </a:p>
      </dgm:t>
    </dgm:pt>
    <dgm:pt modelId="{025F98A5-33B2-4DB0-B6B5-6EAC8E0E63D9}" type="sibTrans" cxnId="{3B92C532-E44E-4963-81E5-EB93F922E253}">
      <dgm:prSet/>
      <dgm:spPr/>
      <dgm:t>
        <a:bodyPr/>
        <a:lstStyle/>
        <a:p>
          <a:endParaRPr lang="en-US"/>
        </a:p>
      </dgm:t>
    </dgm:pt>
    <dgm:pt modelId="{ECE96EE0-03BA-4BE4-8AA8-8C5C58AEC452}">
      <dgm:prSet phldrT="[Text]"/>
      <dgm:spPr/>
      <dgm:t>
        <a:bodyPr/>
        <a:lstStyle/>
        <a:p>
          <a:r>
            <a:rPr lang="en-US"/>
            <a:t>DisplaySensor.cshtml</a:t>
          </a:r>
        </a:p>
      </dgm:t>
    </dgm:pt>
    <dgm:pt modelId="{A21C0127-E2F1-4CDA-9854-7055D067E8ED}" type="parTrans" cxnId="{2F1A4BF3-C45A-4DFE-A9A9-1F7877FABA7B}">
      <dgm:prSet/>
      <dgm:spPr/>
      <dgm:t>
        <a:bodyPr/>
        <a:lstStyle/>
        <a:p>
          <a:endParaRPr lang="en-US"/>
        </a:p>
      </dgm:t>
    </dgm:pt>
    <dgm:pt modelId="{C8095E7C-DF17-4B03-AB21-B7431F0273DE}" type="sibTrans" cxnId="{2F1A4BF3-C45A-4DFE-A9A9-1F7877FABA7B}">
      <dgm:prSet/>
      <dgm:spPr/>
      <dgm:t>
        <a:bodyPr/>
        <a:lstStyle/>
        <a:p>
          <a:endParaRPr lang="en-US"/>
        </a:p>
      </dgm:t>
    </dgm:pt>
    <dgm:pt modelId="{778CE8C2-2A0E-4334-AB50-E6FF0532960F}">
      <dgm:prSet phldrT="[Text]"/>
      <dgm:spPr/>
      <dgm:t>
        <a:bodyPr/>
        <a:lstStyle/>
        <a:p>
          <a:r>
            <a:rPr lang="en-US" i="1"/>
            <a:t>Default.cshtml</a:t>
          </a:r>
          <a:endParaRPr lang="en-US"/>
        </a:p>
      </dgm:t>
    </dgm:pt>
    <dgm:pt modelId="{46693AF1-AACA-474D-94D1-666D81BCD399}" type="parTrans" cxnId="{71D4AE87-0086-4912-BA59-DF33856E17B3}">
      <dgm:prSet/>
      <dgm:spPr/>
      <dgm:t>
        <a:bodyPr/>
        <a:lstStyle/>
        <a:p>
          <a:endParaRPr lang="en-US"/>
        </a:p>
      </dgm:t>
    </dgm:pt>
    <dgm:pt modelId="{0F383104-7F9E-4D21-BD6B-4F38717168F6}" type="sibTrans" cxnId="{71D4AE87-0086-4912-BA59-DF33856E17B3}">
      <dgm:prSet/>
      <dgm:spPr/>
      <dgm:t>
        <a:bodyPr/>
        <a:lstStyle/>
        <a:p>
          <a:endParaRPr lang="en-US"/>
        </a:p>
      </dgm:t>
    </dgm:pt>
    <dgm:pt modelId="{6B6FE06E-9A34-45D4-80D4-3FBD794FF0B3}">
      <dgm:prSet phldrT="[Text]"/>
      <dgm:spPr/>
      <dgm:t>
        <a:bodyPr/>
        <a:lstStyle/>
        <a:p>
          <a:r>
            <a:rPr lang="en-US"/>
            <a:t>DisplaySensor.cshtml</a:t>
          </a:r>
        </a:p>
      </dgm:t>
    </dgm:pt>
    <dgm:pt modelId="{C9E115FD-DAB0-47D6-91AA-F9831456F18E}" type="sibTrans" cxnId="{6F5BC7E2-2579-400C-B8BD-AC8F4572E507}">
      <dgm:prSet/>
      <dgm:spPr/>
      <dgm:t>
        <a:bodyPr/>
        <a:lstStyle/>
        <a:p>
          <a:endParaRPr lang="en-US"/>
        </a:p>
      </dgm:t>
    </dgm:pt>
    <dgm:pt modelId="{6DA25B89-7902-4E0F-8B49-E114C103C100}" type="parTrans" cxnId="{6F5BC7E2-2579-400C-B8BD-AC8F4572E507}">
      <dgm:prSet/>
      <dgm:spPr/>
      <dgm:t>
        <a:bodyPr/>
        <a:lstStyle/>
        <a:p>
          <a:endParaRPr lang="en-US"/>
        </a:p>
      </dgm:t>
    </dgm:pt>
    <dgm:pt modelId="{E2CB2760-0334-49F5-B17C-55DDBA87A2C4}">
      <dgm:prSet phldrT="[Text]"/>
      <dgm:spPr/>
      <dgm:t>
        <a:bodyPr/>
        <a:lstStyle/>
        <a:p>
          <a:r>
            <a:rPr lang="en-US"/>
            <a:t>AnhSang</a:t>
          </a:r>
        </a:p>
      </dgm:t>
    </dgm:pt>
    <dgm:pt modelId="{E56CD459-661F-45EF-BAF2-DB82CC85A2B7}" type="parTrans" cxnId="{DCDF6F9A-AD61-47EB-8028-4EA5863E5A96}">
      <dgm:prSet/>
      <dgm:spPr/>
      <dgm:t>
        <a:bodyPr/>
        <a:lstStyle/>
        <a:p>
          <a:endParaRPr lang="en-US"/>
        </a:p>
      </dgm:t>
    </dgm:pt>
    <dgm:pt modelId="{4E0D45AA-B12E-41D9-9122-D8A374098F8B}" type="sibTrans" cxnId="{DCDF6F9A-AD61-47EB-8028-4EA5863E5A96}">
      <dgm:prSet/>
      <dgm:spPr/>
      <dgm:t>
        <a:bodyPr/>
        <a:lstStyle/>
        <a:p>
          <a:endParaRPr lang="en-US"/>
        </a:p>
      </dgm:t>
    </dgm:pt>
    <dgm:pt modelId="{E3D8CF4B-0401-4A92-8763-168D8327AAC2}" type="pres">
      <dgm:prSet presAssocID="{08F9E0EC-DB78-47B1-B505-E60A1A3F9AF4}" presName="diagram" presStyleCnt="0">
        <dgm:presLayoutVars>
          <dgm:chPref val="1"/>
          <dgm:dir/>
          <dgm:animOne val="branch"/>
          <dgm:animLvl val="lvl"/>
          <dgm:resizeHandles val="exact"/>
        </dgm:presLayoutVars>
      </dgm:prSet>
      <dgm:spPr/>
    </dgm:pt>
    <dgm:pt modelId="{20BEB11E-F472-44EC-9465-7AC31D056A00}" type="pres">
      <dgm:prSet presAssocID="{6B6FE06E-9A34-45D4-80D4-3FBD794FF0B3}" presName="root1" presStyleCnt="0"/>
      <dgm:spPr/>
    </dgm:pt>
    <dgm:pt modelId="{43DECE84-4808-4689-A3F4-CF418018A423}" type="pres">
      <dgm:prSet presAssocID="{6B6FE06E-9A34-45D4-80D4-3FBD794FF0B3}" presName="LevelOneTextNode" presStyleLbl="node0" presStyleIdx="0" presStyleCnt="1">
        <dgm:presLayoutVars>
          <dgm:chPref val="3"/>
        </dgm:presLayoutVars>
      </dgm:prSet>
      <dgm:spPr/>
    </dgm:pt>
    <dgm:pt modelId="{BAB99D49-893A-4E70-A5D6-CCFE38C96C73}" type="pres">
      <dgm:prSet presAssocID="{6B6FE06E-9A34-45D4-80D4-3FBD794FF0B3}" presName="level2hierChild" presStyleCnt="0"/>
      <dgm:spPr/>
    </dgm:pt>
    <dgm:pt modelId="{C5115A98-2884-4A88-BF7A-FB8AAC81AEF1}" type="pres">
      <dgm:prSet presAssocID="{FBF33A91-FAC3-4FB9-BBA7-0FC280A72268}" presName="conn2-1" presStyleLbl="parChTrans1D2" presStyleIdx="0" presStyleCnt="2"/>
      <dgm:spPr/>
    </dgm:pt>
    <dgm:pt modelId="{D01AA2AD-5513-4632-8BB7-92F64A6E8C07}" type="pres">
      <dgm:prSet presAssocID="{FBF33A91-FAC3-4FB9-BBA7-0FC280A72268}" presName="connTx" presStyleLbl="parChTrans1D2" presStyleIdx="0" presStyleCnt="2"/>
      <dgm:spPr/>
    </dgm:pt>
    <dgm:pt modelId="{90E9387A-4833-4409-B8D7-5B9514E6CAEF}" type="pres">
      <dgm:prSet presAssocID="{493009AF-9E39-472A-8FBE-1AA98FD3F18C}" presName="root2" presStyleCnt="0"/>
      <dgm:spPr/>
    </dgm:pt>
    <dgm:pt modelId="{36E63162-12BA-42B4-9226-BC9C5CBCFE87}" type="pres">
      <dgm:prSet presAssocID="{493009AF-9E39-472A-8FBE-1AA98FD3F18C}" presName="LevelTwoTextNode" presStyleLbl="node2" presStyleIdx="0" presStyleCnt="2">
        <dgm:presLayoutVars>
          <dgm:chPref val="3"/>
        </dgm:presLayoutVars>
      </dgm:prSet>
      <dgm:spPr/>
    </dgm:pt>
    <dgm:pt modelId="{24EC3685-34E3-4397-8804-FD92F3F29AF6}" type="pres">
      <dgm:prSet presAssocID="{493009AF-9E39-472A-8FBE-1AA98FD3F18C}" presName="level3hierChild" presStyleCnt="0"/>
      <dgm:spPr/>
    </dgm:pt>
    <dgm:pt modelId="{3DDD5CEE-458A-4E10-9477-F10FB9CBF953}" type="pres">
      <dgm:prSet presAssocID="{EC778AA6-CFB6-4038-A594-2DB53E7862E8}" presName="conn2-1" presStyleLbl="parChTrans1D3" presStyleIdx="0" presStyleCnt="4"/>
      <dgm:spPr/>
    </dgm:pt>
    <dgm:pt modelId="{EE6BFF35-9814-4440-8344-74D47FBC4F27}" type="pres">
      <dgm:prSet presAssocID="{EC778AA6-CFB6-4038-A594-2DB53E7862E8}" presName="connTx" presStyleLbl="parChTrans1D3" presStyleIdx="0" presStyleCnt="4"/>
      <dgm:spPr/>
    </dgm:pt>
    <dgm:pt modelId="{E41D95BD-ABDA-4622-94BD-2DCA31D5B020}" type="pres">
      <dgm:prSet presAssocID="{0F409984-DBCC-4706-A7E1-594958E01246}" presName="root2" presStyleCnt="0"/>
      <dgm:spPr/>
    </dgm:pt>
    <dgm:pt modelId="{FB05E3D7-5854-4256-B6D7-B8394CC68645}" type="pres">
      <dgm:prSet presAssocID="{0F409984-DBCC-4706-A7E1-594958E01246}" presName="LevelTwoTextNode" presStyleLbl="node3" presStyleIdx="0" presStyleCnt="4">
        <dgm:presLayoutVars>
          <dgm:chPref val="3"/>
        </dgm:presLayoutVars>
      </dgm:prSet>
      <dgm:spPr/>
    </dgm:pt>
    <dgm:pt modelId="{672990FB-DDAE-4A1C-9743-AAB8D1C9AC8E}" type="pres">
      <dgm:prSet presAssocID="{0F409984-DBCC-4706-A7E1-594958E01246}" presName="level3hierChild" presStyleCnt="0"/>
      <dgm:spPr/>
    </dgm:pt>
    <dgm:pt modelId="{A80D68AE-3F42-41DF-937A-49487F4809F7}" type="pres">
      <dgm:prSet presAssocID="{FD554B74-AC14-414D-B25E-51DFD247DF72}" presName="conn2-1" presStyleLbl="parChTrans1D3" presStyleIdx="1" presStyleCnt="4"/>
      <dgm:spPr/>
    </dgm:pt>
    <dgm:pt modelId="{372F75C9-69A6-4837-9D79-469E9B503AB3}" type="pres">
      <dgm:prSet presAssocID="{FD554B74-AC14-414D-B25E-51DFD247DF72}" presName="connTx" presStyleLbl="parChTrans1D3" presStyleIdx="1" presStyleCnt="4"/>
      <dgm:spPr/>
    </dgm:pt>
    <dgm:pt modelId="{654C8012-75F7-44A3-87B9-724CC61A2AF3}" type="pres">
      <dgm:prSet presAssocID="{41A08837-9DFB-4D53-9583-4DF0583EEED2}" presName="root2" presStyleCnt="0"/>
      <dgm:spPr/>
    </dgm:pt>
    <dgm:pt modelId="{67E1F944-AB78-4133-80B1-06C5F8F299B8}" type="pres">
      <dgm:prSet presAssocID="{41A08837-9DFB-4D53-9583-4DF0583EEED2}" presName="LevelTwoTextNode" presStyleLbl="node3" presStyleIdx="1" presStyleCnt="4">
        <dgm:presLayoutVars>
          <dgm:chPref val="3"/>
        </dgm:presLayoutVars>
      </dgm:prSet>
      <dgm:spPr/>
    </dgm:pt>
    <dgm:pt modelId="{AE57E10C-2290-413C-B9BD-B3C6D644DC46}" type="pres">
      <dgm:prSet presAssocID="{41A08837-9DFB-4D53-9583-4DF0583EEED2}" presName="level3hierChild" presStyleCnt="0"/>
      <dgm:spPr/>
    </dgm:pt>
    <dgm:pt modelId="{447EB17B-8A1E-428A-ACD0-6545A9EA2943}" type="pres">
      <dgm:prSet presAssocID="{E56CD459-661F-45EF-BAF2-DB82CC85A2B7}" presName="conn2-1" presStyleLbl="parChTrans1D3" presStyleIdx="2" presStyleCnt="4"/>
      <dgm:spPr/>
    </dgm:pt>
    <dgm:pt modelId="{E0BDCF55-CD8E-4575-B01A-808113B6FB67}" type="pres">
      <dgm:prSet presAssocID="{E56CD459-661F-45EF-BAF2-DB82CC85A2B7}" presName="connTx" presStyleLbl="parChTrans1D3" presStyleIdx="2" presStyleCnt="4"/>
      <dgm:spPr/>
    </dgm:pt>
    <dgm:pt modelId="{D1C328F7-26A9-43C9-B88D-694370184507}" type="pres">
      <dgm:prSet presAssocID="{E2CB2760-0334-49F5-B17C-55DDBA87A2C4}" presName="root2" presStyleCnt="0"/>
      <dgm:spPr/>
    </dgm:pt>
    <dgm:pt modelId="{C8001910-8B44-4933-B09F-2FC6D8AD6811}" type="pres">
      <dgm:prSet presAssocID="{E2CB2760-0334-49F5-B17C-55DDBA87A2C4}" presName="LevelTwoTextNode" presStyleLbl="node3" presStyleIdx="2" presStyleCnt="4">
        <dgm:presLayoutVars>
          <dgm:chPref val="3"/>
        </dgm:presLayoutVars>
      </dgm:prSet>
      <dgm:spPr/>
    </dgm:pt>
    <dgm:pt modelId="{0138D5AA-B5B1-4CFE-A144-BD896CAD926F}" type="pres">
      <dgm:prSet presAssocID="{E2CB2760-0334-49F5-B17C-55DDBA87A2C4}" presName="level3hierChild" presStyleCnt="0"/>
      <dgm:spPr/>
    </dgm:pt>
    <dgm:pt modelId="{F51EF411-9AA5-4E54-ABDE-0AC6178F7498}" type="pres">
      <dgm:prSet presAssocID="{A21C0127-E2F1-4CDA-9854-7055D067E8ED}" presName="conn2-1" presStyleLbl="parChTrans1D2" presStyleIdx="1" presStyleCnt="2"/>
      <dgm:spPr/>
    </dgm:pt>
    <dgm:pt modelId="{9BE3430B-A636-4A2F-9530-915A11F52110}" type="pres">
      <dgm:prSet presAssocID="{A21C0127-E2F1-4CDA-9854-7055D067E8ED}" presName="connTx" presStyleLbl="parChTrans1D2" presStyleIdx="1" presStyleCnt="2"/>
      <dgm:spPr/>
    </dgm:pt>
    <dgm:pt modelId="{9EF1036A-D421-4C39-80FE-42C6BA51B643}" type="pres">
      <dgm:prSet presAssocID="{ECE96EE0-03BA-4BE4-8AA8-8C5C58AEC452}" presName="root2" presStyleCnt="0"/>
      <dgm:spPr/>
    </dgm:pt>
    <dgm:pt modelId="{5F17572F-8FBD-4BCD-BB2A-95B7AB762CB7}" type="pres">
      <dgm:prSet presAssocID="{ECE96EE0-03BA-4BE4-8AA8-8C5C58AEC452}" presName="LevelTwoTextNode" presStyleLbl="node2" presStyleIdx="1" presStyleCnt="2">
        <dgm:presLayoutVars>
          <dgm:chPref val="3"/>
        </dgm:presLayoutVars>
      </dgm:prSet>
      <dgm:spPr/>
    </dgm:pt>
    <dgm:pt modelId="{834D4377-4C9D-4641-8059-226C675E58DB}" type="pres">
      <dgm:prSet presAssocID="{ECE96EE0-03BA-4BE4-8AA8-8C5C58AEC452}" presName="level3hierChild" presStyleCnt="0"/>
      <dgm:spPr/>
    </dgm:pt>
    <dgm:pt modelId="{93F51D20-C66C-4453-8741-994480B858FE}" type="pres">
      <dgm:prSet presAssocID="{46693AF1-AACA-474D-94D1-666D81BCD399}" presName="conn2-1" presStyleLbl="parChTrans1D3" presStyleIdx="3" presStyleCnt="4"/>
      <dgm:spPr/>
    </dgm:pt>
    <dgm:pt modelId="{CB561590-3BB5-4704-9ACA-5791FE58955E}" type="pres">
      <dgm:prSet presAssocID="{46693AF1-AACA-474D-94D1-666D81BCD399}" presName="connTx" presStyleLbl="parChTrans1D3" presStyleIdx="3" presStyleCnt="4"/>
      <dgm:spPr/>
    </dgm:pt>
    <dgm:pt modelId="{DEFBDC7D-1F94-4D54-8A72-BED1F57DA5B9}" type="pres">
      <dgm:prSet presAssocID="{778CE8C2-2A0E-4334-AB50-E6FF0532960F}" presName="root2" presStyleCnt="0"/>
      <dgm:spPr/>
    </dgm:pt>
    <dgm:pt modelId="{8A38871A-2752-4283-B802-280AE0EA95AD}" type="pres">
      <dgm:prSet presAssocID="{778CE8C2-2A0E-4334-AB50-E6FF0532960F}" presName="LevelTwoTextNode" presStyleLbl="node3" presStyleIdx="3" presStyleCnt="4">
        <dgm:presLayoutVars>
          <dgm:chPref val="3"/>
        </dgm:presLayoutVars>
      </dgm:prSet>
      <dgm:spPr/>
    </dgm:pt>
    <dgm:pt modelId="{94BE8D5B-67F5-4BC8-B6CA-3840D898D375}" type="pres">
      <dgm:prSet presAssocID="{778CE8C2-2A0E-4334-AB50-E6FF0532960F}" presName="level3hierChild" presStyleCnt="0"/>
      <dgm:spPr/>
    </dgm:pt>
  </dgm:ptLst>
  <dgm:cxnLst>
    <dgm:cxn modelId="{55CF4D06-C04F-4A58-A310-486EB3CA1BED}" type="presOf" srcId="{A21C0127-E2F1-4CDA-9854-7055D067E8ED}" destId="{9BE3430B-A636-4A2F-9530-915A11F52110}" srcOrd="1" destOrd="0" presId="urn:microsoft.com/office/officeart/2005/8/layout/hierarchy2"/>
    <dgm:cxn modelId="{9674380A-297F-46C1-9658-3FAB83A3B7CA}" type="presOf" srcId="{08F9E0EC-DB78-47B1-B505-E60A1A3F9AF4}" destId="{E3D8CF4B-0401-4A92-8763-168D8327AAC2}" srcOrd="0" destOrd="0" presId="urn:microsoft.com/office/officeart/2005/8/layout/hierarchy2"/>
    <dgm:cxn modelId="{08345E0C-3187-48D3-82D8-65B68E751162}" type="presOf" srcId="{46693AF1-AACA-474D-94D1-666D81BCD399}" destId="{93F51D20-C66C-4453-8741-994480B858FE}" srcOrd="0" destOrd="0" presId="urn:microsoft.com/office/officeart/2005/8/layout/hierarchy2"/>
    <dgm:cxn modelId="{07CDE52F-51EE-4C98-A30F-F99333916C3B}" type="presOf" srcId="{EC778AA6-CFB6-4038-A594-2DB53E7862E8}" destId="{3DDD5CEE-458A-4E10-9477-F10FB9CBF953}" srcOrd="0" destOrd="0" presId="urn:microsoft.com/office/officeart/2005/8/layout/hierarchy2"/>
    <dgm:cxn modelId="{3B92C532-E44E-4963-81E5-EB93F922E253}" srcId="{493009AF-9E39-472A-8FBE-1AA98FD3F18C}" destId="{41A08837-9DFB-4D53-9583-4DF0583EEED2}" srcOrd="1" destOrd="0" parTransId="{FD554B74-AC14-414D-B25E-51DFD247DF72}" sibTransId="{025F98A5-33B2-4DB0-B6B5-6EAC8E0E63D9}"/>
    <dgm:cxn modelId="{32EA0239-24EC-4B67-B541-464AD2A6F7F3}" type="presOf" srcId="{41A08837-9DFB-4D53-9583-4DF0583EEED2}" destId="{67E1F944-AB78-4133-80B1-06C5F8F299B8}" srcOrd="0" destOrd="0" presId="urn:microsoft.com/office/officeart/2005/8/layout/hierarchy2"/>
    <dgm:cxn modelId="{52F0823C-2916-4B87-A79E-DFED1040101F}" type="presOf" srcId="{FD554B74-AC14-414D-B25E-51DFD247DF72}" destId="{A80D68AE-3F42-41DF-937A-49487F4809F7}" srcOrd="0" destOrd="0" presId="urn:microsoft.com/office/officeart/2005/8/layout/hierarchy2"/>
    <dgm:cxn modelId="{80A4C33F-5DE6-4D15-99A4-55137C413582}" type="presOf" srcId="{A21C0127-E2F1-4CDA-9854-7055D067E8ED}" destId="{F51EF411-9AA5-4E54-ABDE-0AC6178F7498}" srcOrd="0" destOrd="0" presId="urn:microsoft.com/office/officeart/2005/8/layout/hierarchy2"/>
    <dgm:cxn modelId="{491F3D64-1742-4834-88B7-ABC68CF220DA}" type="presOf" srcId="{FBF33A91-FAC3-4FB9-BBA7-0FC280A72268}" destId="{D01AA2AD-5513-4632-8BB7-92F64A6E8C07}" srcOrd="1" destOrd="0" presId="urn:microsoft.com/office/officeart/2005/8/layout/hierarchy2"/>
    <dgm:cxn modelId="{92B0516D-7B58-4B3B-A69C-3488994E0C92}" srcId="{6B6FE06E-9A34-45D4-80D4-3FBD794FF0B3}" destId="{493009AF-9E39-472A-8FBE-1AA98FD3F18C}" srcOrd="0" destOrd="0" parTransId="{FBF33A91-FAC3-4FB9-BBA7-0FC280A72268}" sibTransId="{2CCEEE53-7F7F-4919-86D5-1ACF59ABEAF1}"/>
    <dgm:cxn modelId="{3064DF72-5545-4E56-950F-5CFFF342BD37}" type="presOf" srcId="{ECE96EE0-03BA-4BE4-8AA8-8C5C58AEC452}" destId="{5F17572F-8FBD-4BCD-BB2A-95B7AB762CB7}" srcOrd="0" destOrd="0" presId="urn:microsoft.com/office/officeart/2005/8/layout/hierarchy2"/>
    <dgm:cxn modelId="{71D4AE87-0086-4912-BA59-DF33856E17B3}" srcId="{ECE96EE0-03BA-4BE4-8AA8-8C5C58AEC452}" destId="{778CE8C2-2A0E-4334-AB50-E6FF0532960F}" srcOrd="0" destOrd="0" parTransId="{46693AF1-AACA-474D-94D1-666D81BCD399}" sibTransId="{0F383104-7F9E-4D21-BD6B-4F38717168F6}"/>
    <dgm:cxn modelId="{4D344798-F5F3-4CF4-8AA6-7DC7634A75FB}" type="presOf" srcId="{FD554B74-AC14-414D-B25E-51DFD247DF72}" destId="{372F75C9-69A6-4837-9D79-469E9B503AB3}" srcOrd="1" destOrd="0" presId="urn:microsoft.com/office/officeart/2005/8/layout/hierarchy2"/>
    <dgm:cxn modelId="{FB3E4A99-0665-4AEA-A5F6-36D80E767BC9}" type="presOf" srcId="{E2CB2760-0334-49F5-B17C-55DDBA87A2C4}" destId="{C8001910-8B44-4933-B09F-2FC6D8AD6811}" srcOrd="0" destOrd="0" presId="urn:microsoft.com/office/officeart/2005/8/layout/hierarchy2"/>
    <dgm:cxn modelId="{DCDF6F9A-AD61-47EB-8028-4EA5863E5A96}" srcId="{493009AF-9E39-472A-8FBE-1AA98FD3F18C}" destId="{E2CB2760-0334-49F5-B17C-55DDBA87A2C4}" srcOrd="2" destOrd="0" parTransId="{E56CD459-661F-45EF-BAF2-DB82CC85A2B7}" sibTransId="{4E0D45AA-B12E-41D9-9122-D8A374098F8B}"/>
    <dgm:cxn modelId="{84472AB5-2428-4D89-930B-91CC32170D75}" type="presOf" srcId="{493009AF-9E39-472A-8FBE-1AA98FD3F18C}" destId="{36E63162-12BA-42B4-9226-BC9C5CBCFE87}" srcOrd="0" destOrd="0" presId="urn:microsoft.com/office/officeart/2005/8/layout/hierarchy2"/>
    <dgm:cxn modelId="{6BE179B5-14C2-4A27-BC09-3D5CC04DB7E2}" type="presOf" srcId="{778CE8C2-2A0E-4334-AB50-E6FF0532960F}" destId="{8A38871A-2752-4283-B802-280AE0EA95AD}" srcOrd="0" destOrd="0" presId="urn:microsoft.com/office/officeart/2005/8/layout/hierarchy2"/>
    <dgm:cxn modelId="{1B7BEEBC-DB46-4C72-98B3-72AA325CF4EB}" type="presOf" srcId="{E56CD459-661F-45EF-BAF2-DB82CC85A2B7}" destId="{447EB17B-8A1E-428A-ACD0-6545A9EA2943}" srcOrd="0" destOrd="0" presId="urn:microsoft.com/office/officeart/2005/8/layout/hierarchy2"/>
    <dgm:cxn modelId="{AE853EBE-F3B7-4697-8DA7-F0075620185D}" type="presOf" srcId="{E56CD459-661F-45EF-BAF2-DB82CC85A2B7}" destId="{E0BDCF55-CD8E-4575-B01A-808113B6FB67}" srcOrd="1" destOrd="0" presId="urn:microsoft.com/office/officeart/2005/8/layout/hierarchy2"/>
    <dgm:cxn modelId="{52C6B8C0-1656-41E2-8421-5817729978A5}" type="presOf" srcId="{46693AF1-AACA-474D-94D1-666D81BCD399}" destId="{CB561590-3BB5-4704-9ACA-5791FE58955E}" srcOrd="1" destOrd="0" presId="urn:microsoft.com/office/officeart/2005/8/layout/hierarchy2"/>
    <dgm:cxn modelId="{154DD0C0-52D6-4C18-A410-D49B623D5A2C}" srcId="{493009AF-9E39-472A-8FBE-1AA98FD3F18C}" destId="{0F409984-DBCC-4706-A7E1-594958E01246}" srcOrd="0" destOrd="0" parTransId="{EC778AA6-CFB6-4038-A594-2DB53E7862E8}" sibTransId="{CC56BF7F-FA59-436C-AB1D-16CE70DA3A86}"/>
    <dgm:cxn modelId="{3CE22CD3-DAE3-4F0C-A117-A9028F9C214D}" type="presOf" srcId="{6B6FE06E-9A34-45D4-80D4-3FBD794FF0B3}" destId="{43DECE84-4808-4689-A3F4-CF418018A423}" srcOrd="0" destOrd="0" presId="urn:microsoft.com/office/officeart/2005/8/layout/hierarchy2"/>
    <dgm:cxn modelId="{651B44D5-9AB7-4D00-825E-37FEE59B15B1}" type="presOf" srcId="{EC778AA6-CFB6-4038-A594-2DB53E7862E8}" destId="{EE6BFF35-9814-4440-8344-74D47FBC4F27}" srcOrd="1" destOrd="0" presId="urn:microsoft.com/office/officeart/2005/8/layout/hierarchy2"/>
    <dgm:cxn modelId="{6F5BC7E2-2579-400C-B8BD-AC8F4572E507}" srcId="{08F9E0EC-DB78-47B1-B505-E60A1A3F9AF4}" destId="{6B6FE06E-9A34-45D4-80D4-3FBD794FF0B3}" srcOrd="0" destOrd="0" parTransId="{6DA25B89-7902-4E0F-8B49-E114C103C100}" sibTransId="{C9E115FD-DAB0-47D6-91AA-F9831456F18E}"/>
    <dgm:cxn modelId="{B3665BE4-23CC-4F5A-98AA-3BF0BEB55948}" type="presOf" srcId="{0F409984-DBCC-4706-A7E1-594958E01246}" destId="{FB05E3D7-5854-4256-B6D7-B8394CC68645}" srcOrd="0" destOrd="0" presId="urn:microsoft.com/office/officeart/2005/8/layout/hierarchy2"/>
    <dgm:cxn modelId="{39C0DCF0-99E3-44CB-87A2-14D96C5E9218}" type="presOf" srcId="{FBF33A91-FAC3-4FB9-BBA7-0FC280A72268}" destId="{C5115A98-2884-4A88-BF7A-FB8AAC81AEF1}" srcOrd="0" destOrd="0" presId="urn:microsoft.com/office/officeart/2005/8/layout/hierarchy2"/>
    <dgm:cxn modelId="{2F1A4BF3-C45A-4DFE-A9A9-1F7877FABA7B}" srcId="{6B6FE06E-9A34-45D4-80D4-3FBD794FF0B3}" destId="{ECE96EE0-03BA-4BE4-8AA8-8C5C58AEC452}" srcOrd="1" destOrd="0" parTransId="{A21C0127-E2F1-4CDA-9854-7055D067E8ED}" sibTransId="{C8095E7C-DF17-4B03-AB21-B7431F0273DE}"/>
    <dgm:cxn modelId="{11751E53-50C7-4D1B-9B18-6497A9988B20}" type="presParOf" srcId="{E3D8CF4B-0401-4A92-8763-168D8327AAC2}" destId="{20BEB11E-F472-44EC-9465-7AC31D056A00}" srcOrd="0" destOrd="0" presId="urn:microsoft.com/office/officeart/2005/8/layout/hierarchy2"/>
    <dgm:cxn modelId="{7B128990-172D-4B24-8707-9E5D726E0FBC}" type="presParOf" srcId="{20BEB11E-F472-44EC-9465-7AC31D056A00}" destId="{43DECE84-4808-4689-A3F4-CF418018A423}" srcOrd="0" destOrd="0" presId="urn:microsoft.com/office/officeart/2005/8/layout/hierarchy2"/>
    <dgm:cxn modelId="{8197CAE4-1A9A-4807-A583-4E6A9F8C130F}" type="presParOf" srcId="{20BEB11E-F472-44EC-9465-7AC31D056A00}" destId="{BAB99D49-893A-4E70-A5D6-CCFE38C96C73}" srcOrd="1" destOrd="0" presId="urn:microsoft.com/office/officeart/2005/8/layout/hierarchy2"/>
    <dgm:cxn modelId="{6593B0E2-6E40-4369-A34C-F1F81C47733D}" type="presParOf" srcId="{BAB99D49-893A-4E70-A5D6-CCFE38C96C73}" destId="{C5115A98-2884-4A88-BF7A-FB8AAC81AEF1}" srcOrd="0" destOrd="0" presId="urn:microsoft.com/office/officeart/2005/8/layout/hierarchy2"/>
    <dgm:cxn modelId="{0499CCA0-7DB5-437D-8B60-07D34251C054}" type="presParOf" srcId="{C5115A98-2884-4A88-BF7A-FB8AAC81AEF1}" destId="{D01AA2AD-5513-4632-8BB7-92F64A6E8C07}" srcOrd="0" destOrd="0" presId="urn:microsoft.com/office/officeart/2005/8/layout/hierarchy2"/>
    <dgm:cxn modelId="{F01DC849-1DF1-49B1-A29D-10C1C08D8D46}" type="presParOf" srcId="{BAB99D49-893A-4E70-A5D6-CCFE38C96C73}" destId="{90E9387A-4833-4409-B8D7-5B9514E6CAEF}" srcOrd="1" destOrd="0" presId="urn:microsoft.com/office/officeart/2005/8/layout/hierarchy2"/>
    <dgm:cxn modelId="{803E9BD7-3EDD-4D28-949D-AA1C32A53D17}" type="presParOf" srcId="{90E9387A-4833-4409-B8D7-5B9514E6CAEF}" destId="{36E63162-12BA-42B4-9226-BC9C5CBCFE87}" srcOrd="0" destOrd="0" presId="urn:microsoft.com/office/officeart/2005/8/layout/hierarchy2"/>
    <dgm:cxn modelId="{E0BE1AF8-9090-43BA-B3AD-1006528B4C94}" type="presParOf" srcId="{90E9387A-4833-4409-B8D7-5B9514E6CAEF}" destId="{24EC3685-34E3-4397-8804-FD92F3F29AF6}" srcOrd="1" destOrd="0" presId="urn:microsoft.com/office/officeart/2005/8/layout/hierarchy2"/>
    <dgm:cxn modelId="{56A061C0-CA87-4A79-8D48-5F1FA99DA875}" type="presParOf" srcId="{24EC3685-34E3-4397-8804-FD92F3F29AF6}" destId="{3DDD5CEE-458A-4E10-9477-F10FB9CBF953}" srcOrd="0" destOrd="0" presId="urn:microsoft.com/office/officeart/2005/8/layout/hierarchy2"/>
    <dgm:cxn modelId="{81CFCD41-1388-422E-BA1D-99D9BE9BF91B}" type="presParOf" srcId="{3DDD5CEE-458A-4E10-9477-F10FB9CBF953}" destId="{EE6BFF35-9814-4440-8344-74D47FBC4F27}" srcOrd="0" destOrd="0" presId="urn:microsoft.com/office/officeart/2005/8/layout/hierarchy2"/>
    <dgm:cxn modelId="{FDEF13D8-C68C-4B45-9E66-EB7E6DB46B9F}" type="presParOf" srcId="{24EC3685-34E3-4397-8804-FD92F3F29AF6}" destId="{E41D95BD-ABDA-4622-94BD-2DCA31D5B020}" srcOrd="1" destOrd="0" presId="urn:microsoft.com/office/officeart/2005/8/layout/hierarchy2"/>
    <dgm:cxn modelId="{5F5364D3-8BA6-4287-AAF8-C4925132811A}" type="presParOf" srcId="{E41D95BD-ABDA-4622-94BD-2DCA31D5B020}" destId="{FB05E3D7-5854-4256-B6D7-B8394CC68645}" srcOrd="0" destOrd="0" presId="urn:microsoft.com/office/officeart/2005/8/layout/hierarchy2"/>
    <dgm:cxn modelId="{425C820F-C4B1-404A-B5C2-F2DF5FAD43BF}" type="presParOf" srcId="{E41D95BD-ABDA-4622-94BD-2DCA31D5B020}" destId="{672990FB-DDAE-4A1C-9743-AAB8D1C9AC8E}" srcOrd="1" destOrd="0" presId="urn:microsoft.com/office/officeart/2005/8/layout/hierarchy2"/>
    <dgm:cxn modelId="{2E1E5FA0-6399-4E5B-8C0B-CF380267937C}" type="presParOf" srcId="{24EC3685-34E3-4397-8804-FD92F3F29AF6}" destId="{A80D68AE-3F42-41DF-937A-49487F4809F7}" srcOrd="2" destOrd="0" presId="urn:microsoft.com/office/officeart/2005/8/layout/hierarchy2"/>
    <dgm:cxn modelId="{C7DFD8DC-529D-4964-BFBF-3884671AE032}" type="presParOf" srcId="{A80D68AE-3F42-41DF-937A-49487F4809F7}" destId="{372F75C9-69A6-4837-9D79-469E9B503AB3}" srcOrd="0" destOrd="0" presId="urn:microsoft.com/office/officeart/2005/8/layout/hierarchy2"/>
    <dgm:cxn modelId="{05CD3F97-EE57-4E71-9160-C326C5F2635E}" type="presParOf" srcId="{24EC3685-34E3-4397-8804-FD92F3F29AF6}" destId="{654C8012-75F7-44A3-87B9-724CC61A2AF3}" srcOrd="3" destOrd="0" presId="urn:microsoft.com/office/officeart/2005/8/layout/hierarchy2"/>
    <dgm:cxn modelId="{0F0FD4E3-331A-4292-89A2-87B932A5CA30}" type="presParOf" srcId="{654C8012-75F7-44A3-87B9-724CC61A2AF3}" destId="{67E1F944-AB78-4133-80B1-06C5F8F299B8}" srcOrd="0" destOrd="0" presId="urn:microsoft.com/office/officeart/2005/8/layout/hierarchy2"/>
    <dgm:cxn modelId="{8912EFD8-0C3E-4B0C-BBA4-5C5EAD57A964}" type="presParOf" srcId="{654C8012-75F7-44A3-87B9-724CC61A2AF3}" destId="{AE57E10C-2290-413C-B9BD-B3C6D644DC46}" srcOrd="1" destOrd="0" presId="urn:microsoft.com/office/officeart/2005/8/layout/hierarchy2"/>
    <dgm:cxn modelId="{7FF6D212-51BF-411F-8783-679376C3F1CB}" type="presParOf" srcId="{24EC3685-34E3-4397-8804-FD92F3F29AF6}" destId="{447EB17B-8A1E-428A-ACD0-6545A9EA2943}" srcOrd="4" destOrd="0" presId="urn:microsoft.com/office/officeart/2005/8/layout/hierarchy2"/>
    <dgm:cxn modelId="{E8F3C358-45F2-4851-B068-40F81C3E573E}" type="presParOf" srcId="{447EB17B-8A1E-428A-ACD0-6545A9EA2943}" destId="{E0BDCF55-CD8E-4575-B01A-808113B6FB67}" srcOrd="0" destOrd="0" presId="urn:microsoft.com/office/officeart/2005/8/layout/hierarchy2"/>
    <dgm:cxn modelId="{A46039F4-F3CA-484D-B5AA-0CD898B0834C}" type="presParOf" srcId="{24EC3685-34E3-4397-8804-FD92F3F29AF6}" destId="{D1C328F7-26A9-43C9-B88D-694370184507}" srcOrd="5" destOrd="0" presId="urn:microsoft.com/office/officeart/2005/8/layout/hierarchy2"/>
    <dgm:cxn modelId="{30A98894-6C76-4F89-8ED8-B326FB883442}" type="presParOf" srcId="{D1C328F7-26A9-43C9-B88D-694370184507}" destId="{C8001910-8B44-4933-B09F-2FC6D8AD6811}" srcOrd="0" destOrd="0" presId="urn:microsoft.com/office/officeart/2005/8/layout/hierarchy2"/>
    <dgm:cxn modelId="{9524A915-0CB1-405B-AC0C-CE0EFC85AC3A}" type="presParOf" srcId="{D1C328F7-26A9-43C9-B88D-694370184507}" destId="{0138D5AA-B5B1-4CFE-A144-BD896CAD926F}" srcOrd="1" destOrd="0" presId="urn:microsoft.com/office/officeart/2005/8/layout/hierarchy2"/>
    <dgm:cxn modelId="{1CEFACE9-2443-4FAA-9254-47AC001791FC}" type="presParOf" srcId="{BAB99D49-893A-4E70-A5D6-CCFE38C96C73}" destId="{F51EF411-9AA5-4E54-ABDE-0AC6178F7498}" srcOrd="2" destOrd="0" presId="urn:microsoft.com/office/officeart/2005/8/layout/hierarchy2"/>
    <dgm:cxn modelId="{60653F74-92C6-4824-9B0C-95D27A106528}" type="presParOf" srcId="{F51EF411-9AA5-4E54-ABDE-0AC6178F7498}" destId="{9BE3430B-A636-4A2F-9530-915A11F52110}" srcOrd="0" destOrd="0" presId="urn:microsoft.com/office/officeart/2005/8/layout/hierarchy2"/>
    <dgm:cxn modelId="{9A848C01-E876-4382-8E1B-B89ECDE23B28}" type="presParOf" srcId="{BAB99D49-893A-4E70-A5D6-CCFE38C96C73}" destId="{9EF1036A-D421-4C39-80FE-42C6BA51B643}" srcOrd="3" destOrd="0" presId="urn:microsoft.com/office/officeart/2005/8/layout/hierarchy2"/>
    <dgm:cxn modelId="{A095D329-DD7C-4DB9-9CF4-A1D41D2AD996}" type="presParOf" srcId="{9EF1036A-D421-4C39-80FE-42C6BA51B643}" destId="{5F17572F-8FBD-4BCD-BB2A-95B7AB762CB7}" srcOrd="0" destOrd="0" presId="urn:microsoft.com/office/officeart/2005/8/layout/hierarchy2"/>
    <dgm:cxn modelId="{BE40C38E-93A0-4105-BC98-DE1D3BD0B4CB}" type="presParOf" srcId="{9EF1036A-D421-4C39-80FE-42C6BA51B643}" destId="{834D4377-4C9D-4641-8059-226C675E58DB}" srcOrd="1" destOrd="0" presId="urn:microsoft.com/office/officeart/2005/8/layout/hierarchy2"/>
    <dgm:cxn modelId="{1AA024A4-8E73-45DA-9C7B-6E410444EF73}" type="presParOf" srcId="{834D4377-4C9D-4641-8059-226C675E58DB}" destId="{93F51D20-C66C-4453-8741-994480B858FE}" srcOrd="0" destOrd="0" presId="urn:microsoft.com/office/officeart/2005/8/layout/hierarchy2"/>
    <dgm:cxn modelId="{35AD5CB8-7293-498A-BC4A-05F6130D61E8}" type="presParOf" srcId="{93F51D20-C66C-4453-8741-994480B858FE}" destId="{CB561590-3BB5-4704-9ACA-5791FE58955E}" srcOrd="0" destOrd="0" presId="urn:microsoft.com/office/officeart/2005/8/layout/hierarchy2"/>
    <dgm:cxn modelId="{BF9212E5-4970-4D82-BE80-457D1CB6992B}" type="presParOf" srcId="{834D4377-4C9D-4641-8059-226C675E58DB}" destId="{DEFBDC7D-1F94-4D54-8A72-BED1F57DA5B9}" srcOrd="1" destOrd="0" presId="urn:microsoft.com/office/officeart/2005/8/layout/hierarchy2"/>
    <dgm:cxn modelId="{10EF062B-C543-4B99-8680-8BC637BEC8C4}" type="presParOf" srcId="{DEFBDC7D-1F94-4D54-8A72-BED1F57DA5B9}" destId="{8A38871A-2752-4283-B802-280AE0EA95AD}" srcOrd="0" destOrd="0" presId="urn:microsoft.com/office/officeart/2005/8/layout/hierarchy2"/>
    <dgm:cxn modelId="{045E5D78-12A7-46AA-A55D-7FAE1A8C4FCF}" type="presParOf" srcId="{DEFBDC7D-1F94-4D54-8A72-BED1F57DA5B9}" destId="{94BE8D5B-67F5-4BC8-B6CA-3840D898D3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F9E0EC-DB78-47B1-B505-E60A1A3F9AF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93009AF-9E39-472A-8FBE-1AA98FD3F18C}">
      <dgm:prSet phldrT="[Text]"/>
      <dgm:spPr/>
      <dgm:t>
        <a:bodyPr/>
        <a:lstStyle/>
        <a:p>
          <a:r>
            <a:rPr lang="en-US"/>
            <a:t>SendRequest.cshtml</a:t>
          </a:r>
        </a:p>
      </dgm:t>
    </dgm:pt>
    <dgm:pt modelId="{FBF33A91-FAC3-4FB9-BBA7-0FC280A72268}" type="parTrans" cxnId="{92B0516D-7B58-4B3B-A69C-3488994E0C92}">
      <dgm:prSet/>
      <dgm:spPr/>
      <dgm:t>
        <a:bodyPr/>
        <a:lstStyle/>
        <a:p>
          <a:endParaRPr lang="en-US"/>
        </a:p>
      </dgm:t>
    </dgm:pt>
    <dgm:pt modelId="{2CCEEE53-7F7F-4919-86D5-1ACF59ABEAF1}" type="sibTrans" cxnId="{92B0516D-7B58-4B3B-A69C-3488994E0C92}">
      <dgm:prSet/>
      <dgm:spPr/>
      <dgm:t>
        <a:bodyPr/>
        <a:lstStyle/>
        <a:p>
          <a:endParaRPr lang="en-US"/>
        </a:p>
      </dgm:t>
    </dgm:pt>
    <dgm:pt modelId="{0F409984-DBCC-4706-A7E1-594958E01246}">
      <dgm:prSet phldrT="[Text]"/>
      <dgm:spPr/>
      <dgm:t>
        <a:bodyPr/>
        <a:lstStyle/>
        <a:p>
          <a:r>
            <a:rPr lang="en-US"/>
            <a:t>Led1?</a:t>
          </a:r>
        </a:p>
      </dgm:t>
    </dgm:pt>
    <dgm:pt modelId="{EC778AA6-CFB6-4038-A594-2DB53E7862E8}" type="parTrans" cxnId="{154DD0C0-52D6-4C18-A410-D49B623D5A2C}">
      <dgm:prSet/>
      <dgm:spPr/>
      <dgm:t>
        <a:bodyPr/>
        <a:lstStyle/>
        <a:p>
          <a:endParaRPr lang="en-US"/>
        </a:p>
      </dgm:t>
    </dgm:pt>
    <dgm:pt modelId="{CC56BF7F-FA59-436C-AB1D-16CE70DA3A86}" type="sibTrans" cxnId="{154DD0C0-52D6-4C18-A410-D49B623D5A2C}">
      <dgm:prSet/>
      <dgm:spPr/>
      <dgm:t>
        <a:bodyPr/>
        <a:lstStyle/>
        <a:p>
          <a:endParaRPr lang="en-US"/>
        </a:p>
      </dgm:t>
    </dgm:pt>
    <dgm:pt modelId="{41A08837-9DFB-4D53-9583-4DF0583EEED2}">
      <dgm:prSet phldrT="[Text]"/>
      <dgm:spPr/>
      <dgm:t>
        <a:bodyPr/>
        <a:lstStyle/>
        <a:p>
          <a:r>
            <a:rPr lang="en-US"/>
            <a:t>Led2?</a:t>
          </a:r>
        </a:p>
      </dgm:t>
    </dgm:pt>
    <dgm:pt modelId="{FD554B74-AC14-414D-B25E-51DFD247DF72}" type="parTrans" cxnId="{3B92C532-E44E-4963-81E5-EB93F922E253}">
      <dgm:prSet/>
      <dgm:spPr/>
      <dgm:t>
        <a:bodyPr/>
        <a:lstStyle/>
        <a:p>
          <a:endParaRPr lang="en-US"/>
        </a:p>
      </dgm:t>
    </dgm:pt>
    <dgm:pt modelId="{025F98A5-33B2-4DB0-B6B5-6EAC8E0E63D9}" type="sibTrans" cxnId="{3B92C532-E44E-4963-81E5-EB93F922E253}">
      <dgm:prSet/>
      <dgm:spPr/>
      <dgm:t>
        <a:bodyPr/>
        <a:lstStyle/>
        <a:p>
          <a:endParaRPr lang="en-US"/>
        </a:p>
      </dgm:t>
    </dgm:pt>
    <dgm:pt modelId="{ECE96EE0-03BA-4BE4-8AA8-8C5C58AEC452}">
      <dgm:prSet phldrT="[Text]"/>
      <dgm:spPr/>
      <dgm:t>
        <a:bodyPr/>
        <a:lstStyle/>
        <a:p>
          <a:r>
            <a:rPr lang="en-US"/>
            <a:t>ATMEGA328</a:t>
          </a:r>
        </a:p>
      </dgm:t>
    </dgm:pt>
    <dgm:pt modelId="{A21C0127-E2F1-4CDA-9854-7055D067E8ED}" type="parTrans" cxnId="{2F1A4BF3-C45A-4DFE-A9A9-1F7877FABA7B}">
      <dgm:prSet/>
      <dgm:spPr/>
      <dgm:t>
        <a:bodyPr/>
        <a:lstStyle/>
        <a:p>
          <a:endParaRPr lang="en-US"/>
        </a:p>
      </dgm:t>
    </dgm:pt>
    <dgm:pt modelId="{C8095E7C-DF17-4B03-AB21-B7431F0273DE}" type="sibTrans" cxnId="{2F1A4BF3-C45A-4DFE-A9A9-1F7877FABA7B}">
      <dgm:prSet/>
      <dgm:spPr/>
      <dgm:t>
        <a:bodyPr/>
        <a:lstStyle/>
        <a:p>
          <a:endParaRPr lang="en-US"/>
        </a:p>
      </dgm:t>
    </dgm:pt>
    <dgm:pt modelId="{778CE8C2-2A0E-4334-AB50-E6FF0532960F}">
      <dgm:prSet phldrT="[Text]"/>
      <dgm:spPr/>
      <dgm:t>
        <a:bodyPr/>
        <a:lstStyle/>
        <a:p>
          <a:r>
            <a:rPr lang="en-US" i="1"/>
            <a:t>Các thiết bị</a:t>
          </a:r>
          <a:endParaRPr lang="en-US"/>
        </a:p>
      </dgm:t>
    </dgm:pt>
    <dgm:pt modelId="{46693AF1-AACA-474D-94D1-666D81BCD399}" type="parTrans" cxnId="{71D4AE87-0086-4912-BA59-DF33856E17B3}">
      <dgm:prSet/>
      <dgm:spPr/>
      <dgm:t>
        <a:bodyPr/>
        <a:lstStyle/>
        <a:p>
          <a:endParaRPr lang="en-US"/>
        </a:p>
      </dgm:t>
    </dgm:pt>
    <dgm:pt modelId="{0F383104-7F9E-4D21-BD6B-4F38717168F6}" type="sibTrans" cxnId="{71D4AE87-0086-4912-BA59-DF33856E17B3}">
      <dgm:prSet/>
      <dgm:spPr/>
      <dgm:t>
        <a:bodyPr/>
        <a:lstStyle/>
        <a:p>
          <a:endParaRPr lang="en-US"/>
        </a:p>
      </dgm:t>
    </dgm:pt>
    <dgm:pt modelId="{6B6FE06E-9A34-45D4-80D4-3FBD794FF0B3}">
      <dgm:prSet phldrT="[Text]"/>
      <dgm:spPr/>
      <dgm:t>
        <a:bodyPr/>
        <a:lstStyle/>
        <a:p>
          <a:r>
            <a:rPr lang="en-US"/>
            <a:t>ESP8266</a:t>
          </a:r>
        </a:p>
      </dgm:t>
    </dgm:pt>
    <dgm:pt modelId="{C9E115FD-DAB0-47D6-91AA-F9831456F18E}" type="sibTrans" cxnId="{6F5BC7E2-2579-400C-B8BD-AC8F4572E507}">
      <dgm:prSet/>
      <dgm:spPr/>
      <dgm:t>
        <a:bodyPr/>
        <a:lstStyle/>
        <a:p>
          <a:endParaRPr lang="en-US"/>
        </a:p>
      </dgm:t>
    </dgm:pt>
    <dgm:pt modelId="{6DA25B89-7902-4E0F-8B49-E114C103C100}" type="parTrans" cxnId="{6F5BC7E2-2579-400C-B8BD-AC8F4572E507}">
      <dgm:prSet/>
      <dgm:spPr/>
      <dgm:t>
        <a:bodyPr/>
        <a:lstStyle/>
        <a:p>
          <a:endParaRPr lang="en-US"/>
        </a:p>
      </dgm:t>
    </dgm:pt>
    <dgm:pt modelId="{E2CB2760-0334-49F5-B17C-55DDBA87A2C4}">
      <dgm:prSet phldrT="[Text]"/>
      <dgm:spPr/>
      <dgm:t>
        <a:bodyPr/>
        <a:lstStyle/>
        <a:p>
          <a:r>
            <a:rPr lang="en-US"/>
            <a:t>Motor?....</a:t>
          </a:r>
        </a:p>
      </dgm:t>
    </dgm:pt>
    <dgm:pt modelId="{E56CD459-661F-45EF-BAF2-DB82CC85A2B7}" type="parTrans" cxnId="{DCDF6F9A-AD61-47EB-8028-4EA5863E5A96}">
      <dgm:prSet/>
      <dgm:spPr/>
      <dgm:t>
        <a:bodyPr/>
        <a:lstStyle/>
        <a:p>
          <a:endParaRPr lang="en-US"/>
        </a:p>
      </dgm:t>
    </dgm:pt>
    <dgm:pt modelId="{4E0D45AA-B12E-41D9-9122-D8A374098F8B}" type="sibTrans" cxnId="{DCDF6F9A-AD61-47EB-8028-4EA5863E5A96}">
      <dgm:prSet/>
      <dgm:spPr/>
      <dgm:t>
        <a:bodyPr/>
        <a:lstStyle/>
        <a:p>
          <a:endParaRPr lang="en-US"/>
        </a:p>
      </dgm:t>
    </dgm:pt>
    <dgm:pt modelId="{E3D8CF4B-0401-4A92-8763-168D8327AAC2}" type="pres">
      <dgm:prSet presAssocID="{08F9E0EC-DB78-47B1-B505-E60A1A3F9AF4}" presName="diagram" presStyleCnt="0">
        <dgm:presLayoutVars>
          <dgm:chPref val="1"/>
          <dgm:dir/>
          <dgm:animOne val="branch"/>
          <dgm:animLvl val="lvl"/>
          <dgm:resizeHandles val="exact"/>
        </dgm:presLayoutVars>
      </dgm:prSet>
      <dgm:spPr/>
    </dgm:pt>
    <dgm:pt modelId="{20BEB11E-F472-44EC-9465-7AC31D056A00}" type="pres">
      <dgm:prSet presAssocID="{6B6FE06E-9A34-45D4-80D4-3FBD794FF0B3}" presName="root1" presStyleCnt="0"/>
      <dgm:spPr/>
    </dgm:pt>
    <dgm:pt modelId="{43DECE84-4808-4689-A3F4-CF418018A423}" type="pres">
      <dgm:prSet presAssocID="{6B6FE06E-9A34-45D4-80D4-3FBD794FF0B3}" presName="LevelOneTextNode" presStyleLbl="node0" presStyleIdx="0" presStyleCnt="1">
        <dgm:presLayoutVars>
          <dgm:chPref val="3"/>
        </dgm:presLayoutVars>
      </dgm:prSet>
      <dgm:spPr/>
    </dgm:pt>
    <dgm:pt modelId="{BAB99D49-893A-4E70-A5D6-CCFE38C96C73}" type="pres">
      <dgm:prSet presAssocID="{6B6FE06E-9A34-45D4-80D4-3FBD794FF0B3}" presName="level2hierChild" presStyleCnt="0"/>
      <dgm:spPr/>
    </dgm:pt>
    <dgm:pt modelId="{C5115A98-2884-4A88-BF7A-FB8AAC81AEF1}" type="pres">
      <dgm:prSet presAssocID="{FBF33A91-FAC3-4FB9-BBA7-0FC280A72268}" presName="conn2-1" presStyleLbl="parChTrans1D2" presStyleIdx="0" presStyleCnt="2"/>
      <dgm:spPr/>
    </dgm:pt>
    <dgm:pt modelId="{D01AA2AD-5513-4632-8BB7-92F64A6E8C07}" type="pres">
      <dgm:prSet presAssocID="{FBF33A91-FAC3-4FB9-BBA7-0FC280A72268}" presName="connTx" presStyleLbl="parChTrans1D2" presStyleIdx="0" presStyleCnt="2"/>
      <dgm:spPr/>
    </dgm:pt>
    <dgm:pt modelId="{90E9387A-4833-4409-B8D7-5B9514E6CAEF}" type="pres">
      <dgm:prSet presAssocID="{493009AF-9E39-472A-8FBE-1AA98FD3F18C}" presName="root2" presStyleCnt="0"/>
      <dgm:spPr/>
    </dgm:pt>
    <dgm:pt modelId="{36E63162-12BA-42B4-9226-BC9C5CBCFE87}" type="pres">
      <dgm:prSet presAssocID="{493009AF-9E39-472A-8FBE-1AA98FD3F18C}" presName="LevelTwoTextNode" presStyleLbl="node2" presStyleIdx="0" presStyleCnt="2">
        <dgm:presLayoutVars>
          <dgm:chPref val="3"/>
        </dgm:presLayoutVars>
      </dgm:prSet>
      <dgm:spPr/>
    </dgm:pt>
    <dgm:pt modelId="{24EC3685-34E3-4397-8804-FD92F3F29AF6}" type="pres">
      <dgm:prSet presAssocID="{493009AF-9E39-472A-8FBE-1AA98FD3F18C}" presName="level3hierChild" presStyleCnt="0"/>
      <dgm:spPr/>
    </dgm:pt>
    <dgm:pt modelId="{3DDD5CEE-458A-4E10-9477-F10FB9CBF953}" type="pres">
      <dgm:prSet presAssocID="{EC778AA6-CFB6-4038-A594-2DB53E7862E8}" presName="conn2-1" presStyleLbl="parChTrans1D3" presStyleIdx="0" presStyleCnt="4"/>
      <dgm:spPr/>
    </dgm:pt>
    <dgm:pt modelId="{EE6BFF35-9814-4440-8344-74D47FBC4F27}" type="pres">
      <dgm:prSet presAssocID="{EC778AA6-CFB6-4038-A594-2DB53E7862E8}" presName="connTx" presStyleLbl="parChTrans1D3" presStyleIdx="0" presStyleCnt="4"/>
      <dgm:spPr/>
    </dgm:pt>
    <dgm:pt modelId="{E41D95BD-ABDA-4622-94BD-2DCA31D5B020}" type="pres">
      <dgm:prSet presAssocID="{0F409984-DBCC-4706-A7E1-594958E01246}" presName="root2" presStyleCnt="0"/>
      <dgm:spPr/>
    </dgm:pt>
    <dgm:pt modelId="{FB05E3D7-5854-4256-B6D7-B8394CC68645}" type="pres">
      <dgm:prSet presAssocID="{0F409984-DBCC-4706-A7E1-594958E01246}" presName="LevelTwoTextNode" presStyleLbl="node3" presStyleIdx="0" presStyleCnt="4">
        <dgm:presLayoutVars>
          <dgm:chPref val="3"/>
        </dgm:presLayoutVars>
      </dgm:prSet>
      <dgm:spPr/>
    </dgm:pt>
    <dgm:pt modelId="{672990FB-DDAE-4A1C-9743-AAB8D1C9AC8E}" type="pres">
      <dgm:prSet presAssocID="{0F409984-DBCC-4706-A7E1-594958E01246}" presName="level3hierChild" presStyleCnt="0"/>
      <dgm:spPr/>
    </dgm:pt>
    <dgm:pt modelId="{A80D68AE-3F42-41DF-937A-49487F4809F7}" type="pres">
      <dgm:prSet presAssocID="{FD554B74-AC14-414D-B25E-51DFD247DF72}" presName="conn2-1" presStyleLbl="parChTrans1D3" presStyleIdx="1" presStyleCnt="4"/>
      <dgm:spPr/>
    </dgm:pt>
    <dgm:pt modelId="{372F75C9-69A6-4837-9D79-469E9B503AB3}" type="pres">
      <dgm:prSet presAssocID="{FD554B74-AC14-414D-B25E-51DFD247DF72}" presName="connTx" presStyleLbl="parChTrans1D3" presStyleIdx="1" presStyleCnt="4"/>
      <dgm:spPr/>
    </dgm:pt>
    <dgm:pt modelId="{654C8012-75F7-44A3-87B9-724CC61A2AF3}" type="pres">
      <dgm:prSet presAssocID="{41A08837-9DFB-4D53-9583-4DF0583EEED2}" presName="root2" presStyleCnt="0"/>
      <dgm:spPr/>
    </dgm:pt>
    <dgm:pt modelId="{67E1F944-AB78-4133-80B1-06C5F8F299B8}" type="pres">
      <dgm:prSet presAssocID="{41A08837-9DFB-4D53-9583-4DF0583EEED2}" presName="LevelTwoTextNode" presStyleLbl="node3" presStyleIdx="1" presStyleCnt="4">
        <dgm:presLayoutVars>
          <dgm:chPref val="3"/>
        </dgm:presLayoutVars>
      </dgm:prSet>
      <dgm:spPr/>
    </dgm:pt>
    <dgm:pt modelId="{AE57E10C-2290-413C-B9BD-B3C6D644DC46}" type="pres">
      <dgm:prSet presAssocID="{41A08837-9DFB-4D53-9583-4DF0583EEED2}" presName="level3hierChild" presStyleCnt="0"/>
      <dgm:spPr/>
    </dgm:pt>
    <dgm:pt modelId="{447EB17B-8A1E-428A-ACD0-6545A9EA2943}" type="pres">
      <dgm:prSet presAssocID="{E56CD459-661F-45EF-BAF2-DB82CC85A2B7}" presName="conn2-1" presStyleLbl="parChTrans1D3" presStyleIdx="2" presStyleCnt="4"/>
      <dgm:spPr/>
    </dgm:pt>
    <dgm:pt modelId="{E0BDCF55-CD8E-4575-B01A-808113B6FB67}" type="pres">
      <dgm:prSet presAssocID="{E56CD459-661F-45EF-BAF2-DB82CC85A2B7}" presName="connTx" presStyleLbl="parChTrans1D3" presStyleIdx="2" presStyleCnt="4"/>
      <dgm:spPr/>
    </dgm:pt>
    <dgm:pt modelId="{D1C328F7-26A9-43C9-B88D-694370184507}" type="pres">
      <dgm:prSet presAssocID="{E2CB2760-0334-49F5-B17C-55DDBA87A2C4}" presName="root2" presStyleCnt="0"/>
      <dgm:spPr/>
    </dgm:pt>
    <dgm:pt modelId="{C8001910-8B44-4933-B09F-2FC6D8AD6811}" type="pres">
      <dgm:prSet presAssocID="{E2CB2760-0334-49F5-B17C-55DDBA87A2C4}" presName="LevelTwoTextNode" presStyleLbl="node3" presStyleIdx="2" presStyleCnt="4">
        <dgm:presLayoutVars>
          <dgm:chPref val="3"/>
        </dgm:presLayoutVars>
      </dgm:prSet>
      <dgm:spPr/>
    </dgm:pt>
    <dgm:pt modelId="{0138D5AA-B5B1-4CFE-A144-BD896CAD926F}" type="pres">
      <dgm:prSet presAssocID="{E2CB2760-0334-49F5-B17C-55DDBA87A2C4}" presName="level3hierChild" presStyleCnt="0"/>
      <dgm:spPr/>
    </dgm:pt>
    <dgm:pt modelId="{F51EF411-9AA5-4E54-ABDE-0AC6178F7498}" type="pres">
      <dgm:prSet presAssocID="{A21C0127-E2F1-4CDA-9854-7055D067E8ED}" presName="conn2-1" presStyleLbl="parChTrans1D2" presStyleIdx="1" presStyleCnt="2"/>
      <dgm:spPr/>
    </dgm:pt>
    <dgm:pt modelId="{9BE3430B-A636-4A2F-9530-915A11F52110}" type="pres">
      <dgm:prSet presAssocID="{A21C0127-E2F1-4CDA-9854-7055D067E8ED}" presName="connTx" presStyleLbl="parChTrans1D2" presStyleIdx="1" presStyleCnt="2"/>
      <dgm:spPr/>
    </dgm:pt>
    <dgm:pt modelId="{9EF1036A-D421-4C39-80FE-42C6BA51B643}" type="pres">
      <dgm:prSet presAssocID="{ECE96EE0-03BA-4BE4-8AA8-8C5C58AEC452}" presName="root2" presStyleCnt="0"/>
      <dgm:spPr/>
    </dgm:pt>
    <dgm:pt modelId="{5F17572F-8FBD-4BCD-BB2A-95B7AB762CB7}" type="pres">
      <dgm:prSet presAssocID="{ECE96EE0-03BA-4BE4-8AA8-8C5C58AEC452}" presName="LevelTwoTextNode" presStyleLbl="node2" presStyleIdx="1" presStyleCnt="2">
        <dgm:presLayoutVars>
          <dgm:chPref val="3"/>
        </dgm:presLayoutVars>
      </dgm:prSet>
      <dgm:spPr/>
    </dgm:pt>
    <dgm:pt modelId="{834D4377-4C9D-4641-8059-226C675E58DB}" type="pres">
      <dgm:prSet presAssocID="{ECE96EE0-03BA-4BE4-8AA8-8C5C58AEC452}" presName="level3hierChild" presStyleCnt="0"/>
      <dgm:spPr/>
    </dgm:pt>
    <dgm:pt modelId="{93F51D20-C66C-4453-8741-994480B858FE}" type="pres">
      <dgm:prSet presAssocID="{46693AF1-AACA-474D-94D1-666D81BCD399}" presName="conn2-1" presStyleLbl="parChTrans1D3" presStyleIdx="3" presStyleCnt="4"/>
      <dgm:spPr/>
    </dgm:pt>
    <dgm:pt modelId="{CB561590-3BB5-4704-9ACA-5791FE58955E}" type="pres">
      <dgm:prSet presAssocID="{46693AF1-AACA-474D-94D1-666D81BCD399}" presName="connTx" presStyleLbl="parChTrans1D3" presStyleIdx="3" presStyleCnt="4"/>
      <dgm:spPr/>
    </dgm:pt>
    <dgm:pt modelId="{DEFBDC7D-1F94-4D54-8A72-BED1F57DA5B9}" type="pres">
      <dgm:prSet presAssocID="{778CE8C2-2A0E-4334-AB50-E6FF0532960F}" presName="root2" presStyleCnt="0"/>
      <dgm:spPr/>
    </dgm:pt>
    <dgm:pt modelId="{8A38871A-2752-4283-B802-280AE0EA95AD}" type="pres">
      <dgm:prSet presAssocID="{778CE8C2-2A0E-4334-AB50-E6FF0532960F}" presName="LevelTwoTextNode" presStyleLbl="node3" presStyleIdx="3" presStyleCnt="4">
        <dgm:presLayoutVars>
          <dgm:chPref val="3"/>
        </dgm:presLayoutVars>
      </dgm:prSet>
      <dgm:spPr/>
    </dgm:pt>
    <dgm:pt modelId="{94BE8D5B-67F5-4BC8-B6CA-3840D898D375}" type="pres">
      <dgm:prSet presAssocID="{778CE8C2-2A0E-4334-AB50-E6FF0532960F}" presName="level3hierChild" presStyleCnt="0"/>
      <dgm:spPr/>
    </dgm:pt>
  </dgm:ptLst>
  <dgm:cxnLst>
    <dgm:cxn modelId="{55CF4D06-C04F-4A58-A310-486EB3CA1BED}" type="presOf" srcId="{A21C0127-E2F1-4CDA-9854-7055D067E8ED}" destId="{9BE3430B-A636-4A2F-9530-915A11F52110}" srcOrd="1" destOrd="0" presId="urn:microsoft.com/office/officeart/2005/8/layout/hierarchy2"/>
    <dgm:cxn modelId="{9674380A-297F-46C1-9658-3FAB83A3B7CA}" type="presOf" srcId="{08F9E0EC-DB78-47B1-B505-E60A1A3F9AF4}" destId="{E3D8CF4B-0401-4A92-8763-168D8327AAC2}" srcOrd="0" destOrd="0" presId="urn:microsoft.com/office/officeart/2005/8/layout/hierarchy2"/>
    <dgm:cxn modelId="{08345E0C-3187-48D3-82D8-65B68E751162}" type="presOf" srcId="{46693AF1-AACA-474D-94D1-666D81BCD399}" destId="{93F51D20-C66C-4453-8741-994480B858FE}" srcOrd="0" destOrd="0" presId="urn:microsoft.com/office/officeart/2005/8/layout/hierarchy2"/>
    <dgm:cxn modelId="{07CDE52F-51EE-4C98-A30F-F99333916C3B}" type="presOf" srcId="{EC778AA6-CFB6-4038-A594-2DB53E7862E8}" destId="{3DDD5CEE-458A-4E10-9477-F10FB9CBF953}" srcOrd="0" destOrd="0" presId="urn:microsoft.com/office/officeart/2005/8/layout/hierarchy2"/>
    <dgm:cxn modelId="{3B92C532-E44E-4963-81E5-EB93F922E253}" srcId="{493009AF-9E39-472A-8FBE-1AA98FD3F18C}" destId="{41A08837-9DFB-4D53-9583-4DF0583EEED2}" srcOrd="1" destOrd="0" parTransId="{FD554B74-AC14-414D-B25E-51DFD247DF72}" sibTransId="{025F98A5-33B2-4DB0-B6B5-6EAC8E0E63D9}"/>
    <dgm:cxn modelId="{32EA0239-24EC-4B67-B541-464AD2A6F7F3}" type="presOf" srcId="{41A08837-9DFB-4D53-9583-4DF0583EEED2}" destId="{67E1F944-AB78-4133-80B1-06C5F8F299B8}" srcOrd="0" destOrd="0" presId="urn:microsoft.com/office/officeart/2005/8/layout/hierarchy2"/>
    <dgm:cxn modelId="{52F0823C-2916-4B87-A79E-DFED1040101F}" type="presOf" srcId="{FD554B74-AC14-414D-B25E-51DFD247DF72}" destId="{A80D68AE-3F42-41DF-937A-49487F4809F7}" srcOrd="0" destOrd="0" presId="urn:microsoft.com/office/officeart/2005/8/layout/hierarchy2"/>
    <dgm:cxn modelId="{80A4C33F-5DE6-4D15-99A4-55137C413582}" type="presOf" srcId="{A21C0127-E2F1-4CDA-9854-7055D067E8ED}" destId="{F51EF411-9AA5-4E54-ABDE-0AC6178F7498}" srcOrd="0" destOrd="0" presId="urn:microsoft.com/office/officeart/2005/8/layout/hierarchy2"/>
    <dgm:cxn modelId="{491F3D64-1742-4834-88B7-ABC68CF220DA}" type="presOf" srcId="{FBF33A91-FAC3-4FB9-BBA7-0FC280A72268}" destId="{D01AA2AD-5513-4632-8BB7-92F64A6E8C07}" srcOrd="1" destOrd="0" presId="urn:microsoft.com/office/officeart/2005/8/layout/hierarchy2"/>
    <dgm:cxn modelId="{92B0516D-7B58-4B3B-A69C-3488994E0C92}" srcId="{6B6FE06E-9A34-45D4-80D4-3FBD794FF0B3}" destId="{493009AF-9E39-472A-8FBE-1AA98FD3F18C}" srcOrd="0" destOrd="0" parTransId="{FBF33A91-FAC3-4FB9-BBA7-0FC280A72268}" sibTransId="{2CCEEE53-7F7F-4919-86D5-1ACF59ABEAF1}"/>
    <dgm:cxn modelId="{3064DF72-5545-4E56-950F-5CFFF342BD37}" type="presOf" srcId="{ECE96EE0-03BA-4BE4-8AA8-8C5C58AEC452}" destId="{5F17572F-8FBD-4BCD-BB2A-95B7AB762CB7}" srcOrd="0" destOrd="0" presId="urn:microsoft.com/office/officeart/2005/8/layout/hierarchy2"/>
    <dgm:cxn modelId="{71D4AE87-0086-4912-BA59-DF33856E17B3}" srcId="{ECE96EE0-03BA-4BE4-8AA8-8C5C58AEC452}" destId="{778CE8C2-2A0E-4334-AB50-E6FF0532960F}" srcOrd="0" destOrd="0" parTransId="{46693AF1-AACA-474D-94D1-666D81BCD399}" sibTransId="{0F383104-7F9E-4D21-BD6B-4F38717168F6}"/>
    <dgm:cxn modelId="{4D344798-F5F3-4CF4-8AA6-7DC7634A75FB}" type="presOf" srcId="{FD554B74-AC14-414D-B25E-51DFD247DF72}" destId="{372F75C9-69A6-4837-9D79-469E9B503AB3}" srcOrd="1" destOrd="0" presId="urn:microsoft.com/office/officeart/2005/8/layout/hierarchy2"/>
    <dgm:cxn modelId="{FB3E4A99-0665-4AEA-A5F6-36D80E767BC9}" type="presOf" srcId="{E2CB2760-0334-49F5-B17C-55DDBA87A2C4}" destId="{C8001910-8B44-4933-B09F-2FC6D8AD6811}" srcOrd="0" destOrd="0" presId="urn:microsoft.com/office/officeart/2005/8/layout/hierarchy2"/>
    <dgm:cxn modelId="{DCDF6F9A-AD61-47EB-8028-4EA5863E5A96}" srcId="{493009AF-9E39-472A-8FBE-1AA98FD3F18C}" destId="{E2CB2760-0334-49F5-B17C-55DDBA87A2C4}" srcOrd="2" destOrd="0" parTransId="{E56CD459-661F-45EF-BAF2-DB82CC85A2B7}" sibTransId="{4E0D45AA-B12E-41D9-9122-D8A374098F8B}"/>
    <dgm:cxn modelId="{84472AB5-2428-4D89-930B-91CC32170D75}" type="presOf" srcId="{493009AF-9E39-472A-8FBE-1AA98FD3F18C}" destId="{36E63162-12BA-42B4-9226-BC9C5CBCFE87}" srcOrd="0" destOrd="0" presId="urn:microsoft.com/office/officeart/2005/8/layout/hierarchy2"/>
    <dgm:cxn modelId="{6BE179B5-14C2-4A27-BC09-3D5CC04DB7E2}" type="presOf" srcId="{778CE8C2-2A0E-4334-AB50-E6FF0532960F}" destId="{8A38871A-2752-4283-B802-280AE0EA95AD}" srcOrd="0" destOrd="0" presId="urn:microsoft.com/office/officeart/2005/8/layout/hierarchy2"/>
    <dgm:cxn modelId="{1B7BEEBC-DB46-4C72-98B3-72AA325CF4EB}" type="presOf" srcId="{E56CD459-661F-45EF-BAF2-DB82CC85A2B7}" destId="{447EB17B-8A1E-428A-ACD0-6545A9EA2943}" srcOrd="0" destOrd="0" presId="urn:microsoft.com/office/officeart/2005/8/layout/hierarchy2"/>
    <dgm:cxn modelId="{AE853EBE-F3B7-4697-8DA7-F0075620185D}" type="presOf" srcId="{E56CD459-661F-45EF-BAF2-DB82CC85A2B7}" destId="{E0BDCF55-CD8E-4575-B01A-808113B6FB67}" srcOrd="1" destOrd="0" presId="urn:microsoft.com/office/officeart/2005/8/layout/hierarchy2"/>
    <dgm:cxn modelId="{52C6B8C0-1656-41E2-8421-5817729978A5}" type="presOf" srcId="{46693AF1-AACA-474D-94D1-666D81BCD399}" destId="{CB561590-3BB5-4704-9ACA-5791FE58955E}" srcOrd="1" destOrd="0" presId="urn:microsoft.com/office/officeart/2005/8/layout/hierarchy2"/>
    <dgm:cxn modelId="{154DD0C0-52D6-4C18-A410-D49B623D5A2C}" srcId="{493009AF-9E39-472A-8FBE-1AA98FD3F18C}" destId="{0F409984-DBCC-4706-A7E1-594958E01246}" srcOrd="0" destOrd="0" parTransId="{EC778AA6-CFB6-4038-A594-2DB53E7862E8}" sibTransId="{CC56BF7F-FA59-436C-AB1D-16CE70DA3A86}"/>
    <dgm:cxn modelId="{3CE22CD3-DAE3-4F0C-A117-A9028F9C214D}" type="presOf" srcId="{6B6FE06E-9A34-45D4-80D4-3FBD794FF0B3}" destId="{43DECE84-4808-4689-A3F4-CF418018A423}" srcOrd="0" destOrd="0" presId="urn:microsoft.com/office/officeart/2005/8/layout/hierarchy2"/>
    <dgm:cxn modelId="{651B44D5-9AB7-4D00-825E-37FEE59B15B1}" type="presOf" srcId="{EC778AA6-CFB6-4038-A594-2DB53E7862E8}" destId="{EE6BFF35-9814-4440-8344-74D47FBC4F27}" srcOrd="1" destOrd="0" presId="urn:microsoft.com/office/officeart/2005/8/layout/hierarchy2"/>
    <dgm:cxn modelId="{6F5BC7E2-2579-400C-B8BD-AC8F4572E507}" srcId="{08F9E0EC-DB78-47B1-B505-E60A1A3F9AF4}" destId="{6B6FE06E-9A34-45D4-80D4-3FBD794FF0B3}" srcOrd="0" destOrd="0" parTransId="{6DA25B89-7902-4E0F-8B49-E114C103C100}" sibTransId="{C9E115FD-DAB0-47D6-91AA-F9831456F18E}"/>
    <dgm:cxn modelId="{B3665BE4-23CC-4F5A-98AA-3BF0BEB55948}" type="presOf" srcId="{0F409984-DBCC-4706-A7E1-594958E01246}" destId="{FB05E3D7-5854-4256-B6D7-B8394CC68645}" srcOrd="0" destOrd="0" presId="urn:microsoft.com/office/officeart/2005/8/layout/hierarchy2"/>
    <dgm:cxn modelId="{39C0DCF0-99E3-44CB-87A2-14D96C5E9218}" type="presOf" srcId="{FBF33A91-FAC3-4FB9-BBA7-0FC280A72268}" destId="{C5115A98-2884-4A88-BF7A-FB8AAC81AEF1}" srcOrd="0" destOrd="0" presId="urn:microsoft.com/office/officeart/2005/8/layout/hierarchy2"/>
    <dgm:cxn modelId="{2F1A4BF3-C45A-4DFE-A9A9-1F7877FABA7B}" srcId="{6B6FE06E-9A34-45D4-80D4-3FBD794FF0B3}" destId="{ECE96EE0-03BA-4BE4-8AA8-8C5C58AEC452}" srcOrd="1" destOrd="0" parTransId="{A21C0127-E2F1-4CDA-9854-7055D067E8ED}" sibTransId="{C8095E7C-DF17-4B03-AB21-B7431F0273DE}"/>
    <dgm:cxn modelId="{11751E53-50C7-4D1B-9B18-6497A9988B20}" type="presParOf" srcId="{E3D8CF4B-0401-4A92-8763-168D8327AAC2}" destId="{20BEB11E-F472-44EC-9465-7AC31D056A00}" srcOrd="0" destOrd="0" presId="urn:microsoft.com/office/officeart/2005/8/layout/hierarchy2"/>
    <dgm:cxn modelId="{7B128990-172D-4B24-8707-9E5D726E0FBC}" type="presParOf" srcId="{20BEB11E-F472-44EC-9465-7AC31D056A00}" destId="{43DECE84-4808-4689-A3F4-CF418018A423}" srcOrd="0" destOrd="0" presId="urn:microsoft.com/office/officeart/2005/8/layout/hierarchy2"/>
    <dgm:cxn modelId="{8197CAE4-1A9A-4807-A583-4E6A9F8C130F}" type="presParOf" srcId="{20BEB11E-F472-44EC-9465-7AC31D056A00}" destId="{BAB99D49-893A-4E70-A5D6-CCFE38C96C73}" srcOrd="1" destOrd="0" presId="urn:microsoft.com/office/officeart/2005/8/layout/hierarchy2"/>
    <dgm:cxn modelId="{6593B0E2-6E40-4369-A34C-F1F81C47733D}" type="presParOf" srcId="{BAB99D49-893A-4E70-A5D6-CCFE38C96C73}" destId="{C5115A98-2884-4A88-BF7A-FB8AAC81AEF1}" srcOrd="0" destOrd="0" presId="urn:microsoft.com/office/officeart/2005/8/layout/hierarchy2"/>
    <dgm:cxn modelId="{0499CCA0-7DB5-437D-8B60-07D34251C054}" type="presParOf" srcId="{C5115A98-2884-4A88-BF7A-FB8AAC81AEF1}" destId="{D01AA2AD-5513-4632-8BB7-92F64A6E8C07}" srcOrd="0" destOrd="0" presId="urn:microsoft.com/office/officeart/2005/8/layout/hierarchy2"/>
    <dgm:cxn modelId="{F01DC849-1DF1-49B1-A29D-10C1C08D8D46}" type="presParOf" srcId="{BAB99D49-893A-4E70-A5D6-CCFE38C96C73}" destId="{90E9387A-4833-4409-B8D7-5B9514E6CAEF}" srcOrd="1" destOrd="0" presId="urn:microsoft.com/office/officeart/2005/8/layout/hierarchy2"/>
    <dgm:cxn modelId="{803E9BD7-3EDD-4D28-949D-AA1C32A53D17}" type="presParOf" srcId="{90E9387A-4833-4409-B8D7-5B9514E6CAEF}" destId="{36E63162-12BA-42B4-9226-BC9C5CBCFE87}" srcOrd="0" destOrd="0" presId="urn:microsoft.com/office/officeart/2005/8/layout/hierarchy2"/>
    <dgm:cxn modelId="{E0BE1AF8-9090-43BA-B3AD-1006528B4C94}" type="presParOf" srcId="{90E9387A-4833-4409-B8D7-5B9514E6CAEF}" destId="{24EC3685-34E3-4397-8804-FD92F3F29AF6}" srcOrd="1" destOrd="0" presId="urn:microsoft.com/office/officeart/2005/8/layout/hierarchy2"/>
    <dgm:cxn modelId="{56A061C0-CA87-4A79-8D48-5F1FA99DA875}" type="presParOf" srcId="{24EC3685-34E3-4397-8804-FD92F3F29AF6}" destId="{3DDD5CEE-458A-4E10-9477-F10FB9CBF953}" srcOrd="0" destOrd="0" presId="urn:microsoft.com/office/officeart/2005/8/layout/hierarchy2"/>
    <dgm:cxn modelId="{81CFCD41-1388-422E-BA1D-99D9BE9BF91B}" type="presParOf" srcId="{3DDD5CEE-458A-4E10-9477-F10FB9CBF953}" destId="{EE6BFF35-9814-4440-8344-74D47FBC4F27}" srcOrd="0" destOrd="0" presId="urn:microsoft.com/office/officeart/2005/8/layout/hierarchy2"/>
    <dgm:cxn modelId="{FDEF13D8-C68C-4B45-9E66-EB7E6DB46B9F}" type="presParOf" srcId="{24EC3685-34E3-4397-8804-FD92F3F29AF6}" destId="{E41D95BD-ABDA-4622-94BD-2DCA31D5B020}" srcOrd="1" destOrd="0" presId="urn:microsoft.com/office/officeart/2005/8/layout/hierarchy2"/>
    <dgm:cxn modelId="{5F5364D3-8BA6-4287-AAF8-C4925132811A}" type="presParOf" srcId="{E41D95BD-ABDA-4622-94BD-2DCA31D5B020}" destId="{FB05E3D7-5854-4256-B6D7-B8394CC68645}" srcOrd="0" destOrd="0" presId="urn:microsoft.com/office/officeart/2005/8/layout/hierarchy2"/>
    <dgm:cxn modelId="{425C820F-C4B1-404A-B5C2-F2DF5FAD43BF}" type="presParOf" srcId="{E41D95BD-ABDA-4622-94BD-2DCA31D5B020}" destId="{672990FB-DDAE-4A1C-9743-AAB8D1C9AC8E}" srcOrd="1" destOrd="0" presId="urn:microsoft.com/office/officeart/2005/8/layout/hierarchy2"/>
    <dgm:cxn modelId="{2E1E5FA0-6399-4E5B-8C0B-CF380267937C}" type="presParOf" srcId="{24EC3685-34E3-4397-8804-FD92F3F29AF6}" destId="{A80D68AE-3F42-41DF-937A-49487F4809F7}" srcOrd="2" destOrd="0" presId="urn:microsoft.com/office/officeart/2005/8/layout/hierarchy2"/>
    <dgm:cxn modelId="{C7DFD8DC-529D-4964-BFBF-3884671AE032}" type="presParOf" srcId="{A80D68AE-3F42-41DF-937A-49487F4809F7}" destId="{372F75C9-69A6-4837-9D79-469E9B503AB3}" srcOrd="0" destOrd="0" presId="urn:microsoft.com/office/officeart/2005/8/layout/hierarchy2"/>
    <dgm:cxn modelId="{05CD3F97-EE57-4E71-9160-C326C5F2635E}" type="presParOf" srcId="{24EC3685-34E3-4397-8804-FD92F3F29AF6}" destId="{654C8012-75F7-44A3-87B9-724CC61A2AF3}" srcOrd="3" destOrd="0" presId="urn:microsoft.com/office/officeart/2005/8/layout/hierarchy2"/>
    <dgm:cxn modelId="{0F0FD4E3-331A-4292-89A2-87B932A5CA30}" type="presParOf" srcId="{654C8012-75F7-44A3-87B9-724CC61A2AF3}" destId="{67E1F944-AB78-4133-80B1-06C5F8F299B8}" srcOrd="0" destOrd="0" presId="urn:microsoft.com/office/officeart/2005/8/layout/hierarchy2"/>
    <dgm:cxn modelId="{8912EFD8-0C3E-4B0C-BBA4-5C5EAD57A964}" type="presParOf" srcId="{654C8012-75F7-44A3-87B9-724CC61A2AF3}" destId="{AE57E10C-2290-413C-B9BD-B3C6D644DC46}" srcOrd="1" destOrd="0" presId="urn:microsoft.com/office/officeart/2005/8/layout/hierarchy2"/>
    <dgm:cxn modelId="{7FF6D212-51BF-411F-8783-679376C3F1CB}" type="presParOf" srcId="{24EC3685-34E3-4397-8804-FD92F3F29AF6}" destId="{447EB17B-8A1E-428A-ACD0-6545A9EA2943}" srcOrd="4" destOrd="0" presId="urn:microsoft.com/office/officeart/2005/8/layout/hierarchy2"/>
    <dgm:cxn modelId="{E8F3C358-45F2-4851-B068-40F81C3E573E}" type="presParOf" srcId="{447EB17B-8A1E-428A-ACD0-6545A9EA2943}" destId="{E0BDCF55-CD8E-4575-B01A-808113B6FB67}" srcOrd="0" destOrd="0" presId="urn:microsoft.com/office/officeart/2005/8/layout/hierarchy2"/>
    <dgm:cxn modelId="{A46039F4-F3CA-484D-B5AA-0CD898B0834C}" type="presParOf" srcId="{24EC3685-34E3-4397-8804-FD92F3F29AF6}" destId="{D1C328F7-26A9-43C9-B88D-694370184507}" srcOrd="5" destOrd="0" presId="urn:microsoft.com/office/officeart/2005/8/layout/hierarchy2"/>
    <dgm:cxn modelId="{30A98894-6C76-4F89-8ED8-B326FB883442}" type="presParOf" srcId="{D1C328F7-26A9-43C9-B88D-694370184507}" destId="{C8001910-8B44-4933-B09F-2FC6D8AD6811}" srcOrd="0" destOrd="0" presId="urn:microsoft.com/office/officeart/2005/8/layout/hierarchy2"/>
    <dgm:cxn modelId="{9524A915-0CB1-405B-AC0C-CE0EFC85AC3A}" type="presParOf" srcId="{D1C328F7-26A9-43C9-B88D-694370184507}" destId="{0138D5AA-B5B1-4CFE-A144-BD896CAD926F}" srcOrd="1" destOrd="0" presId="urn:microsoft.com/office/officeart/2005/8/layout/hierarchy2"/>
    <dgm:cxn modelId="{1CEFACE9-2443-4FAA-9254-47AC001791FC}" type="presParOf" srcId="{BAB99D49-893A-4E70-A5D6-CCFE38C96C73}" destId="{F51EF411-9AA5-4E54-ABDE-0AC6178F7498}" srcOrd="2" destOrd="0" presId="urn:microsoft.com/office/officeart/2005/8/layout/hierarchy2"/>
    <dgm:cxn modelId="{60653F74-92C6-4824-9B0C-95D27A106528}" type="presParOf" srcId="{F51EF411-9AA5-4E54-ABDE-0AC6178F7498}" destId="{9BE3430B-A636-4A2F-9530-915A11F52110}" srcOrd="0" destOrd="0" presId="urn:microsoft.com/office/officeart/2005/8/layout/hierarchy2"/>
    <dgm:cxn modelId="{9A848C01-E876-4382-8E1B-B89ECDE23B28}" type="presParOf" srcId="{BAB99D49-893A-4E70-A5D6-CCFE38C96C73}" destId="{9EF1036A-D421-4C39-80FE-42C6BA51B643}" srcOrd="3" destOrd="0" presId="urn:microsoft.com/office/officeart/2005/8/layout/hierarchy2"/>
    <dgm:cxn modelId="{A095D329-DD7C-4DB9-9CF4-A1D41D2AD996}" type="presParOf" srcId="{9EF1036A-D421-4C39-80FE-42C6BA51B643}" destId="{5F17572F-8FBD-4BCD-BB2A-95B7AB762CB7}" srcOrd="0" destOrd="0" presId="urn:microsoft.com/office/officeart/2005/8/layout/hierarchy2"/>
    <dgm:cxn modelId="{BE40C38E-93A0-4105-BC98-DE1D3BD0B4CB}" type="presParOf" srcId="{9EF1036A-D421-4C39-80FE-42C6BA51B643}" destId="{834D4377-4C9D-4641-8059-226C675E58DB}" srcOrd="1" destOrd="0" presId="urn:microsoft.com/office/officeart/2005/8/layout/hierarchy2"/>
    <dgm:cxn modelId="{1AA024A4-8E73-45DA-9C7B-6E410444EF73}" type="presParOf" srcId="{834D4377-4C9D-4641-8059-226C675E58DB}" destId="{93F51D20-C66C-4453-8741-994480B858FE}" srcOrd="0" destOrd="0" presId="urn:microsoft.com/office/officeart/2005/8/layout/hierarchy2"/>
    <dgm:cxn modelId="{35AD5CB8-7293-498A-BC4A-05F6130D61E8}" type="presParOf" srcId="{93F51D20-C66C-4453-8741-994480B858FE}" destId="{CB561590-3BB5-4704-9ACA-5791FE58955E}" srcOrd="0" destOrd="0" presId="urn:microsoft.com/office/officeart/2005/8/layout/hierarchy2"/>
    <dgm:cxn modelId="{BF9212E5-4970-4D82-BE80-457D1CB6992B}" type="presParOf" srcId="{834D4377-4C9D-4641-8059-226C675E58DB}" destId="{DEFBDC7D-1F94-4D54-8A72-BED1F57DA5B9}" srcOrd="1" destOrd="0" presId="urn:microsoft.com/office/officeart/2005/8/layout/hierarchy2"/>
    <dgm:cxn modelId="{10EF062B-C543-4B99-8680-8BC637BEC8C4}" type="presParOf" srcId="{DEFBDC7D-1F94-4D54-8A72-BED1F57DA5B9}" destId="{8A38871A-2752-4283-B802-280AE0EA95AD}" srcOrd="0" destOrd="0" presId="urn:microsoft.com/office/officeart/2005/8/layout/hierarchy2"/>
    <dgm:cxn modelId="{045E5D78-12A7-46AA-A55D-7FAE1A8C4FCF}" type="presParOf" srcId="{DEFBDC7D-1F94-4D54-8A72-BED1F57DA5B9}" destId="{94BE8D5B-67F5-4BC8-B6CA-3840D898D3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B4972E-931F-49E0-A868-A4E047A23741}"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1413AF0-9D66-4BE6-8AC1-BC5DF61FA88C}">
      <dgm:prSet phldrT="[Text]"/>
      <dgm:spPr/>
      <dgm:t>
        <a:bodyPr/>
        <a:lstStyle/>
        <a:p>
          <a:r>
            <a:rPr lang="en-US"/>
            <a:t>Khởi động</a:t>
          </a:r>
        </a:p>
      </dgm:t>
    </dgm:pt>
    <dgm:pt modelId="{20297E9B-5B16-4AE7-A511-0805EF83A269}" type="parTrans" cxnId="{76BD93B2-392C-4210-9CE4-EB8BBD14F788}">
      <dgm:prSet/>
      <dgm:spPr/>
      <dgm:t>
        <a:bodyPr/>
        <a:lstStyle/>
        <a:p>
          <a:endParaRPr lang="en-US"/>
        </a:p>
      </dgm:t>
    </dgm:pt>
    <dgm:pt modelId="{3BFAE181-9621-4E17-80B7-48CBFBE026FD}" type="sibTrans" cxnId="{76BD93B2-392C-4210-9CE4-EB8BBD14F788}">
      <dgm:prSet/>
      <dgm:spPr/>
      <dgm:t>
        <a:bodyPr/>
        <a:lstStyle/>
        <a:p>
          <a:endParaRPr lang="en-US"/>
        </a:p>
      </dgm:t>
    </dgm:pt>
    <dgm:pt modelId="{D231B3A1-A5FB-4C4E-BA5E-27757C21F16E}">
      <dgm:prSet phldrT="[Text]"/>
      <dgm:spPr/>
      <dgm:t>
        <a:bodyPr/>
        <a:lstStyle/>
        <a:p>
          <a:r>
            <a:rPr lang="en-US"/>
            <a:t>Kết nối WIFI</a:t>
          </a:r>
        </a:p>
      </dgm:t>
    </dgm:pt>
    <dgm:pt modelId="{4FE15AB7-E797-491F-A93C-132887CF653D}" type="parTrans" cxnId="{53ABD93D-2875-40EB-B468-1AFE105659F2}">
      <dgm:prSet/>
      <dgm:spPr/>
      <dgm:t>
        <a:bodyPr/>
        <a:lstStyle/>
        <a:p>
          <a:endParaRPr lang="en-US"/>
        </a:p>
      </dgm:t>
    </dgm:pt>
    <dgm:pt modelId="{AD677D0A-C72B-4292-ACF3-DA10B7A732A7}" type="sibTrans" cxnId="{53ABD93D-2875-40EB-B468-1AFE105659F2}">
      <dgm:prSet/>
      <dgm:spPr/>
      <dgm:t>
        <a:bodyPr/>
        <a:lstStyle/>
        <a:p>
          <a:endParaRPr lang="en-US"/>
        </a:p>
      </dgm:t>
    </dgm:pt>
    <dgm:pt modelId="{2977A097-C432-410D-B29A-BB43C6C5BC8D}">
      <dgm:prSet phldrT="[Text]"/>
      <dgm:spPr/>
      <dgm:t>
        <a:bodyPr/>
        <a:lstStyle/>
        <a:p>
          <a:r>
            <a:rPr lang="en-US"/>
            <a:t>Đọc dữ liệu từ Web</a:t>
          </a:r>
        </a:p>
      </dgm:t>
    </dgm:pt>
    <dgm:pt modelId="{2C5C63C9-59E6-4E66-9885-7065CAB061EF}" type="parTrans" cxnId="{3AD3831B-E269-44F5-AE6F-290C751A72DA}">
      <dgm:prSet/>
      <dgm:spPr/>
      <dgm:t>
        <a:bodyPr/>
        <a:lstStyle/>
        <a:p>
          <a:endParaRPr lang="en-US"/>
        </a:p>
      </dgm:t>
    </dgm:pt>
    <dgm:pt modelId="{68270522-BD98-4A94-9C48-49FA485EE26B}" type="sibTrans" cxnId="{3AD3831B-E269-44F5-AE6F-290C751A72DA}">
      <dgm:prSet/>
      <dgm:spPr/>
      <dgm:t>
        <a:bodyPr/>
        <a:lstStyle/>
        <a:p>
          <a:endParaRPr lang="en-US"/>
        </a:p>
      </dgm:t>
    </dgm:pt>
    <dgm:pt modelId="{138F46C3-A921-4AB7-9FB8-0E0314733087}">
      <dgm:prSet phldrT="[Text]"/>
      <dgm:spPr/>
      <dgm:t>
        <a:bodyPr/>
        <a:lstStyle/>
        <a:p>
          <a:r>
            <a:rPr lang="en-US"/>
            <a:t>Khởi tạo biến và đọc dữ liệu ERRROM</a:t>
          </a:r>
        </a:p>
      </dgm:t>
    </dgm:pt>
    <dgm:pt modelId="{620166F8-CC7A-4630-A60D-5A368D2A6B7C}" type="parTrans" cxnId="{0F061FCC-83E5-4C8A-9177-47DAC86F40A1}">
      <dgm:prSet/>
      <dgm:spPr/>
      <dgm:t>
        <a:bodyPr/>
        <a:lstStyle/>
        <a:p>
          <a:endParaRPr lang="en-US"/>
        </a:p>
      </dgm:t>
    </dgm:pt>
    <dgm:pt modelId="{84B2A7E4-A2D8-476A-9FB7-AE65A3A5F183}" type="sibTrans" cxnId="{0F061FCC-83E5-4C8A-9177-47DAC86F40A1}">
      <dgm:prSet/>
      <dgm:spPr/>
      <dgm:t>
        <a:bodyPr/>
        <a:lstStyle/>
        <a:p>
          <a:endParaRPr lang="en-US"/>
        </a:p>
      </dgm:t>
    </dgm:pt>
    <dgm:pt modelId="{A0611276-91FC-487C-90F7-A05F5BB9EBDB}">
      <dgm:prSet phldrT="[Text]"/>
      <dgm:spPr/>
      <dgm:t>
        <a:bodyPr/>
        <a:lstStyle/>
        <a:p>
          <a:r>
            <a:rPr lang="en-US"/>
            <a:t>Chuyển qua dạng Sever</a:t>
          </a:r>
        </a:p>
      </dgm:t>
    </dgm:pt>
    <dgm:pt modelId="{F98EB57E-9181-478A-BBD0-95E998CFA8E1}" type="parTrans" cxnId="{05AFF677-33AE-4098-BEBA-EE4D73B6C66B}">
      <dgm:prSet/>
      <dgm:spPr/>
      <dgm:t>
        <a:bodyPr/>
        <a:lstStyle/>
        <a:p>
          <a:endParaRPr lang="en-US"/>
        </a:p>
      </dgm:t>
    </dgm:pt>
    <dgm:pt modelId="{3DD634BB-5B02-4A93-8DDD-2EA5DB312EAD}" type="sibTrans" cxnId="{05AFF677-33AE-4098-BEBA-EE4D73B6C66B}">
      <dgm:prSet/>
      <dgm:spPr/>
      <dgm:t>
        <a:bodyPr/>
        <a:lstStyle/>
        <a:p>
          <a:endParaRPr lang="en-US"/>
        </a:p>
      </dgm:t>
    </dgm:pt>
    <dgm:pt modelId="{70E63F50-228C-495A-8DCE-C0673E58FF1A}">
      <dgm:prSet phldrT="[Text]"/>
      <dgm:spPr/>
      <dgm:t>
        <a:bodyPr/>
        <a:lstStyle/>
        <a:p>
          <a:r>
            <a:rPr lang="en-US"/>
            <a:t>Kết nối với WIFI đọc được từ ERROM. Nếu kết nối được thì chạy hàm chính</a:t>
          </a:r>
        </a:p>
      </dgm:t>
    </dgm:pt>
    <dgm:pt modelId="{583F39CB-E094-4D9A-9743-5F3E5E089A8D}" type="parTrans" cxnId="{99F944F8-EDAE-45C5-BC83-3C9216592816}">
      <dgm:prSet/>
      <dgm:spPr/>
      <dgm:t>
        <a:bodyPr/>
        <a:lstStyle/>
        <a:p>
          <a:endParaRPr lang="en-US"/>
        </a:p>
      </dgm:t>
    </dgm:pt>
    <dgm:pt modelId="{BBDC3D3B-D82A-426C-AEDF-D904B51DE754}" type="sibTrans" cxnId="{99F944F8-EDAE-45C5-BC83-3C9216592816}">
      <dgm:prSet/>
      <dgm:spPr/>
      <dgm:t>
        <a:bodyPr/>
        <a:lstStyle/>
        <a:p>
          <a:endParaRPr lang="en-US"/>
        </a:p>
      </dgm:t>
    </dgm:pt>
    <dgm:pt modelId="{81EF811B-D510-4DFC-A8A5-3E113DAC04F2}">
      <dgm:prSet phldrT="[Text]"/>
      <dgm:spPr/>
      <dgm:t>
        <a:bodyPr/>
        <a:lstStyle/>
        <a:p>
          <a:r>
            <a:rPr lang="en-US"/>
            <a:t>Tạo một điểm truy cập cho. Hiển thị websever nếu người dung nhập đúng địa chỉ</a:t>
          </a:r>
        </a:p>
      </dgm:t>
    </dgm:pt>
    <dgm:pt modelId="{73A43C7A-86CA-4FB1-837A-F0DC4558ECBD}" type="parTrans" cxnId="{2AE7C156-C48D-44EF-BEB7-C2AB9C06ED8A}">
      <dgm:prSet/>
      <dgm:spPr/>
      <dgm:t>
        <a:bodyPr/>
        <a:lstStyle/>
        <a:p>
          <a:endParaRPr lang="en-US"/>
        </a:p>
      </dgm:t>
    </dgm:pt>
    <dgm:pt modelId="{0EBBD560-049D-4FA7-9BEB-42B43E1750A8}" type="sibTrans" cxnId="{2AE7C156-C48D-44EF-BEB7-C2AB9C06ED8A}">
      <dgm:prSet/>
      <dgm:spPr/>
      <dgm:t>
        <a:bodyPr/>
        <a:lstStyle/>
        <a:p>
          <a:endParaRPr lang="en-US"/>
        </a:p>
      </dgm:t>
    </dgm:pt>
    <dgm:pt modelId="{949503B1-9F8A-4251-B043-3377413EC3AA}">
      <dgm:prSet phldrT="[Text]"/>
      <dgm:spPr/>
      <dgm:t>
        <a:bodyPr/>
        <a:lstStyle/>
        <a:p>
          <a:r>
            <a:rPr lang="en-US"/>
            <a:t>Hiển thị các wifi xung quanh cho người dung chọn</a:t>
          </a:r>
        </a:p>
      </dgm:t>
    </dgm:pt>
    <dgm:pt modelId="{C60AF845-D739-4B34-A36C-5E970938E079}" type="parTrans" cxnId="{C349D37F-AEBF-4617-BB6C-FEDBB5910113}">
      <dgm:prSet/>
      <dgm:spPr/>
      <dgm:t>
        <a:bodyPr/>
        <a:lstStyle/>
        <a:p>
          <a:endParaRPr lang="en-US"/>
        </a:p>
      </dgm:t>
    </dgm:pt>
    <dgm:pt modelId="{1F16A506-94BF-4FC1-BF6B-EDC2E24A7512}" type="sibTrans" cxnId="{C349D37F-AEBF-4617-BB6C-FEDBB5910113}">
      <dgm:prSet/>
      <dgm:spPr/>
      <dgm:t>
        <a:bodyPr/>
        <a:lstStyle/>
        <a:p>
          <a:endParaRPr lang="en-US"/>
        </a:p>
      </dgm:t>
    </dgm:pt>
    <dgm:pt modelId="{D332A99D-2CF2-47C7-B51C-E525271271DE}">
      <dgm:prSet phldrT="[Text]"/>
      <dgm:spPr/>
      <dgm:t>
        <a:bodyPr/>
        <a:lstStyle/>
        <a:p>
          <a:r>
            <a:rPr lang="en-US"/>
            <a:t>Lưu ID và PASS</a:t>
          </a:r>
        </a:p>
      </dgm:t>
    </dgm:pt>
    <dgm:pt modelId="{ABA7B404-C294-43DA-ADDB-5C662BBAD1D3}" type="parTrans" cxnId="{1254884F-0AD2-40F2-8780-CEA50A361CD9}">
      <dgm:prSet/>
      <dgm:spPr/>
      <dgm:t>
        <a:bodyPr/>
        <a:lstStyle/>
        <a:p>
          <a:endParaRPr lang="en-US"/>
        </a:p>
      </dgm:t>
    </dgm:pt>
    <dgm:pt modelId="{F5EAB388-F77A-476C-A06F-53CD80B082A9}" type="sibTrans" cxnId="{1254884F-0AD2-40F2-8780-CEA50A361CD9}">
      <dgm:prSet/>
      <dgm:spPr/>
      <dgm:t>
        <a:bodyPr/>
        <a:lstStyle/>
        <a:p>
          <a:endParaRPr lang="en-US"/>
        </a:p>
      </dgm:t>
    </dgm:pt>
    <dgm:pt modelId="{AB7E5509-4B1E-4108-92E0-4D16433786FB}">
      <dgm:prSet phldrT="[Text]"/>
      <dgm:spPr/>
      <dgm:t>
        <a:bodyPr/>
        <a:lstStyle/>
        <a:p>
          <a:r>
            <a:rPr lang="en-US"/>
            <a:t>Khởi động lại</a:t>
          </a:r>
        </a:p>
      </dgm:t>
    </dgm:pt>
    <dgm:pt modelId="{2F72AAAD-828C-4AF0-89F0-00A6E73A5176}" type="parTrans" cxnId="{C140E78D-689A-40F1-B707-6975AF726363}">
      <dgm:prSet/>
      <dgm:spPr/>
      <dgm:t>
        <a:bodyPr/>
        <a:lstStyle/>
        <a:p>
          <a:endParaRPr lang="en-US"/>
        </a:p>
      </dgm:t>
    </dgm:pt>
    <dgm:pt modelId="{0D7AE310-8028-44A9-8106-64FF98DBD2D5}" type="sibTrans" cxnId="{C140E78D-689A-40F1-B707-6975AF726363}">
      <dgm:prSet/>
      <dgm:spPr/>
      <dgm:t>
        <a:bodyPr/>
        <a:lstStyle/>
        <a:p>
          <a:endParaRPr lang="en-US"/>
        </a:p>
      </dgm:t>
    </dgm:pt>
    <dgm:pt modelId="{0B1CF415-1FD0-4605-BEF5-AE767C5DAFBF}">
      <dgm:prSet phldrT="[Text]"/>
      <dgm:spPr/>
      <dgm:t>
        <a:bodyPr/>
        <a:lstStyle/>
        <a:p>
          <a:r>
            <a:rPr lang="en-US"/>
            <a:t>Xử lý dữ liệu nhận được</a:t>
          </a:r>
        </a:p>
      </dgm:t>
    </dgm:pt>
    <dgm:pt modelId="{616268A2-DF66-4FE6-9877-6FC409EF5BBD}" type="parTrans" cxnId="{83A6ABDA-ADC4-49E2-B93D-FA0D6CF44385}">
      <dgm:prSet/>
      <dgm:spPr/>
      <dgm:t>
        <a:bodyPr/>
        <a:lstStyle/>
        <a:p>
          <a:endParaRPr lang="en-US"/>
        </a:p>
      </dgm:t>
    </dgm:pt>
    <dgm:pt modelId="{AE5127FC-9ED1-49B7-AB62-71E54565D60B}" type="sibTrans" cxnId="{83A6ABDA-ADC4-49E2-B93D-FA0D6CF44385}">
      <dgm:prSet/>
      <dgm:spPr/>
      <dgm:t>
        <a:bodyPr/>
        <a:lstStyle/>
        <a:p>
          <a:endParaRPr lang="en-US"/>
        </a:p>
      </dgm:t>
    </dgm:pt>
    <dgm:pt modelId="{CF69B7DD-8916-4E30-9F1F-EEE756585FE7}">
      <dgm:prSet phldrT="[Text]"/>
      <dgm:spPr/>
      <dgm:t>
        <a:bodyPr/>
        <a:lstStyle/>
        <a:p>
          <a:r>
            <a:rPr lang="en-US"/>
            <a:t>Gửi cho ATMEGA</a:t>
          </a:r>
        </a:p>
      </dgm:t>
    </dgm:pt>
    <dgm:pt modelId="{7E7BACC5-8702-4A75-B436-27CF8C4E8220}" type="parTrans" cxnId="{504924A3-C088-4485-A2C7-0C7F19E00BA0}">
      <dgm:prSet/>
      <dgm:spPr/>
      <dgm:t>
        <a:bodyPr/>
        <a:lstStyle/>
        <a:p>
          <a:endParaRPr lang="en-US"/>
        </a:p>
      </dgm:t>
    </dgm:pt>
    <dgm:pt modelId="{50EEADD3-ADBC-4911-A654-868FBEC0B28F}" type="sibTrans" cxnId="{504924A3-C088-4485-A2C7-0C7F19E00BA0}">
      <dgm:prSet/>
      <dgm:spPr/>
      <dgm:t>
        <a:bodyPr/>
        <a:lstStyle/>
        <a:p>
          <a:endParaRPr lang="en-US"/>
        </a:p>
      </dgm:t>
    </dgm:pt>
    <dgm:pt modelId="{CC69D38B-799B-41B2-92F7-AA9FE2B29F28}">
      <dgm:prSet phldrT="[Text]"/>
      <dgm:spPr/>
      <dgm:t>
        <a:bodyPr/>
        <a:lstStyle/>
        <a:p>
          <a:r>
            <a:rPr lang="en-US"/>
            <a:t>Nhận dữ liệu từ ATMEGA và gửi lênh WEB</a:t>
          </a:r>
        </a:p>
      </dgm:t>
    </dgm:pt>
    <dgm:pt modelId="{7E28127A-88D0-43C9-A654-0B5F9469A426}" type="parTrans" cxnId="{83897195-E86E-4C83-B185-52390C9BAD79}">
      <dgm:prSet/>
      <dgm:spPr/>
      <dgm:t>
        <a:bodyPr/>
        <a:lstStyle/>
        <a:p>
          <a:endParaRPr lang="en-US"/>
        </a:p>
      </dgm:t>
    </dgm:pt>
    <dgm:pt modelId="{4949753A-D240-432C-A08A-0C4AB346D464}" type="sibTrans" cxnId="{83897195-E86E-4C83-B185-52390C9BAD79}">
      <dgm:prSet/>
      <dgm:spPr/>
      <dgm:t>
        <a:bodyPr/>
        <a:lstStyle/>
        <a:p>
          <a:endParaRPr lang="en-US"/>
        </a:p>
      </dgm:t>
    </dgm:pt>
    <dgm:pt modelId="{BBF466F3-D479-4FEA-9E15-12C79ECD2C0E}" type="pres">
      <dgm:prSet presAssocID="{6FB4972E-931F-49E0-A868-A4E047A23741}" presName="Name0" presStyleCnt="0">
        <dgm:presLayoutVars>
          <dgm:chMax val="7"/>
          <dgm:chPref val="7"/>
          <dgm:dir/>
          <dgm:animLvl val="lvl"/>
        </dgm:presLayoutVars>
      </dgm:prSet>
      <dgm:spPr/>
    </dgm:pt>
    <dgm:pt modelId="{E5EF72BA-4FC0-4476-B6D1-653A014DAC2E}" type="pres">
      <dgm:prSet presAssocID="{F1413AF0-9D66-4BE6-8AC1-BC5DF61FA88C}" presName="Accent1" presStyleCnt="0"/>
      <dgm:spPr/>
    </dgm:pt>
    <dgm:pt modelId="{66F173D9-2228-4E8A-9359-07B63DD27002}" type="pres">
      <dgm:prSet presAssocID="{F1413AF0-9D66-4BE6-8AC1-BC5DF61FA88C}" presName="Accent" presStyleLbl="node1" presStyleIdx="0" presStyleCnt="4"/>
      <dgm:spPr/>
    </dgm:pt>
    <dgm:pt modelId="{CB65B7EF-3582-428C-A401-78F26663CAEA}" type="pres">
      <dgm:prSet presAssocID="{F1413AF0-9D66-4BE6-8AC1-BC5DF61FA88C}" presName="Child1" presStyleLbl="revTx" presStyleIdx="0" presStyleCnt="8">
        <dgm:presLayoutVars>
          <dgm:chMax val="0"/>
          <dgm:chPref val="0"/>
          <dgm:bulletEnabled val="1"/>
        </dgm:presLayoutVars>
      </dgm:prSet>
      <dgm:spPr/>
    </dgm:pt>
    <dgm:pt modelId="{002DBDCE-2E62-4674-A0D6-0DA3F13FBB9B}" type="pres">
      <dgm:prSet presAssocID="{F1413AF0-9D66-4BE6-8AC1-BC5DF61FA88C}" presName="Parent1" presStyleLbl="revTx" presStyleIdx="1" presStyleCnt="8">
        <dgm:presLayoutVars>
          <dgm:chMax val="1"/>
          <dgm:chPref val="1"/>
          <dgm:bulletEnabled val="1"/>
        </dgm:presLayoutVars>
      </dgm:prSet>
      <dgm:spPr/>
    </dgm:pt>
    <dgm:pt modelId="{4360A51C-FAA5-41D8-8E02-6DF843CDFB7B}" type="pres">
      <dgm:prSet presAssocID="{D231B3A1-A5FB-4C4E-BA5E-27757C21F16E}" presName="Accent2" presStyleCnt="0"/>
      <dgm:spPr/>
    </dgm:pt>
    <dgm:pt modelId="{FA383F32-DB8C-452D-B28C-EA1B8512A5FB}" type="pres">
      <dgm:prSet presAssocID="{D231B3A1-A5FB-4C4E-BA5E-27757C21F16E}" presName="Accent" presStyleLbl="node1" presStyleIdx="1" presStyleCnt="4"/>
      <dgm:spPr/>
    </dgm:pt>
    <dgm:pt modelId="{53817195-4C80-44C1-AB25-75C5B8CB082B}" type="pres">
      <dgm:prSet presAssocID="{D231B3A1-A5FB-4C4E-BA5E-27757C21F16E}" presName="Child2" presStyleLbl="revTx" presStyleIdx="2" presStyleCnt="8">
        <dgm:presLayoutVars>
          <dgm:chMax val="0"/>
          <dgm:chPref val="0"/>
          <dgm:bulletEnabled val="1"/>
        </dgm:presLayoutVars>
      </dgm:prSet>
      <dgm:spPr/>
    </dgm:pt>
    <dgm:pt modelId="{090714E2-5CA0-466D-A2E9-8C676246DA88}" type="pres">
      <dgm:prSet presAssocID="{D231B3A1-A5FB-4C4E-BA5E-27757C21F16E}" presName="Parent2" presStyleLbl="revTx" presStyleIdx="3" presStyleCnt="8">
        <dgm:presLayoutVars>
          <dgm:chMax val="1"/>
          <dgm:chPref val="1"/>
          <dgm:bulletEnabled val="1"/>
        </dgm:presLayoutVars>
      </dgm:prSet>
      <dgm:spPr/>
    </dgm:pt>
    <dgm:pt modelId="{E750AB4D-D74F-4A6C-8668-AEB208A13C3E}" type="pres">
      <dgm:prSet presAssocID="{A0611276-91FC-487C-90F7-A05F5BB9EBDB}" presName="Accent3" presStyleCnt="0"/>
      <dgm:spPr/>
    </dgm:pt>
    <dgm:pt modelId="{9DA776EC-A1E9-4CFC-BC55-C7F2774318B3}" type="pres">
      <dgm:prSet presAssocID="{A0611276-91FC-487C-90F7-A05F5BB9EBDB}" presName="Accent" presStyleLbl="node1" presStyleIdx="2" presStyleCnt="4"/>
      <dgm:spPr/>
    </dgm:pt>
    <dgm:pt modelId="{40AEBA5C-44D0-4FC5-854D-1766E5B9AFBC}" type="pres">
      <dgm:prSet presAssocID="{A0611276-91FC-487C-90F7-A05F5BB9EBDB}" presName="Child3" presStyleLbl="revTx" presStyleIdx="4" presStyleCnt="8">
        <dgm:presLayoutVars>
          <dgm:chMax val="0"/>
          <dgm:chPref val="0"/>
          <dgm:bulletEnabled val="1"/>
        </dgm:presLayoutVars>
      </dgm:prSet>
      <dgm:spPr/>
    </dgm:pt>
    <dgm:pt modelId="{5169E47B-C5ED-4315-8E13-54393F501B1B}" type="pres">
      <dgm:prSet presAssocID="{A0611276-91FC-487C-90F7-A05F5BB9EBDB}" presName="Parent3" presStyleLbl="revTx" presStyleIdx="5" presStyleCnt="8">
        <dgm:presLayoutVars>
          <dgm:chMax val="1"/>
          <dgm:chPref val="1"/>
          <dgm:bulletEnabled val="1"/>
        </dgm:presLayoutVars>
      </dgm:prSet>
      <dgm:spPr/>
    </dgm:pt>
    <dgm:pt modelId="{E50D1D1F-7938-4533-A39E-7B5D0C81B721}" type="pres">
      <dgm:prSet presAssocID="{2977A097-C432-410D-B29A-BB43C6C5BC8D}" presName="Accent4" presStyleCnt="0"/>
      <dgm:spPr/>
    </dgm:pt>
    <dgm:pt modelId="{547B8528-83C6-438C-838F-F1C31885E987}" type="pres">
      <dgm:prSet presAssocID="{2977A097-C432-410D-B29A-BB43C6C5BC8D}" presName="Accent" presStyleLbl="node1" presStyleIdx="3" presStyleCnt="4"/>
      <dgm:spPr/>
    </dgm:pt>
    <dgm:pt modelId="{4147C841-47F5-4AD0-ADEA-C98E54735918}" type="pres">
      <dgm:prSet presAssocID="{2977A097-C432-410D-B29A-BB43C6C5BC8D}" presName="Child4" presStyleLbl="revTx" presStyleIdx="6" presStyleCnt="8">
        <dgm:presLayoutVars>
          <dgm:chMax val="0"/>
          <dgm:chPref val="0"/>
          <dgm:bulletEnabled val="1"/>
        </dgm:presLayoutVars>
      </dgm:prSet>
      <dgm:spPr/>
    </dgm:pt>
    <dgm:pt modelId="{E6153367-4DAD-4613-A7B6-B115945585B4}" type="pres">
      <dgm:prSet presAssocID="{2977A097-C432-410D-B29A-BB43C6C5BC8D}" presName="Parent4" presStyleLbl="revTx" presStyleIdx="7" presStyleCnt="8">
        <dgm:presLayoutVars>
          <dgm:chMax val="1"/>
          <dgm:chPref val="1"/>
          <dgm:bulletEnabled val="1"/>
        </dgm:presLayoutVars>
      </dgm:prSet>
      <dgm:spPr/>
    </dgm:pt>
  </dgm:ptLst>
  <dgm:cxnLst>
    <dgm:cxn modelId="{330CE200-DA17-45DC-A8C6-3D4F764A043E}" type="presOf" srcId="{A0611276-91FC-487C-90F7-A05F5BB9EBDB}" destId="{5169E47B-C5ED-4315-8E13-54393F501B1B}" srcOrd="0" destOrd="0" presId="urn:microsoft.com/office/officeart/2009/layout/CircleArrowProcess"/>
    <dgm:cxn modelId="{9D54F40F-87E9-4024-B8DD-415D073F1D68}" type="presOf" srcId="{6FB4972E-931F-49E0-A868-A4E047A23741}" destId="{BBF466F3-D479-4FEA-9E15-12C79ECD2C0E}" srcOrd="0" destOrd="0" presId="urn:microsoft.com/office/officeart/2009/layout/CircleArrowProcess"/>
    <dgm:cxn modelId="{3AD3831B-E269-44F5-AE6F-290C751A72DA}" srcId="{6FB4972E-931F-49E0-A868-A4E047A23741}" destId="{2977A097-C432-410D-B29A-BB43C6C5BC8D}" srcOrd="3" destOrd="0" parTransId="{2C5C63C9-59E6-4E66-9885-7065CAB061EF}" sibTransId="{68270522-BD98-4A94-9C48-49FA485EE26B}"/>
    <dgm:cxn modelId="{A232791E-58B8-4CA9-85C4-54ED92DE8816}" type="presOf" srcId="{CF69B7DD-8916-4E30-9F1F-EEE756585FE7}" destId="{4147C841-47F5-4AD0-ADEA-C98E54735918}" srcOrd="0" destOrd="1" presId="urn:microsoft.com/office/officeart/2009/layout/CircleArrowProcess"/>
    <dgm:cxn modelId="{A450991F-E8D0-48BC-B2A7-922380CF4C45}" type="presOf" srcId="{0B1CF415-1FD0-4605-BEF5-AE767C5DAFBF}" destId="{4147C841-47F5-4AD0-ADEA-C98E54735918}" srcOrd="0" destOrd="0" presId="urn:microsoft.com/office/officeart/2009/layout/CircleArrowProcess"/>
    <dgm:cxn modelId="{2D1D8C2A-AF6B-4D9C-AFE1-65CC28A3DAEE}" type="presOf" srcId="{CC69D38B-799B-41B2-92F7-AA9FE2B29F28}" destId="{4147C841-47F5-4AD0-ADEA-C98E54735918}" srcOrd="0" destOrd="2" presId="urn:microsoft.com/office/officeart/2009/layout/CircleArrowProcess"/>
    <dgm:cxn modelId="{53ABD93D-2875-40EB-B468-1AFE105659F2}" srcId="{6FB4972E-931F-49E0-A868-A4E047A23741}" destId="{D231B3A1-A5FB-4C4E-BA5E-27757C21F16E}" srcOrd="1" destOrd="0" parTransId="{4FE15AB7-E797-491F-A93C-132887CF653D}" sibTransId="{AD677D0A-C72B-4292-ACF3-DA10B7A732A7}"/>
    <dgm:cxn modelId="{748FCC5D-CC45-4119-8864-BC3D0EE9A0E8}" type="presOf" srcId="{D231B3A1-A5FB-4C4E-BA5E-27757C21F16E}" destId="{090714E2-5CA0-466D-A2E9-8C676246DA88}" srcOrd="0" destOrd="0" presId="urn:microsoft.com/office/officeart/2009/layout/CircleArrowProcess"/>
    <dgm:cxn modelId="{A5CCF342-3236-4F4A-9A9E-D6D6B7EAC4A2}" type="presOf" srcId="{70E63F50-228C-495A-8DCE-C0673E58FF1A}" destId="{53817195-4C80-44C1-AB25-75C5B8CB082B}" srcOrd="0" destOrd="0" presId="urn:microsoft.com/office/officeart/2009/layout/CircleArrowProcess"/>
    <dgm:cxn modelId="{1254884F-0AD2-40F2-8780-CEA50A361CD9}" srcId="{A0611276-91FC-487C-90F7-A05F5BB9EBDB}" destId="{D332A99D-2CF2-47C7-B51C-E525271271DE}" srcOrd="2" destOrd="0" parTransId="{ABA7B404-C294-43DA-ADDB-5C662BBAD1D3}" sibTransId="{F5EAB388-F77A-476C-A06F-53CD80B082A9}"/>
    <dgm:cxn modelId="{2AE7C156-C48D-44EF-BEB7-C2AB9C06ED8A}" srcId="{A0611276-91FC-487C-90F7-A05F5BB9EBDB}" destId="{81EF811B-D510-4DFC-A8A5-3E113DAC04F2}" srcOrd="0" destOrd="0" parTransId="{73A43C7A-86CA-4FB1-837A-F0DC4558ECBD}" sibTransId="{0EBBD560-049D-4FA7-9BEB-42B43E1750A8}"/>
    <dgm:cxn modelId="{05AFF677-33AE-4098-BEBA-EE4D73B6C66B}" srcId="{6FB4972E-931F-49E0-A868-A4E047A23741}" destId="{A0611276-91FC-487C-90F7-A05F5BB9EBDB}" srcOrd="2" destOrd="0" parTransId="{F98EB57E-9181-478A-BBD0-95E998CFA8E1}" sibTransId="{3DD634BB-5B02-4A93-8DDD-2EA5DB312EAD}"/>
    <dgm:cxn modelId="{C302E87C-D0C9-47AD-A915-D082939891F2}" type="presOf" srcId="{138F46C3-A921-4AB7-9FB8-0E0314733087}" destId="{CB65B7EF-3582-428C-A401-78F26663CAEA}" srcOrd="0" destOrd="0" presId="urn:microsoft.com/office/officeart/2009/layout/CircleArrowProcess"/>
    <dgm:cxn modelId="{C349D37F-AEBF-4617-BB6C-FEDBB5910113}" srcId="{A0611276-91FC-487C-90F7-A05F5BB9EBDB}" destId="{949503B1-9F8A-4251-B043-3377413EC3AA}" srcOrd="1" destOrd="0" parTransId="{C60AF845-D739-4B34-A36C-5E970938E079}" sibTransId="{1F16A506-94BF-4FC1-BF6B-EDC2E24A7512}"/>
    <dgm:cxn modelId="{117A218D-D740-4571-B7C8-9018E8FB8036}" type="presOf" srcId="{81EF811B-D510-4DFC-A8A5-3E113DAC04F2}" destId="{40AEBA5C-44D0-4FC5-854D-1766E5B9AFBC}" srcOrd="0" destOrd="0" presId="urn:microsoft.com/office/officeart/2009/layout/CircleArrowProcess"/>
    <dgm:cxn modelId="{C140E78D-689A-40F1-B707-6975AF726363}" srcId="{A0611276-91FC-487C-90F7-A05F5BB9EBDB}" destId="{AB7E5509-4B1E-4108-92E0-4D16433786FB}" srcOrd="3" destOrd="0" parTransId="{2F72AAAD-828C-4AF0-89F0-00A6E73A5176}" sibTransId="{0D7AE310-8028-44A9-8106-64FF98DBD2D5}"/>
    <dgm:cxn modelId="{83897195-E86E-4C83-B185-52390C9BAD79}" srcId="{2977A097-C432-410D-B29A-BB43C6C5BC8D}" destId="{CC69D38B-799B-41B2-92F7-AA9FE2B29F28}" srcOrd="2" destOrd="0" parTransId="{7E28127A-88D0-43C9-A654-0B5F9469A426}" sibTransId="{4949753A-D240-432C-A08A-0C4AB346D464}"/>
    <dgm:cxn modelId="{E2A60C99-81D5-48D6-AB5C-BFE34674A09A}" type="presOf" srcId="{F1413AF0-9D66-4BE6-8AC1-BC5DF61FA88C}" destId="{002DBDCE-2E62-4674-A0D6-0DA3F13FBB9B}" srcOrd="0" destOrd="0" presId="urn:microsoft.com/office/officeart/2009/layout/CircleArrowProcess"/>
    <dgm:cxn modelId="{0D07C39A-1B05-4671-B20E-7CDA72D2FFCD}" type="presOf" srcId="{D332A99D-2CF2-47C7-B51C-E525271271DE}" destId="{40AEBA5C-44D0-4FC5-854D-1766E5B9AFBC}" srcOrd="0" destOrd="2" presId="urn:microsoft.com/office/officeart/2009/layout/CircleArrowProcess"/>
    <dgm:cxn modelId="{504924A3-C088-4485-A2C7-0C7F19E00BA0}" srcId="{2977A097-C432-410D-B29A-BB43C6C5BC8D}" destId="{CF69B7DD-8916-4E30-9F1F-EEE756585FE7}" srcOrd="1" destOrd="0" parTransId="{7E7BACC5-8702-4A75-B436-27CF8C4E8220}" sibTransId="{50EEADD3-ADBC-4911-A654-868FBEC0B28F}"/>
    <dgm:cxn modelId="{76BD93B2-392C-4210-9CE4-EB8BBD14F788}" srcId="{6FB4972E-931F-49E0-A868-A4E047A23741}" destId="{F1413AF0-9D66-4BE6-8AC1-BC5DF61FA88C}" srcOrd="0" destOrd="0" parTransId="{20297E9B-5B16-4AE7-A511-0805EF83A269}" sibTransId="{3BFAE181-9621-4E17-80B7-48CBFBE026FD}"/>
    <dgm:cxn modelId="{0F061FCC-83E5-4C8A-9177-47DAC86F40A1}" srcId="{F1413AF0-9D66-4BE6-8AC1-BC5DF61FA88C}" destId="{138F46C3-A921-4AB7-9FB8-0E0314733087}" srcOrd="0" destOrd="0" parTransId="{620166F8-CC7A-4630-A60D-5A368D2A6B7C}" sibTransId="{84B2A7E4-A2D8-476A-9FB7-AE65A3A5F183}"/>
    <dgm:cxn modelId="{83A6ABDA-ADC4-49E2-B93D-FA0D6CF44385}" srcId="{2977A097-C432-410D-B29A-BB43C6C5BC8D}" destId="{0B1CF415-1FD0-4605-BEF5-AE767C5DAFBF}" srcOrd="0" destOrd="0" parTransId="{616268A2-DF66-4FE6-9877-6FC409EF5BBD}" sibTransId="{AE5127FC-9ED1-49B7-AB62-71E54565D60B}"/>
    <dgm:cxn modelId="{3AD4D2E1-5D0D-4675-88F5-0E5881E721E8}" type="presOf" srcId="{949503B1-9F8A-4251-B043-3377413EC3AA}" destId="{40AEBA5C-44D0-4FC5-854D-1766E5B9AFBC}" srcOrd="0" destOrd="1" presId="urn:microsoft.com/office/officeart/2009/layout/CircleArrowProcess"/>
    <dgm:cxn modelId="{50545BED-AAD8-4DEF-AE94-445D5D1CD15D}" type="presOf" srcId="{AB7E5509-4B1E-4108-92E0-4D16433786FB}" destId="{40AEBA5C-44D0-4FC5-854D-1766E5B9AFBC}" srcOrd="0" destOrd="3" presId="urn:microsoft.com/office/officeart/2009/layout/CircleArrowProcess"/>
    <dgm:cxn modelId="{99F944F8-EDAE-45C5-BC83-3C9216592816}" srcId="{D231B3A1-A5FB-4C4E-BA5E-27757C21F16E}" destId="{70E63F50-228C-495A-8DCE-C0673E58FF1A}" srcOrd="0" destOrd="0" parTransId="{583F39CB-E094-4D9A-9743-5F3E5E089A8D}" sibTransId="{BBDC3D3B-D82A-426C-AEDF-D904B51DE754}"/>
    <dgm:cxn modelId="{49AB5AF9-8506-450A-BCBA-4B37F1A5E935}" type="presOf" srcId="{2977A097-C432-410D-B29A-BB43C6C5BC8D}" destId="{E6153367-4DAD-4613-A7B6-B115945585B4}" srcOrd="0" destOrd="0" presId="urn:microsoft.com/office/officeart/2009/layout/CircleArrowProcess"/>
    <dgm:cxn modelId="{4E3F225D-7A8A-447F-BE7A-EEC59ABC4DEF}" type="presParOf" srcId="{BBF466F3-D479-4FEA-9E15-12C79ECD2C0E}" destId="{E5EF72BA-4FC0-4476-B6D1-653A014DAC2E}" srcOrd="0" destOrd="0" presId="urn:microsoft.com/office/officeart/2009/layout/CircleArrowProcess"/>
    <dgm:cxn modelId="{B2A34EBC-275E-4322-BF35-BDD5AA18A537}" type="presParOf" srcId="{E5EF72BA-4FC0-4476-B6D1-653A014DAC2E}" destId="{66F173D9-2228-4E8A-9359-07B63DD27002}" srcOrd="0" destOrd="0" presId="urn:microsoft.com/office/officeart/2009/layout/CircleArrowProcess"/>
    <dgm:cxn modelId="{E86D91EA-108D-44CD-BFE0-5DEB3EDDF581}" type="presParOf" srcId="{BBF466F3-D479-4FEA-9E15-12C79ECD2C0E}" destId="{CB65B7EF-3582-428C-A401-78F26663CAEA}" srcOrd="1" destOrd="0" presId="urn:microsoft.com/office/officeart/2009/layout/CircleArrowProcess"/>
    <dgm:cxn modelId="{A337539C-1CE9-4751-BC6B-25B48E338629}" type="presParOf" srcId="{BBF466F3-D479-4FEA-9E15-12C79ECD2C0E}" destId="{002DBDCE-2E62-4674-A0D6-0DA3F13FBB9B}" srcOrd="2" destOrd="0" presId="urn:microsoft.com/office/officeart/2009/layout/CircleArrowProcess"/>
    <dgm:cxn modelId="{D96719F8-7568-47D8-84C6-120D3D0E8A62}" type="presParOf" srcId="{BBF466F3-D479-4FEA-9E15-12C79ECD2C0E}" destId="{4360A51C-FAA5-41D8-8E02-6DF843CDFB7B}" srcOrd="3" destOrd="0" presId="urn:microsoft.com/office/officeart/2009/layout/CircleArrowProcess"/>
    <dgm:cxn modelId="{77C66356-FFA4-4E19-B8C6-C0DC4EF50A78}" type="presParOf" srcId="{4360A51C-FAA5-41D8-8E02-6DF843CDFB7B}" destId="{FA383F32-DB8C-452D-B28C-EA1B8512A5FB}" srcOrd="0" destOrd="0" presId="urn:microsoft.com/office/officeart/2009/layout/CircleArrowProcess"/>
    <dgm:cxn modelId="{65E6DD8C-8E52-45D8-99F8-2CD9800261E3}" type="presParOf" srcId="{BBF466F3-D479-4FEA-9E15-12C79ECD2C0E}" destId="{53817195-4C80-44C1-AB25-75C5B8CB082B}" srcOrd="4" destOrd="0" presId="urn:microsoft.com/office/officeart/2009/layout/CircleArrowProcess"/>
    <dgm:cxn modelId="{D575E0A8-FD54-44DD-8B72-764485DAF512}" type="presParOf" srcId="{BBF466F3-D479-4FEA-9E15-12C79ECD2C0E}" destId="{090714E2-5CA0-466D-A2E9-8C676246DA88}" srcOrd="5" destOrd="0" presId="urn:microsoft.com/office/officeart/2009/layout/CircleArrowProcess"/>
    <dgm:cxn modelId="{8925FE3A-F883-43D5-9655-542A6EF6FF25}" type="presParOf" srcId="{BBF466F3-D479-4FEA-9E15-12C79ECD2C0E}" destId="{E750AB4D-D74F-4A6C-8668-AEB208A13C3E}" srcOrd="6" destOrd="0" presId="urn:microsoft.com/office/officeart/2009/layout/CircleArrowProcess"/>
    <dgm:cxn modelId="{BA0C11F2-5DDC-4F02-85BE-71A4F31C9ADC}" type="presParOf" srcId="{E750AB4D-D74F-4A6C-8668-AEB208A13C3E}" destId="{9DA776EC-A1E9-4CFC-BC55-C7F2774318B3}" srcOrd="0" destOrd="0" presId="urn:microsoft.com/office/officeart/2009/layout/CircleArrowProcess"/>
    <dgm:cxn modelId="{D5A731A2-BADB-4E33-BF41-AD333D1E044D}" type="presParOf" srcId="{BBF466F3-D479-4FEA-9E15-12C79ECD2C0E}" destId="{40AEBA5C-44D0-4FC5-854D-1766E5B9AFBC}" srcOrd="7" destOrd="0" presId="urn:microsoft.com/office/officeart/2009/layout/CircleArrowProcess"/>
    <dgm:cxn modelId="{E4F1A4F0-9B17-4C35-81D7-3B9026815E71}" type="presParOf" srcId="{BBF466F3-D479-4FEA-9E15-12C79ECD2C0E}" destId="{5169E47B-C5ED-4315-8E13-54393F501B1B}" srcOrd="8" destOrd="0" presId="urn:microsoft.com/office/officeart/2009/layout/CircleArrowProcess"/>
    <dgm:cxn modelId="{F8DA5CE8-E55D-4D56-9D68-FCFA657F8C35}" type="presParOf" srcId="{BBF466F3-D479-4FEA-9E15-12C79ECD2C0E}" destId="{E50D1D1F-7938-4533-A39E-7B5D0C81B721}" srcOrd="9" destOrd="0" presId="urn:microsoft.com/office/officeart/2009/layout/CircleArrowProcess"/>
    <dgm:cxn modelId="{04413493-B0DA-43C6-9E43-228C7B08FAED}" type="presParOf" srcId="{E50D1D1F-7938-4533-A39E-7B5D0C81B721}" destId="{547B8528-83C6-438C-838F-F1C31885E987}" srcOrd="0" destOrd="0" presId="urn:microsoft.com/office/officeart/2009/layout/CircleArrowProcess"/>
    <dgm:cxn modelId="{C3A1459F-E426-459C-A2B0-024805C644A7}" type="presParOf" srcId="{BBF466F3-D479-4FEA-9E15-12C79ECD2C0E}" destId="{4147C841-47F5-4AD0-ADEA-C98E54735918}" srcOrd="10" destOrd="0" presId="urn:microsoft.com/office/officeart/2009/layout/CircleArrowProcess"/>
    <dgm:cxn modelId="{DB7CF804-7029-4238-89C8-04D26F6E4A68}" type="presParOf" srcId="{BBF466F3-D479-4FEA-9E15-12C79ECD2C0E}" destId="{E6153367-4DAD-4613-A7B6-B115945585B4}"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EA8D-A4E7-4842-A1CB-6C69C9F7B679}">
      <dsp:nvSpPr>
        <dsp:cNvPr id="0" name=""/>
        <dsp:cNvSpPr/>
      </dsp:nvSpPr>
      <dsp:spPr>
        <a:xfrm>
          <a:off x="0" y="0"/>
          <a:ext cx="89594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FB174-A5CD-491C-AFC9-65EF61D22AFB}">
      <dsp:nvSpPr>
        <dsp:cNvPr id="0" name=""/>
        <dsp:cNvSpPr/>
      </dsp:nvSpPr>
      <dsp:spPr>
        <a:xfrm>
          <a:off x="0" y="0"/>
          <a:ext cx="1791897" cy="4176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ESP8266WiFi.h</a:t>
          </a:r>
        </a:p>
      </dsp:txBody>
      <dsp:txXfrm>
        <a:off x="0" y="0"/>
        <a:ext cx="1791897" cy="4176464"/>
      </dsp:txXfrm>
    </dsp:sp>
    <dsp:sp modelId="{F0AF623A-14B2-4D1F-A3E2-741863E12230}">
      <dsp:nvSpPr>
        <dsp:cNvPr id="0" name=""/>
        <dsp:cNvSpPr/>
      </dsp:nvSpPr>
      <dsp:spPr>
        <a:xfrm>
          <a:off x="1926289" y="65257"/>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i="1" kern="1200"/>
            <a:t>WiFi.mode(m): thiết lập chế độ WIFI_AP, WIFI_STA, WIFI_AP_STA hoặc WIFI_OFF.</a:t>
          </a:r>
          <a:endParaRPr lang="en-US" sz="3200" kern="1200"/>
        </a:p>
      </dsp:txBody>
      <dsp:txXfrm>
        <a:off x="1926289" y="65257"/>
        <a:ext cx="7033196" cy="1305144"/>
      </dsp:txXfrm>
    </dsp:sp>
    <dsp:sp modelId="{93C539C2-6D0D-48A5-B1C4-CB4B8447B6D3}">
      <dsp:nvSpPr>
        <dsp:cNvPr id="0" name=""/>
        <dsp:cNvSpPr/>
      </dsp:nvSpPr>
      <dsp:spPr>
        <a:xfrm>
          <a:off x="1791897" y="1370402"/>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B41DA1-032A-4109-8122-4F36182E340C}">
      <dsp:nvSpPr>
        <dsp:cNvPr id="0" name=""/>
        <dsp:cNvSpPr/>
      </dsp:nvSpPr>
      <dsp:spPr>
        <a:xfrm>
          <a:off x="1926289" y="1435659"/>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Gọi WiFi.softAP(ssid) để thiết lập một open network</a:t>
          </a:r>
        </a:p>
      </dsp:txBody>
      <dsp:txXfrm>
        <a:off x="1926289" y="1435659"/>
        <a:ext cx="7033196" cy="1305144"/>
      </dsp:txXfrm>
    </dsp:sp>
    <dsp:sp modelId="{D16D7861-BEBA-4F06-B1DF-4139E462F2CA}">
      <dsp:nvSpPr>
        <dsp:cNvPr id="0" name=""/>
        <dsp:cNvSpPr/>
      </dsp:nvSpPr>
      <dsp:spPr>
        <a:xfrm>
          <a:off x="1791897" y="2740804"/>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E92446-3AC4-4C17-8530-9284F84A0158}">
      <dsp:nvSpPr>
        <dsp:cNvPr id="0" name=""/>
        <dsp:cNvSpPr/>
      </dsp:nvSpPr>
      <dsp:spPr>
        <a:xfrm>
          <a:off x="1926289" y="2806061"/>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i="1" kern="1200"/>
            <a:t>Gọi WiFi.softAP(ssid, password) để thiết lập WPA2-PSK (mật khấu ít nhất 8 ký tự)</a:t>
          </a:r>
          <a:endParaRPr lang="en-US" sz="3200" kern="1200"/>
        </a:p>
      </dsp:txBody>
      <dsp:txXfrm>
        <a:off x="1926289" y="2806061"/>
        <a:ext cx="7033196" cy="1305144"/>
      </dsp:txXfrm>
    </dsp:sp>
    <dsp:sp modelId="{7F031DC9-9802-4770-95EC-698CF10509D6}">
      <dsp:nvSpPr>
        <dsp:cNvPr id="0" name=""/>
        <dsp:cNvSpPr/>
      </dsp:nvSpPr>
      <dsp:spPr>
        <a:xfrm>
          <a:off x="1791897" y="4111206"/>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EA8D-A4E7-4842-A1CB-6C69C9F7B679}">
      <dsp:nvSpPr>
        <dsp:cNvPr id="0" name=""/>
        <dsp:cNvSpPr/>
      </dsp:nvSpPr>
      <dsp:spPr>
        <a:xfrm>
          <a:off x="0" y="2039"/>
          <a:ext cx="89594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FB174-A5CD-491C-AFC9-65EF61D22AFB}">
      <dsp:nvSpPr>
        <dsp:cNvPr id="0" name=""/>
        <dsp:cNvSpPr/>
      </dsp:nvSpPr>
      <dsp:spPr>
        <a:xfrm>
          <a:off x="0" y="2039"/>
          <a:ext cx="1791897" cy="417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ESP8266HTTPClient.h</a:t>
          </a:r>
        </a:p>
      </dsp:txBody>
      <dsp:txXfrm>
        <a:off x="0" y="2039"/>
        <a:ext cx="1791897" cy="4172385"/>
      </dsp:txXfrm>
    </dsp:sp>
    <dsp:sp modelId="{F0AF623A-14B2-4D1F-A3E2-741863E12230}">
      <dsp:nvSpPr>
        <dsp:cNvPr id="0" name=""/>
        <dsp:cNvSpPr/>
      </dsp:nvSpPr>
      <dsp:spPr>
        <a:xfrm>
          <a:off x="1926289" y="99014"/>
          <a:ext cx="7033196" cy="193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http.begin("http://?"). Để gửi kết yêu cầu truy cập đến một địa chỉ</a:t>
          </a:r>
        </a:p>
      </dsp:txBody>
      <dsp:txXfrm>
        <a:off x="1926289" y="99014"/>
        <a:ext cx="7033196" cy="1939507"/>
      </dsp:txXfrm>
    </dsp:sp>
    <dsp:sp modelId="{93C539C2-6D0D-48A5-B1C4-CB4B8447B6D3}">
      <dsp:nvSpPr>
        <dsp:cNvPr id="0" name=""/>
        <dsp:cNvSpPr/>
      </dsp:nvSpPr>
      <dsp:spPr>
        <a:xfrm>
          <a:off x="1791897" y="2038521"/>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B41DA1-032A-4109-8122-4F36182E340C}">
      <dsp:nvSpPr>
        <dsp:cNvPr id="0" name=""/>
        <dsp:cNvSpPr/>
      </dsp:nvSpPr>
      <dsp:spPr>
        <a:xfrm>
          <a:off x="1926289" y="2135497"/>
          <a:ext cx="7033196" cy="193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http.GET() nhận dữ liệu trả về từ trang web</a:t>
          </a:r>
          <a:r>
            <a:rPr lang="en-US" sz="3000" i="1" kern="1200"/>
            <a:t>Gọi WiFi.softAP(ssid, password) để thiết lập WPA2-PSK (mật khấu ít nhất 8 ký tự)</a:t>
          </a:r>
          <a:endParaRPr lang="en-US" sz="3000" kern="1200"/>
        </a:p>
      </dsp:txBody>
      <dsp:txXfrm>
        <a:off x="1926289" y="2135497"/>
        <a:ext cx="7033196" cy="1939507"/>
      </dsp:txXfrm>
    </dsp:sp>
    <dsp:sp modelId="{D16D7861-BEBA-4F06-B1DF-4139E462F2CA}">
      <dsp:nvSpPr>
        <dsp:cNvPr id="0" name=""/>
        <dsp:cNvSpPr/>
      </dsp:nvSpPr>
      <dsp:spPr>
        <a:xfrm>
          <a:off x="1791897" y="4075004"/>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0A0CE-53C6-4176-9680-150F40DD51D5}">
      <dsp:nvSpPr>
        <dsp:cNvPr id="0" name=""/>
        <dsp:cNvSpPr/>
      </dsp:nvSpPr>
      <dsp:spPr>
        <a:xfrm>
          <a:off x="0" y="0"/>
          <a:ext cx="8123256"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Iot.sdf</a:t>
          </a:r>
        </a:p>
      </dsp:txBody>
      <dsp:txXfrm>
        <a:off x="76079" y="76079"/>
        <a:ext cx="7971098" cy="2445373"/>
      </dsp:txXfrm>
    </dsp:sp>
    <dsp:sp modelId="{4397709F-B845-47B3-979A-D7206536365D}">
      <dsp:nvSpPr>
        <dsp:cNvPr id="0" name=""/>
        <dsp:cNvSpPr/>
      </dsp:nvSpPr>
      <dsp:spPr>
        <a:xfrm>
          <a:off x="1313"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Devices</a:t>
          </a:r>
        </a:p>
      </dsp:txBody>
      <dsp:txXfrm>
        <a:off x="57268" y="2873679"/>
        <a:ext cx="1798545" cy="2485621"/>
      </dsp:txXfrm>
    </dsp:sp>
    <dsp:sp modelId="{C9ADE894-2CD3-489F-82DB-9C00DD11B059}">
      <dsp:nvSpPr>
        <dsp:cNvPr id="0" name=""/>
        <dsp:cNvSpPr/>
      </dsp:nvSpPr>
      <dsp:spPr>
        <a:xfrm>
          <a:off x="2072246"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DLog</a:t>
          </a:r>
        </a:p>
      </dsp:txBody>
      <dsp:txXfrm>
        <a:off x="2128201" y="2873679"/>
        <a:ext cx="1798545" cy="2485621"/>
      </dsp:txXfrm>
    </dsp:sp>
    <dsp:sp modelId="{D9F3E920-EFE2-4C93-AEBC-008CA7E1DC9D}">
      <dsp:nvSpPr>
        <dsp:cNvPr id="0" name=""/>
        <dsp:cNvSpPr/>
      </dsp:nvSpPr>
      <dsp:spPr>
        <a:xfrm>
          <a:off x="4143180"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SLog</a:t>
          </a:r>
        </a:p>
      </dsp:txBody>
      <dsp:txXfrm>
        <a:off x="4199135" y="2873679"/>
        <a:ext cx="1798545" cy="2485621"/>
      </dsp:txXfrm>
    </dsp:sp>
    <dsp:sp modelId="{C2D2532B-6841-4B00-8041-53744DA6965A}">
      <dsp:nvSpPr>
        <dsp:cNvPr id="0" name=""/>
        <dsp:cNvSpPr/>
      </dsp:nvSpPr>
      <dsp:spPr>
        <a:xfrm>
          <a:off x="6214114"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Sensor </a:t>
          </a:r>
        </a:p>
      </dsp:txBody>
      <dsp:txXfrm>
        <a:off x="6270069" y="2873679"/>
        <a:ext cx="1798545" cy="24856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FCB04-B3F4-41DC-8790-7B48D2D59E14}">
      <dsp:nvSpPr>
        <dsp:cNvPr id="0" name=""/>
        <dsp:cNvSpPr/>
      </dsp:nvSpPr>
      <dsp:spPr>
        <a:xfrm>
          <a:off x="1600172" y="-36556"/>
          <a:ext cx="5831147" cy="5831147"/>
        </a:xfrm>
        <a:prstGeom prst="circularArrow">
          <a:avLst>
            <a:gd name="adj1" fmla="val 5544"/>
            <a:gd name="adj2" fmla="val 330680"/>
            <a:gd name="adj3" fmla="val 13757840"/>
            <a:gd name="adj4" fmla="val 17396981"/>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2E46D-3CDE-4AD6-AC4D-8C9609FB76D9}">
      <dsp:nvSpPr>
        <dsp:cNvPr id="0" name=""/>
        <dsp:cNvSpPr/>
      </dsp:nvSpPr>
      <dsp:spPr>
        <a:xfrm>
          <a:off x="3139854" y="1366"/>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Devices</a:t>
          </a:r>
        </a:p>
      </dsp:txBody>
      <dsp:txXfrm>
        <a:off x="3207019" y="68531"/>
        <a:ext cx="2617453" cy="1241561"/>
      </dsp:txXfrm>
    </dsp:sp>
    <dsp:sp modelId="{507D6A51-F01F-4F8F-A1D4-04ADD5ACF055}">
      <dsp:nvSpPr>
        <dsp:cNvPr id="0" name=""/>
        <dsp:cNvSpPr/>
      </dsp:nvSpPr>
      <dsp:spPr>
        <a:xfrm>
          <a:off x="5504780" y="1719585"/>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DisplayStatus.cshtml</a:t>
          </a:r>
        </a:p>
      </dsp:txBody>
      <dsp:txXfrm>
        <a:off x="5571945" y="1786750"/>
        <a:ext cx="2617453" cy="1241561"/>
      </dsp:txXfrm>
    </dsp:sp>
    <dsp:sp modelId="{878ED434-D96C-4C6A-B4A9-0162D074B0CD}">
      <dsp:nvSpPr>
        <dsp:cNvPr id="0" name=""/>
        <dsp:cNvSpPr/>
      </dsp:nvSpPr>
      <dsp:spPr>
        <a:xfrm>
          <a:off x="4601459" y="4499722"/>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Default.cshtml</a:t>
          </a:r>
          <a:endParaRPr lang="en-US" sz="2200" kern="1200"/>
        </a:p>
      </dsp:txBody>
      <dsp:txXfrm>
        <a:off x="4668624" y="4566887"/>
        <a:ext cx="2617453" cy="1241561"/>
      </dsp:txXfrm>
    </dsp:sp>
    <dsp:sp modelId="{0DD73C9F-F98D-4F03-B66D-7D96754146C6}">
      <dsp:nvSpPr>
        <dsp:cNvPr id="0" name=""/>
        <dsp:cNvSpPr/>
      </dsp:nvSpPr>
      <dsp:spPr>
        <a:xfrm>
          <a:off x="1678250" y="4499722"/>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Người dùng</a:t>
          </a:r>
        </a:p>
      </dsp:txBody>
      <dsp:txXfrm>
        <a:off x="1745415" y="4566887"/>
        <a:ext cx="2617453" cy="1241561"/>
      </dsp:txXfrm>
    </dsp:sp>
    <dsp:sp modelId="{4759F936-C239-4D19-86F2-BC30F3ABAC20}">
      <dsp:nvSpPr>
        <dsp:cNvPr id="0" name=""/>
        <dsp:cNvSpPr/>
      </dsp:nvSpPr>
      <dsp:spPr>
        <a:xfrm>
          <a:off x="774929" y="1719585"/>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Bảng điều khiển</a:t>
          </a:r>
        </a:p>
      </dsp:txBody>
      <dsp:txXfrm>
        <a:off x="842094" y="1786750"/>
        <a:ext cx="2617453" cy="1241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ECE84-4808-4689-A3F4-CF418018A423}">
      <dsp:nvSpPr>
        <dsp:cNvPr id="0" name=""/>
        <dsp:cNvSpPr/>
      </dsp:nvSpPr>
      <dsp:spPr>
        <a:xfrm>
          <a:off x="2115"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DisplaySensor.cshtml</a:t>
          </a:r>
        </a:p>
      </dsp:txBody>
      <dsp:txXfrm>
        <a:off x="33414" y="2820074"/>
        <a:ext cx="2074678" cy="1006040"/>
      </dsp:txXfrm>
    </dsp:sp>
    <dsp:sp modelId="{C5115A98-2884-4A88-BF7A-FB8AAC81AEF1}">
      <dsp:nvSpPr>
        <dsp:cNvPr id="0" name=""/>
        <dsp:cNvSpPr/>
      </dsp:nvSpPr>
      <dsp:spPr>
        <a:xfrm rot="18289469">
          <a:off x="1818323"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2671201"/>
        <a:ext cx="74852" cy="74852"/>
      </dsp:txXfrm>
    </dsp:sp>
    <dsp:sp modelId="{36E63162-12BA-42B4-9226-BC9C5CBCFE87}">
      <dsp:nvSpPr>
        <dsp:cNvPr id="0" name=""/>
        <dsp:cNvSpPr/>
      </dsp:nvSpPr>
      <dsp:spPr>
        <a:xfrm>
          <a:off x="2994303"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GetStatus.cshtml</a:t>
          </a:r>
        </a:p>
      </dsp:txBody>
      <dsp:txXfrm>
        <a:off x="3025602" y="1591140"/>
        <a:ext cx="2074678" cy="1006040"/>
      </dsp:txXfrm>
    </dsp:sp>
    <dsp:sp modelId="{3DDD5CEE-458A-4E10-9477-F10FB9CBF953}">
      <dsp:nvSpPr>
        <dsp:cNvPr id="0" name=""/>
        <dsp:cNvSpPr/>
      </dsp:nvSpPr>
      <dsp:spPr>
        <a:xfrm rot="18289469">
          <a:off x="4810511" y="1461939"/>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1442267"/>
        <a:ext cx="74852" cy="74852"/>
      </dsp:txXfrm>
    </dsp:sp>
    <dsp:sp modelId="{FB05E3D7-5854-4256-B6D7-B8394CC68645}">
      <dsp:nvSpPr>
        <dsp:cNvPr id="0" name=""/>
        <dsp:cNvSpPr/>
      </dsp:nvSpPr>
      <dsp:spPr>
        <a:xfrm>
          <a:off x="5986490" y="330907"/>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DoAm</a:t>
          </a:r>
        </a:p>
      </dsp:txBody>
      <dsp:txXfrm>
        <a:off x="6017789" y="362206"/>
        <a:ext cx="2074678" cy="1006040"/>
      </dsp:txXfrm>
    </dsp:sp>
    <dsp:sp modelId="{A80D68AE-3F42-41DF-937A-49487F4809F7}">
      <dsp:nvSpPr>
        <dsp:cNvPr id="0" name=""/>
        <dsp:cNvSpPr/>
      </dsp:nvSpPr>
      <dsp:spPr>
        <a:xfrm>
          <a:off x="5131579" y="2076407"/>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2072788"/>
        <a:ext cx="42745" cy="42745"/>
      </dsp:txXfrm>
    </dsp:sp>
    <dsp:sp modelId="{67E1F944-AB78-4133-80B1-06C5F8F299B8}">
      <dsp:nvSpPr>
        <dsp:cNvPr id="0" name=""/>
        <dsp:cNvSpPr/>
      </dsp:nvSpPr>
      <dsp:spPr>
        <a:xfrm>
          <a:off x="5986490"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NhietDo</a:t>
          </a:r>
        </a:p>
      </dsp:txBody>
      <dsp:txXfrm>
        <a:off x="6017789" y="1591140"/>
        <a:ext cx="2074678" cy="1006040"/>
      </dsp:txXfrm>
    </dsp:sp>
    <dsp:sp modelId="{447EB17B-8A1E-428A-ACD0-6545A9EA2943}">
      <dsp:nvSpPr>
        <dsp:cNvPr id="0" name=""/>
        <dsp:cNvSpPr/>
      </dsp:nvSpPr>
      <dsp:spPr>
        <a:xfrm rot="3310531">
          <a:off x="4810511"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2671201"/>
        <a:ext cx="74852" cy="74852"/>
      </dsp:txXfrm>
    </dsp:sp>
    <dsp:sp modelId="{C8001910-8B44-4933-B09F-2FC6D8AD6811}">
      <dsp:nvSpPr>
        <dsp:cNvPr id="0" name=""/>
        <dsp:cNvSpPr/>
      </dsp:nvSpPr>
      <dsp:spPr>
        <a:xfrm>
          <a:off x="5986490"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AnhSang</a:t>
          </a:r>
        </a:p>
      </dsp:txBody>
      <dsp:txXfrm>
        <a:off x="6017789" y="2820074"/>
        <a:ext cx="2074678" cy="1006040"/>
      </dsp:txXfrm>
    </dsp:sp>
    <dsp:sp modelId="{F51EF411-9AA5-4E54-ABDE-0AC6178F7498}">
      <dsp:nvSpPr>
        <dsp:cNvPr id="0" name=""/>
        <dsp:cNvSpPr/>
      </dsp:nvSpPr>
      <dsp:spPr>
        <a:xfrm rot="3310531">
          <a:off x="1818323" y="3919808"/>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3900135"/>
        <a:ext cx="74852" cy="74852"/>
      </dsp:txXfrm>
    </dsp:sp>
    <dsp:sp modelId="{5F17572F-8FBD-4BCD-BB2A-95B7AB762CB7}">
      <dsp:nvSpPr>
        <dsp:cNvPr id="0" name=""/>
        <dsp:cNvSpPr/>
      </dsp:nvSpPr>
      <dsp:spPr>
        <a:xfrm>
          <a:off x="2994303"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DisplaySensor.cshtml</a:t>
          </a:r>
        </a:p>
      </dsp:txBody>
      <dsp:txXfrm>
        <a:off x="3025602" y="4049009"/>
        <a:ext cx="2074678" cy="1006040"/>
      </dsp:txXfrm>
    </dsp:sp>
    <dsp:sp modelId="{93F51D20-C66C-4453-8741-994480B858FE}">
      <dsp:nvSpPr>
        <dsp:cNvPr id="0" name=""/>
        <dsp:cNvSpPr/>
      </dsp:nvSpPr>
      <dsp:spPr>
        <a:xfrm>
          <a:off x="5131579" y="4534275"/>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4530656"/>
        <a:ext cx="42745" cy="42745"/>
      </dsp:txXfrm>
    </dsp:sp>
    <dsp:sp modelId="{8A38871A-2752-4283-B802-280AE0EA95AD}">
      <dsp:nvSpPr>
        <dsp:cNvPr id="0" name=""/>
        <dsp:cNvSpPr/>
      </dsp:nvSpPr>
      <dsp:spPr>
        <a:xfrm>
          <a:off x="5986490"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i="1" kern="1200"/>
            <a:t>Default.cshtml</a:t>
          </a:r>
          <a:endParaRPr lang="en-US" sz="1800" kern="1200"/>
        </a:p>
      </dsp:txBody>
      <dsp:txXfrm>
        <a:off x="6017789" y="4049009"/>
        <a:ext cx="2074678" cy="1006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ECE84-4808-4689-A3F4-CF418018A423}">
      <dsp:nvSpPr>
        <dsp:cNvPr id="0" name=""/>
        <dsp:cNvSpPr/>
      </dsp:nvSpPr>
      <dsp:spPr>
        <a:xfrm>
          <a:off x="2115"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ESP8266</a:t>
          </a:r>
        </a:p>
      </dsp:txBody>
      <dsp:txXfrm>
        <a:off x="33414" y="2820074"/>
        <a:ext cx="2074678" cy="1006040"/>
      </dsp:txXfrm>
    </dsp:sp>
    <dsp:sp modelId="{C5115A98-2884-4A88-BF7A-FB8AAC81AEF1}">
      <dsp:nvSpPr>
        <dsp:cNvPr id="0" name=""/>
        <dsp:cNvSpPr/>
      </dsp:nvSpPr>
      <dsp:spPr>
        <a:xfrm rot="18289469">
          <a:off x="1818323"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2671201"/>
        <a:ext cx="74852" cy="74852"/>
      </dsp:txXfrm>
    </dsp:sp>
    <dsp:sp modelId="{36E63162-12BA-42B4-9226-BC9C5CBCFE87}">
      <dsp:nvSpPr>
        <dsp:cNvPr id="0" name=""/>
        <dsp:cNvSpPr/>
      </dsp:nvSpPr>
      <dsp:spPr>
        <a:xfrm>
          <a:off x="2994303"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SendRequest.cshtml</a:t>
          </a:r>
        </a:p>
      </dsp:txBody>
      <dsp:txXfrm>
        <a:off x="3025602" y="1591140"/>
        <a:ext cx="2074678" cy="1006040"/>
      </dsp:txXfrm>
    </dsp:sp>
    <dsp:sp modelId="{3DDD5CEE-458A-4E10-9477-F10FB9CBF953}">
      <dsp:nvSpPr>
        <dsp:cNvPr id="0" name=""/>
        <dsp:cNvSpPr/>
      </dsp:nvSpPr>
      <dsp:spPr>
        <a:xfrm rot="18289469">
          <a:off x="4810511" y="1461939"/>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1442267"/>
        <a:ext cx="74852" cy="74852"/>
      </dsp:txXfrm>
    </dsp:sp>
    <dsp:sp modelId="{FB05E3D7-5854-4256-B6D7-B8394CC68645}">
      <dsp:nvSpPr>
        <dsp:cNvPr id="0" name=""/>
        <dsp:cNvSpPr/>
      </dsp:nvSpPr>
      <dsp:spPr>
        <a:xfrm>
          <a:off x="5986490" y="330907"/>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Led1?</a:t>
          </a:r>
        </a:p>
      </dsp:txBody>
      <dsp:txXfrm>
        <a:off x="6017789" y="362206"/>
        <a:ext cx="2074678" cy="1006040"/>
      </dsp:txXfrm>
    </dsp:sp>
    <dsp:sp modelId="{A80D68AE-3F42-41DF-937A-49487F4809F7}">
      <dsp:nvSpPr>
        <dsp:cNvPr id="0" name=""/>
        <dsp:cNvSpPr/>
      </dsp:nvSpPr>
      <dsp:spPr>
        <a:xfrm>
          <a:off x="5131579" y="2076407"/>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2072788"/>
        <a:ext cx="42745" cy="42745"/>
      </dsp:txXfrm>
    </dsp:sp>
    <dsp:sp modelId="{67E1F944-AB78-4133-80B1-06C5F8F299B8}">
      <dsp:nvSpPr>
        <dsp:cNvPr id="0" name=""/>
        <dsp:cNvSpPr/>
      </dsp:nvSpPr>
      <dsp:spPr>
        <a:xfrm>
          <a:off x="5986490"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Led2?</a:t>
          </a:r>
        </a:p>
      </dsp:txBody>
      <dsp:txXfrm>
        <a:off x="6017789" y="1591140"/>
        <a:ext cx="2074678" cy="1006040"/>
      </dsp:txXfrm>
    </dsp:sp>
    <dsp:sp modelId="{447EB17B-8A1E-428A-ACD0-6545A9EA2943}">
      <dsp:nvSpPr>
        <dsp:cNvPr id="0" name=""/>
        <dsp:cNvSpPr/>
      </dsp:nvSpPr>
      <dsp:spPr>
        <a:xfrm rot="3310531">
          <a:off x="4810511"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2671201"/>
        <a:ext cx="74852" cy="74852"/>
      </dsp:txXfrm>
    </dsp:sp>
    <dsp:sp modelId="{C8001910-8B44-4933-B09F-2FC6D8AD6811}">
      <dsp:nvSpPr>
        <dsp:cNvPr id="0" name=""/>
        <dsp:cNvSpPr/>
      </dsp:nvSpPr>
      <dsp:spPr>
        <a:xfrm>
          <a:off x="5986490"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Motor?....</a:t>
          </a:r>
        </a:p>
      </dsp:txBody>
      <dsp:txXfrm>
        <a:off x="6017789" y="2820074"/>
        <a:ext cx="2074678" cy="1006040"/>
      </dsp:txXfrm>
    </dsp:sp>
    <dsp:sp modelId="{F51EF411-9AA5-4E54-ABDE-0AC6178F7498}">
      <dsp:nvSpPr>
        <dsp:cNvPr id="0" name=""/>
        <dsp:cNvSpPr/>
      </dsp:nvSpPr>
      <dsp:spPr>
        <a:xfrm rot="3310531">
          <a:off x="1818323" y="3919808"/>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3900135"/>
        <a:ext cx="74852" cy="74852"/>
      </dsp:txXfrm>
    </dsp:sp>
    <dsp:sp modelId="{5F17572F-8FBD-4BCD-BB2A-95B7AB762CB7}">
      <dsp:nvSpPr>
        <dsp:cNvPr id="0" name=""/>
        <dsp:cNvSpPr/>
      </dsp:nvSpPr>
      <dsp:spPr>
        <a:xfrm>
          <a:off x="2994303"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ATMEGA328</a:t>
          </a:r>
        </a:p>
      </dsp:txBody>
      <dsp:txXfrm>
        <a:off x="3025602" y="4049009"/>
        <a:ext cx="2074678" cy="1006040"/>
      </dsp:txXfrm>
    </dsp:sp>
    <dsp:sp modelId="{93F51D20-C66C-4453-8741-994480B858FE}">
      <dsp:nvSpPr>
        <dsp:cNvPr id="0" name=""/>
        <dsp:cNvSpPr/>
      </dsp:nvSpPr>
      <dsp:spPr>
        <a:xfrm>
          <a:off x="5131579" y="4534275"/>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4530656"/>
        <a:ext cx="42745" cy="42745"/>
      </dsp:txXfrm>
    </dsp:sp>
    <dsp:sp modelId="{8A38871A-2752-4283-B802-280AE0EA95AD}">
      <dsp:nvSpPr>
        <dsp:cNvPr id="0" name=""/>
        <dsp:cNvSpPr/>
      </dsp:nvSpPr>
      <dsp:spPr>
        <a:xfrm>
          <a:off x="5986490"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i="1" kern="1200"/>
            <a:t>Các thiết bị</a:t>
          </a:r>
          <a:endParaRPr lang="en-US" sz="1800" kern="1200"/>
        </a:p>
      </dsp:txBody>
      <dsp:txXfrm>
        <a:off x="6017789" y="4049009"/>
        <a:ext cx="2074678" cy="10060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173D9-2228-4E8A-9359-07B63DD27002}">
      <dsp:nvSpPr>
        <dsp:cNvPr id="0" name=""/>
        <dsp:cNvSpPr/>
      </dsp:nvSpPr>
      <dsp:spPr>
        <a:xfrm>
          <a:off x="4501635" y="0"/>
          <a:ext cx="2541911" cy="254216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5B7EF-3582-428C-A401-78F26663CAEA}">
      <dsp:nvSpPr>
        <dsp:cNvPr id="0" name=""/>
        <dsp:cNvSpPr/>
      </dsp:nvSpPr>
      <dsp:spPr>
        <a:xfrm>
          <a:off x="7039731" y="754359"/>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Khởi tạo biến và đọc dữ liệu ERRROM</a:t>
          </a:r>
        </a:p>
      </dsp:txBody>
      <dsp:txXfrm>
        <a:off x="7039731" y="754359"/>
        <a:ext cx="1523906" cy="1011205"/>
      </dsp:txXfrm>
    </dsp:sp>
    <dsp:sp modelId="{002DBDCE-2E62-4674-A0D6-0DA3F13FBB9B}">
      <dsp:nvSpPr>
        <dsp:cNvPr id="0" name=""/>
        <dsp:cNvSpPr/>
      </dsp:nvSpPr>
      <dsp:spPr>
        <a:xfrm>
          <a:off x="5062848" y="920196"/>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Khởi động</a:t>
          </a:r>
        </a:p>
      </dsp:txBody>
      <dsp:txXfrm>
        <a:off x="5062848" y="920196"/>
        <a:ext cx="1418530" cy="709191"/>
      </dsp:txXfrm>
    </dsp:sp>
    <dsp:sp modelId="{FA383F32-DB8C-452D-B28C-EA1B8512A5FB}">
      <dsp:nvSpPr>
        <dsp:cNvPr id="0" name=""/>
        <dsp:cNvSpPr/>
      </dsp:nvSpPr>
      <dsp:spPr>
        <a:xfrm>
          <a:off x="3795469" y="1460854"/>
          <a:ext cx="2541911" cy="254216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7195-4C80-44C1-AB25-75C5B8CB082B}">
      <dsp:nvSpPr>
        <dsp:cNvPr id="0" name=""/>
        <dsp:cNvSpPr/>
      </dsp:nvSpPr>
      <dsp:spPr>
        <a:xfrm>
          <a:off x="6345486" y="2232741"/>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Kết nối với WIFI đọc được từ ERROM. Nếu kết nối được thì chạy hàm chính</a:t>
          </a:r>
        </a:p>
      </dsp:txBody>
      <dsp:txXfrm>
        <a:off x="6345486" y="2232741"/>
        <a:ext cx="1523906" cy="1011205"/>
      </dsp:txXfrm>
    </dsp:sp>
    <dsp:sp modelId="{090714E2-5CA0-466D-A2E9-8C676246DA88}">
      <dsp:nvSpPr>
        <dsp:cNvPr id="0" name=""/>
        <dsp:cNvSpPr/>
      </dsp:nvSpPr>
      <dsp:spPr>
        <a:xfrm>
          <a:off x="4353821" y="2383747"/>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Kết nối WIFI</a:t>
          </a:r>
        </a:p>
      </dsp:txBody>
      <dsp:txXfrm>
        <a:off x="4353821" y="2383747"/>
        <a:ext cx="1418530" cy="709191"/>
      </dsp:txXfrm>
    </dsp:sp>
    <dsp:sp modelId="{9DA776EC-A1E9-4CFC-BC55-C7F2774318B3}">
      <dsp:nvSpPr>
        <dsp:cNvPr id="0" name=""/>
        <dsp:cNvSpPr/>
      </dsp:nvSpPr>
      <dsp:spPr>
        <a:xfrm>
          <a:off x="4501635" y="2927101"/>
          <a:ext cx="2541911" cy="254216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EBA5C-44D0-4FC5-854D-1766E5B9AFBC}">
      <dsp:nvSpPr>
        <dsp:cNvPr id="0" name=""/>
        <dsp:cNvSpPr/>
      </dsp:nvSpPr>
      <dsp:spPr>
        <a:xfrm>
          <a:off x="7039731" y="3681461"/>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Tạo một điểm truy cập cho. Hiển thị websever nếu người dung nhập đúng địa chỉ</a:t>
          </a:r>
        </a:p>
        <a:p>
          <a:pPr marL="57150" lvl="1" indent="-57150" algn="l" defTabSz="400050">
            <a:lnSpc>
              <a:spcPct val="90000"/>
            </a:lnSpc>
            <a:spcBef>
              <a:spcPct val="0"/>
            </a:spcBef>
            <a:spcAft>
              <a:spcPct val="15000"/>
            </a:spcAft>
            <a:buChar char="•"/>
          </a:pPr>
          <a:r>
            <a:rPr lang="en-US" sz="900" kern="1200"/>
            <a:t>Hiển thị các wifi xung quanh cho người dung chọn</a:t>
          </a:r>
        </a:p>
        <a:p>
          <a:pPr marL="57150" lvl="1" indent="-57150" algn="l" defTabSz="400050">
            <a:lnSpc>
              <a:spcPct val="90000"/>
            </a:lnSpc>
            <a:spcBef>
              <a:spcPct val="0"/>
            </a:spcBef>
            <a:spcAft>
              <a:spcPct val="15000"/>
            </a:spcAft>
            <a:buChar char="•"/>
          </a:pPr>
          <a:r>
            <a:rPr lang="en-US" sz="900" kern="1200"/>
            <a:t>Lưu ID và PASS</a:t>
          </a:r>
        </a:p>
        <a:p>
          <a:pPr marL="57150" lvl="1" indent="-57150" algn="l" defTabSz="400050">
            <a:lnSpc>
              <a:spcPct val="90000"/>
            </a:lnSpc>
            <a:spcBef>
              <a:spcPct val="0"/>
            </a:spcBef>
            <a:spcAft>
              <a:spcPct val="15000"/>
            </a:spcAft>
            <a:buChar char="•"/>
          </a:pPr>
          <a:r>
            <a:rPr lang="en-US" sz="900" kern="1200"/>
            <a:t>Khởi động lại</a:t>
          </a:r>
        </a:p>
      </dsp:txBody>
      <dsp:txXfrm>
        <a:off x="7039731" y="3681461"/>
        <a:ext cx="1523906" cy="1011205"/>
      </dsp:txXfrm>
    </dsp:sp>
    <dsp:sp modelId="{5169E47B-C5ED-4315-8E13-54393F501B1B}">
      <dsp:nvSpPr>
        <dsp:cNvPr id="0" name=""/>
        <dsp:cNvSpPr/>
      </dsp:nvSpPr>
      <dsp:spPr>
        <a:xfrm>
          <a:off x="5062848" y="3847298"/>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Chuyển qua dạng Sever</a:t>
          </a:r>
        </a:p>
      </dsp:txBody>
      <dsp:txXfrm>
        <a:off x="5062848" y="3847298"/>
        <a:ext cx="1418530" cy="709191"/>
      </dsp:txXfrm>
    </dsp:sp>
    <dsp:sp modelId="{547B8528-83C6-438C-838F-F1C31885E987}">
      <dsp:nvSpPr>
        <dsp:cNvPr id="0" name=""/>
        <dsp:cNvSpPr/>
      </dsp:nvSpPr>
      <dsp:spPr>
        <a:xfrm>
          <a:off x="3976659" y="4556490"/>
          <a:ext cx="2183821" cy="218487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7C841-47F5-4AD0-ADEA-C98E54735918}">
      <dsp:nvSpPr>
        <dsp:cNvPr id="0" name=""/>
        <dsp:cNvSpPr/>
      </dsp:nvSpPr>
      <dsp:spPr>
        <a:xfrm>
          <a:off x="6345486" y="5145012"/>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Xử lý dữ liệu nhận được</a:t>
          </a:r>
        </a:p>
        <a:p>
          <a:pPr marL="57150" lvl="1" indent="-57150" algn="l" defTabSz="400050">
            <a:lnSpc>
              <a:spcPct val="90000"/>
            </a:lnSpc>
            <a:spcBef>
              <a:spcPct val="0"/>
            </a:spcBef>
            <a:spcAft>
              <a:spcPct val="15000"/>
            </a:spcAft>
            <a:buChar char="•"/>
          </a:pPr>
          <a:r>
            <a:rPr lang="en-US" sz="900" kern="1200"/>
            <a:t>Gửi cho ATMEGA</a:t>
          </a:r>
        </a:p>
        <a:p>
          <a:pPr marL="57150" lvl="1" indent="-57150" algn="l" defTabSz="400050">
            <a:lnSpc>
              <a:spcPct val="90000"/>
            </a:lnSpc>
            <a:spcBef>
              <a:spcPct val="0"/>
            </a:spcBef>
            <a:spcAft>
              <a:spcPct val="15000"/>
            </a:spcAft>
            <a:buChar char="•"/>
          </a:pPr>
          <a:r>
            <a:rPr lang="en-US" sz="900" kern="1200"/>
            <a:t>Nhận dữ liệu từ ATMEGA và gửi lênh WEB</a:t>
          </a:r>
        </a:p>
      </dsp:txBody>
      <dsp:txXfrm>
        <a:off x="6345486" y="5145012"/>
        <a:ext cx="1523906" cy="1011205"/>
      </dsp:txXfrm>
    </dsp:sp>
    <dsp:sp modelId="{E6153367-4DAD-4613-A7B6-B115945585B4}">
      <dsp:nvSpPr>
        <dsp:cNvPr id="0" name=""/>
        <dsp:cNvSpPr/>
      </dsp:nvSpPr>
      <dsp:spPr>
        <a:xfrm>
          <a:off x="4353821" y="5310849"/>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Đọc dữ liệu từ Web</a:t>
          </a:r>
        </a:p>
      </dsp:txBody>
      <dsp:txXfrm>
        <a:off x="4353821" y="5310849"/>
        <a:ext cx="1418530" cy="7091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14/06/2017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14/06/2017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14</a:t>
            </a:fld>
            <a:endParaRPr/>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14/06/2017</a:t>
            </a:fld>
            <a:endParaRPr/>
          </a:p>
        </p:txBody>
      </p:sp>
      <p:sp>
        <p:nvSpPr>
          <p:cNvPr id="9" name="Footer Placeholder 8"/>
          <p:cNvSpPr>
            <a:spLocks noGrp="1"/>
          </p:cNvSpPr>
          <p:nvPr>
            <p:ph type="ftr" sz="quarter" idx="11"/>
          </p:nvPr>
        </p:nvSpPr>
        <p:spPr/>
        <p:txBody>
          <a:bodyPr/>
          <a:lstStyle/>
          <a:p>
            <a:r>
              <a:rPr lang="en-US"/>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14/06/2017</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14/06/2017</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14/06/2017</a:t>
            </a:fld>
            <a:endParaRPr/>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14/06/2017</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14/06/2017</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14/06/2017</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14/06/2017</a:t>
            </a:fld>
            <a:endParaRPr/>
          </a:p>
        </p:txBody>
      </p:sp>
      <p:sp>
        <p:nvSpPr>
          <p:cNvPr id="4" name="Footer Placeholder 3"/>
          <p:cNvSpPr>
            <a:spLocks noGrp="1"/>
          </p:cNvSpPr>
          <p:nvPr>
            <p:ph type="ftr" sz="quarter" idx="11"/>
          </p:nvPr>
        </p:nvSpPr>
        <p:spPr/>
        <p:txBody>
          <a:bodyPr/>
          <a:lstStyle/>
          <a:p>
            <a:r>
              <a:rPr lang="en-US"/>
              <a:t>Add a footer</a:t>
            </a:r>
            <a:endParaRPr/>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14/06/2017</a:t>
            </a:fld>
            <a:endParaRPr/>
          </a:p>
        </p:txBody>
      </p:sp>
      <p:sp>
        <p:nvSpPr>
          <p:cNvPr id="3" name="Footer Placeholder 2"/>
          <p:cNvSpPr>
            <a:spLocks noGrp="1"/>
          </p:cNvSpPr>
          <p:nvPr>
            <p:ph type="ftr" sz="quarter" idx="11"/>
          </p:nvPr>
        </p:nvSpPr>
        <p:spPr/>
        <p:txBody>
          <a:bodyPr/>
          <a:lstStyle/>
          <a:p>
            <a:r>
              <a:rPr lang="en-US"/>
              <a:t>Add a footer</a:t>
            </a:r>
            <a:endParaRPr/>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14/06/2017</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14/06/2017</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14/06/2017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368" y="4776628"/>
            <a:ext cx="4130235" cy="1412031"/>
          </a:xfrm>
        </p:spPr>
        <p:txBody>
          <a:bodyPr>
            <a:normAutofit fontScale="90000"/>
          </a:bodyPr>
          <a:lstStyle/>
          <a:p>
            <a:pPr algn="ctr"/>
            <a:r>
              <a:rPr lang="en-US"/>
              <a:t>BÁO CÁO ĐỒ ÁN MÔN HỌC 2</a:t>
            </a:r>
          </a:p>
        </p:txBody>
      </p:sp>
      <p:pic>
        <p:nvPicPr>
          <p:cNvPr id="4" name="Picture 3" descr="F:\Hoi sinh vien\Logo - Baner\logo\Logo-Truong.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842756" cy="4427113"/>
          </a:xfrm>
          <a:prstGeom prst="rect">
            <a:avLst/>
          </a:prstGeom>
          <a:noFill/>
          <a:ln w="9525">
            <a:noFill/>
            <a:miter lim="800000"/>
            <a:headEnd/>
            <a:tailEnd/>
          </a:ln>
        </p:spPr>
      </p:pic>
      <p:sp>
        <p:nvSpPr>
          <p:cNvPr id="7" name="Hộp Văn bản 2"/>
          <p:cNvSpPr txBox="1">
            <a:spLocks noChangeArrowheads="1"/>
          </p:cNvSpPr>
          <p:nvPr/>
        </p:nvSpPr>
        <p:spPr bwMode="auto">
          <a:xfrm>
            <a:off x="5374332" y="908720"/>
            <a:ext cx="6408712" cy="2160591"/>
          </a:xfrm>
          <a:prstGeom prst="rect">
            <a:avLst/>
          </a:prstGeom>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spAutoFit/>
          </a:bodyPr>
          <a:lstStyle/>
          <a:p>
            <a:pPr indent="457200" algn="ctr">
              <a:lnSpc>
                <a:spcPct val="112000"/>
              </a:lnSpc>
              <a:spcBef>
                <a:spcPts val="1000"/>
              </a:spcBef>
              <a:spcAft>
                <a:spcPts val="0"/>
              </a:spcAft>
            </a:pPr>
            <a:r>
              <a:rPr lang="en-US" sz="4000" b="1" err="1">
                <a:solidFill>
                  <a:srgbClr val="FF3300"/>
                </a:solidFill>
                <a:effectLst/>
                <a:latin typeface="Times New Roman" panose="02020603050405020304" pitchFamily="18" charset="0"/>
                <a:ea typeface="Times New Roman" panose="02020603050405020304" pitchFamily="18" charset="0"/>
              </a:rPr>
              <a:t>Mô</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Hình</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Đơn</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Giản</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Của</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Nha</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Kính</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Thông</a:t>
            </a:r>
            <a:r>
              <a:rPr lang="en-US" sz="4000" b="1">
                <a:solidFill>
                  <a:srgbClr val="FF3300"/>
                </a:solidFill>
                <a:effectLst/>
                <a:latin typeface="Times New Roman" panose="02020603050405020304" pitchFamily="18" charset="0"/>
                <a:ea typeface="Times New Roman" panose="02020603050405020304" pitchFamily="18" charset="0"/>
              </a:rPr>
              <a:t> Minh </a:t>
            </a:r>
            <a:r>
              <a:rPr lang="en-US" sz="4000" b="1" err="1">
                <a:ln>
                  <a:noFill/>
                </a:ln>
                <a:solidFill>
                  <a:srgbClr val="FF33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Điều</a:t>
            </a:r>
            <a:r>
              <a:rPr lang="en-US" sz="4000" b="1">
                <a:solidFill>
                  <a:srgbClr val="FF3300"/>
                </a:solidFill>
                <a:effectLst/>
                <a:latin typeface="Times New Roman" panose="02020603050405020304" pitchFamily="18" charset="0"/>
                <a:ea typeface="Times New Roman" panose="02020603050405020304" pitchFamily="18" charset="0"/>
              </a:rPr>
              <a:t> </a:t>
            </a:r>
            <a:r>
              <a:rPr lang="en-US" sz="4000" b="1" err="1">
                <a:solidFill>
                  <a:srgbClr val="FF3300"/>
                </a:solidFill>
                <a:effectLst/>
                <a:latin typeface="Times New Roman" panose="02020603050405020304" pitchFamily="18" charset="0"/>
                <a:ea typeface="Times New Roman" panose="02020603050405020304" pitchFamily="18" charset="0"/>
              </a:rPr>
              <a:t>Khiển</a:t>
            </a:r>
            <a:r>
              <a:rPr lang="en-US" sz="4000" b="1">
                <a:solidFill>
                  <a:srgbClr val="FF3300"/>
                </a:solidFill>
                <a:effectLst/>
                <a:latin typeface="Times New Roman" panose="02020603050405020304" pitchFamily="18" charset="0"/>
                <a:ea typeface="Times New Roman" panose="02020603050405020304" pitchFamily="18" charset="0"/>
              </a:rPr>
              <a:t> Qua </a:t>
            </a:r>
            <a:r>
              <a:rPr lang="en-US" sz="4000" b="1" err="1">
                <a:solidFill>
                  <a:srgbClr val="FF3300"/>
                </a:solidFill>
                <a:effectLst/>
                <a:latin typeface="Times New Roman" panose="02020603050405020304" pitchFamily="18" charset="0"/>
                <a:ea typeface="Times New Roman" panose="02020603050405020304" pitchFamily="18" charset="0"/>
              </a:rPr>
              <a:t>WebSite</a:t>
            </a:r>
            <a:endParaRPr lang="en-US" sz="2400">
              <a:solidFill>
                <a:srgbClr val="FF3300"/>
              </a:solidFill>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6526460" y="4427113"/>
            <a:ext cx="4879862" cy="1589731"/>
          </a:xfrm>
          <a:prstGeom prst="rect">
            <a:avLst/>
          </a:prstGeom>
          <a:noFill/>
        </p:spPr>
        <p:txBody>
          <a:bodyPr wrap="none" rtlCol="0">
            <a:spAutoFit/>
          </a:bodyPr>
          <a:lstStyle/>
          <a:p>
            <a:pPr indent="457200">
              <a:lnSpc>
                <a:spcPct val="112000"/>
              </a:lnSpc>
              <a:spcBef>
                <a:spcPts val="1000"/>
              </a:spcBef>
              <a:spcAft>
                <a:spcPts val="0"/>
              </a:spcAft>
            </a:pPr>
            <a:r>
              <a:rPr lang="en-US" sz="2400" b="1">
                <a:solidFill>
                  <a:srgbClr val="FFFF00"/>
                </a:solidFill>
                <a:latin typeface="Times New Roman" panose="02020603050405020304" pitchFamily="18" charset="0"/>
                <a:ea typeface="Times New Roman" panose="02020603050405020304" pitchFamily="18" charset="0"/>
              </a:rPr>
              <a:t>GVHD: </a:t>
            </a:r>
            <a:r>
              <a:rPr lang="en-US" sz="2400" b="1" err="1">
                <a:solidFill>
                  <a:srgbClr val="FFFF00"/>
                </a:solidFill>
                <a:latin typeface="Times New Roman" panose="02020603050405020304" pitchFamily="18" charset="0"/>
                <a:ea typeface="Times New Roman" panose="02020603050405020304" pitchFamily="18" charset="0"/>
              </a:rPr>
              <a:t>Th.S</a:t>
            </a:r>
            <a:r>
              <a:rPr lang="en-US" sz="2400" b="1">
                <a:solidFill>
                  <a:srgbClr val="FFFF00"/>
                </a:solidFill>
                <a:latin typeface="Times New Roman" panose="02020603050405020304" pitchFamily="18" charset="0"/>
                <a:ea typeface="Times New Roman" panose="02020603050405020304" pitchFamily="18" charset="0"/>
              </a:rPr>
              <a:t> </a:t>
            </a:r>
            <a:r>
              <a:rPr lang="en-US" sz="2400" b="1" err="1">
                <a:solidFill>
                  <a:srgbClr val="FFFF00"/>
                </a:solidFill>
                <a:latin typeface="Times New Roman" panose="02020603050405020304" pitchFamily="18" charset="0"/>
                <a:ea typeface="Times New Roman" panose="02020603050405020304" pitchFamily="18" charset="0"/>
              </a:rPr>
              <a:t>Trần</a:t>
            </a:r>
            <a:r>
              <a:rPr lang="en-US" sz="2400" b="1">
                <a:solidFill>
                  <a:srgbClr val="FFFF00"/>
                </a:solidFill>
                <a:latin typeface="Times New Roman" panose="02020603050405020304" pitchFamily="18" charset="0"/>
                <a:ea typeface="Times New Roman" panose="02020603050405020304" pitchFamily="18" charset="0"/>
              </a:rPr>
              <a:t> </a:t>
            </a:r>
            <a:r>
              <a:rPr lang="en-US" sz="2400" b="1" err="1">
                <a:solidFill>
                  <a:srgbClr val="FFFF00"/>
                </a:solidFill>
                <a:latin typeface="Times New Roman" panose="02020603050405020304" pitchFamily="18" charset="0"/>
                <a:ea typeface="Times New Roman" panose="02020603050405020304" pitchFamily="18" charset="0"/>
              </a:rPr>
              <a:t>Hoàng</a:t>
            </a:r>
            <a:r>
              <a:rPr lang="en-US" sz="2400" b="1">
                <a:solidFill>
                  <a:srgbClr val="FFFF00"/>
                </a:solidFill>
                <a:latin typeface="Times New Roman" panose="02020603050405020304" pitchFamily="18" charset="0"/>
                <a:ea typeface="Times New Roman" panose="02020603050405020304" pitchFamily="18" charset="0"/>
              </a:rPr>
              <a:t> </a:t>
            </a:r>
            <a:r>
              <a:rPr lang="en-US" sz="2400" b="1" err="1">
                <a:solidFill>
                  <a:srgbClr val="FFFF00"/>
                </a:solidFill>
                <a:latin typeface="Times New Roman" panose="02020603050405020304" pitchFamily="18" charset="0"/>
                <a:ea typeface="Times New Roman" panose="02020603050405020304" pitchFamily="18" charset="0"/>
              </a:rPr>
              <a:t>Quân</a:t>
            </a:r>
            <a:endParaRPr lang="en-US">
              <a:solidFill>
                <a:srgbClr val="FFFF00"/>
              </a:solidFill>
              <a:latin typeface="Times New Roman" panose="02020603050405020304" pitchFamily="18" charset="0"/>
              <a:ea typeface="Times New Roman" panose="02020603050405020304" pitchFamily="18" charset="0"/>
            </a:endParaRPr>
          </a:p>
          <a:p>
            <a:pPr indent="457200">
              <a:lnSpc>
                <a:spcPct val="112000"/>
              </a:lnSpc>
              <a:spcBef>
                <a:spcPts val="1000"/>
              </a:spcBef>
              <a:spcAft>
                <a:spcPts val="0"/>
              </a:spcAft>
            </a:pPr>
            <a:r>
              <a:rPr lang="en-US" sz="2400" b="1">
                <a:solidFill>
                  <a:srgbClr val="FFFF00"/>
                </a:solidFill>
                <a:latin typeface="Times New Roman" panose="02020603050405020304" pitchFamily="18" charset="0"/>
                <a:ea typeface="Times New Roman" panose="02020603050405020304" pitchFamily="18" charset="0"/>
              </a:rPr>
              <a:t>SVTH: </a:t>
            </a:r>
            <a:r>
              <a:rPr lang="en-US" sz="2400" b="1" err="1">
                <a:solidFill>
                  <a:srgbClr val="FFFF00"/>
                </a:solidFill>
                <a:latin typeface="Times New Roman" panose="02020603050405020304" pitchFamily="18" charset="0"/>
                <a:ea typeface="Times New Roman" panose="02020603050405020304" pitchFamily="18" charset="0"/>
              </a:rPr>
              <a:t>Trần</a:t>
            </a:r>
            <a:r>
              <a:rPr lang="en-US" sz="2400" b="1">
                <a:solidFill>
                  <a:srgbClr val="FFFF00"/>
                </a:solidFill>
                <a:latin typeface="Times New Roman" panose="02020603050405020304" pitchFamily="18" charset="0"/>
                <a:ea typeface="Times New Roman" panose="02020603050405020304" pitchFamily="18" charset="0"/>
              </a:rPr>
              <a:t> Anh Tân</a:t>
            </a:r>
            <a:endParaRPr lang="en-US">
              <a:solidFill>
                <a:srgbClr val="FFFF00"/>
              </a:solidFill>
              <a:latin typeface="Times New Roman" panose="02020603050405020304" pitchFamily="18" charset="0"/>
              <a:ea typeface="Times New Roman" panose="02020603050405020304" pitchFamily="18" charset="0"/>
            </a:endParaRPr>
          </a:p>
          <a:p>
            <a:pPr indent="457200">
              <a:lnSpc>
                <a:spcPct val="112000"/>
              </a:lnSpc>
              <a:spcBef>
                <a:spcPts val="1000"/>
              </a:spcBef>
              <a:spcAft>
                <a:spcPts val="0"/>
              </a:spcAft>
            </a:pPr>
            <a:r>
              <a:rPr lang="en-US" sz="2400" b="1">
                <a:solidFill>
                  <a:srgbClr val="FFFF00"/>
                </a:solidFill>
                <a:latin typeface="Times New Roman" panose="02020603050405020304" pitchFamily="18" charset="0"/>
                <a:ea typeface="Times New Roman" panose="02020603050405020304" pitchFamily="18" charset="0"/>
              </a:rPr>
              <a:t>MSSV: 4133561</a:t>
            </a:r>
            <a:endParaRPr lang="en-US">
              <a:solidFill>
                <a:srgbClr val="FFFF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Giới thiệu khối Relay</a:t>
            </a:r>
          </a:p>
        </p:txBody>
      </p:sp>
      <p:sp>
        <p:nvSpPr>
          <p:cNvPr id="13" name="Text Placeholder 12"/>
          <p:cNvSpPr>
            <a:spLocks noGrp="1"/>
          </p:cNvSpPr>
          <p:nvPr>
            <p:ph type="body" idx="1"/>
          </p:nvPr>
        </p:nvSpPr>
        <p:spPr/>
        <p:txBody>
          <a:bodyPr/>
          <a:lstStyle/>
          <a:p>
            <a:r>
              <a:rPr lang="en-US"/>
              <a:t>Các linh kiện</a:t>
            </a:r>
          </a:p>
        </p:txBody>
      </p:sp>
      <p:sp>
        <p:nvSpPr>
          <p:cNvPr id="15" name="Content Placeholder 14"/>
          <p:cNvSpPr>
            <a:spLocks noGrp="1"/>
          </p:cNvSpPr>
          <p:nvPr>
            <p:ph sz="half" idx="2"/>
          </p:nvPr>
        </p:nvSpPr>
        <p:spPr/>
        <p:txBody>
          <a:bodyPr>
            <a:normAutofit fontScale="92500" lnSpcReduction="10000"/>
          </a:bodyPr>
          <a:lstStyle/>
          <a:p>
            <a:r>
              <a:rPr lang="en-US"/>
              <a:t>R10=1k</a:t>
            </a:r>
          </a:p>
          <a:p>
            <a:r>
              <a:rPr lang="en-US"/>
              <a:t>R9=1k</a:t>
            </a:r>
          </a:p>
          <a:p>
            <a:r>
              <a:rPr lang="en-US"/>
              <a:t>Led D8: 5V.</a:t>
            </a:r>
          </a:p>
          <a:p>
            <a:r>
              <a:rPr lang="en-US"/>
              <a:t>D7:N4007 chức năng bảo về BJT khỏi các xung điện</a:t>
            </a:r>
          </a:p>
          <a:p>
            <a:r>
              <a:rPr lang="fr-FR"/>
              <a:t>Q1815 hoạt động nh</a:t>
            </a:r>
            <a:r>
              <a:rPr lang="vi-VN"/>
              <a:t>ư</a:t>
            </a:r>
            <a:r>
              <a:rPr lang="en-US"/>
              <a:t> khóa điện tử</a:t>
            </a:r>
          </a:p>
          <a:p>
            <a:r>
              <a:rPr lang="en-US"/>
              <a:t>Relay đóng ngắt thiết bị</a:t>
            </a:r>
          </a:p>
        </p:txBody>
      </p:sp>
      <p:sp>
        <p:nvSpPr>
          <p:cNvPr id="14" name="Text Placeholder 13"/>
          <p:cNvSpPr>
            <a:spLocks noGrp="1"/>
          </p:cNvSpPr>
          <p:nvPr>
            <p:ph type="body" sz="quarter" idx="3"/>
          </p:nvPr>
        </p:nvSpPr>
        <p:spPr/>
        <p:txBody>
          <a:bodyPr/>
          <a:lstStyle/>
          <a:p>
            <a:r>
              <a:rPr lang="en-US"/>
              <a:t>Sơ đồ chân ATMEGA328</a:t>
            </a:r>
          </a:p>
        </p:txBody>
      </p:sp>
      <p:pic>
        <p:nvPicPr>
          <p:cNvPr id="7" name="Hình ảnh 225"/>
          <p:cNvPicPr/>
          <p:nvPr/>
        </p:nvPicPr>
        <p:blipFill>
          <a:blip r:embed="rId2"/>
          <a:stretch>
            <a:fillRect/>
          </a:stretch>
        </p:blipFill>
        <p:spPr>
          <a:xfrm>
            <a:off x="6587396" y="1905000"/>
            <a:ext cx="4475567" cy="3468216"/>
          </a:xfrm>
          <a:prstGeom prst="rect">
            <a:avLst/>
          </a:prstGeom>
        </p:spPr>
      </p:pic>
    </p:spTree>
    <p:extLst>
      <p:ext uri="{BB962C8B-B14F-4D97-AF65-F5344CB8AC3E}">
        <p14:creationId xmlns:p14="http://schemas.microsoft.com/office/powerpoint/2010/main" val="266219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Nhóm 51"/>
          <p:cNvGrpSpPr/>
          <p:nvPr/>
        </p:nvGrpSpPr>
        <p:grpSpPr>
          <a:xfrm>
            <a:off x="3070076" y="404664"/>
            <a:ext cx="8568952" cy="6048672"/>
            <a:chOff x="0" y="0"/>
            <a:chExt cx="5621213" cy="4619708"/>
          </a:xfrm>
        </p:grpSpPr>
        <p:sp>
          <p:nvSpPr>
            <p:cNvPr id="3" name="Hình chữ nhật: Góc Tròn 227"/>
            <p:cNvSpPr/>
            <p:nvPr/>
          </p:nvSpPr>
          <p:spPr>
            <a:xfrm>
              <a:off x="1685676" y="516835"/>
              <a:ext cx="1550035" cy="22491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Vi xử lý trung tâm</a:t>
              </a:r>
            </a:p>
          </p:txBody>
        </p:sp>
        <p:sp>
          <p:nvSpPr>
            <p:cNvPr id="4" name="Hình chữ nhật: Góc Tròn 228"/>
            <p:cNvSpPr/>
            <p:nvPr/>
          </p:nvSpPr>
          <p:spPr>
            <a:xfrm>
              <a:off x="3951798" y="0"/>
              <a:ext cx="1669415" cy="15024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ctr">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ESP8266 V1</a:t>
              </a:r>
            </a:p>
          </p:txBody>
        </p:sp>
        <p:sp>
          <p:nvSpPr>
            <p:cNvPr id="5" name="Hình chữ nhật: Góc Tròn 229"/>
            <p:cNvSpPr/>
            <p:nvPr/>
          </p:nvSpPr>
          <p:spPr>
            <a:xfrm>
              <a:off x="15902" y="119270"/>
              <a:ext cx="1049572" cy="954157"/>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nguồn</a:t>
              </a:r>
            </a:p>
          </p:txBody>
        </p:sp>
        <p:sp>
          <p:nvSpPr>
            <p:cNvPr id="6" name="Hình chữ nhật: Góc Tròn 230"/>
            <p:cNvSpPr/>
            <p:nvPr/>
          </p:nvSpPr>
          <p:spPr>
            <a:xfrm>
              <a:off x="310100" y="1518699"/>
              <a:ext cx="101727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tạo dao động</a:t>
              </a:r>
            </a:p>
          </p:txBody>
        </p:sp>
        <p:sp>
          <p:nvSpPr>
            <p:cNvPr id="7" name="Hình chữ nhật: Góc Tròn 232"/>
            <p:cNvSpPr/>
            <p:nvPr/>
          </p:nvSpPr>
          <p:spPr>
            <a:xfrm>
              <a:off x="898497" y="3228230"/>
              <a:ext cx="101727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relay</a:t>
              </a:r>
            </a:p>
          </p:txBody>
        </p:sp>
        <p:sp>
          <p:nvSpPr>
            <p:cNvPr id="8" name="Hình chữ nhật: Góc Tròn 233"/>
            <p:cNvSpPr/>
            <p:nvPr/>
          </p:nvSpPr>
          <p:spPr>
            <a:xfrm>
              <a:off x="3991554" y="1916265"/>
              <a:ext cx="150241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Động cơ Step</a:t>
              </a:r>
            </a:p>
          </p:txBody>
        </p:sp>
        <p:sp>
          <p:nvSpPr>
            <p:cNvPr id="9" name="Hình chữ nhật: Góc Tròn 234"/>
            <p:cNvSpPr/>
            <p:nvPr/>
          </p:nvSpPr>
          <p:spPr>
            <a:xfrm>
              <a:off x="2949933" y="3164619"/>
              <a:ext cx="1208405"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Các cảm biến</a:t>
              </a:r>
            </a:p>
          </p:txBody>
        </p:sp>
        <p:sp>
          <p:nvSpPr>
            <p:cNvPr id="10" name="Mũi tên: Phải 235"/>
            <p:cNvSpPr/>
            <p:nvPr/>
          </p:nvSpPr>
          <p:spPr>
            <a:xfrm>
              <a:off x="1176793" y="143124"/>
              <a:ext cx="2560320" cy="294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ũi tên: Xuống 236"/>
            <p:cNvSpPr/>
            <p:nvPr/>
          </p:nvSpPr>
          <p:spPr>
            <a:xfrm>
              <a:off x="0" y="970059"/>
              <a:ext cx="71561" cy="3649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Mũi tên: Phải 237"/>
            <p:cNvSpPr/>
            <p:nvPr/>
          </p:nvSpPr>
          <p:spPr>
            <a:xfrm>
              <a:off x="103367" y="3649649"/>
              <a:ext cx="731547" cy="15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Mũi tên: Phải 239"/>
            <p:cNvSpPr/>
            <p:nvPr/>
          </p:nvSpPr>
          <p:spPr>
            <a:xfrm>
              <a:off x="143123" y="4460682"/>
              <a:ext cx="5216056" cy="143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Mũi tên: Lên 32"/>
            <p:cNvSpPr/>
            <p:nvPr/>
          </p:nvSpPr>
          <p:spPr>
            <a:xfrm>
              <a:off x="1423283" y="4222143"/>
              <a:ext cx="63610" cy="26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Mũi tên: Lên 33"/>
            <p:cNvSpPr/>
            <p:nvPr/>
          </p:nvSpPr>
          <p:spPr>
            <a:xfrm>
              <a:off x="3570135" y="4222143"/>
              <a:ext cx="63610" cy="26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Mũi tên: Lên 34"/>
            <p:cNvSpPr/>
            <p:nvPr/>
          </p:nvSpPr>
          <p:spPr>
            <a:xfrm flipH="1">
              <a:off x="4890052" y="2941983"/>
              <a:ext cx="103478" cy="15185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Mũi tên: Phải 36"/>
            <p:cNvSpPr/>
            <p:nvPr/>
          </p:nvSpPr>
          <p:spPr>
            <a:xfrm>
              <a:off x="1375575" y="1876508"/>
              <a:ext cx="302150" cy="156403"/>
            </a:xfrm>
            <a:prstGeom prs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Mũi tên: Phải 37"/>
            <p:cNvSpPr/>
            <p:nvPr/>
          </p:nvSpPr>
          <p:spPr>
            <a:xfrm>
              <a:off x="3267986" y="2075291"/>
              <a:ext cx="572107" cy="143123"/>
            </a:xfrm>
            <a:prstGeom prs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Mũi tên: Xuống 40"/>
            <p:cNvSpPr/>
            <p:nvPr/>
          </p:nvSpPr>
          <p:spPr>
            <a:xfrm>
              <a:off x="1582309" y="2798859"/>
              <a:ext cx="373711" cy="357809"/>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Mũi tên: Trái-Phải 42"/>
            <p:cNvSpPr/>
            <p:nvPr/>
          </p:nvSpPr>
          <p:spPr>
            <a:xfrm>
              <a:off x="3244132" y="946205"/>
              <a:ext cx="636104" cy="166978"/>
            </a:xfrm>
            <a:prstGeom prst="lef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Mũi tên: Lên 43"/>
            <p:cNvSpPr/>
            <p:nvPr/>
          </p:nvSpPr>
          <p:spPr>
            <a:xfrm>
              <a:off x="3005593" y="2775005"/>
              <a:ext cx="151074" cy="365760"/>
            </a:xfrm>
            <a:prstGeom prst="up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2" name="TextBox 21"/>
          <p:cNvSpPr txBox="1"/>
          <p:nvPr/>
        </p:nvSpPr>
        <p:spPr>
          <a:xfrm>
            <a:off x="414280" y="1862175"/>
            <a:ext cx="1855813" cy="3785652"/>
          </a:xfrm>
          <a:prstGeom prst="rect">
            <a:avLst/>
          </a:prstGeom>
          <a:noFill/>
        </p:spPr>
        <p:txBody>
          <a:bodyPr wrap="square" rtlCol="0">
            <a:spAutoFit/>
          </a:bodyPr>
          <a:lstStyle/>
          <a:p>
            <a:r>
              <a:rPr lang="en-US" sz="4800"/>
              <a:t>S</a:t>
            </a:r>
            <a:r>
              <a:rPr lang="vi-VN" sz="4800"/>
              <a:t>ơ</a:t>
            </a:r>
            <a:r>
              <a:rPr lang="en-US" sz="4800"/>
              <a:t> </a:t>
            </a:r>
          </a:p>
          <a:p>
            <a:r>
              <a:rPr lang="en-US" sz="4800"/>
              <a:t>đồ khối </a:t>
            </a:r>
          </a:p>
          <a:p>
            <a:r>
              <a:rPr lang="en-US" sz="4800"/>
              <a:t>hệ thống</a:t>
            </a:r>
          </a:p>
        </p:txBody>
      </p:sp>
    </p:spTree>
    <p:extLst>
      <p:ext uri="{BB962C8B-B14F-4D97-AF65-F5344CB8AC3E}">
        <p14:creationId xmlns:p14="http://schemas.microsoft.com/office/powerpoint/2010/main" val="6270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226"/>
          <p:cNvPicPr/>
          <p:nvPr/>
        </p:nvPicPr>
        <p:blipFill>
          <a:blip r:embed="rId2"/>
          <a:stretch>
            <a:fillRect/>
          </a:stretch>
        </p:blipFill>
        <p:spPr>
          <a:xfrm>
            <a:off x="2587578" y="0"/>
            <a:ext cx="9577064" cy="6858000"/>
          </a:xfrm>
          <a:prstGeom prst="rect">
            <a:avLst/>
          </a:prstGeom>
        </p:spPr>
      </p:pic>
      <p:sp>
        <p:nvSpPr>
          <p:cNvPr id="6" name="TextBox 5"/>
          <p:cNvSpPr txBox="1"/>
          <p:nvPr/>
        </p:nvSpPr>
        <p:spPr>
          <a:xfrm>
            <a:off x="549796" y="476672"/>
            <a:ext cx="1872208" cy="3416320"/>
          </a:xfrm>
          <a:prstGeom prst="rect">
            <a:avLst/>
          </a:prstGeom>
          <a:noFill/>
        </p:spPr>
        <p:txBody>
          <a:bodyPr wrap="square" rtlCol="0">
            <a:spAutoFit/>
          </a:bodyPr>
          <a:lstStyle/>
          <a:p>
            <a:r>
              <a:rPr lang="en-US" sz="5400"/>
              <a:t>S</a:t>
            </a:r>
            <a:r>
              <a:rPr lang="vi-VN" sz="5400"/>
              <a:t>ơ</a:t>
            </a:r>
            <a:r>
              <a:rPr lang="en-US" sz="5400"/>
              <a:t> </a:t>
            </a:r>
          </a:p>
          <a:p>
            <a:r>
              <a:rPr lang="en-US" sz="5400"/>
              <a:t>đồ mạch chính</a:t>
            </a:r>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3751312"/>
          </a:xfrm>
        </p:spPr>
        <p:txBody>
          <a:bodyPr/>
          <a:lstStyle/>
          <a:p>
            <a:pPr algn="ctr"/>
            <a:r>
              <a:rPr lang="en-US" sz="7200"/>
              <a:t>Thiết kế và thực hiện phần mềm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364" y="315645"/>
            <a:ext cx="5760640" cy="6084732"/>
          </a:xfrm>
        </p:spPr>
      </p:pic>
      <p:sp>
        <p:nvSpPr>
          <p:cNvPr id="4" name="Text Placeholder 3"/>
          <p:cNvSpPr>
            <a:spLocks noGrp="1"/>
          </p:cNvSpPr>
          <p:nvPr>
            <p:ph type="body" sz="half" idx="2"/>
          </p:nvPr>
        </p:nvSpPr>
        <p:spPr/>
        <p:txBody>
          <a:bodyPr>
            <a:normAutofit fontScale="92500" lnSpcReduction="20000"/>
          </a:bodyPr>
          <a:lstStyle/>
          <a:p>
            <a:r>
              <a:rPr lang="en-US" sz="6000"/>
              <a:t>Ý t</a:t>
            </a:r>
            <a:r>
              <a:rPr lang="vi-VN" sz="6000"/>
              <a:t>ư</a:t>
            </a:r>
            <a:r>
              <a:rPr lang="en-US" sz="6000"/>
              <a:t>ởng</a:t>
            </a:r>
          </a:p>
        </p:txBody>
      </p:sp>
    </p:spTree>
    <p:extLst>
      <p:ext uri="{BB962C8B-B14F-4D97-AF65-F5344CB8AC3E}">
        <p14:creationId xmlns:p14="http://schemas.microsoft.com/office/powerpoint/2010/main" val="93334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8013" y="685800"/>
            <a:ext cx="2678087" cy="3384376"/>
          </a:xfrm>
        </p:spPr>
        <p:txBody>
          <a:bodyPr>
            <a:normAutofit/>
          </a:bodyPr>
          <a:lstStyle/>
          <a:p>
            <a:r>
              <a:rPr lang="en-US" sz="4800"/>
              <a:t>Trang Web </a:t>
            </a:r>
            <a:br>
              <a:rPr lang="en-US" sz="4800"/>
            </a:br>
            <a:r>
              <a:rPr lang="en-US" sz="4800"/>
              <a:t>và </a:t>
            </a:r>
            <a:br>
              <a:rPr lang="en-US" sz="4800"/>
            </a:br>
            <a:r>
              <a:rPr lang="en-US" sz="4800"/>
              <a:t>phía Server</a:t>
            </a:r>
          </a:p>
        </p:txBody>
      </p:sp>
      <p:sp>
        <p:nvSpPr>
          <p:cNvPr id="9" name="Text Placeholder 8"/>
          <p:cNvSpPr>
            <a:spLocks noGrp="1"/>
          </p:cNvSpPr>
          <p:nvPr>
            <p:ph type="body" sz="half" idx="2"/>
          </p:nvPr>
        </p:nvSpPr>
        <p:spPr>
          <a:xfrm>
            <a:off x="608013" y="4293096"/>
            <a:ext cx="4267200" cy="2304256"/>
          </a:xfrm>
        </p:spPr>
        <p:txBody>
          <a:bodyPr>
            <a:normAutofit fontScale="92500" lnSpcReduction="20000"/>
          </a:bodyPr>
          <a:lstStyle/>
          <a:p>
            <a:r>
              <a:rPr lang="en-US" sz="4000"/>
              <a:t>Phần mềm viết web </a:t>
            </a:r>
            <a:r>
              <a:rPr lang="en-US" sz="4100"/>
              <a:t>Microsoft WebMatrix và ASP.NET framework</a:t>
            </a:r>
            <a:endParaRPr lang="en-US" sz="4000"/>
          </a:p>
        </p:txBody>
      </p:sp>
      <p:pic>
        <p:nvPicPr>
          <p:cNvPr id="5" name="Hình ảnh 5"/>
          <p:cNvPicPr>
            <a:picLocks noGrp="1"/>
          </p:cNvPicPr>
          <p:nvPr>
            <p:ph type="pic" idx="1"/>
          </p:nvPr>
        </p:nvPicPr>
        <p:blipFill>
          <a:blip r:embed="rId3"/>
          <a:srcRect l="5361" r="5361"/>
          <a:stretch>
            <a:fillRect/>
          </a:stretch>
        </p:blipFill>
        <p:spPr>
          <a:prstGeom prst="rect">
            <a:avLst/>
          </a:prstGeom>
        </p:spPr>
      </p:pic>
    </p:spTree>
    <p:extLst>
      <p:ext uri="{BB962C8B-B14F-4D97-AF65-F5344CB8AC3E}">
        <p14:creationId xmlns:p14="http://schemas.microsoft.com/office/powerpoint/2010/main" val="39145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19458964"/>
              </p:ext>
            </p:extLst>
          </p:nvPr>
        </p:nvGraphicFramePr>
        <p:xfrm>
          <a:off x="3502124" y="548680"/>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55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4687416"/>
          </a:xfrm>
        </p:spPr>
        <p:txBody>
          <a:bodyPr>
            <a:normAutofit fontScale="92500"/>
          </a:bodyPr>
          <a:lstStyle/>
          <a:p>
            <a:r>
              <a:rPr lang="en-US" sz="5400"/>
              <a:t>Cách hiển thị và điều khiển thiết bị</a:t>
            </a:r>
          </a:p>
        </p:txBody>
      </p:sp>
      <p:graphicFrame>
        <p:nvGraphicFramePr>
          <p:cNvPr id="5" name="Diagram 4"/>
          <p:cNvGraphicFramePr/>
          <p:nvPr>
            <p:extLst>
              <p:ext uri="{D42A27DB-BD31-4B8C-83A1-F6EECF244321}">
                <p14:modId xmlns:p14="http://schemas.microsoft.com/office/powerpoint/2010/main" val="2818298829"/>
              </p:ext>
            </p:extLst>
          </p:nvPr>
        </p:nvGraphicFramePr>
        <p:xfrm>
          <a:off x="2031471" y="260648"/>
          <a:ext cx="9031493" cy="5876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74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5282198"/>
          </a:xfrm>
        </p:spPr>
        <p:txBody>
          <a:bodyPr>
            <a:normAutofit fontScale="92500" lnSpcReduction="20000"/>
          </a:bodyPr>
          <a:lstStyle/>
          <a:p>
            <a:r>
              <a:rPr lang="en-US" sz="5400"/>
              <a:t>Cách hiển thị và cập nhật trạng thái cảm biến</a:t>
            </a:r>
          </a:p>
        </p:txBody>
      </p:sp>
      <p:graphicFrame>
        <p:nvGraphicFramePr>
          <p:cNvPr id="2" name="Diagram 1"/>
          <p:cNvGraphicFramePr/>
          <p:nvPr>
            <p:extLst>
              <p:ext uri="{D42A27DB-BD31-4B8C-83A1-F6EECF244321}">
                <p14:modId xmlns:p14="http://schemas.microsoft.com/office/powerpoint/2010/main" val="1971003979"/>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p:cNvSpPr/>
          <p:nvPr/>
        </p:nvSpPr>
        <p:spPr>
          <a:xfrm>
            <a:off x="7246540" y="2348880"/>
            <a:ext cx="720080" cy="936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p:cNvSpPr/>
          <p:nvPr/>
        </p:nvSpPr>
        <p:spPr>
          <a:xfrm rot="18932573">
            <a:off x="4438228" y="281693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p:cNvSpPr/>
          <p:nvPr/>
        </p:nvSpPr>
        <p:spPr>
          <a:xfrm rot="13804157">
            <a:off x="4075280" y="427146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p:cNvSpPr/>
          <p:nvPr/>
        </p:nvSpPr>
        <p:spPr>
          <a:xfrm rot="10601752">
            <a:off x="7219734" y="4937765"/>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28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5282198"/>
          </a:xfrm>
        </p:spPr>
        <p:txBody>
          <a:bodyPr>
            <a:normAutofit/>
          </a:bodyPr>
          <a:lstStyle/>
          <a:p>
            <a:r>
              <a:rPr lang="en-US" sz="5400"/>
              <a:t>Cách Vi điều khiển nhận lệnh</a:t>
            </a:r>
          </a:p>
        </p:txBody>
      </p:sp>
      <p:graphicFrame>
        <p:nvGraphicFramePr>
          <p:cNvPr id="2" name="Diagram 1"/>
          <p:cNvGraphicFramePr/>
          <p:nvPr>
            <p:extLst>
              <p:ext uri="{D42A27DB-BD31-4B8C-83A1-F6EECF244321}">
                <p14:modId xmlns:p14="http://schemas.microsoft.com/office/powerpoint/2010/main" val="3167340912"/>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p:cNvSpPr/>
          <p:nvPr/>
        </p:nvSpPr>
        <p:spPr>
          <a:xfrm>
            <a:off x="7246540" y="2348880"/>
            <a:ext cx="720080" cy="936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p:cNvSpPr/>
          <p:nvPr/>
        </p:nvSpPr>
        <p:spPr>
          <a:xfrm rot="18932573">
            <a:off x="4438228" y="281693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p:cNvSpPr/>
          <p:nvPr/>
        </p:nvSpPr>
        <p:spPr>
          <a:xfrm rot="13804157">
            <a:off x="4075280" y="427146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p:cNvSpPr/>
          <p:nvPr/>
        </p:nvSpPr>
        <p:spPr>
          <a:xfrm rot="10601752">
            <a:off x="7219734" y="4937765"/>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24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6638526" cy="757064"/>
          </a:xfrm>
        </p:spPr>
        <p:txBody>
          <a:bodyPr/>
          <a:lstStyle/>
          <a:p>
            <a:r>
              <a:rPr lang="en-US"/>
              <a:t>Giải thuật cho ATMEGA</a:t>
            </a:r>
          </a:p>
        </p:txBody>
      </p:sp>
      <p:sp>
        <p:nvSpPr>
          <p:cNvPr id="5" name="TextBox 4"/>
          <p:cNvSpPr txBox="1"/>
          <p:nvPr/>
        </p:nvSpPr>
        <p:spPr>
          <a:xfrm>
            <a:off x="1125860" y="1844824"/>
            <a:ext cx="10657185" cy="4031873"/>
          </a:xfrm>
          <a:prstGeom prst="rect">
            <a:avLst/>
          </a:prstGeom>
          <a:noFill/>
        </p:spPr>
        <p:txBody>
          <a:bodyPr wrap="square" rtlCol="0">
            <a:spAutoFit/>
          </a:bodyPr>
          <a:lstStyle/>
          <a:p>
            <a:r>
              <a:rPr lang="en-US" sz="3200"/>
              <a:t>Ic này làm việc như sau: Ban đầu chương trình khai báo các biến và các chân tín hiệu ra điều khiển các thiết bị. Chương trình sẽ mở cổng seriport để nhận tín hiệu từ ESP. Khi nhận tín hiệu xong. Chương trình sẽ lại xử lý tín hiệu và điều khiển thiết bị theo nội dung nhận được. Sau khi thực hiện xong chương trình sẽ đọc các tín hiệu độ ẩm đất, nhiệt độ trong phòng, đổ ẩm trong phòng và ánh sáng trong phòng để gửi dữ liệu này qua ESP</a:t>
            </a:r>
          </a:p>
        </p:txBody>
      </p:sp>
    </p:spTree>
    <p:extLst>
      <p:ext uri="{BB962C8B-B14F-4D97-AF65-F5344CB8AC3E}">
        <p14:creationId xmlns:p14="http://schemas.microsoft.com/office/powerpoint/2010/main" val="288720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0757" y="5373216"/>
            <a:ext cx="10971372" cy="1066800"/>
          </a:xfrm>
        </p:spPr>
        <p:txBody>
          <a:bodyPr/>
          <a:lstStyle/>
          <a:p>
            <a:r>
              <a:rPr lang="en-US" b="1">
                <a:solidFill>
                  <a:srgbClr val="C0504D"/>
                </a:solidFill>
                <a:latin typeface="Times New Roman" panose="02020603050405020304" pitchFamily="18" charset="0"/>
                <a:ea typeface="Times New Roman" panose="02020603050405020304" pitchFamily="18" charset="0"/>
              </a:rPr>
              <a:t>TÓM TẮT ĐỒ ÁN</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300" y="764704"/>
            <a:ext cx="6374344" cy="4191000"/>
          </a:xfrm>
        </p:spPr>
      </p:pic>
      <p:sp>
        <p:nvSpPr>
          <p:cNvPr id="6" name="TextBox 5"/>
          <p:cNvSpPr txBox="1"/>
          <p:nvPr/>
        </p:nvSpPr>
        <p:spPr>
          <a:xfrm>
            <a:off x="189756" y="908720"/>
            <a:ext cx="4680519" cy="3539430"/>
          </a:xfrm>
          <a:prstGeom prst="rect">
            <a:avLst/>
          </a:prstGeom>
          <a:noFill/>
        </p:spPr>
        <p:txBody>
          <a:bodyPr wrap="square" rtlCol="0">
            <a:spAutoFit/>
          </a:bodyPr>
          <a:lstStyle/>
          <a:p>
            <a:r>
              <a:rPr lang="en-US" sz="3200" b="1" err="1">
                <a:latin typeface="Times New Roman" panose="02020603050405020304" pitchFamily="18" charset="0"/>
                <a:cs typeface="Times New Roman" panose="02020603050405020304" pitchFamily="18" charset="0"/>
              </a:rPr>
              <a:t>Tạo</a:t>
            </a:r>
            <a:r>
              <a:rPr lang="en-US" sz="3200" b="1">
                <a:latin typeface="Times New Roman" panose="02020603050405020304" pitchFamily="18" charset="0"/>
                <a:cs typeface="Times New Roman" panose="02020603050405020304" pitchFamily="18" charset="0"/>
              </a:rPr>
              <a:t> h</a:t>
            </a:r>
            <a:r>
              <a:rPr lang="vi-VN" sz="3200" b="1">
                <a:latin typeface="Times New Roman" panose="02020603050405020304" pitchFamily="18" charset="0"/>
                <a:cs typeface="Times New Roman" panose="02020603050405020304" pitchFamily="18" charset="0"/>
              </a:rPr>
              <a:t>ệ </a:t>
            </a:r>
            <a:r>
              <a:rPr lang="vi-VN" sz="3200" b="1" err="1">
                <a:latin typeface="Times New Roman" panose="02020603050405020304" pitchFamily="18" charset="0"/>
                <a:cs typeface="Times New Roman" panose="02020603050405020304" pitchFamily="18" charset="0"/>
              </a:rPr>
              <a:t>thống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giúp</a:t>
            </a:r>
            <a:r>
              <a:rPr lang="vi-VN" sz="3200" b="1">
                <a:latin typeface="Times New Roman" panose="02020603050405020304" pitchFamily="18" charset="0"/>
                <a:cs typeface="Times New Roman" panose="02020603050405020304" pitchFamily="18" charset="0"/>
              </a:rPr>
              <a:t> cho </a:t>
            </a:r>
            <a:r>
              <a:rPr lang="vi-VN" sz="3200" b="1" err="1">
                <a:latin typeface="Times New Roman" panose="02020603050405020304" pitchFamily="18" charset="0"/>
                <a:cs typeface="Times New Roman" panose="02020603050405020304" pitchFamily="18" charset="0"/>
              </a:rPr>
              <a:t>người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sử</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dụng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điều</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khiển</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cũng</a:t>
            </a:r>
            <a:r>
              <a:rPr lang="vi-VN" sz="3200" b="1">
                <a:latin typeface="Times New Roman" panose="02020603050405020304" pitchFamily="18" charset="0"/>
                <a:cs typeface="Times New Roman" panose="02020603050405020304" pitchFamily="18" charset="0"/>
              </a:rPr>
              <a:t> như </a:t>
            </a:r>
            <a:r>
              <a:rPr lang="vi-VN" sz="3200" b="1" err="1">
                <a:latin typeface="Times New Roman" panose="02020603050405020304" pitchFamily="18" charset="0"/>
                <a:cs typeface="Times New Roman" panose="02020603050405020304" pitchFamily="18" charset="0"/>
              </a:rPr>
              <a:t>giám</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sát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trạng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thái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từ</a:t>
            </a:r>
            <a:r>
              <a:rPr lang="vi-VN" sz="3200" b="1">
                <a:latin typeface="Times New Roman" panose="02020603050405020304" pitchFamily="18" charset="0"/>
                <a:cs typeface="Times New Roman" panose="02020603050405020304" pitchFamily="18" charset="0"/>
              </a:rPr>
              <a:t> xa trên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có</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thể</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kết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nối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Internet</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Wifi</a:t>
            </a:r>
            <a:r>
              <a:rPr lang="en-US" sz="32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48" y="1340768"/>
            <a:ext cx="3254916" cy="2592288"/>
          </a:xfrm>
        </p:spPr>
        <p:txBody>
          <a:bodyPr>
            <a:normAutofit/>
          </a:bodyPr>
          <a:lstStyle/>
          <a:p>
            <a:r>
              <a:rPr lang="en-US" sz="4000"/>
              <a:t>Xây dựng </a:t>
            </a:r>
            <a:br>
              <a:rPr lang="en-US" sz="4000"/>
            </a:br>
            <a:r>
              <a:rPr lang="en-US" sz="4000"/>
              <a:t>hệ </a:t>
            </a:r>
            <a:br>
              <a:rPr lang="en-US" sz="4000"/>
            </a:br>
            <a:r>
              <a:rPr lang="en-US" sz="4000"/>
              <a:t>thống cho ATMEGA328</a:t>
            </a:r>
          </a:p>
        </p:txBody>
      </p:sp>
      <p:pic>
        <p:nvPicPr>
          <p:cNvPr id="10" name="Picture 9" descr="A close up of a map&#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80" y="188640"/>
            <a:ext cx="7704856" cy="6669360"/>
          </a:xfrm>
          <a:prstGeom prst="rect">
            <a:avLst/>
          </a:prstGeom>
        </p:spPr>
      </p:pic>
    </p:spTree>
    <p:extLst>
      <p:ext uri="{BB962C8B-B14F-4D97-AF65-F5344CB8AC3E}">
        <p14:creationId xmlns:p14="http://schemas.microsoft.com/office/powerpoint/2010/main" val="77572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48" y="1340768"/>
            <a:ext cx="3254916" cy="3456384"/>
          </a:xfrm>
        </p:spPr>
        <p:txBody>
          <a:bodyPr>
            <a:normAutofit/>
          </a:bodyPr>
          <a:lstStyle/>
          <a:p>
            <a:r>
              <a:rPr lang="en-US" sz="4000"/>
              <a:t>Xây dựng </a:t>
            </a:r>
            <a:br>
              <a:rPr lang="en-US" sz="4000"/>
            </a:br>
            <a:r>
              <a:rPr lang="en-US" sz="4000"/>
              <a:t>hệ </a:t>
            </a:r>
            <a:br>
              <a:rPr lang="en-US" sz="4000"/>
            </a:br>
            <a:r>
              <a:rPr lang="en-US" sz="4000"/>
              <a:t>thống cho ATMEGA328</a:t>
            </a:r>
          </a:p>
        </p:txBody>
      </p:sp>
      <p:pic>
        <p:nvPicPr>
          <p:cNvPr id="4" name="Picture 3" descr="A close up of a map&#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20" y="332656"/>
            <a:ext cx="7676177" cy="6133354"/>
          </a:xfrm>
          <a:prstGeom prst="rect">
            <a:avLst/>
          </a:prstGeom>
        </p:spPr>
      </p:pic>
    </p:spTree>
    <p:extLst>
      <p:ext uri="{BB962C8B-B14F-4D97-AF65-F5344CB8AC3E}">
        <p14:creationId xmlns:p14="http://schemas.microsoft.com/office/powerpoint/2010/main" val="292360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548680"/>
            <a:ext cx="11031780" cy="792088"/>
          </a:xfrm>
        </p:spPr>
        <p:txBody>
          <a:bodyPr>
            <a:normAutofit/>
          </a:bodyPr>
          <a:lstStyle/>
          <a:p>
            <a:r>
              <a:rPr lang="en-US" sz="4000"/>
              <a:t>Giải thuật cho ESP8266</a:t>
            </a:r>
          </a:p>
        </p:txBody>
      </p:sp>
      <p:sp>
        <p:nvSpPr>
          <p:cNvPr id="3" name="Rectangle 2"/>
          <p:cNvSpPr/>
          <p:nvPr/>
        </p:nvSpPr>
        <p:spPr>
          <a:xfrm>
            <a:off x="837828" y="1340768"/>
            <a:ext cx="10801199" cy="5024773"/>
          </a:xfrm>
          <a:prstGeom prst="rect">
            <a:avLst/>
          </a:prstGeom>
        </p:spPr>
        <p:txBody>
          <a:bodyPr wrap="square">
            <a:spAutoFit/>
          </a:bodyPr>
          <a:lstStyle/>
          <a:p>
            <a:pPr indent="457200">
              <a:lnSpc>
                <a:spcPct val="112000"/>
              </a:lnSpc>
              <a:spcBef>
                <a:spcPts val="1000"/>
              </a:spcBef>
              <a:spcAft>
                <a:spcPts val="0"/>
              </a:spcAft>
            </a:pPr>
            <a:r>
              <a:rPr lang="en-US" sz="2400">
                <a:solidFill>
                  <a:srgbClr val="000000"/>
                </a:solidFill>
                <a:latin typeface="Times New Roman" panose="02020603050405020304" pitchFamily="18" charset="0"/>
                <a:ea typeface="Times New Roman" panose="02020603050405020304" pitchFamily="18" charset="0"/>
              </a:rPr>
              <a:t>Khi khởi động chương trình. ESP đọc tên điểm truy cập và mật khẩu đã lưu trong bộ nhớ ERROM và thực hiện kết nối với điểm truy cập đó. Sau một khoản thời gian. Nếu không truy cập được (có thế do tín hiệu yếu hoặc không còn tồn tại điểm truy cấp đó nữa) thì ESP sẽ tự động chuyển sang chế độ phát wifi và là một websever đơn giản để tương tác với người dùng. Khi người dùng truy cập và điểm phát wifi do ESP tạo ra. Và gõ vào trình duyệt địa chỉ 192.168.4.1 thì giao diện web sẽ mở ra và hiện các điểm truy cập hiện có gần đây. Người dùng có thể chọn và gõ mật khẩu vào để ESP tự lưu mật khẩu và tên truy cập vào ERROM để cho những lần kết nối sau.  Sau khi nhập điểm truy cập và mật khẩu. Ta tiến hành khởi động lại ESP. Sau lần khởi động. Nếu truy cập được điểm phát wifi. ESP sẽ chạy vào vòng lặp. Trong vòng lặp này, chương trình sẽ truy cập tới một địa chỉ web đã định sẵn và đọc nội dung từ trang web đó. Nội dung trang web đó như sau. </a:t>
            </a:r>
          </a:p>
        </p:txBody>
      </p:sp>
    </p:spTree>
    <p:extLst>
      <p:ext uri="{BB962C8B-B14F-4D97-AF65-F5344CB8AC3E}">
        <p14:creationId xmlns:p14="http://schemas.microsoft.com/office/powerpoint/2010/main" val="349785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75445348"/>
              </p:ext>
            </p:extLst>
          </p:nvPr>
        </p:nvGraphicFramePr>
        <p:xfrm>
          <a:off x="1" y="0"/>
          <a:ext cx="12359108" cy="6741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25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01208"/>
            <a:ext cx="10971372" cy="870992"/>
          </a:xfrm>
        </p:spPr>
        <p:txBody>
          <a:bodyPr/>
          <a:lstStyle/>
          <a:p>
            <a:r>
              <a:rPr lang="en-US" err="1"/>
              <a:t>Khái</a:t>
            </a:r>
            <a:r>
              <a:rPr lang="en-US"/>
              <a:t> </a:t>
            </a:r>
            <a:r>
              <a:rPr lang="en-US" err="1"/>
              <a:t>niệm</a:t>
            </a:r>
            <a:r>
              <a:rPr lang="en-US"/>
              <a:t> WIFI</a:t>
            </a:r>
          </a:p>
        </p:txBody>
      </p:sp>
      <p:pic>
        <p:nvPicPr>
          <p:cNvPr id="5" name="Content Placeholder 4" descr="A close up of text on a black background&#10;&#10;Description generated with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127" y="764704"/>
            <a:ext cx="5751588" cy="4680520"/>
          </a:xfrm>
        </p:spPr>
      </p:pic>
      <p:sp>
        <p:nvSpPr>
          <p:cNvPr id="6" name="TextBox 5"/>
          <p:cNvSpPr txBox="1"/>
          <p:nvPr/>
        </p:nvSpPr>
        <p:spPr>
          <a:xfrm>
            <a:off x="609441" y="980728"/>
            <a:ext cx="5052923" cy="3416320"/>
          </a:xfrm>
          <a:prstGeom prst="rect">
            <a:avLst/>
          </a:prstGeom>
          <a:noFill/>
        </p:spPr>
        <p:txBody>
          <a:bodyPr wrap="square" rtlCol="0">
            <a:spAutoFit/>
          </a:bodyPr>
          <a:lstStyle/>
          <a:p>
            <a:r>
              <a:rPr lang="en-US" sz="3600"/>
              <a:t>L</a:t>
            </a:r>
            <a:r>
              <a:rPr lang="vi-VN" sz="3600"/>
              <a:t>à </a:t>
            </a:r>
            <a:r>
              <a:rPr lang="vi-VN" sz="3600" err="1"/>
              <a:t>một</a:t>
            </a:r>
            <a:r>
              <a:rPr lang="vi-VN" sz="3600"/>
              <a:t> </a:t>
            </a:r>
            <a:r>
              <a:rPr lang="vi-VN" sz="3600" err="1"/>
              <a:t>loại</a:t>
            </a:r>
            <a:r>
              <a:rPr lang="vi-VN" sz="3600"/>
              <a:t> </a:t>
            </a:r>
            <a:r>
              <a:rPr lang="vi-VN" sz="3600" err="1"/>
              <a:t>mạng</a:t>
            </a:r>
            <a:r>
              <a:rPr lang="vi-VN" sz="3600"/>
              <a:t> </a:t>
            </a:r>
            <a:r>
              <a:rPr lang="vi-VN" sz="3600" err="1"/>
              <a:t>máy</a:t>
            </a:r>
            <a:r>
              <a:rPr lang="vi-VN" sz="3600"/>
              <a:t> </a:t>
            </a:r>
            <a:r>
              <a:rPr lang="vi-VN" sz="3600" err="1"/>
              <a:t>tính</a:t>
            </a:r>
            <a:r>
              <a:rPr lang="vi-VN" sz="3600"/>
              <a:t> nhưng </a:t>
            </a:r>
            <a:r>
              <a:rPr lang="vi-VN" sz="3600" err="1"/>
              <a:t>việc</a:t>
            </a:r>
            <a:r>
              <a:rPr lang="vi-VN" sz="3600"/>
              <a:t> </a:t>
            </a:r>
            <a:r>
              <a:rPr lang="vi-VN" sz="3600" err="1"/>
              <a:t>kết</a:t>
            </a:r>
            <a:r>
              <a:rPr lang="vi-VN" sz="3600"/>
              <a:t> </a:t>
            </a:r>
            <a:r>
              <a:rPr lang="vi-VN" sz="3600" err="1"/>
              <a:t>nối</a:t>
            </a:r>
            <a:r>
              <a:rPr lang="vi-VN" sz="3600"/>
              <a:t> </a:t>
            </a:r>
            <a:r>
              <a:rPr lang="vi-VN" sz="3600" err="1"/>
              <a:t>giữa</a:t>
            </a:r>
            <a:r>
              <a:rPr lang="vi-VN" sz="3600"/>
              <a:t> </a:t>
            </a:r>
            <a:r>
              <a:rPr lang="vi-VN" sz="3600" err="1"/>
              <a:t>các</a:t>
            </a:r>
            <a:r>
              <a:rPr lang="vi-VN" sz="3600"/>
              <a:t> </a:t>
            </a:r>
            <a:r>
              <a:rPr lang="vi-VN" sz="3600" err="1"/>
              <a:t>thành</a:t>
            </a:r>
            <a:r>
              <a:rPr lang="vi-VN" sz="3600"/>
              <a:t> </a:t>
            </a:r>
            <a:r>
              <a:rPr lang="vi-VN" sz="3600" err="1"/>
              <a:t>phần</a:t>
            </a:r>
            <a:r>
              <a:rPr lang="vi-VN" sz="3600"/>
              <a:t> trong </a:t>
            </a:r>
            <a:r>
              <a:rPr lang="vi-VN" sz="3600" err="1"/>
              <a:t>mạng</a:t>
            </a:r>
            <a:r>
              <a:rPr lang="vi-VN" sz="3600"/>
              <a:t> không </a:t>
            </a:r>
            <a:r>
              <a:rPr lang="vi-VN" sz="3600" err="1"/>
              <a:t>sử</a:t>
            </a:r>
            <a:r>
              <a:rPr lang="vi-VN" sz="3600"/>
              <a:t> </a:t>
            </a:r>
            <a:r>
              <a:rPr lang="vi-VN" sz="3600" err="1"/>
              <a:t>dụng</a:t>
            </a:r>
            <a:r>
              <a:rPr lang="vi-VN" sz="3600"/>
              <a:t> </a:t>
            </a:r>
            <a:r>
              <a:rPr lang="vi-VN" sz="3600" err="1"/>
              <a:t>các</a:t>
            </a:r>
            <a:r>
              <a:rPr lang="vi-VN" sz="3600"/>
              <a:t> </a:t>
            </a:r>
            <a:r>
              <a:rPr lang="vi-VN" sz="3600" err="1"/>
              <a:t>loại</a:t>
            </a:r>
            <a:r>
              <a:rPr lang="vi-VN" sz="3600"/>
              <a:t> </a:t>
            </a:r>
            <a:r>
              <a:rPr lang="vi-VN" sz="3600" err="1"/>
              <a:t>cáp</a:t>
            </a:r>
            <a:endParaRPr lang="en-US" sz="3600"/>
          </a:p>
        </p:txBody>
      </p:sp>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5199856"/>
            <a:ext cx="10971372" cy="1066800"/>
          </a:xfrm>
        </p:spPr>
        <p:txBody>
          <a:bodyPr>
            <a:normAutofit/>
          </a:bodyPr>
          <a:lstStyle/>
          <a:p>
            <a:r>
              <a:rPr lang="en-US" sz="4400"/>
              <a:t>Giới thiệu ESP8266</a:t>
            </a:r>
          </a:p>
        </p:txBody>
      </p:sp>
      <p:sp>
        <p:nvSpPr>
          <p:cNvPr id="5" name="Content Placeholder 4"/>
          <p:cNvSpPr>
            <a:spLocks noGrp="1"/>
          </p:cNvSpPr>
          <p:nvPr>
            <p:ph sz="half" idx="1"/>
          </p:nvPr>
        </p:nvSpPr>
        <p:spPr>
          <a:xfrm>
            <a:off x="909836" y="685800"/>
            <a:ext cx="5413177" cy="4759424"/>
          </a:xfrm>
        </p:spPr>
        <p:txBody>
          <a:bodyPr>
            <a:normAutofit lnSpcReduction="10000"/>
          </a:bodyPr>
          <a:lstStyle/>
          <a:p>
            <a:r>
              <a:rPr lang="en-US" sz="3600">
                <a:latin typeface="Times New Roman" panose="02020603050405020304" pitchFamily="18" charset="0"/>
                <a:cs typeface="Times New Roman" panose="02020603050405020304" pitchFamily="18" charset="0"/>
              </a:rPr>
              <a:t>ESP8266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một</a:t>
            </a:r>
            <a:r>
              <a:rPr lang="en-US" sz="3600">
                <a:latin typeface="Times New Roman" panose="02020603050405020304" pitchFamily="18" charset="0"/>
                <a:cs typeface="Times New Roman" panose="02020603050405020304" pitchFamily="18" charset="0"/>
              </a:rPr>
              <a:t> chip </a:t>
            </a:r>
            <a:r>
              <a:rPr lang="en-US" sz="3600" err="1">
                <a:latin typeface="Times New Roman" panose="02020603050405020304" pitchFamily="18" charset="0"/>
                <a:cs typeface="Times New Roman" panose="02020603050405020304" pitchFamily="18" charset="0"/>
              </a:rPr>
              <a:t>tích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hợp</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được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thiết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dùng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cho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chuẩn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nối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mới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thể</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dùng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để</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đưa</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những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dự</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án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của</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bạn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nối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đến</a:t>
            </a:r>
            <a:r>
              <a:rPr lang="en-US" sz="3600">
                <a:latin typeface="Times New Roman" panose="02020603050405020304" pitchFamily="18" charset="0"/>
                <a:cs typeface="Times New Roman" panose="02020603050405020304" pitchFamily="18" charset="0"/>
              </a:rPr>
              <a:t> Internet</a:t>
            </a:r>
          </a:p>
          <a:p>
            <a:r>
              <a:rPr lang="en-US" sz="3600">
                <a:latin typeface="Times New Roman" panose="02020603050405020304" pitchFamily="18" charset="0"/>
                <a:cs typeface="Times New Roman" panose="02020603050405020304" pitchFamily="18" charset="0"/>
              </a:rPr>
              <a:t>Module ESP8266 </a:t>
            </a:r>
            <a:r>
              <a:rPr lang="en-US" sz="3600" err="1">
                <a:latin typeface="Times New Roman" panose="02020603050405020304" pitchFamily="18" charset="0"/>
                <a:cs typeface="Times New Roman" panose="02020603050405020304" pitchFamily="18" charset="0"/>
              </a:rPr>
              <a:t>V1</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bộ</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nhớ</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1M</a:t>
            </a:r>
            <a:r>
              <a:rPr lang="en-US" sz="3600">
                <a:latin typeface="Times New Roman" panose="02020603050405020304" pitchFamily="18" charset="0"/>
                <a:cs typeface="Times New Roman" panose="02020603050405020304" pitchFamily="18" charset="0"/>
              </a:rPr>
              <a:t>, firmware 1.01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tốc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độ</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mặc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định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115200</a:t>
            </a:r>
          </a:p>
        </p:txBody>
      </p:sp>
      <p:sp>
        <p:nvSpPr>
          <p:cNvPr id="4" name="Content Placeholder 3"/>
          <p:cNvSpPr>
            <a:spLocks noGrp="1"/>
          </p:cNvSpPr>
          <p:nvPr>
            <p:ph sz="half" idx="2"/>
          </p:nvPr>
        </p:nvSpPr>
        <p:spPr>
          <a:xfrm>
            <a:off x="6551614" y="685800"/>
            <a:ext cx="5329594" cy="5047456"/>
          </a:xfrm>
        </p:spPr>
        <p:txBody>
          <a:bodyPr>
            <a:normAutofit lnSpcReduction="10000"/>
          </a:bodyPr>
          <a:lstStyle/>
          <a:p>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802.11 b/g/n.</a:t>
            </a:r>
          </a:p>
          <a:p>
            <a:r>
              <a:rPr lang="en-US">
                <a:latin typeface="Times New Roman" panose="02020603050405020304" pitchFamily="18" charset="0"/>
                <a:cs typeface="Times New Roman" panose="02020603050405020304" pitchFamily="18" charset="0"/>
              </a:rPr>
              <a:t>Wi-Fi 2.4 GHz, </a:t>
            </a:r>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WPA/WPA2.</a:t>
            </a:r>
          </a:p>
          <a:p>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3.3V</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UART </a:t>
            </a:r>
          </a:p>
          <a:p>
            <a:r>
              <a:rPr lang="en-US">
                <a:latin typeface="Times New Roman" panose="02020603050405020304" pitchFamily="18" charset="0"/>
                <a:cs typeface="Times New Roman" panose="02020603050405020304" pitchFamily="18" charset="0"/>
              </a:rPr>
              <a:t>Client, Access Point, Both Client and Access Point.</a:t>
            </a:r>
          </a:p>
          <a:p>
            <a:r>
              <a:rPr lang="en-US">
                <a:latin typeface="Times New Roman" panose="02020603050405020304" pitchFamily="18" charset="0"/>
                <a:cs typeface="Times New Roman" panose="02020603050405020304" pitchFamily="18" charset="0"/>
              </a:rPr>
              <a:t>OPEN, WEP, WPA_PSK, WPA2_PSK, WPA_WPA2_PSK.</a:t>
            </a:r>
          </a:p>
          <a:p>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a:t>
            </a:r>
            <a:r>
              <a:rPr lang="en-US">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TCP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UDP</a:t>
            </a:r>
          </a:p>
        </p:txBody>
      </p:sp>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5199856"/>
            <a:ext cx="10971372" cy="1066800"/>
          </a:xfrm>
        </p:spPr>
        <p:txBody>
          <a:bodyPr>
            <a:normAutofit/>
          </a:bodyPr>
          <a:lstStyle/>
          <a:p>
            <a:r>
              <a:rPr lang="vi-VN" sz="4400"/>
              <a:t>Sơ đồ chân của ESP8266 V01</a:t>
            </a:r>
            <a:endParaRPr lang="en-US" sz="4400"/>
          </a:p>
        </p:txBody>
      </p:sp>
      <p:sp>
        <p:nvSpPr>
          <p:cNvPr id="5" name="Content Placeholder 4"/>
          <p:cNvSpPr>
            <a:spLocks noGrp="1"/>
          </p:cNvSpPr>
          <p:nvPr>
            <p:ph sz="half" idx="1"/>
          </p:nvPr>
        </p:nvSpPr>
        <p:spPr>
          <a:xfrm>
            <a:off x="477787" y="685800"/>
            <a:ext cx="7102525" cy="4759424"/>
          </a:xfrm>
        </p:spPr>
        <p:txBody>
          <a:bodyPr anchor="ctr">
            <a:noAutofit/>
          </a:bodyPr>
          <a:lstStyle/>
          <a:p>
            <a:pPr lvl="0">
              <a:lnSpc>
                <a:spcPct val="100000"/>
              </a:lnSpc>
            </a:pPr>
            <a:r>
              <a:rPr lang="en-US" sz="2000">
                <a:latin typeface="Times New Roman" panose="02020603050405020304" pitchFamily="18" charset="0"/>
                <a:cs typeface="Times New Roman" panose="02020603050405020304" pitchFamily="18" charset="0"/>
              </a:rPr>
              <a:t>VCC: 3.3V lên đến 300mA</a:t>
            </a:r>
          </a:p>
          <a:p>
            <a:pPr lvl="0">
              <a:lnSpc>
                <a:spcPct val="100000"/>
              </a:lnSpc>
            </a:pPr>
            <a:r>
              <a:rPr lang="en-US" sz="2400">
                <a:latin typeface="Times New Roman" panose="02020603050405020304" pitchFamily="18" charset="0"/>
                <a:cs typeface="Times New Roman" panose="02020603050405020304" pitchFamily="18" charset="0"/>
              </a:rPr>
              <a:t>GND: Mass</a:t>
            </a:r>
          </a:p>
          <a:p>
            <a:pPr lvl="0">
              <a:lnSpc>
                <a:spcPct val="100000"/>
              </a:lnSpc>
            </a:pPr>
            <a:r>
              <a:rPr lang="en-US" sz="2000">
                <a:latin typeface="Times New Roman" panose="02020603050405020304" pitchFamily="18" charset="0"/>
                <a:cs typeface="Times New Roman" panose="02020603050405020304" pitchFamily="18" charset="0"/>
              </a:rPr>
              <a:t>Tx: Chân Tx của giao thức UART, kết nối đến chân Rx của vi điều khiển.</a:t>
            </a:r>
          </a:p>
          <a:p>
            <a:pPr lvl="0">
              <a:lnSpc>
                <a:spcPct val="100000"/>
              </a:lnSpc>
            </a:pPr>
            <a:r>
              <a:rPr lang="en-US" sz="2000">
                <a:latin typeface="Times New Roman" panose="02020603050405020304" pitchFamily="18" charset="0"/>
                <a:cs typeface="Times New Roman" panose="02020603050405020304" pitchFamily="18" charset="0"/>
              </a:rPr>
              <a:t>Rx: Chân Rx của giao thức UART, kết nối đến chân Tx của vi điều khiển.</a:t>
            </a:r>
          </a:p>
          <a:p>
            <a:pPr lvl="0">
              <a:lnSpc>
                <a:spcPct val="100000"/>
              </a:lnSpc>
            </a:pPr>
            <a:r>
              <a:rPr lang="en-US" sz="2000">
                <a:latin typeface="Times New Roman" panose="02020603050405020304" pitchFamily="18" charset="0"/>
                <a:cs typeface="Times New Roman" panose="02020603050405020304" pitchFamily="18" charset="0"/>
              </a:rPr>
              <a:t>RST: chân reset, kéo xuống mass để reset.</a:t>
            </a:r>
          </a:p>
          <a:p>
            <a:pPr lvl="0">
              <a:lnSpc>
                <a:spcPct val="100000"/>
              </a:lnSpc>
            </a:pPr>
            <a:r>
              <a:rPr lang="en-US" sz="2000">
                <a:latin typeface="Times New Roman" panose="02020603050405020304" pitchFamily="18" charset="0"/>
                <a:cs typeface="Times New Roman" panose="02020603050405020304" pitchFamily="18" charset="0"/>
              </a:rPr>
              <a:t>CH_PD: Kích hoạt chip, sử dụng cho Flash Boot và updating lại module</a:t>
            </a:r>
          </a:p>
          <a:p>
            <a:pPr lvl="0">
              <a:lnSpc>
                <a:spcPct val="100000"/>
              </a:lnSpc>
            </a:pPr>
            <a:r>
              <a:rPr lang="en-US" sz="2000">
                <a:latin typeface="Times New Roman" panose="02020603050405020304" pitchFamily="18" charset="0"/>
                <a:cs typeface="Times New Roman" panose="02020603050405020304" pitchFamily="18" charset="0"/>
              </a:rPr>
              <a:t>GPIO0: kéo xuống thấp cho chế độ update.</a:t>
            </a:r>
          </a:p>
          <a:p>
            <a:pPr lvl="0">
              <a:lnSpc>
                <a:spcPct val="100000"/>
              </a:lnSpc>
            </a:pPr>
            <a:r>
              <a:rPr lang="en-US" sz="2000">
                <a:latin typeface="Times New Roman" panose="02020603050405020304" pitchFamily="18" charset="0"/>
                <a:cs typeface="Times New Roman" panose="02020603050405020304" pitchFamily="18" charset="0"/>
              </a:rPr>
              <a:t>GPIO2: không sử dụng.</a:t>
            </a:r>
          </a:p>
        </p:txBody>
      </p:sp>
      <p:pic>
        <p:nvPicPr>
          <p:cNvPr id="7" name="Hình ảnh 12"/>
          <p:cNvPicPr/>
          <p:nvPr/>
        </p:nvPicPr>
        <p:blipFill>
          <a:blip r:embed="rId2">
            <a:extLst>
              <a:ext uri="{28A0092B-C50C-407E-A947-70E740481C1C}">
                <a14:useLocalDpi xmlns:a14="http://schemas.microsoft.com/office/drawing/2010/main" val="0"/>
              </a:ext>
            </a:extLst>
          </a:blip>
          <a:stretch>
            <a:fillRect/>
          </a:stretch>
        </p:blipFill>
        <p:spPr>
          <a:xfrm>
            <a:off x="7580313" y="476672"/>
            <a:ext cx="4608512" cy="2520280"/>
          </a:xfrm>
          <a:prstGeom prst="rect">
            <a:avLst/>
          </a:prstGeom>
        </p:spPr>
      </p:pic>
    </p:spTree>
    <p:extLst>
      <p:ext uri="{BB962C8B-B14F-4D97-AF65-F5344CB8AC3E}">
        <p14:creationId xmlns:p14="http://schemas.microsoft.com/office/powerpoint/2010/main" val="395939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57192"/>
            <a:ext cx="10971372" cy="1015008"/>
          </a:xfrm>
        </p:spPr>
        <p:txBody>
          <a:bodyPr/>
          <a:lstStyle/>
          <a:p>
            <a:r>
              <a:rPr lang="en-US"/>
              <a:t>Vấn đề lập trình trên ESP8266 V01</a:t>
            </a:r>
          </a:p>
        </p:txBody>
      </p:sp>
      <p:pic>
        <p:nvPicPr>
          <p:cNvPr id="7" name="Content Placeholder 6" descr="A screenshot of a cell phone&#10;&#10;Description generated with very high confidence"/>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467" r="4460"/>
          <a:stretch/>
        </p:blipFill>
        <p:spPr>
          <a:xfrm>
            <a:off x="609441" y="865417"/>
            <a:ext cx="4764891" cy="3728741"/>
          </a:xfrm>
        </p:spPr>
      </p:pic>
      <p:pic>
        <p:nvPicPr>
          <p:cNvPr id="11" name="Picture 10" descr="A circuit board&#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877" y="865417"/>
            <a:ext cx="5610225" cy="1990725"/>
          </a:xfrm>
          <a:prstGeom prst="rect">
            <a:avLst/>
          </a:prstGeom>
        </p:spPr>
      </p:pic>
      <p:pic>
        <p:nvPicPr>
          <p:cNvPr id="13" name="Picture 12" descr="A screenshot of a cell phone&#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27" y="3068960"/>
            <a:ext cx="4917079" cy="2461779"/>
          </a:xfrm>
          <a:prstGeom prst="rect">
            <a:avLst/>
          </a:prstGeom>
        </p:spPr>
      </p:pic>
    </p:spTree>
    <p:extLst>
      <p:ext uri="{BB962C8B-B14F-4D97-AF65-F5344CB8AC3E}">
        <p14:creationId xmlns:p14="http://schemas.microsoft.com/office/powerpoint/2010/main" val="34888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t>Một số th</a:t>
            </a:r>
            <a:r>
              <a:rPr lang="vi-VN"/>
              <a:t>ư</a:t>
            </a:r>
            <a:r>
              <a:rPr lang="en-US"/>
              <a:t> viện cho ESP8266</a:t>
            </a:r>
          </a:p>
        </p:txBody>
      </p:sp>
      <p:graphicFrame>
        <p:nvGraphicFramePr>
          <p:cNvPr id="4" name="Diagram 3"/>
          <p:cNvGraphicFramePr/>
          <p:nvPr>
            <p:extLst>
              <p:ext uri="{D42A27DB-BD31-4B8C-83A1-F6EECF244321}">
                <p14:modId xmlns:p14="http://schemas.microsoft.com/office/powerpoint/2010/main" val="2717741350"/>
              </p:ext>
            </p:extLst>
          </p:nvPr>
        </p:nvGraphicFramePr>
        <p:xfrm>
          <a:off x="1197869" y="548680"/>
          <a:ext cx="8959486"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t>Một số th</a:t>
            </a:r>
            <a:r>
              <a:rPr lang="vi-VN"/>
              <a:t>ư</a:t>
            </a:r>
            <a:r>
              <a:rPr lang="en-US"/>
              <a:t> viện cho ESP8266</a:t>
            </a:r>
          </a:p>
        </p:txBody>
      </p:sp>
      <p:graphicFrame>
        <p:nvGraphicFramePr>
          <p:cNvPr id="4" name="Diagram 3"/>
          <p:cNvGraphicFramePr/>
          <p:nvPr>
            <p:extLst>
              <p:ext uri="{D42A27DB-BD31-4B8C-83A1-F6EECF244321}">
                <p14:modId xmlns:p14="http://schemas.microsoft.com/office/powerpoint/2010/main" val="3750386891"/>
              </p:ext>
            </p:extLst>
          </p:nvPr>
        </p:nvGraphicFramePr>
        <p:xfrm>
          <a:off x="1197869" y="548680"/>
          <a:ext cx="8959486"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4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Giới thiệu ATMEGA328</a:t>
            </a:r>
          </a:p>
        </p:txBody>
      </p:sp>
      <p:sp>
        <p:nvSpPr>
          <p:cNvPr id="13" name="Text Placeholder 12"/>
          <p:cNvSpPr>
            <a:spLocks noGrp="1"/>
          </p:cNvSpPr>
          <p:nvPr>
            <p:ph type="body" idx="1"/>
          </p:nvPr>
        </p:nvSpPr>
        <p:spPr/>
        <p:txBody>
          <a:bodyPr/>
          <a:lstStyle/>
          <a:p>
            <a:r>
              <a:rPr lang="en-US"/>
              <a:t>Thông số kỹ thuật</a:t>
            </a:r>
          </a:p>
        </p:txBody>
      </p:sp>
      <p:sp>
        <p:nvSpPr>
          <p:cNvPr id="15" name="Content Placeholder 14"/>
          <p:cNvSpPr>
            <a:spLocks noGrp="1"/>
          </p:cNvSpPr>
          <p:nvPr>
            <p:ph sz="half" idx="2"/>
          </p:nvPr>
        </p:nvSpPr>
        <p:spPr/>
        <p:txBody>
          <a:bodyPr>
            <a:normAutofit fontScale="92500"/>
          </a:bodyPr>
          <a:lstStyle/>
          <a:p>
            <a:r>
              <a:rPr lang="en-US"/>
              <a:t>+ Kiến trúc: AVR 8bit</a:t>
            </a:r>
            <a:br>
              <a:rPr lang="en-US"/>
            </a:br>
            <a:r>
              <a:rPr lang="en-US"/>
              <a:t>+ Xung nhịp lớn nhất: 20Mhz</a:t>
            </a:r>
            <a:br>
              <a:rPr lang="en-US"/>
            </a:br>
            <a:r>
              <a:rPr lang="en-US"/>
              <a:t>+ Bộ nhớ chương trình (FLASH): 32KB</a:t>
            </a:r>
            <a:br>
              <a:rPr lang="en-US"/>
            </a:br>
            <a:r>
              <a:rPr lang="en-US"/>
              <a:t>+ Bộ nhớ EEPROM: 1KB</a:t>
            </a:r>
            <a:br>
              <a:rPr lang="en-US"/>
            </a:br>
            <a:r>
              <a:rPr lang="en-US"/>
              <a:t>+ Bộ nhớ RAM: 2KB</a:t>
            </a:r>
            <a:br>
              <a:rPr lang="en-US"/>
            </a:br>
            <a:r>
              <a:rPr lang="en-US"/>
              <a:t>+ Điện áp hoạt động rộng: 1.8V – 5.5V</a:t>
            </a:r>
            <a:br>
              <a:rPr lang="en-US"/>
            </a:br>
            <a:r>
              <a:rPr lang="en-US"/>
              <a:t>+ Số timer: 3 timer gồm 2 timer 8-bit và 1 timer 16-bit</a:t>
            </a:r>
            <a:br>
              <a:rPr lang="en-US"/>
            </a:br>
            <a:r>
              <a:rPr lang="en-US"/>
              <a:t>+ Số kênh xung PWM: 6 kênh (1timer 2 kênh)</a:t>
            </a:r>
          </a:p>
          <a:p>
            <a:endParaRPr lang="en-US"/>
          </a:p>
        </p:txBody>
      </p:sp>
      <p:sp>
        <p:nvSpPr>
          <p:cNvPr id="14" name="Text Placeholder 13"/>
          <p:cNvSpPr>
            <a:spLocks noGrp="1"/>
          </p:cNvSpPr>
          <p:nvPr>
            <p:ph type="body" sz="quarter" idx="3"/>
          </p:nvPr>
        </p:nvSpPr>
        <p:spPr/>
        <p:txBody>
          <a:bodyPr/>
          <a:lstStyle/>
          <a:p>
            <a:r>
              <a:rPr lang="en-US"/>
              <a:t>Sơ đồ chân ATMEGA328</a:t>
            </a:r>
          </a:p>
        </p:txBody>
      </p:sp>
      <p:pic>
        <p:nvPicPr>
          <p:cNvPr id="3" name="Content Placeholder 2" descr="A screenshot of a cell phone&#10;&#10;Description generated with very high confidence"/>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31025" y="1676400"/>
            <a:ext cx="4267200" cy="3200400"/>
          </a:xfrm>
        </p:spPr>
      </p:pic>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74DE7380-C30D-4469-ADD7-E6F9EE4B3B5B}" vid="{155E0FAD-96D2-43CD-8C5A-B2DD74F4492C}"/>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2.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AACE6D-8EB6-447A-8DFD-C2C0C52916AC}">
  <ds:schemaRef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40262f94-9f35-4ac3-9a90-690165a166b7"/>
    <ds:schemaRef ds:uri="http://purl.org/dc/elements/1.1/"/>
    <ds:schemaRef ds:uri="http://schemas.microsoft.com/office/2006/metadata/properties"/>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132</TotalTime>
  <Words>1087</Words>
  <Application>Microsoft Office PowerPoint</Application>
  <PresentationFormat>Custom</PresentationFormat>
  <Paragraphs>114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Corbel</vt:lpstr>
      <vt:lpstr>Tahoma</vt:lpstr>
      <vt:lpstr>Times New Roman</vt:lpstr>
      <vt:lpstr>Verdana</vt:lpstr>
      <vt:lpstr>Marketing 16x9</vt:lpstr>
      <vt:lpstr>BÁO CÁO ĐỒ ÁN MÔN HỌC 2</vt:lpstr>
      <vt:lpstr>TÓM TẮT ĐỒ ÁN</vt:lpstr>
      <vt:lpstr>Khái niệm WIFI</vt:lpstr>
      <vt:lpstr>Giới thiệu ESP8266</vt:lpstr>
      <vt:lpstr>Sơ đồ chân của ESP8266 V01</vt:lpstr>
      <vt:lpstr>Vấn đề lập trình trên ESP8266 V01</vt:lpstr>
      <vt:lpstr>PowerPoint Presentation</vt:lpstr>
      <vt:lpstr>PowerPoint Presentation</vt:lpstr>
      <vt:lpstr>Giới thiệu ATMEGA328</vt:lpstr>
      <vt:lpstr>Giới thiệu khối Relay</vt:lpstr>
      <vt:lpstr>PowerPoint Presentation</vt:lpstr>
      <vt:lpstr>PowerPoint Presentation</vt:lpstr>
      <vt:lpstr>Thiết kế và thực hiện phần mềm</vt:lpstr>
      <vt:lpstr>Trang Web  và  phía Server</vt:lpstr>
      <vt:lpstr>PowerPoint Presentation</vt:lpstr>
      <vt:lpstr>PowerPoint Presentation</vt:lpstr>
      <vt:lpstr>PowerPoint Presentation</vt:lpstr>
      <vt:lpstr>PowerPoint Presentation</vt:lpstr>
      <vt:lpstr>Giải thuật cho ATMEGA</vt:lpstr>
      <vt:lpstr>Xây dựng  hệ  thống cho ATMEGA328</vt:lpstr>
      <vt:lpstr>Xây dựng  hệ  thống cho ATMEGA328</vt:lpstr>
      <vt:lpstr>Giải thuật cho ESP8266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 2</dc:title>
  <dc:creator>Trần Anh Tân</dc:creator>
  <cp:lastModifiedBy>Trần Anh Tân</cp:lastModifiedBy>
  <cp:revision>15</cp:revision>
  <dcterms:created xsi:type="dcterms:W3CDTF">2017-06-14T04:04:04Z</dcterms:created>
  <dcterms:modified xsi:type="dcterms:W3CDTF">2017-06-14T06:16:41Z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