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13" r:id="rId1"/>
  </p:sldMasterIdLst>
  <p:notesMasterIdLst>
    <p:notesMasterId r:id="rId16"/>
  </p:notesMasterIdLst>
  <p:sldIdLst>
    <p:sldId id="256" r:id="rId2"/>
    <p:sldId id="257" r:id="rId3"/>
    <p:sldId id="270" r:id="rId4"/>
    <p:sldId id="271" r:id="rId5"/>
    <p:sldId id="273" r:id="rId6"/>
    <p:sldId id="258" r:id="rId7"/>
    <p:sldId id="259" r:id="rId8"/>
    <p:sldId id="260" r:id="rId9"/>
    <p:sldId id="261" r:id="rId10"/>
    <p:sldId id="269" r:id="rId11"/>
    <p:sldId id="264" r:id="rId12"/>
    <p:sldId id="267" r:id="rId13"/>
    <p:sldId id="265" r:id="rId14"/>
    <p:sldId id="272" r:id="rId15"/>
  </p:sldIdLst>
  <p:sldSz cx="14630400" cy="8229600"/>
  <p:notesSz cx="8229600" cy="14630400"/>
  <p:embeddedFontLst>
    <p:embeddedFont>
      <p:font typeface="DM Sans Medium" pitchFamily="2" charset="0"/>
      <p:regular r:id="rId17"/>
      <p:italic r:id="rId18"/>
    </p:embeddedFont>
    <p:embeddedFont>
      <p:font typeface="Inter" panose="020B0604020202020204" charset="0"/>
      <p:regular r:id="rId19"/>
    </p:embeddedFont>
    <p:embeddedFont>
      <p:font typeface="Trebuchet MS" panose="020B0603020202020204" pitchFamily="34" charset="0"/>
      <p:regular r:id="rId20"/>
      <p:bold r:id="rId21"/>
      <p:italic r:id="rId22"/>
      <p:boldItalic r:id="rId23"/>
    </p:embeddedFont>
    <p:embeddedFont>
      <p:font typeface="Wingdings 3" panose="05040102010807070707" pitchFamily="18" charset="2"/>
      <p:regular r:id="rId2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C10FE-0F19-4286-B4BD-BD71A4B5E9E3}" v="8" dt="2025-03-07T06:55:49.7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Viet Anh" userId="a7ab770b-5fd9-40b5-a45f-8805c97a2625" providerId="ADAL" clId="{B82C10FE-0F19-4286-B4BD-BD71A4B5E9E3}"/>
    <pc:docChg chg="undo custSel addSld delSld modSld">
      <pc:chgData name="Nguyen Viet Anh" userId="a7ab770b-5fd9-40b5-a45f-8805c97a2625" providerId="ADAL" clId="{B82C10FE-0F19-4286-B4BD-BD71A4B5E9E3}" dt="2025-03-07T06:57:53.880" v="633" actId="1076"/>
      <pc:docMkLst>
        <pc:docMk/>
      </pc:docMkLst>
      <pc:sldChg chg="addSp delSp modSp mod">
        <pc:chgData name="Nguyen Viet Anh" userId="a7ab770b-5fd9-40b5-a45f-8805c97a2625" providerId="ADAL" clId="{B82C10FE-0F19-4286-B4BD-BD71A4B5E9E3}" dt="2025-03-07T06:51:39.121" v="405" actId="478"/>
        <pc:sldMkLst>
          <pc:docMk/>
          <pc:sldMk cId="0" sldId="256"/>
        </pc:sldMkLst>
        <pc:spChg chg="add del">
          <ac:chgData name="Nguyen Viet Anh" userId="a7ab770b-5fd9-40b5-a45f-8805c97a2625" providerId="ADAL" clId="{B82C10FE-0F19-4286-B4BD-BD71A4B5E9E3}" dt="2025-03-07T06:46:49.944" v="179" actId="22"/>
          <ac:spMkLst>
            <pc:docMk/>
            <pc:sldMk cId="0" sldId="256"/>
            <ac:spMk id="7" creationId="{2805149B-BB99-5983-7BC3-0894578D6A85}"/>
          </ac:spMkLst>
        </pc:spChg>
        <pc:graphicFrameChg chg="add mod modGraphic">
          <ac:chgData name="Nguyen Viet Anh" userId="a7ab770b-5fd9-40b5-a45f-8805c97a2625" providerId="ADAL" clId="{B82C10FE-0F19-4286-B4BD-BD71A4B5E9E3}" dt="2025-03-07T06:50:10.853" v="394" actId="122"/>
          <ac:graphicFrameMkLst>
            <pc:docMk/>
            <pc:sldMk cId="0" sldId="256"/>
            <ac:graphicFrameMk id="2" creationId="{466D739D-2F98-34BD-42ED-2C013337EA7E}"/>
          </ac:graphicFrameMkLst>
        </pc:graphicFrameChg>
        <pc:picChg chg="add del mod">
          <ac:chgData name="Nguyen Viet Anh" userId="a7ab770b-5fd9-40b5-a45f-8805c97a2625" providerId="ADAL" clId="{B82C10FE-0F19-4286-B4BD-BD71A4B5E9E3}" dt="2025-03-07T06:51:39.121" v="405" actId="478"/>
          <ac:picMkLst>
            <pc:docMk/>
            <pc:sldMk cId="0" sldId="256"/>
            <ac:picMk id="9" creationId="{6E1930BA-68E1-BAA7-C6E4-959F9A966C9A}"/>
          </ac:picMkLst>
        </pc:picChg>
      </pc:sldChg>
      <pc:sldChg chg="modSp mod">
        <pc:chgData name="Nguyen Viet Anh" userId="a7ab770b-5fd9-40b5-a45f-8805c97a2625" providerId="ADAL" clId="{B82C10FE-0F19-4286-B4BD-BD71A4B5E9E3}" dt="2025-03-07T06:39:19.534" v="38" actId="255"/>
        <pc:sldMkLst>
          <pc:docMk/>
          <pc:sldMk cId="0" sldId="257"/>
        </pc:sldMkLst>
        <pc:spChg chg="mod">
          <ac:chgData name="Nguyen Viet Anh" userId="a7ab770b-5fd9-40b5-a45f-8805c97a2625" providerId="ADAL" clId="{B82C10FE-0F19-4286-B4BD-BD71A4B5E9E3}" dt="2025-03-07T06:39:06.579" v="36" actId="20577"/>
          <ac:spMkLst>
            <pc:docMk/>
            <pc:sldMk cId="0" sldId="257"/>
            <ac:spMk id="2" creationId="{00000000-0000-0000-0000-000000000000}"/>
          </ac:spMkLst>
        </pc:spChg>
        <pc:spChg chg="mod">
          <ac:chgData name="Nguyen Viet Anh" userId="a7ab770b-5fd9-40b5-a45f-8805c97a2625" providerId="ADAL" clId="{B82C10FE-0F19-4286-B4BD-BD71A4B5E9E3}" dt="2025-03-07T06:39:19.534" v="38" actId="255"/>
          <ac:spMkLst>
            <pc:docMk/>
            <pc:sldMk cId="0" sldId="257"/>
            <ac:spMk id="3" creationId="{00000000-0000-0000-0000-000000000000}"/>
          </ac:spMkLst>
        </pc:spChg>
        <pc:spChg chg="mod">
          <ac:chgData name="Nguyen Viet Anh" userId="a7ab770b-5fd9-40b5-a45f-8805c97a2625" providerId="ADAL" clId="{B82C10FE-0F19-4286-B4BD-BD71A4B5E9E3}" dt="2025-03-07T06:38:46.224" v="4" actId="20577"/>
          <ac:spMkLst>
            <pc:docMk/>
            <pc:sldMk cId="0" sldId="257"/>
            <ac:spMk id="4" creationId="{00000000-0000-0000-0000-000000000000}"/>
          </ac:spMkLst>
        </pc:spChg>
        <pc:spChg chg="mod">
          <ac:chgData name="Nguyen Viet Anh" userId="a7ab770b-5fd9-40b5-a45f-8805c97a2625" providerId="ADAL" clId="{B82C10FE-0F19-4286-B4BD-BD71A4B5E9E3}" dt="2025-03-07T06:38:43.377" v="3" actId="20577"/>
          <ac:spMkLst>
            <pc:docMk/>
            <pc:sldMk cId="0" sldId="257"/>
            <ac:spMk id="5" creationId="{00000000-0000-0000-0000-000000000000}"/>
          </ac:spMkLst>
        </pc:spChg>
        <pc:spChg chg="mod">
          <ac:chgData name="Nguyen Viet Anh" userId="a7ab770b-5fd9-40b5-a45f-8805c97a2625" providerId="ADAL" clId="{B82C10FE-0F19-4286-B4BD-BD71A4B5E9E3}" dt="2025-03-07T06:38:48.669" v="5" actId="20577"/>
          <ac:spMkLst>
            <pc:docMk/>
            <pc:sldMk cId="0" sldId="257"/>
            <ac:spMk id="6" creationId="{00000000-0000-0000-0000-000000000000}"/>
          </ac:spMkLst>
        </pc:spChg>
      </pc:sldChg>
      <pc:sldChg chg="modSp mod">
        <pc:chgData name="Nguyen Viet Anh" userId="a7ab770b-5fd9-40b5-a45f-8805c97a2625" providerId="ADAL" clId="{B82C10FE-0F19-4286-B4BD-BD71A4B5E9E3}" dt="2025-03-07T06:53:57.027" v="448" actId="20577"/>
        <pc:sldMkLst>
          <pc:docMk/>
          <pc:sldMk cId="0" sldId="258"/>
        </pc:sldMkLst>
        <pc:spChg chg="mod">
          <ac:chgData name="Nguyen Viet Anh" userId="a7ab770b-5fd9-40b5-a45f-8805c97a2625" providerId="ADAL" clId="{B82C10FE-0F19-4286-B4BD-BD71A4B5E9E3}" dt="2025-03-07T06:53:35.429" v="433" actId="20577"/>
          <ac:spMkLst>
            <pc:docMk/>
            <pc:sldMk cId="0" sldId="258"/>
            <ac:spMk id="5" creationId="{00000000-0000-0000-0000-000000000000}"/>
          </ac:spMkLst>
        </pc:spChg>
        <pc:spChg chg="mod">
          <ac:chgData name="Nguyen Viet Anh" userId="a7ab770b-5fd9-40b5-a45f-8805c97a2625" providerId="ADAL" clId="{B82C10FE-0F19-4286-B4BD-BD71A4B5E9E3}" dt="2025-03-07T06:53:39.425" v="436" actId="20577"/>
          <ac:spMkLst>
            <pc:docMk/>
            <pc:sldMk cId="0" sldId="258"/>
            <ac:spMk id="6" creationId="{00000000-0000-0000-0000-000000000000}"/>
          </ac:spMkLst>
        </pc:spChg>
        <pc:spChg chg="mod">
          <ac:chgData name="Nguyen Viet Anh" userId="a7ab770b-5fd9-40b5-a45f-8805c97a2625" providerId="ADAL" clId="{B82C10FE-0F19-4286-B4BD-BD71A4B5E9E3}" dt="2025-03-07T06:53:43.394" v="439" actId="20577"/>
          <ac:spMkLst>
            <pc:docMk/>
            <pc:sldMk cId="0" sldId="258"/>
            <ac:spMk id="9" creationId="{00000000-0000-0000-0000-000000000000}"/>
          </ac:spMkLst>
        </pc:spChg>
        <pc:spChg chg="mod">
          <ac:chgData name="Nguyen Viet Anh" userId="a7ab770b-5fd9-40b5-a45f-8805c97a2625" providerId="ADAL" clId="{B82C10FE-0F19-4286-B4BD-BD71A4B5E9E3}" dt="2025-03-07T06:53:46.750" v="442" actId="20577"/>
          <ac:spMkLst>
            <pc:docMk/>
            <pc:sldMk cId="0" sldId="258"/>
            <ac:spMk id="10" creationId="{00000000-0000-0000-0000-000000000000}"/>
          </ac:spMkLst>
        </pc:spChg>
        <pc:spChg chg="mod">
          <ac:chgData name="Nguyen Viet Anh" userId="a7ab770b-5fd9-40b5-a45f-8805c97a2625" providerId="ADAL" clId="{B82C10FE-0F19-4286-B4BD-BD71A4B5E9E3}" dt="2025-03-07T06:53:54.124" v="445" actId="20577"/>
          <ac:spMkLst>
            <pc:docMk/>
            <pc:sldMk cId="0" sldId="258"/>
            <ac:spMk id="13" creationId="{00000000-0000-0000-0000-000000000000}"/>
          </ac:spMkLst>
        </pc:spChg>
        <pc:spChg chg="mod">
          <ac:chgData name="Nguyen Viet Anh" userId="a7ab770b-5fd9-40b5-a45f-8805c97a2625" providerId="ADAL" clId="{B82C10FE-0F19-4286-B4BD-BD71A4B5E9E3}" dt="2025-03-07T06:53:57.027" v="448" actId="20577"/>
          <ac:spMkLst>
            <pc:docMk/>
            <pc:sldMk cId="0" sldId="258"/>
            <ac:spMk id="14" creationId="{00000000-0000-0000-0000-000000000000}"/>
          </ac:spMkLst>
        </pc:spChg>
      </pc:sldChg>
      <pc:sldChg chg="modSp mod">
        <pc:chgData name="Nguyen Viet Anh" userId="a7ab770b-5fd9-40b5-a45f-8805c97a2625" providerId="ADAL" clId="{B82C10FE-0F19-4286-B4BD-BD71A4B5E9E3}" dt="2025-03-07T06:53:28.465" v="430" actId="20577"/>
        <pc:sldMkLst>
          <pc:docMk/>
          <pc:sldMk cId="0" sldId="259"/>
        </pc:sldMkLst>
        <pc:spChg chg="mod">
          <ac:chgData name="Nguyen Viet Anh" userId="a7ab770b-5fd9-40b5-a45f-8805c97a2625" providerId="ADAL" clId="{B82C10FE-0F19-4286-B4BD-BD71A4B5E9E3}" dt="2025-03-07T06:52:31.029" v="413" actId="20577"/>
          <ac:spMkLst>
            <pc:docMk/>
            <pc:sldMk cId="0" sldId="259"/>
            <ac:spMk id="5" creationId="{00000000-0000-0000-0000-000000000000}"/>
          </ac:spMkLst>
        </pc:spChg>
        <pc:spChg chg="mod">
          <ac:chgData name="Nguyen Viet Anh" userId="a7ab770b-5fd9-40b5-a45f-8805c97a2625" providerId="ADAL" clId="{B82C10FE-0F19-4286-B4BD-BD71A4B5E9E3}" dt="2025-03-07T06:53:28.465" v="430" actId="20577"/>
          <ac:spMkLst>
            <pc:docMk/>
            <pc:sldMk cId="0" sldId="259"/>
            <ac:spMk id="6" creationId="{00000000-0000-0000-0000-000000000000}"/>
          </ac:spMkLst>
        </pc:spChg>
        <pc:spChg chg="mod">
          <ac:chgData name="Nguyen Viet Anh" userId="a7ab770b-5fd9-40b5-a45f-8805c97a2625" providerId="ADAL" clId="{B82C10FE-0F19-4286-B4BD-BD71A4B5E9E3}" dt="2025-03-07T06:52:40.027" v="414" actId="1076"/>
          <ac:spMkLst>
            <pc:docMk/>
            <pc:sldMk cId="0" sldId="259"/>
            <ac:spMk id="7" creationId="{00000000-0000-0000-0000-000000000000}"/>
          </ac:spMkLst>
        </pc:spChg>
        <pc:spChg chg="mod">
          <ac:chgData name="Nguyen Viet Anh" userId="a7ab770b-5fd9-40b5-a45f-8805c97a2625" providerId="ADAL" clId="{B82C10FE-0F19-4286-B4BD-BD71A4B5E9E3}" dt="2025-03-07T06:53:06.920" v="420" actId="20577"/>
          <ac:spMkLst>
            <pc:docMk/>
            <pc:sldMk cId="0" sldId="259"/>
            <ac:spMk id="9" creationId="{00000000-0000-0000-0000-000000000000}"/>
          </ac:spMkLst>
        </pc:spChg>
        <pc:spChg chg="mod">
          <ac:chgData name="Nguyen Viet Anh" userId="a7ab770b-5fd9-40b5-a45f-8805c97a2625" providerId="ADAL" clId="{B82C10FE-0F19-4286-B4BD-BD71A4B5E9E3}" dt="2025-03-07T06:53:17.636" v="422" actId="20577"/>
          <ac:spMkLst>
            <pc:docMk/>
            <pc:sldMk cId="0" sldId="259"/>
            <ac:spMk id="10" creationId="{00000000-0000-0000-0000-000000000000}"/>
          </ac:spMkLst>
        </pc:spChg>
        <pc:spChg chg="mod">
          <ac:chgData name="Nguyen Viet Anh" userId="a7ab770b-5fd9-40b5-a45f-8805c97a2625" providerId="ADAL" clId="{B82C10FE-0F19-4286-B4BD-BD71A4B5E9E3}" dt="2025-03-07T06:53:21.586" v="425" actId="20577"/>
          <ac:spMkLst>
            <pc:docMk/>
            <pc:sldMk cId="0" sldId="259"/>
            <ac:spMk id="13" creationId="{00000000-0000-0000-0000-000000000000}"/>
          </ac:spMkLst>
        </pc:spChg>
        <pc:spChg chg="mod">
          <ac:chgData name="Nguyen Viet Anh" userId="a7ab770b-5fd9-40b5-a45f-8805c97a2625" providerId="ADAL" clId="{B82C10FE-0F19-4286-B4BD-BD71A4B5E9E3}" dt="2025-03-07T06:53:24.936" v="428" actId="20577"/>
          <ac:spMkLst>
            <pc:docMk/>
            <pc:sldMk cId="0" sldId="259"/>
            <ac:spMk id="14" creationId="{00000000-0000-0000-0000-000000000000}"/>
          </ac:spMkLst>
        </pc:spChg>
      </pc:sldChg>
      <pc:sldChg chg="modSp mod">
        <pc:chgData name="Nguyen Viet Anh" userId="a7ab770b-5fd9-40b5-a45f-8805c97a2625" providerId="ADAL" clId="{B82C10FE-0F19-4286-B4BD-BD71A4B5E9E3}" dt="2025-03-07T06:57:53.880" v="633" actId="1076"/>
        <pc:sldMkLst>
          <pc:docMk/>
          <pc:sldMk cId="0" sldId="260"/>
        </pc:sldMkLst>
        <pc:spChg chg="mod">
          <ac:chgData name="Nguyen Viet Anh" userId="a7ab770b-5fd9-40b5-a45f-8805c97a2625" providerId="ADAL" clId="{B82C10FE-0F19-4286-B4BD-BD71A4B5E9E3}" dt="2025-03-07T06:57:53.880" v="633" actId="1076"/>
          <ac:spMkLst>
            <pc:docMk/>
            <pc:sldMk cId="0" sldId="260"/>
            <ac:spMk id="8" creationId="{00000000-0000-0000-0000-000000000000}"/>
          </ac:spMkLst>
        </pc:spChg>
      </pc:sldChg>
      <pc:sldChg chg="addSp modSp new mod">
        <pc:chgData name="Nguyen Viet Anh" userId="a7ab770b-5fd9-40b5-a45f-8805c97a2625" providerId="ADAL" clId="{B82C10FE-0F19-4286-B4BD-BD71A4B5E9E3}" dt="2025-03-07T06:41:35.344" v="51" actId="255"/>
        <pc:sldMkLst>
          <pc:docMk/>
          <pc:sldMk cId="3443870817" sldId="270"/>
        </pc:sldMkLst>
        <pc:spChg chg="add mod">
          <ac:chgData name="Nguyen Viet Anh" userId="a7ab770b-5fd9-40b5-a45f-8805c97a2625" providerId="ADAL" clId="{B82C10FE-0F19-4286-B4BD-BD71A4B5E9E3}" dt="2025-03-07T06:41:06.141" v="48" actId="14100"/>
          <ac:spMkLst>
            <pc:docMk/>
            <pc:sldMk cId="3443870817" sldId="270"/>
            <ac:spMk id="3" creationId="{7D9B638E-AAC2-183B-B581-674C3A317467}"/>
          </ac:spMkLst>
        </pc:spChg>
        <pc:spChg chg="add mod">
          <ac:chgData name="Nguyen Viet Anh" userId="a7ab770b-5fd9-40b5-a45f-8805c97a2625" providerId="ADAL" clId="{B82C10FE-0F19-4286-B4BD-BD71A4B5E9E3}" dt="2025-03-07T06:41:35.344" v="51" actId="255"/>
          <ac:spMkLst>
            <pc:docMk/>
            <pc:sldMk cId="3443870817" sldId="270"/>
            <ac:spMk id="5" creationId="{2D1FA640-6FCA-2079-D8B4-4285AD723A6F}"/>
          </ac:spMkLst>
        </pc:spChg>
      </pc:sldChg>
      <pc:sldChg chg="addSp modSp new mod">
        <pc:chgData name="Nguyen Viet Anh" userId="a7ab770b-5fd9-40b5-a45f-8805c97a2625" providerId="ADAL" clId="{B82C10FE-0F19-4286-B4BD-BD71A4B5E9E3}" dt="2025-03-07T06:42:51.456" v="62" actId="1076"/>
        <pc:sldMkLst>
          <pc:docMk/>
          <pc:sldMk cId="2478313212" sldId="271"/>
        </pc:sldMkLst>
        <pc:spChg chg="add mod">
          <ac:chgData name="Nguyen Viet Anh" userId="a7ab770b-5fd9-40b5-a45f-8805c97a2625" providerId="ADAL" clId="{B82C10FE-0F19-4286-B4BD-BD71A4B5E9E3}" dt="2025-03-07T06:42:25.069" v="56" actId="255"/>
          <ac:spMkLst>
            <pc:docMk/>
            <pc:sldMk cId="2478313212" sldId="271"/>
            <ac:spMk id="3" creationId="{9CF805B6-40CC-93AA-3C31-477FBF232565}"/>
          </ac:spMkLst>
        </pc:spChg>
        <pc:picChg chg="add mod">
          <ac:chgData name="Nguyen Viet Anh" userId="a7ab770b-5fd9-40b5-a45f-8805c97a2625" providerId="ADAL" clId="{B82C10FE-0F19-4286-B4BD-BD71A4B5E9E3}" dt="2025-03-07T06:42:51.456" v="62" actId="1076"/>
          <ac:picMkLst>
            <pc:docMk/>
            <pc:sldMk cId="2478313212" sldId="271"/>
            <ac:picMk id="4" creationId="{8B88F93D-099E-0A30-1441-5B7F81404754}"/>
          </ac:picMkLst>
        </pc:picChg>
      </pc:sldChg>
      <pc:sldChg chg="addSp delSp modSp new mod">
        <pc:chgData name="Nguyen Viet Anh" userId="a7ab770b-5fd9-40b5-a45f-8805c97a2625" providerId="ADAL" clId="{B82C10FE-0F19-4286-B4BD-BD71A4B5E9E3}" dt="2025-03-07T06:45:21.114" v="119" actId="14100"/>
        <pc:sldMkLst>
          <pc:docMk/>
          <pc:sldMk cId="4293261578" sldId="272"/>
        </pc:sldMkLst>
        <pc:spChg chg="add del mod">
          <ac:chgData name="Nguyen Viet Anh" userId="a7ab770b-5fd9-40b5-a45f-8805c97a2625" providerId="ADAL" clId="{B82C10FE-0F19-4286-B4BD-BD71A4B5E9E3}" dt="2025-03-07T06:45:03.768" v="114"/>
          <ac:spMkLst>
            <pc:docMk/>
            <pc:sldMk cId="4293261578" sldId="272"/>
            <ac:spMk id="3" creationId="{71AAA3C3-5AD1-E794-3434-2BCA1E129488}"/>
          </ac:spMkLst>
        </pc:spChg>
        <pc:spChg chg="add mod">
          <ac:chgData name="Nguyen Viet Anh" userId="a7ab770b-5fd9-40b5-a45f-8805c97a2625" providerId="ADAL" clId="{B82C10FE-0F19-4286-B4BD-BD71A4B5E9E3}" dt="2025-03-07T06:45:21.114" v="119" actId="14100"/>
          <ac:spMkLst>
            <pc:docMk/>
            <pc:sldMk cId="4293261578" sldId="272"/>
            <ac:spMk id="4" creationId="{596FE8D4-A50F-A932-9A5D-21BCE7F8D347}"/>
          </ac:spMkLst>
        </pc:spChg>
      </pc:sldChg>
      <pc:sldChg chg="addSp modSp new mod">
        <pc:chgData name="Nguyen Viet Anh" userId="a7ab770b-5fd9-40b5-a45f-8805c97a2625" providerId="ADAL" clId="{B82C10FE-0F19-4286-B4BD-BD71A4B5E9E3}" dt="2025-03-07T06:57:14.890" v="632" actId="14100"/>
        <pc:sldMkLst>
          <pc:docMk/>
          <pc:sldMk cId="1550225902" sldId="273"/>
        </pc:sldMkLst>
        <pc:spChg chg="add mod">
          <ac:chgData name="Nguyen Viet Anh" userId="a7ab770b-5fd9-40b5-a45f-8805c97a2625" providerId="ADAL" clId="{B82C10FE-0F19-4286-B4BD-BD71A4B5E9E3}" dt="2025-03-07T06:57:12.006" v="631" actId="14100"/>
          <ac:spMkLst>
            <pc:docMk/>
            <pc:sldMk cId="1550225902" sldId="273"/>
            <ac:spMk id="2" creationId="{A3ABDCFC-8DC1-C8FE-D195-1CA79BCDF8A6}"/>
          </ac:spMkLst>
        </pc:spChg>
        <pc:spChg chg="add mod">
          <ac:chgData name="Nguyen Viet Anh" userId="a7ab770b-5fd9-40b5-a45f-8805c97a2625" providerId="ADAL" clId="{B82C10FE-0F19-4286-B4BD-BD71A4B5E9E3}" dt="2025-03-07T06:57:14.890" v="632" actId="14100"/>
          <ac:spMkLst>
            <pc:docMk/>
            <pc:sldMk cId="1550225902" sldId="273"/>
            <ac:spMk id="3" creationId="{A3A27314-BD37-8914-E496-4A5C012FB567}"/>
          </ac:spMkLst>
        </pc:spChg>
        <pc:picChg chg="add mod">
          <ac:chgData name="Nguyen Viet Anh" userId="a7ab770b-5fd9-40b5-a45f-8805c97a2625" providerId="ADAL" clId="{B82C10FE-0F19-4286-B4BD-BD71A4B5E9E3}" dt="2025-03-07T06:56:40.915" v="626" actId="14100"/>
          <ac:picMkLst>
            <pc:docMk/>
            <pc:sldMk cId="1550225902" sldId="273"/>
            <ac:picMk id="4" creationId="{E69EBF8E-4A15-CCA5-6F66-F1E7497C4135}"/>
          </ac:picMkLst>
        </pc:picChg>
      </pc:sldChg>
      <pc:sldChg chg="new del">
        <pc:chgData name="Nguyen Viet Anh" userId="a7ab770b-5fd9-40b5-a45f-8805c97a2625" providerId="ADAL" clId="{B82C10FE-0F19-4286-B4BD-BD71A4B5E9E3}" dt="2025-03-07T06:51:52.879" v="407" actId="680"/>
        <pc:sldMkLst>
          <pc:docMk/>
          <pc:sldMk cId="2798616991"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2039783"/>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7"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1"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3"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7"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0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037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3118418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1239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62950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3343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847252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8397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6814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0965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945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26003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386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3407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5827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9464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8540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718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0014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8820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6360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199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1972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48590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648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20833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Lst>
  <p:hf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11836039" y="3749704"/>
            <a:ext cx="13042821" cy="1417558"/>
          </a:xfrm>
          <a:prstGeom prst="rect">
            <a:avLst/>
          </a:prstGeom>
          <a:noFill/>
          <a:ln/>
        </p:spPr>
        <p:txBody>
          <a:bodyPr wrap="square" lIns="0" tIns="0" rIns="0" bIns="0" rtlCol="0" anchor="t"/>
          <a:lstStyle/>
          <a:p>
            <a:pPr>
              <a:lnSpc>
                <a:spcPts val="5550"/>
              </a:lnSpc>
            </a:pPr>
            <a:endParaRPr lang="en-US" sz="4450" dirty="0"/>
          </a:p>
        </p:txBody>
      </p:sp>
      <p:sp>
        <p:nvSpPr>
          <p:cNvPr id="5" name="Text 2"/>
          <p:cNvSpPr/>
          <p:nvPr/>
        </p:nvSpPr>
        <p:spPr>
          <a:xfrm flipH="1">
            <a:off x="949122" y="2176042"/>
            <a:ext cx="8264326" cy="879674"/>
          </a:xfrm>
          <a:prstGeom prst="rect">
            <a:avLst/>
          </a:prstGeom>
          <a:noFill/>
          <a:ln/>
        </p:spPr>
        <p:txBody>
          <a:bodyPr wrap="square" lIns="0" tIns="0" rIns="0" bIns="0" rtlCol="0" anchor="t"/>
          <a:lstStyle/>
          <a:p>
            <a:pPr>
              <a:lnSpc>
                <a:spcPts val="2850"/>
              </a:lnSpc>
            </a:pPr>
            <a:r>
              <a:rPr lang="en-US" sz="2400" dirty="0">
                <a:latin typeface="Inter" pitchFamily="34" charset="0"/>
                <a:ea typeface="Inter" pitchFamily="34" charset="-122"/>
                <a:cs typeface="Inter" pitchFamily="34" charset="-120"/>
              </a:rPr>
              <a:t>Hệ thống quản lý thuế tự động hóa quy trình tính thuế thu nhập cá nhân, đảm bảo tính chính xác, minh bạch và hiệu quả cho doanh nghiệp.</a:t>
            </a:r>
            <a:endParaRPr lang="en-US" sz="2400" dirty="0"/>
          </a:p>
        </p:txBody>
      </p:sp>
      <p:sp>
        <p:nvSpPr>
          <p:cNvPr id="6" name="Rectangle 5">
            <a:extLst>
              <a:ext uri="{FF2B5EF4-FFF2-40B4-BE49-F238E27FC236}">
                <a16:creationId xmlns:a16="http://schemas.microsoft.com/office/drawing/2014/main" id="{E2D32733-6E04-3771-D60F-22B5D0A6AD4E}"/>
              </a:ext>
            </a:extLst>
          </p:cNvPr>
          <p:cNvSpPr/>
          <p:nvPr/>
        </p:nvSpPr>
        <p:spPr>
          <a:xfrm>
            <a:off x="-243068" y="208344"/>
            <a:ext cx="10463513" cy="1384995"/>
          </a:xfrm>
          <a:prstGeom prst="rect">
            <a:avLst/>
          </a:prstGeom>
          <a:noFill/>
        </p:spPr>
        <p:txBody>
          <a:bodyPr wrap="square" lIns="91440" tIns="45720" rIns="91440" bIns="45720">
            <a:spAutoFit/>
          </a:bodyPr>
          <a:lstStyle/>
          <a:p>
            <a:pPr algn="ctr"/>
            <a:r>
              <a:rPr lang="en-US" sz="5400" dirty="0">
                <a:ln w="0"/>
                <a:effectLst>
                  <a:outerShdw blurRad="38100" dist="19050" dir="2700000" algn="tl" rotWithShape="0">
                    <a:schemeClr val="dk1">
                      <a:alpha val="40000"/>
                    </a:schemeClr>
                  </a:outerShdw>
                </a:effectLst>
                <a:latin typeface="DM Sans Medium" pitchFamily="34" charset="0"/>
                <a:ea typeface="DM Sans Medium" pitchFamily="34" charset="-122"/>
                <a:cs typeface="DM Sans Medium" pitchFamily="34" charset="-120"/>
              </a:rPr>
              <a:t>Hệ Thống Quản </a:t>
            </a:r>
            <a:r>
              <a:rPr lang="en-US" sz="5400">
                <a:ln w="0"/>
                <a:effectLst>
                  <a:outerShdw blurRad="38100" dist="19050" dir="2700000" algn="tl" rotWithShape="0">
                    <a:schemeClr val="dk1">
                      <a:alpha val="40000"/>
                    </a:schemeClr>
                  </a:outerShdw>
                </a:effectLst>
                <a:latin typeface="DM Sans Medium" pitchFamily="34" charset="0"/>
                <a:ea typeface="DM Sans Medium" pitchFamily="34" charset="-122"/>
                <a:cs typeface="DM Sans Medium" pitchFamily="34" charset="-120"/>
              </a:rPr>
              <a:t>Lý Thuế</a:t>
            </a:r>
          </a:p>
          <a:p>
            <a:pPr algn="ctr"/>
            <a:r>
              <a:rPr lang="en-US" sz="3000">
                <a:ln w="0"/>
                <a:effectLst>
                  <a:outerShdw blurRad="38100" dist="19050" dir="2700000" algn="tl" rotWithShape="0">
                    <a:schemeClr val="dk1">
                      <a:alpha val="40000"/>
                    </a:schemeClr>
                  </a:outerShdw>
                </a:effectLst>
                <a:latin typeface="DM Sans Medium" pitchFamily="34" charset="0"/>
              </a:rPr>
              <a:t>(Nhóm 3)</a:t>
            </a:r>
            <a:endParaRPr lang="en-US" sz="300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60ECD4E3-D965-B866-2025-4C4DB0D0FD37}"/>
              </a:ext>
            </a:extLst>
          </p:cNvPr>
          <p:cNvSpPr txBox="1"/>
          <p:nvPr/>
        </p:nvSpPr>
        <p:spPr>
          <a:xfrm>
            <a:off x="272929" y="4741248"/>
            <a:ext cx="10126924" cy="426014"/>
          </a:xfrm>
          <a:prstGeom prst="rect">
            <a:avLst/>
          </a:prstGeom>
          <a:noFill/>
        </p:spPr>
        <p:txBody>
          <a:bodyPr wrap="square">
            <a:spAutoFit/>
          </a:bodyPr>
          <a:lstStyle/>
          <a:p>
            <a:pPr>
              <a:lnSpc>
                <a:spcPts val="2850"/>
              </a:lnSpc>
            </a:pPr>
            <a:r>
              <a:rPr lang="en-US">
                <a:latin typeface="Inter" pitchFamily="34" charset="0"/>
                <a:ea typeface="Inter" pitchFamily="34" charset="-122"/>
                <a:cs typeface="Inter" pitchFamily="34" charset="-120"/>
              </a:rPr>
              <a:t>Thành viên nhóm</a:t>
            </a:r>
            <a:endParaRPr lang="en-US" dirty="0"/>
          </a:p>
        </p:txBody>
      </p:sp>
      <p:graphicFrame>
        <p:nvGraphicFramePr>
          <p:cNvPr id="2" name="Table 1">
            <a:extLst>
              <a:ext uri="{FF2B5EF4-FFF2-40B4-BE49-F238E27FC236}">
                <a16:creationId xmlns:a16="http://schemas.microsoft.com/office/drawing/2014/main" id="{466D739D-2F98-34BD-42ED-2C013337EA7E}"/>
              </a:ext>
            </a:extLst>
          </p:cNvPr>
          <p:cNvGraphicFramePr>
            <a:graphicFrameLocks noGrp="1"/>
          </p:cNvGraphicFramePr>
          <p:nvPr>
            <p:extLst>
              <p:ext uri="{D42A27DB-BD31-4B8C-83A1-F6EECF244321}">
                <p14:modId xmlns:p14="http://schemas.microsoft.com/office/powerpoint/2010/main" val="1954924114"/>
              </p:ext>
            </p:extLst>
          </p:nvPr>
        </p:nvGraphicFramePr>
        <p:xfrm>
          <a:off x="2959767" y="5167262"/>
          <a:ext cx="5799222" cy="2523744"/>
        </p:xfrm>
        <a:graphic>
          <a:graphicData uri="http://schemas.openxmlformats.org/drawingml/2006/table">
            <a:tbl>
              <a:tblPr firstRow="1" bandRow="1">
                <a:tableStyleId>{5C22544A-7EE6-4342-B048-85BDC9FD1C3A}</a:tableStyleId>
              </a:tblPr>
              <a:tblGrid>
                <a:gridCol w="1864896">
                  <a:extLst>
                    <a:ext uri="{9D8B030D-6E8A-4147-A177-3AD203B41FA5}">
                      <a16:colId xmlns:a16="http://schemas.microsoft.com/office/drawing/2014/main" val="2504983776"/>
                    </a:ext>
                  </a:extLst>
                </a:gridCol>
                <a:gridCol w="3934326">
                  <a:extLst>
                    <a:ext uri="{9D8B030D-6E8A-4147-A177-3AD203B41FA5}">
                      <a16:colId xmlns:a16="http://schemas.microsoft.com/office/drawing/2014/main" val="1791055117"/>
                    </a:ext>
                  </a:extLst>
                </a:gridCol>
              </a:tblGrid>
              <a:tr h="410337">
                <a:tc>
                  <a:txBody>
                    <a:bodyPr/>
                    <a:lstStyle/>
                    <a:p>
                      <a:r>
                        <a:rPr lang="en-US"/>
                        <a:t>Mã sinh viên</a:t>
                      </a:r>
                    </a:p>
                  </a:txBody>
                  <a:tcPr/>
                </a:tc>
                <a:tc>
                  <a:txBody>
                    <a:bodyPr/>
                    <a:lstStyle/>
                    <a:p>
                      <a:pPr algn="ctr"/>
                      <a:r>
                        <a:rPr lang="en-US"/>
                        <a:t>Tên sinh viên </a:t>
                      </a:r>
                    </a:p>
                  </a:txBody>
                  <a:tcPr/>
                </a:tc>
                <a:extLst>
                  <a:ext uri="{0D108BD9-81ED-4DB2-BD59-A6C34878D82A}">
                    <a16:rowId xmlns:a16="http://schemas.microsoft.com/office/drawing/2014/main" val="1549179956"/>
                  </a:ext>
                </a:extLst>
              </a:tr>
              <a:tr h="410337">
                <a:tc>
                  <a:txBody>
                    <a:bodyPr/>
                    <a:lstStyle/>
                    <a:p>
                      <a:pPr algn="ctr"/>
                      <a:r>
                        <a:rPr lang="en-US"/>
                        <a:t>22010291</a:t>
                      </a:r>
                    </a:p>
                  </a:txBody>
                  <a:tcPr/>
                </a:tc>
                <a:tc>
                  <a:txBody>
                    <a:bodyPr/>
                    <a:lstStyle/>
                    <a:p>
                      <a:pPr algn="ctr"/>
                      <a:r>
                        <a:rPr lang="en-US"/>
                        <a:t>Nguyễn Việt Anh</a:t>
                      </a:r>
                    </a:p>
                  </a:txBody>
                  <a:tcPr/>
                </a:tc>
                <a:extLst>
                  <a:ext uri="{0D108BD9-81ED-4DB2-BD59-A6C34878D82A}">
                    <a16:rowId xmlns:a16="http://schemas.microsoft.com/office/drawing/2014/main" val="178568496"/>
                  </a:ext>
                </a:extLst>
              </a:tr>
              <a:tr h="410337">
                <a:tc>
                  <a:txBody>
                    <a:bodyPr/>
                    <a:lstStyle/>
                    <a:p>
                      <a:pPr algn="ctr"/>
                      <a:r>
                        <a:rPr lang="en-US"/>
                        <a:t>22010015</a:t>
                      </a:r>
                    </a:p>
                  </a:txBody>
                  <a:tcPr/>
                </a:tc>
                <a:tc>
                  <a:txBody>
                    <a:bodyPr/>
                    <a:lstStyle/>
                    <a:p>
                      <a:pPr algn="ctr"/>
                      <a:r>
                        <a:rPr lang="en-US"/>
                        <a:t>Hoàng Trọng Đức</a:t>
                      </a:r>
                    </a:p>
                  </a:txBody>
                  <a:tcPr/>
                </a:tc>
                <a:extLst>
                  <a:ext uri="{0D108BD9-81ED-4DB2-BD59-A6C34878D82A}">
                    <a16:rowId xmlns:a16="http://schemas.microsoft.com/office/drawing/2014/main" val="2798160708"/>
                  </a:ext>
                </a:extLst>
              </a:tr>
              <a:tr h="410337">
                <a:tc>
                  <a:txBody>
                    <a:bodyPr/>
                    <a:lstStyle/>
                    <a:p>
                      <a:pPr algn="ctr"/>
                      <a:r>
                        <a:rPr lang="en-US"/>
                        <a:t>22010309</a:t>
                      </a:r>
                    </a:p>
                  </a:txBody>
                  <a:tcPr/>
                </a:tc>
                <a:tc>
                  <a:txBody>
                    <a:bodyPr/>
                    <a:lstStyle/>
                    <a:p>
                      <a:pPr algn="ctr"/>
                      <a:r>
                        <a:rPr lang="en-US"/>
                        <a:t>Trần Ánh Tuyết</a:t>
                      </a:r>
                    </a:p>
                  </a:txBody>
                  <a:tcPr/>
                </a:tc>
                <a:extLst>
                  <a:ext uri="{0D108BD9-81ED-4DB2-BD59-A6C34878D82A}">
                    <a16:rowId xmlns:a16="http://schemas.microsoft.com/office/drawing/2014/main" val="620735891"/>
                  </a:ext>
                </a:extLst>
              </a:tr>
              <a:tr h="410337">
                <a:tc>
                  <a:txBody>
                    <a:bodyPr/>
                    <a:lstStyle/>
                    <a:p>
                      <a:pPr algn="ctr"/>
                      <a:r>
                        <a:rPr lang="en-US"/>
                        <a:t>22010325</a:t>
                      </a:r>
                    </a:p>
                  </a:txBody>
                  <a:tcPr/>
                </a:tc>
                <a:tc>
                  <a:txBody>
                    <a:bodyPr/>
                    <a:lstStyle/>
                    <a:p>
                      <a:pPr algn="ctr"/>
                      <a:r>
                        <a:rPr lang="en-US"/>
                        <a:t>Nguyễn Đức Hà </a:t>
                      </a:r>
                    </a:p>
                  </a:txBody>
                  <a:tcPr/>
                </a:tc>
                <a:extLst>
                  <a:ext uri="{0D108BD9-81ED-4DB2-BD59-A6C34878D82A}">
                    <a16:rowId xmlns:a16="http://schemas.microsoft.com/office/drawing/2014/main" val="2873471835"/>
                  </a:ext>
                </a:extLst>
              </a:tr>
              <a:tr h="410337">
                <a:tc>
                  <a:txBody>
                    <a:bodyPr/>
                    <a:lstStyle/>
                    <a:p>
                      <a:pPr algn="ctr"/>
                      <a:r>
                        <a:rPr lang="en-US"/>
                        <a:t>22012163</a:t>
                      </a:r>
                    </a:p>
                  </a:txBody>
                  <a:tcPr/>
                </a:tc>
                <a:tc>
                  <a:txBody>
                    <a:bodyPr/>
                    <a:lstStyle/>
                    <a:p>
                      <a:pPr algn="ctr"/>
                      <a:r>
                        <a:rPr lang="en-US"/>
                        <a:t>Đỗ Duy Kiên</a:t>
                      </a:r>
                    </a:p>
                  </a:txBody>
                  <a:tcPr/>
                </a:tc>
                <a:extLst>
                  <a:ext uri="{0D108BD9-81ED-4DB2-BD59-A6C34878D82A}">
                    <a16:rowId xmlns:a16="http://schemas.microsoft.com/office/drawing/2014/main" val="23855883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621274"/>
            <a:ext cx="5711428" cy="708779"/>
          </a:xfrm>
          <a:prstGeom prst="rect">
            <a:avLst/>
          </a:prstGeom>
          <a:noFill/>
          <a:ln/>
        </p:spPr>
        <p:txBody>
          <a:bodyPr wrap="none" lIns="0" tIns="0" rIns="0" bIns="0" rtlCol="0" anchor="t"/>
          <a:lstStyle/>
          <a:p>
            <a:pPr>
              <a:lnSpc>
                <a:spcPts val="5550"/>
              </a:lnSpc>
            </a:pPr>
            <a:r>
              <a:rPr lang="en-US" sz="4450" b="1" dirty="0">
                <a:solidFill>
                  <a:srgbClr val="000000"/>
                </a:solidFill>
                <a:latin typeface="Fraunces Extra Bold" pitchFamily="34" charset="0"/>
                <a:ea typeface="Fraunces Extra Bold" pitchFamily="34" charset="-122"/>
                <a:cs typeface="Fraunces Extra Bold" pitchFamily="34" charset="-120"/>
              </a:rPr>
              <a:t>Giao Diện Hệ Thống</a:t>
            </a:r>
            <a:endParaRPr lang="en-US" sz="4450" dirty="0"/>
          </a:p>
        </p:txBody>
      </p:sp>
      <p:pic>
        <p:nvPicPr>
          <p:cNvPr id="3" name="Image 0" descr="preencoded.png"/>
          <p:cNvPicPr>
            <a:picLocks noChangeAspect="1"/>
          </p:cNvPicPr>
          <p:nvPr/>
        </p:nvPicPr>
        <p:blipFill>
          <a:blip r:embed="rId3"/>
          <a:stretch>
            <a:fillRect/>
          </a:stretch>
        </p:blipFill>
        <p:spPr>
          <a:xfrm>
            <a:off x="793790" y="2783681"/>
            <a:ext cx="566976" cy="566976"/>
          </a:xfrm>
          <a:prstGeom prst="rect">
            <a:avLst/>
          </a:prstGeom>
        </p:spPr>
      </p:pic>
      <p:sp>
        <p:nvSpPr>
          <p:cNvPr id="4" name="Text 1"/>
          <p:cNvSpPr/>
          <p:nvPr/>
        </p:nvSpPr>
        <p:spPr>
          <a:xfrm>
            <a:off x="793790" y="3577471"/>
            <a:ext cx="2835235" cy="354330"/>
          </a:xfrm>
          <a:prstGeom prst="rect">
            <a:avLst/>
          </a:prstGeom>
          <a:noFill/>
          <a:ln/>
        </p:spPr>
        <p:txBody>
          <a:bodyPr wrap="none" lIns="0" tIns="0" rIns="0" bIns="0" rtlCol="0" anchor="t"/>
          <a:lstStyle/>
          <a:p>
            <a:pPr>
              <a:lnSpc>
                <a:spcPts val="2750"/>
              </a:lnSpc>
            </a:pPr>
            <a:r>
              <a:rPr lang="en-US" sz="2200" b="1" dirty="0">
                <a:solidFill>
                  <a:srgbClr val="000000"/>
                </a:solidFill>
                <a:latin typeface="Fraunces Extra Bold" pitchFamily="34" charset="0"/>
                <a:ea typeface="Fraunces Extra Bold" pitchFamily="34" charset="-122"/>
                <a:cs typeface="Fraunces Extra Bold" pitchFamily="34" charset="-120"/>
              </a:rPr>
              <a:t>Trang đăng nhập</a:t>
            </a:r>
            <a:endParaRPr lang="en-US" sz="2200" dirty="0"/>
          </a:p>
        </p:txBody>
      </p:sp>
      <p:sp>
        <p:nvSpPr>
          <p:cNvPr id="5" name="Text 2"/>
          <p:cNvSpPr/>
          <p:nvPr/>
        </p:nvSpPr>
        <p:spPr>
          <a:xfrm>
            <a:off x="793790" y="4067889"/>
            <a:ext cx="3005495" cy="1088708"/>
          </a:xfrm>
          <a:prstGeom prst="rect">
            <a:avLst/>
          </a:prstGeom>
          <a:noFill/>
          <a:ln/>
        </p:spPr>
        <p:txBody>
          <a:bodyPr wrap="square" lIns="0" tIns="0" rIns="0" bIns="0" rtlCol="0" anchor="t"/>
          <a:lstStyle/>
          <a:p>
            <a:pPr>
              <a:lnSpc>
                <a:spcPts val="2850"/>
              </a:lnSpc>
            </a:pPr>
            <a:r>
              <a:rPr lang="en-US" sz="1750" dirty="0">
                <a:solidFill>
                  <a:srgbClr val="000000"/>
                </a:solidFill>
                <a:latin typeface="Nobile" pitchFamily="34" charset="0"/>
                <a:ea typeface="Nobile" pitchFamily="34" charset="-122"/>
                <a:cs typeface="Nobile" pitchFamily="34" charset="-120"/>
              </a:rPr>
              <a:t>Người dùng nhập tài khoản và mật khẩu, phân quyền truy cập theo vai trò.</a:t>
            </a:r>
            <a:endParaRPr lang="en-US" sz="1750" dirty="0"/>
          </a:p>
        </p:txBody>
      </p:sp>
      <p:pic>
        <p:nvPicPr>
          <p:cNvPr id="6" name="Image 1" descr="preencoded.png"/>
          <p:cNvPicPr>
            <a:picLocks noChangeAspect="1"/>
          </p:cNvPicPr>
          <p:nvPr/>
        </p:nvPicPr>
        <p:blipFill>
          <a:blip r:embed="rId4"/>
          <a:stretch>
            <a:fillRect/>
          </a:stretch>
        </p:blipFill>
        <p:spPr>
          <a:xfrm>
            <a:off x="4139446" y="2783681"/>
            <a:ext cx="566976" cy="566976"/>
          </a:xfrm>
          <a:prstGeom prst="rect">
            <a:avLst/>
          </a:prstGeom>
        </p:spPr>
      </p:pic>
      <p:sp>
        <p:nvSpPr>
          <p:cNvPr id="7" name="Text 3"/>
          <p:cNvSpPr/>
          <p:nvPr/>
        </p:nvSpPr>
        <p:spPr>
          <a:xfrm>
            <a:off x="4139446" y="3577471"/>
            <a:ext cx="3005614" cy="708660"/>
          </a:xfrm>
          <a:prstGeom prst="rect">
            <a:avLst/>
          </a:prstGeom>
          <a:noFill/>
          <a:ln/>
        </p:spPr>
        <p:txBody>
          <a:bodyPr wrap="square" lIns="0" tIns="0" rIns="0" bIns="0" rtlCol="0" anchor="t"/>
          <a:lstStyle/>
          <a:p>
            <a:pPr>
              <a:lnSpc>
                <a:spcPts val="2750"/>
              </a:lnSpc>
            </a:pPr>
            <a:r>
              <a:rPr lang="en-US" sz="2200" b="1" dirty="0">
                <a:solidFill>
                  <a:srgbClr val="000000"/>
                </a:solidFill>
                <a:latin typeface="Fraunces Extra Bold" pitchFamily="34" charset="0"/>
                <a:ea typeface="Fraunces Extra Bold" pitchFamily="34" charset="-122"/>
                <a:cs typeface="Fraunces Extra Bold" pitchFamily="34" charset="-120"/>
              </a:rPr>
              <a:t>Quản lý thông tin cá nhân, lương và thuế</a:t>
            </a:r>
            <a:endParaRPr lang="en-US" sz="2200" dirty="0"/>
          </a:p>
        </p:txBody>
      </p:sp>
      <p:sp>
        <p:nvSpPr>
          <p:cNvPr id="8" name="Text 4"/>
          <p:cNvSpPr/>
          <p:nvPr/>
        </p:nvSpPr>
        <p:spPr>
          <a:xfrm>
            <a:off x="4139446" y="4422221"/>
            <a:ext cx="3005614" cy="1814513"/>
          </a:xfrm>
          <a:prstGeom prst="rect">
            <a:avLst/>
          </a:prstGeom>
          <a:noFill/>
          <a:ln/>
        </p:spPr>
        <p:txBody>
          <a:bodyPr wrap="square" lIns="0" tIns="0" rIns="0" bIns="0" rtlCol="0" anchor="t"/>
          <a:lstStyle/>
          <a:p>
            <a:pPr>
              <a:lnSpc>
                <a:spcPts val="2850"/>
              </a:lnSpc>
            </a:pPr>
            <a:r>
              <a:rPr lang="en-US" sz="1750" dirty="0">
                <a:solidFill>
                  <a:srgbClr val="000000"/>
                </a:solidFill>
                <a:latin typeface="Nobile" pitchFamily="34" charset="0"/>
                <a:ea typeface="Nobile" pitchFamily="34" charset="-122"/>
                <a:cs typeface="Nobile" pitchFamily="34" charset="-120"/>
              </a:rPr>
              <a:t>Nhân viên, kế toán, trưởng phòng có thể tra cứu, chỉnh sửa thông tin cá nhân, bảng lương, và thông tin thuế của mình.</a:t>
            </a:r>
            <a:endParaRPr lang="en-US" sz="1750" dirty="0"/>
          </a:p>
        </p:txBody>
      </p:sp>
      <p:pic>
        <p:nvPicPr>
          <p:cNvPr id="9" name="Image 2" descr="preencoded.png"/>
          <p:cNvPicPr>
            <a:picLocks noChangeAspect="1"/>
          </p:cNvPicPr>
          <p:nvPr/>
        </p:nvPicPr>
        <p:blipFill>
          <a:blip r:embed="rId5"/>
          <a:stretch>
            <a:fillRect/>
          </a:stretch>
        </p:blipFill>
        <p:spPr>
          <a:xfrm>
            <a:off x="7485221" y="2783681"/>
            <a:ext cx="566976" cy="566976"/>
          </a:xfrm>
          <a:prstGeom prst="rect">
            <a:avLst/>
          </a:prstGeom>
        </p:spPr>
      </p:pic>
      <p:sp>
        <p:nvSpPr>
          <p:cNvPr id="10" name="Text 5"/>
          <p:cNvSpPr/>
          <p:nvPr/>
        </p:nvSpPr>
        <p:spPr>
          <a:xfrm>
            <a:off x="7485221" y="3577471"/>
            <a:ext cx="2886908" cy="354330"/>
          </a:xfrm>
          <a:prstGeom prst="rect">
            <a:avLst/>
          </a:prstGeom>
          <a:noFill/>
          <a:ln/>
        </p:spPr>
        <p:txBody>
          <a:bodyPr wrap="none" lIns="0" tIns="0" rIns="0" bIns="0" rtlCol="0" anchor="t"/>
          <a:lstStyle/>
          <a:p>
            <a:pPr>
              <a:lnSpc>
                <a:spcPts val="2750"/>
              </a:lnSpc>
            </a:pPr>
            <a:r>
              <a:rPr lang="en-US" sz="2200" b="1" dirty="0">
                <a:solidFill>
                  <a:srgbClr val="000000"/>
                </a:solidFill>
                <a:latin typeface="Fraunces Extra Bold" pitchFamily="34" charset="0"/>
                <a:ea typeface="Fraunces Extra Bold" pitchFamily="34" charset="-122"/>
                <a:cs typeface="Fraunces Extra Bold" pitchFamily="34" charset="-120"/>
              </a:rPr>
              <a:t>Chức năng tính thuế</a:t>
            </a:r>
            <a:endParaRPr lang="en-US" sz="2200" dirty="0"/>
          </a:p>
        </p:txBody>
      </p:sp>
      <p:sp>
        <p:nvSpPr>
          <p:cNvPr id="11" name="Text 6"/>
          <p:cNvSpPr/>
          <p:nvPr/>
        </p:nvSpPr>
        <p:spPr>
          <a:xfrm>
            <a:off x="7485221" y="4067889"/>
            <a:ext cx="3005614" cy="2540318"/>
          </a:xfrm>
          <a:prstGeom prst="rect">
            <a:avLst/>
          </a:prstGeom>
          <a:noFill/>
          <a:ln/>
        </p:spPr>
        <p:txBody>
          <a:bodyPr wrap="square" lIns="0" tIns="0" rIns="0" bIns="0" rtlCol="0" anchor="t"/>
          <a:lstStyle/>
          <a:p>
            <a:pPr>
              <a:lnSpc>
                <a:spcPts val="2850"/>
              </a:lnSpc>
            </a:pPr>
            <a:r>
              <a:rPr lang="en-US" sz="1750" dirty="0">
                <a:solidFill>
                  <a:srgbClr val="000000"/>
                </a:solidFill>
                <a:latin typeface="Nobile" pitchFamily="34" charset="0"/>
                <a:ea typeface="Nobile" pitchFamily="34" charset="-122"/>
                <a:cs typeface="Nobile" pitchFamily="34" charset="-120"/>
              </a:rPr>
              <a:t>Hỗ trợ kiểm tra thu nhập chịu thuế, giảm trừ, tính thuế theo quy định hiện hành. Hệ thống tự động tính toán thuế, giảm thiểu sai sót và đảm bảo tính chính xác.</a:t>
            </a:r>
            <a:endParaRPr lang="en-US" sz="1750" dirty="0"/>
          </a:p>
        </p:txBody>
      </p:sp>
      <p:pic>
        <p:nvPicPr>
          <p:cNvPr id="12" name="Image 3" descr="preencoded.png"/>
          <p:cNvPicPr>
            <a:picLocks noChangeAspect="1"/>
          </p:cNvPicPr>
          <p:nvPr/>
        </p:nvPicPr>
        <p:blipFill>
          <a:blip r:embed="rId6"/>
          <a:stretch>
            <a:fillRect/>
          </a:stretch>
        </p:blipFill>
        <p:spPr>
          <a:xfrm>
            <a:off x="10830997" y="2783681"/>
            <a:ext cx="566976" cy="566976"/>
          </a:xfrm>
          <a:prstGeom prst="rect">
            <a:avLst/>
          </a:prstGeom>
        </p:spPr>
      </p:pic>
      <p:sp>
        <p:nvSpPr>
          <p:cNvPr id="13" name="Text 7"/>
          <p:cNvSpPr/>
          <p:nvPr/>
        </p:nvSpPr>
        <p:spPr>
          <a:xfrm>
            <a:off x="10830999" y="3577471"/>
            <a:ext cx="2835235" cy="354330"/>
          </a:xfrm>
          <a:prstGeom prst="rect">
            <a:avLst/>
          </a:prstGeom>
          <a:noFill/>
          <a:ln/>
        </p:spPr>
        <p:txBody>
          <a:bodyPr wrap="none" lIns="0" tIns="0" rIns="0" bIns="0" rtlCol="0" anchor="t"/>
          <a:lstStyle/>
          <a:p>
            <a:pPr>
              <a:lnSpc>
                <a:spcPts val="2750"/>
              </a:lnSpc>
            </a:pPr>
            <a:r>
              <a:rPr lang="en-US" sz="2200" b="1" dirty="0">
                <a:solidFill>
                  <a:srgbClr val="000000"/>
                </a:solidFill>
                <a:latin typeface="Fraunces Extra Bold" pitchFamily="34" charset="0"/>
                <a:ea typeface="Fraunces Extra Bold" pitchFamily="34" charset="-122"/>
                <a:cs typeface="Fraunces Extra Bold" pitchFamily="34" charset="-120"/>
              </a:rPr>
              <a:t>Xuất báo cáo</a:t>
            </a:r>
            <a:endParaRPr lang="en-US" sz="2200" dirty="0"/>
          </a:p>
        </p:txBody>
      </p:sp>
      <p:sp>
        <p:nvSpPr>
          <p:cNvPr id="14" name="Text 8"/>
          <p:cNvSpPr/>
          <p:nvPr/>
        </p:nvSpPr>
        <p:spPr>
          <a:xfrm>
            <a:off x="10830997" y="4067891"/>
            <a:ext cx="3005614" cy="2177415"/>
          </a:xfrm>
          <a:prstGeom prst="rect">
            <a:avLst/>
          </a:prstGeom>
          <a:noFill/>
          <a:ln/>
        </p:spPr>
        <p:txBody>
          <a:bodyPr wrap="square" lIns="0" tIns="0" rIns="0" bIns="0" rtlCol="0" anchor="t"/>
          <a:lstStyle/>
          <a:p>
            <a:pPr>
              <a:lnSpc>
                <a:spcPts val="2850"/>
              </a:lnSpc>
            </a:pPr>
            <a:r>
              <a:rPr lang="en-US" sz="1750" dirty="0">
                <a:solidFill>
                  <a:srgbClr val="000000"/>
                </a:solidFill>
                <a:latin typeface="Nobile" pitchFamily="34" charset="0"/>
                <a:ea typeface="Nobile" pitchFamily="34" charset="-122"/>
                <a:cs typeface="Nobile" pitchFamily="34" charset="-120"/>
              </a:rPr>
              <a:t>Cung cấp thông tin chi tiết về thuế thu nhập cá nhân, bao gồm thu nhập, giảm trừ, thuế phải nộp, và lịch sử thanh toán thuế.</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616398"/>
            <a:ext cx="5670590" cy="708779"/>
          </a:xfrm>
          <a:prstGeom prst="rect">
            <a:avLst/>
          </a:prstGeom>
          <a:noFill/>
          <a:ln/>
        </p:spPr>
        <p:txBody>
          <a:bodyPr wrap="none" lIns="0" tIns="0" rIns="0" bIns="0" rtlCol="0" anchor="t"/>
          <a:lstStyle/>
          <a:p>
            <a:pPr>
              <a:lnSpc>
                <a:spcPts val="5550"/>
              </a:lnSpc>
            </a:pPr>
            <a:r>
              <a:rPr lang="en-US" sz="4450" dirty="0">
                <a:solidFill>
                  <a:srgbClr val="161613"/>
                </a:solidFill>
                <a:latin typeface="DM Sans Medium" pitchFamily="34" charset="0"/>
                <a:ea typeface="DM Sans Medium" pitchFamily="34" charset="-122"/>
                <a:cs typeface="DM Sans Medium" pitchFamily="34" charset="-120"/>
              </a:rPr>
              <a:t>Kiểm Thử Hệ Thống</a:t>
            </a:r>
            <a:endParaRPr lang="en-US" sz="4450" dirty="0"/>
          </a:p>
        </p:txBody>
      </p:sp>
      <p:sp>
        <p:nvSpPr>
          <p:cNvPr id="3" name="Shape 1"/>
          <p:cNvSpPr/>
          <p:nvPr/>
        </p:nvSpPr>
        <p:spPr>
          <a:xfrm>
            <a:off x="793790" y="4033957"/>
            <a:ext cx="510302" cy="510302"/>
          </a:xfrm>
          <a:prstGeom prst="roundRect">
            <a:avLst>
              <a:gd name="adj" fmla="val 6667"/>
            </a:avLst>
          </a:prstGeom>
          <a:solidFill>
            <a:srgbClr val="EDEBE3"/>
          </a:solidFill>
          <a:ln/>
        </p:spPr>
        <p:txBody>
          <a:bodyPr/>
          <a:lstStyle/>
          <a:p>
            <a:endParaRPr lang="en-US"/>
          </a:p>
        </p:txBody>
      </p:sp>
      <p:sp>
        <p:nvSpPr>
          <p:cNvPr id="4" name="Text 2"/>
          <p:cNvSpPr/>
          <p:nvPr/>
        </p:nvSpPr>
        <p:spPr>
          <a:xfrm>
            <a:off x="878860" y="4076462"/>
            <a:ext cx="340162" cy="425291"/>
          </a:xfrm>
          <a:prstGeom prst="rect">
            <a:avLst/>
          </a:prstGeom>
          <a:noFill/>
          <a:ln/>
        </p:spPr>
        <p:txBody>
          <a:bodyPr wrap="none" lIns="0" tIns="0" rIns="0" bIns="0" rtlCol="0" anchor="t"/>
          <a:lstStyle/>
          <a:p>
            <a:pPr algn="ctr">
              <a:lnSpc>
                <a:spcPts val="2650"/>
              </a:lnSpc>
            </a:pPr>
            <a:r>
              <a:rPr lang="en-US" sz="2650" dirty="0">
                <a:solidFill>
                  <a:srgbClr val="161613"/>
                </a:solidFill>
                <a:latin typeface="DM Sans Medium" pitchFamily="34" charset="0"/>
                <a:ea typeface="DM Sans Medium" pitchFamily="34" charset="-122"/>
                <a:cs typeface="DM Sans Medium" pitchFamily="34" charset="-120"/>
              </a:rPr>
              <a:t>1</a:t>
            </a:r>
            <a:endParaRPr lang="en-US" sz="2650" dirty="0"/>
          </a:p>
        </p:txBody>
      </p:sp>
      <p:sp>
        <p:nvSpPr>
          <p:cNvPr id="5" name="Text 3"/>
          <p:cNvSpPr/>
          <p:nvPr/>
        </p:nvSpPr>
        <p:spPr>
          <a:xfrm>
            <a:off x="1530906" y="4033957"/>
            <a:ext cx="4149804" cy="354330"/>
          </a:xfrm>
          <a:prstGeom prst="rect">
            <a:avLst/>
          </a:prstGeom>
          <a:noFill/>
          <a:ln/>
        </p:spPr>
        <p:txBody>
          <a:bodyPr wrap="none" lIns="0" tIns="0" rIns="0" bIns="0" rtlCol="0" anchor="t"/>
          <a:lstStyle/>
          <a:p>
            <a:pPr>
              <a:lnSpc>
                <a:spcPts val="2750"/>
              </a:lnSpc>
            </a:pPr>
            <a:r>
              <a:rPr lang="en-US" sz="2200" dirty="0">
                <a:solidFill>
                  <a:srgbClr val="161613"/>
                </a:solidFill>
                <a:latin typeface="DM Sans Medium" pitchFamily="34" charset="0"/>
                <a:ea typeface="DM Sans Medium" pitchFamily="34" charset="-122"/>
                <a:cs typeface="DM Sans Medium" pitchFamily="34" charset="-120"/>
              </a:rPr>
              <a:t>Kiểm thử Tự động với Selenium</a:t>
            </a:r>
            <a:endParaRPr lang="en-US" sz="2200" dirty="0"/>
          </a:p>
        </p:txBody>
      </p:sp>
      <p:sp>
        <p:nvSpPr>
          <p:cNvPr id="6" name="Text 4"/>
          <p:cNvSpPr/>
          <p:nvPr/>
        </p:nvSpPr>
        <p:spPr>
          <a:xfrm>
            <a:off x="1530906" y="4524375"/>
            <a:ext cx="5670947" cy="725805"/>
          </a:xfrm>
          <a:prstGeom prst="rect">
            <a:avLst/>
          </a:prstGeom>
          <a:noFill/>
          <a:ln/>
        </p:spPr>
        <p:txBody>
          <a:bodyPr wrap="square" lIns="0" tIns="0" rIns="0" bIns="0" rtlCol="0" anchor="t"/>
          <a:lstStyle/>
          <a:p>
            <a:pPr>
              <a:lnSpc>
                <a:spcPts val="2850"/>
              </a:lnSpc>
            </a:pPr>
            <a:r>
              <a:rPr lang="en-US" sz="1750" dirty="0">
                <a:solidFill>
                  <a:srgbClr val="161613"/>
                </a:solidFill>
                <a:latin typeface="Inter" pitchFamily="34" charset="0"/>
                <a:ea typeface="Inter" pitchFamily="34" charset="-122"/>
                <a:cs typeface="Inter" pitchFamily="34" charset="-120"/>
              </a:rPr>
              <a:t>Sử dụng Selenium để mô phỏng thao tác người dùng và kiểm tra tính chính xác của hệ </a:t>
            </a:r>
            <a:r>
              <a:rPr lang="en-US" sz="1750">
                <a:solidFill>
                  <a:srgbClr val="161613"/>
                </a:solidFill>
                <a:latin typeface="Inter" pitchFamily="34" charset="0"/>
                <a:ea typeface="Inter" pitchFamily="34" charset="-122"/>
                <a:cs typeface="Inter" pitchFamily="34" charset="-120"/>
              </a:rPr>
              <a:t>thống.</a:t>
            </a:r>
            <a:r>
              <a:rPr lang="en-US" sz="1750">
                <a:solidFill>
                  <a:srgbClr val="405449"/>
                </a:solidFill>
                <a:latin typeface="Nobile" pitchFamily="34" charset="0"/>
                <a:ea typeface="Nobile" pitchFamily="34" charset="-122"/>
                <a:cs typeface="Nobile" pitchFamily="34" charset="-120"/>
              </a:rPr>
              <a:t> đảm bảo chức năng hoạt động đúng theo thiết kế.</a:t>
            </a:r>
            <a:endParaRPr lang="en-US" sz="1750" dirty="0"/>
          </a:p>
        </p:txBody>
      </p:sp>
      <p:sp>
        <p:nvSpPr>
          <p:cNvPr id="7" name="Shape 5"/>
          <p:cNvSpPr/>
          <p:nvPr/>
        </p:nvSpPr>
        <p:spPr>
          <a:xfrm>
            <a:off x="7428667" y="4033957"/>
            <a:ext cx="510302" cy="510302"/>
          </a:xfrm>
          <a:prstGeom prst="roundRect">
            <a:avLst>
              <a:gd name="adj" fmla="val 6667"/>
            </a:avLst>
          </a:prstGeom>
          <a:solidFill>
            <a:srgbClr val="EDEBE3"/>
          </a:solidFill>
          <a:ln/>
        </p:spPr>
        <p:txBody>
          <a:bodyPr/>
          <a:lstStyle/>
          <a:p>
            <a:endParaRPr lang="en-US"/>
          </a:p>
        </p:txBody>
      </p:sp>
      <p:sp>
        <p:nvSpPr>
          <p:cNvPr id="8" name="Text 6"/>
          <p:cNvSpPr/>
          <p:nvPr/>
        </p:nvSpPr>
        <p:spPr>
          <a:xfrm>
            <a:off x="7513737" y="4076464"/>
            <a:ext cx="340162" cy="425291"/>
          </a:xfrm>
          <a:prstGeom prst="rect">
            <a:avLst/>
          </a:prstGeom>
          <a:noFill/>
          <a:ln/>
        </p:spPr>
        <p:txBody>
          <a:bodyPr wrap="none" lIns="0" tIns="0" rIns="0" bIns="0" rtlCol="0" anchor="t"/>
          <a:lstStyle/>
          <a:p>
            <a:pPr algn="ctr">
              <a:lnSpc>
                <a:spcPts val="2650"/>
              </a:lnSpc>
            </a:pPr>
            <a:r>
              <a:rPr lang="en-US" sz="2650" dirty="0">
                <a:solidFill>
                  <a:srgbClr val="161613"/>
                </a:solidFill>
                <a:latin typeface="DM Sans Medium" pitchFamily="34" charset="0"/>
                <a:ea typeface="DM Sans Medium" pitchFamily="34" charset="-122"/>
                <a:cs typeface="DM Sans Medium" pitchFamily="34" charset="-120"/>
              </a:rPr>
              <a:t>2</a:t>
            </a:r>
            <a:endParaRPr lang="en-US" sz="2650" dirty="0"/>
          </a:p>
        </p:txBody>
      </p:sp>
      <p:sp>
        <p:nvSpPr>
          <p:cNvPr id="9" name="Text 7"/>
          <p:cNvSpPr/>
          <p:nvPr/>
        </p:nvSpPr>
        <p:spPr>
          <a:xfrm>
            <a:off x="8165785" y="4033957"/>
            <a:ext cx="4095393" cy="354330"/>
          </a:xfrm>
          <a:prstGeom prst="rect">
            <a:avLst/>
          </a:prstGeom>
          <a:noFill/>
          <a:ln/>
        </p:spPr>
        <p:txBody>
          <a:bodyPr wrap="none" lIns="0" tIns="0" rIns="0" bIns="0" rtlCol="0" anchor="t"/>
          <a:lstStyle/>
          <a:p>
            <a:pPr>
              <a:lnSpc>
                <a:spcPts val="2750"/>
              </a:lnSpc>
            </a:pPr>
            <a:r>
              <a:rPr lang="en-US" sz="2200" dirty="0">
                <a:solidFill>
                  <a:srgbClr val="161613"/>
                </a:solidFill>
                <a:latin typeface="DM Sans Medium" pitchFamily="34" charset="0"/>
                <a:ea typeface="DM Sans Medium" pitchFamily="34" charset="-122"/>
                <a:cs typeface="DM Sans Medium" pitchFamily="34" charset="-120"/>
              </a:rPr>
              <a:t>Kiểm thử Hiệu Năng với JMeter</a:t>
            </a:r>
            <a:endParaRPr lang="en-US" sz="2200" dirty="0"/>
          </a:p>
        </p:txBody>
      </p:sp>
      <p:sp>
        <p:nvSpPr>
          <p:cNvPr id="10" name="Text 8"/>
          <p:cNvSpPr/>
          <p:nvPr/>
        </p:nvSpPr>
        <p:spPr>
          <a:xfrm>
            <a:off x="8165785" y="4524375"/>
            <a:ext cx="5670947" cy="1088708"/>
          </a:xfrm>
          <a:prstGeom prst="rect">
            <a:avLst/>
          </a:prstGeom>
          <a:noFill/>
          <a:ln/>
        </p:spPr>
        <p:txBody>
          <a:bodyPr wrap="square" lIns="0" tIns="0" rIns="0" bIns="0" rtlCol="0" anchor="t"/>
          <a:lstStyle/>
          <a:p>
            <a:pPr>
              <a:lnSpc>
                <a:spcPts val="2850"/>
              </a:lnSpc>
            </a:pPr>
            <a:r>
              <a:rPr lang="en-US" sz="1750" dirty="0">
                <a:solidFill>
                  <a:srgbClr val="161613"/>
                </a:solidFill>
                <a:latin typeface="Inter" pitchFamily="34" charset="0"/>
                <a:ea typeface="Inter" pitchFamily="34" charset="-122"/>
                <a:cs typeface="Inter" pitchFamily="34" charset="-120"/>
              </a:rPr>
              <a:t>Đánh giá hiệu suất của hệ thống khi có nhiều người dùng truy cập đồng thời, đảm bảo hệ thống hoạt động ổn định và đáp ứng nhu cầu của người </a:t>
            </a:r>
            <a:r>
              <a:rPr lang="en-US" sz="1750">
                <a:solidFill>
                  <a:srgbClr val="161613"/>
                </a:solidFill>
                <a:latin typeface="Inter" pitchFamily="34" charset="0"/>
                <a:ea typeface="Inter" pitchFamily="34" charset="-122"/>
                <a:cs typeface="Inter" pitchFamily="34" charset="-120"/>
              </a:rPr>
              <a:t>dùng.</a:t>
            </a:r>
            <a:r>
              <a:rPr lang="en-US" sz="1750">
                <a:solidFill>
                  <a:srgbClr val="405449"/>
                </a:solidFill>
                <a:latin typeface="Nobile" pitchFamily="34" charset="0"/>
                <a:ea typeface="Nobile" pitchFamily="34" charset="-122"/>
                <a:cs typeface="Nobile" pitchFamily="34" charset="-120"/>
              </a:rPr>
              <a:t> Kiểm tra khả năng xử lý lượng truy cập lớn, đảm bảo hệ thống hoạt động ổn định và hiệu quả.</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223010"/>
            <a:ext cx="5670590" cy="708779"/>
          </a:xfrm>
          <a:prstGeom prst="rect">
            <a:avLst/>
          </a:prstGeom>
          <a:noFill/>
          <a:ln/>
        </p:spPr>
        <p:txBody>
          <a:bodyPr wrap="none" lIns="0" tIns="0" rIns="0" bIns="0" rtlCol="0" anchor="t"/>
          <a:lstStyle/>
          <a:p>
            <a:pPr>
              <a:lnSpc>
                <a:spcPts val="5550"/>
              </a:lnSpc>
            </a:pPr>
            <a:r>
              <a:rPr lang="en-US" sz="4450" b="1" dirty="0">
                <a:solidFill>
                  <a:srgbClr val="3B4540"/>
                </a:solidFill>
                <a:latin typeface="Fraunces Extra Bold" pitchFamily="34" charset="0"/>
                <a:ea typeface="Fraunces Extra Bold" pitchFamily="34" charset="-122"/>
                <a:cs typeface="Fraunces Extra Bold" pitchFamily="34" charset="-120"/>
              </a:rPr>
              <a:t>Kết Luận</a:t>
            </a:r>
            <a:endParaRPr lang="en-US" sz="4450" dirty="0"/>
          </a:p>
        </p:txBody>
      </p:sp>
      <p:sp>
        <p:nvSpPr>
          <p:cNvPr id="3" name="Shape 1"/>
          <p:cNvSpPr/>
          <p:nvPr/>
        </p:nvSpPr>
        <p:spPr>
          <a:xfrm>
            <a:off x="793790" y="2640568"/>
            <a:ext cx="510302" cy="510302"/>
          </a:xfrm>
          <a:prstGeom prst="roundRect">
            <a:avLst>
              <a:gd name="adj" fmla="val 40005"/>
            </a:avLst>
          </a:prstGeom>
          <a:solidFill>
            <a:srgbClr val="E8F3E8"/>
          </a:solidFill>
          <a:ln/>
        </p:spPr>
        <p:txBody>
          <a:bodyPr/>
          <a:lstStyle/>
          <a:p>
            <a:endParaRPr lang="en-US"/>
          </a:p>
        </p:txBody>
      </p:sp>
      <p:sp>
        <p:nvSpPr>
          <p:cNvPr id="4" name="Text 2"/>
          <p:cNvSpPr/>
          <p:nvPr/>
        </p:nvSpPr>
        <p:spPr>
          <a:xfrm>
            <a:off x="878860" y="2683073"/>
            <a:ext cx="340162" cy="425291"/>
          </a:xfrm>
          <a:prstGeom prst="rect">
            <a:avLst/>
          </a:prstGeom>
          <a:noFill/>
          <a:ln/>
        </p:spPr>
        <p:txBody>
          <a:bodyPr wrap="none" lIns="0" tIns="0" rIns="0" bIns="0" rtlCol="0" anchor="t"/>
          <a:lstStyle/>
          <a:p>
            <a:pPr algn="ctr">
              <a:lnSpc>
                <a:spcPts val="2650"/>
              </a:lnSpc>
            </a:pPr>
            <a:r>
              <a:rPr lang="en-US" sz="2650" b="1" dirty="0">
                <a:solidFill>
                  <a:srgbClr val="405449"/>
                </a:solidFill>
                <a:latin typeface="Fraunces Extra Bold" pitchFamily="34" charset="0"/>
                <a:ea typeface="Fraunces Extra Bold" pitchFamily="34" charset="-122"/>
                <a:cs typeface="Fraunces Extra Bold" pitchFamily="34" charset="-120"/>
              </a:rPr>
              <a:t>1</a:t>
            </a:r>
            <a:endParaRPr lang="en-US" sz="2650" dirty="0"/>
          </a:p>
        </p:txBody>
      </p:sp>
      <p:sp>
        <p:nvSpPr>
          <p:cNvPr id="5" name="Text 3"/>
          <p:cNvSpPr/>
          <p:nvPr/>
        </p:nvSpPr>
        <p:spPr>
          <a:xfrm>
            <a:off x="1530906" y="2640568"/>
            <a:ext cx="2889528" cy="354330"/>
          </a:xfrm>
          <a:prstGeom prst="rect">
            <a:avLst/>
          </a:prstGeom>
          <a:noFill/>
          <a:ln/>
        </p:spPr>
        <p:txBody>
          <a:bodyPr wrap="none" lIns="0" tIns="0" rIns="0" bIns="0" rtlCol="0" anchor="t"/>
          <a:lstStyle/>
          <a:p>
            <a:pPr>
              <a:lnSpc>
                <a:spcPts val="2750"/>
              </a:lnSpc>
            </a:pPr>
            <a:r>
              <a:rPr lang="en-US" sz="2200" b="1" dirty="0">
                <a:solidFill>
                  <a:srgbClr val="405449"/>
                </a:solidFill>
                <a:latin typeface="Fraunces Extra Bold" pitchFamily="34" charset="0"/>
                <a:ea typeface="Fraunces Extra Bold" pitchFamily="34" charset="-122"/>
                <a:cs typeface="Fraunces Extra Bold" pitchFamily="34" charset="-120"/>
              </a:rPr>
              <a:t>Tối ưu hóa quy trình</a:t>
            </a:r>
            <a:endParaRPr lang="en-US" sz="2200" dirty="0"/>
          </a:p>
        </p:txBody>
      </p:sp>
      <p:sp>
        <p:nvSpPr>
          <p:cNvPr id="6" name="Text 4"/>
          <p:cNvSpPr/>
          <p:nvPr/>
        </p:nvSpPr>
        <p:spPr>
          <a:xfrm>
            <a:off x="1530906" y="3130987"/>
            <a:ext cx="5670947" cy="1088708"/>
          </a:xfrm>
          <a:prstGeom prst="rect">
            <a:avLst/>
          </a:prstGeom>
          <a:noFill/>
          <a:ln/>
        </p:spPr>
        <p:txBody>
          <a:bodyPr wrap="square" lIns="0" tIns="0" rIns="0" bIns="0" rtlCol="0" anchor="t"/>
          <a:lstStyle/>
          <a:p>
            <a:pPr>
              <a:lnSpc>
                <a:spcPts val="2850"/>
              </a:lnSpc>
            </a:pPr>
            <a:r>
              <a:rPr lang="en-US" sz="1750" dirty="0">
                <a:solidFill>
                  <a:srgbClr val="405449"/>
                </a:solidFill>
                <a:latin typeface="Nobile" pitchFamily="34" charset="0"/>
                <a:ea typeface="Nobile" pitchFamily="34" charset="-122"/>
                <a:cs typeface="Nobile" pitchFamily="34" charset="-120"/>
              </a:rPr>
              <a:t>Hệ thống giúp tối ưu hóa quy trình tính thuế thu nhập cá nhân, nâng cao hiệu quả làm việc của nhân viên, trưởng phòng và phòng kế toán.</a:t>
            </a:r>
            <a:endParaRPr lang="en-US" sz="1750" dirty="0"/>
          </a:p>
        </p:txBody>
      </p:sp>
      <p:sp>
        <p:nvSpPr>
          <p:cNvPr id="7" name="Shape 5"/>
          <p:cNvSpPr/>
          <p:nvPr/>
        </p:nvSpPr>
        <p:spPr>
          <a:xfrm>
            <a:off x="7428667" y="2640568"/>
            <a:ext cx="510302" cy="510302"/>
          </a:xfrm>
          <a:prstGeom prst="roundRect">
            <a:avLst>
              <a:gd name="adj" fmla="val 40005"/>
            </a:avLst>
          </a:prstGeom>
          <a:solidFill>
            <a:srgbClr val="E8F3E8"/>
          </a:solidFill>
          <a:ln/>
        </p:spPr>
        <p:txBody>
          <a:bodyPr/>
          <a:lstStyle/>
          <a:p>
            <a:endParaRPr lang="en-US"/>
          </a:p>
        </p:txBody>
      </p:sp>
      <p:sp>
        <p:nvSpPr>
          <p:cNvPr id="8" name="Text 6"/>
          <p:cNvSpPr/>
          <p:nvPr/>
        </p:nvSpPr>
        <p:spPr>
          <a:xfrm>
            <a:off x="7513737" y="2683075"/>
            <a:ext cx="340162" cy="425291"/>
          </a:xfrm>
          <a:prstGeom prst="rect">
            <a:avLst/>
          </a:prstGeom>
          <a:noFill/>
          <a:ln/>
        </p:spPr>
        <p:txBody>
          <a:bodyPr wrap="none" lIns="0" tIns="0" rIns="0" bIns="0" rtlCol="0" anchor="t"/>
          <a:lstStyle/>
          <a:p>
            <a:pPr algn="ctr">
              <a:lnSpc>
                <a:spcPts val="2650"/>
              </a:lnSpc>
            </a:pPr>
            <a:r>
              <a:rPr lang="en-US" sz="2650" b="1" dirty="0">
                <a:solidFill>
                  <a:srgbClr val="405449"/>
                </a:solidFill>
                <a:latin typeface="Fraunces Extra Bold" pitchFamily="34" charset="0"/>
                <a:ea typeface="Fraunces Extra Bold" pitchFamily="34" charset="-122"/>
                <a:cs typeface="Fraunces Extra Bold" pitchFamily="34" charset="-120"/>
              </a:rPr>
              <a:t>2</a:t>
            </a:r>
            <a:endParaRPr lang="en-US" sz="2650" dirty="0"/>
          </a:p>
        </p:txBody>
      </p:sp>
      <p:sp>
        <p:nvSpPr>
          <p:cNvPr id="9" name="Text 7"/>
          <p:cNvSpPr/>
          <p:nvPr/>
        </p:nvSpPr>
        <p:spPr>
          <a:xfrm>
            <a:off x="8165785" y="2640568"/>
            <a:ext cx="3320177" cy="354330"/>
          </a:xfrm>
          <a:prstGeom prst="rect">
            <a:avLst/>
          </a:prstGeom>
          <a:noFill/>
          <a:ln/>
        </p:spPr>
        <p:txBody>
          <a:bodyPr wrap="none" lIns="0" tIns="0" rIns="0" bIns="0" rtlCol="0" anchor="t"/>
          <a:lstStyle/>
          <a:p>
            <a:pPr>
              <a:lnSpc>
                <a:spcPts val="2750"/>
              </a:lnSpc>
            </a:pPr>
            <a:r>
              <a:rPr lang="en-US" sz="2200" b="1" dirty="0">
                <a:solidFill>
                  <a:srgbClr val="405449"/>
                </a:solidFill>
                <a:latin typeface="Fraunces Extra Bold" pitchFamily="34" charset="0"/>
                <a:ea typeface="Fraunces Extra Bold" pitchFamily="34" charset="-122"/>
                <a:cs typeface="Fraunces Extra Bold" pitchFamily="34" charset="-120"/>
              </a:rPr>
              <a:t>Minh bạch và chính xác</a:t>
            </a:r>
            <a:endParaRPr lang="en-US" sz="2200" dirty="0"/>
          </a:p>
        </p:txBody>
      </p:sp>
      <p:sp>
        <p:nvSpPr>
          <p:cNvPr id="10" name="Text 8"/>
          <p:cNvSpPr/>
          <p:nvPr/>
        </p:nvSpPr>
        <p:spPr>
          <a:xfrm>
            <a:off x="8165785" y="3130987"/>
            <a:ext cx="5670947" cy="1451610"/>
          </a:xfrm>
          <a:prstGeom prst="rect">
            <a:avLst/>
          </a:prstGeom>
          <a:noFill/>
          <a:ln/>
        </p:spPr>
        <p:txBody>
          <a:bodyPr wrap="square" lIns="0" tIns="0" rIns="0" bIns="0" rtlCol="0" anchor="t"/>
          <a:lstStyle/>
          <a:p>
            <a:pPr>
              <a:lnSpc>
                <a:spcPts val="2850"/>
              </a:lnSpc>
            </a:pPr>
            <a:r>
              <a:rPr lang="en-US" sz="1750" dirty="0">
                <a:solidFill>
                  <a:srgbClr val="405449"/>
                </a:solidFill>
                <a:latin typeface="Nobile" pitchFamily="34" charset="0"/>
                <a:ea typeface="Nobile" pitchFamily="34" charset="-122"/>
                <a:cs typeface="Nobile" pitchFamily="34" charset="-120"/>
              </a:rPr>
              <a:t>Hệ thống đảm bảo tính minh bạch, giảm thiểu sai sót trong quá trình tính thuế, đồng thời tạo điều kiện thuận lợi cho việc kiểm tra và theo dõi thông tin thuế.</a:t>
            </a:r>
            <a:endParaRPr lang="en-US" sz="1750" dirty="0"/>
          </a:p>
        </p:txBody>
      </p:sp>
      <p:sp>
        <p:nvSpPr>
          <p:cNvPr id="11" name="Shape 9"/>
          <p:cNvSpPr/>
          <p:nvPr/>
        </p:nvSpPr>
        <p:spPr>
          <a:xfrm>
            <a:off x="793790" y="5064562"/>
            <a:ext cx="510302" cy="510302"/>
          </a:xfrm>
          <a:prstGeom prst="roundRect">
            <a:avLst>
              <a:gd name="adj" fmla="val 40005"/>
            </a:avLst>
          </a:prstGeom>
          <a:solidFill>
            <a:srgbClr val="E8F3E8"/>
          </a:solidFill>
          <a:ln/>
        </p:spPr>
        <p:txBody>
          <a:bodyPr/>
          <a:lstStyle/>
          <a:p>
            <a:endParaRPr lang="en-US"/>
          </a:p>
        </p:txBody>
      </p:sp>
      <p:sp>
        <p:nvSpPr>
          <p:cNvPr id="12" name="Text 10"/>
          <p:cNvSpPr/>
          <p:nvPr/>
        </p:nvSpPr>
        <p:spPr>
          <a:xfrm>
            <a:off x="878860" y="5107067"/>
            <a:ext cx="340162" cy="425291"/>
          </a:xfrm>
          <a:prstGeom prst="rect">
            <a:avLst/>
          </a:prstGeom>
          <a:noFill/>
          <a:ln/>
        </p:spPr>
        <p:txBody>
          <a:bodyPr wrap="none" lIns="0" tIns="0" rIns="0" bIns="0" rtlCol="0" anchor="t"/>
          <a:lstStyle/>
          <a:p>
            <a:pPr algn="ctr">
              <a:lnSpc>
                <a:spcPts val="2650"/>
              </a:lnSpc>
            </a:pPr>
            <a:r>
              <a:rPr lang="en-US" sz="2650" b="1" dirty="0">
                <a:solidFill>
                  <a:srgbClr val="405449"/>
                </a:solidFill>
                <a:latin typeface="Fraunces Extra Bold" pitchFamily="34" charset="0"/>
                <a:ea typeface="Fraunces Extra Bold" pitchFamily="34" charset="-122"/>
                <a:cs typeface="Fraunces Extra Bold" pitchFamily="34" charset="-120"/>
              </a:rPr>
              <a:t>3</a:t>
            </a:r>
            <a:endParaRPr lang="en-US" sz="2650" dirty="0"/>
          </a:p>
        </p:txBody>
      </p:sp>
      <p:sp>
        <p:nvSpPr>
          <p:cNvPr id="13" name="Text 11"/>
          <p:cNvSpPr/>
          <p:nvPr/>
        </p:nvSpPr>
        <p:spPr>
          <a:xfrm>
            <a:off x="1530906" y="5064562"/>
            <a:ext cx="3017996" cy="354330"/>
          </a:xfrm>
          <a:prstGeom prst="rect">
            <a:avLst/>
          </a:prstGeom>
          <a:noFill/>
          <a:ln/>
        </p:spPr>
        <p:txBody>
          <a:bodyPr wrap="none" lIns="0" tIns="0" rIns="0" bIns="0" rtlCol="0" anchor="t"/>
          <a:lstStyle/>
          <a:p>
            <a:pPr>
              <a:lnSpc>
                <a:spcPts val="2750"/>
              </a:lnSpc>
            </a:pPr>
            <a:r>
              <a:rPr lang="en-US" sz="2200" b="1" dirty="0">
                <a:solidFill>
                  <a:srgbClr val="405449"/>
                </a:solidFill>
                <a:latin typeface="Fraunces Extra Bold" pitchFamily="34" charset="0"/>
                <a:ea typeface="Fraunces Extra Bold" pitchFamily="34" charset="-122"/>
                <a:cs typeface="Fraunces Extra Bold" pitchFamily="34" charset="-120"/>
              </a:rPr>
              <a:t>Cải thiện trải nghiệm</a:t>
            </a:r>
            <a:endParaRPr lang="en-US" sz="2200" dirty="0"/>
          </a:p>
        </p:txBody>
      </p:sp>
      <p:sp>
        <p:nvSpPr>
          <p:cNvPr id="14" name="Text 12"/>
          <p:cNvSpPr/>
          <p:nvPr/>
        </p:nvSpPr>
        <p:spPr>
          <a:xfrm>
            <a:off x="1530906" y="5554980"/>
            <a:ext cx="5670947" cy="1451610"/>
          </a:xfrm>
          <a:prstGeom prst="rect">
            <a:avLst/>
          </a:prstGeom>
          <a:noFill/>
          <a:ln/>
        </p:spPr>
        <p:txBody>
          <a:bodyPr wrap="square" lIns="0" tIns="0" rIns="0" bIns="0" rtlCol="0" anchor="t"/>
          <a:lstStyle/>
          <a:p>
            <a:pPr>
              <a:lnSpc>
                <a:spcPts val="2850"/>
              </a:lnSpc>
            </a:pPr>
            <a:r>
              <a:rPr lang="en-US" sz="1750" dirty="0">
                <a:solidFill>
                  <a:srgbClr val="405449"/>
                </a:solidFill>
                <a:latin typeface="Nobile" pitchFamily="34" charset="0"/>
                <a:ea typeface="Nobile" pitchFamily="34" charset="-122"/>
                <a:cs typeface="Nobile" pitchFamily="34" charset="-120"/>
              </a:rPr>
              <a:t>Hệ thống cải thiện trải nghiệm người dùng bằng cách cung cấp giao diện thân thiện, dễ sử dụng, đồng thời hỗ trợ người dùng trong việc quản lý và theo dõi thông tin thuế.</a:t>
            </a:r>
            <a:endParaRPr lang="en-US" sz="1750" dirty="0"/>
          </a:p>
        </p:txBody>
      </p:sp>
      <p:sp>
        <p:nvSpPr>
          <p:cNvPr id="15" name="Shape 13"/>
          <p:cNvSpPr/>
          <p:nvPr/>
        </p:nvSpPr>
        <p:spPr>
          <a:xfrm>
            <a:off x="7428667" y="5064562"/>
            <a:ext cx="510302" cy="510302"/>
          </a:xfrm>
          <a:prstGeom prst="roundRect">
            <a:avLst>
              <a:gd name="adj" fmla="val 40005"/>
            </a:avLst>
          </a:prstGeom>
          <a:solidFill>
            <a:srgbClr val="E8F3E8"/>
          </a:solidFill>
          <a:ln/>
        </p:spPr>
        <p:txBody>
          <a:bodyPr/>
          <a:lstStyle/>
          <a:p>
            <a:endParaRPr lang="en-US"/>
          </a:p>
        </p:txBody>
      </p:sp>
      <p:sp>
        <p:nvSpPr>
          <p:cNvPr id="16" name="Text 14"/>
          <p:cNvSpPr/>
          <p:nvPr/>
        </p:nvSpPr>
        <p:spPr>
          <a:xfrm>
            <a:off x="7513737" y="5107069"/>
            <a:ext cx="340162" cy="425291"/>
          </a:xfrm>
          <a:prstGeom prst="rect">
            <a:avLst/>
          </a:prstGeom>
          <a:noFill/>
          <a:ln/>
        </p:spPr>
        <p:txBody>
          <a:bodyPr wrap="none" lIns="0" tIns="0" rIns="0" bIns="0" rtlCol="0" anchor="t"/>
          <a:lstStyle/>
          <a:p>
            <a:pPr algn="ctr">
              <a:lnSpc>
                <a:spcPts val="2650"/>
              </a:lnSpc>
            </a:pPr>
            <a:r>
              <a:rPr lang="en-US" sz="2650" b="1" dirty="0">
                <a:solidFill>
                  <a:srgbClr val="405449"/>
                </a:solidFill>
                <a:latin typeface="Fraunces Extra Bold" pitchFamily="34" charset="0"/>
                <a:ea typeface="Fraunces Extra Bold" pitchFamily="34" charset="-122"/>
                <a:cs typeface="Fraunces Extra Bold" pitchFamily="34" charset="-120"/>
              </a:rPr>
              <a:t>4</a:t>
            </a:r>
            <a:endParaRPr lang="en-US" sz="2650" dirty="0"/>
          </a:p>
        </p:txBody>
      </p:sp>
      <p:sp>
        <p:nvSpPr>
          <p:cNvPr id="17" name="Text 15"/>
          <p:cNvSpPr/>
          <p:nvPr/>
        </p:nvSpPr>
        <p:spPr>
          <a:xfrm>
            <a:off x="8165785" y="5064562"/>
            <a:ext cx="2835235" cy="354330"/>
          </a:xfrm>
          <a:prstGeom prst="rect">
            <a:avLst/>
          </a:prstGeom>
          <a:noFill/>
          <a:ln/>
        </p:spPr>
        <p:txBody>
          <a:bodyPr wrap="none" lIns="0" tIns="0" rIns="0" bIns="0" rtlCol="0" anchor="t"/>
          <a:lstStyle/>
          <a:p>
            <a:pPr>
              <a:lnSpc>
                <a:spcPts val="2750"/>
              </a:lnSpc>
            </a:pPr>
            <a:r>
              <a:rPr lang="en-US" sz="2200" b="1" dirty="0">
                <a:solidFill>
                  <a:srgbClr val="405449"/>
                </a:solidFill>
                <a:latin typeface="Fraunces Extra Bold" pitchFamily="34" charset="0"/>
                <a:ea typeface="Fraunces Extra Bold" pitchFamily="34" charset="-122"/>
                <a:cs typeface="Fraunces Extra Bold" pitchFamily="34" charset="-120"/>
              </a:rPr>
              <a:t>Mở rộng và cải tiến</a:t>
            </a:r>
            <a:endParaRPr lang="en-US" sz="2200" dirty="0"/>
          </a:p>
        </p:txBody>
      </p:sp>
      <p:sp>
        <p:nvSpPr>
          <p:cNvPr id="18" name="Text 16"/>
          <p:cNvSpPr/>
          <p:nvPr/>
        </p:nvSpPr>
        <p:spPr>
          <a:xfrm>
            <a:off x="8165785" y="5554980"/>
            <a:ext cx="5670947" cy="1088708"/>
          </a:xfrm>
          <a:prstGeom prst="rect">
            <a:avLst/>
          </a:prstGeom>
          <a:noFill/>
          <a:ln/>
        </p:spPr>
        <p:txBody>
          <a:bodyPr wrap="square" lIns="0" tIns="0" rIns="0" bIns="0" rtlCol="0" anchor="t"/>
          <a:lstStyle/>
          <a:p>
            <a:pPr>
              <a:lnSpc>
                <a:spcPts val="2850"/>
              </a:lnSpc>
            </a:pPr>
            <a:r>
              <a:rPr lang="en-US" sz="1750" dirty="0">
                <a:solidFill>
                  <a:srgbClr val="405449"/>
                </a:solidFill>
                <a:latin typeface="Nobile" pitchFamily="34" charset="0"/>
                <a:ea typeface="Nobile" pitchFamily="34" charset="-122"/>
                <a:cs typeface="Nobile" pitchFamily="34" charset="-120"/>
              </a:rPr>
              <a:t>Hệ thống được thiết kế với khả năng mở rộng và cải tiến trong tương lai để đáp ứng nhu cầu phát triển và thay đổi của doanh nghiệp.</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1"/>
          <p:cNvSpPr/>
          <p:nvPr/>
        </p:nvSpPr>
        <p:spPr>
          <a:xfrm>
            <a:off x="793790" y="3227427"/>
            <a:ext cx="5670590" cy="708779"/>
          </a:xfrm>
          <a:prstGeom prst="rect">
            <a:avLst/>
          </a:prstGeom>
          <a:noFill/>
          <a:ln/>
        </p:spPr>
        <p:txBody>
          <a:bodyPr wrap="none" lIns="0" tIns="0" rIns="0" bIns="0" rtlCol="0" anchor="t"/>
          <a:lstStyle/>
          <a:p>
            <a:pPr>
              <a:lnSpc>
                <a:spcPts val="5550"/>
              </a:lnSpc>
            </a:pPr>
            <a:r>
              <a:rPr lang="en-US" sz="4450" dirty="0">
                <a:latin typeface="DM Sans Medium" pitchFamily="34" charset="0"/>
                <a:ea typeface="DM Sans Medium" pitchFamily="34" charset="-122"/>
                <a:cs typeface="DM Sans Medium" pitchFamily="34" charset="-120"/>
              </a:rPr>
              <a:t>Kết Luận</a:t>
            </a:r>
            <a:endParaRPr lang="en-US" sz="4450" dirty="0"/>
          </a:p>
        </p:txBody>
      </p:sp>
      <p:sp>
        <p:nvSpPr>
          <p:cNvPr id="5" name="Text 2"/>
          <p:cNvSpPr/>
          <p:nvPr/>
        </p:nvSpPr>
        <p:spPr>
          <a:xfrm>
            <a:off x="1051699" y="4522554"/>
            <a:ext cx="13042821" cy="725805"/>
          </a:xfrm>
          <a:prstGeom prst="rect">
            <a:avLst/>
          </a:prstGeom>
          <a:noFill/>
          <a:ln/>
        </p:spPr>
        <p:txBody>
          <a:bodyPr wrap="square" lIns="0" tIns="0" rIns="0" bIns="0" rtlCol="0" anchor="t"/>
          <a:lstStyle/>
          <a:p>
            <a:pPr>
              <a:lnSpc>
                <a:spcPts val="2850"/>
              </a:lnSpc>
            </a:pPr>
            <a:r>
              <a:rPr lang="en-US" sz="1750" dirty="0">
                <a:latin typeface="Inter" pitchFamily="34" charset="0"/>
                <a:ea typeface="Inter" pitchFamily="34" charset="-122"/>
                <a:cs typeface="Inter" pitchFamily="34" charset="-120"/>
              </a:rPr>
              <a:t>Hệ thống quản lý thuế giúp tối ưu hóa quy trình tính thuế, nâng cao hiệu quả làm việc, đảm bảo minh bạch và giảm sai sót. Hệ thống dễ sử dụng, thân thiện với người dùng và có khả năng mở rộng và cải tiến trong tương lai.</a:t>
            </a:r>
            <a:endParaRPr lang="en-US" sz="1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6FE8D4-A50F-A932-9A5D-21BCE7F8D347}"/>
              </a:ext>
            </a:extLst>
          </p:cNvPr>
          <p:cNvSpPr/>
          <p:nvPr/>
        </p:nvSpPr>
        <p:spPr>
          <a:xfrm>
            <a:off x="4352081" y="3090441"/>
            <a:ext cx="5324353" cy="923330"/>
          </a:xfrm>
          <a:prstGeom prst="rect">
            <a:avLst/>
          </a:prstGeom>
          <a:noFill/>
        </p:spPr>
        <p:txBody>
          <a:bodyPr wrap="square" lIns="91440" tIns="45720" rIns="91440" bIns="45720">
            <a:spAutoFit/>
          </a:bodyPr>
          <a:lstStyle/>
          <a:p>
            <a:pPr algn="ctr"/>
            <a:r>
              <a:rPr lang="en-US" sz="5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429326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a:lnSpc>
                <a:spcPts val="5550"/>
              </a:lnSpc>
            </a:pPr>
            <a:r>
              <a:rPr lang="en-US" sz="4450">
                <a:solidFill>
                  <a:srgbClr val="161613"/>
                </a:solidFill>
                <a:latin typeface="DM Sans Medium" pitchFamily="34" charset="0"/>
                <a:ea typeface="DM Sans Medium" pitchFamily="34" charset="-122"/>
                <a:cs typeface="DM Sans Medium" pitchFamily="34" charset="-120"/>
              </a:rPr>
              <a:t>Mục tiêu của hệ thống</a:t>
            </a:r>
            <a:endParaRPr lang="en-US" sz="4450" dirty="0"/>
          </a:p>
        </p:txBody>
      </p:sp>
      <p:sp>
        <p:nvSpPr>
          <p:cNvPr id="3" name="Text 1"/>
          <p:cNvSpPr/>
          <p:nvPr/>
        </p:nvSpPr>
        <p:spPr>
          <a:xfrm>
            <a:off x="793032" y="3320465"/>
            <a:ext cx="2956203" cy="354330"/>
          </a:xfrm>
          <a:prstGeom prst="rect">
            <a:avLst/>
          </a:prstGeom>
          <a:noFill/>
          <a:ln/>
        </p:spPr>
        <p:txBody>
          <a:bodyPr wrap="none" lIns="0" tIns="0" rIns="0" bIns="0" rtlCol="0" anchor="t"/>
          <a:lstStyle/>
          <a:p>
            <a:r>
              <a:rPr lang="vi-VN" sz="2500">
                <a:effectLst/>
                <a:latin typeface="Times New Roman" panose="02020603050405020304" pitchFamily="18" charset="0"/>
                <a:ea typeface="Times New Roman" panose="02020603050405020304" pitchFamily="18" charset="0"/>
              </a:rPr>
              <a:t>- Quản lý người dùng: Phân quyền theo vai trò(Nhân viên, kế toán, Trưởng phòng)</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 Quản lý lương: Lưu trữ chi tiết thu nhân viên(lương cơ bản, thưởng,khẩu trừ)</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 Báo cáo thuế: Tính thu nhập chịu tuế và thuế phải nộp theo năm</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 Yêu cầu giảm trừ: hỗ trợ nhân viên gửi yêu câu giảm trừ thuế, kế toán duyệt hoặc từ chối</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 Thiết lập quy định giảm trừ: kế toán cấu hình các chính sách giảm trừ thuế </a:t>
            </a:r>
            <a:endParaRPr lang="en-US" sz="2500">
              <a:effectLst/>
              <a:latin typeface="Times New Roman" panose="02020603050405020304" pitchFamily="18" charset="0"/>
              <a:ea typeface="Times New Roman" panose="02020603050405020304" pitchFamily="18" charset="0"/>
            </a:endParaRPr>
          </a:p>
          <a:p>
            <a:r>
              <a:rPr lang="vi-VN"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p:txBody>
      </p:sp>
      <p:sp>
        <p:nvSpPr>
          <p:cNvPr id="4" name="Text 2"/>
          <p:cNvSpPr/>
          <p:nvPr/>
        </p:nvSpPr>
        <p:spPr>
          <a:xfrm>
            <a:off x="793790" y="4215408"/>
            <a:ext cx="6244709" cy="1451610"/>
          </a:xfrm>
          <a:prstGeom prst="rect">
            <a:avLst/>
          </a:prstGeom>
          <a:noFill/>
          <a:ln/>
        </p:spPr>
        <p:txBody>
          <a:bodyPr wrap="square" lIns="0" tIns="0" rIns="0" bIns="0" rtlCol="0" anchor="t"/>
          <a:lstStyle/>
          <a:p>
            <a:pPr>
              <a:lnSpc>
                <a:spcPts val="2850"/>
              </a:lnSpc>
            </a:pPr>
            <a:endParaRPr lang="en-US" sz="1750" dirty="0"/>
          </a:p>
        </p:txBody>
      </p:sp>
      <p:sp>
        <p:nvSpPr>
          <p:cNvPr id="5" name="Text 3"/>
          <p:cNvSpPr/>
          <p:nvPr/>
        </p:nvSpPr>
        <p:spPr>
          <a:xfrm>
            <a:off x="7599521" y="3634264"/>
            <a:ext cx="2975372" cy="354330"/>
          </a:xfrm>
          <a:prstGeom prst="rect">
            <a:avLst/>
          </a:prstGeom>
          <a:noFill/>
          <a:ln/>
        </p:spPr>
        <p:txBody>
          <a:bodyPr wrap="none" lIns="0" tIns="0" rIns="0" bIns="0" rtlCol="0" anchor="t"/>
          <a:lstStyle/>
          <a:p>
            <a:pPr>
              <a:lnSpc>
                <a:spcPts val="2750"/>
              </a:lnSpc>
            </a:pPr>
            <a:endParaRPr lang="en-US" sz="2200" dirty="0"/>
          </a:p>
        </p:txBody>
      </p:sp>
      <p:sp>
        <p:nvSpPr>
          <p:cNvPr id="6" name="Text 4"/>
          <p:cNvSpPr/>
          <p:nvPr/>
        </p:nvSpPr>
        <p:spPr>
          <a:xfrm>
            <a:off x="7599523" y="4215408"/>
            <a:ext cx="6244709" cy="1451610"/>
          </a:xfrm>
          <a:prstGeom prst="rect">
            <a:avLst/>
          </a:prstGeom>
          <a:noFill/>
          <a:ln/>
        </p:spPr>
        <p:txBody>
          <a:bodyPr wrap="square" lIns="0" tIns="0" rIns="0" bIns="0" rtlCol="0" anchor="t"/>
          <a:lstStyle/>
          <a:p>
            <a:pPr>
              <a:lnSpc>
                <a:spcPts val="2850"/>
              </a:lnSpc>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B638E-AAC2-183B-B581-674C3A317467}"/>
              </a:ext>
            </a:extLst>
          </p:cNvPr>
          <p:cNvSpPr txBox="1"/>
          <p:nvPr/>
        </p:nvSpPr>
        <p:spPr>
          <a:xfrm>
            <a:off x="393540" y="219919"/>
            <a:ext cx="6840638" cy="1576522"/>
          </a:xfrm>
          <a:prstGeom prst="rect">
            <a:avLst/>
          </a:prstGeom>
          <a:noFill/>
        </p:spPr>
        <p:txBody>
          <a:bodyPr wrap="square">
            <a:spAutoFit/>
          </a:bodyPr>
          <a:lstStyle/>
          <a:p>
            <a:r>
              <a:rPr lang="vi-VN"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a:p>
            <a:r>
              <a:rPr lang="vi-VN" sz="4000">
                <a:effectLst/>
                <a:latin typeface="Times New Roman" panose="02020603050405020304" pitchFamily="18" charset="0"/>
                <a:ea typeface="Times New Roman" panose="02020603050405020304" pitchFamily="18" charset="0"/>
              </a:rPr>
              <a:t>Cách tính thuế thu nhập cá nhân </a:t>
            </a:r>
            <a:endParaRPr lang="en-US" sz="4000">
              <a:effectLst/>
              <a:latin typeface="Times New Roman" panose="02020603050405020304" pitchFamily="18" charset="0"/>
              <a:ea typeface="Times New Roman" panose="02020603050405020304" pitchFamily="18" charset="0"/>
            </a:endParaRPr>
          </a:p>
          <a:p>
            <a:pPr>
              <a:lnSpc>
                <a:spcPts val="5550"/>
              </a:lnSpc>
            </a:pPr>
            <a:endParaRPr lang="en-US" sz="1800" dirty="0"/>
          </a:p>
        </p:txBody>
      </p:sp>
      <p:sp>
        <p:nvSpPr>
          <p:cNvPr id="5" name="TextBox 4">
            <a:extLst>
              <a:ext uri="{FF2B5EF4-FFF2-40B4-BE49-F238E27FC236}">
                <a16:creationId xmlns:a16="http://schemas.microsoft.com/office/drawing/2014/main" id="{2D1FA640-6FCA-2079-D8B4-4285AD723A6F}"/>
              </a:ext>
            </a:extLst>
          </p:cNvPr>
          <p:cNvSpPr txBox="1"/>
          <p:nvPr/>
        </p:nvSpPr>
        <p:spPr>
          <a:xfrm>
            <a:off x="601884" y="1643605"/>
            <a:ext cx="10379596" cy="3170099"/>
          </a:xfrm>
          <a:prstGeom prst="rect">
            <a:avLst/>
          </a:prstGeom>
          <a:noFill/>
        </p:spPr>
        <p:txBody>
          <a:bodyPr wrap="square">
            <a:spAutoFit/>
          </a:bodyPr>
          <a:lstStyle/>
          <a:p>
            <a:r>
              <a:rPr lang="vi-VN" sz="2500">
                <a:effectLst/>
                <a:latin typeface="Times New Roman" panose="02020603050405020304" pitchFamily="18" charset="0"/>
                <a:ea typeface="Times New Roman" panose="02020603050405020304" pitchFamily="18" charset="0"/>
              </a:rPr>
              <a:t>Thuế thu nhập cá nhân là khoản tiền phải trích nộp từ một phần tiền lương và nguồn thu khác của người tạo ra thu nhập đóng cho cơ quan Thuế đề nộp và ngân sách nhà nước sau khi được giảm trừ thuế.</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Công thức tính thuế thu nhập cá nhân</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              - Thu nhập chịu thuế = Tổng thu nhập được nhận – Thu nhập được miễn thuế</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              - Thu nhập tính thuế = Thu nhập chịu thuế - Các khoản giảm trừ </a:t>
            </a:r>
            <a:endParaRPr lang="en-US" sz="2500">
              <a:effectLst/>
              <a:latin typeface="Times New Roman" panose="02020603050405020304" pitchFamily="18" charset="0"/>
              <a:ea typeface="Times New Roman" panose="02020603050405020304" pitchFamily="18" charset="0"/>
            </a:endParaRPr>
          </a:p>
          <a:p>
            <a:r>
              <a:rPr lang="vi-VN" sz="2500">
                <a:effectLst/>
                <a:latin typeface="Times New Roman" panose="02020603050405020304" pitchFamily="18" charset="0"/>
                <a:ea typeface="Times New Roman" panose="02020603050405020304" pitchFamily="18" charset="0"/>
              </a:rPr>
              <a:t>              - Thuế TNCN =  Thu nhập tính thuế x Thuế suất </a:t>
            </a:r>
            <a:endParaRPr lang="en-US" sz="25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387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F805B6-40CC-93AA-3C31-477FBF232565}"/>
              </a:ext>
            </a:extLst>
          </p:cNvPr>
          <p:cNvSpPr txBox="1"/>
          <p:nvPr/>
        </p:nvSpPr>
        <p:spPr>
          <a:xfrm>
            <a:off x="1067765" y="741309"/>
            <a:ext cx="7320986" cy="707886"/>
          </a:xfrm>
          <a:prstGeom prst="rect">
            <a:avLst/>
          </a:prstGeom>
          <a:noFill/>
        </p:spPr>
        <p:txBody>
          <a:bodyPr wrap="square">
            <a:spAutoFit/>
          </a:bodyPr>
          <a:lstStyle/>
          <a:p>
            <a:r>
              <a:rPr lang="vi-VN" sz="4000">
                <a:effectLst/>
                <a:latin typeface="Times New Roman" panose="02020603050405020304" pitchFamily="18" charset="0"/>
                <a:ea typeface="Times New Roman" panose="02020603050405020304" pitchFamily="18" charset="0"/>
              </a:rPr>
              <a:t>Bảng mức thuế thu nhập cá nhân </a:t>
            </a:r>
            <a:endParaRPr lang="en-US" sz="400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8B88F93D-099E-0A30-1441-5B7F81404754}"/>
              </a:ext>
            </a:extLst>
          </p:cNvPr>
          <p:cNvPicPr>
            <a:picLocks noChangeAspect="1"/>
          </p:cNvPicPr>
          <p:nvPr/>
        </p:nvPicPr>
        <p:blipFill>
          <a:blip r:embed="rId2"/>
          <a:stretch>
            <a:fillRect/>
          </a:stretch>
        </p:blipFill>
        <p:spPr>
          <a:xfrm>
            <a:off x="757825" y="1648829"/>
            <a:ext cx="10352762" cy="5523685"/>
          </a:xfrm>
          <a:prstGeom prst="rect">
            <a:avLst/>
          </a:prstGeom>
        </p:spPr>
      </p:pic>
    </p:spTree>
    <p:extLst>
      <p:ext uri="{BB962C8B-B14F-4D97-AF65-F5344CB8AC3E}">
        <p14:creationId xmlns:p14="http://schemas.microsoft.com/office/powerpoint/2010/main" val="247831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ABDCFC-8DC1-C8FE-D195-1CA79BCDF8A6}"/>
              </a:ext>
            </a:extLst>
          </p:cNvPr>
          <p:cNvSpPr txBox="1"/>
          <p:nvPr/>
        </p:nvSpPr>
        <p:spPr>
          <a:xfrm>
            <a:off x="532435" y="567160"/>
            <a:ext cx="5625296" cy="553998"/>
          </a:xfrm>
          <a:prstGeom prst="rect">
            <a:avLst/>
          </a:prstGeom>
          <a:noFill/>
        </p:spPr>
        <p:txBody>
          <a:bodyPr wrap="square" rtlCol="0">
            <a:spAutoFit/>
          </a:bodyPr>
          <a:lstStyle/>
          <a:p>
            <a:r>
              <a:rPr lang="en-US" sz="3000"/>
              <a:t>Đối tượng sử dụng </a:t>
            </a:r>
          </a:p>
        </p:txBody>
      </p:sp>
      <p:sp>
        <p:nvSpPr>
          <p:cNvPr id="3" name="TextBox 2">
            <a:extLst>
              <a:ext uri="{FF2B5EF4-FFF2-40B4-BE49-F238E27FC236}">
                <a16:creationId xmlns:a16="http://schemas.microsoft.com/office/drawing/2014/main" id="{A3A27314-BD37-8914-E496-4A5C012FB567}"/>
              </a:ext>
            </a:extLst>
          </p:cNvPr>
          <p:cNvSpPr txBox="1"/>
          <p:nvPr/>
        </p:nvSpPr>
        <p:spPr>
          <a:xfrm>
            <a:off x="532435" y="1238491"/>
            <a:ext cx="3067292" cy="1246495"/>
          </a:xfrm>
          <a:prstGeom prst="rect">
            <a:avLst/>
          </a:prstGeom>
          <a:noFill/>
        </p:spPr>
        <p:txBody>
          <a:bodyPr wrap="square" rtlCol="0">
            <a:spAutoFit/>
          </a:bodyPr>
          <a:lstStyle/>
          <a:p>
            <a:pPr marL="285750" indent="-285750">
              <a:buFont typeface="Wingdings" panose="05000000000000000000" pitchFamily="2" charset="2"/>
              <a:buChar char="Ø"/>
            </a:pPr>
            <a:r>
              <a:rPr lang="en-US" sz="2500"/>
              <a:t>Nhân viên</a:t>
            </a:r>
          </a:p>
          <a:p>
            <a:pPr marL="285750" indent="-285750">
              <a:buFont typeface="Wingdings" panose="05000000000000000000" pitchFamily="2" charset="2"/>
              <a:buChar char="Ø"/>
            </a:pPr>
            <a:r>
              <a:rPr lang="en-US" sz="2500"/>
              <a:t>Trưởng phòng</a:t>
            </a:r>
          </a:p>
          <a:p>
            <a:pPr marL="285750" indent="-285750">
              <a:buFont typeface="Wingdings" panose="05000000000000000000" pitchFamily="2" charset="2"/>
              <a:buChar char="Ø"/>
            </a:pPr>
            <a:r>
              <a:rPr lang="en-US" sz="2500"/>
              <a:t>Kế toán</a:t>
            </a:r>
          </a:p>
        </p:txBody>
      </p:sp>
      <p:pic>
        <p:nvPicPr>
          <p:cNvPr id="4" name="Image 7" descr="A diagram of a network  Description automatically generated">
            <a:extLst>
              <a:ext uri="{FF2B5EF4-FFF2-40B4-BE49-F238E27FC236}">
                <a16:creationId xmlns:a16="http://schemas.microsoft.com/office/drawing/2014/main" id="{E69EBF8E-4A15-CCA5-6F66-F1E7497C4135}"/>
              </a:ext>
            </a:extLst>
          </p:cNvPr>
          <p:cNvPicPr>
            <a:picLocks/>
          </p:cNvPicPr>
          <p:nvPr/>
        </p:nvPicPr>
        <p:blipFill>
          <a:blip r:embed="rId2" cstate="print"/>
          <a:stretch>
            <a:fillRect/>
          </a:stretch>
        </p:blipFill>
        <p:spPr>
          <a:xfrm>
            <a:off x="3877520" y="474563"/>
            <a:ext cx="7511970" cy="7755038"/>
          </a:xfrm>
          <a:prstGeom prst="rect">
            <a:avLst/>
          </a:prstGeom>
        </p:spPr>
      </p:pic>
    </p:spTree>
    <p:extLst>
      <p:ext uri="{BB962C8B-B14F-4D97-AF65-F5344CB8AC3E}">
        <p14:creationId xmlns:p14="http://schemas.microsoft.com/office/powerpoint/2010/main" val="155022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93150"/>
            <a:ext cx="6922413" cy="708779"/>
          </a:xfrm>
          <a:prstGeom prst="rect">
            <a:avLst/>
          </a:prstGeom>
          <a:noFill/>
          <a:ln/>
        </p:spPr>
        <p:txBody>
          <a:bodyPr wrap="none" lIns="0" tIns="0" rIns="0" bIns="0" rtlCol="0" anchor="t"/>
          <a:lstStyle/>
          <a:p>
            <a:pPr>
              <a:lnSpc>
                <a:spcPts val="5550"/>
              </a:lnSpc>
            </a:pPr>
            <a:r>
              <a:rPr lang="en-US" sz="4450" dirty="0">
                <a:latin typeface="DM Sans Medium" pitchFamily="34" charset="0"/>
                <a:ea typeface="DM Sans Medium" pitchFamily="34" charset="-122"/>
                <a:cs typeface="DM Sans Medium" pitchFamily="34" charset="-120"/>
              </a:rPr>
              <a:t>Đặc tả Yêu cầu Phần mềm</a:t>
            </a:r>
            <a:endParaRPr lang="en-US" sz="4450" dirty="0"/>
          </a:p>
        </p:txBody>
      </p:sp>
      <p:sp>
        <p:nvSpPr>
          <p:cNvPr id="3" name="Shape 1"/>
          <p:cNvSpPr/>
          <p:nvPr/>
        </p:nvSpPr>
        <p:spPr>
          <a:xfrm>
            <a:off x="793790" y="2555558"/>
            <a:ext cx="4196358" cy="4280892"/>
          </a:xfrm>
          <a:prstGeom prst="roundRect">
            <a:avLst>
              <a:gd name="adj" fmla="val 811"/>
            </a:avLst>
          </a:prstGeom>
          <a:solidFill>
            <a:srgbClr val="EDEBE3"/>
          </a:solidFill>
          <a:ln/>
        </p:spPr>
        <p:txBody>
          <a:bodyPr/>
          <a:lstStyle/>
          <a:p>
            <a:endParaRPr lang="en-US"/>
          </a:p>
        </p:txBody>
      </p:sp>
      <p:sp>
        <p:nvSpPr>
          <p:cNvPr id="4" name="Text 2"/>
          <p:cNvSpPr/>
          <p:nvPr/>
        </p:nvSpPr>
        <p:spPr>
          <a:xfrm>
            <a:off x="1020604" y="2782372"/>
            <a:ext cx="3742730" cy="708660"/>
          </a:xfrm>
          <a:prstGeom prst="rect">
            <a:avLst/>
          </a:prstGeom>
          <a:noFill/>
          <a:ln/>
        </p:spPr>
        <p:txBody>
          <a:bodyPr wrap="square" lIns="0" tIns="0" rIns="0" bIns="0" rtlCol="0" anchor="t"/>
          <a:lstStyle/>
          <a:p>
            <a:pPr>
              <a:lnSpc>
                <a:spcPts val="2750"/>
              </a:lnSpc>
            </a:pPr>
            <a:r>
              <a:rPr lang="en-US" sz="2200" dirty="0">
                <a:solidFill>
                  <a:srgbClr val="000000"/>
                </a:solidFill>
                <a:latin typeface="DM Sans Medium" pitchFamily="34" charset="0"/>
                <a:ea typeface="DM Sans Medium" pitchFamily="34" charset="-122"/>
                <a:cs typeface="DM Sans Medium" pitchFamily="34" charset="-120"/>
              </a:rPr>
              <a:t>Đăng nhập và Quản lý Tài khoản</a:t>
            </a:r>
            <a:endParaRPr lang="en-US" sz="2200" dirty="0"/>
          </a:p>
        </p:txBody>
      </p:sp>
      <p:sp>
        <p:nvSpPr>
          <p:cNvPr id="5" name="Text 3"/>
          <p:cNvSpPr/>
          <p:nvPr/>
        </p:nvSpPr>
        <p:spPr>
          <a:xfrm>
            <a:off x="1020604" y="3627120"/>
            <a:ext cx="3742730" cy="725805"/>
          </a:xfrm>
          <a:prstGeom prst="rect">
            <a:avLst/>
          </a:prstGeom>
          <a:noFill/>
          <a:ln/>
        </p:spPr>
        <p:txBody>
          <a:bodyPr wrap="square" lIns="0" tIns="0" rIns="0" bIns="0" rtlCol="0" anchor="t"/>
          <a:lstStyle/>
          <a:p>
            <a:pPr>
              <a:lnSpc>
                <a:spcPts val="2850"/>
              </a:lnSpc>
              <a:buSzPct val="100000"/>
            </a:pPr>
            <a:r>
              <a:rPr lang="en-US" sz="1750">
                <a:solidFill>
                  <a:srgbClr val="000000"/>
                </a:solidFill>
                <a:latin typeface="Inter" pitchFamily="34" charset="0"/>
                <a:ea typeface="Inter" pitchFamily="34" charset="-122"/>
                <a:cs typeface="Inter" pitchFamily="34" charset="-120"/>
              </a:rPr>
              <a:t>- Hệ </a:t>
            </a:r>
            <a:r>
              <a:rPr lang="en-US" sz="1750" dirty="0">
                <a:solidFill>
                  <a:srgbClr val="000000"/>
                </a:solidFill>
                <a:latin typeface="Inter" pitchFamily="34" charset="0"/>
                <a:ea typeface="Inter" pitchFamily="34" charset="-122"/>
                <a:cs typeface="Inter" pitchFamily="34" charset="-120"/>
              </a:rPr>
              <a:t>thống hỗ trợ đăng nhập và quản lý tài khoản người dùng.</a:t>
            </a:r>
            <a:endParaRPr lang="en-US" sz="1750" dirty="0"/>
          </a:p>
        </p:txBody>
      </p:sp>
      <p:sp>
        <p:nvSpPr>
          <p:cNvPr id="6" name="Text 4"/>
          <p:cNvSpPr/>
          <p:nvPr/>
        </p:nvSpPr>
        <p:spPr>
          <a:xfrm>
            <a:off x="1020604" y="4432221"/>
            <a:ext cx="3742730" cy="1451610"/>
          </a:xfrm>
          <a:prstGeom prst="rect">
            <a:avLst/>
          </a:prstGeom>
          <a:noFill/>
          <a:ln/>
        </p:spPr>
        <p:txBody>
          <a:bodyPr wrap="square" lIns="0" tIns="0" rIns="0" bIns="0" rtlCol="0" anchor="t"/>
          <a:lstStyle/>
          <a:p>
            <a:pPr>
              <a:lnSpc>
                <a:spcPts val="2850"/>
              </a:lnSpc>
              <a:buSzPct val="100000"/>
            </a:pPr>
            <a:r>
              <a:rPr lang="en-US" sz="1750">
                <a:solidFill>
                  <a:srgbClr val="000000"/>
                </a:solidFill>
                <a:latin typeface="Inter" pitchFamily="34" charset="0"/>
                <a:ea typeface="Inter" pitchFamily="34" charset="-122"/>
                <a:cs typeface="Inter" pitchFamily="34" charset="-120"/>
              </a:rPr>
              <a:t>- Cung </a:t>
            </a:r>
            <a:r>
              <a:rPr lang="en-US" sz="1750" dirty="0">
                <a:solidFill>
                  <a:srgbClr val="000000"/>
                </a:solidFill>
                <a:latin typeface="Inter" pitchFamily="34" charset="0"/>
                <a:ea typeface="Inter" pitchFamily="34" charset="-122"/>
                <a:cs typeface="Inter" pitchFamily="34" charset="-120"/>
              </a:rPr>
              <a:t>cấp quyền truy cập và kiểm soát dữ liệu cho từng vai trò người dùng: nhân viên, trưởng phòng, kế toán.</a:t>
            </a:r>
            <a:endParaRPr lang="en-US" sz="1750" dirty="0"/>
          </a:p>
        </p:txBody>
      </p:sp>
      <p:sp>
        <p:nvSpPr>
          <p:cNvPr id="7" name="Shape 5"/>
          <p:cNvSpPr/>
          <p:nvPr/>
        </p:nvSpPr>
        <p:spPr>
          <a:xfrm>
            <a:off x="5216962" y="2555558"/>
            <a:ext cx="4196358" cy="4280892"/>
          </a:xfrm>
          <a:prstGeom prst="roundRect">
            <a:avLst>
              <a:gd name="adj" fmla="val 811"/>
            </a:avLst>
          </a:prstGeom>
          <a:solidFill>
            <a:srgbClr val="EDEBE3"/>
          </a:solidFill>
          <a:ln/>
        </p:spPr>
        <p:txBody>
          <a:bodyPr/>
          <a:lstStyle/>
          <a:p>
            <a:endParaRPr lang="en-US"/>
          </a:p>
        </p:txBody>
      </p:sp>
      <p:sp>
        <p:nvSpPr>
          <p:cNvPr id="8" name="Text 6"/>
          <p:cNvSpPr/>
          <p:nvPr/>
        </p:nvSpPr>
        <p:spPr>
          <a:xfrm>
            <a:off x="5443776" y="2782372"/>
            <a:ext cx="3742730" cy="708660"/>
          </a:xfrm>
          <a:prstGeom prst="rect">
            <a:avLst/>
          </a:prstGeom>
          <a:noFill/>
          <a:ln/>
        </p:spPr>
        <p:txBody>
          <a:bodyPr wrap="square" lIns="0" tIns="0" rIns="0" bIns="0" rtlCol="0" anchor="t"/>
          <a:lstStyle/>
          <a:p>
            <a:pPr>
              <a:lnSpc>
                <a:spcPts val="2750"/>
              </a:lnSpc>
            </a:pPr>
            <a:r>
              <a:rPr lang="en-US" sz="2200" dirty="0">
                <a:solidFill>
                  <a:srgbClr val="000000"/>
                </a:solidFill>
                <a:latin typeface="DM Sans Medium" pitchFamily="34" charset="0"/>
                <a:ea typeface="DM Sans Medium" pitchFamily="34" charset="-122"/>
                <a:cs typeface="DM Sans Medium" pitchFamily="34" charset="-120"/>
              </a:rPr>
              <a:t>Quản lý Thông tin Nhân viên và Phòng ban</a:t>
            </a:r>
            <a:endParaRPr lang="en-US" sz="2200" dirty="0"/>
          </a:p>
        </p:txBody>
      </p:sp>
      <p:sp>
        <p:nvSpPr>
          <p:cNvPr id="9" name="Text 7"/>
          <p:cNvSpPr/>
          <p:nvPr/>
        </p:nvSpPr>
        <p:spPr>
          <a:xfrm>
            <a:off x="5443776" y="3627122"/>
            <a:ext cx="3742730" cy="725805"/>
          </a:xfrm>
          <a:prstGeom prst="rect">
            <a:avLst/>
          </a:prstGeom>
          <a:noFill/>
          <a:ln/>
        </p:spPr>
        <p:txBody>
          <a:bodyPr wrap="square" lIns="0" tIns="0" rIns="0" bIns="0" rtlCol="0" anchor="t"/>
          <a:lstStyle/>
          <a:p>
            <a:pPr>
              <a:lnSpc>
                <a:spcPts val="2850"/>
              </a:lnSpc>
              <a:buSzPct val="100000"/>
            </a:pPr>
            <a:r>
              <a:rPr lang="en-US" sz="1750">
                <a:solidFill>
                  <a:srgbClr val="000000"/>
                </a:solidFill>
                <a:latin typeface="Inter" pitchFamily="34" charset="0"/>
                <a:ea typeface="Inter" pitchFamily="34" charset="-122"/>
                <a:cs typeface="Inter" pitchFamily="34" charset="-120"/>
              </a:rPr>
              <a:t>- Quản </a:t>
            </a:r>
            <a:r>
              <a:rPr lang="en-US" sz="1750" dirty="0">
                <a:solidFill>
                  <a:srgbClr val="000000"/>
                </a:solidFill>
                <a:latin typeface="Inter" pitchFamily="34" charset="0"/>
                <a:ea typeface="Inter" pitchFamily="34" charset="-122"/>
                <a:cs typeface="Inter" pitchFamily="34" charset="-120"/>
              </a:rPr>
              <a:t>lý thông tin cá nhân, lương, thu nhập của nhân viên.</a:t>
            </a:r>
            <a:endParaRPr lang="en-US" sz="1750" dirty="0"/>
          </a:p>
        </p:txBody>
      </p:sp>
      <p:sp>
        <p:nvSpPr>
          <p:cNvPr id="10" name="Text 8"/>
          <p:cNvSpPr/>
          <p:nvPr/>
        </p:nvSpPr>
        <p:spPr>
          <a:xfrm>
            <a:off x="5443776" y="4432221"/>
            <a:ext cx="3742730" cy="1088708"/>
          </a:xfrm>
          <a:prstGeom prst="rect">
            <a:avLst/>
          </a:prstGeom>
          <a:noFill/>
          <a:ln/>
        </p:spPr>
        <p:txBody>
          <a:bodyPr wrap="square" lIns="0" tIns="0" rIns="0" bIns="0" rtlCol="0" anchor="t"/>
          <a:lstStyle/>
          <a:p>
            <a:pPr>
              <a:lnSpc>
                <a:spcPts val="2850"/>
              </a:lnSpc>
              <a:buSzPct val="100000"/>
            </a:pPr>
            <a:r>
              <a:rPr lang="en-US" sz="1750">
                <a:solidFill>
                  <a:srgbClr val="000000"/>
                </a:solidFill>
                <a:latin typeface="Inter" pitchFamily="34" charset="0"/>
                <a:ea typeface="Inter" pitchFamily="34" charset="-122"/>
                <a:cs typeface="Inter" pitchFamily="34" charset="-120"/>
              </a:rPr>
              <a:t>- Quản </a:t>
            </a:r>
            <a:r>
              <a:rPr lang="en-US" sz="1750" dirty="0">
                <a:solidFill>
                  <a:srgbClr val="000000"/>
                </a:solidFill>
                <a:latin typeface="Inter" pitchFamily="34" charset="0"/>
                <a:ea typeface="Inter" pitchFamily="34" charset="-122"/>
                <a:cs typeface="Inter" pitchFamily="34" charset="-120"/>
              </a:rPr>
              <a:t>lý thông tin phòng ban và phân bổ nhân viên theo phòng ban.</a:t>
            </a:r>
            <a:endParaRPr lang="en-US" sz="1750" dirty="0"/>
          </a:p>
        </p:txBody>
      </p:sp>
      <p:sp>
        <p:nvSpPr>
          <p:cNvPr id="11" name="Shape 9"/>
          <p:cNvSpPr/>
          <p:nvPr/>
        </p:nvSpPr>
        <p:spPr>
          <a:xfrm>
            <a:off x="9640133" y="2555558"/>
            <a:ext cx="4196358" cy="4280892"/>
          </a:xfrm>
          <a:prstGeom prst="roundRect">
            <a:avLst>
              <a:gd name="adj" fmla="val 811"/>
            </a:avLst>
          </a:prstGeom>
          <a:solidFill>
            <a:srgbClr val="EDEBE3"/>
          </a:solidFill>
          <a:ln/>
        </p:spPr>
        <p:txBody>
          <a:bodyPr/>
          <a:lstStyle/>
          <a:p>
            <a:endParaRPr lang="en-US"/>
          </a:p>
        </p:txBody>
      </p:sp>
      <p:sp>
        <p:nvSpPr>
          <p:cNvPr id="12" name="Text 10"/>
          <p:cNvSpPr/>
          <p:nvPr/>
        </p:nvSpPr>
        <p:spPr>
          <a:xfrm>
            <a:off x="9866948" y="2782372"/>
            <a:ext cx="3742730" cy="708660"/>
          </a:xfrm>
          <a:prstGeom prst="rect">
            <a:avLst/>
          </a:prstGeom>
          <a:noFill/>
          <a:ln/>
        </p:spPr>
        <p:txBody>
          <a:bodyPr wrap="square" lIns="0" tIns="0" rIns="0" bIns="0" rtlCol="0" anchor="t"/>
          <a:lstStyle/>
          <a:p>
            <a:pPr>
              <a:lnSpc>
                <a:spcPts val="2750"/>
              </a:lnSpc>
            </a:pPr>
            <a:r>
              <a:rPr lang="en-US" sz="2200" dirty="0">
                <a:solidFill>
                  <a:srgbClr val="000000"/>
                </a:solidFill>
                <a:latin typeface="DM Sans Medium" pitchFamily="34" charset="0"/>
                <a:ea typeface="DM Sans Medium" pitchFamily="34" charset="-122"/>
                <a:cs typeface="DM Sans Medium" pitchFamily="34" charset="-120"/>
              </a:rPr>
              <a:t>Tính Toán Thuế Thu Nhập Cá Nhân</a:t>
            </a:r>
            <a:endParaRPr lang="en-US" sz="2200" dirty="0"/>
          </a:p>
        </p:txBody>
      </p:sp>
      <p:sp>
        <p:nvSpPr>
          <p:cNvPr id="13" name="Text 11"/>
          <p:cNvSpPr/>
          <p:nvPr/>
        </p:nvSpPr>
        <p:spPr>
          <a:xfrm>
            <a:off x="9866948" y="3627122"/>
            <a:ext cx="3742730" cy="1814513"/>
          </a:xfrm>
          <a:prstGeom prst="rect">
            <a:avLst/>
          </a:prstGeom>
          <a:noFill/>
          <a:ln/>
        </p:spPr>
        <p:txBody>
          <a:bodyPr wrap="square" lIns="0" tIns="0" rIns="0" bIns="0" rtlCol="0" anchor="t"/>
          <a:lstStyle/>
          <a:p>
            <a:pPr>
              <a:lnSpc>
                <a:spcPts val="2850"/>
              </a:lnSpc>
              <a:buSzPct val="100000"/>
            </a:pPr>
            <a:r>
              <a:rPr lang="en-US" sz="1750">
                <a:solidFill>
                  <a:srgbClr val="000000"/>
                </a:solidFill>
                <a:latin typeface="Inter" pitchFamily="34" charset="0"/>
                <a:ea typeface="Inter" pitchFamily="34" charset="-122"/>
                <a:cs typeface="Inter" pitchFamily="34" charset="-120"/>
              </a:rPr>
              <a:t>- Hệ </a:t>
            </a:r>
            <a:r>
              <a:rPr lang="en-US" sz="1750" dirty="0">
                <a:solidFill>
                  <a:srgbClr val="000000"/>
                </a:solidFill>
                <a:latin typeface="Inter" pitchFamily="34" charset="0"/>
                <a:ea typeface="Inter" pitchFamily="34" charset="-122"/>
                <a:cs typeface="Inter" pitchFamily="34" charset="-120"/>
              </a:rPr>
              <a:t>thống tự động tính toán thuế thu nhập cá nhân theo tháng và năm dựa trên thông tin lương và thu nhập của nhân viên.</a:t>
            </a:r>
            <a:endParaRPr lang="en-US" sz="1750" dirty="0"/>
          </a:p>
        </p:txBody>
      </p:sp>
      <p:sp>
        <p:nvSpPr>
          <p:cNvPr id="14" name="Text 12"/>
          <p:cNvSpPr/>
          <p:nvPr/>
        </p:nvSpPr>
        <p:spPr>
          <a:xfrm>
            <a:off x="9866948" y="5520928"/>
            <a:ext cx="3742730" cy="1088708"/>
          </a:xfrm>
          <a:prstGeom prst="rect">
            <a:avLst/>
          </a:prstGeom>
          <a:noFill/>
          <a:ln/>
        </p:spPr>
        <p:txBody>
          <a:bodyPr wrap="square" lIns="0" tIns="0" rIns="0" bIns="0" rtlCol="0" anchor="t"/>
          <a:lstStyle/>
          <a:p>
            <a:pPr>
              <a:lnSpc>
                <a:spcPts val="2850"/>
              </a:lnSpc>
              <a:buSzPct val="100000"/>
            </a:pPr>
            <a:r>
              <a:rPr lang="en-US" sz="1750">
                <a:solidFill>
                  <a:srgbClr val="000000"/>
                </a:solidFill>
                <a:latin typeface="Inter" pitchFamily="34" charset="0"/>
                <a:ea typeface="Inter" pitchFamily="34" charset="-122"/>
                <a:cs typeface="Inter" pitchFamily="34" charset="-120"/>
              </a:rPr>
              <a:t>- Hỗ </a:t>
            </a:r>
            <a:r>
              <a:rPr lang="en-US" sz="1750" dirty="0">
                <a:solidFill>
                  <a:srgbClr val="000000"/>
                </a:solidFill>
                <a:latin typeface="Inter" pitchFamily="34" charset="0"/>
                <a:ea typeface="Inter" pitchFamily="34" charset="-122"/>
                <a:cs typeface="Inter" pitchFamily="34" charset="-120"/>
              </a:rPr>
              <a:t>trợ tính toán thuế theo các quy định và chính sách thuế hiện hành.</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37504"/>
            <a:ext cx="9601557" cy="708779"/>
          </a:xfrm>
          <a:prstGeom prst="rect">
            <a:avLst/>
          </a:prstGeom>
          <a:noFill/>
          <a:ln/>
        </p:spPr>
        <p:txBody>
          <a:bodyPr wrap="none" lIns="0" tIns="0" rIns="0" bIns="0" rtlCol="0" anchor="t"/>
          <a:lstStyle/>
          <a:p>
            <a:pPr>
              <a:lnSpc>
                <a:spcPts val="5550"/>
              </a:lnSpc>
            </a:pPr>
            <a:r>
              <a:rPr lang="en-US" sz="4450" dirty="0">
                <a:solidFill>
                  <a:srgbClr val="161613"/>
                </a:solidFill>
                <a:latin typeface="DM Sans Medium" pitchFamily="34" charset="0"/>
                <a:ea typeface="DM Sans Medium" pitchFamily="34" charset="-122"/>
                <a:cs typeface="DM Sans Medium" pitchFamily="34" charset="-120"/>
              </a:rPr>
              <a:t>Đặc tả Yêu cầu Phần mềm (tiếp tục)</a:t>
            </a:r>
            <a:endParaRPr lang="en-US" sz="4450" dirty="0"/>
          </a:p>
        </p:txBody>
      </p:sp>
      <p:sp>
        <p:nvSpPr>
          <p:cNvPr id="3" name="Shape 1"/>
          <p:cNvSpPr/>
          <p:nvPr/>
        </p:nvSpPr>
        <p:spPr>
          <a:xfrm>
            <a:off x="793790" y="3099911"/>
            <a:ext cx="4196358" cy="3192185"/>
          </a:xfrm>
          <a:prstGeom prst="roundRect">
            <a:avLst>
              <a:gd name="adj" fmla="val 1066"/>
            </a:avLst>
          </a:prstGeom>
          <a:solidFill>
            <a:srgbClr val="EDEBE3"/>
          </a:solidFill>
          <a:ln/>
        </p:spPr>
        <p:txBody>
          <a:bodyPr/>
          <a:lstStyle/>
          <a:p>
            <a:endParaRPr lang="en-US"/>
          </a:p>
        </p:txBody>
      </p:sp>
      <p:sp>
        <p:nvSpPr>
          <p:cNvPr id="4" name="Text 2"/>
          <p:cNvSpPr/>
          <p:nvPr/>
        </p:nvSpPr>
        <p:spPr>
          <a:xfrm>
            <a:off x="1020604" y="3326725"/>
            <a:ext cx="3742730" cy="708660"/>
          </a:xfrm>
          <a:prstGeom prst="rect">
            <a:avLst/>
          </a:prstGeom>
          <a:noFill/>
          <a:ln/>
        </p:spPr>
        <p:txBody>
          <a:bodyPr wrap="square" lIns="0" tIns="0" rIns="0" bIns="0" rtlCol="0" anchor="t"/>
          <a:lstStyle/>
          <a:p>
            <a:pPr>
              <a:lnSpc>
                <a:spcPts val="2750"/>
              </a:lnSpc>
            </a:pPr>
            <a:r>
              <a:rPr lang="en-US" sz="2200" dirty="0">
                <a:solidFill>
                  <a:srgbClr val="161613"/>
                </a:solidFill>
                <a:latin typeface="DM Sans Medium" pitchFamily="34" charset="0"/>
                <a:ea typeface="DM Sans Medium" pitchFamily="34" charset="-122"/>
                <a:cs typeface="DM Sans Medium" pitchFamily="34" charset="-120"/>
              </a:rPr>
              <a:t>Xuất Báo Cáo Thuế và Quản Lý Quyết Toán Thuế</a:t>
            </a:r>
            <a:endParaRPr lang="en-US" sz="2200" dirty="0"/>
          </a:p>
        </p:txBody>
      </p:sp>
      <p:sp>
        <p:nvSpPr>
          <p:cNvPr id="5" name="Text 3"/>
          <p:cNvSpPr/>
          <p:nvPr/>
        </p:nvSpPr>
        <p:spPr>
          <a:xfrm>
            <a:off x="1020604" y="4171474"/>
            <a:ext cx="3742730" cy="725805"/>
          </a:xfrm>
          <a:prstGeom prst="rect">
            <a:avLst/>
          </a:prstGeom>
          <a:noFill/>
          <a:ln/>
        </p:spPr>
        <p:txBody>
          <a:bodyPr wrap="square" lIns="0" tIns="0" rIns="0" bIns="0" rtlCol="0" anchor="t"/>
          <a:lstStyle/>
          <a:p>
            <a:pPr>
              <a:lnSpc>
                <a:spcPts val="2850"/>
              </a:lnSpc>
              <a:buSzPct val="100000"/>
            </a:pPr>
            <a:r>
              <a:rPr lang="en-US" sz="1750">
                <a:solidFill>
                  <a:srgbClr val="161613"/>
                </a:solidFill>
                <a:latin typeface="Inter" pitchFamily="34" charset="0"/>
                <a:ea typeface="Inter" pitchFamily="34" charset="-122"/>
                <a:cs typeface="Inter" pitchFamily="34" charset="-120"/>
              </a:rPr>
              <a:t>- Xuất </a:t>
            </a:r>
            <a:r>
              <a:rPr lang="en-US" sz="1750" dirty="0">
                <a:solidFill>
                  <a:srgbClr val="161613"/>
                </a:solidFill>
                <a:latin typeface="Inter" pitchFamily="34" charset="0"/>
                <a:ea typeface="Inter" pitchFamily="34" charset="-122"/>
                <a:cs typeface="Inter" pitchFamily="34" charset="-120"/>
              </a:rPr>
              <a:t>báo cáo thuế theo định dạng tiêu chuẩn.</a:t>
            </a:r>
            <a:endParaRPr lang="en-US" sz="1750" dirty="0"/>
          </a:p>
        </p:txBody>
      </p:sp>
      <p:sp>
        <p:nvSpPr>
          <p:cNvPr id="6" name="Text 4"/>
          <p:cNvSpPr/>
          <p:nvPr/>
        </p:nvSpPr>
        <p:spPr>
          <a:xfrm>
            <a:off x="1020604" y="4976574"/>
            <a:ext cx="3742730" cy="1088708"/>
          </a:xfrm>
          <a:prstGeom prst="rect">
            <a:avLst/>
          </a:prstGeom>
          <a:noFill/>
          <a:ln/>
        </p:spPr>
        <p:txBody>
          <a:bodyPr wrap="square" lIns="0" tIns="0" rIns="0" bIns="0" rtlCol="0" anchor="t"/>
          <a:lstStyle/>
          <a:p>
            <a:pPr>
              <a:lnSpc>
                <a:spcPts val="2850"/>
              </a:lnSpc>
              <a:buSzPct val="100000"/>
            </a:pPr>
            <a:r>
              <a:rPr lang="en-US" sz="1750">
                <a:solidFill>
                  <a:srgbClr val="161613"/>
                </a:solidFill>
                <a:latin typeface="Inter" pitchFamily="34" charset="0"/>
                <a:ea typeface="Inter" pitchFamily="34" charset="-122"/>
                <a:cs typeface="Inter" pitchFamily="34" charset="-120"/>
              </a:rPr>
              <a:t>- Hỗ </a:t>
            </a:r>
            <a:r>
              <a:rPr lang="en-US" sz="1750" dirty="0">
                <a:solidFill>
                  <a:srgbClr val="161613"/>
                </a:solidFill>
                <a:latin typeface="Inter" pitchFamily="34" charset="0"/>
                <a:ea typeface="Inter" pitchFamily="34" charset="-122"/>
                <a:cs typeface="Inter" pitchFamily="34" charset="-120"/>
              </a:rPr>
              <a:t>trợ quản lý quyết toán thuế, tạo báo cáo quyết toán thuế hàng năm.</a:t>
            </a:r>
            <a:endParaRPr lang="en-US" sz="1750" dirty="0"/>
          </a:p>
        </p:txBody>
      </p:sp>
      <p:sp>
        <p:nvSpPr>
          <p:cNvPr id="7" name="Shape 5"/>
          <p:cNvSpPr/>
          <p:nvPr/>
        </p:nvSpPr>
        <p:spPr>
          <a:xfrm>
            <a:off x="5216962" y="3026153"/>
            <a:ext cx="4196358" cy="3192185"/>
          </a:xfrm>
          <a:prstGeom prst="roundRect">
            <a:avLst>
              <a:gd name="adj" fmla="val 1066"/>
            </a:avLst>
          </a:prstGeom>
          <a:solidFill>
            <a:srgbClr val="EDEBE3"/>
          </a:solidFill>
          <a:ln/>
        </p:spPr>
        <p:txBody>
          <a:bodyPr/>
          <a:lstStyle/>
          <a:p>
            <a:endParaRPr lang="en-US"/>
          </a:p>
        </p:txBody>
      </p:sp>
      <p:sp>
        <p:nvSpPr>
          <p:cNvPr id="8" name="Text 6"/>
          <p:cNvSpPr/>
          <p:nvPr/>
        </p:nvSpPr>
        <p:spPr>
          <a:xfrm>
            <a:off x="5443776" y="3326725"/>
            <a:ext cx="3233976" cy="354330"/>
          </a:xfrm>
          <a:prstGeom prst="rect">
            <a:avLst/>
          </a:prstGeom>
          <a:noFill/>
          <a:ln/>
        </p:spPr>
        <p:txBody>
          <a:bodyPr wrap="none" lIns="0" tIns="0" rIns="0" bIns="0" rtlCol="0" anchor="t"/>
          <a:lstStyle/>
          <a:p>
            <a:pPr>
              <a:lnSpc>
                <a:spcPts val="2750"/>
              </a:lnSpc>
            </a:pPr>
            <a:r>
              <a:rPr lang="en-US" sz="2200" dirty="0">
                <a:solidFill>
                  <a:srgbClr val="161613"/>
                </a:solidFill>
                <a:latin typeface="DM Sans Medium" pitchFamily="34" charset="0"/>
                <a:ea typeface="DM Sans Medium" pitchFamily="34" charset="-122"/>
                <a:cs typeface="DM Sans Medium" pitchFamily="34" charset="-120"/>
              </a:rPr>
              <a:t>Quản lý Miễn Giảm Thuế</a:t>
            </a:r>
            <a:endParaRPr lang="en-US" sz="2200" dirty="0"/>
          </a:p>
        </p:txBody>
      </p:sp>
      <p:sp>
        <p:nvSpPr>
          <p:cNvPr id="9" name="Text 7"/>
          <p:cNvSpPr/>
          <p:nvPr/>
        </p:nvSpPr>
        <p:spPr>
          <a:xfrm>
            <a:off x="5443776" y="3817146"/>
            <a:ext cx="3742730" cy="725805"/>
          </a:xfrm>
          <a:prstGeom prst="rect">
            <a:avLst/>
          </a:prstGeom>
          <a:noFill/>
          <a:ln/>
        </p:spPr>
        <p:txBody>
          <a:bodyPr wrap="square" lIns="0" tIns="0" rIns="0" bIns="0" rtlCol="0" anchor="t"/>
          <a:lstStyle/>
          <a:p>
            <a:pPr>
              <a:lnSpc>
                <a:spcPts val="2850"/>
              </a:lnSpc>
              <a:buSzPct val="100000"/>
            </a:pPr>
            <a:r>
              <a:rPr lang="en-US" sz="1750">
                <a:solidFill>
                  <a:srgbClr val="161613"/>
                </a:solidFill>
                <a:latin typeface="Inter" pitchFamily="34" charset="0"/>
                <a:ea typeface="Inter" pitchFamily="34" charset="-122"/>
                <a:cs typeface="Inter" pitchFamily="34" charset="-120"/>
              </a:rPr>
              <a:t>- Hỗ </a:t>
            </a:r>
            <a:r>
              <a:rPr lang="en-US" sz="1750" dirty="0">
                <a:solidFill>
                  <a:srgbClr val="161613"/>
                </a:solidFill>
                <a:latin typeface="Inter" pitchFamily="34" charset="0"/>
                <a:ea typeface="Inter" pitchFamily="34" charset="-122"/>
                <a:cs typeface="Inter" pitchFamily="34" charset="-120"/>
              </a:rPr>
              <a:t>trợ quản lý các trường hợp miễn giảm thuế theo quy định.</a:t>
            </a:r>
            <a:endParaRPr lang="en-US" sz="1750" dirty="0"/>
          </a:p>
        </p:txBody>
      </p:sp>
      <p:sp>
        <p:nvSpPr>
          <p:cNvPr id="10" name="Text 8"/>
          <p:cNvSpPr/>
          <p:nvPr/>
        </p:nvSpPr>
        <p:spPr>
          <a:xfrm>
            <a:off x="5443776" y="4622244"/>
            <a:ext cx="3742730" cy="1088708"/>
          </a:xfrm>
          <a:prstGeom prst="rect">
            <a:avLst/>
          </a:prstGeom>
          <a:noFill/>
          <a:ln/>
        </p:spPr>
        <p:txBody>
          <a:bodyPr wrap="square" lIns="0" tIns="0" rIns="0" bIns="0" rtlCol="0" anchor="t"/>
          <a:lstStyle/>
          <a:p>
            <a:pPr>
              <a:lnSpc>
                <a:spcPts val="2850"/>
              </a:lnSpc>
              <a:buSzPct val="100000"/>
            </a:pPr>
            <a:r>
              <a:rPr lang="en-US" sz="1750">
                <a:solidFill>
                  <a:srgbClr val="161613"/>
                </a:solidFill>
                <a:latin typeface="Inter" pitchFamily="34" charset="0"/>
                <a:ea typeface="Inter" pitchFamily="34" charset="-122"/>
                <a:cs typeface="Inter" pitchFamily="34" charset="-120"/>
              </a:rPr>
              <a:t>- Lưu </a:t>
            </a:r>
            <a:r>
              <a:rPr lang="en-US" sz="1750" dirty="0">
                <a:solidFill>
                  <a:srgbClr val="161613"/>
                </a:solidFill>
                <a:latin typeface="Inter" pitchFamily="34" charset="0"/>
                <a:ea typeface="Inter" pitchFamily="34" charset="-122"/>
                <a:cs typeface="Inter" pitchFamily="34" charset="-120"/>
              </a:rPr>
              <a:t>trữ thông tin về các trường hợp miễn giảm thuế và cập nhật thông tin khi có thay đổi.</a:t>
            </a:r>
            <a:endParaRPr lang="en-US" sz="1750" dirty="0"/>
          </a:p>
        </p:txBody>
      </p:sp>
      <p:sp>
        <p:nvSpPr>
          <p:cNvPr id="11" name="Shape 9"/>
          <p:cNvSpPr/>
          <p:nvPr/>
        </p:nvSpPr>
        <p:spPr>
          <a:xfrm>
            <a:off x="9640133" y="3099913"/>
            <a:ext cx="4196358" cy="3192185"/>
          </a:xfrm>
          <a:prstGeom prst="roundRect">
            <a:avLst>
              <a:gd name="adj" fmla="val 1066"/>
            </a:avLst>
          </a:prstGeom>
          <a:solidFill>
            <a:srgbClr val="EDEBE3"/>
          </a:solidFill>
          <a:ln/>
        </p:spPr>
        <p:txBody>
          <a:bodyPr/>
          <a:lstStyle/>
          <a:p>
            <a:endParaRPr lang="en-US"/>
          </a:p>
        </p:txBody>
      </p:sp>
      <p:sp>
        <p:nvSpPr>
          <p:cNvPr id="12" name="Text 10"/>
          <p:cNvSpPr/>
          <p:nvPr/>
        </p:nvSpPr>
        <p:spPr>
          <a:xfrm>
            <a:off x="9866950" y="3326725"/>
            <a:ext cx="3257669" cy="354330"/>
          </a:xfrm>
          <a:prstGeom prst="rect">
            <a:avLst/>
          </a:prstGeom>
          <a:noFill/>
          <a:ln/>
        </p:spPr>
        <p:txBody>
          <a:bodyPr wrap="none" lIns="0" tIns="0" rIns="0" bIns="0" rtlCol="0" anchor="t"/>
          <a:lstStyle/>
          <a:p>
            <a:pPr>
              <a:lnSpc>
                <a:spcPts val="2750"/>
              </a:lnSpc>
            </a:pPr>
            <a:r>
              <a:rPr lang="en-US" sz="2200" dirty="0">
                <a:solidFill>
                  <a:srgbClr val="161613"/>
                </a:solidFill>
                <a:latin typeface="DM Sans Medium" pitchFamily="34" charset="0"/>
                <a:ea typeface="DM Sans Medium" pitchFamily="34" charset="-122"/>
                <a:cs typeface="DM Sans Medium" pitchFamily="34" charset="-120"/>
              </a:rPr>
              <a:t>Nhập Lương Hàng Tháng</a:t>
            </a:r>
            <a:endParaRPr lang="en-US" sz="2200" dirty="0"/>
          </a:p>
        </p:txBody>
      </p:sp>
      <p:sp>
        <p:nvSpPr>
          <p:cNvPr id="13" name="Text 11"/>
          <p:cNvSpPr/>
          <p:nvPr/>
        </p:nvSpPr>
        <p:spPr>
          <a:xfrm>
            <a:off x="9866948" y="3817146"/>
            <a:ext cx="3742730" cy="725805"/>
          </a:xfrm>
          <a:prstGeom prst="rect">
            <a:avLst/>
          </a:prstGeom>
          <a:noFill/>
          <a:ln/>
        </p:spPr>
        <p:txBody>
          <a:bodyPr wrap="square" lIns="0" tIns="0" rIns="0" bIns="0" rtlCol="0" anchor="t"/>
          <a:lstStyle/>
          <a:p>
            <a:pPr>
              <a:lnSpc>
                <a:spcPts val="2850"/>
              </a:lnSpc>
              <a:buSzPct val="100000"/>
            </a:pPr>
            <a:r>
              <a:rPr lang="en-US" sz="1750">
                <a:solidFill>
                  <a:srgbClr val="161613"/>
                </a:solidFill>
                <a:latin typeface="Inter" pitchFamily="34" charset="0"/>
                <a:ea typeface="Inter" pitchFamily="34" charset="-122"/>
                <a:cs typeface="Inter" pitchFamily="34" charset="-120"/>
              </a:rPr>
              <a:t>- Nhập </a:t>
            </a:r>
            <a:r>
              <a:rPr lang="en-US" sz="1750" dirty="0">
                <a:solidFill>
                  <a:srgbClr val="161613"/>
                </a:solidFill>
                <a:latin typeface="Inter" pitchFamily="34" charset="0"/>
                <a:ea typeface="Inter" pitchFamily="34" charset="-122"/>
                <a:cs typeface="Inter" pitchFamily="34" charset="-120"/>
              </a:rPr>
              <a:t>thông tin lương hàng tháng của nhân viên.</a:t>
            </a:r>
            <a:endParaRPr lang="en-US" sz="1750" dirty="0"/>
          </a:p>
        </p:txBody>
      </p:sp>
      <p:sp>
        <p:nvSpPr>
          <p:cNvPr id="14" name="Text 12"/>
          <p:cNvSpPr/>
          <p:nvPr/>
        </p:nvSpPr>
        <p:spPr>
          <a:xfrm>
            <a:off x="9866948" y="4622246"/>
            <a:ext cx="3742730" cy="725805"/>
          </a:xfrm>
          <a:prstGeom prst="rect">
            <a:avLst/>
          </a:prstGeom>
          <a:noFill/>
          <a:ln/>
        </p:spPr>
        <p:txBody>
          <a:bodyPr wrap="square" lIns="0" tIns="0" rIns="0" bIns="0" rtlCol="0" anchor="t"/>
          <a:lstStyle/>
          <a:p>
            <a:pPr>
              <a:lnSpc>
                <a:spcPts val="2850"/>
              </a:lnSpc>
              <a:buSzPct val="100000"/>
            </a:pPr>
            <a:r>
              <a:rPr lang="en-US" sz="1750">
                <a:solidFill>
                  <a:srgbClr val="161613"/>
                </a:solidFill>
                <a:latin typeface="Inter" pitchFamily="34" charset="0"/>
                <a:ea typeface="Inter" pitchFamily="34" charset="-122"/>
                <a:cs typeface="Inter" pitchFamily="34" charset="-120"/>
              </a:rPr>
              <a:t>- Hỗ </a:t>
            </a:r>
            <a:r>
              <a:rPr lang="en-US" sz="1750" dirty="0">
                <a:solidFill>
                  <a:srgbClr val="161613"/>
                </a:solidFill>
                <a:latin typeface="Inter" pitchFamily="34" charset="0"/>
                <a:ea typeface="Inter" pitchFamily="34" charset="-122"/>
                <a:cs typeface="Inter" pitchFamily="34" charset="-120"/>
              </a:rPr>
              <a:t>trợ tính toán thuế dựa trên thông tin lương đã nhập.</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15797"/>
            <a:ext cx="8186380" cy="708779"/>
          </a:xfrm>
          <a:prstGeom prst="rect">
            <a:avLst/>
          </a:prstGeom>
          <a:noFill/>
          <a:ln/>
        </p:spPr>
        <p:txBody>
          <a:bodyPr wrap="none" lIns="0" tIns="0" rIns="0" bIns="0" rtlCol="0" anchor="t"/>
          <a:lstStyle/>
          <a:p>
            <a:pPr>
              <a:lnSpc>
                <a:spcPts val="5550"/>
              </a:lnSpc>
            </a:pPr>
            <a:r>
              <a:rPr lang="en-US" sz="4450" dirty="0">
                <a:solidFill>
                  <a:srgbClr val="161613"/>
                </a:solidFill>
                <a:latin typeface="DM Sans Medium" pitchFamily="34" charset="0"/>
                <a:ea typeface="DM Sans Medium" pitchFamily="34" charset="-122"/>
                <a:cs typeface="DM Sans Medium" pitchFamily="34" charset="-120"/>
              </a:rPr>
              <a:t>Phân tích và Thiết Kế Hệ Thống</a:t>
            </a:r>
            <a:endParaRPr lang="en-US" sz="4450" dirty="0"/>
          </a:p>
        </p:txBody>
      </p:sp>
      <p:sp>
        <p:nvSpPr>
          <p:cNvPr id="3" name="Text 1"/>
          <p:cNvSpPr/>
          <p:nvPr/>
        </p:nvSpPr>
        <p:spPr>
          <a:xfrm>
            <a:off x="793790" y="2891552"/>
            <a:ext cx="2835235" cy="354330"/>
          </a:xfrm>
          <a:prstGeom prst="rect">
            <a:avLst/>
          </a:prstGeom>
          <a:noFill/>
          <a:ln/>
        </p:spPr>
        <p:txBody>
          <a:bodyPr wrap="none" lIns="0" tIns="0" rIns="0" bIns="0" rtlCol="0" anchor="t"/>
          <a:lstStyle/>
          <a:p>
            <a:pPr>
              <a:lnSpc>
                <a:spcPts val="2750"/>
              </a:lnSpc>
            </a:pPr>
            <a:r>
              <a:rPr lang="en-US" sz="2200" dirty="0">
                <a:solidFill>
                  <a:srgbClr val="161613"/>
                </a:solidFill>
                <a:latin typeface="DM Sans Medium" pitchFamily="34" charset="0"/>
                <a:ea typeface="DM Sans Medium" pitchFamily="34" charset="-122"/>
                <a:cs typeface="DM Sans Medium" pitchFamily="34" charset="-120"/>
              </a:rPr>
              <a:t>Use Case</a:t>
            </a:r>
            <a:endParaRPr lang="en-US" sz="2200" dirty="0"/>
          </a:p>
        </p:txBody>
      </p:sp>
      <p:sp>
        <p:nvSpPr>
          <p:cNvPr id="4" name="Text 2"/>
          <p:cNvSpPr/>
          <p:nvPr/>
        </p:nvSpPr>
        <p:spPr>
          <a:xfrm>
            <a:off x="793790" y="3472696"/>
            <a:ext cx="6244709" cy="1451610"/>
          </a:xfrm>
          <a:prstGeom prst="rect">
            <a:avLst/>
          </a:prstGeom>
          <a:noFill/>
          <a:ln/>
        </p:spPr>
        <p:txBody>
          <a:bodyPr wrap="square" lIns="0" tIns="0" rIns="0" bIns="0" rtlCol="0" anchor="t"/>
          <a:lstStyle/>
          <a:p>
            <a:pPr>
              <a:lnSpc>
                <a:spcPts val="2850"/>
              </a:lnSpc>
            </a:pPr>
            <a:r>
              <a:rPr lang="en-US" sz="1750" dirty="0">
                <a:solidFill>
                  <a:srgbClr val="161613"/>
                </a:solidFill>
                <a:latin typeface="Inter" pitchFamily="34" charset="0"/>
                <a:ea typeface="Inter" pitchFamily="34" charset="-122"/>
                <a:cs typeface="Inter" pitchFamily="34" charset="-120"/>
              </a:rPr>
              <a:t>Mô tả các chức năng chính của hệ thống, bao gồm: đăng nhập, quản lý tài khoản, quản lý thông tin nhân viên, tính toán thuế, xuất báo cáo, quản lý quyết toán thuế, quản lý miễn giảm thuế và nhập lương.</a:t>
            </a:r>
            <a:endParaRPr lang="en-US" sz="1750" dirty="0"/>
          </a:p>
        </p:txBody>
      </p:sp>
      <p:sp>
        <p:nvSpPr>
          <p:cNvPr id="5" name="Text 3"/>
          <p:cNvSpPr/>
          <p:nvPr/>
        </p:nvSpPr>
        <p:spPr>
          <a:xfrm>
            <a:off x="7599523" y="2891552"/>
            <a:ext cx="2835235" cy="354330"/>
          </a:xfrm>
          <a:prstGeom prst="rect">
            <a:avLst/>
          </a:prstGeom>
          <a:noFill/>
          <a:ln/>
        </p:spPr>
        <p:txBody>
          <a:bodyPr wrap="none" lIns="0" tIns="0" rIns="0" bIns="0" rtlCol="0" anchor="t"/>
          <a:lstStyle/>
          <a:p>
            <a:pPr>
              <a:lnSpc>
                <a:spcPts val="2750"/>
              </a:lnSpc>
            </a:pPr>
            <a:r>
              <a:rPr lang="en-US" sz="2200" dirty="0">
                <a:solidFill>
                  <a:srgbClr val="161613"/>
                </a:solidFill>
                <a:latin typeface="DM Sans Medium" pitchFamily="34" charset="0"/>
                <a:ea typeface="DM Sans Medium" pitchFamily="34" charset="-122"/>
                <a:cs typeface="DM Sans Medium" pitchFamily="34" charset="-120"/>
              </a:rPr>
              <a:t>Sơ đồ UML</a:t>
            </a:r>
            <a:endParaRPr lang="en-US" sz="2200" dirty="0"/>
          </a:p>
        </p:txBody>
      </p:sp>
      <p:sp>
        <p:nvSpPr>
          <p:cNvPr id="6" name="Text 4"/>
          <p:cNvSpPr/>
          <p:nvPr/>
        </p:nvSpPr>
        <p:spPr>
          <a:xfrm>
            <a:off x="7599523" y="3472696"/>
            <a:ext cx="6244709"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161613"/>
                </a:solidFill>
                <a:latin typeface="Inter" pitchFamily="34" charset="0"/>
                <a:ea typeface="Inter" pitchFamily="34" charset="-122"/>
                <a:cs typeface="Inter" pitchFamily="34" charset="-120"/>
              </a:rPr>
              <a:t>Sơ đồ lớp (Class Diagram): Thể hiện các thành phần chính của hệ thống và mối quan hệ giữa chúng (ví dụ: lớp Users, Salaries, TaxReports).</a:t>
            </a:r>
            <a:endParaRPr lang="en-US" sz="1750" dirty="0"/>
          </a:p>
        </p:txBody>
      </p:sp>
      <p:sp>
        <p:nvSpPr>
          <p:cNvPr id="7" name="Text 5"/>
          <p:cNvSpPr/>
          <p:nvPr/>
        </p:nvSpPr>
        <p:spPr>
          <a:xfrm>
            <a:off x="7599523" y="4640699"/>
            <a:ext cx="6244709"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161613"/>
                </a:solidFill>
                <a:latin typeface="Inter" pitchFamily="34" charset="0"/>
                <a:ea typeface="Inter" pitchFamily="34" charset="-122"/>
                <a:cs typeface="Inter" pitchFamily="34" charset="-120"/>
              </a:rPr>
              <a:t>Sơ đồ tuần tự (Sequence Diagram): Mô tả luồng xử lý các chức năng quan trọng (ví dụ: luồng xử lý tính toán thuế thu nhập cá nhân).</a:t>
            </a:r>
            <a:endParaRPr lang="en-US" sz="1750" dirty="0"/>
          </a:p>
        </p:txBody>
      </p:sp>
      <p:sp>
        <p:nvSpPr>
          <p:cNvPr id="8" name="Text 6"/>
          <p:cNvSpPr/>
          <p:nvPr/>
        </p:nvSpPr>
        <p:spPr>
          <a:xfrm>
            <a:off x="7599523" y="5826666"/>
            <a:ext cx="6244709"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161613"/>
                </a:solidFill>
                <a:latin typeface="Inter" pitchFamily="34" charset="0"/>
                <a:ea typeface="Inter" pitchFamily="34" charset="-122"/>
                <a:cs typeface="Inter" pitchFamily="34" charset="-120"/>
              </a:rPr>
              <a:t>Sơ đồ khối (Block Diagram): Minh họa cấu trúc hệ thống.</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2872978"/>
            <a:ext cx="7556421" cy="1417558"/>
          </a:xfrm>
          <a:prstGeom prst="rect">
            <a:avLst/>
          </a:prstGeom>
          <a:noFill/>
          <a:ln/>
        </p:spPr>
        <p:txBody>
          <a:bodyPr wrap="square" lIns="0" tIns="0" rIns="0" bIns="0" rtlCol="0" anchor="t"/>
          <a:lstStyle/>
          <a:p>
            <a:pPr>
              <a:lnSpc>
                <a:spcPts val="5550"/>
              </a:lnSpc>
            </a:pPr>
            <a:r>
              <a:rPr lang="en-US" sz="4450" dirty="0">
                <a:solidFill>
                  <a:srgbClr val="161613"/>
                </a:solidFill>
                <a:latin typeface="DM Sans Medium" pitchFamily="34" charset="0"/>
                <a:ea typeface="DM Sans Medium" pitchFamily="34" charset="-122"/>
                <a:cs typeface="DM Sans Medium" pitchFamily="34" charset="-120"/>
              </a:rPr>
              <a:t>Phân tích và Thiết Kế Hệ Thống (tiếp tục)</a:t>
            </a:r>
            <a:endParaRPr lang="en-US" sz="4450" dirty="0"/>
          </a:p>
        </p:txBody>
      </p:sp>
      <p:sp>
        <p:nvSpPr>
          <p:cNvPr id="4" name="Text 1"/>
          <p:cNvSpPr/>
          <p:nvPr/>
        </p:nvSpPr>
        <p:spPr>
          <a:xfrm>
            <a:off x="793790" y="4630698"/>
            <a:ext cx="7556421" cy="725805"/>
          </a:xfrm>
          <a:prstGeom prst="rect">
            <a:avLst/>
          </a:prstGeom>
          <a:noFill/>
          <a:ln/>
        </p:spPr>
        <p:txBody>
          <a:bodyPr wrap="square" lIns="0" tIns="0" rIns="0" bIns="0" rtlCol="0" anchor="t"/>
          <a:lstStyle/>
          <a:p>
            <a:pPr>
              <a:lnSpc>
                <a:spcPts val="2850"/>
              </a:lnSpc>
            </a:pPr>
            <a:r>
              <a:rPr lang="en-US" sz="1750" dirty="0">
                <a:solidFill>
                  <a:srgbClr val="161613"/>
                </a:solidFill>
                <a:latin typeface="Inter" pitchFamily="34" charset="0"/>
                <a:ea typeface="Inter" pitchFamily="34" charset="-122"/>
                <a:cs typeface="Inter" pitchFamily="34" charset="-120"/>
              </a:rPr>
              <a:t>Cơ sở dữ liệu (ERD) gồm các bảng: Users, Salaries, TaxReports, DeductionRequests, DeductionSetups, Departments.</a:t>
            </a:r>
            <a:endParaRPr lang="en-US" sz="175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38</TotalTime>
  <Words>1222</Words>
  <Application>Microsoft Office PowerPoint</Application>
  <PresentationFormat>Custom</PresentationFormat>
  <Paragraphs>106</Paragraphs>
  <Slides>14</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Inter</vt:lpstr>
      <vt:lpstr>Arial</vt:lpstr>
      <vt:lpstr>Wingdings 3</vt:lpstr>
      <vt:lpstr>Trebuchet MS</vt:lpstr>
      <vt:lpstr>Times New Roman</vt:lpstr>
      <vt:lpstr>Fraunces Extra Bold</vt:lpstr>
      <vt:lpstr>DM Sans Medium</vt:lpstr>
      <vt:lpstr>Nobile</vt:lpstr>
      <vt:lpstr>Wingdings</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Viet Anh</cp:lastModifiedBy>
  <cp:revision>2</cp:revision>
  <dcterms:created xsi:type="dcterms:W3CDTF">2025-03-06T20:19:50Z</dcterms:created>
  <dcterms:modified xsi:type="dcterms:W3CDTF">2025-03-07T06:58:02Z</dcterms:modified>
</cp:coreProperties>
</file>