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9" r:id="rId3"/>
    <p:sldId id="257"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7" autoAdjust="0"/>
    <p:restoredTop sz="94660"/>
  </p:normalViewPr>
  <p:slideViewPr>
    <p:cSldViewPr snapToGrid="0">
      <p:cViewPr varScale="1">
        <p:scale>
          <a:sx n="92" d="100"/>
          <a:sy n="92" d="100"/>
        </p:scale>
        <p:origin x="67"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8AD933-90C6-4854-ABCB-7E13B234605D}"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1278676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8AD933-90C6-4854-ABCB-7E13B234605D}"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2570749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8AD933-90C6-4854-ABCB-7E13B234605D}"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3C4E2-5D04-41BC-889F-A053A57A211E}"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02248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8AD933-90C6-4854-ABCB-7E13B234605D}"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284372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8AD933-90C6-4854-ABCB-7E13B234605D}"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3C4E2-5D04-41BC-889F-A053A57A211E}"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1472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8AD933-90C6-4854-ABCB-7E13B234605D}"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322753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8AD933-90C6-4854-ABCB-7E13B234605D}"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546536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8AD933-90C6-4854-ABCB-7E13B234605D}"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88180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8AD933-90C6-4854-ABCB-7E13B234605D}"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11081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8AD933-90C6-4854-ABCB-7E13B234605D}"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11280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8AD933-90C6-4854-ABCB-7E13B234605D}"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2143937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8AD933-90C6-4854-ABCB-7E13B234605D}" type="datetimeFigureOut">
              <a:rPr lang="en-GB" smtClean="0"/>
              <a:t>05/05/2020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1115816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8AD933-90C6-4854-ABCB-7E13B234605D}" type="datetimeFigureOut">
              <a:rPr lang="en-GB" smtClean="0"/>
              <a:t>05/05/2020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335734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AD933-90C6-4854-ABCB-7E13B234605D}" type="datetimeFigureOut">
              <a:rPr lang="en-GB" smtClean="0"/>
              <a:t>05/05/2020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408661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8AD933-90C6-4854-ABCB-7E13B234605D}"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151747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8AD933-90C6-4854-ABCB-7E13B234605D}"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316311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8AD933-90C6-4854-ABCB-7E13B234605D}" type="datetimeFigureOut">
              <a:rPr lang="en-GB" smtClean="0"/>
              <a:t>05/05/2020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43C4E2-5D04-41BC-889F-A053A57A211E}" type="slidenum">
              <a:rPr lang="en-GB" smtClean="0"/>
              <a:t>‹#›</a:t>
            </a:fld>
            <a:endParaRPr lang="en-GB"/>
          </a:p>
        </p:txBody>
      </p:sp>
    </p:spTree>
    <p:extLst>
      <p:ext uri="{BB962C8B-B14F-4D97-AF65-F5344CB8AC3E}">
        <p14:creationId xmlns:p14="http://schemas.microsoft.com/office/powerpoint/2010/main" val="149053744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19" y="1571250"/>
            <a:ext cx="9144000" cy="2387600"/>
          </a:xfrm>
        </p:spPr>
        <p:txBody>
          <a:bodyPr/>
          <a:lstStyle/>
          <a:p>
            <a:pPr algn="ctr"/>
            <a:r>
              <a:rPr lang="en-US" dirty="0" smtClean="0">
                <a:latin typeface="+mn-lt"/>
              </a:rPr>
              <a:t>Report out:</a:t>
            </a:r>
            <a:br>
              <a:rPr lang="en-US" dirty="0" smtClean="0">
                <a:latin typeface="+mn-lt"/>
              </a:rPr>
            </a:br>
            <a:r>
              <a:rPr lang="en-US" dirty="0" smtClean="0">
                <a:latin typeface="+mn-lt"/>
              </a:rPr>
              <a:t>Olympic athlete stats</a:t>
            </a:r>
            <a:endParaRPr lang="en-GB" dirty="0">
              <a:latin typeface="+mn-lt"/>
            </a:endParaRPr>
          </a:p>
        </p:txBody>
      </p:sp>
    </p:spTree>
    <p:extLst>
      <p:ext uri="{BB962C8B-B14F-4D97-AF65-F5344CB8AC3E}">
        <p14:creationId xmlns:p14="http://schemas.microsoft.com/office/powerpoint/2010/main" val="297651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a:t>
            </a:r>
            <a:endParaRPr lang="en-GB" dirty="0"/>
          </a:p>
        </p:txBody>
      </p:sp>
      <p:sp>
        <p:nvSpPr>
          <p:cNvPr id="3" name="Content Placeholder 2"/>
          <p:cNvSpPr>
            <a:spLocks noGrp="1"/>
          </p:cNvSpPr>
          <p:nvPr>
            <p:ph idx="1"/>
          </p:nvPr>
        </p:nvSpPr>
        <p:spPr/>
        <p:txBody>
          <a:bodyPr/>
          <a:lstStyle/>
          <a:p>
            <a:r>
              <a:rPr lang="en-US" dirty="0"/>
              <a:t>This is project Alma. Objective of this project is to find the insight from 120 years of Olympics data, which could be patterns/trends highlighting certain groups/events/countries, etc. for the purpose of developing a news story or discovering key health insights. Main target audience of this project would be elite personal trainers and news company. Our main tool would be </a:t>
            </a:r>
            <a:r>
              <a:rPr lang="en-US" dirty="0" err="1"/>
              <a:t>Jupyter</a:t>
            </a:r>
            <a:r>
              <a:rPr lang="en-US" dirty="0"/>
              <a:t> notebook</a:t>
            </a:r>
            <a:endParaRPr lang="en-GB" dirty="0"/>
          </a:p>
        </p:txBody>
      </p:sp>
    </p:spTree>
    <p:extLst>
      <p:ext uri="{BB962C8B-B14F-4D97-AF65-F5344CB8AC3E}">
        <p14:creationId xmlns:p14="http://schemas.microsoft.com/office/powerpoint/2010/main" val="202053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GB" dirty="0"/>
          </a:p>
        </p:txBody>
      </p:sp>
      <p:sp>
        <p:nvSpPr>
          <p:cNvPr id="3" name="Content Placeholder 2"/>
          <p:cNvSpPr>
            <a:spLocks noGrp="1"/>
          </p:cNvSpPr>
          <p:nvPr>
            <p:ph idx="1"/>
          </p:nvPr>
        </p:nvSpPr>
        <p:spPr/>
        <p:txBody>
          <a:bodyPr/>
          <a:lstStyle/>
          <a:p>
            <a:r>
              <a:rPr lang="en-US" dirty="0" smtClean="0"/>
              <a:t>Hypothesis &amp; approach</a:t>
            </a:r>
          </a:p>
          <a:p>
            <a:r>
              <a:rPr lang="en-US" dirty="0" smtClean="0"/>
              <a:t>Entity Relationship Diagram (ERD)</a:t>
            </a:r>
          </a:p>
          <a:p>
            <a:r>
              <a:rPr lang="en-US" dirty="0" smtClean="0"/>
              <a:t>Initial Finding</a:t>
            </a:r>
          </a:p>
          <a:p>
            <a:r>
              <a:rPr lang="en-US" dirty="0" smtClean="0"/>
              <a:t>Deeper Analysis</a:t>
            </a:r>
          </a:p>
          <a:p>
            <a:r>
              <a:rPr lang="en-US" dirty="0" smtClean="0"/>
              <a:t>Hypothesis result</a:t>
            </a:r>
            <a:endParaRPr lang="en-GB" dirty="0"/>
          </a:p>
        </p:txBody>
      </p:sp>
    </p:spTree>
    <p:extLst>
      <p:ext uri="{BB962C8B-B14F-4D97-AF65-F5344CB8AC3E}">
        <p14:creationId xmlns:p14="http://schemas.microsoft.com/office/powerpoint/2010/main" val="3073780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 Hypothesis &amp; approach</a:t>
            </a:r>
            <a:endParaRPr lang="en-GB" dirty="0"/>
          </a:p>
        </p:txBody>
      </p:sp>
      <p:sp>
        <p:nvSpPr>
          <p:cNvPr id="3" name="Content Placeholder 2"/>
          <p:cNvSpPr>
            <a:spLocks noGrp="1"/>
          </p:cNvSpPr>
          <p:nvPr>
            <p:ph idx="1"/>
          </p:nvPr>
        </p:nvSpPr>
        <p:spPr/>
        <p:txBody>
          <a:bodyPr/>
          <a:lstStyle/>
          <a:p>
            <a:r>
              <a:rPr lang="en-US" dirty="0" smtClean="0"/>
              <a:t>Hypothesis </a:t>
            </a:r>
            <a:r>
              <a:rPr lang="en-US" dirty="0"/>
              <a:t>1: There is a relationship between athlete's age and the medal they gained. Maybe younger athlete had higher chance of getting prize than those who were </a:t>
            </a:r>
            <a:r>
              <a:rPr lang="en-US" dirty="0" smtClean="0"/>
              <a:t>older</a:t>
            </a:r>
          </a:p>
          <a:p>
            <a:pPr lvl="1"/>
            <a:r>
              <a:rPr lang="en-US" dirty="0" smtClean="0"/>
              <a:t>Approach: Visualize data of age and medal count to find any existing relationship</a:t>
            </a:r>
            <a:endParaRPr lang="en-US" dirty="0"/>
          </a:p>
          <a:p>
            <a:endParaRPr lang="en-US" dirty="0"/>
          </a:p>
          <a:p>
            <a:r>
              <a:rPr lang="en-US" dirty="0" smtClean="0"/>
              <a:t>Hypothesis </a:t>
            </a:r>
            <a:r>
              <a:rPr lang="en-US" dirty="0"/>
              <a:t>2: Some countries have greater advantage than other in specific season, and that's not the same between summer and winter. Maybe countries in colder area around the year would be more comfortable to compete in winter</a:t>
            </a:r>
            <a:r>
              <a:rPr lang="en-US" dirty="0" smtClean="0"/>
              <a:t>?</a:t>
            </a:r>
          </a:p>
          <a:p>
            <a:pPr lvl="1"/>
            <a:r>
              <a:rPr lang="en-US" dirty="0" smtClean="0"/>
              <a:t>Approach: Sort out 5 best countries in term of medal number, compare between summer and winter</a:t>
            </a:r>
            <a:endParaRPr lang="en-GB" dirty="0"/>
          </a:p>
        </p:txBody>
      </p:sp>
    </p:spTree>
    <p:extLst>
      <p:ext uri="{BB962C8B-B14F-4D97-AF65-F5344CB8AC3E}">
        <p14:creationId xmlns:p14="http://schemas.microsoft.com/office/powerpoint/2010/main" val="3708416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2: ERD</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464663" y="2160588"/>
            <a:ext cx="3022712"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77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3: Initial Finding </a:t>
            </a:r>
            <a:endParaRPr lang="en-GB" dirty="0"/>
          </a:p>
        </p:txBody>
      </p:sp>
      <p:sp>
        <p:nvSpPr>
          <p:cNvPr id="3" name="Content Placeholder 2"/>
          <p:cNvSpPr>
            <a:spLocks noGrp="1"/>
          </p:cNvSpPr>
          <p:nvPr>
            <p:ph sz="half" idx="1"/>
          </p:nvPr>
        </p:nvSpPr>
        <p:spPr/>
        <p:txBody>
          <a:bodyPr/>
          <a:lstStyle/>
          <a:p>
            <a:r>
              <a:rPr lang="en-US" dirty="0" smtClean="0"/>
              <a:t>There </a:t>
            </a:r>
            <a:r>
              <a:rPr lang="en-US" dirty="0"/>
              <a:t>is a relationship between age and probability of gain the prize, as prime age is around 23-24</a:t>
            </a:r>
            <a:endParaRPr lang="en-GB"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352" y="1930400"/>
            <a:ext cx="4184650" cy="2789766"/>
          </a:xfrm>
        </p:spPr>
      </p:pic>
    </p:spTree>
    <p:extLst>
      <p:ext uri="{BB962C8B-B14F-4D97-AF65-F5344CB8AC3E}">
        <p14:creationId xmlns:p14="http://schemas.microsoft.com/office/powerpoint/2010/main" val="358829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a:t>
            </a:r>
            <a:r>
              <a:rPr lang="en-US" dirty="0" smtClean="0"/>
              <a:t>3(</a:t>
            </a:r>
            <a:r>
              <a:rPr lang="en-US" dirty="0" err="1" smtClean="0"/>
              <a:t>con’t</a:t>
            </a:r>
            <a:r>
              <a:rPr lang="en-US" dirty="0" smtClean="0"/>
              <a:t>)</a:t>
            </a:r>
            <a:endParaRPr lang="en-GB" dirty="0"/>
          </a:p>
        </p:txBody>
      </p:sp>
      <p:sp>
        <p:nvSpPr>
          <p:cNvPr id="3" name="Content Placeholder 2"/>
          <p:cNvSpPr>
            <a:spLocks noGrp="1"/>
          </p:cNvSpPr>
          <p:nvPr>
            <p:ph sz="half" idx="1"/>
          </p:nvPr>
        </p:nvSpPr>
        <p:spPr/>
        <p:txBody>
          <a:bodyPr/>
          <a:lstStyle/>
          <a:p>
            <a:r>
              <a:rPr lang="en-US" dirty="0" smtClean="0"/>
              <a:t>Top </a:t>
            </a:r>
            <a:r>
              <a:rPr lang="en-US" dirty="0"/>
              <a:t>5 countries in </a:t>
            </a:r>
            <a:r>
              <a:rPr lang="en-US" dirty="0" smtClean="0"/>
              <a:t>Summer are different </a:t>
            </a:r>
            <a:r>
              <a:rPr lang="en-US" dirty="0"/>
              <a:t>from those in Winter, except for USA</a:t>
            </a:r>
            <a:endParaRPr lang="en-GB"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63223" y="1844662"/>
            <a:ext cx="2535130" cy="186613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4632" y="3475433"/>
            <a:ext cx="2403092" cy="1813322"/>
          </a:xfrm>
          <a:prstGeom prst="rect">
            <a:avLst/>
          </a:prstGeom>
        </p:spPr>
      </p:pic>
    </p:spTree>
    <p:extLst>
      <p:ext uri="{BB962C8B-B14F-4D97-AF65-F5344CB8AC3E}">
        <p14:creationId xmlns:p14="http://schemas.microsoft.com/office/powerpoint/2010/main" val="2932610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4: Deeper Analysis</a:t>
            </a:r>
            <a:endParaRPr lang="en-GB" dirty="0"/>
          </a:p>
        </p:txBody>
      </p:sp>
      <p:sp>
        <p:nvSpPr>
          <p:cNvPr id="3" name="Content Placeholder 2"/>
          <p:cNvSpPr>
            <a:spLocks noGrp="1"/>
          </p:cNvSpPr>
          <p:nvPr>
            <p:ph idx="1"/>
          </p:nvPr>
        </p:nvSpPr>
        <p:spPr/>
        <p:txBody>
          <a:bodyPr/>
          <a:lstStyle/>
          <a:p>
            <a:r>
              <a:rPr lang="en-US" dirty="0" smtClean="0"/>
              <a:t>By creating new metric – BMI and </a:t>
            </a:r>
            <a:r>
              <a:rPr lang="en-US" dirty="0" err="1" smtClean="0"/>
              <a:t>medal_in_number</a:t>
            </a:r>
            <a:r>
              <a:rPr lang="en-US" dirty="0" smtClean="0"/>
              <a:t>, we can see that although BMI and medal rank does not have relationships, the best BMI for an athlete is  around 20 - 22:</a:t>
            </a:r>
            <a:endParaRPr lang="en-GB"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566" y="3095850"/>
            <a:ext cx="4632772" cy="3088514"/>
          </a:xfrm>
          <a:prstGeom prst="rect">
            <a:avLst/>
          </a:prstGeom>
        </p:spPr>
      </p:pic>
    </p:spTree>
    <p:extLst>
      <p:ext uri="{BB962C8B-B14F-4D97-AF65-F5344CB8AC3E}">
        <p14:creationId xmlns:p14="http://schemas.microsoft.com/office/powerpoint/2010/main" val="3870836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5: Hypothesis Result</a:t>
            </a:r>
            <a:endParaRPr lang="en-GB" dirty="0"/>
          </a:p>
        </p:txBody>
      </p:sp>
      <p:sp>
        <p:nvSpPr>
          <p:cNvPr id="3" name="Content Placeholder 2"/>
          <p:cNvSpPr>
            <a:spLocks noGrp="1"/>
          </p:cNvSpPr>
          <p:nvPr>
            <p:ph idx="1"/>
          </p:nvPr>
        </p:nvSpPr>
        <p:spPr/>
        <p:txBody>
          <a:bodyPr/>
          <a:lstStyle/>
          <a:p>
            <a:r>
              <a:rPr lang="en-US" dirty="0"/>
              <a:t>Hypothesis </a:t>
            </a:r>
            <a:r>
              <a:rPr lang="en-US" dirty="0" smtClean="0"/>
              <a:t>1 result: True, there </a:t>
            </a:r>
            <a:r>
              <a:rPr lang="en-US" dirty="0"/>
              <a:t>is a relationship between age and probability of gain the prize, as prime age is around </a:t>
            </a:r>
            <a:r>
              <a:rPr lang="en-US" dirty="0" smtClean="0"/>
              <a:t>23-24</a:t>
            </a:r>
          </a:p>
          <a:p>
            <a:r>
              <a:rPr lang="en-US" dirty="0" smtClean="0"/>
              <a:t>Hypothesis 2 result: True, different countries have advantage in Summer and Winter</a:t>
            </a:r>
          </a:p>
          <a:p>
            <a:r>
              <a:rPr lang="en-US" dirty="0" smtClean="0"/>
              <a:t>Additional hypothesis result: False, there aren’t any relationship between BMI and medal ranking. However</a:t>
            </a:r>
            <a:r>
              <a:rPr lang="en-US"/>
              <a:t>, </a:t>
            </a:r>
            <a:r>
              <a:rPr lang="en-US" smtClean="0"/>
              <a:t>best </a:t>
            </a:r>
            <a:r>
              <a:rPr lang="en-US"/>
              <a:t>BMI for athlete would be around 20 - 22 </a:t>
            </a:r>
            <a:endParaRPr lang="en-GB" dirty="0"/>
          </a:p>
        </p:txBody>
      </p:sp>
    </p:spTree>
    <p:extLst>
      <p:ext uri="{BB962C8B-B14F-4D97-AF65-F5344CB8AC3E}">
        <p14:creationId xmlns:p14="http://schemas.microsoft.com/office/powerpoint/2010/main" val="30878063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354</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Report out: Olympic athlete stats</vt:lpstr>
      <vt:lpstr>About</vt:lpstr>
      <vt:lpstr>Content</vt:lpstr>
      <vt:lpstr>Section 1: Hypothesis &amp; approach</vt:lpstr>
      <vt:lpstr>Section 2: ERD</vt:lpstr>
      <vt:lpstr>Section 3: Initial Finding </vt:lpstr>
      <vt:lpstr>Section 3(con’t)</vt:lpstr>
      <vt:lpstr>Section 4: Deeper Analysis</vt:lpstr>
      <vt:lpstr>Section 5: Hypothesis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out: Olympic athlete stats</dc:title>
  <dc:creator>Tran Anh Tuan</dc:creator>
  <cp:lastModifiedBy>Tran Anh Tuan</cp:lastModifiedBy>
  <cp:revision>3</cp:revision>
  <dcterms:created xsi:type="dcterms:W3CDTF">2020-05-05T08:46:13Z</dcterms:created>
  <dcterms:modified xsi:type="dcterms:W3CDTF">2020-05-05T09:10:57Z</dcterms:modified>
</cp:coreProperties>
</file>