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"/>
  </p:notesMasterIdLst>
  <p:sldIdLst>
    <p:sldId id="257" r:id="rId2"/>
    <p:sldId id="260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6699"/>
    <a:srgbClr val="33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8" autoAdjust="0"/>
    <p:restoredTop sz="94660"/>
  </p:normalViewPr>
  <p:slideViewPr>
    <p:cSldViewPr>
      <p:cViewPr varScale="1">
        <p:scale>
          <a:sx n="58" d="100"/>
          <a:sy n="58" d="100"/>
        </p:scale>
        <p:origin x="1133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6B342B-907F-4EAE-BD29-FD3D33742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641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3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6E368-10AC-4DF9-8D48-8ED4A83CCC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4515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A8835-E924-464F-96DC-8A96E743B6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72348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D789-3BAA-48E9-8873-23D305113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45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83235-C2DF-41A8-968A-690D8766EB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79346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D789-3BAA-48E9-8873-23D305113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068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D789-3BAA-48E9-8873-23D305113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2800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0693A-954D-4542-90E8-DCA3B322F3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1781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501C1-7BED-4D32-8C03-385EF470E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16983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822FD789-3BAA-48E9-8873-23D305113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34766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822FD789-3BAA-48E9-8873-23D3051139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7047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5DDFF-D805-4CF9-B0E9-5B4D8CBC2A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10414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22FD789-3BAA-48E9-8873-23D30511398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4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Foundations of </a:t>
            </a:r>
            <a:br>
              <a:rPr lang="en-US" altLang="vi-VN"/>
            </a:br>
            <a:r>
              <a:rPr lang="en-US" altLang="vi-VN"/>
              <a:t>Artificial Intelligence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Course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/>
              <a:t>Introduction and Agents (chapters 1,2)</a:t>
            </a:r>
          </a:p>
          <a:p>
            <a:r>
              <a:rPr lang="en-US" altLang="vi-VN" dirty="0"/>
              <a:t>Search (chapters 3, 4, 5, 6)</a:t>
            </a:r>
          </a:p>
          <a:p>
            <a:r>
              <a:rPr lang="en-US" altLang="vi-VN" dirty="0"/>
              <a:t>Game </a:t>
            </a:r>
          </a:p>
          <a:p>
            <a:r>
              <a:rPr lang="en-US" altLang="vi-VN" dirty="0"/>
              <a:t>Logic (chapters 7, 8, 9)</a:t>
            </a:r>
          </a:p>
          <a:p>
            <a:r>
              <a:rPr lang="en-US" altLang="vi-VN" dirty="0"/>
              <a:t>Learning (chapters 18, 20)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Text Book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S. Russell and P. Norvig, </a:t>
            </a:r>
            <a:r>
              <a:rPr lang="en-US" altLang="vi-VN" i="1"/>
              <a:t>Artificial Intelligence: A Modern Approach</a:t>
            </a:r>
            <a:r>
              <a:rPr lang="en-US" altLang="vi-VN"/>
              <a:t> Third Edition</a:t>
            </a:r>
            <a:r>
              <a:rPr lang="en-US" altLang="vi-VN" i="1"/>
              <a:t>, </a:t>
            </a:r>
            <a:r>
              <a:rPr lang="en-US" altLang="vi-VN"/>
              <a:t>Prentice Hall, 2010</a:t>
            </a:r>
          </a:p>
        </p:txBody>
      </p:sp>
    </p:spTree>
    <p:extLst>
      <p:ext uri="{BB962C8B-B14F-4D97-AF65-F5344CB8AC3E}">
        <p14:creationId xmlns:p14="http://schemas.microsoft.com/office/powerpoint/2010/main" val="252792946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vi-VN">
                <a:latin typeface="Arial" panose="020B0604020202020204" pitchFamily="34" charset="0"/>
              </a:rPr>
              <a:t>Assesment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vi-VN" dirty="0"/>
              <a:t>Final exam: </a:t>
            </a:r>
            <a:r>
              <a:rPr lang="en-US" altLang="vi-VN" dirty="0"/>
              <a:t>5</a:t>
            </a:r>
            <a:r>
              <a:rPr altLang="vi-VN" dirty="0"/>
              <a:t>0%, </a:t>
            </a:r>
            <a:r>
              <a:rPr lang="en-US" altLang="vi-VN" dirty="0"/>
              <a:t>write </a:t>
            </a:r>
            <a:r>
              <a:rPr altLang="vi-VN" dirty="0"/>
              <a:t>test</a:t>
            </a:r>
          </a:p>
          <a:p>
            <a:pPr eaLnBrk="1" hangingPunct="1"/>
            <a:r>
              <a:rPr lang="vi-VN" altLang="vi-VN" dirty="0"/>
              <a:t>Project: </a:t>
            </a:r>
            <a:r>
              <a:rPr lang="en-US" altLang="vi-VN" dirty="0"/>
              <a:t>3</a:t>
            </a:r>
            <a:r>
              <a:rPr lang="vi-VN" altLang="vi-VN" dirty="0"/>
              <a:t>0%</a:t>
            </a:r>
          </a:p>
          <a:p>
            <a:pPr eaLnBrk="1" hangingPunct="1"/>
            <a:r>
              <a:rPr altLang="vi-VN" dirty="0"/>
              <a:t>Assignments: 20%</a:t>
            </a:r>
          </a:p>
          <a:p>
            <a:pPr lvl="1" eaLnBrk="1" hangingPunct="1"/>
            <a:r>
              <a:rPr altLang="vi-VN" dirty="0"/>
              <a:t>02 assignments (10%+ 10%)</a:t>
            </a:r>
          </a:p>
          <a:p>
            <a:pPr lvl="1" eaLnBrk="1" hangingPunct="1"/>
            <a:r>
              <a:rPr altLang="vi-VN" dirty="0"/>
              <a:t>Late submission (without valid excuse): zero mark.</a:t>
            </a:r>
          </a:p>
          <a:p>
            <a:pPr lvl="1" eaLnBrk="1" hangingPunct="1"/>
            <a:endParaRPr lang="en-US" altLang="vi-VN" dirty="0"/>
          </a:p>
          <a:p>
            <a:r>
              <a:rPr lang="en-US" dirty="0"/>
              <a:t>Overall attendance: </a:t>
            </a:r>
            <a:r>
              <a:rPr lang="en-US" altLang="vi-VN" dirty="0"/>
              <a:t>(-10% </a:t>
            </a:r>
            <a:r>
              <a:rPr lang="en-US" altLang="vi-VN" dirty="0">
                <a:sym typeface="Wingdings" panose="05000000000000000000" pitchFamily="2" charset="2"/>
              </a:rPr>
              <a:t></a:t>
            </a:r>
            <a:r>
              <a:rPr lang="en-US" altLang="vi-VN" dirty="0"/>
              <a:t>  0%) </a:t>
            </a:r>
            <a:br>
              <a:rPr lang="en-US" altLang="vi-VN" dirty="0"/>
            </a:br>
            <a:r>
              <a:rPr lang="en-US"/>
              <a:t>absences &gt;50%, </a:t>
            </a:r>
            <a:r>
              <a:rPr lang="en-US" dirty="0"/>
              <a:t>not allowed to final exam.</a:t>
            </a:r>
            <a:endParaRPr altLang="vi-V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Introducion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2DE9F4-098E-4E01-A08E-BFE0E085D0D9}" type="slidenum">
              <a:rPr lang="en-US" altLang="en-US" sz="10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582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Ch1-AI Intro</Template>
  <TotalTime>451</TotalTime>
  <Words>109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Wingdings</vt:lpstr>
      <vt:lpstr>Theme1</vt:lpstr>
      <vt:lpstr>Foundations of  Artificial Intelligence</vt:lpstr>
      <vt:lpstr>Course overview</vt:lpstr>
      <vt:lpstr>Text Book</vt:lpstr>
      <vt:lpstr>Assesment</vt:lpstr>
    </vt:vector>
  </TitlesOfParts>
  <Company>NLU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</dc:title>
  <dc:creator>Le Phi Hung</dc:creator>
  <cp:lastModifiedBy>Hung Le Phi</cp:lastModifiedBy>
  <cp:revision>35</cp:revision>
  <dcterms:created xsi:type="dcterms:W3CDTF">2003-12-17T02:04:52Z</dcterms:created>
  <dcterms:modified xsi:type="dcterms:W3CDTF">2018-03-02T01:48:38Z</dcterms:modified>
</cp:coreProperties>
</file>