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9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8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AD6B-C504-4F9A-A117-9C896338DB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3FC1-1276-4E22-BB17-49EF3962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4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5700" y="6197600"/>
            <a:ext cx="2235200" cy="447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0846574">
            <a:off x="1824000" y="1035407"/>
            <a:ext cx="5935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latin typeface="Century Gothic" panose="020B0502020202020204" pitchFamily="34" charset="0"/>
              </a:rPr>
              <a:t>FII-Chat Application</a:t>
            </a:r>
            <a:endParaRPr lang="en-US" sz="4400" b="1">
              <a:latin typeface="Century Gothic" panose="020B0502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62532" y="2071491"/>
            <a:ext cx="4241535" cy="1486513"/>
            <a:chOff x="4445272" y="1821934"/>
            <a:chExt cx="4241535" cy="1486513"/>
          </a:xfrm>
        </p:grpSpPr>
        <p:sp>
          <p:nvSpPr>
            <p:cNvPr id="6" name="Rounded Rectangle 5"/>
            <p:cNvSpPr/>
            <p:nvPr/>
          </p:nvSpPr>
          <p:spPr>
            <a:xfrm>
              <a:off x="4445272" y="2006600"/>
              <a:ext cx="4241535" cy="1301847"/>
            </a:xfrm>
            <a:prstGeom prst="roundRect">
              <a:avLst/>
            </a:prstGeom>
            <a:noFill/>
            <a:ln w="28575">
              <a:solidFill>
                <a:srgbClr val="3636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860164" y="2007354"/>
              <a:ext cx="11658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17165" y="1821934"/>
              <a:ext cx="1051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Century Gothic" panose="020B0502020202020204" pitchFamily="34" charset="0"/>
                </a:rPr>
                <a:t>SIGN IN</a:t>
              </a:r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Isosceles Triangle 14"/>
          <p:cNvSpPr/>
          <p:nvPr/>
        </p:nvSpPr>
        <p:spPr>
          <a:xfrm rot="20596848">
            <a:off x="2241722" y="3144346"/>
            <a:ext cx="959685" cy="827315"/>
          </a:xfrm>
          <a:prstGeom prst="triangle">
            <a:avLst/>
          </a:prstGeom>
          <a:gradFill>
            <a:gsLst>
              <a:gs pos="26000">
                <a:schemeClr val="bg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57000">
                <a:schemeClr val="bg1">
                  <a:lumMod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20392274">
            <a:off x="8933669" y="2610133"/>
            <a:ext cx="959685" cy="827315"/>
          </a:xfrm>
          <a:prstGeom prst="triangle">
            <a:avLst/>
          </a:prstGeom>
          <a:gradFill>
            <a:gsLst>
              <a:gs pos="26000">
                <a:schemeClr val="bg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57000">
                <a:schemeClr val="bg1">
                  <a:lumMod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2121984">
            <a:off x="1331497" y="-14225"/>
            <a:ext cx="959685" cy="827315"/>
          </a:xfrm>
          <a:prstGeom prst="triangle">
            <a:avLst/>
          </a:prstGeom>
          <a:gradFill>
            <a:gsLst>
              <a:gs pos="26000">
                <a:schemeClr val="bg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57000">
                <a:schemeClr val="bg1">
                  <a:lumMod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2019-07-23T09:49:24Z</dcterms:created>
  <dcterms:modified xsi:type="dcterms:W3CDTF">2019-07-23T10:05:25Z</dcterms:modified>
</cp:coreProperties>
</file>