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0" r:id="rId4"/>
    <p:sldMasterId id="2147483691" r:id="rId5"/>
    <p:sldMasterId id="214748369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Roboto"/>
      <p:regular r:id="rId47"/>
      <p:bold r:id="rId48"/>
      <p:italic r:id="rId49"/>
      <p:boldItalic r:id="rId50"/>
    </p:embeddedFont>
    <p:embeddedFont>
      <p:font typeface="Helvetica Neue Light"/>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54F4A5A-F7DB-4FD7-B4D1-BEE9C190CFD5}">
  <a:tblStyle styleId="{E54F4A5A-F7DB-4FD7-B4D1-BEE9C190CFD5}"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AF4"/>
          </a:solidFill>
        </a:fill>
      </a:tcStyle>
    </a:band1H>
    <a:band2H>
      <a:tcTxStyle/>
    </a:band2H>
    <a:band1V>
      <a:tcTxStyle/>
      <a:tcStyle>
        <a:fill>
          <a:solidFill>
            <a:srgbClr val="E6EAF4"/>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Arial"/>
          <a:ea typeface="Arial"/>
          <a:cs typeface="Arial"/>
        </a:font>
        <a:schemeClr val="lt1"/>
      </a:tcTxStyle>
      <a:tcStyle>
        <a:fill>
          <a:solidFill>
            <a:schemeClr val="accent1"/>
          </a:solidFill>
        </a:fill>
      </a:tcStyle>
    </a:firstRow>
    <a:neCell>
      <a:tcTxStyle/>
    </a:neCell>
    <a:nwCell>
      <a:tcTxStyle/>
    </a:nwCell>
  </a:tblStyle>
  <a:tblStyle styleId="{E97AB6C3-CF40-4545-980D-F9EB4C19FDCB}"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a:tcStyle>
        <a:fill>
          <a:solidFill>
            <a:srgbClr val="FCDCCE"/>
          </a:solidFill>
        </a:fill>
      </a:tcStyle>
    </a:band1H>
    <a:band2H>
      <a:tcTxStyle/>
    </a:band2H>
    <a:band1V>
      <a:tcTxStyle/>
      <a:tcStyle>
        <a:fill>
          <a:solidFill>
            <a:srgbClr val="FCDC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 styleId="{72950639-FBD8-4C43-A4B1-000CABDC02C6}"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HelveticaNeueLight-regular.fntdata"/><Relationship Id="rId50" Type="http://schemas.openxmlformats.org/officeDocument/2006/relationships/font" Target="fonts/Roboto-boldItalic.fntdata"/><Relationship Id="rId53" Type="http://schemas.openxmlformats.org/officeDocument/2006/relationships/font" Target="fonts/HelveticaNeueLight-italic.fntdata"/><Relationship Id="rId52" Type="http://schemas.openxmlformats.org/officeDocument/2006/relationships/font" Target="fonts/HelveticaNeueLight-bold.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HelveticaNeueLight-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646bcad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646bcad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3646bcad61_1_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3646bcad61_1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3646bcad61_1_9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3646bcad61_1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3646bcad61_1_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3646bcad61_1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646bcad61_1_10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3646bcad61_1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3646bcad61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646bcad61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3646bcad61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646bcad61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3646bcad61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646bcad61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3646bcad61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646bcad61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3646bcad61_1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3646bcad61_1_1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405" name="Google Shape;405;g3646bcad61_1_1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3646bcad61_1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g3646bcad61_1_15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436" name="Google Shape;436;g3646bcad61_1_1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646bcad6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646bcad6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3646bcad61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646bcad61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3646bcad61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646bcad61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3646bcad61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646bcad61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3646bcad61_1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g3646bcad61_1_19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481" name="Google Shape;481;g3646bcad61_1_1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3646bcad61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646bcad61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3646bcad61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646bcad61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3646bcad61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646bcad61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3646bcad61_1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g3646bcad61_1_25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537" name="Google Shape;537;g3646bcad61_1_2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3646bcad61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646bcad61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3646bcad61_1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646bcad61_1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646bcad6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646bcad6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3646bcad61_1_2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3646bcad61_1_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3646bcad61_1_29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3646bcad61_1_2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3646bcad61_1_3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g3646bcad61_1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3646bcad61_1_3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g3646bcad61_1_3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3646bcad61_1_3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3646bcad61_1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3646bcad61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646bcad61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3646bcad61_1_3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g3646bcad61_1_3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3646bcad61_1_3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g3646bcad61_1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3646bcad61_1_36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g3646bcad61_1_3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3646bcad61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3646bcad61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646bcad6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646bcad6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646bcad61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646bcad61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3646bcad6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646bcad6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646bcad61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646bcad61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3646bcad61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646bcad61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3646bcad61_1_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3646bcad61_1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amp; サブタイトル" type="title">
  <p:cSld name="TITLE">
    <p:spTree>
      <p:nvGrpSpPr>
        <p:cNvPr id="9" name="Shape 9"/>
        <p:cNvGrpSpPr/>
        <p:nvPr/>
      </p:nvGrpSpPr>
      <p:grpSpPr>
        <a:xfrm>
          <a:off x="0" y="0"/>
          <a:ext cx="0" cy="0"/>
          <a:chOff x="0" y="0"/>
          <a:chExt cx="0" cy="0"/>
        </a:xfrm>
      </p:grpSpPr>
      <p:cxnSp>
        <p:nvCxnSpPr>
          <p:cNvPr id="10" name="Google Shape;10;p2"/>
          <p:cNvCxnSpPr/>
          <p:nvPr/>
        </p:nvCxnSpPr>
        <p:spPr>
          <a:xfrm>
            <a:off x="-17920" y="4855066"/>
            <a:ext cx="9144000" cy="0"/>
          </a:xfrm>
          <a:prstGeom prst="straightConnector1">
            <a:avLst/>
          </a:prstGeom>
          <a:noFill/>
          <a:ln cap="rnd" cmpd="sng" w="38100">
            <a:solidFill>
              <a:srgbClr val="53585F"/>
            </a:solidFill>
            <a:prstDash val="dashDot"/>
            <a:miter lim="8000"/>
            <a:headEnd len="sm" w="sm" type="none"/>
            <a:tailEnd len="sm" w="sm" type="none"/>
          </a:ln>
        </p:spPr>
      </p:cxnSp>
      <p:sp>
        <p:nvSpPr>
          <p:cNvPr id="11" name="Google Shape;11;p2"/>
          <p:cNvSpPr txBox="1"/>
          <p:nvPr>
            <p:ph type="title"/>
          </p:nvPr>
        </p:nvSpPr>
        <p:spPr>
          <a:xfrm>
            <a:off x="1695660" y="1436563"/>
            <a:ext cx="6779400" cy="5961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9pPr>
          </a:lstStyle>
          <a:p/>
        </p:txBody>
      </p:sp>
      <p:sp>
        <p:nvSpPr>
          <p:cNvPr id="12" name="Google Shape;12;p2"/>
          <p:cNvSpPr txBox="1"/>
          <p:nvPr>
            <p:ph idx="1" type="body"/>
          </p:nvPr>
        </p:nvSpPr>
        <p:spPr>
          <a:xfrm>
            <a:off x="1750961" y="2652117"/>
            <a:ext cx="6509100" cy="21483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500"/>
              </a:spcBef>
              <a:spcAft>
                <a:spcPts val="0"/>
              </a:spcAft>
              <a:buClr>
                <a:srgbClr val="53585F"/>
              </a:buClr>
              <a:buSzPts val="1700"/>
              <a:buFont typeface="Arial"/>
              <a:buNone/>
              <a:defRPr b="0" i="0" sz="2100" u="none" cap="none" strike="noStrike">
                <a:solidFill>
                  <a:srgbClr val="53585F"/>
                </a:solidFill>
                <a:latin typeface="Arial"/>
                <a:ea typeface="Arial"/>
                <a:cs typeface="Arial"/>
                <a:sym typeface="Arial"/>
              </a:defRPr>
            </a:lvl1pPr>
            <a:lvl2pPr indent="-228600" lvl="1" marL="914400" marR="0" rtl="0" algn="l">
              <a:lnSpc>
                <a:spcPct val="100000"/>
              </a:lnSpc>
              <a:spcBef>
                <a:spcPts val="1500"/>
              </a:spcBef>
              <a:spcAft>
                <a:spcPts val="0"/>
              </a:spcAft>
              <a:buClr>
                <a:srgbClr val="53585F"/>
              </a:buClr>
              <a:buSzPts val="1700"/>
              <a:buFont typeface="Arial"/>
              <a:buNone/>
              <a:defRPr b="0" i="0" sz="2100" u="none" cap="none" strike="noStrike">
                <a:solidFill>
                  <a:srgbClr val="53585F"/>
                </a:solidFill>
                <a:latin typeface="Arial"/>
                <a:ea typeface="Arial"/>
                <a:cs typeface="Arial"/>
                <a:sym typeface="Arial"/>
              </a:defRPr>
            </a:lvl2pPr>
            <a:lvl3pPr indent="-228600" lvl="2" marL="1371600" marR="0" rtl="0" algn="l">
              <a:lnSpc>
                <a:spcPct val="100000"/>
              </a:lnSpc>
              <a:spcBef>
                <a:spcPts val="1500"/>
              </a:spcBef>
              <a:spcAft>
                <a:spcPts val="0"/>
              </a:spcAft>
              <a:buClr>
                <a:srgbClr val="53585F"/>
              </a:buClr>
              <a:buSzPts val="1700"/>
              <a:buFont typeface="Arial"/>
              <a:buNone/>
              <a:defRPr b="0" i="0" sz="2100" u="none" cap="none" strike="noStrike">
                <a:solidFill>
                  <a:srgbClr val="53585F"/>
                </a:solidFill>
                <a:latin typeface="Arial"/>
                <a:ea typeface="Arial"/>
                <a:cs typeface="Arial"/>
                <a:sym typeface="Arial"/>
              </a:defRPr>
            </a:lvl3pPr>
            <a:lvl4pPr indent="-228600" lvl="3" marL="1828800" marR="0" rtl="0" algn="l">
              <a:lnSpc>
                <a:spcPct val="100000"/>
              </a:lnSpc>
              <a:spcBef>
                <a:spcPts val="1500"/>
              </a:spcBef>
              <a:spcAft>
                <a:spcPts val="0"/>
              </a:spcAft>
              <a:buClr>
                <a:srgbClr val="53585F"/>
              </a:buClr>
              <a:buSzPts val="1700"/>
              <a:buFont typeface="Arial"/>
              <a:buNone/>
              <a:defRPr b="0" i="0" sz="2100" u="none" cap="none" strike="noStrike">
                <a:solidFill>
                  <a:srgbClr val="53585F"/>
                </a:solidFill>
                <a:latin typeface="Arial"/>
                <a:ea typeface="Arial"/>
                <a:cs typeface="Arial"/>
                <a:sym typeface="Arial"/>
              </a:defRPr>
            </a:lvl4pPr>
            <a:lvl5pPr indent="-228600" lvl="4" marL="2286000" marR="0" rtl="0" algn="l">
              <a:lnSpc>
                <a:spcPct val="100000"/>
              </a:lnSpc>
              <a:spcBef>
                <a:spcPts val="1500"/>
              </a:spcBef>
              <a:spcAft>
                <a:spcPts val="0"/>
              </a:spcAft>
              <a:buClr>
                <a:srgbClr val="53585F"/>
              </a:buClr>
              <a:buSzPts val="1700"/>
              <a:buFont typeface="Arial"/>
              <a:buNone/>
              <a:defRPr b="0" i="0" sz="2100" u="none" cap="none" strike="noStrike">
                <a:solidFill>
                  <a:srgbClr val="53585F"/>
                </a:solidFill>
                <a:latin typeface="Arial"/>
                <a:ea typeface="Arial"/>
                <a:cs typeface="Arial"/>
                <a:sym typeface="Arial"/>
              </a:defRPr>
            </a:lvl5pPr>
            <a:lvl6pPr indent="-336550" lvl="5" marL="27432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indent="-336550" lvl="6" marL="32004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indent="-336550" lvl="7" marL="36576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indent="-336550" lvl="8" marL="41148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pic>
        <p:nvPicPr>
          <p:cNvPr id="13" name="Google Shape;13;p2"/>
          <p:cNvPicPr preferRelativeResize="0"/>
          <p:nvPr/>
        </p:nvPicPr>
        <p:blipFill rotWithShape="1">
          <a:blip r:embed="rId2">
            <a:alphaModFix/>
          </a:blip>
          <a:srcRect b="0" l="0" r="0" t="0"/>
          <a:stretch/>
        </p:blipFill>
        <p:spPr>
          <a:xfrm>
            <a:off x="7285455" y="166155"/>
            <a:ext cx="1182375" cy="352125"/>
          </a:xfrm>
          <a:prstGeom prst="rect">
            <a:avLst/>
          </a:prstGeom>
          <a:noFill/>
          <a:ln>
            <a:noFill/>
          </a:ln>
        </p:spPr>
      </p:pic>
      <p:pic>
        <p:nvPicPr>
          <p:cNvPr id="14" name="Google Shape;14;p2"/>
          <p:cNvPicPr preferRelativeResize="0"/>
          <p:nvPr/>
        </p:nvPicPr>
        <p:blipFill rotWithShape="1">
          <a:blip r:embed="rId3">
            <a:alphaModFix/>
          </a:blip>
          <a:srcRect b="0" l="0" r="0" t="0"/>
          <a:stretch/>
        </p:blipFill>
        <p:spPr>
          <a:xfrm>
            <a:off x="-2779" y="1714500"/>
            <a:ext cx="890775" cy="53550"/>
          </a:xfrm>
          <a:prstGeom prst="rect">
            <a:avLst/>
          </a:prstGeom>
          <a:noFill/>
          <a:ln>
            <a:noFill/>
          </a:ln>
        </p:spPr>
      </p:pic>
      <p:sp>
        <p:nvSpPr>
          <p:cNvPr id="15" name="Google Shape;15;p2"/>
          <p:cNvSpPr/>
          <p:nvPr/>
        </p:nvSpPr>
        <p:spPr>
          <a:xfrm>
            <a:off x="8504976" y="4696958"/>
            <a:ext cx="375000" cy="281400"/>
          </a:xfrm>
          <a:prstGeom prst="rect">
            <a:avLst/>
          </a:prstGeom>
          <a:solidFill>
            <a:srgbClr val="F45343"/>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6" name="Google Shape;16;p2"/>
          <p:cNvSpPr txBox="1"/>
          <p:nvPr>
            <p:ph idx="12" type="sldNum"/>
          </p:nvPr>
        </p:nvSpPr>
        <p:spPr>
          <a:xfrm>
            <a:off x="8553302" y="4737513"/>
            <a:ext cx="278400" cy="200400"/>
          </a:xfrm>
          <a:prstGeom prst="rect">
            <a:avLst/>
          </a:prstGeom>
          <a:noFill/>
          <a:ln>
            <a:noFill/>
          </a:ln>
        </p:spPr>
        <p:txBody>
          <a:bodyPr anchorCtr="0" anchor="ctr" bIns="32750" lIns="32750" spcFirstLastPara="1" rIns="32750" wrap="square" tIns="32750">
            <a:noAutofit/>
          </a:bodyPr>
          <a:lstStyle>
            <a:lvl1pPr indent="0" lvl="0"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引用">
  <p:cSld name="引用">
    <p:bg>
      <p:bgPr>
        <a:solidFill>
          <a:srgbClr val="FFFFFF"/>
        </a:solidFill>
      </p:bgPr>
    </p:bg>
    <p:spTree>
      <p:nvGrpSpPr>
        <p:cNvPr id="61" name="Shape 61"/>
        <p:cNvGrpSpPr/>
        <p:nvPr/>
      </p:nvGrpSpPr>
      <p:grpSpPr>
        <a:xfrm>
          <a:off x="0" y="0"/>
          <a:ext cx="0" cy="0"/>
          <a:chOff x="0" y="0"/>
          <a:chExt cx="0" cy="0"/>
        </a:xfrm>
      </p:grpSpPr>
      <p:sp>
        <p:nvSpPr>
          <p:cNvPr id="62" name="Google Shape;62;p11"/>
          <p:cNvSpPr txBox="1"/>
          <p:nvPr>
            <p:ph idx="1" type="body"/>
          </p:nvPr>
        </p:nvSpPr>
        <p:spPr>
          <a:xfrm>
            <a:off x="892969" y="3355330"/>
            <a:ext cx="7358100" cy="24780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0"/>
              </a:spcBef>
              <a:spcAft>
                <a:spcPts val="0"/>
              </a:spcAft>
              <a:buClr>
                <a:srgbClr val="000000"/>
              </a:buClr>
              <a:buSzPts val="1700"/>
              <a:buFont typeface="Helvetica Neue Light"/>
              <a:buNone/>
              <a:defRPr b="0" i="0" sz="1500" u="none" cap="none" strike="noStrike">
                <a:solidFill>
                  <a:srgbClr val="000000"/>
                </a:solidFill>
                <a:latin typeface="Helvetica Neue Light"/>
                <a:ea typeface="Helvetica Neue Light"/>
                <a:cs typeface="Helvetica Neue Light"/>
                <a:sym typeface="Helvetica Neue Light"/>
              </a:defRPr>
            </a:lvl1pPr>
            <a:lvl2pPr indent="-336550" lvl="1" marL="9144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2pPr>
            <a:lvl3pPr indent="-336550" lvl="2" marL="13716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3pPr>
            <a:lvl4pPr indent="-336550" lvl="3" marL="18288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4pPr>
            <a:lvl5pPr indent="-336550" lvl="4" marL="22860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5pPr>
            <a:lvl6pPr indent="-336550" lvl="5" marL="27432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indent="-336550" lvl="6" marL="32004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indent="-336550" lvl="7" marL="36576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indent="-336550" lvl="8" marL="41148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sp>
        <p:nvSpPr>
          <p:cNvPr id="63" name="Google Shape;63;p11"/>
          <p:cNvSpPr txBox="1"/>
          <p:nvPr>
            <p:ph idx="2" type="body"/>
          </p:nvPr>
        </p:nvSpPr>
        <p:spPr>
          <a:xfrm>
            <a:off x="892969" y="2250281"/>
            <a:ext cx="7358100" cy="361500"/>
          </a:xfrm>
          <a:prstGeom prst="rect">
            <a:avLst/>
          </a:prstGeom>
          <a:noFill/>
          <a:ln>
            <a:noFill/>
          </a:ln>
        </p:spPr>
        <p:txBody>
          <a:bodyPr anchorCtr="0" anchor="ctr" bIns="91425" lIns="91425" spcFirstLastPara="1" rIns="91425" wrap="square" tIns="91425"/>
          <a:lstStyle>
            <a:lvl1pPr indent="-228600" lvl="0" marL="457200" marR="0" rtl="0" algn="ctr">
              <a:lnSpc>
                <a:spcPct val="100000"/>
              </a:lnSpc>
              <a:spcBef>
                <a:spcPts val="0"/>
              </a:spcBef>
              <a:spcAft>
                <a:spcPts val="0"/>
              </a:spcAft>
              <a:buClr>
                <a:srgbClr val="000000"/>
              </a:buClr>
              <a:buSzPts val="1700"/>
              <a:buFont typeface="Arial"/>
              <a:buNone/>
              <a:defRPr b="0" i="0" sz="2400" u="none" cap="none" strike="noStrike">
                <a:solidFill>
                  <a:srgbClr val="000000"/>
                </a:solidFill>
                <a:latin typeface="Arial"/>
                <a:ea typeface="Arial"/>
                <a:cs typeface="Arial"/>
                <a:sym typeface="Arial"/>
              </a:defRPr>
            </a:lvl1pPr>
            <a:lvl2pPr indent="-336550" lvl="1" marL="9144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2pPr>
            <a:lvl3pPr indent="-336550" lvl="2" marL="13716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3pPr>
            <a:lvl4pPr indent="-336550" lvl="3" marL="18288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4pPr>
            <a:lvl5pPr indent="-336550" lvl="4" marL="22860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5pPr>
            <a:lvl6pPr indent="-336550" lvl="5" marL="27432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indent="-336550" lvl="6" marL="32004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indent="-336550" lvl="7" marL="36576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indent="-336550" lvl="8" marL="41148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sp>
        <p:nvSpPr>
          <p:cNvPr id="64" name="Google Shape;64;p11"/>
          <p:cNvSpPr txBox="1"/>
          <p:nvPr>
            <p:ph idx="12" type="sldNum"/>
          </p:nvPr>
        </p:nvSpPr>
        <p:spPr>
          <a:xfrm>
            <a:off x="4421749" y="4878958"/>
            <a:ext cx="291600" cy="174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写真">
  <p:cSld name="写真">
    <p:bg>
      <p:bgPr>
        <a:solidFill>
          <a:srgbClr val="FFFFFF"/>
        </a:solidFill>
      </p:bgPr>
    </p:bg>
    <p:spTree>
      <p:nvGrpSpPr>
        <p:cNvPr id="65" name="Shape 65"/>
        <p:cNvGrpSpPr/>
        <p:nvPr/>
      </p:nvGrpSpPr>
      <p:grpSpPr>
        <a:xfrm>
          <a:off x="0" y="0"/>
          <a:ext cx="0" cy="0"/>
          <a:chOff x="0" y="0"/>
          <a:chExt cx="0" cy="0"/>
        </a:xfrm>
      </p:grpSpPr>
      <p:sp>
        <p:nvSpPr>
          <p:cNvPr id="66" name="Google Shape;66;p12"/>
          <p:cNvSpPr/>
          <p:nvPr>
            <p:ph idx="2" type="pic"/>
          </p:nvPr>
        </p:nvSpPr>
        <p:spPr>
          <a:xfrm>
            <a:off x="0" y="0"/>
            <a:ext cx="9144000" cy="5143500"/>
          </a:xfrm>
          <a:prstGeom prst="rect">
            <a:avLst/>
          </a:prstGeom>
          <a:noFill/>
          <a:ln>
            <a:noFill/>
          </a:ln>
        </p:spPr>
        <p:txBody>
          <a:bodyPr anchorCtr="0" anchor="t" bIns="91425" lIns="91425" spcFirstLastPara="1" rIns="91425" wrap="square" tIns="91425"/>
          <a:lstStyle>
            <a:lvl1pPr lvl="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1pPr>
            <a:lvl2pPr lvl="1"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2pPr>
            <a:lvl3pPr lvl="2"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3pPr>
            <a:lvl4pPr lvl="3"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4pPr>
            <a:lvl5pPr lvl="4"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5pPr>
            <a:lvl6pPr lvl="5"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lvl="6"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lvl="7"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lvl="8"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sp>
        <p:nvSpPr>
          <p:cNvPr id="67" name="Google Shape;67;p12"/>
          <p:cNvSpPr txBox="1"/>
          <p:nvPr>
            <p:ph idx="12" type="sldNum"/>
          </p:nvPr>
        </p:nvSpPr>
        <p:spPr>
          <a:xfrm>
            <a:off x="4421749" y="4878958"/>
            <a:ext cx="291600" cy="174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p:cSld name="空白">
    <p:bg>
      <p:bgPr>
        <a:solidFill>
          <a:srgbClr val="FFFFFF"/>
        </a:solidFill>
      </p:bgPr>
    </p:bg>
    <p:spTree>
      <p:nvGrpSpPr>
        <p:cNvPr id="68" name="Shape 68"/>
        <p:cNvGrpSpPr/>
        <p:nvPr/>
      </p:nvGrpSpPr>
      <p:grpSpPr>
        <a:xfrm>
          <a:off x="0" y="0"/>
          <a:ext cx="0" cy="0"/>
          <a:chOff x="0" y="0"/>
          <a:chExt cx="0" cy="0"/>
        </a:xfrm>
      </p:grpSpPr>
      <p:cxnSp>
        <p:nvCxnSpPr>
          <p:cNvPr id="69" name="Google Shape;69;p13"/>
          <p:cNvCxnSpPr/>
          <p:nvPr/>
        </p:nvCxnSpPr>
        <p:spPr>
          <a:xfrm>
            <a:off x="-17920" y="4855066"/>
            <a:ext cx="9144000" cy="0"/>
          </a:xfrm>
          <a:prstGeom prst="straightConnector1">
            <a:avLst/>
          </a:prstGeom>
          <a:noFill/>
          <a:ln cap="rnd" cmpd="sng" w="38100">
            <a:solidFill>
              <a:srgbClr val="53585F"/>
            </a:solidFill>
            <a:prstDash val="dashDot"/>
            <a:miter lim="8000"/>
            <a:headEnd len="sm" w="sm" type="none"/>
            <a:tailEnd len="sm" w="sm" type="none"/>
          </a:ln>
        </p:spPr>
      </p:cxnSp>
      <p:sp>
        <p:nvSpPr>
          <p:cNvPr id="70" name="Google Shape;70;p13"/>
          <p:cNvSpPr/>
          <p:nvPr/>
        </p:nvSpPr>
        <p:spPr>
          <a:xfrm>
            <a:off x="8504976" y="4696958"/>
            <a:ext cx="375000" cy="281400"/>
          </a:xfrm>
          <a:prstGeom prst="rect">
            <a:avLst/>
          </a:prstGeom>
          <a:solidFill>
            <a:srgbClr val="F45343"/>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71" name="Google Shape;71;p13"/>
          <p:cNvSpPr txBox="1"/>
          <p:nvPr>
            <p:ph idx="12" type="sldNum"/>
          </p:nvPr>
        </p:nvSpPr>
        <p:spPr>
          <a:xfrm>
            <a:off x="8553302" y="4737513"/>
            <a:ext cx="278400" cy="200400"/>
          </a:xfrm>
          <a:prstGeom prst="rect">
            <a:avLst/>
          </a:prstGeom>
          <a:noFill/>
          <a:ln>
            <a:noFill/>
          </a:ln>
        </p:spPr>
        <p:txBody>
          <a:bodyPr anchorCtr="0" anchor="ctr" bIns="32750" lIns="32750" spcFirstLastPara="1" rIns="32750" wrap="square" tIns="32750">
            <a:noAutofit/>
          </a:bodyPr>
          <a:lstStyle>
            <a:lvl1pPr indent="0" lvl="0"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コンテンツ">
  <p:cSld name="タイトルとコンテンツ">
    <p:bg>
      <p:bgPr>
        <a:solidFill>
          <a:srgbClr val="FFFFFF"/>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628649" y="172642"/>
            <a:ext cx="7886700" cy="11964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rgbClr val="000000"/>
              </a:buClr>
              <a:buSzPts val="900"/>
              <a:buFont typeface="Calibri"/>
              <a:buNone/>
              <a:defRPr b="0" i="0" sz="40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9pPr>
          </a:lstStyle>
          <a:p/>
        </p:txBody>
      </p:sp>
      <p:sp>
        <p:nvSpPr>
          <p:cNvPr id="74" name="Google Shape;74;p14"/>
          <p:cNvSpPr txBox="1"/>
          <p:nvPr>
            <p:ph idx="1" type="body"/>
          </p:nvPr>
        </p:nvSpPr>
        <p:spPr>
          <a:xfrm>
            <a:off x="628649" y="1369219"/>
            <a:ext cx="7886700" cy="3774300"/>
          </a:xfrm>
          <a:prstGeom prst="rect">
            <a:avLst/>
          </a:prstGeom>
          <a:noFill/>
          <a:ln>
            <a:noFill/>
          </a:ln>
        </p:spPr>
        <p:txBody>
          <a:bodyPr anchorCtr="0" anchor="t" bIns="91425" lIns="91425" spcFirstLastPara="1" rIns="91425" wrap="square" tIns="91425"/>
          <a:lstStyle>
            <a:lvl1pPr indent="-381000" lvl="0" marL="457200" marR="0" rtl="0" algn="l">
              <a:lnSpc>
                <a:spcPct val="90000"/>
              </a:lnSpc>
              <a:spcBef>
                <a:spcPts val="9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1pPr>
            <a:lvl2pPr indent="-381000" lvl="1" marL="914400" marR="0" rtl="0" algn="l">
              <a:lnSpc>
                <a:spcPct val="90000"/>
              </a:lnSpc>
              <a:spcBef>
                <a:spcPts val="9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2pPr>
            <a:lvl3pPr indent="-381000" lvl="2" marL="1371600" marR="0" rtl="0" algn="l">
              <a:lnSpc>
                <a:spcPct val="90000"/>
              </a:lnSpc>
              <a:spcBef>
                <a:spcPts val="9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3pPr>
            <a:lvl4pPr indent="-381000" lvl="3" marL="1828800" marR="0" rtl="0" algn="l">
              <a:lnSpc>
                <a:spcPct val="90000"/>
              </a:lnSpc>
              <a:spcBef>
                <a:spcPts val="9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4pPr>
            <a:lvl5pPr indent="-381000" lvl="4" marL="2286000" marR="0" rtl="0" algn="l">
              <a:lnSpc>
                <a:spcPct val="90000"/>
              </a:lnSpc>
              <a:spcBef>
                <a:spcPts val="9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5pPr>
            <a:lvl6pPr indent="-336550" lvl="5" marL="27432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indent="-336550" lvl="6" marL="32004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indent="-336550" lvl="7" marL="36576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indent="-336550" lvl="8" marL="41148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sp>
        <p:nvSpPr>
          <p:cNvPr id="75" name="Google Shape;75;p14"/>
          <p:cNvSpPr txBox="1"/>
          <p:nvPr>
            <p:ph idx="12" type="sldNum"/>
          </p:nvPr>
        </p:nvSpPr>
        <p:spPr>
          <a:xfrm>
            <a:off x="7086600" y="4943192"/>
            <a:ext cx="2057400" cy="195600"/>
          </a:xfrm>
          <a:prstGeom prst="rect">
            <a:avLst/>
          </a:prstGeom>
          <a:noFill/>
          <a:ln>
            <a:noFill/>
          </a:ln>
        </p:spPr>
        <p:txBody>
          <a:bodyPr anchorCtr="0" anchor="ctr" bIns="41900" lIns="41900" spcFirstLastPara="1" rIns="41900" wrap="square" tIns="41900">
            <a:noAutofit/>
          </a:bodyPr>
          <a:lstStyle>
            <a:lvl1pPr indent="0" lvl="0"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76" name="Google Shape;76;p14"/>
          <p:cNvCxnSpPr/>
          <p:nvPr/>
        </p:nvCxnSpPr>
        <p:spPr>
          <a:xfrm>
            <a:off x="-1" y="544115"/>
            <a:ext cx="9144000" cy="0"/>
          </a:xfrm>
          <a:prstGeom prst="straightConnector1">
            <a:avLst/>
          </a:prstGeom>
          <a:noFill/>
          <a:ln cap="flat" cmpd="sng" w="12700">
            <a:solidFill>
              <a:srgbClr val="E06000"/>
            </a:solidFill>
            <a:prstDash val="solid"/>
            <a:miter lim="8000"/>
            <a:headEnd len="sm" w="sm" type="none"/>
            <a:tailEnd len="sm" w="sm" type="none"/>
          </a:ln>
        </p:spPr>
      </p:cxnSp>
      <p:pic>
        <p:nvPicPr>
          <p:cNvPr descr="FRAMGIA" id="77" name="Google Shape;77;p14"/>
          <p:cNvPicPr preferRelativeResize="0"/>
          <p:nvPr/>
        </p:nvPicPr>
        <p:blipFill rotWithShape="1">
          <a:blip r:embed="rId2">
            <a:alphaModFix/>
          </a:blip>
          <a:srcRect b="0" l="0" r="0" t="0"/>
          <a:stretch/>
        </p:blipFill>
        <p:spPr>
          <a:xfrm>
            <a:off x="7596336" y="139169"/>
            <a:ext cx="971550" cy="2857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1">
  <p:cSld name="TITLE_1">
    <p:spTree>
      <p:nvGrpSpPr>
        <p:cNvPr id="78" name="Shape 78"/>
        <p:cNvGrpSpPr/>
        <p:nvPr/>
      </p:nvGrpSpPr>
      <p:grpSpPr>
        <a:xfrm>
          <a:off x="0" y="0"/>
          <a:ext cx="0" cy="0"/>
          <a:chOff x="0" y="0"/>
          <a:chExt cx="0" cy="0"/>
        </a:xfrm>
      </p:grpSpPr>
      <p:sp>
        <p:nvSpPr>
          <p:cNvPr id="79" name="Google Shape;79;p1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0" name="Google Shape;80;p15"/>
          <p:cNvSpPr txBox="1"/>
          <p:nvPr>
            <p:ph idx="1" type="subTitle"/>
          </p:nvPr>
        </p:nvSpPr>
        <p:spPr>
          <a:xfrm>
            <a:off x="311700" y="2834125"/>
            <a:ext cx="8520600" cy="792600"/>
          </a:xfrm>
          <a:prstGeom prst="rect">
            <a:avLst/>
          </a:prstGeom>
        </p:spPr>
        <p:txBody>
          <a:bodyPr anchorCtr="0" anchor="ctr" bIns="91425" lIns="91425" spcFirstLastPara="1" rIns="91425" wrap="square" tIns="91425"/>
          <a:lstStyle>
            <a:lvl1pPr lvl="0" rtl="0" algn="ctr">
              <a:lnSpc>
                <a:spcPct val="100000"/>
              </a:lnSpc>
              <a:spcBef>
                <a:spcPts val="2700"/>
              </a:spcBef>
              <a:spcAft>
                <a:spcPts val="0"/>
              </a:spcAft>
              <a:buSzPts val="2800"/>
              <a:buNone/>
              <a:defRPr sz="2800"/>
            </a:lvl1pPr>
            <a:lvl2pPr lvl="1" rtl="0" algn="ctr">
              <a:lnSpc>
                <a:spcPct val="100000"/>
              </a:lnSpc>
              <a:spcBef>
                <a:spcPts val="2700"/>
              </a:spcBef>
              <a:spcAft>
                <a:spcPts val="0"/>
              </a:spcAft>
              <a:buSzPts val="2800"/>
              <a:buNone/>
              <a:defRPr sz="2800"/>
            </a:lvl2pPr>
            <a:lvl3pPr lvl="2" rtl="0" algn="ctr">
              <a:lnSpc>
                <a:spcPct val="100000"/>
              </a:lnSpc>
              <a:spcBef>
                <a:spcPts val="2700"/>
              </a:spcBef>
              <a:spcAft>
                <a:spcPts val="0"/>
              </a:spcAft>
              <a:buSzPts val="2800"/>
              <a:buNone/>
              <a:defRPr sz="2800"/>
            </a:lvl3pPr>
            <a:lvl4pPr lvl="3" rtl="0" algn="ctr">
              <a:lnSpc>
                <a:spcPct val="100000"/>
              </a:lnSpc>
              <a:spcBef>
                <a:spcPts val="2700"/>
              </a:spcBef>
              <a:spcAft>
                <a:spcPts val="0"/>
              </a:spcAft>
              <a:buSzPts val="2800"/>
              <a:buNone/>
              <a:defRPr sz="2800"/>
            </a:lvl4pPr>
            <a:lvl5pPr lvl="4" rtl="0" algn="ctr">
              <a:lnSpc>
                <a:spcPct val="100000"/>
              </a:lnSpc>
              <a:spcBef>
                <a:spcPts val="2700"/>
              </a:spcBef>
              <a:spcAft>
                <a:spcPts val="0"/>
              </a:spcAft>
              <a:buSzPts val="2800"/>
              <a:buNone/>
              <a:defRPr sz="2800"/>
            </a:lvl5pPr>
            <a:lvl6pPr lvl="5" rtl="0" algn="ctr">
              <a:lnSpc>
                <a:spcPct val="100000"/>
              </a:lnSpc>
              <a:spcBef>
                <a:spcPts val="2700"/>
              </a:spcBef>
              <a:spcAft>
                <a:spcPts val="0"/>
              </a:spcAft>
              <a:buSzPts val="2800"/>
              <a:buNone/>
              <a:defRPr sz="2800"/>
            </a:lvl6pPr>
            <a:lvl7pPr lvl="6" rtl="0" algn="ctr">
              <a:lnSpc>
                <a:spcPct val="100000"/>
              </a:lnSpc>
              <a:spcBef>
                <a:spcPts val="2700"/>
              </a:spcBef>
              <a:spcAft>
                <a:spcPts val="0"/>
              </a:spcAft>
              <a:buSzPts val="2800"/>
              <a:buNone/>
              <a:defRPr sz="2800"/>
            </a:lvl7pPr>
            <a:lvl8pPr lvl="7" rtl="0" algn="ctr">
              <a:lnSpc>
                <a:spcPct val="100000"/>
              </a:lnSpc>
              <a:spcBef>
                <a:spcPts val="2700"/>
              </a:spcBef>
              <a:spcAft>
                <a:spcPts val="0"/>
              </a:spcAft>
              <a:buSzPts val="2800"/>
              <a:buNone/>
              <a:defRPr sz="2800"/>
            </a:lvl8pPr>
            <a:lvl9pPr lvl="8" rtl="0" algn="ctr">
              <a:lnSpc>
                <a:spcPct val="100000"/>
              </a:lnSpc>
              <a:spcBef>
                <a:spcPts val="2700"/>
              </a:spcBef>
              <a:spcAft>
                <a:spcPts val="0"/>
              </a:spcAft>
              <a:buSzPts val="2800"/>
              <a:buNone/>
              <a:defRPr sz="2800"/>
            </a:lvl9pPr>
          </a:lstStyle>
          <a:p/>
        </p:txBody>
      </p:sp>
      <p:sp>
        <p:nvSpPr>
          <p:cNvPr id="81" name="Google Shape;81;p15"/>
          <p:cNvSpPr txBox="1"/>
          <p:nvPr>
            <p:ph idx="12" type="sldNum"/>
          </p:nvPr>
        </p:nvSpPr>
        <p:spPr>
          <a:xfrm>
            <a:off x="8472458" y="4663217"/>
            <a:ext cx="548700" cy="393600"/>
          </a:xfrm>
          <a:prstGeom prst="rect">
            <a:avLst/>
          </a:prstGeom>
        </p:spPr>
        <p:txBody>
          <a:bodyPr anchorCtr="0" anchor="t" bIns="32750" lIns="32750" spcFirstLastPara="1" rIns="32750" wrap="square" tIns="327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2">
    <p:spTree>
      <p:nvGrpSpPr>
        <p:cNvPr id="82" name="Shape 82"/>
        <p:cNvGrpSpPr/>
        <p:nvPr/>
      </p:nvGrpSpPr>
      <p:grpSpPr>
        <a:xfrm>
          <a:off x="0" y="0"/>
          <a:ext cx="0" cy="0"/>
          <a:chOff x="0" y="0"/>
          <a:chExt cx="0" cy="0"/>
        </a:xfrm>
      </p:grpSpPr>
      <p:sp>
        <p:nvSpPr>
          <p:cNvPr id="83" name="Google Shape;83;p16"/>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4" name="Google Shape;84;p16"/>
          <p:cNvSpPr txBox="1"/>
          <p:nvPr>
            <p:ph idx="1" type="subTitle"/>
          </p:nvPr>
        </p:nvSpPr>
        <p:spPr>
          <a:xfrm>
            <a:off x="1143000" y="2701528"/>
            <a:ext cx="6858000" cy="1241821"/>
          </a:xfrm>
          <a:prstGeom prst="rect">
            <a:avLst/>
          </a:prstGeom>
          <a:noFill/>
          <a:ln>
            <a:noFill/>
          </a:ln>
        </p:spPr>
        <p:txBody>
          <a:bodyPr anchorCtr="0" anchor="t" bIns="68575" lIns="68575" spcFirstLastPara="1" rIns="68575" wrap="square" tIns="68575"/>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85" name="Google Shape;85;p16"/>
          <p:cNvSpPr txBox="1"/>
          <p:nvPr>
            <p:ph idx="10" type="dt"/>
          </p:nvPr>
        </p:nvSpPr>
        <p:spPr>
          <a:xfrm>
            <a:off x="628650" y="4767263"/>
            <a:ext cx="2057400" cy="273844"/>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6" name="Google Shape;86;p16"/>
          <p:cNvSpPr txBox="1"/>
          <p:nvPr>
            <p:ph idx="11" type="ftr"/>
          </p:nvPr>
        </p:nvSpPr>
        <p:spPr>
          <a:xfrm>
            <a:off x="3028950" y="4767263"/>
            <a:ext cx="3086100" cy="273844"/>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7" name="Google Shape;87;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8" name="Shape 88"/>
        <p:cNvGrpSpPr/>
        <p:nvPr/>
      </p:nvGrpSpPr>
      <p:grpSpPr>
        <a:xfrm>
          <a:off x="0" y="0"/>
          <a:ext cx="0" cy="0"/>
          <a:chOff x="0" y="0"/>
          <a:chExt cx="0" cy="0"/>
        </a:xfrm>
      </p:grpSpPr>
      <p:sp>
        <p:nvSpPr>
          <p:cNvPr id="89" name="Google Shape;89;p17"/>
          <p:cNvSpPr txBox="1"/>
          <p:nvPr>
            <p:ph type="title"/>
          </p:nvPr>
        </p:nvSpPr>
        <p:spPr>
          <a:xfrm>
            <a:off x="628650" y="273844"/>
            <a:ext cx="7886700" cy="994172"/>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0" name="Google Shape;90;p17"/>
          <p:cNvSpPr txBox="1"/>
          <p:nvPr>
            <p:ph idx="1" type="body"/>
          </p:nvPr>
        </p:nvSpPr>
        <p:spPr>
          <a:xfrm>
            <a:off x="628650" y="1369219"/>
            <a:ext cx="7886700" cy="3263504"/>
          </a:xfrm>
          <a:prstGeom prst="rect">
            <a:avLst/>
          </a:prstGeom>
          <a:noFill/>
          <a:ln>
            <a:noFill/>
          </a:ln>
        </p:spPr>
        <p:txBody>
          <a:bodyPr anchorCtr="0" anchor="t" bIns="68575" lIns="68575" spcFirstLastPara="1" rIns="68575" wrap="square" tIns="68575"/>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1" name="Google Shape;91;p17"/>
          <p:cNvSpPr txBox="1"/>
          <p:nvPr>
            <p:ph idx="10" type="dt"/>
          </p:nvPr>
        </p:nvSpPr>
        <p:spPr>
          <a:xfrm>
            <a:off x="628650" y="4767263"/>
            <a:ext cx="2057400" cy="273844"/>
          </a:xfrm>
          <a:prstGeom prst="rect">
            <a:avLst/>
          </a:prstGeom>
          <a:noFill/>
          <a:ln>
            <a:noFill/>
          </a:ln>
        </p:spPr>
        <p:txBody>
          <a:bodyPr anchorCtr="0" anchor="ctr" bIns="68575" lIns="68575" spcFirstLastPara="1" rIns="68575" wrap="square" tIns="68575"/>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2" name="Google Shape;92;p17"/>
          <p:cNvSpPr txBox="1"/>
          <p:nvPr>
            <p:ph idx="11" type="ftr"/>
          </p:nvPr>
        </p:nvSpPr>
        <p:spPr>
          <a:xfrm>
            <a:off x="3028950" y="4767263"/>
            <a:ext cx="3086100" cy="273844"/>
          </a:xfrm>
          <a:prstGeom prst="rect">
            <a:avLst/>
          </a:prstGeom>
          <a:noFill/>
          <a:ln>
            <a:noFill/>
          </a:ln>
        </p:spPr>
        <p:txBody>
          <a:bodyPr anchorCtr="0" anchor="ctr" bIns="68575" lIns="68575" spcFirstLastPara="1" rIns="68575" wrap="square" tIns="68575"/>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3" name="Google Shape;93;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amp; サブタイトル" type="title">
  <p:cSld name="TITLE">
    <p:spTree>
      <p:nvGrpSpPr>
        <p:cNvPr id="98" name="Shape 98"/>
        <p:cNvGrpSpPr/>
        <p:nvPr/>
      </p:nvGrpSpPr>
      <p:grpSpPr>
        <a:xfrm>
          <a:off x="0" y="0"/>
          <a:ext cx="0" cy="0"/>
          <a:chOff x="0" y="0"/>
          <a:chExt cx="0" cy="0"/>
        </a:xfrm>
      </p:grpSpPr>
      <p:cxnSp>
        <p:nvCxnSpPr>
          <p:cNvPr id="99" name="Google Shape;99;p19"/>
          <p:cNvCxnSpPr/>
          <p:nvPr/>
        </p:nvCxnSpPr>
        <p:spPr>
          <a:xfrm>
            <a:off x="-17920" y="4855066"/>
            <a:ext cx="9144000" cy="0"/>
          </a:xfrm>
          <a:prstGeom prst="straightConnector1">
            <a:avLst/>
          </a:prstGeom>
          <a:noFill/>
          <a:ln cap="rnd" cmpd="sng" w="38100">
            <a:solidFill>
              <a:srgbClr val="53585F"/>
            </a:solidFill>
            <a:prstDash val="dashDot"/>
            <a:miter lim="8000"/>
            <a:headEnd len="sm" w="sm" type="none"/>
            <a:tailEnd len="sm" w="sm" type="none"/>
          </a:ln>
        </p:spPr>
      </p:cxnSp>
      <p:sp>
        <p:nvSpPr>
          <p:cNvPr id="100" name="Google Shape;100;p19"/>
          <p:cNvSpPr txBox="1"/>
          <p:nvPr>
            <p:ph type="title"/>
          </p:nvPr>
        </p:nvSpPr>
        <p:spPr>
          <a:xfrm>
            <a:off x="1695660" y="1436563"/>
            <a:ext cx="6779400" cy="596100"/>
          </a:xfrm>
          <a:prstGeom prst="rect">
            <a:avLst/>
          </a:prstGeom>
          <a:noFill/>
          <a:ln>
            <a:noFill/>
          </a:ln>
        </p:spPr>
        <p:txBody>
          <a:bodyPr anchorCtr="0" anchor="ctr" bIns="68575" lIns="68575" spcFirstLastPara="1" rIns="68575" wrap="square" tIns="68575"/>
          <a:lstStyle>
            <a:lvl1pPr lvl="0" marR="0" rtl="0" algn="l">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9pPr>
          </a:lstStyle>
          <a:p/>
        </p:txBody>
      </p:sp>
      <p:sp>
        <p:nvSpPr>
          <p:cNvPr id="101" name="Google Shape;101;p19"/>
          <p:cNvSpPr txBox="1"/>
          <p:nvPr>
            <p:ph idx="1" type="body"/>
          </p:nvPr>
        </p:nvSpPr>
        <p:spPr>
          <a:xfrm>
            <a:off x="1750961" y="2652117"/>
            <a:ext cx="6509100" cy="2148300"/>
          </a:xfrm>
          <a:prstGeom prst="rect">
            <a:avLst/>
          </a:prstGeom>
          <a:noFill/>
          <a:ln>
            <a:noFill/>
          </a:ln>
        </p:spPr>
        <p:txBody>
          <a:bodyPr anchorCtr="0" anchor="t" bIns="68575" lIns="68575" spcFirstLastPara="1" rIns="68575" wrap="square" tIns="68575"/>
          <a:lstStyle>
            <a:lvl1pPr indent="-228600" lvl="0" marL="457200" marR="0" rtl="0" algn="l">
              <a:lnSpc>
                <a:spcPct val="100000"/>
              </a:lnSpc>
              <a:spcBef>
                <a:spcPts val="1100"/>
              </a:spcBef>
              <a:spcAft>
                <a:spcPts val="0"/>
              </a:spcAft>
              <a:buClr>
                <a:srgbClr val="53585F"/>
              </a:buClr>
              <a:buSzPts val="1300"/>
              <a:buFont typeface="Arial"/>
              <a:buNone/>
              <a:defRPr b="0" i="0" sz="1600" u="none" cap="none" strike="noStrike">
                <a:solidFill>
                  <a:srgbClr val="53585F"/>
                </a:solidFill>
                <a:latin typeface="Arial"/>
                <a:ea typeface="Arial"/>
                <a:cs typeface="Arial"/>
                <a:sym typeface="Arial"/>
              </a:defRPr>
            </a:lvl1pPr>
            <a:lvl2pPr indent="-228600" lvl="1" marL="914400" marR="0" rtl="0" algn="l">
              <a:lnSpc>
                <a:spcPct val="100000"/>
              </a:lnSpc>
              <a:spcBef>
                <a:spcPts val="1100"/>
              </a:spcBef>
              <a:spcAft>
                <a:spcPts val="0"/>
              </a:spcAft>
              <a:buClr>
                <a:srgbClr val="53585F"/>
              </a:buClr>
              <a:buSzPts val="1300"/>
              <a:buFont typeface="Arial"/>
              <a:buNone/>
              <a:defRPr b="0" i="0" sz="1600" u="none" cap="none" strike="noStrike">
                <a:solidFill>
                  <a:srgbClr val="53585F"/>
                </a:solidFill>
                <a:latin typeface="Arial"/>
                <a:ea typeface="Arial"/>
                <a:cs typeface="Arial"/>
                <a:sym typeface="Arial"/>
              </a:defRPr>
            </a:lvl2pPr>
            <a:lvl3pPr indent="-228600" lvl="2" marL="1371600" marR="0" rtl="0" algn="l">
              <a:lnSpc>
                <a:spcPct val="100000"/>
              </a:lnSpc>
              <a:spcBef>
                <a:spcPts val="1100"/>
              </a:spcBef>
              <a:spcAft>
                <a:spcPts val="0"/>
              </a:spcAft>
              <a:buClr>
                <a:srgbClr val="53585F"/>
              </a:buClr>
              <a:buSzPts val="1300"/>
              <a:buFont typeface="Arial"/>
              <a:buNone/>
              <a:defRPr b="0" i="0" sz="1600" u="none" cap="none" strike="noStrike">
                <a:solidFill>
                  <a:srgbClr val="53585F"/>
                </a:solidFill>
                <a:latin typeface="Arial"/>
                <a:ea typeface="Arial"/>
                <a:cs typeface="Arial"/>
                <a:sym typeface="Arial"/>
              </a:defRPr>
            </a:lvl3pPr>
            <a:lvl4pPr indent="-228600" lvl="3" marL="1828800" marR="0" rtl="0" algn="l">
              <a:lnSpc>
                <a:spcPct val="100000"/>
              </a:lnSpc>
              <a:spcBef>
                <a:spcPts val="1100"/>
              </a:spcBef>
              <a:spcAft>
                <a:spcPts val="0"/>
              </a:spcAft>
              <a:buClr>
                <a:srgbClr val="53585F"/>
              </a:buClr>
              <a:buSzPts val="1300"/>
              <a:buFont typeface="Arial"/>
              <a:buNone/>
              <a:defRPr b="0" i="0" sz="1600" u="none" cap="none" strike="noStrike">
                <a:solidFill>
                  <a:srgbClr val="53585F"/>
                </a:solidFill>
                <a:latin typeface="Arial"/>
                <a:ea typeface="Arial"/>
                <a:cs typeface="Arial"/>
                <a:sym typeface="Arial"/>
              </a:defRPr>
            </a:lvl4pPr>
            <a:lvl5pPr indent="-228600" lvl="4" marL="2286000" marR="0" rtl="0" algn="l">
              <a:lnSpc>
                <a:spcPct val="100000"/>
              </a:lnSpc>
              <a:spcBef>
                <a:spcPts val="1100"/>
              </a:spcBef>
              <a:spcAft>
                <a:spcPts val="0"/>
              </a:spcAft>
              <a:buClr>
                <a:srgbClr val="53585F"/>
              </a:buClr>
              <a:buSzPts val="1300"/>
              <a:buFont typeface="Arial"/>
              <a:buNone/>
              <a:defRPr b="0" i="0" sz="1600" u="none" cap="none" strike="noStrike">
                <a:solidFill>
                  <a:srgbClr val="53585F"/>
                </a:solidFill>
                <a:latin typeface="Arial"/>
                <a:ea typeface="Arial"/>
                <a:cs typeface="Arial"/>
                <a:sym typeface="Arial"/>
              </a:defRPr>
            </a:lvl5pPr>
            <a:lvl6pPr indent="-311150" lvl="5" marL="27432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indent="-311150" lvl="6" marL="32004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indent="-311150" lvl="7" marL="36576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indent="-311150" lvl="8" marL="41148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pic>
        <p:nvPicPr>
          <p:cNvPr id="102" name="Google Shape;102;p19"/>
          <p:cNvPicPr preferRelativeResize="0"/>
          <p:nvPr/>
        </p:nvPicPr>
        <p:blipFill rotWithShape="1">
          <a:blip r:embed="rId2">
            <a:alphaModFix/>
          </a:blip>
          <a:srcRect b="0" l="0" r="0" t="0"/>
          <a:stretch/>
        </p:blipFill>
        <p:spPr>
          <a:xfrm>
            <a:off x="7285455" y="166155"/>
            <a:ext cx="1182375" cy="352125"/>
          </a:xfrm>
          <a:prstGeom prst="rect">
            <a:avLst/>
          </a:prstGeom>
          <a:noFill/>
          <a:ln>
            <a:noFill/>
          </a:ln>
        </p:spPr>
      </p:pic>
      <p:pic>
        <p:nvPicPr>
          <p:cNvPr id="103" name="Google Shape;103;p19"/>
          <p:cNvPicPr preferRelativeResize="0"/>
          <p:nvPr/>
        </p:nvPicPr>
        <p:blipFill rotWithShape="1">
          <a:blip r:embed="rId3">
            <a:alphaModFix/>
          </a:blip>
          <a:srcRect b="0" l="0" r="0" t="0"/>
          <a:stretch/>
        </p:blipFill>
        <p:spPr>
          <a:xfrm>
            <a:off x="-2779" y="1714500"/>
            <a:ext cx="890775" cy="53550"/>
          </a:xfrm>
          <a:prstGeom prst="rect">
            <a:avLst/>
          </a:prstGeom>
          <a:noFill/>
          <a:ln>
            <a:noFill/>
          </a:ln>
        </p:spPr>
      </p:pic>
      <p:sp>
        <p:nvSpPr>
          <p:cNvPr id="104" name="Google Shape;104;p19"/>
          <p:cNvSpPr/>
          <p:nvPr/>
        </p:nvSpPr>
        <p:spPr>
          <a:xfrm>
            <a:off x="8504976" y="4696958"/>
            <a:ext cx="375000" cy="281400"/>
          </a:xfrm>
          <a:prstGeom prst="rect">
            <a:avLst/>
          </a:prstGeom>
          <a:solidFill>
            <a:srgbClr val="F45343"/>
          </a:solidFill>
          <a:ln>
            <a:noFill/>
          </a:ln>
        </p:spPr>
        <p:txBody>
          <a:bodyPr anchorCtr="0" anchor="ctr" bIns="24575" lIns="24575" spcFirstLastPara="1" rIns="24575" wrap="square" tIns="24575">
            <a:noAutofit/>
          </a:bodyPr>
          <a:lstStyle/>
          <a:p>
            <a:pPr indent="0" lvl="0" marL="0" marR="0" rtl="0" algn="ctr">
              <a:lnSpc>
                <a:spcPct val="100000"/>
              </a:lnSpc>
              <a:spcBef>
                <a:spcPts val="0"/>
              </a:spcBef>
              <a:spcAft>
                <a:spcPts val="0"/>
              </a:spcAft>
              <a:buClr>
                <a:srgbClr val="FFFFFF"/>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05" name="Google Shape;105;p19"/>
          <p:cNvSpPr txBox="1"/>
          <p:nvPr>
            <p:ph idx="12" type="sldNum"/>
          </p:nvPr>
        </p:nvSpPr>
        <p:spPr>
          <a:xfrm>
            <a:off x="8553302" y="4737513"/>
            <a:ext cx="278400" cy="200400"/>
          </a:xfrm>
          <a:prstGeom prst="rect">
            <a:avLst/>
          </a:prstGeom>
          <a:noFill/>
          <a:ln>
            <a:noFill/>
          </a:ln>
        </p:spPr>
        <p:txBody>
          <a:bodyPr anchorCtr="0" anchor="ctr" bIns="24575" lIns="24575" spcFirstLastPara="1" rIns="24575" wrap="square" tIns="24575">
            <a:noAutofit/>
          </a:bodyPr>
          <a:lstStyle>
            <a:lvl1pPr indent="0" lvl="0"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amp; 箇条書き" type="tx">
  <p:cSld name="TITLE_AND_BODY">
    <p:spTree>
      <p:nvGrpSpPr>
        <p:cNvPr id="106" name="Shape 106"/>
        <p:cNvGrpSpPr/>
        <p:nvPr/>
      </p:nvGrpSpPr>
      <p:grpSpPr>
        <a:xfrm>
          <a:off x="0" y="0"/>
          <a:ext cx="0" cy="0"/>
          <a:chOff x="0" y="0"/>
          <a:chExt cx="0" cy="0"/>
        </a:xfrm>
      </p:grpSpPr>
      <p:sp>
        <p:nvSpPr>
          <p:cNvPr id="107" name="Google Shape;107;p20"/>
          <p:cNvSpPr txBox="1"/>
          <p:nvPr>
            <p:ph idx="1" type="body"/>
          </p:nvPr>
        </p:nvSpPr>
        <p:spPr>
          <a:xfrm>
            <a:off x="669727" y="1064678"/>
            <a:ext cx="7804500" cy="3623400"/>
          </a:xfrm>
          <a:prstGeom prst="rect">
            <a:avLst/>
          </a:prstGeom>
          <a:noFill/>
          <a:ln>
            <a:noFill/>
          </a:ln>
        </p:spPr>
        <p:txBody>
          <a:bodyPr anchorCtr="0" anchor="ctr" bIns="68575" lIns="68575" spcFirstLastPara="1" rIns="68575" wrap="square" tIns="68575"/>
          <a:lstStyle>
            <a:lvl1pPr indent="-311150" lvl="0" marL="4572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1pPr>
            <a:lvl2pPr indent="-311150" lvl="1" marL="9144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2pPr>
            <a:lvl3pPr indent="-311150" lvl="2" marL="13716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3pPr>
            <a:lvl4pPr indent="-311150" lvl="3" marL="18288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4pPr>
            <a:lvl5pPr indent="-311150" lvl="4" marL="22860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5pPr>
            <a:lvl6pPr indent="-311150" lvl="5" marL="27432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indent="-311150" lvl="6" marL="32004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indent="-311150" lvl="7" marL="36576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indent="-311150" lvl="8" marL="41148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pic>
        <p:nvPicPr>
          <p:cNvPr id="108" name="Google Shape;108;p20"/>
          <p:cNvPicPr preferRelativeResize="0"/>
          <p:nvPr/>
        </p:nvPicPr>
        <p:blipFill rotWithShape="1">
          <a:blip r:embed="rId2">
            <a:alphaModFix/>
          </a:blip>
          <a:srcRect b="0" l="0" r="0" t="0"/>
          <a:stretch/>
        </p:blipFill>
        <p:spPr>
          <a:xfrm>
            <a:off x="7285455" y="166155"/>
            <a:ext cx="1182375" cy="352125"/>
          </a:xfrm>
          <a:prstGeom prst="rect">
            <a:avLst/>
          </a:prstGeom>
          <a:noFill/>
          <a:ln>
            <a:noFill/>
          </a:ln>
        </p:spPr>
      </p:pic>
      <p:cxnSp>
        <p:nvCxnSpPr>
          <p:cNvPr id="109" name="Google Shape;109;p20"/>
          <p:cNvCxnSpPr/>
          <p:nvPr/>
        </p:nvCxnSpPr>
        <p:spPr>
          <a:xfrm>
            <a:off x="594922" y="781453"/>
            <a:ext cx="8532300" cy="0"/>
          </a:xfrm>
          <a:prstGeom prst="straightConnector1">
            <a:avLst/>
          </a:prstGeom>
          <a:noFill/>
          <a:ln cap="rnd" cmpd="sng" w="38100">
            <a:solidFill>
              <a:srgbClr val="53585F"/>
            </a:solidFill>
            <a:prstDash val="dashDot"/>
            <a:miter lim="8000"/>
            <a:headEnd len="sm" w="sm" type="none"/>
            <a:tailEnd len="sm" w="sm" type="none"/>
          </a:ln>
        </p:spPr>
      </p:cxnSp>
      <p:cxnSp>
        <p:nvCxnSpPr>
          <p:cNvPr id="110" name="Google Shape;110;p20"/>
          <p:cNvCxnSpPr/>
          <p:nvPr/>
        </p:nvCxnSpPr>
        <p:spPr>
          <a:xfrm>
            <a:off x="-17920" y="4855066"/>
            <a:ext cx="9144000" cy="0"/>
          </a:xfrm>
          <a:prstGeom prst="straightConnector1">
            <a:avLst/>
          </a:prstGeom>
          <a:noFill/>
          <a:ln cap="rnd" cmpd="sng" w="38100">
            <a:solidFill>
              <a:srgbClr val="53585F"/>
            </a:solidFill>
            <a:prstDash val="dashDot"/>
            <a:miter lim="8000"/>
            <a:headEnd len="sm" w="sm" type="none"/>
            <a:tailEnd len="sm" w="sm" type="none"/>
          </a:ln>
        </p:spPr>
      </p:cxnSp>
      <p:sp>
        <p:nvSpPr>
          <p:cNvPr id="111" name="Google Shape;111;p20"/>
          <p:cNvSpPr/>
          <p:nvPr/>
        </p:nvSpPr>
        <p:spPr>
          <a:xfrm>
            <a:off x="8504976" y="4696958"/>
            <a:ext cx="375000" cy="281400"/>
          </a:xfrm>
          <a:prstGeom prst="rect">
            <a:avLst/>
          </a:prstGeom>
          <a:solidFill>
            <a:srgbClr val="F45343"/>
          </a:solidFill>
          <a:ln>
            <a:noFill/>
          </a:ln>
        </p:spPr>
        <p:txBody>
          <a:bodyPr anchorCtr="0" anchor="ctr" bIns="24575" lIns="24575" spcFirstLastPara="1" rIns="24575" wrap="square" tIns="24575">
            <a:noAutofit/>
          </a:bodyPr>
          <a:lstStyle/>
          <a:p>
            <a:pPr indent="0" lvl="0" marL="0" marR="0" rtl="0" algn="ctr">
              <a:lnSpc>
                <a:spcPct val="100000"/>
              </a:lnSpc>
              <a:spcBef>
                <a:spcPts val="0"/>
              </a:spcBef>
              <a:spcAft>
                <a:spcPts val="0"/>
              </a:spcAft>
              <a:buClr>
                <a:srgbClr val="FFFFFF"/>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12" name="Google Shape;112;p20"/>
          <p:cNvSpPr txBox="1"/>
          <p:nvPr>
            <p:ph idx="12" type="sldNum"/>
          </p:nvPr>
        </p:nvSpPr>
        <p:spPr>
          <a:xfrm>
            <a:off x="8553302" y="4737513"/>
            <a:ext cx="278400" cy="200400"/>
          </a:xfrm>
          <a:prstGeom prst="rect">
            <a:avLst/>
          </a:prstGeom>
          <a:noFill/>
          <a:ln>
            <a:noFill/>
          </a:ln>
        </p:spPr>
        <p:txBody>
          <a:bodyPr anchorCtr="0" anchor="ctr" bIns="24575" lIns="24575" spcFirstLastPara="1" rIns="24575" wrap="square" tIns="24575">
            <a:noAutofit/>
          </a:bodyPr>
          <a:lstStyle>
            <a:lvl1pPr indent="0" lvl="0"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113" name="Google Shape;113;p20"/>
          <p:cNvSpPr txBox="1"/>
          <p:nvPr>
            <p:ph type="title"/>
          </p:nvPr>
        </p:nvSpPr>
        <p:spPr>
          <a:xfrm>
            <a:off x="623175" y="208508"/>
            <a:ext cx="6955500" cy="289800"/>
          </a:xfrm>
          <a:prstGeom prst="rect">
            <a:avLst/>
          </a:prstGeom>
          <a:noFill/>
          <a:ln>
            <a:noFill/>
          </a:ln>
        </p:spPr>
        <p:txBody>
          <a:bodyPr anchorCtr="0" anchor="ctr" bIns="68575" lIns="68575" spcFirstLastPara="1" rIns="68575" wrap="square" tIns="68575"/>
          <a:lstStyle>
            <a:lvl1pPr lvl="0" marR="0" rtl="0" algn="l">
              <a:lnSpc>
                <a:spcPct val="60000"/>
              </a:lnSpc>
              <a:spcBef>
                <a:spcPts val="0"/>
              </a:spcBef>
              <a:spcAft>
                <a:spcPts val="0"/>
              </a:spcAft>
              <a:buClr>
                <a:srgbClr val="53585F"/>
              </a:buClr>
              <a:buSzPts val="700"/>
              <a:buFont typeface="Arial"/>
              <a:buNone/>
              <a:defRPr b="0" i="0" sz="1600" u="none" cap="none" strike="noStrike">
                <a:solidFill>
                  <a:srgbClr val="53585F"/>
                </a:solidFill>
                <a:latin typeface="Arial"/>
                <a:ea typeface="Arial"/>
                <a:cs typeface="Arial"/>
                <a:sym typeface="Arial"/>
              </a:defRPr>
            </a:lvl1pPr>
            <a:lvl2pPr lvl="1"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ラスト">
  <p:cSld name="ラスト">
    <p:spTree>
      <p:nvGrpSpPr>
        <p:cNvPr id="114" name="Shape 114"/>
        <p:cNvGrpSpPr/>
        <p:nvPr/>
      </p:nvGrpSpPr>
      <p:grpSpPr>
        <a:xfrm>
          <a:off x="0" y="0"/>
          <a:ext cx="0" cy="0"/>
          <a:chOff x="0" y="0"/>
          <a:chExt cx="0" cy="0"/>
        </a:xfrm>
      </p:grpSpPr>
      <p:sp>
        <p:nvSpPr>
          <p:cNvPr id="115" name="Google Shape;115;p21"/>
          <p:cNvSpPr/>
          <p:nvPr/>
        </p:nvSpPr>
        <p:spPr>
          <a:xfrm>
            <a:off x="2113720" y="5018485"/>
            <a:ext cx="4916700" cy="148800"/>
          </a:xfrm>
          <a:prstGeom prst="rect">
            <a:avLst/>
          </a:prstGeom>
          <a:noFill/>
          <a:ln>
            <a:noFill/>
          </a:ln>
        </p:spPr>
        <p:txBody>
          <a:bodyPr anchorCtr="0" anchor="t" bIns="31425" lIns="31425" spcFirstLastPara="1" rIns="31425" wrap="square" tIns="31425">
            <a:noAutofit/>
          </a:bodyPr>
          <a:lstStyle/>
          <a:p>
            <a:pPr indent="0" lvl="0" marL="0" marR="0" rtl="0" algn="ctr">
              <a:lnSpc>
                <a:spcPct val="100000"/>
              </a:lnSpc>
              <a:spcBef>
                <a:spcPts val="0"/>
              </a:spcBef>
              <a:spcAft>
                <a:spcPts val="0"/>
              </a:spcAft>
              <a:buClr>
                <a:srgbClr val="000000"/>
              </a:buClr>
              <a:buSzPts val="400"/>
              <a:buFont typeface="Arial"/>
              <a:buNone/>
            </a:pPr>
            <a:r>
              <a:rPr b="0" i="0" lang="en" sz="400" u="none" cap="none" strike="noStrike">
                <a:solidFill>
                  <a:srgbClr val="000000"/>
                </a:solidFill>
                <a:latin typeface="Arial"/>
                <a:ea typeface="Arial"/>
                <a:cs typeface="Arial"/>
                <a:sym typeface="Arial"/>
              </a:rPr>
              <a:t>Copyright (C)　Framgia Japan,Inc. All Rights Reserved.</a:t>
            </a:r>
            <a:endParaRPr b="0" i="0" sz="700" u="none" cap="none" strike="noStrike">
              <a:solidFill>
                <a:srgbClr val="000000"/>
              </a:solidFill>
              <a:latin typeface="Arial"/>
              <a:ea typeface="Arial"/>
              <a:cs typeface="Arial"/>
              <a:sym typeface="Arial"/>
            </a:endParaRPr>
          </a:p>
        </p:txBody>
      </p:sp>
      <p:sp>
        <p:nvSpPr>
          <p:cNvPr id="116" name="Google Shape;116;p21"/>
          <p:cNvSpPr txBox="1"/>
          <p:nvPr>
            <p:ph idx="12" type="sldNum"/>
          </p:nvPr>
        </p:nvSpPr>
        <p:spPr>
          <a:xfrm>
            <a:off x="8898803" y="4943194"/>
            <a:ext cx="245100" cy="195900"/>
          </a:xfrm>
          <a:prstGeom prst="rect">
            <a:avLst/>
          </a:prstGeom>
          <a:noFill/>
          <a:ln>
            <a:noFill/>
          </a:ln>
        </p:spPr>
        <p:txBody>
          <a:bodyPr anchorCtr="0" anchor="ctr" bIns="31425" lIns="31425" spcFirstLastPara="1" rIns="31425" wrap="square" tIns="31425">
            <a:noAutofit/>
          </a:bodyPr>
          <a:lstStyle>
            <a:lvl1pPr indent="0" lvl="0"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 &amp; 箇条書き" type="tx">
  <p:cSld name="TITLE_AND_BODY">
    <p:spTree>
      <p:nvGrpSpPr>
        <p:cNvPr id="17" name="Shape 17"/>
        <p:cNvGrpSpPr/>
        <p:nvPr/>
      </p:nvGrpSpPr>
      <p:grpSpPr>
        <a:xfrm>
          <a:off x="0" y="0"/>
          <a:ext cx="0" cy="0"/>
          <a:chOff x="0" y="0"/>
          <a:chExt cx="0" cy="0"/>
        </a:xfrm>
      </p:grpSpPr>
      <p:sp>
        <p:nvSpPr>
          <p:cNvPr id="18" name="Google Shape;18;p3"/>
          <p:cNvSpPr txBox="1"/>
          <p:nvPr>
            <p:ph idx="1" type="body"/>
          </p:nvPr>
        </p:nvSpPr>
        <p:spPr>
          <a:xfrm>
            <a:off x="669727" y="1064678"/>
            <a:ext cx="7804500" cy="3623400"/>
          </a:xfrm>
          <a:prstGeom prst="rect">
            <a:avLst/>
          </a:prstGeom>
          <a:noFill/>
          <a:ln>
            <a:noFill/>
          </a:ln>
        </p:spPr>
        <p:txBody>
          <a:bodyPr anchorCtr="0" anchor="ctr" bIns="91425" lIns="91425" spcFirstLastPara="1" rIns="91425" wrap="square" tIns="91425"/>
          <a:lstStyle>
            <a:lvl1pPr indent="-336550" lvl="0" marL="4572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1pPr>
            <a:lvl2pPr indent="-336550" lvl="1" marL="9144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2pPr>
            <a:lvl3pPr indent="-336550" lvl="2" marL="13716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3pPr>
            <a:lvl4pPr indent="-336550" lvl="3" marL="18288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4pPr>
            <a:lvl5pPr indent="-336550" lvl="4" marL="22860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5pPr>
            <a:lvl6pPr indent="-336550" lvl="5" marL="27432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indent="-336550" lvl="6" marL="32004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indent="-336550" lvl="7" marL="36576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indent="-336550" lvl="8" marL="41148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pic>
        <p:nvPicPr>
          <p:cNvPr id="19" name="Google Shape;19;p3"/>
          <p:cNvPicPr preferRelativeResize="0"/>
          <p:nvPr/>
        </p:nvPicPr>
        <p:blipFill rotWithShape="1">
          <a:blip r:embed="rId2">
            <a:alphaModFix/>
          </a:blip>
          <a:srcRect b="0" l="0" r="0" t="0"/>
          <a:stretch/>
        </p:blipFill>
        <p:spPr>
          <a:xfrm>
            <a:off x="7285455" y="166155"/>
            <a:ext cx="1182375" cy="352125"/>
          </a:xfrm>
          <a:prstGeom prst="rect">
            <a:avLst/>
          </a:prstGeom>
          <a:noFill/>
          <a:ln>
            <a:noFill/>
          </a:ln>
        </p:spPr>
      </p:pic>
      <p:cxnSp>
        <p:nvCxnSpPr>
          <p:cNvPr id="20" name="Google Shape;20;p3"/>
          <p:cNvCxnSpPr/>
          <p:nvPr/>
        </p:nvCxnSpPr>
        <p:spPr>
          <a:xfrm>
            <a:off x="594922" y="781453"/>
            <a:ext cx="8532300" cy="0"/>
          </a:xfrm>
          <a:prstGeom prst="straightConnector1">
            <a:avLst/>
          </a:prstGeom>
          <a:noFill/>
          <a:ln cap="rnd" cmpd="sng" w="38100">
            <a:solidFill>
              <a:srgbClr val="53585F"/>
            </a:solidFill>
            <a:prstDash val="dashDot"/>
            <a:miter lim="8000"/>
            <a:headEnd len="sm" w="sm" type="none"/>
            <a:tailEnd len="sm" w="sm" type="none"/>
          </a:ln>
        </p:spPr>
      </p:cxnSp>
      <p:cxnSp>
        <p:nvCxnSpPr>
          <p:cNvPr id="21" name="Google Shape;21;p3"/>
          <p:cNvCxnSpPr/>
          <p:nvPr/>
        </p:nvCxnSpPr>
        <p:spPr>
          <a:xfrm>
            <a:off x="-17920" y="4855066"/>
            <a:ext cx="9144000" cy="0"/>
          </a:xfrm>
          <a:prstGeom prst="straightConnector1">
            <a:avLst/>
          </a:prstGeom>
          <a:noFill/>
          <a:ln cap="rnd" cmpd="sng" w="38100">
            <a:solidFill>
              <a:srgbClr val="53585F"/>
            </a:solidFill>
            <a:prstDash val="dashDot"/>
            <a:miter lim="8000"/>
            <a:headEnd len="sm" w="sm" type="none"/>
            <a:tailEnd len="sm" w="sm" type="none"/>
          </a:ln>
        </p:spPr>
      </p:cxnSp>
      <p:sp>
        <p:nvSpPr>
          <p:cNvPr id="22" name="Google Shape;22;p3"/>
          <p:cNvSpPr/>
          <p:nvPr/>
        </p:nvSpPr>
        <p:spPr>
          <a:xfrm>
            <a:off x="8504976" y="4696958"/>
            <a:ext cx="375000" cy="281400"/>
          </a:xfrm>
          <a:prstGeom prst="rect">
            <a:avLst/>
          </a:prstGeom>
          <a:solidFill>
            <a:srgbClr val="F45343"/>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3" name="Google Shape;23;p3"/>
          <p:cNvSpPr txBox="1"/>
          <p:nvPr>
            <p:ph idx="12" type="sldNum"/>
          </p:nvPr>
        </p:nvSpPr>
        <p:spPr>
          <a:xfrm>
            <a:off x="8553302" y="4737513"/>
            <a:ext cx="278400" cy="200400"/>
          </a:xfrm>
          <a:prstGeom prst="rect">
            <a:avLst/>
          </a:prstGeom>
          <a:noFill/>
          <a:ln>
            <a:noFill/>
          </a:ln>
        </p:spPr>
        <p:txBody>
          <a:bodyPr anchorCtr="0" anchor="ctr" bIns="32750" lIns="32750" spcFirstLastPara="1" rIns="32750" wrap="square" tIns="32750">
            <a:noAutofit/>
          </a:bodyPr>
          <a:lstStyle>
            <a:lvl1pPr indent="0" lvl="0"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24" name="Google Shape;24;p3"/>
          <p:cNvSpPr txBox="1"/>
          <p:nvPr>
            <p:ph type="title"/>
          </p:nvPr>
        </p:nvSpPr>
        <p:spPr>
          <a:xfrm>
            <a:off x="623175" y="208508"/>
            <a:ext cx="6955500" cy="289800"/>
          </a:xfrm>
          <a:prstGeom prst="rect">
            <a:avLst/>
          </a:prstGeom>
          <a:noFill/>
          <a:ln>
            <a:noFill/>
          </a:ln>
        </p:spPr>
        <p:txBody>
          <a:bodyPr anchorCtr="0" anchor="ctr" bIns="91425" lIns="91425" spcFirstLastPara="1" rIns="91425" wrap="square" tIns="91425"/>
          <a:lstStyle>
            <a:lvl1pPr lvl="0" marR="0" rtl="0" algn="l">
              <a:lnSpc>
                <a:spcPct val="60000"/>
              </a:lnSpc>
              <a:spcBef>
                <a:spcPts val="0"/>
              </a:spcBef>
              <a:spcAft>
                <a:spcPts val="0"/>
              </a:spcAft>
              <a:buClr>
                <a:srgbClr val="53585F"/>
              </a:buClr>
              <a:buSzPts val="900"/>
              <a:buFont typeface="Arial"/>
              <a:buNone/>
              <a:defRPr b="0" i="0" sz="2100" u="none" cap="none" strike="noStrike">
                <a:solidFill>
                  <a:srgbClr val="53585F"/>
                </a:solidFill>
                <a:latin typeface="Arial"/>
                <a:ea typeface="Arial"/>
                <a:cs typeface="Arial"/>
                <a:sym typeface="Arial"/>
              </a:defRPr>
            </a:lvl1pPr>
            <a:lvl2pPr lvl="1"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画像（横長）">
  <p:cSld name="画像（横長）">
    <p:spTree>
      <p:nvGrpSpPr>
        <p:cNvPr id="117" name="Shape 117"/>
        <p:cNvGrpSpPr/>
        <p:nvPr/>
      </p:nvGrpSpPr>
      <p:grpSpPr>
        <a:xfrm>
          <a:off x="0" y="0"/>
          <a:ext cx="0" cy="0"/>
          <a:chOff x="0" y="0"/>
          <a:chExt cx="0" cy="0"/>
        </a:xfrm>
      </p:grpSpPr>
      <p:sp>
        <p:nvSpPr>
          <p:cNvPr id="118" name="Google Shape;118;p22"/>
          <p:cNvSpPr/>
          <p:nvPr>
            <p:ph idx="2" type="pic"/>
          </p:nvPr>
        </p:nvSpPr>
        <p:spPr>
          <a:xfrm>
            <a:off x="857559" y="211382"/>
            <a:ext cx="7419900" cy="3367800"/>
          </a:xfrm>
          <a:prstGeom prst="rect">
            <a:avLst/>
          </a:prstGeom>
          <a:noFill/>
          <a:ln>
            <a:noFill/>
          </a:ln>
        </p:spPr>
        <p:txBody>
          <a:bodyPr anchorCtr="0" anchor="t" bIns="68575" lIns="68575" spcFirstLastPara="1" rIns="68575" wrap="square" tIns="68575"/>
          <a:lstStyle>
            <a:lvl1pPr lvl="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1pPr>
            <a:lvl2pPr lvl="1"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2pPr>
            <a:lvl3pPr lvl="2"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3pPr>
            <a:lvl4pPr lvl="3"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4pPr>
            <a:lvl5pPr lvl="4"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5pPr>
            <a:lvl6pPr lvl="5"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lvl="6"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lvl="7"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lvl="8"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sp>
        <p:nvSpPr>
          <p:cNvPr id="119" name="Google Shape;119;p22"/>
          <p:cNvSpPr txBox="1"/>
          <p:nvPr>
            <p:ph type="title"/>
          </p:nvPr>
        </p:nvSpPr>
        <p:spPr>
          <a:xfrm>
            <a:off x="892969" y="3835017"/>
            <a:ext cx="7358100" cy="750000"/>
          </a:xfrm>
          <a:prstGeom prst="rect">
            <a:avLst/>
          </a:prstGeom>
          <a:noFill/>
          <a:ln>
            <a:noFill/>
          </a:ln>
        </p:spPr>
        <p:txBody>
          <a:bodyPr anchorCtr="0" anchor="ctr" bIns="68575" lIns="68575" spcFirstLastPara="1" rIns="68575" wrap="square" tIns="68575"/>
          <a:lstStyle>
            <a:lvl1pPr lvl="0" marR="0" rtl="0" algn="ctr">
              <a:lnSpc>
                <a:spcPct val="60000"/>
              </a:lnSpc>
              <a:spcBef>
                <a:spcPts val="0"/>
              </a:spcBef>
              <a:spcAft>
                <a:spcPts val="0"/>
              </a:spcAft>
              <a:buClr>
                <a:srgbClr val="F45343"/>
              </a:buClr>
              <a:buSzPts val="700"/>
              <a:buFont typeface="Arial"/>
              <a:buNone/>
              <a:defRPr b="0" i="0" sz="2900" u="none" cap="none" strike="noStrike">
                <a:solidFill>
                  <a:srgbClr val="F45343"/>
                </a:solidFill>
                <a:latin typeface="Arial"/>
                <a:ea typeface="Arial"/>
                <a:cs typeface="Arial"/>
                <a:sym typeface="Arial"/>
              </a:defRPr>
            </a:lvl1pPr>
            <a:lvl2pPr lvl="1"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9pPr>
          </a:lstStyle>
          <a:p/>
        </p:txBody>
      </p:sp>
      <p:cxnSp>
        <p:nvCxnSpPr>
          <p:cNvPr id="120" name="Google Shape;120;p22"/>
          <p:cNvCxnSpPr/>
          <p:nvPr/>
        </p:nvCxnSpPr>
        <p:spPr>
          <a:xfrm>
            <a:off x="-17920" y="4855066"/>
            <a:ext cx="9144000" cy="0"/>
          </a:xfrm>
          <a:prstGeom prst="straightConnector1">
            <a:avLst/>
          </a:prstGeom>
          <a:noFill/>
          <a:ln cap="rnd" cmpd="sng" w="38100">
            <a:solidFill>
              <a:srgbClr val="53585F"/>
            </a:solidFill>
            <a:prstDash val="dashDot"/>
            <a:miter lim="8000"/>
            <a:headEnd len="sm" w="sm" type="none"/>
            <a:tailEnd len="sm" w="sm" type="none"/>
          </a:ln>
        </p:spPr>
      </p:cxnSp>
      <p:sp>
        <p:nvSpPr>
          <p:cNvPr id="121" name="Google Shape;121;p22"/>
          <p:cNvSpPr/>
          <p:nvPr/>
        </p:nvSpPr>
        <p:spPr>
          <a:xfrm>
            <a:off x="8504976" y="4696958"/>
            <a:ext cx="375000" cy="281400"/>
          </a:xfrm>
          <a:prstGeom prst="rect">
            <a:avLst/>
          </a:prstGeom>
          <a:solidFill>
            <a:srgbClr val="F45343"/>
          </a:solidFill>
          <a:ln>
            <a:noFill/>
          </a:ln>
        </p:spPr>
        <p:txBody>
          <a:bodyPr anchorCtr="0" anchor="t" bIns="24575" lIns="24575" spcFirstLastPara="1" rIns="24575" wrap="square" tIns="24575">
            <a:noAutofit/>
          </a:bodyPr>
          <a:lstStyle/>
          <a:p>
            <a:pPr indent="0" lvl="0" marL="0" marR="0" rtl="0" algn="ctr">
              <a:lnSpc>
                <a:spcPct val="100000"/>
              </a:lnSpc>
              <a:spcBef>
                <a:spcPts val="0"/>
              </a:spcBef>
              <a:spcAft>
                <a:spcPts val="0"/>
              </a:spcAft>
              <a:buClr>
                <a:srgbClr val="FFFFFF"/>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22" name="Google Shape;122;p22"/>
          <p:cNvSpPr txBox="1"/>
          <p:nvPr>
            <p:ph idx="12" type="sldNum"/>
          </p:nvPr>
        </p:nvSpPr>
        <p:spPr>
          <a:xfrm>
            <a:off x="8553302" y="4737513"/>
            <a:ext cx="278400" cy="200400"/>
          </a:xfrm>
          <a:prstGeom prst="rect">
            <a:avLst/>
          </a:prstGeom>
          <a:noFill/>
          <a:ln>
            <a:noFill/>
          </a:ln>
        </p:spPr>
        <p:txBody>
          <a:bodyPr anchorCtr="0" anchor="ctr" bIns="24575" lIns="24575" spcFirstLastPara="1" rIns="24575" wrap="square" tIns="24575">
            <a:noAutofit/>
          </a:bodyPr>
          <a:lstStyle>
            <a:lvl1pPr indent="0" lvl="0"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中央）">
  <p:cSld name="タイトル（中央）">
    <p:spTree>
      <p:nvGrpSpPr>
        <p:cNvPr id="123" name="Shape 123"/>
        <p:cNvGrpSpPr/>
        <p:nvPr/>
      </p:nvGrpSpPr>
      <p:grpSpPr>
        <a:xfrm>
          <a:off x="0" y="0"/>
          <a:ext cx="0" cy="0"/>
          <a:chOff x="0" y="0"/>
          <a:chExt cx="0" cy="0"/>
        </a:xfrm>
      </p:grpSpPr>
      <p:sp>
        <p:nvSpPr>
          <p:cNvPr id="124" name="Google Shape;124;p23"/>
          <p:cNvSpPr/>
          <p:nvPr/>
        </p:nvSpPr>
        <p:spPr>
          <a:xfrm>
            <a:off x="1790" y="1949378"/>
            <a:ext cx="9140400" cy="1244700"/>
          </a:xfrm>
          <a:prstGeom prst="rect">
            <a:avLst/>
          </a:prstGeom>
          <a:solidFill>
            <a:srgbClr val="7F7F7F"/>
          </a:solidFill>
          <a:ln>
            <a:noFill/>
          </a:ln>
          <a:effectLst>
            <a:outerShdw blurRad="38100" rotWithShape="0" dir="5400000" dist="25400">
              <a:srgbClr val="000000">
                <a:alpha val="49020"/>
              </a:srgbClr>
            </a:outerShdw>
          </a:effectLst>
        </p:spPr>
        <p:txBody>
          <a:bodyPr anchorCtr="0" anchor="ctr" bIns="24575" lIns="24575" spcFirstLastPara="1" rIns="24575" wrap="square" tIns="24575">
            <a:noAutofit/>
          </a:bodyPr>
          <a:lstStyle/>
          <a:p>
            <a:pPr indent="0" lvl="0" marL="0" marR="0" rtl="0" algn="ctr">
              <a:lnSpc>
                <a:spcPct val="100000"/>
              </a:lnSpc>
              <a:spcBef>
                <a:spcPts val="0"/>
              </a:spcBef>
              <a:spcAft>
                <a:spcPts val="0"/>
              </a:spcAft>
              <a:buClr>
                <a:srgbClr val="FFFFFF"/>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25" name="Google Shape;125;p23"/>
          <p:cNvSpPr txBox="1"/>
          <p:nvPr>
            <p:ph type="title"/>
          </p:nvPr>
        </p:nvSpPr>
        <p:spPr>
          <a:xfrm>
            <a:off x="892969" y="1949378"/>
            <a:ext cx="7358100" cy="1244700"/>
          </a:xfrm>
          <a:prstGeom prst="rect">
            <a:avLst/>
          </a:prstGeom>
          <a:noFill/>
          <a:ln>
            <a:noFill/>
          </a:ln>
        </p:spPr>
        <p:txBody>
          <a:bodyPr anchorCtr="0" anchor="ctr" bIns="68575" lIns="68575" spcFirstLastPara="1" rIns="68575" wrap="square" tIns="68575"/>
          <a:lstStyle>
            <a:lvl1pPr lvl="0" marR="0" rtl="0" algn="ctr">
              <a:lnSpc>
                <a:spcPct val="60000"/>
              </a:lnSpc>
              <a:spcBef>
                <a:spcPts val="0"/>
              </a:spcBef>
              <a:spcAft>
                <a:spcPts val="0"/>
              </a:spcAft>
              <a:buClr>
                <a:srgbClr val="FFFFFF"/>
              </a:buClr>
              <a:buSzPts val="700"/>
              <a:buFont typeface="Arial"/>
              <a:buNone/>
              <a:defRPr b="0" i="0" sz="2900" u="none" cap="none" strike="noStrike">
                <a:solidFill>
                  <a:srgbClr val="FFFFFF"/>
                </a:solidFill>
                <a:latin typeface="Arial"/>
                <a:ea typeface="Arial"/>
                <a:cs typeface="Arial"/>
                <a:sym typeface="Arial"/>
              </a:defRPr>
            </a:lvl1pPr>
            <a:lvl2pPr lvl="1"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9pPr>
          </a:lstStyle>
          <a:p/>
        </p:txBody>
      </p:sp>
      <p:sp>
        <p:nvSpPr>
          <p:cNvPr id="126" name="Google Shape;126;p23"/>
          <p:cNvSpPr/>
          <p:nvPr/>
        </p:nvSpPr>
        <p:spPr>
          <a:xfrm>
            <a:off x="8504976" y="4696958"/>
            <a:ext cx="375000" cy="281400"/>
          </a:xfrm>
          <a:prstGeom prst="rect">
            <a:avLst/>
          </a:prstGeom>
          <a:solidFill>
            <a:srgbClr val="F45343"/>
          </a:solidFill>
          <a:ln>
            <a:noFill/>
          </a:ln>
        </p:spPr>
        <p:txBody>
          <a:bodyPr anchorCtr="0" anchor="ctr" bIns="24575" lIns="24575" spcFirstLastPara="1" rIns="24575" wrap="square" tIns="24575">
            <a:noAutofit/>
          </a:bodyPr>
          <a:lstStyle/>
          <a:p>
            <a:pPr indent="0" lvl="0" marL="0" marR="0" rtl="0" algn="ctr">
              <a:lnSpc>
                <a:spcPct val="100000"/>
              </a:lnSpc>
              <a:spcBef>
                <a:spcPts val="0"/>
              </a:spcBef>
              <a:spcAft>
                <a:spcPts val="0"/>
              </a:spcAft>
              <a:buClr>
                <a:srgbClr val="FFFFFF"/>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27" name="Google Shape;127;p23"/>
          <p:cNvSpPr txBox="1"/>
          <p:nvPr>
            <p:ph idx="12" type="sldNum"/>
          </p:nvPr>
        </p:nvSpPr>
        <p:spPr>
          <a:xfrm>
            <a:off x="8553302" y="4737513"/>
            <a:ext cx="278400" cy="200400"/>
          </a:xfrm>
          <a:prstGeom prst="rect">
            <a:avLst/>
          </a:prstGeom>
          <a:noFill/>
          <a:ln>
            <a:noFill/>
          </a:ln>
        </p:spPr>
        <p:txBody>
          <a:bodyPr anchorCtr="0" anchor="ctr" bIns="24575" lIns="24575" spcFirstLastPara="1" rIns="24575" wrap="square" tIns="24575">
            <a:noAutofit/>
          </a:bodyPr>
          <a:lstStyle>
            <a:lvl1pPr indent="0" lvl="0"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画像（縦長）">
  <p:cSld name="画像（縦長）">
    <p:spTree>
      <p:nvGrpSpPr>
        <p:cNvPr id="128" name="Shape 128"/>
        <p:cNvGrpSpPr/>
        <p:nvPr/>
      </p:nvGrpSpPr>
      <p:grpSpPr>
        <a:xfrm>
          <a:off x="0" y="0"/>
          <a:ext cx="0" cy="0"/>
          <a:chOff x="0" y="0"/>
          <a:chExt cx="0" cy="0"/>
        </a:xfrm>
      </p:grpSpPr>
      <p:sp>
        <p:nvSpPr>
          <p:cNvPr id="129" name="Google Shape;129;p24"/>
          <p:cNvSpPr/>
          <p:nvPr>
            <p:ph idx="2" type="pic"/>
          </p:nvPr>
        </p:nvSpPr>
        <p:spPr>
          <a:xfrm>
            <a:off x="4723805" y="334863"/>
            <a:ext cx="3750600" cy="4339800"/>
          </a:xfrm>
          <a:prstGeom prst="rect">
            <a:avLst/>
          </a:prstGeom>
          <a:noFill/>
          <a:ln>
            <a:noFill/>
          </a:ln>
        </p:spPr>
        <p:txBody>
          <a:bodyPr anchorCtr="0" anchor="t" bIns="68575" lIns="68575" spcFirstLastPara="1" rIns="68575" wrap="square" tIns="68575"/>
          <a:lstStyle>
            <a:lvl1pPr lvl="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1pPr>
            <a:lvl2pPr lvl="1"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2pPr>
            <a:lvl3pPr lvl="2"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3pPr>
            <a:lvl4pPr lvl="3"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4pPr>
            <a:lvl5pPr lvl="4"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5pPr>
            <a:lvl6pPr lvl="5"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lvl="6"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lvl="7"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lvl="8"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sp>
        <p:nvSpPr>
          <p:cNvPr id="130" name="Google Shape;130;p24"/>
          <p:cNvSpPr txBox="1"/>
          <p:nvPr>
            <p:ph type="title"/>
          </p:nvPr>
        </p:nvSpPr>
        <p:spPr>
          <a:xfrm>
            <a:off x="669727" y="334863"/>
            <a:ext cx="3750600" cy="2102700"/>
          </a:xfrm>
          <a:prstGeom prst="rect">
            <a:avLst/>
          </a:prstGeom>
          <a:noFill/>
          <a:ln>
            <a:noFill/>
          </a:ln>
        </p:spPr>
        <p:txBody>
          <a:bodyPr anchorCtr="0" anchor="b" bIns="68575" lIns="68575" spcFirstLastPara="1" rIns="68575" wrap="square" tIns="68575"/>
          <a:lstStyle>
            <a:lvl1pPr lvl="0"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9pPr>
          </a:lstStyle>
          <a:p/>
        </p:txBody>
      </p:sp>
      <p:sp>
        <p:nvSpPr>
          <p:cNvPr id="131" name="Google Shape;131;p24"/>
          <p:cNvSpPr txBox="1"/>
          <p:nvPr>
            <p:ph idx="1" type="body"/>
          </p:nvPr>
        </p:nvSpPr>
        <p:spPr>
          <a:xfrm>
            <a:off x="669727" y="2511475"/>
            <a:ext cx="3750600" cy="2163000"/>
          </a:xfrm>
          <a:prstGeom prst="rect">
            <a:avLst/>
          </a:prstGeom>
          <a:noFill/>
          <a:ln>
            <a:noFill/>
          </a:ln>
        </p:spPr>
        <p:txBody>
          <a:bodyPr anchorCtr="0" anchor="t" bIns="68575" lIns="68575" spcFirstLastPara="1" rIns="68575" wrap="square" tIns="68575"/>
          <a:lstStyle>
            <a:lvl1pPr indent="-228600" lvl="0" marL="457200" marR="0" rtl="0" algn="l">
              <a:lnSpc>
                <a:spcPct val="100000"/>
              </a:lnSpc>
              <a:spcBef>
                <a:spcPts val="110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00000"/>
              </a:lnSpc>
              <a:spcBef>
                <a:spcPts val="110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2pPr>
            <a:lvl3pPr indent="-228600" lvl="2" marL="1371600" marR="0" rtl="0" algn="l">
              <a:lnSpc>
                <a:spcPct val="100000"/>
              </a:lnSpc>
              <a:spcBef>
                <a:spcPts val="110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3pPr>
            <a:lvl4pPr indent="-228600" lvl="3" marL="1828800" marR="0" rtl="0" algn="l">
              <a:lnSpc>
                <a:spcPct val="100000"/>
              </a:lnSpc>
              <a:spcBef>
                <a:spcPts val="110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4pPr>
            <a:lvl5pPr indent="-228600" lvl="4" marL="2286000" marR="0" rtl="0" algn="l">
              <a:lnSpc>
                <a:spcPct val="100000"/>
              </a:lnSpc>
              <a:spcBef>
                <a:spcPts val="1100"/>
              </a:spcBef>
              <a:spcAft>
                <a:spcPts val="0"/>
              </a:spcAft>
              <a:buClr>
                <a:srgbClr val="000000"/>
              </a:buClr>
              <a:buSzPts val="1300"/>
              <a:buFont typeface="Arial"/>
              <a:buNone/>
              <a:defRPr b="0" i="0" sz="1600" u="none" cap="none" strike="noStrike">
                <a:solidFill>
                  <a:srgbClr val="000000"/>
                </a:solidFill>
                <a:latin typeface="Arial"/>
                <a:ea typeface="Arial"/>
                <a:cs typeface="Arial"/>
                <a:sym typeface="Arial"/>
              </a:defRPr>
            </a:lvl5pPr>
            <a:lvl6pPr indent="-311150" lvl="5" marL="27432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indent="-311150" lvl="6" marL="32004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indent="-311150" lvl="7" marL="36576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indent="-311150" lvl="8" marL="41148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sp>
        <p:nvSpPr>
          <p:cNvPr id="132" name="Google Shape;132;p24"/>
          <p:cNvSpPr txBox="1"/>
          <p:nvPr>
            <p:ph idx="12" type="sldNum"/>
          </p:nvPr>
        </p:nvSpPr>
        <p:spPr>
          <a:xfrm>
            <a:off x="4421749" y="4878958"/>
            <a:ext cx="291600" cy="174000"/>
          </a:xfrm>
          <a:prstGeom prst="rect">
            <a:avLst/>
          </a:prstGeom>
          <a:noFill/>
          <a:ln>
            <a:noFill/>
          </a:ln>
        </p:spPr>
        <p:txBody>
          <a:bodyPr anchorCtr="0" anchor="t" bIns="24575" lIns="24575" spcFirstLastPara="1" rIns="24575" wrap="square" tIns="24575">
            <a:noAutofit/>
          </a:bodyPr>
          <a:lstStyle>
            <a:lvl1pPr indent="0" lvl="0"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上）">
  <p:cSld name="タイトル（上）">
    <p:spTree>
      <p:nvGrpSpPr>
        <p:cNvPr id="133" name="Shape 133"/>
        <p:cNvGrpSpPr/>
        <p:nvPr/>
      </p:nvGrpSpPr>
      <p:grpSpPr>
        <a:xfrm>
          <a:off x="0" y="0"/>
          <a:ext cx="0" cy="0"/>
          <a:chOff x="0" y="0"/>
          <a:chExt cx="0" cy="0"/>
        </a:xfrm>
      </p:grpSpPr>
      <p:sp>
        <p:nvSpPr>
          <p:cNvPr id="134" name="Google Shape;134;p25"/>
          <p:cNvSpPr txBox="1"/>
          <p:nvPr>
            <p:ph type="title"/>
          </p:nvPr>
        </p:nvSpPr>
        <p:spPr>
          <a:xfrm>
            <a:off x="669727" y="234404"/>
            <a:ext cx="7804500" cy="1138500"/>
          </a:xfrm>
          <a:prstGeom prst="rect">
            <a:avLst/>
          </a:prstGeom>
          <a:noFill/>
          <a:ln>
            <a:noFill/>
          </a:ln>
        </p:spPr>
        <p:txBody>
          <a:bodyPr anchorCtr="0" anchor="ctr" bIns="68575" lIns="68575" spcFirstLastPara="1" rIns="68575" wrap="square" tIns="68575"/>
          <a:lstStyle>
            <a:lvl1pPr lvl="0"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9pPr>
          </a:lstStyle>
          <a:p/>
        </p:txBody>
      </p:sp>
      <p:sp>
        <p:nvSpPr>
          <p:cNvPr id="135" name="Google Shape;135;p25"/>
          <p:cNvSpPr txBox="1"/>
          <p:nvPr>
            <p:ph idx="12" type="sldNum"/>
          </p:nvPr>
        </p:nvSpPr>
        <p:spPr>
          <a:xfrm>
            <a:off x="4421749" y="4878958"/>
            <a:ext cx="291600" cy="174000"/>
          </a:xfrm>
          <a:prstGeom prst="rect">
            <a:avLst/>
          </a:prstGeom>
          <a:noFill/>
          <a:ln>
            <a:noFill/>
          </a:ln>
        </p:spPr>
        <p:txBody>
          <a:bodyPr anchorCtr="0" anchor="t" bIns="24575" lIns="24575" spcFirstLastPara="1" rIns="24575" wrap="square" tIns="24575">
            <a:noAutofit/>
          </a:bodyPr>
          <a:lstStyle>
            <a:lvl1pPr indent="0" lvl="0"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箇条書き、画像">
  <p:cSld name="タイトル、箇条書き、画像">
    <p:spTree>
      <p:nvGrpSpPr>
        <p:cNvPr id="136" name="Shape 136"/>
        <p:cNvGrpSpPr/>
        <p:nvPr/>
      </p:nvGrpSpPr>
      <p:grpSpPr>
        <a:xfrm>
          <a:off x="0" y="0"/>
          <a:ext cx="0" cy="0"/>
          <a:chOff x="0" y="0"/>
          <a:chExt cx="0" cy="0"/>
        </a:xfrm>
      </p:grpSpPr>
      <p:sp>
        <p:nvSpPr>
          <p:cNvPr id="137" name="Google Shape;137;p26"/>
          <p:cNvSpPr/>
          <p:nvPr>
            <p:ph idx="2" type="pic"/>
          </p:nvPr>
        </p:nvSpPr>
        <p:spPr>
          <a:xfrm>
            <a:off x="4723805" y="1372939"/>
            <a:ext cx="3750600" cy="3315300"/>
          </a:xfrm>
          <a:prstGeom prst="rect">
            <a:avLst/>
          </a:prstGeom>
          <a:noFill/>
          <a:ln>
            <a:noFill/>
          </a:ln>
        </p:spPr>
        <p:txBody>
          <a:bodyPr anchorCtr="0" anchor="t" bIns="68575" lIns="68575" spcFirstLastPara="1" rIns="68575" wrap="square" tIns="68575"/>
          <a:lstStyle>
            <a:lvl1pPr lvl="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1pPr>
            <a:lvl2pPr lvl="1"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2pPr>
            <a:lvl3pPr lvl="2"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3pPr>
            <a:lvl4pPr lvl="3"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4pPr>
            <a:lvl5pPr lvl="4"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5pPr>
            <a:lvl6pPr lvl="5"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lvl="6"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lvl="7"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lvl="8"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sp>
        <p:nvSpPr>
          <p:cNvPr id="138" name="Google Shape;138;p26"/>
          <p:cNvSpPr txBox="1"/>
          <p:nvPr>
            <p:ph idx="1" type="body"/>
          </p:nvPr>
        </p:nvSpPr>
        <p:spPr>
          <a:xfrm>
            <a:off x="669727" y="1372939"/>
            <a:ext cx="3750600" cy="3315300"/>
          </a:xfrm>
          <a:prstGeom prst="rect">
            <a:avLst/>
          </a:prstGeom>
          <a:noFill/>
          <a:ln>
            <a:noFill/>
          </a:ln>
        </p:spPr>
        <p:txBody>
          <a:bodyPr anchorCtr="0" anchor="ctr" bIns="68575" lIns="68575" spcFirstLastPara="1" rIns="68575" wrap="square" tIns="68575"/>
          <a:lstStyle>
            <a:lvl1pPr indent="-285750" lvl="0" marL="457200" marR="0" rtl="0" algn="l">
              <a:lnSpc>
                <a:spcPct val="100000"/>
              </a:lnSpc>
              <a:spcBef>
                <a:spcPts val="1100"/>
              </a:spcBef>
              <a:spcAft>
                <a:spcPts val="0"/>
              </a:spcAft>
              <a:buClr>
                <a:srgbClr val="000000"/>
              </a:buClr>
              <a:buSzPts val="900"/>
              <a:buFont typeface="Arial"/>
              <a:buChar char="•"/>
              <a:defRPr b="0" i="0" sz="1100" u="none" cap="none" strike="noStrike">
                <a:solidFill>
                  <a:srgbClr val="000000"/>
                </a:solidFill>
                <a:latin typeface="Arial"/>
                <a:ea typeface="Arial"/>
                <a:cs typeface="Arial"/>
                <a:sym typeface="Arial"/>
              </a:defRPr>
            </a:lvl1pPr>
            <a:lvl2pPr indent="-285750" lvl="1" marL="914400" marR="0" rtl="0" algn="l">
              <a:lnSpc>
                <a:spcPct val="100000"/>
              </a:lnSpc>
              <a:spcBef>
                <a:spcPts val="1100"/>
              </a:spcBef>
              <a:spcAft>
                <a:spcPts val="0"/>
              </a:spcAft>
              <a:buClr>
                <a:srgbClr val="000000"/>
              </a:buClr>
              <a:buSzPts val="900"/>
              <a:buFont typeface="Arial"/>
              <a:buChar char="•"/>
              <a:defRPr b="0" i="0" sz="1100" u="none" cap="none" strike="noStrike">
                <a:solidFill>
                  <a:srgbClr val="000000"/>
                </a:solidFill>
                <a:latin typeface="Arial"/>
                <a:ea typeface="Arial"/>
                <a:cs typeface="Arial"/>
                <a:sym typeface="Arial"/>
              </a:defRPr>
            </a:lvl2pPr>
            <a:lvl3pPr indent="-285750" lvl="2" marL="1371600" marR="0" rtl="0" algn="l">
              <a:lnSpc>
                <a:spcPct val="100000"/>
              </a:lnSpc>
              <a:spcBef>
                <a:spcPts val="1100"/>
              </a:spcBef>
              <a:spcAft>
                <a:spcPts val="0"/>
              </a:spcAft>
              <a:buClr>
                <a:srgbClr val="000000"/>
              </a:buClr>
              <a:buSzPts val="900"/>
              <a:buFont typeface="Arial"/>
              <a:buChar char="•"/>
              <a:defRPr b="0" i="0" sz="1100" u="none" cap="none" strike="noStrike">
                <a:solidFill>
                  <a:srgbClr val="000000"/>
                </a:solidFill>
                <a:latin typeface="Arial"/>
                <a:ea typeface="Arial"/>
                <a:cs typeface="Arial"/>
                <a:sym typeface="Arial"/>
              </a:defRPr>
            </a:lvl3pPr>
            <a:lvl4pPr indent="-285750" lvl="3" marL="1828800" marR="0" rtl="0" algn="l">
              <a:lnSpc>
                <a:spcPct val="100000"/>
              </a:lnSpc>
              <a:spcBef>
                <a:spcPts val="1100"/>
              </a:spcBef>
              <a:spcAft>
                <a:spcPts val="0"/>
              </a:spcAft>
              <a:buClr>
                <a:srgbClr val="000000"/>
              </a:buClr>
              <a:buSzPts val="900"/>
              <a:buFont typeface="Arial"/>
              <a:buChar char="•"/>
              <a:defRPr b="0" i="0" sz="1100" u="none" cap="none" strike="noStrike">
                <a:solidFill>
                  <a:srgbClr val="000000"/>
                </a:solidFill>
                <a:latin typeface="Arial"/>
                <a:ea typeface="Arial"/>
                <a:cs typeface="Arial"/>
                <a:sym typeface="Arial"/>
              </a:defRPr>
            </a:lvl4pPr>
            <a:lvl5pPr indent="-285750" lvl="4" marL="2286000" marR="0" rtl="0" algn="l">
              <a:lnSpc>
                <a:spcPct val="100000"/>
              </a:lnSpc>
              <a:spcBef>
                <a:spcPts val="1100"/>
              </a:spcBef>
              <a:spcAft>
                <a:spcPts val="0"/>
              </a:spcAft>
              <a:buClr>
                <a:srgbClr val="000000"/>
              </a:buClr>
              <a:buSzPts val="900"/>
              <a:buFont typeface="Arial"/>
              <a:buChar char="•"/>
              <a:defRPr b="0" i="0" sz="1100" u="none" cap="none" strike="noStrike">
                <a:solidFill>
                  <a:srgbClr val="000000"/>
                </a:solidFill>
                <a:latin typeface="Arial"/>
                <a:ea typeface="Arial"/>
                <a:cs typeface="Arial"/>
                <a:sym typeface="Arial"/>
              </a:defRPr>
            </a:lvl5pPr>
            <a:lvl6pPr indent="-311150" lvl="5" marL="27432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indent="-311150" lvl="6" marL="32004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indent="-311150" lvl="7" marL="36576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indent="-311150" lvl="8" marL="41148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pic>
        <p:nvPicPr>
          <p:cNvPr id="139" name="Google Shape;139;p26"/>
          <p:cNvPicPr preferRelativeResize="0"/>
          <p:nvPr/>
        </p:nvPicPr>
        <p:blipFill rotWithShape="1">
          <a:blip r:embed="rId2">
            <a:alphaModFix/>
          </a:blip>
          <a:srcRect b="0" l="0" r="0" t="0"/>
          <a:stretch/>
        </p:blipFill>
        <p:spPr>
          <a:xfrm>
            <a:off x="7285455" y="166155"/>
            <a:ext cx="1182375" cy="352125"/>
          </a:xfrm>
          <a:prstGeom prst="rect">
            <a:avLst/>
          </a:prstGeom>
          <a:noFill/>
          <a:ln>
            <a:noFill/>
          </a:ln>
        </p:spPr>
      </p:pic>
      <p:cxnSp>
        <p:nvCxnSpPr>
          <p:cNvPr id="140" name="Google Shape;140;p26"/>
          <p:cNvCxnSpPr/>
          <p:nvPr/>
        </p:nvCxnSpPr>
        <p:spPr>
          <a:xfrm>
            <a:off x="-17920" y="4855066"/>
            <a:ext cx="9144000" cy="0"/>
          </a:xfrm>
          <a:prstGeom prst="straightConnector1">
            <a:avLst/>
          </a:prstGeom>
          <a:noFill/>
          <a:ln cap="rnd" cmpd="sng" w="38100">
            <a:solidFill>
              <a:srgbClr val="53585F"/>
            </a:solidFill>
            <a:prstDash val="dashDot"/>
            <a:miter lim="8000"/>
            <a:headEnd len="sm" w="sm" type="none"/>
            <a:tailEnd len="sm" w="sm" type="none"/>
          </a:ln>
        </p:spPr>
      </p:cxnSp>
      <p:sp>
        <p:nvSpPr>
          <p:cNvPr id="141" name="Google Shape;141;p26"/>
          <p:cNvSpPr/>
          <p:nvPr/>
        </p:nvSpPr>
        <p:spPr>
          <a:xfrm>
            <a:off x="8504976" y="4696958"/>
            <a:ext cx="375000" cy="281400"/>
          </a:xfrm>
          <a:prstGeom prst="rect">
            <a:avLst/>
          </a:prstGeom>
          <a:solidFill>
            <a:srgbClr val="F45343"/>
          </a:solidFill>
          <a:ln>
            <a:noFill/>
          </a:ln>
        </p:spPr>
        <p:txBody>
          <a:bodyPr anchorCtr="0" anchor="ctr" bIns="24575" lIns="24575" spcFirstLastPara="1" rIns="24575" wrap="square" tIns="24575">
            <a:noAutofit/>
          </a:bodyPr>
          <a:lstStyle/>
          <a:p>
            <a:pPr indent="0" lvl="0" marL="0" marR="0" rtl="0" algn="ctr">
              <a:lnSpc>
                <a:spcPct val="100000"/>
              </a:lnSpc>
              <a:spcBef>
                <a:spcPts val="0"/>
              </a:spcBef>
              <a:spcAft>
                <a:spcPts val="0"/>
              </a:spcAft>
              <a:buClr>
                <a:srgbClr val="FFFFFF"/>
              </a:buClr>
              <a:buSzPts val="1700"/>
              <a:buFont typeface="Arial"/>
              <a:buNone/>
            </a:pPr>
            <a:r>
              <a:t/>
            </a:r>
            <a:endParaRPr b="0" i="0" sz="1700" u="none" cap="none" strike="noStrike">
              <a:solidFill>
                <a:srgbClr val="000000"/>
              </a:solidFill>
              <a:latin typeface="Arial"/>
              <a:ea typeface="Arial"/>
              <a:cs typeface="Arial"/>
              <a:sym typeface="Arial"/>
            </a:endParaRPr>
          </a:p>
        </p:txBody>
      </p:sp>
      <p:cxnSp>
        <p:nvCxnSpPr>
          <p:cNvPr id="142" name="Google Shape;142;p26"/>
          <p:cNvCxnSpPr/>
          <p:nvPr/>
        </p:nvCxnSpPr>
        <p:spPr>
          <a:xfrm>
            <a:off x="594922" y="945629"/>
            <a:ext cx="8532300" cy="0"/>
          </a:xfrm>
          <a:prstGeom prst="straightConnector1">
            <a:avLst/>
          </a:prstGeom>
          <a:noFill/>
          <a:ln cap="rnd" cmpd="sng" w="38100">
            <a:solidFill>
              <a:srgbClr val="53585F"/>
            </a:solidFill>
            <a:prstDash val="dashDot"/>
            <a:miter lim="8000"/>
            <a:headEnd len="sm" w="sm" type="none"/>
            <a:tailEnd len="sm" w="sm" type="none"/>
          </a:ln>
        </p:spPr>
      </p:cxnSp>
      <p:sp>
        <p:nvSpPr>
          <p:cNvPr id="143" name="Google Shape;143;p26"/>
          <p:cNvSpPr txBox="1"/>
          <p:nvPr>
            <p:ph idx="12" type="sldNum"/>
          </p:nvPr>
        </p:nvSpPr>
        <p:spPr>
          <a:xfrm>
            <a:off x="8553302" y="4754978"/>
            <a:ext cx="278400" cy="200400"/>
          </a:xfrm>
          <a:prstGeom prst="rect">
            <a:avLst/>
          </a:prstGeom>
          <a:noFill/>
          <a:ln>
            <a:noFill/>
          </a:ln>
        </p:spPr>
        <p:txBody>
          <a:bodyPr anchorCtr="0" anchor="ctr" bIns="24575" lIns="24575" spcFirstLastPara="1" rIns="24575" wrap="square" tIns="24575">
            <a:noAutofit/>
          </a:bodyPr>
          <a:lstStyle>
            <a:lvl1pPr indent="0" lvl="0"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144" name="Google Shape;144;p26"/>
          <p:cNvSpPr txBox="1"/>
          <p:nvPr>
            <p:ph type="title"/>
          </p:nvPr>
        </p:nvSpPr>
        <p:spPr>
          <a:xfrm>
            <a:off x="628796" y="221010"/>
            <a:ext cx="6438900" cy="288000"/>
          </a:xfrm>
          <a:prstGeom prst="rect">
            <a:avLst/>
          </a:prstGeom>
          <a:noFill/>
          <a:ln>
            <a:noFill/>
          </a:ln>
        </p:spPr>
        <p:txBody>
          <a:bodyPr anchorCtr="0" anchor="ctr" bIns="68575" lIns="68575" spcFirstLastPara="1" rIns="68575" wrap="square" tIns="68575"/>
          <a:lstStyle>
            <a:lvl1pPr lvl="0" marR="0" rtl="0" algn="l">
              <a:lnSpc>
                <a:spcPct val="60000"/>
              </a:lnSpc>
              <a:spcBef>
                <a:spcPts val="0"/>
              </a:spcBef>
              <a:spcAft>
                <a:spcPts val="0"/>
              </a:spcAft>
              <a:buClr>
                <a:srgbClr val="53585F"/>
              </a:buClr>
              <a:buSzPts val="700"/>
              <a:buFont typeface="Arial"/>
              <a:buNone/>
              <a:defRPr b="0" i="0" sz="1600" u="none" cap="none" strike="noStrike">
                <a:solidFill>
                  <a:srgbClr val="53585F"/>
                </a:solidFill>
                <a:latin typeface="Arial"/>
                <a:ea typeface="Arial"/>
                <a:cs typeface="Arial"/>
                <a:sym typeface="Arial"/>
              </a:defRPr>
            </a:lvl1pPr>
            <a:lvl2pPr lvl="1"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画像（3 点）">
  <p:cSld name="画像（3 点）">
    <p:spTree>
      <p:nvGrpSpPr>
        <p:cNvPr id="145" name="Shape 145"/>
        <p:cNvGrpSpPr/>
        <p:nvPr/>
      </p:nvGrpSpPr>
      <p:grpSpPr>
        <a:xfrm>
          <a:off x="0" y="0"/>
          <a:ext cx="0" cy="0"/>
          <a:chOff x="0" y="0"/>
          <a:chExt cx="0" cy="0"/>
        </a:xfrm>
      </p:grpSpPr>
      <p:sp>
        <p:nvSpPr>
          <p:cNvPr id="146" name="Google Shape;146;p27"/>
          <p:cNvSpPr/>
          <p:nvPr>
            <p:ph idx="2" type="pic"/>
          </p:nvPr>
        </p:nvSpPr>
        <p:spPr>
          <a:xfrm>
            <a:off x="4723805" y="2685604"/>
            <a:ext cx="3750600" cy="1989000"/>
          </a:xfrm>
          <a:prstGeom prst="rect">
            <a:avLst/>
          </a:prstGeom>
          <a:noFill/>
          <a:ln>
            <a:noFill/>
          </a:ln>
        </p:spPr>
        <p:txBody>
          <a:bodyPr anchorCtr="0" anchor="t" bIns="68575" lIns="68575" spcFirstLastPara="1" rIns="68575" wrap="square" tIns="68575"/>
          <a:lstStyle>
            <a:lvl1pPr lvl="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1pPr>
            <a:lvl2pPr lvl="1"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2pPr>
            <a:lvl3pPr lvl="2"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3pPr>
            <a:lvl4pPr lvl="3"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4pPr>
            <a:lvl5pPr lvl="4"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5pPr>
            <a:lvl6pPr lvl="5"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lvl="6"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lvl="7"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lvl="8"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sp>
        <p:nvSpPr>
          <p:cNvPr id="147" name="Google Shape;147;p27"/>
          <p:cNvSpPr/>
          <p:nvPr>
            <p:ph idx="3" type="pic"/>
          </p:nvPr>
        </p:nvSpPr>
        <p:spPr>
          <a:xfrm>
            <a:off x="4728177" y="468808"/>
            <a:ext cx="3750600" cy="1989000"/>
          </a:xfrm>
          <a:prstGeom prst="rect">
            <a:avLst/>
          </a:prstGeom>
          <a:noFill/>
          <a:ln>
            <a:noFill/>
          </a:ln>
        </p:spPr>
        <p:txBody>
          <a:bodyPr anchorCtr="0" anchor="t" bIns="68575" lIns="68575" spcFirstLastPara="1" rIns="68575" wrap="square" tIns="68575"/>
          <a:lstStyle>
            <a:lvl1pPr lvl="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1pPr>
            <a:lvl2pPr lvl="1"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2pPr>
            <a:lvl3pPr lvl="2"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3pPr>
            <a:lvl4pPr lvl="3"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4pPr>
            <a:lvl5pPr lvl="4"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5pPr>
            <a:lvl6pPr lvl="5"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lvl="6"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lvl="7"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lvl="8"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sp>
        <p:nvSpPr>
          <p:cNvPr id="148" name="Google Shape;148;p27"/>
          <p:cNvSpPr/>
          <p:nvPr>
            <p:ph idx="4" type="pic"/>
          </p:nvPr>
        </p:nvSpPr>
        <p:spPr>
          <a:xfrm>
            <a:off x="669727" y="468808"/>
            <a:ext cx="3750600" cy="4206000"/>
          </a:xfrm>
          <a:prstGeom prst="rect">
            <a:avLst/>
          </a:prstGeom>
          <a:noFill/>
          <a:ln>
            <a:noFill/>
          </a:ln>
        </p:spPr>
        <p:txBody>
          <a:bodyPr anchorCtr="0" anchor="t" bIns="68575" lIns="68575" spcFirstLastPara="1" rIns="68575" wrap="square" tIns="68575"/>
          <a:lstStyle>
            <a:lvl1pPr lvl="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1pPr>
            <a:lvl2pPr lvl="1"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2pPr>
            <a:lvl3pPr lvl="2"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3pPr>
            <a:lvl4pPr lvl="3"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4pPr>
            <a:lvl5pPr lvl="4"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5pPr>
            <a:lvl6pPr lvl="5"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lvl="6"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lvl="7"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lvl="8"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sp>
        <p:nvSpPr>
          <p:cNvPr id="149" name="Google Shape;149;p27"/>
          <p:cNvSpPr txBox="1"/>
          <p:nvPr>
            <p:ph idx="12" type="sldNum"/>
          </p:nvPr>
        </p:nvSpPr>
        <p:spPr>
          <a:xfrm>
            <a:off x="4421749" y="4878958"/>
            <a:ext cx="291600" cy="174000"/>
          </a:xfrm>
          <a:prstGeom prst="rect">
            <a:avLst/>
          </a:prstGeom>
          <a:noFill/>
          <a:ln>
            <a:noFill/>
          </a:ln>
        </p:spPr>
        <p:txBody>
          <a:bodyPr anchorCtr="0" anchor="t" bIns="24575" lIns="24575" spcFirstLastPara="1" rIns="24575" wrap="square" tIns="24575">
            <a:noAutofit/>
          </a:bodyPr>
          <a:lstStyle>
            <a:lvl1pPr indent="0" lvl="0"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引用">
  <p:cSld name="引用">
    <p:spTree>
      <p:nvGrpSpPr>
        <p:cNvPr id="150" name="Shape 150"/>
        <p:cNvGrpSpPr/>
        <p:nvPr/>
      </p:nvGrpSpPr>
      <p:grpSpPr>
        <a:xfrm>
          <a:off x="0" y="0"/>
          <a:ext cx="0" cy="0"/>
          <a:chOff x="0" y="0"/>
          <a:chExt cx="0" cy="0"/>
        </a:xfrm>
      </p:grpSpPr>
      <p:sp>
        <p:nvSpPr>
          <p:cNvPr id="151" name="Google Shape;151;p28"/>
          <p:cNvSpPr txBox="1"/>
          <p:nvPr>
            <p:ph idx="1" type="body"/>
          </p:nvPr>
        </p:nvSpPr>
        <p:spPr>
          <a:xfrm>
            <a:off x="892969" y="3355330"/>
            <a:ext cx="7358100" cy="247800"/>
          </a:xfrm>
          <a:prstGeom prst="rect">
            <a:avLst/>
          </a:prstGeom>
          <a:noFill/>
          <a:ln>
            <a:noFill/>
          </a:ln>
        </p:spPr>
        <p:txBody>
          <a:bodyPr anchorCtr="0" anchor="t" bIns="68575" lIns="68575" spcFirstLastPara="1" rIns="68575" wrap="square" tIns="68575"/>
          <a:lstStyle>
            <a:lvl1pPr indent="-228600" lvl="0" marL="457200" marR="0" rtl="0" algn="ctr">
              <a:lnSpc>
                <a:spcPct val="100000"/>
              </a:lnSpc>
              <a:spcBef>
                <a:spcPts val="0"/>
              </a:spcBef>
              <a:spcAft>
                <a:spcPts val="0"/>
              </a:spcAft>
              <a:buClr>
                <a:srgbClr val="000000"/>
              </a:buClr>
              <a:buSzPts val="13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311150" lvl="1" marL="9144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2pPr>
            <a:lvl3pPr indent="-311150" lvl="2" marL="13716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3pPr>
            <a:lvl4pPr indent="-311150" lvl="3" marL="18288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4pPr>
            <a:lvl5pPr indent="-311150" lvl="4" marL="22860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5pPr>
            <a:lvl6pPr indent="-311150" lvl="5" marL="27432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indent="-311150" lvl="6" marL="32004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indent="-311150" lvl="7" marL="36576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indent="-311150" lvl="8" marL="41148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sp>
        <p:nvSpPr>
          <p:cNvPr id="152" name="Google Shape;152;p28"/>
          <p:cNvSpPr txBox="1"/>
          <p:nvPr>
            <p:ph idx="2" type="body"/>
          </p:nvPr>
        </p:nvSpPr>
        <p:spPr>
          <a:xfrm>
            <a:off x="892969" y="2250281"/>
            <a:ext cx="7358100" cy="361500"/>
          </a:xfrm>
          <a:prstGeom prst="rect">
            <a:avLst/>
          </a:prstGeom>
          <a:noFill/>
          <a:ln>
            <a:noFill/>
          </a:ln>
        </p:spPr>
        <p:txBody>
          <a:bodyPr anchorCtr="0" anchor="ctr" bIns="68575" lIns="68575" spcFirstLastPara="1" rIns="68575" wrap="square" tIns="68575"/>
          <a:lstStyle>
            <a:lvl1pPr indent="-228600" lvl="0" marL="457200" marR="0" rtl="0" algn="ctr">
              <a:lnSpc>
                <a:spcPct val="100000"/>
              </a:lnSpc>
              <a:spcBef>
                <a:spcPts val="0"/>
              </a:spcBef>
              <a:spcAft>
                <a:spcPts val="0"/>
              </a:spcAft>
              <a:buClr>
                <a:srgbClr val="000000"/>
              </a:buClr>
              <a:buSzPts val="1300"/>
              <a:buFont typeface="Arial"/>
              <a:buNone/>
              <a:defRPr b="0" i="0" sz="1800" u="none" cap="none" strike="noStrike">
                <a:solidFill>
                  <a:srgbClr val="000000"/>
                </a:solidFill>
                <a:latin typeface="Arial"/>
                <a:ea typeface="Arial"/>
                <a:cs typeface="Arial"/>
                <a:sym typeface="Arial"/>
              </a:defRPr>
            </a:lvl1pPr>
            <a:lvl2pPr indent="-311150" lvl="1" marL="9144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2pPr>
            <a:lvl3pPr indent="-311150" lvl="2" marL="13716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3pPr>
            <a:lvl4pPr indent="-311150" lvl="3" marL="18288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4pPr>
            <a:lvl5pPr indent="-311150" lvl="4" marL="22860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5pPr>
            <a:lvl6pPr indent="-311150" lvl="5" marL="27432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indent="-311150" lvl="6" marL="32004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indent="-311150" lvl="7" marL="36576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indent="-311150" lvl="8" marL="41148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sp>
        <p:nvSpPr>
          <p:cNvPr id="153" name="Google Shape;153;p28"/>
          <p:cNvSpPr txBox="1"/>
          <p:nvPr>
            <p:ph idx="12" type="sldNum"/>
          </p:nvPr>
        </p:nvSpPr>
        <p:spPr>
          <a:xfrm>
            <a:off x="4421749" y="4878958"/>
            <a:ext cx="291600" cy="174000"/>
          </a:xfrm>
          <a:prstGeom prst="rect">
            <a:avLst/>
          </a:prstGeom>
          <a:noFill/>
          <a:ln>
            <a:noFill/>
          </a:ln>
        </p:spPr>
        <p:txBody>
          <a:bodyPr anchorCtr="0" anchor="t" bIns="24575" lIns="24575" spcFirstLastPara="1" rIns="24575" wrap="square" tIns="24575">
            <a:noAutofit/>
          </a:bodyPr>
          <a:lstStyle>
            <a:lvl1pPr indent="0" lvl="0"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写真">
  <p:cSld name="写真">
    <p:spTree>
      <p:nvGrpSpPr>
        <p:cNvPr id="154" name="Shape 154"/>
        <p:cNvGrpSpPr/>
        <p:nvPr/>
      </p:nvGrpSpPr>
      <p:grpSpPr>
        <a:xfrm>
          <a:off x="0" y="0"/>
          <a:ext cx="0" cy="0"/>
          <a:chOff x="0" y="0"/>
          <a:chExt cx="0" cy="0"/>
        </a:xfrm>
      </p:grpSpPr>
      <p:sp>
        <p:nvSpPr>
          <p:cNvPr id="155" name="Google Shape;155;p29"/>
          <p:cNvSpPr/>
          <p:nvPr>
            <p:ph idx="2" type="pic"/>
          </p:nvPr>
        </p:nvSpPr>
        <p:spPr>
          <a:xfrm>
            <a:off x="0" y="0"/>
            <a:ext cx="9144000" cy="5143500"/>
          </a:xfrm>
          <a:prstGeom prst="rect">
            <a:avLst/>
          </a:prstGeom>
          <a:noFill/>
          <a:ln>
            <a:noFill/>
          </a:ln>
        </p:spPr>
        <p:txBody>
          <a:bodyPr anchorCtr="0" anchor="t" bIns="68575" lIns="68575" spcFirstLastPara="1" rIns="68575" wrap="square" tIns="68575"/>
          <a:lstStyle>
            <a:lvl1pPr lvl="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1pPr>
            <a:lvl2pPr lvl="1"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2pPr>
            <a:lvl3pPr lvl="2"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3pPr>
            <a:lvl4pPr lvl="3"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4pPr>
            <a:lvl5pPr lvl="4"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5pPr>
            <a:lvl6pPr lvl="5"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lvl="6"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lvl="7"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lvl="8"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sp>
        <p:nvSpPr>
          <p:cNvPr id="156" name="Google Shape;156;p29"/>
          <p:cNvSpPr txBox="1"/>
          <p:nvPr>
            <p:ph idx="12" type="sldNum"/>
          </p:nvPr>
        </p:nvSpPr>
        <p:spPr>
          <a:xfrm>
            <a:off x="4421749" y="4878958"/>
            <a:ext cx="291600" cy="174000"/>
          </a:xfrm>
          <a:prstGeom prst="rect">
            <a:avLst/>
          </a:prstGeom>
          <a:noFill/>
          <a:ln>
            <a:noFill/>
          </a:ln>
        </p:spPr>
        <p:txBody>
          <a:bodyPr anchorCtr="0" anchor="t" bIns="24575" lIns="24575" spcFirstLastPara="1" rIns="24575" wrap="square" tIns="24575">
            <a:noAutofit/>
          </a:bodyPr>
          <a:lstStyle>
            <a:lvl1pPr indent="0" lvl="0"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p:cSld name="空白">
    <p:spTree>
      <p:nvGrpSpPr>
        <p:cNvPr id="157" name="Shape 157"/>
        <p:cNvGrpSpPr/>
        <p:nvPr/>
      </p:nvGrpSpPr>
      <p:grpSpPr>
        <a:xfrm>
          <a:off x="0" y="0"/>
          <a:ext cx="0" cy="0"/>
          <a:chOff x="0" y="0"/>
          <a:chExt cx="0" cy="0"/>
        </a:xfrm>
      </p:grpSpPr>
      <p:cxnSp>
        <p:nvCxnSpPr>
          <p:cNvPr id="158" name="Google Shape;158;p30"/>
          <p:cNvCxnSpPr/>
          <p:nvPr/>
        </p:nvCxnSpPr>
        <p:spPr>
          <a:xfrm>
            <a:off x="-17920" y="4855066"/>
            <a:ext cx="9144000" cy="0"/>
          </a:xfrm>
          <a:prstGeom prst="straightConnector1">
            <a:avLst/>
          </a:prstGeom>
          <a:noFill/>
          <a:ln cap="rnd" cmpd="sng" w="38100">
            <a:solidFill>
              <a:srgbClr val="53585F"/>
            </a:solidFill>
            <a:prstDash val="dashDot"/>
            <a:miter lim="8000"/>
            <a:headEnd len="sm" w="sm" type="none"/>
            <a:tailEnd len="sm" w="sm" type="none"/>
          </a:ln>
        </p:spPr>
      </p:cxnSp>
      <p:sp>
        <p:nvSpPr>
          <p:cNvPr id="159" name="Google Shape;159;p30"/>
          <p:cNvSpPr/>
          <p:nvPr/>
        </p:nvSpPr>
        <p:spPr>
          <a:xfrm>
            <a:off x="8504976" y="4696958"/>
            <a:ext cx="375000" cy="281400"/>
          </a:xfrm>
          <a:prstGeom prst="rect">
            <a:avLst/>
          </a:prstGeom>
          <a:solidFill>
            <a:srgbClr val="F45343"/>
          </a:solidFill>
          <a:ln>
            <a:noFill/>
          </a:ln>
        </p:spPr>
        <p:txBody>
          <a:bodyPr anchorCtr="0" anchor="ctr" bIns="24575" lIns="24575" spcFirstLastPara="1" rIns="24575" wrap="square" tIns="24575">
            <a:noAutofit/>
          </a:bodyPr>
          <a:lstStyle/>
          <a:p>
            <a:pPr indent="0" lvl="0" marL="0" marR="0" rtl="0" algn="ctr">
              <a:lnSpc>
                <a:spcPct val="100000"/>
              </a:lnSpc>
              <a:spcBef>
                <a:spcPts val="0"/>
              </a:spcBef>
              <a:spcAft>
                <a:spcPts val="0"/>
              </a:spcAft>
              <a:buClr>
                <a:srgbClr val="FFFFFF"/>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60" name="Google Shape;160;p30"/>
          <p:cNvSpPr txBox="1"/>
          <p:nvPr>
            <p:ph idx="12" type="sldNum"/>
          </p:nvPr>
        </p:nvSpPr>
        <p:spPr>
          <a:xfrm>
            <a:off x="8553302" y="4737513"/>
            <a:ext cx="278400" cy="200400"/>
          </a:xfrm>
          <a:prstGeom prst="rect">
            <a:avLst/>
          </a:prstGeom>
          <a:noFill/>
          <a:ln>
            <a:noFill/>
          </a:ln>
        </p:spPr>
        <p:txBody>
          <a:bodyPr anchorCtr="0" anchor="ctr" bIns="24575" lIns="24575" spcFirstLastPara="1" rIns="24575" wrap="square" tIns="24575">
            <a:noAutofit/>
          </a:bodyPr>
          <a:lstStyle>
            <a:lvl1pPr indent="0" lvl="0"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とコンテンツ">
  <p:cSld name="タイトルとコンテンツ">
    <p:spTree>
      <p:nvGrpSpPr>
        <p:cNvPr id="161" name="Shape 161"/>
        <p:cNvGrpSpPr/>
        <p:nvPr/>
      </p:nvGrpSpPr>
      <p:grpSpPr>
        <a:xfrm>
          <a:off x="0" y="0"/>
          <a:ext cx="0" cy="0"/>
          <a:chOff x="0" y="0"/>
          <a:chExt cx="0" cy="0"/>
        </a:xfrm>
      </p:grpSpPr>
      <p:sp>
        <p:nvSpPr>
          <p:cNvPr id="162" name="Google Shape;162;p31"/>
          <p:cNvSpPr txBox="1"/>
          <p:nvPr>
            <p:ph type="title"/>
          </p:nvPr>
        </p:nvSpPr>
        <p:spPr>
          <a:xfrm>
            <a:off x="628649" y="172642"/>
            <a:ext cx="7886700" cy="1196700"/>
          </a:xfrm>
          <a:prstGeom prst="rect">
            <a:avLst/>
          </a:prstGeom>
          <a:noFill/>
          <a:ln>
            <a:noFill/>
          </a:ln>
        </p:spPr>
        <p:txBody>
          <a:bodyPr anchorCtr="0" anchor="ctr" bIns="68575" lIns="68575" spcFirstLastPara="1" rIns="68575" wrap="square" tIns="68575"/>
          <a:lstStyle>
            <a:lvl1pPr lvl="0" marR="0" rtl="0" algn="l">
              <a:lnSpc>
                <a:spcPct val="90000"/>
              </a:lnSpc>
              <a:spcBef>
                <a:spcPts val="0"/>
              </a:spcBef>
              <a:spcAft>
                <a:spcPts val="0"/>
              </a:spcAft>
              <a:buClr>
                <a:srgbClr val="000000"/>
              </a:buClr>
              <a:buSzPts val="700"/>
              <a:buFont typeface="Calibri"/>
              <a:buNone/>
              <a:defRPr b="0" i="0" sz="30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9pPr>
          </a:lstStyle>
          <a:p/>
        </p:txBody>
      </p:sp>
      <p:sp>
        <p:nvSpPr>
          <p:cNvPr id="163" name="Google Shape;163;p31"/>
          <p:cNvSpPr txBox="1"/>
          <p:nvPr>
            <p:ph idx="1" type="body"/>
          </p:nvPr>
        </p:nvSpPr>
        <p:spPr>
          <a:xfrm>
            <a:off x="628649" y="1369219"/>
            <a:ext cx="7886700" cy="3774300"/>
          </a:xfrm>
          <a:prstGeom prst="rect">
            <a:avLst/>
          </a:prstGeom>
          <a:noFill/>
          <a:ln>
            <a:noFill/>
          </a:ln>
        </p:spPr>
        <p:txBody>
          <a:bodyPr anchorCtr="0" anchor="t" bIns="68575" lIns="68575" spcFirstLastPara="1" rIns="68575" wrap="square" tIns="68575"/>
          <a:lstStyle>
            <a:lvl1pPr indent="-342900" lvl="0" marL="457200" marR="0" rtl="0" algn="l">
              <a:lnSpc>
                <a:spcPct val="90000"/>
              </a:lnSpc>
              <a:spcBef>
                <a:spcPts val="7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1pPr>
            <a:lvl2pPr indent="-342900" lvl="1" marL="914400" marR="0" rtl="0" algn="l">
              <a:lnSpc>
                <a:spcPct val="90000"/>
              </a:lnSpc>
              <a:spcBef>
                <a:spcPts val="7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2pPr>
            <a:lvl3pPr indent="-342900" lvl="2" marL="1371600" marR="0" rtl="0" algn="l">
              <a:lnSpc>
                <a:spcPct val="90000"/>
              </a:lnSpc>
              <a:spcBef>
                <a:spcPts val="7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3pPr>
            <a:lvl4pPr indent="-342900" lvl="3" marL="1828800" marR="0" rtl="0" algn="l">
              <a:lnSpc>
                <a:spcPct val="90000"/>
              </a:lnSpc>
              <a:spcBef>
                <a:spcPts val="7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4pPr>
            <a:lvl5pPr indent="-342900" lvl="4" marL="2286000" marR="0" rtl="0" algn="l">
              <a:lnSpc>
                <a:spcPct val="90000"/>
              </a:lnSpc>
              <a:spcBef>
                <a:spcPts val="7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5pPr>
            <a:lvl6pPr indent="-311150" lvl="5" marL="27432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indent="-311150" lvl="6" marL="32004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indent="-311150" lvl="7" marL="36576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indent="-311150" lvl="8" marL="41148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sp>
        <p:nvSpPr>
          <p:cNvPr id="164" name="Google Shape;164;p31"/>
          <p:cNvSpPr txBox="1"/>
          <p:nvPr>
            <p:ph idx="12" type="sldNum"/>
          </p:nvPr>
        </p:nvSpPr>
        <p:spPr>
          <a:xfrm>
            <a:off x="7086600" y="4943192"/>
            <a:ext cx="2057400" cy="195900"/>
          </a:xfrm>
          <a:prstGeom prst="rect">
            <a:avLst/>
          </a:prstGeom>
          <a:noFill/>
          <a:ln>
            <a:noFill/>
          </a:ln>
        </p:spPr>
        <p:txBody>
          <a:bodyPr anchorCtr="0" anchor="ctr" bIns="31425" lIns="31425" spcFirstLastPara="1" rIns="31425" wrap="square" tIns="31425">
            <a:noAutofit/>
          </a:bodyPr>
          <a:lstStyle>
            <a:lvl1pPr indent="0" lvl="0"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800"/>
              <a:buFont typeface="Calibri"/>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65" name="Google Shape;165;p31"/>
          <p:cNvCxnSpPr/>
          <p:nvPr/>
        </p:nvCxnSpPr>
        <p:spPr>
          <a:xfrm>
            <a:off x="-1" y="544115"/>
            <a:ext cx="9144000" cy="0"/>
          </a:xfrm>
          <a:prstGeom prst="straightConnector1">
            <a:avLst/>
          </a:prstGeom>
          <a:noFill/>
          <a:ln cap="flat" cmpd="sng" w="12700">
            <a:solidFill>
              <a:srgbClr val="E06000"/>
            </a:solidFill>
            <a:prstDash val="solid"/>
            <a:miter lim="8000"/>
            <a:headEnd len="sm" w="sm" type="none"/>
            <a:tailEnd len="sm" w="sm" type="none"/>
          </a:ln>
        </p:spPr>
      </p:cxnSp>
      <p:pic>
        <p:nvPicPr>
          <p:cNvPr descr="FRAMGIA" id="166" name="Google Shape;166;p31"/>
          <p:cNvPicPr preferRelativeResize="0"/>
          <p:nvPr/>
        </p:nvPicPr>
        <p:blipFill rotWithShape="1">
          <a:blip r:embed="rId2">
            <a:alphaModFix/>
          </a:blip>
          <a:srcRect b="0" l="0" r="0" t="0"/>
          <a:stretch/>
        </p:blipFill>
        <p:spPr>
          <a:xfrm>
            <a:off x="7596336" y="139169"/>
            <a:ext cx="971550" cy="2857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ラスト">
  <p:cSld name="ラスト">
    <p:bg>
      <p:bgPr>
        <a:solidFill>
          <a:srgbClr val="FFFFFF"/>
        </a:solidFill>
      </p:bgPr>
    </p:bg>
    <p:spTree>
      <p:nvGrpSpPr>
        <p:cNvPr id="25" name="Shape 25"/>
        <p:cNvGrpSpPr/>
        <p:nvPr/>
      </p:nvGrpSpPr>
      <p:grpSpPr>
        <a:xfrm>
          <a:off x="0" y="0"/>
          <a:ext cx="0" cy="0"/>
          <a:chOff x="0" y="0"/>
          <a:chExt cx="0" cy="0"/>
        </a:xfrm>
      </p:grpSpPr>
      <p:sp>
        <p:nvSpPr>
          <p:cNvPr id="26" name="Google Shape;26;p4"/>
          <p:cNvSpPr/>
          <p:nvPr/>
        </p:nvSpPr>
        <p:spPr>
          <a:xfrm>
            <a:off x="2113720" y="5018485"/>
            <a:ext cx="4916700" cy="149100"/>
          </a:xfrm>
          <a:prstGeom prst="rect">
            <a:avLst/>
          </a:prstGeom>
          <a:noFill/>
          <a:ln>
            <a:noFill/>
          </a:ln>
        </p:spPr>
        <p:txBody>
          <a:bodyPr anchorCtr="0" anchor="t" bIns="41900" lIns="41900" spcFirstLastPara="1" rIns="41900" wrap="square" tIns="41900">
            <a:noAutofit/>
          </a:bodyPr>
          <a:lstStyle/>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000000"/>
                </a:solidFill>
                <a:latin typeface="Arial"/>
                <a:ea typeface="Arial"/>
                <a:cs typeface="Arial"/>
                <a:sym typeface="Arial"/>
              </a:rPr>
              <a:t>Copyright (C)　Framgia Japan,Inc. All Rights Reserved.</a:t>
            </a:r>
            <a:endParaRPr b="0" i="0" sz="900" u="none" cap="none" strike="noStrike">
              <a:solidFill>
                <a:srgbClr val="000000"/>
              </a:solidFill>
              <a:latin typeface="Arial"/>
              <a:ea typeface="Arial"/>
              <a:cs typeface="Arial"/>
              <a:sym typeface="Arial"/>
            </a:endParaRPr>
          </a:p>
        </p:txBody>
      </p:sp>
      <p:sp>
        <p:nvSpPr>
          <p:cNvPr id="27" name="Google Shape;27;p4"/>
          <p:cNvSpPr txBox="1"/>
          <p:nvPr>
            <p:ph idx="12" type="sldNum"/>
          </p:nvPr>
        </p:nvSpPr>
        <p:spPr>
          <a:xfrm>
            <a:off x="8898803" y="4943194"/>
            <a:ext cx="245100" cy="195600"/>
          </a:xfrm>
          <a:prstGeom prst="rect">
            <a:avLst/>
          </a:prstGeom>
          <a:noFill/>
          <a:ln>
            <a:noFill/>
          </a:ln>
        </p:spPr>
        <p:txBody>
          <a:bodyPr anchorCtr="0" anchor="ctr" bIns="41900" lIns="41900" spcFirstLastPara="1" rIns="41900" wrap="square" tIns="41900">
            <a:noAutofit/>
          </a:bodyPr>
          <a:lstStyle>
            <a:lvl1pPr indent="0" lvl="0"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000"/>
              <a:buFont typeface="Calibri"/>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_1">
    <p:bg>
      <p:bgPr>
        <a:solidFill>
          <a:schemeClr val="lt1"/>
        </a:solidFill>
      </p:bgPr>
    </p:bg>
    <p:spTree>
      <p:nvGrpSpPr>
        <p:cNvPr id="167" name="Shape 167"/>
        <p:cNvGrpSpPr/>
        <p:nvPr/>
      </p:nvGrpSpPr>
      <p:grpSpPr>
        <a:xfrm>
          <a:off x="0" y="0"/>
          <a:ext cx="0" cy="0"/>
          <a:chOff x="0" y="0"/>
          <a:chExt cx="0" cy="0"/>
        </a:xfrm>
      </p:grpSpPr>
      <p:sp>
        <p:nvSpPr>
          <p:cNvPr id="168" name="Google Shape;168;p32"/>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9" name="Google Shape;169;p32"/>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0" name="Google Shape;170;p32"/>
          <p:cNvSpPr txBox="1"/>
          <p:nvPr>
            <p:ph type="ctrTitle"/>
          </p:nvPr>
        </p:nvSpPr>
        <p:spPr>
          <a:xfrm>
            <a:off x="822960" y="569214"/>
            <a:ext cx="7543800" cy="2674500"/>
          </a:xfrm>
          <a:prstGeom prst="rect">
            <a:avLst/>
          </a:prstGeom>
          <a:noFill/>
          <a:ln>
            <a:noFill/>
          </a:ln>
        </p:spPr>
        <p:txBody>
          <a:bodyPr anchorCtr="0" anchor="b" bIns="68575" lIns="68575" spcFirstLastPara="1" rIns="68575" wrap="square" tIns="68575"/>
          <a:lstStyle>
            <a:lvl1pPr lvl="0" marR="0" rtl="0" algn="l">
              <a:lnSpc>
                <a:spcPct val="85000"/>
              </a:lnSpc>
              <a:spcBef>
                <a:spcPts val="0"/>
              </a:spcBef>
              <a:spcAft>
                <a:spcPts val="0"/>
              </a:spcAft>
              <a:buClr>
                <a:srgbClr val="262626"/>
              </a:buClr>
              <a:buSzPts val="6000"/>
              <a:buFont typeface="Calibri"/>
              <a:buNone/>
              <a:defRPr b="0" i="0" sz="6000" u="none" cap="none" strike="noStrike">
                <a:solidFill>
                  <a:srgbClr val="262626"/>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9pPr>
          </a:lstStyle>
          <a:p/>
        </p:txBody>
      </p:sp>
      <p:sp>
        <p:nvSpPr>
          <p:cNvPr id="171" name="Google Shape;171;p32"/>
          <p:cNvSpPr txBox="1"/>
          <p:nvPr>
            <p:ph idx="1" type="subTitle"/>
          </p:nvPr>
        </p:nvSpPr>
        <p:spPr>
          <a:xfrm>
            <a:off x="825038" y="3341715"/>
            <a:ext cx="7543800" cy="857400"/>
          </a:xfrm>
          <a:prstGeom prst="rect">
            <a:avLst/>
          </a:prstGeom>
          <a:noFill/>
          <a:ln>
            <a:noFill/>
          </a:ln>
        </p:spPr>
        <p:txBody>
          <a:bodyPr anchorCtr="0" anchor="t" bIns="68575" lIns="68575" spcFirstLastPara="1" rIns="68575" wrap="square" tIns="68575"/>
          <a:lstStyle>
            <a:lvl1pPr lvl="0" marR="0" rtl="0" algn="l">
              <a:lnSpc>
                <a:spcPct val="90000"/>
              </a:lnSpc>
              <a:spcBef>
                <a:spcPts val="900"/>
              </a:spcBef>
              <a:spcAft>
                <a:spcPts val="0"/>
              </a:spcAft>
              <a:buClr>
                <a:schemeClr val="accent1"/>
              </a:buClr>
              <a:buSzPts val="1800"/>
              <a:buFont typeface="Calibri"/>
              <a:buNone/>
              <a:defRPr b="0" i="0" sz="1800" u="none" cap="none" strike="noStrike">
                <a:solidFill>
                  <a:schemeClr val="dk2"/>
                </a:solidFill>
                <a:latin typeface="Calibri"/>
                <a:ea typeface="Calibri"/>
                <a:cs typeface="Calibri"/>
                <a:sym typeface="Calibri"/>
              </a:defRPr>
            </a:lvl1pPr>
            <a:lvl2pPr lvl="1" marR="0" rtl="0" algn="ctr">
              <a:lnSpc>
                <a:spcPct val="90000"/>
              </a:lnSpc>
              <a:spcBef>
                <a:spcPts val="2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2pPr>
            <a:lvl3pPr lvl="2" marR="0" rtl="0" algn="ctr">
              <a:lnSpc>
                <a:spcPct val="90000"/>
              </a:lnSpc>
              <a:spcBef>
                <a:spcPts val="3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3pPr>
            <a:lvl4pPr lvl="3" marR="0" rtl="0" algn="ctr">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4pPr>
            <a:lvl5pPr lvl="4" marR="0" rtl="0" algn="ctr">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5pPr>
            <a:lvl6pPr lvl="5" marR="0" rtl="0" algn="ctr">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6pPr>
            <a:lvl7pPr lvl="6" marR="0" rtl="0" algn="ctr">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7pPr>
            <a:lvl8pPr lvl="7" marR="0" rtl="0" algn="ctr">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8pPr>
            <a:lvl9pPr lvl="8" marR="0" rtl="0" algn="ctr">
              <a:lnSpc>
                <a:spcPct val="90000"/>
              </a:lnSpc>
              <a:spcBef>
                <a:spcPts val="300"/>
              </a:spcBef>
              <a:spcAft>
                <a:spcPts val="30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9pPr>
          </a:lstStyle>
          <a:p/>
        </p:txBody>
      </p:sp>
      <p:sp>
        <p:nvSpPr>
          <p:cNvPr id="172" name="Google Shape;172;p32"/>
          <p:cNvSpPr txBox="1"/>
          <p:nvPr>
            <p:ph idx="10" type="dt"/>
          </p:nvPr>
        </p:nvSpPr>
        <p:spPr>
          <a:xfrm>
            <a:off x="822960" y="4844839"/>
            <a:ext cx="1854300" cy="273900"/>
          </a:xfrm>
          <a:prstGeom prst="rect">
            <a:avLst/>
          </a:prstGeom>
          <a:noFill/>
          <a:ln>
            <a:noFill/>
          </a:ln>
        </p:spPr>
        <p:txBody>
          <a:bodyPr anchorCtr="0" anchor="ctr" bIns="68575" lIns="68575" spcFirstLastPara="1" rIns="68575" wrap="square" tIns="68575"/>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73" name="Google Shape;173;p32"/>
          <p:cNvSpPr txBox="1"/>
          <p:nvPr>
            <p:ph idx="11" type="ftr"/>
          </p:nvPr>
        </p:nvSpPr>
        <p:spPr>
          <a:xfrm>
            <a:off x="2764639" y="4844839"/>
            <a:ext cx="3617100" cy="273900"/>
          </a:xfrm>
          <a:prstGeom prst="rect">
            <a:avLst/>
          </a:prstGeom>
          <a:noFill/>
          <a:ln>
            <a:noFill/>
          </a:ln>
        </p:spPr>
        <p:txBody>
          <a:bodyPr anchorCtr="0" anchor="ctr" bIns="68575" lIns="68575" spcFirstLastPara="1" rIns="68575" wrap="square" tIns="68575"/>
          <a:lstStyle>
            <a:lvl1pPr lvl="0" marR="0" rtl="0" algn="ctr">
              <a:lnSpc>
                <a:spcPct val="100000"/>
              </a:lnSpc>
              <a:spcBef>
                <a:spcPts val="0"/>
              </a:spcBef>
              <a:spcAft>
                <a:spcPts val="0"/>
              </a:spcAft>
              <a:buClr>
                <a:srgbClr val="000000"/>
              </a:buClr>
              <a:buSzPts val="1100"/>
              <a:buFont typeface="Arial"/>
              <a:buNone/>
              <a:defRPr b="0" i="0" sz="7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74" name="Google Shape;174;p32"/>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75" name="Google Shape;175;p32"/>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6" name="Shape 176"/>
        <p:cNvGrpSpPr/>
        <p:nvPr/>
      </p:nvGrpSpPr>
      <p:grpSpPr>
        <a:xfrm>
          <a:off x="0" y="0"/>
          <a:ext cx="0" cy="0"/>
          <a:chOff x="0" y="0"/>
          <a:chExt cx="0" cy="0"/>
        </a:xfrm>
      </p:grpSpPr>
      <p:sp>
        <p:nvSpPr>
          <p:cNvPr id="177" name="Google Shape;177;p33"/>
          <p:cNvSpPr txBox="1"/>
          <p:nvPr>
            <p:ph type="title"/>
          </p:nvPr>
        </p:nvSpPr>
        <p:spPr>
          <a:xfrm>
            <a:off x="822960" y="214952"/>
            <a:ext cx="7543800" cy="1088100"/>
          </a:xfrm>
          <a:prstGeom prst="rect">
            <a:avLst/>
          </a:prstGeom>
          <a:noFill/>
          <a:ln>
            <a:noFill/>
          </a:ln>
        </p:spPr>
        <p:txBody>
          <a:bodyPr anchorCtr="0" anchor="b" bIns="68575" lIns="68575" spcFirstLastPara="1" rIns="68575" wrap="square" tIns="68575"/>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700"/>
              <a:buFont typeface="Arial"/>
              <a:buNone/>
              <a:defRPr b="0" i="0" sz="1400" u="none" cap="none" strike="noStrike">
                <a:solidFill>
                  <a:srgbClr val="000000"/>
                </a:solidFill>
                <a:latin typeface="Arial"/>
                <a:ea typeface="Arial"/>
                <a:cs typeface="Arial"/>
                <a:sym typeface="Arial"/>
              </a:defRPr>
            </a:lvl9pPr>
          </a:lstStyle>
          <a:p/>
        </p:txBody>
      </p:sp>
      <p:sp>
        <p:nvSpPr>
          <p:cNvPr id="178" name="Google Shape;178;p33"/>
          <p:cNvSpPr txBox="1"/>
          <p:nvPr>
            <p:ph idx="1" type="body"/>
          </p:nvPr>
        </p:nvSpPr>
        <p:spPr>
          <a:xfrm>
            <a:off x="822960" y="1384300"/>
            <a:ext cx="7543800" cy="3017400"/>
          </a:xfrm>
          <a:prstGeom prst="rect">
            <a:avLst/>
          </a:prstGeom>
          <a:noFill/>
          <a:ln>
            <a:noFill/>
          </a:ln>
        </p:spPr>
        <p:txBody>
          <a:bodyPr anchorCtr="0" anchor="t" bIns="68575" lIns="68575" spcFirstLastPara="1" rIns="68575" wrap="square" tIns="68575"/>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179" name="Google Shape;179;p33"/>
          <p:cNvSpPr txBox="1"/>
          <p:nvPr>
            <p:ph idx="10" type="dt"/>
          </p:nvPr>
        </p:nvSpPr>
        <p:spPr>
          <a:xfrm>
            <a:off x="822960" y="4844839"/>
            <a:ext cx="1854300" cy="273900"/>
          </a:xfrm>
          <a:prstGeom prst="rect">
            <a:avLst/>
          </a:prstGeom>
          <a:noFill/>
          <a:ln>
            <a:noFill/>
          </a:ln>
        </p:spPr>
        <p:txBody>
          <a:bodyPr anchorCtr="0" anchor="ctr" bIns="68575" lIns="68575" spcFirstLastPara="1" rIns="68575" wrap="square" tIns="68575"/>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80" name="Google Shape;180;p33"/>
          <p:cNvSpPr txBox="1"/>
          <p:nvPr>
            <p:ph idx="11" type="ftr"/>
          </p:nvPr>
        </p:nvSpPr>
        <p:spPr>
          <a:xfrm>
            <a:off x="2764639" y="4844839"/>
            <a:ext cx="3617100" cy="273900"/>
          </a:xfrm>
          <a:prstGeom prst="rect">
            <a:avLst/>
          </a:prstGeom>
          <a:noFill/>
          <a:ln>
            <a:noFill/>
          </a:ln>
        </p:spPr>
        <p:txBody>
          <a:bodyPr anchorCtr="0" anchor="ctr" bIns="68575" lIns="68575" spcFirstLastPara="1" rIns="68575" wrap="square" tIns="68575"/>
          <a:lstStyle>
            <a:lvl1pPr lvl="0" marR="0" rtl="0" algn="ctr">
              <a:lnSpc>
                <a:spcPct val="100000"/>
              </a:lnSpc>
              <a:spcBef>
                <a:spcPts val="0"/>
              </a:spcBef>
              <a:spcAft>
                <a:spcPts val="0"/>
              </a:spcAft>
              <a:buClr>
                <a:srgbClr val="000000"/>
              </a:buClr>
              <a:buSzPts val="1100"/>
              <a:buFont typeface="Arial"/>
              <a:buNone/>
              <a:defRPr b="0" i="0" sz="7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81" name="Google Shape;181;p3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900"/>
              <a:buFont typeface="Arial"/>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8" name="Shape 188"/>
        <p:cNvGrpSpPr/>
        <p:nvPr/>
      </p:nvGrpSpPr>
      <p:grpSpPr>
        <a:xfrm>
          <a:off x="0" y="0"/>
          <a:ext cx="0" cy="0"/>
          <a:chOff x="0" y="0"/>
          <a:chExt cx="0" cy="0"/>
        </a:xfrm>
      </p:grpSpPr>
      <p:sp>
        <p:nvSpPr>
          <p:cNvPr id="189" name="Google Shape;189;p3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90" name="Google Shape;190;p3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1" name="Google Shape;191;p3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2" name="Google Shape;192;p3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3" name="Google Shape;193;p3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4" name="Shape 194"/>
        <p:cNvGrpSpPr/>
        <p:nvPr/>
      </p:nvGrpSpPr>
      <p:grpSpPr>
        <a:xfrm>
          <a:off x="0" y="0"/>
          <a:ext cx="0" cy="0"/>
          <a:chOff x="0" y="0"/>
          <a:chExt cx="0" cy="0"/>
        </a:xfrm>
      </p:grpSpPr>
      <p:sp>
        <p:nvSpPr>
          <p:cNvPr id="195" name="Google Shape;195;p36"/>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96" name="Google Shape;196;p36"/>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97" name="Google Shape;197;p3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8" name="Google Shape;198;p3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9" name="Google Shape;199;p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0" name="Shape 200"/>
        <p:cNvGrpSpPr/>
        <p:nvPr/>
      </p:nvGrpSpPr>
      <p:grpSpPr>
        <a:xfrm>
          <a:off x="0" y="0"/>
          <a:ext cx="0" cy="0"/>
          <a:chOff x="0" y="0"/>
          <a:chExt cx="0" cy="0"/>
        </a:xfrm>
      </p:grpSpPr>
      <p:sp>
        <p:nvSpPr>
          <p:cNvPr id="201" name="Google Shape;201;p37"/>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02" name="Google Shape;202;p37"/>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3" name="Google Shape;203;p3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4" name="Google Shape;204;p3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 name="Google Shape;205;p3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06" name="Shape 206"/>
        <p:cNvGrpSpPr/>
        <p:nvPr/>
      </p:nvGrpSpPr>
      <p:grpSpPr>
        <a:xfrm>
          <a:off x="0" y="0"/>
          <a:ext cx="0" cy="0"/>
          <a:chOff x="0" y="0"/>
          <a:chExt cx="0" cy="0"/>
        </a:xfrm>
      </p:grpSpPr>
      <p:sp>
        <p:nvSpPr>
          <p:cNvPr id="207" name="Google Shape;207;p3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08" name="Google Shape;208;p38"/>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9" name="Google Shape;209;p38"/>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0" name="Google Shape;210;p3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1" name="Google Shape;211;p3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2" name="Google Shape;212;p3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13" name="Shape 213"/>
        <p:cNvGrpSpPr/>
        <p:nvPr/>
      </p:nvGrpSpPr>
      <p:grpSpPr>
        <a:xfrm>
          <a:off x="0" y="0"/>
          <a:ext cx="0" cy="0"/>
          <a:chOff x="0" y="0"/>
          <a:chExt cx="0" cy="0"/>
        </a:xfrm>
      </p:grpSpPr>
      <p:sp>
        <p:nvSpPr>
          <p:cNvPr id="214" name="Google Shape;214;p3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5" name="Google Shape;215;p39"/>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16" name="Google Shape;216;p39"/>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17" name="Google Shape;217;p39"/>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218" name="Google Shape;218;p39"/>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219" name="Google Shape;219;p3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0" name="Google Shape;220;p3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1" name="Google Shape;221;p3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2" name="Shape 222"/>
        <p:cNvGrpSpPr/>
        <p:nvPr/>
      </p:nvGrpSpPr>
      <p:grpSpPr>
        <a:xfrm>
          <a:off x="0" y="0"/>
          <a:ext cx="0" cy="0"/>
          <a:chOff x="0" y="0"/>
          <a:chExt cx="0" cy="0"/>
        </a:xfrm>
      </p:grpSpPr>
      <p:sp>
        <p:nvSpPr>
          <p:cNvPr id="223" name="Google Shape;223;p4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4" name="Google Shape;224;p4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5" name="Google Shape;225;p4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6" name="Google Shape;226;p4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7" name="Shape 227"/>
        <p:cNvGrpSpPr/>
        <p:nvPr/>
      </p:nvGrpSpPr>
      <p:grpSpPr>
        <a:xfrm>
          <a:off x="0" y="0"/>
          <a:ext cx="0" cy="0"/>
          <a:chOff x="0" y="0"/>
          <a:chExt cx="0" cy="0"/>
        </a:xfrm>
      </p:grpSpPr>
      <p:sp>
        <p:nvSpPr>
          <p:cNvPr id="228" name="Google Shape;228;p4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9" name="Google Shape;229;p4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0" name="Google Shape;230;p4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31" name="Shape 231"/>
        <p:cNvGrpSpPr/>
        <p:nvPr/>
      </p:nvGrpSpPr>
      <p:grpSpPr>
        <a:xfrm>
          <a:off x="0" y="0"/>
          <a:ext cx="0" cy="0"/>
          <a:chOff x="0" y="0"/>
          <a:chExt cx="0" cy="0"/>
        </a:xfrm>
      </p:grpSpPr>
      <p:sp>
        <p:nvSpPr>
          <p:cNvPr id="232" name="Google Shape;232;p42"/>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33" name="Google Shape;233;p42"/>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4" name="Google Shape;234;p42"/>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235" name="Google Shape;235;p4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6" name="Google Shape;236;p4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7" name="Google Shape;237;p4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画像（横長）">
  <p:cSld name="画像（横長）">
    <p:spTree>
      <p:nvGrpSpPr>
        <p:cNvPr id="28" name="Shape 28"/>
        <p:cNvGrpSpPr/>
        <p:nvPr/>
      </p:nvGrpSpPr>
      <p:grpSpPr>
        <a:xfrm>
          <a:off x="0" y="0"/>
          <a:ext cx="0" cy="0"/>
          <a:chOff x="0" y="0"/>
          <a:chExt cx="0" cy="0"/>
        </a:xfrm>
      </p:grpSpPr>
      <p:sp>
        <p:nvSpPr>
          <p:cNvPr id="29" name="Google Shape;29;p5"/>
          <p:cNvSpPr/>
          <p:nvPr>
            <p:ph idx="2" type="pic"/>
          </p:nvPr>
        </p:nvSpPr>
        <p:spPr>
          <a:xfrm>
            <a:off x="857559" y="211382"/>
            <a:ext cx="7419900" cy="3367800"/>
          </a:xfrm>
          <a:prstGeom prst="rect">
            <a:avLst/>
          </a:prstGeom>
          <a:noFill/>
          <a:ln>
            <a:noFill/>
          </a:ln>
        </p:spPr>
        <p:txBody>
          <a:bodyPr anchorCtr="0" anchor="t" bIns="91425" lIns="91425" spcFirstLastPara="1" rIns="91425" wrap="square" tIns="91425"/>
          <a:lstStyle>
            <a:lvl1pPr lvl="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1pPr>
            <a:lvl2pPr lvl="1"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2pPr>
            <a:lvl3pPr lvl="2"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3pPr>
            <a:lvl4pPr lvl="3"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4pPr>
            <a:lvl5pPr lvl="4"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5pPr>
            <a:lvl6pPr lvl="5"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lvl="6"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lvl="7"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lvl="8"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sp>
        <p:nvSpPr>
          <p:cNvPr id="30" name="Google Shape;30;p5"/>
          <p:cNvSpPr txBox="1"/>
          <p:nvPr>
            <p:ph type="title"/>
          </p:nvPr>
        </p:nvSpPr>
        <p:spPr>
          <a:xfrm>
            <a:off x="892969" y="3835017"/>
            <a:ext cx="7358100" cy="750300"/>
          </a:xfrm>
          <a:prstGeom prst="rect">
            <a:avLst/>
          </a:prstGeom>
          <a:noFill/>
          <a:ln>
            <a:noFill/>
          </a:ln>
        </p:spPr>
        <p:txBody>
          <a:bodyPr anchorCtr="0" anchor="ctr" bIns="91425" lIns="91425" spcFirstLastPara="1" rIns="91425" wrap="square" tIns="91425"/>
          <a:lstStyle>
            <a:lvl1pPr lvl="0" marR="0" rtl="0" algn="ctr">
              <a:lnSpc>
                <a:spcPct val="60000"/>
              </a:lnSpc>
              <a:spcBef>
                <a:spcPts val="0"/>
              </a:spcBef>
              <a:spcAft>
                <a:spcPts val="0"/>
              </a:spcAft>
              <a:buClr>
                <a:srgbClr val="F45343"/>
              </a:buClr>
              <a:buSzPts val="900"/>
              <a:buFont typeface="Arial"/>
              <a:buNone/>
              <a:defRPr b="0" i="0" sz="3900" u="none" cap="none" strike="noStrike">
                <a:solidFill>
                  <a:srgbClr val="F45343"/>
                </a:solidFill>
                <a:latin typeface="Arial"/>
                <a:ea typeface="Arial"/>
                <a:cs typeface="Arial"/>
                <a:sym typeface="Arial"/>
              </a:defRPr>
            </a:lvl1pPr>
            <a:lvl2pPr lvl="1"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9pPr>
          </a:lstStyle>
          <a:p/>
        </p:txBody>
      </p:sp>
      <p:cxnSp>
        <p:nvCxnSpPr>
          <p:cNvPr id="31" name="Google Shape;31;p5"/>
          <p:cNvCxnSpPr/>
          <p:nvPr/>
        </p:nvCxnSpPr>
        <p:spPr>
          <a:xfrm>
            <a:off x="-17920" y="4855066"/>
            <a:ext cx="9144000" cy="0"/>
          </a:xfrm>
          <a:prstGeom prst="straightConnector1">
            <a:avLst/>
          </a:prstGeom>
          <a:noFill/>
          <a:ln cap="rnd" cmpd="sng" w="38100">
            <a:solidFill>
              <a:srgbClr val="53585F"/>
            </a:solidFill>
            <a:prstDash val="dashDot"/>
            <a:miter lim="8000"/>
            <a:headEnd len="sm" w="sm" type="none"/>
            <a:tailEnd len="sm" w="sm" type="none"/>
          </a:ln>
        </p:spPr>
      </p:cxnSp>
      <p:sp>
        <p:nvSpPr>
          <p:cNvPr id="32" name="Google Shape;32;p5"/>
          <p:cNvSpPr/>
          <p:nvPr/>
        </p:nvSpPr>
        <p:spPr>
          <a:xfrm>
            <a:off x="8504976" y="4696958"/>
            <a:ext cx="375000" cy="281400"/>
          </a:xfrm>
          <a:prstGeom prst="rect">
            <a:avLst/>
          </a:prstGeom>
          <a:solidFill>
            <a:srgbClr val="F45343"/>
          </a:solidFill>
          <a:ln>
            <a:noFill/>
          </a:ln>
        </p:spPr>
        <p:txBody>
          <a:bodyPr anchorCtr="0" anchor="t"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3" name="Google Shape;33;p5"/>
          <p:cNvSpPr txBox="1"/>
          <p:nvPr>
            <p:ph idx="12" type="sldNum"/>
          </p:nvPr>
        </p:nvSpPr>
        <p:spPr>
          <a:xfrm>
            <a:off x="8553302" y="4737513"/>
            <a:ext cx="278400" cy="200400"/>
          </a:xfrm>
          <a:prstGeom prst="rect">
            <a:avLst/>
          </a:prstGeom>
          <a:noFill/>
          <a:ln>
            <a:noFill/>
          </a:ln>
        </p:spPr>
        <p:txBody>
          <a:bodyPr anchorCtr="0" anchor="ctr" bIns="32750" lIns="32750" spcFirstLastPara="1" rIns="32750" wrap="square" tIns="32750">
            <a:noAutofit/>
          </a:bodyPr>
          <a:lstStyle>
            <a:lvl1pPr indent="0" lvl="0"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38" name="Shape 238"/>
        <p:cNvGrpSpPr/>
        <p:nvPr/>
      </p:nvGrpSpPr>
      <p:grpSpPr>
        <a:xfrm>
          <a:off x="0" y="0"/>
          <a:ext cx="0" cy="0"/>
          <a:chOff x="0" y="0"/>
          <a:chExt cx="0" cy="0"/>
        </a:xfrm>
      </p:grpSpPr>
      <p:sp>
        <p:nvSpPr>
          <p:cNvPr id="239" name="Google Shape;239;p43"/>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40" name="Google Shape;240;p43"/>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41" name="Google Shape;241;p43"/>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242" name="Google Shape;242;p4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3" name="Google Shape;243;p4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4" name="Google Shape;244;p4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45" name="Shape 245"/>
        <p:cNvGrpSpPr/>
        <p:nvPr/>
      </p:nvGrpSpPr>
      <p:grpSpPr>
        <a:xfrm>
          <a:off x="0" y="0"/>
          <a:ext cx="0" cy="0"/>
          <a:chOff x="0" y="0"/>
          <a:chExt cx="0" cy="0"/>
        </a:xfrm>
      </p:grpSpPr>
      <p:sp>
        <p:nvSpPr>
          <p:cNvPr id="246" name="Google Shape;246;p4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47" name="Google Shape;247;p44"/>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8" name="Google Shape;248;p4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9" name="Google Shape;249;p4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0" name="Google Shape;250;p4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51" name="Shape 251"/>
        <p:cNvGrpSpPr/>
        <p:nvPr/>
      </p:nvGrpSpPr>
      <p:grpSpPr>
        <a:xfrm>
          <a:off x="0" y="0"/>
          <a:ext cx="0" cy="0"/>
          <a:chOff x="0" y="0"/>
          <a:chExt cx="0" cy="0"/>
        </a:xfrm>
      </p:grpSpPr>
      <p:sp>
        <p:nvSpPr>
          <p:cNvPr id="252" name="Google Shape;252;p45"/>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53" name="Google Shape;253;p45"/>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4" name="Google Shape;254;p4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5" name="Google Shape;255;p4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6" name="Google Shape;256;p4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中央）">
  <p:cSld name="タイトル（中央）">
    <p:spTree>
      <p:nvGrpSpPr>
        <p:cNvPr id="34" name="Shape 34"/>
        <p:cNvGrpSpPr/>
        <p:nvPr/>
      </p:nvGrpSpPr>
      <p:grpSpPr>
        <a:xfrm>
          <a:off x="0" y="0"/>
          <a:ext cx="0" cy="0"/>
          <a:chOff x="0" y="0"/>
          <a:chExt cx="0" cy="0"/>
        </a:xfrm>
      </p:grpSpPr>
      <p:sp>
        <p:nvSpPr>
          <p:cNvPr id="35" name="Google Shape;35;p6"/>
          <p:cNvSpPr/>
          <p:nvPr/>
        </p:nvSpPr>
        <p:spPr>
          <a:xfrm>
            <a:off x="1790" y="1949378"/>
            <a:ext cx="9140400" cy="1244700"/>
          </a:xfrm>
          <a:prstGeom prst="rect">
            <a:avLst/>
          </a:prstGeom>
          <a:solidFill>
            <a:srgbClr val="7F7F7F"/>
          </a:solidFill>
          <a:ln>
            <a:noFill/>
          </a:ln>
          <a:effectLst>
            <a:outerShdw blurRad="38100" rotWithShape="0" dir="5400000" dist="25400">
              <a:srgbClr val="000000">
                <a:alpha val="49411"/>
              </a:srgbClr>
            </a:outerShdw>
          </a:effectLst>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6" name="Google Shape;36;p6"/>
          <p:cNvSpPr txBox="1"/>
          <p:nvPr>
            <p:ph type="title"/>
          </p:nvPr>
        </p:nvSpPr>
        <p:spPr>
          <a:xfrm>
            <a:off x="892969" y="1949378"/>
            <a:ext cx="7358100" cy="1244700"/>
          </a:xfrm>
          <a:prstGeom prst="rect">
            <a:avLst/>
          </a:prstGeom>
          <a:noFill/>
          <a:ln>
            <a:noFill/>
          </a:ln>
        </p:spPr>
        <p:txBody>
          <a:bodyPr anchorCtr="0" anchor="ctr" bIns="91425" lIns="91425" spcFirstLastPara="1" rIns="91425" wrap="square" tIns="91425"/>
          <a:lstStyle>
            <a:lvl1pPr lvl="0" marR="0" rtl="0" algn="ctr">
              <a:lnSpc>
                <a:spcPct val="60000"/>
              </a:lnSpc>
              <a:spcBef>
                <a:spcPts val="0"/>
              </a:spcBef>
              <a:spcAft>
                <a:spcPts val="0"/>
              </a:spcAft>
              <a:buClr>
                <a:srgbClr val="FFFFFF"/>
              </a:buClr>
              <a:buSzPts val="900"/>
              <a:buFont typeface="Arial"/>
              <a:buNone/>
              <a:defRPr b="0" i="0" sz="3900" u="none" cap="none" strike="noStrike">
                <a:solidFill>
                  <a:srgbClr val="FFFFFF"/>
                </a:solidFill>
                <a:latin typeface="Arial"/>
                <a:ea typeface="Arial"/>
                <a:cs typeface="Arial"/>
                <a:sym typeface="Arial"/>
              </a:defRPr>
            </a:lvl1pPr>
            <a:lvl2pPr lvl="1"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9pPr>
          </a:lstStyle>
          <a:p/>
        </p:txBody>
      </p:sp>
      <p:sp>
        <p:nvSpPr>
          <p:cNvPr id="37" name="Google Shape;37;p6"/>
          <p:cNvSpPr/>
          <p:nvPr/>
        </p:nvSpPr>
        <p:spPr>
          <a:xfrm>
            <a:off x="8504976" y="4696958"/>
            <a:ext cx="375000" cy="281400"/>
          </a:xfrm>
          <a:prstGeom prst="rect">
            <a:avLst/>
          </a:prstGeom>
          <a:solidFill>
            <a:srgbClr val="F45343"/>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38" name="Google Shape;38;p6"/>
          <p:cNvSpPr txBox="1"/>
          <p:nvPr>
            <p:ph idx="12" type="sldNum"/>
          </p:nvPr>
        </p:nvSpPr>
        <p:spPr>
          <a:xfrm>
            <a:off x="8553302" y="4737513"/>
            <a:ext cx="278400" cy="200400"/>
          </a:xfrm>
          <a:prstGeom prst="rect">
            <a:avLst/>
          </a:prstGeom>
          <a:noFill/>
          <a:ln>
            <a:noFill/>
          </a:ln>
        </p:spPr>
        <p:txBody>
          <a:bodyPr anchorCtr="0" anchor="ctr" bIns="32750" lIns="32750" spcFirstLastPara="1" rIns="32750" wrap="square" tIns="32750">
            <a:noAutofit/>
          </a:bodyPr>
          <a:lstStyle>
            <a:lvl1pPr indent="0" lvl="0"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画像（縦長）">
  <p:cSld name="画像（縦長）">
    <p:bg>
      <p:bgPr>
        <a:solidFill>
          <a:srgbClr val="FFFFFF"/>
        </a:solidFill>
      </p:bgPr>
    </p:bg>
    <p:spTree>
      <p:nvGrpSpPr>
        <p:cNvPr id="39" name="Shape 39"/>
        <p:cNvGrpSpPr/>
        <p:nvPr/>
      </p:nvGrpSpPr>
      <p:grpSpPr>
        <a:xfrm>
          <a:off x="0" y="0"/>
          <a:ext cx="0" cy="0"/>
          <a:chOff x="0" y="0"/>
          <a:chExt cx="0" cy="0"/>
        </a:xfrm>
      </p:grpSpPr>
      <p:sp>
        <p:nvSpPr>
          <p:cNvPr id="40" name="Google Shape;40;p7"/>
          <p:cNvSpPr/>
          <p:nvPr>
            <p:ph idx="2" type="pic"/>
          </p:nvPr>
        </p:nvSpPr>
        <p:spPr>
          <a:xfrm>
            <a:off x="4723805" y="334863"/>
            <a:ext cx="3750600" cy="4339800"/>
          </a:xfrm>
          <a:prstGeom prst="rect">
            <a:avLst/>
          </a:prstGeom>
          <a:noFill/>
          <a:ln>
            <a:noFill/>
          </a:ln>
        </p:spPr>
        <p:txBody>
          <a:bodyPr anchorCtr="0" anchor="t" bIns="91425" lIns="91425" spcFirstLastPara="1" rIns="91425" wrap="square" tIns="91425"/>
          <a:lstStyle>
            <a:lvl1pPr lvl="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1pPr>
            <a:lvl2pPr lvl="1"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2pPr>
            <a:lvl3pPr lvl="2"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3pPr>
            <a:lvl4pPr lvl="3"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4pPr>
            <a:lvl5pPr lvl="4"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5pPr>
            <a:lvl6pPr lvl="5"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lvl="6"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lvl="7"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lvl="8"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sp>
        <p:nvSpPr>
          <p:cNvPr id="41" name="Google Shape;41;p7"/>
          <p:cNvSpPr txBox="1"/>
          <p:nvPr>
            <p:ph type="title"/>
          </p:nvPr>
        </p:nvSpPr>
        <p:spPr>
          <a:xfrm>
            <a:off x="669727" y="334863"/>
            <a:ext cx="3750600" cy="21027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9pPr>
          </a:lstStyle>
          <a:p/>
        </p:txBody>
      </p:sp>
      <p:sp>
        <p:nvSpPr>
          <p:cNvPr id="42" name="Google Shape;42;p7"/>
          <p:cNvSpPr txBox="1"/>
          <p:nvPr>
            <p:ph idx="1" type="body"/>
          </p:nvPr>
        </p:nvSpPr>
        <p:spPr>
          <a:xfrm>
            <a:off x="669727" y="2511475"/>
            <a:ext cx="3750600" cy="21630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500"/>
              </a:spcBef>
              <a:spcAft>
                <a:spcPts val="0"/>
              </a:spcAft>
              <a:buClr>
                <a:srgbClr val="000000"/>
              </a:buClr>
              <a:buSzPts val="1700"/>
              <a:buFont typeface="Arial"/>
              <a:buNone/>
              <a:defRPr b="0" i="0" sz="2100" u="none" cap="none" strike="noStrike">
                <a:solidFill>
                  <a:srgbClr val="000000"/>
                </a:solidFill>
                <a:latin typeface="Arial"/>
                <a:ea typeface="Arial"/>
                <a:cs typeface="Arial"/>
                <a:sym typeface="Arial"/>
              </a:defRPr>
            </a:lvl1pPr>
            <a:lvl2pPr indent="-228600" lvl="1" marL="914400" marR="0" rtl="0" algn="l">
              <a:lnSpc>
                <a:spcPct val="100000"/>
              </a:lnSpc>
              <a:spcBef>
                <a:spcPts val="1500"/>
              </a:spcBef>
              <a:spcAft>
                <a:spcPts val="0"/>
              </a:spcAft>
              <a:buClr>
                <a:srgbClr val="000000"/>
              </a:buClr>
              <a:buSzPts val="17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1500"/>
              </a:spcBef>
              <a:spcAft>
                <a:spcPts val="0"/>
              </a:spcAft>
              <a:buClr>
                <a:srgbClr val="000000"/>
              </a:buClr>
              <a:buSzPts val="17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1500"/>
              </a:spcBef>
              <a:spcAft>
                <a:spcPts val="0"/>
              </a:spcAft>
              <a:buClr>
                <a:srgbClr val="000000"/>
              </a:buClr>
              <a:buSzPts val="17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1500"/>
              </a:spcBef>
              <a:spcAft>
                <a:spcPts val="0"/>
              </a:spcAft>
              <a:buClr>
                <a:srgbClr val="000000"/>
              </a:buClr>
              <a:buSzPts val="1700"/>
              <a:buFont typeface="Arial"/>
              <a:buNone/>
              <a:defRPr b="0" i="0" sz="2100" u="none" cap="none" strike="noStrike">
                <a:solidFill>
                  <a:srgbClr val="000000"/>
                </a:solidFill>
                <a:latin typeface="Arial"/>
                <a:ea typeface="Arial"/>
                <a:cs typeface="Arial"/>
                <a:sym typeface="Arial"/>
              </a:defRPr>
            </a:lvl5pPr>
            <a:lvl6pPr indent="-336550" lvl="5" marL="27432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indent="-336550" lvl="6" marL="32004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indent="-336550" lvl="7" marL="36576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indent="-336550" lvl="8" marL="41148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sp>
        <p:nvSpPr>
          <p:cNvPr id="43" name="Google Shape;43;p7"/>
          <p:cNvSpPr txBox="1"/>
          <p:nvPr>
            <p:ph idx="12" type="sldNum"/>
          </p:nvPr>
        </p:nvSpPr>
        <p:spPr>
          <a:xfrm>
            <a:off x="4421749" y="4878958"/>
            <a:ext cx="291600" cy="174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上）">
  <p:cSld name="タイトル（上）">
    <p:spTree>
      <p:nvGrpSpPr>
        <p:cNvPr id="44" name="Shape 44"/>
        <p:cNvGrpSpPr/>
        <p:nvPr/>
      </p:nvGrpSpPr>
      <p:grpSpPr>
        <a:xfrm>
          <a:off x="0" y="0"/>
          <a:ext cx="0" cy="0"/>
          <a:chOff x="0" y="0"/>
          <a:chExt cx="0" cy="0"/>
        </a:xfrm>
      </p:grpSpPr>
      <p:sp>
        <p:nvSpPr>
          <p:cNvPr id="45" name="Google Shape;45;p8"/>
          <p:cNvSpPr txBox="1"/>
          <p:nvPr>
            <p:ph type="title"/>
          </p:nvPr>
        </p:nvSpPr>
        <p:spPr>
          <a:xfrm>
            <a:off x="669727" y="234404"/>
            <a:ext cx="7804500" cy="11385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9pPr>
          </a:lstStyle>
          <a:p/>
        </p:txBody>
      </p:sp>
      <p:sp>
        <p:nvSpPr>
          <p:cNvPr id="46" name="Google Shape;46;p8"/>
          <p:cNvSpPr txBox="1"/>
          <p:nvPr>
            <p:ph idx="12" type="sldNum"/>
          </p:nvPr>
        </p:nvSpPr>
        <p:spPr>
          <a:xfrm>
            <a:off x="4421749" y="4878958"/>
            <a:ext cx="291600" cy="174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タイトル、箇条書き、画像">
  <p:cSld name="タイトル、箇条書き、画像">
    <p:spTree>
      <p:nvGrpSpPr>
        <p:cNvPr id="47" name="Shape 47"/>
        <p:cNvGrpSpPr/>
        <p:nvPr/>
      </p:nvGrpSpPr>
      <p:grpSpPr>
        <a:xfrm>
          <a:off x="0" y="0"/>
          <a:ext cx="0" cy="0"/>
          <a:chOff x="0" y="0"/>
          <a:chExt cx="0" cy="0"/>
        </a:xfrm>
      </p:grpSpPr>
      <p:sp>
        <p:nvSpPr>
          <p:cNvPr id="48" name="Google Shape;48;p9"/>
          <p:cNvSpPr/>
          <p:nvPr>
            <p:ph idx="2" type="pic"/>
          </p:nvPr>
        </p:nvSpPr>
        <p:spPr>
          <a:xfrm>
            <a:off x="4723805" y="1372939"/>
            <a:ext cx="3750600" cy="3315000"/>
          </a:xfrm>
          <a:prstGeom prst="rect">
            <a:avLst/>
          </a:prstGeom>
          <a:noFill/>
          <a:ln>
            <a:noFill/>
          </a:ln>
        </p:spPr>
        <p:txBody>
          <a:bodyPr anchorCtr="0" anchor="t" bIns="91425" lIns="91425" spcFirstLastPara="1" rIns="91425" wrap="square" tIns="91425"/>
          <a:lstStyle>
            <a:lvl1pPr lvl="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1pPr>
            <a:lvl2pPr lvl="1"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2pPr>
            <a:lvl3pPr lvl="2"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3pPr>
            <a:lvl4pPr lvl="3"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4pPr>
            <a:lvl5pPr lvl="4"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5pPr>
            <a:lvl6pPr lvl="5"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lvl="6"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lvl="7"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lvl="8"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sp>
        <p:nvSpPr>
          <p:cNvPr id="49" name="Google Shape;49;p9"/>
          <p:cNvSpPr txBox="1"/>
          <p:nvPr>
            <p:ph idx="1" type="body"/>
          </p:nvPr>
        </p:nvSpPr>
        <p:spPr>
          <a:xfrm>
            <a:off x="669727" y="1372939"/>
            <a:ext cx="3750600" cy="3315000"/>
          </a:xfrm>
          <a:prstGeom prst="rect">
            <a:avLst/>
          </a:prstGeom>
          <a:noFill/>
          <a:ln>
            <a:noFill/>
          </a:ln>
        </p:spPr>
        <p:txBody>
          <a:bodyPr anchorCtr="0" anchor="ctr" bIns="91425" lIns="91425" spcFirstLastPara="1" rIns="91425" wrap="square" tIns="91425"/>
          <a:lstStyle>
            <a:lvl1pPr indent="-304800" lvl="0" marL="457200" marR="0" rtl="0" algn="l">
              <a:lnSpc>
                <a:spcPct val="100000"/>
              </a:lnSpc>
              <a:spcBef>
                <a:spcPts val="1500"/>
              </a:spcBef>
              <a:spcAft>
                <a:spcPts val="0"/>
              </a:spcAft>
              <a:buClr>
                <a:srgbClr val="000000"/>
              </a:buClr>
              <a:buSzPts val="1200"/>
              <a:buFont typeface="Arial"/>
              <a:buChar char="•"/>
              <a:defRPr b="0" i="0" sz="1500" u="none" cap="none" strike="noStrike">
                <a:solidFill>
                  <a:srgbClr val="000000"/>
                </a:solidFill>
                <a:latin typeface="Arial"/>
                <a:ea typeface="Arial"/>
                <a:cs typeface="Arial"/>
                <a:sym typeface="Arial"/>
              </a:defRPr>
            </a:lvl1pPr>
            <a:lvl2pPr indent="-304800" lvl="1" marL="914400" marR="0" rtl="0" algn="l">
              <a:lnSpc>
                <a:spcPct val="100000"/>
              </a:lnSpc>
              <a:spcBef>
                <a:spcPts val="1500"/>
              </a:spcBef>
              <a:spcAft>
                <a:spcPts val="0"/>
              </a:spcAft>
              <a:buClr>
                <a:srgbClr val="000000"/>
              </a:buClr>
              <a:buSzPts val="1200"/>
              <a:buFont typeface="Arial"/>
              <a:buChar char="•"/>
              <a:defRPr b="0" i="0" sz="1500" u="none" cap="none" strike="noStrike">
                <a:solidFill>
                  <a:srgbClr val="000000"/>
                </a:solidFill>
                <a:latin typeface="Arial"/>
                <a:ea typeface="Arial"/>
                <a:cs typeface="Arial"/>
                <a:sym typeface="Arial"/>
              </a:defRPr>
            </a:lvl2pPr>
            <a:lvl3pPr indent="-304800" lvl="2" marL="1371600" marR="0" rtl="0" algn="l">
              <a:lnSpc>
                <a:spcPct val="100000"/>
              </a:lnSpc>
              <a:spcBef>
                <a:spcPts val="1500"/>
              </a:spcBef>
              <a:spcAft>
                <a:spcPts val="0"/>
              </a:spcAft>
              <a:buClr>
                <a:srgbClr val="000000"/>
              </a:buClr>
              <a:buSzPts val="1200"/>
              <a:buFont typeface="Arial"/>
              <a:buChar char="•"/>
              <a:defRPr b="0" i="0" sz="1500" u="none" cap="none" strike="noStrike">
                <a:solidFill>
                  <a:srgbClr val="000000"/>
                </a:solidFill>
                <a:latin typeface="Arial"/>
                <a:ea typeface="Arial"/>
                <a:cs typeface="Arial"/>
                <a:sym typeface="Arial"/>
              </a:defRPr>
            </a:lvl3pPr>
            <a:lvl4pPr indent="-304800" lvl="3" marL="1828800" marR="0" rtl="0" algn="l">
              <a:lnSpc>
                <a:spcPct val="100000"/>
              </a:lnSpc>
              <a:spcBef>
                <a:spcPts val="1500"/>
              </a:spcBef>
              <a:spcAft>
                <a:spcPts val="0"/>
              </a:spcAft>
              <a:buClr>
                <a:srgbClr val="000000"/>
              </a:buClr>
              <a:buSzPts val="1200"/>
              <a:buFont typeface="Arial"/>
              <a:buChar char="•"/>
              <a:defRPr b="0" i="0" sz="1500" u="none" cap="none" strike="noStrike">
                <a:solidFill>
                  <a:srgbClr val="000000"/>
                </a:solidFill>
                <a:latin typeface="Arial"/>
                <a:ea typeface="Arial"/>
                <a:cs typeface="Arial"/>
                <a:sym typeface="Arial"/>
              </a:defRPr>
            </a:lvl4pPr>
            <a:lvl5pPr indent="-304800" lvl="4" marL="2286000" marR="0" rtl="0" algn="l">
              <a:lnSpc>
                <a:spcPct val="100000"/>
              </a:lnSpc>
              <a:spcBef>
                <a:spcPts val="1500"/>
              </a:spcBef>
              <a:spcAft>
                <a:spcPts val="0"/>
              </a:spcAft>
              <a:buClr>
                <a:srgbClr val="000000"/>
              </a:buClr>
              <a:buSzPts val="1200"/>
              <a:buFont typeface="Arial"/>
              <a:buChar char="•"/>
              <a:defRPr b="0" i="0" sz="1500" u="none" cap="none" strike="noStrike">
                <a:solidFill>
                  <a:srgbClr val="000000"/>
                </a:solidFill>
                <a:latin typeface="Arial"/>
                <a:ea typeface="Arial"/>
                <a:cs typeface="Arial"/>
                <a:sym typeface="Arial"/>
              </a:defRPr>
            </a:lvl5pPr>
            <a:lvl6pPr indent="-336550" lvl="5" marL="27432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indent="-336550" lvl="6" marL="32004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indent="-336550" lvl="7" marL="36576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indent="-336550" lvl="8" marL="41148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pic>
        <p:nvPicPr>
          <p:cNvPr id="50" name="Google Shape;50;p9"/>
          <p:cNvPicPr preferRelativeResize="0"/>
          <p:nvPr/>
        </p:nvPicPr>
        <p:blipFill rotWithShape="1">
          <a:blip r:embed="rId2">
            <a:alphaModFix/>
          </a:blip>
          <a:srcRect b="0" l="0" r="0" t="0"/>
          <a:stretch/>
        </p:blipFill>
        <p:spPr>
          <a:xfrm>
            <a:off x="7285455" y="166155"/>
            <a:ext cx="1182375" cy="352125"/>
          </a:xfrm>
          <a:prstGeom prst="rect">
            <a:avLst/>
          </a:prstGeom>
          <a:noFill/>
          <a:ln>
            <a:noFill/>
          </a:ln>
        </p:spPr>
      </p:pic>
      <p:cxnSp>
        <p:nvCxnSpPr>
          <p:cNvPr id="51" name="Google Shape;51;p9"/>
          <p:cNvCxnSpPr/>
          <p:nvPr/>
        </p:nvCxnSpPr>
        <p:spPr>
          <a:xfrm>
            <a:off x="-17920" y="4855066"/>
            <a:ext cx="9144000" cy="0"/>
          </a:xfrm>
          <a:prstGeom prst="straightConnector1">
            <a:avLst/>
          </a:prstGeom>
          <a:noFill/>
          <a:ln cap="rnd" cmpd="sng" w="38100">
            <a:solidFill>
              <a:srgbClr val="53585F"/>
            </a:solidFill>
            <a:prstDash val="dashDot"/>
            <a:miter lim="8000"/>
            <a:headEnd len="sm" w="sm" type="none"/>
            <a:tailEnd len="sm" w="sm" type="none"/>
          </a:ln>
        </p:spPr>
      </p:cxnSp>
      <p:sp>
        <p:nvSpPr>
          <p:cNvPr id="52" name="Google Shape;52;p9"/>
          <p:cNvSpPr/>
          <p:nvPr/>
        </p:nvSpPr>
        <p:spPr>
          <a:xfrm>
            <a:off x="8504976" y="4696958"/>
            <a:ext cx="375000" cy="281400"/>
          </a:xfrm>
          <a:prstGeom prst="rect">
            <a:avLst/>
          </a:prstGeom>
          <a:solidFill>
            <a:srgbClr val="F45343"/>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2300"/>
              <a:buFont typeface="Arial"/>
              <a:buNone/>
            </a:pPr>
            <a:r>
              <a:t/>
            </a:r>
            <a:endParaRPr b="0" i="0" sz="2300" u="none" cap="none" strike="noStrike">
              <a:solidFill>
                <a:srgbClr val="000000"/>
              </a:solidFill>
              <a:latin typeface="Arial"/>
              <a:ea typeface="Arial"/>
              <a:cs typeface="Arial"/>
              <a:sym typeface="Arial"/>
            </a:endParaRPr>
          </a:p>
        </p:txBody>
      </p:sp>
      <p:cxnSp>
        <p:nvCxnSpPr>
          <p:cNvPr id="53" name="Google Shape;53;p9"/>
          <p:cNvCxnSpPr/>
          <p:nvPr/>
        </p:nvCxnSpPr>
        <p:spPr>
          <a:xfrm>
            <a:off x="594922" y="945629"/>
            <a:ext cx="8532300" cy="0"/>
          </a:xfrm>
          <a:prstGeom prst="straightConnector1">
            <a:avLst/>
          </a:prstGeom>
          <a:noFill/>
          <a:ln cap="rnd" cmpd="sng" w="38100">
            <a:solidFill>
              <a:srgbClr val="53585F"/>
            </a:solidFill>
            <a:prstDash val="dashDot"/>
            <a:miter lim="8000"/>
            <a:headEnd len="sm" w="sm" type="none"/>
            <a:tailEnd len="sm" w="sm" type="none"/>
          </a:ln>
        </p:spPr>
      </p:cxnSp>
      <p:sp>
        <p:nvSpPr>
          <p:cNvPr id="54" name="Google Shape;54;p9"/>
          <p:cNvSpPr txBox="1"/>
          <p:nvPr>
            <p:ph idx="12" type="sldNum"/>
          </p:nvPr>
        </p:nvSpPr>
        <p:spPr>
          <a:xfrm>
            <a:off x="8553302" y="4754978"/>
            <a:ext cx="278400" cy="200400"/>
          </a:xfrm>
          <a:prstGeom prst="rect">
            <a:avLst/>
          </a:prstGeom>
          <a:noFill/>
          <a:ln>
            <a:noFill/>
          </a:ln>
        </p:spPr>
        <p:txBody>
          <a:bodyPr anchorCtr="0" anchor="ctr" bIns="32750" lIns="32750" spcFirstLastPara="1" rIns="32750" wrap="square" tIns="32750">
            <a:noAutofit/>
          </a:bodyPr>
          <a:lstStyle>
            <a:lvl1pPr indent="0" lvl="0"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55" name="Google Shape;55;p9"/>
          <p:cNvSpPr txBox="1"/>
          <p:nvPr>
            <p:ph type="title"/>
          </p:nvPr>
        </p:nvSpPr>
        <p:spPr>
          <a:xfrm>
            <a:off x="628796" y="221010"/>
            <a:ext cx="6438900" cy="288000"/>
          </a:xfrm>
          <a:prstGeom prst="rect">
            <a:avLst/>
          </a:prstGeom>
          <a:noFill/>
          <a:ln>
            <a:noFill/>
          </a:ln>
        </p:spPr>
        <p:txBody>
          <a:bodyPr anchorCtr="0" anchor="ctr" bIns="91425" lIns="91425" spcFirstLastPara="1" rIns="91425" wrap="square" tIns="91425"/>
          <a:lstStyle>
            <a:lvl1pPr lvl="0" marR="0" rtl="0" algn="l">
              <a:lnSpc>
                <a:spcPct val="60000"/>
              </a:lnSpc>
              <a:spcBef>
                <a:spcPts val="0"/>
              </a:spcBef>
              <a:spcAft>
                <a:spcPts val="0"/>
              </a:spcAft>
              <a:buClr>
                <a:srgbClr val="53585F"/>
              </a:buClr>
              <a:buSzPts val="900"/>
              <a:buFont typeface="Arial"/>
              <a:buNone/>
              <a:defRPr b="0" i="0" sz="2100" u="none" cap="none" strike="noStrike">
                <a:solidFill>
                  <a:srgbClr val="53585F"/>
                </a:solidFill>
                <a:latin typeface="Arial"/>
                <a:ea typeface="Arial"/>
                <a:cs typeface="Arial"/>
                <a:sym typeface="Arial"/>
              </a:defRPr>
            </a:lvl1pPr>
            <a:lvl2pPr lvl="1"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画像（3 点）">
  <p:cSld name="画像（3 点）">
    <p:bg>
      <p:bgPr>
        <a:solidFill>
          <a:srgbClr val="FFFFFF"/>
        </a:solidFill>
      </p:bgPr>
    </p:bg>
    <p:spTree>
      <p:nvGrpSpPr>
        <p:cNvPr id="56" name="Shape 56"/>
        <p:cNvGrpSpPr/>
        <p:nvPr/>
      </p:nvGrpSpPr>
      <p:grpSpPr>
        <a:xfrm>
          <a:off x="0" y="0"/>
          <a:ext cx="0" cy="0"/>
          <a:chOff x="0" y="0"/>
          <a:chExt cx="0" cy="0"/>
        </a:xfrm>
      </p:grpSpPr>
      <p:sp>
        <p:nvSpPr>
          <p:cNvPr id="57" name="Google Shape;57;p10"/>
          <p:cNvSpPr/>
          <p:nvPr>
            <p:ph idx="2" type="pic"/>
          </p:nvPr>
        </p:nvSpPr>
        <p:spPr>
          <a:xfrm>
            <a:off x="4723805" y="2685604"/>
            <a:ext cx="3750600" cy="1989000"/>
          </a:xfrm>
          <a:prstGeom prst="rect">
            <a:avLst/>
          </a:prstGeom>
          <a:noFill/>
          <a:ln>
            <a:noFill/>
          </a:ln>
        </p:spPr>
        <p:txBody>
          <a:bodyPr anchorCtr="0" anchor="t" bIns="91425" lIns="91425" spcFirstLastPara="1" rIns="91425" wrap="square" tIns="91425"/>
          <a:lstStyle>
            <a:lvl1pPr lvl="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1pPr>
            <a:lvl2pPr lvl="1"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2pPr>
            <a:lvl3pPr lvl="2"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3pPr>
            <a:lvl4pPr lvl="3"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4pPr>
            <a:lvl5pPr lvl="4"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5pPr>
            <a:lvl6pPr lvl="5"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lvl="6"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lvl="7"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lvl="8"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sp>
        <p:nvSpPr>
          <p:cNvPr id="58" name="Google Shape;58;p10"/>
          <p:cNvSpPr/>
          <p:nvPr>
            <p:ph idx="3" type="pic"/>
          </p:nvPr>
        </p:nvSpPr>
        <p:spPr>
          <a:xfrm>
            <a:off x="4728177" y="468808"/>
            <a:ext cx="3750600" cy="1989000"/>
          </a:xfrm>
          <a:prstGeom prst="rect">
            <a:avLst/>
          </a:prstGeom>
          <a:noFill/>
          <a:ln>
            <a:noFill/>
          </a:ln>
        </p:spPr>
        <p:txBody>
          <a:bodyPr anchorCtr="0" anchor="t" bIns="91425" lIns="91425" spcFirstLastPara="1" rIns="91425" wrap="square" tIns="91425"/>
          <a:lstStyle>
            <a:lvl1pPr lvl="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1pPr>
            <a:lvl2pPr lvl="1"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2pPr>
            <a:lvl3pPr lvl="2"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3pPr>
            <a:lvl4pPr lvl="3"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4pPr>
            <a:lvl5pPr lvl="4"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5pPr>
            <a:lvl6pPr lvl="5"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lvl="6"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lvl="7"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lvl="8"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sp>
        <p:nvSpPr>
          <p:cNvPr id="59" name="Google Shape;59;p10"/>
          <p:cNvSpPr/>
          <p:nvPr>
            <p:ph idx="4" type="pic"/>
          </p:nvPr>
        </p:nvSpPr>
        <p:spPr>
          <a:xfrm>
            <a:off x="669727" y="468808"/>
            <a:ext cx="3750600" cy="4206000"/>
          </a:xfrm>
          <a:prstGeom prst="rect">
            <a:avLst/>
          </a:prstGeom>
          <a:noFill/>
          <a:ln>
            <a:noFill/>
          </a:ln>
        </p:spPr>
        <p:txBody>
          <a:bodyPr anchorCtr="0" anchor="t" bIns="91425" lIns="91425" spcFirstLastPara="1" rIns="91425" wrap="square" tIns="91425"/>
          <a:lstStyle>
            <a:lvl1pPr lvl="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1pPr>
            <a:lvl2pPr lvl="1"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2pPr>
            <a:lvl3pPr lvl="2"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3pPr>
            <a:lvl4pPr lvl="3"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4pPr>
            <a:lvl5pPr lvl="4"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5pPr>
            <a:lvl6pPr lvl="5"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lvl="6"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lvl="7"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lvl="8"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sp>
        <p:nvSpPr>
          <p:cNvPr id="60" name="Google Shape;60;p10"/>
          <p:cNvSpPr txBox="1"/>
          <p:nvPr>
            <p:ph idx="12" type="sldNum"/>
          </p:nvPr>
        </p:nvSpPr>
        <p:spPr>
          <a:xfrm>
            <a:off x="4421749" y="4878958"/>
            <a:ext cx="291600" cy="174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3.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6" Type="http://schemas.openxmlformats.org/officeDocument/2006/relationships/theme" Target="../theme/theme1.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2" Type="http://schemas.openxmlformats.org/officeDocument/2006/relationships/theme" Target="../theme/theme2.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2F4F6"/>
            </a:gs>
            <a:gs pos="100000">
              <a:srgbClr val="FFFFFF"/>
            </a:gs>
          </a:gsLst>
          <a:lin ang="54000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69727" y="234404"/>
            <a:ext cx="7804500" cy="11385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900"/>
              <a:buFont typeface="Arial"/>
              <a:buNone/>
              <a:defRPr b="0" i="0" sz="39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69727" y="1372939"/>
            <a:ext cx="7804500" cy="3315000"/>
          </a:xfrm>
          <a:prstGeom prst="rect">
            <a:avLst/>
          </a:prstGeom>
          <a:noFill/>
          <a:ln>
            <a:noFill/>
          </a:ln>
        </p:spPr>
        <p:txBody>
          <a:bodyPr anchorCtr="0" anchor="ctr" bIns="91425" lIns="91425" spcFirstLastPara="1" rIns="91425" wrap="square" tIns="91425"/>
          <a:lstStyle>
            <a:lvl1pPr indent="-336550" lvl="0" marL="4572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1pPr>
            <a:lvl2pPr indent="-336550" lvl="1" marL="9144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2pPr>
            <a:lvl3pPr indent="-336550" lvl="2" marL="13716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3pPr>
            <a:lvl4pPr indent="-336550" lvl="3" marL="18288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4pPr>
            <a:lvl5pPr indent="-336550" lvl="4" marL="22860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5pPr>
            <a:lvl6pPr indent="-336550" lvl="5" marL="27432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6pPr>
            <a:lvl7pPr indent="-336550" lvl="6" marL="32004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7pPr>
            <a:lvl8pPr indent="-336550" lvl="7" marL="36576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8pPr>
            <a:lvl9pPr indent="-336550" lvl="8" marL="4114800" marR="0" rtl="0" algn="l">
              <a:lnSpc>
                <a:spcPct val="100000"/>
              </a:lnSpc>
              <a:spcBef>
                <a:spcPts val="2700"/>
              </a:spcBef>
              <a:spcAft>
                <a:spcPts val="0"/>
              </a:spcAft>
              <a:buClr>
                <a:srgbClr val="000000"/>
              </a:buClr>
              <a:buSzPts val="1700"/>
              <a:buFont typeface="Arial"/>
              <a:buChar char="•"/>
              <a:defRPr b="0" i="0" sz="2300" u="none" cap="none" strike="noStrike">
                <a:solidFill>
                  <a:srgbClr val="000000"/>
                </a:solidFill>
                <a:latin typeface="Arial"/>
                <a:ea typeface="Arial"/>
                <a:cs typeface="Arial"/>
                <a:sym typeface="Arial"/>
              </a:defRPr>
            </a:lvl9pPr>
          </a:lstStyle>
          <a:p/>
        </p:txBody>
      </p:sp>
      <p:sp>
        <p:nvSpPr>
          <p:cNvPr id="8" name="Google Shape;8;p1"/>
          <p:cNvSpPr txBox="1"/>
          <p:nvPr>
            <p:ph idx="12" type="sldNum"/>
          </p:nvPr>
        </p:nvSpPr>
        <p:spPr>
          <a:xfrm>
            <a:off x="4421749" y="4878958"/>
            <a:ext cx="291600" cy="1740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200"/>
              <a:buFont typeface="Arial"/>
              <a:buNone/>
              <a:defRPr b="0" i="0" sz="12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669727" y="234404"/>
            <a:ext cx="7804500" cy="1138500"/>
          </a:xfrm>
          <a:prstGeom prst="rect">
            <a:avLst/>
          </a:prstGeom>
          <a:noFill/>
          <a:ln>
            <a:noFill/>
          </a:ln>
        </p:spPr>
        <p:txBody>
          <a:bodyPr anchorCtr="0" anchor="ctr" bIns="68575" lIns="68575" spcFirstLastPara="1" rIns="68575" wrap="square" tIns="68575"/>
          <a:lstStyle>
            <a:lvl1pPr lvl="0"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700"/>
              <a:buFont typeface="Arial"/>
              <a:buNone/>
              <a:defRPr b="0" i="0" sz="2900" u="none" cap="none" strike="noStrike">
                <a:solidFill>
                  <a:srgbClr val="000000"/>
                </a:solidFill>
                <a:latin typeface="Arial"/>
                <a:ea typeface="Arial"/>
                <a:cs typeface="Arial"/>
                <a:sym typeface="Arial"/>
              </a:defRPr>
            </a:lvl9pPr>
          </a:lstStyle>
          <a:p/>
        </p:txBody>
      </p:sp>
      <p:sp>
        <p:nvSpPr>
          <p:cNvPr id="96" name="Google Shape;96;p18"/>
          <p:cNvSpPr txBox="1"/>
          <p:nvPr>
            <p:ph idx="1" type="body"/>
          </p:nvPr>
        </p:nvSpPr>
        <p:spPr>
          <a:xfrm>
            <a:off x="669727" y="1372939"/>
            <a:ext cx="7804500" cy="3315300"/>
          </a:xfrm>
          <a:prstGeom prst="rect">
            <a:avLst/>
          </a:prstGeom>
          <a:noFill/>
          <a:ln>
            <a:noFill/>
          </a:ln>
        </p:spPr>
        <p:txBody>
          <a:bodyPr anchorCtr="0" anchor="ctr" bIns="68575" lIns="68575" spcFirstLastPara="1" rIns="68575" wrap="square" tIns="68575"/>
          <a:lstStyle>
            <a:lvl1pPr indent="-311150" lvl="0" marL="4572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1pPr>
            <a:lvl2pPr indent="-311150" lvl="1" marL="9144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2pPr>
            <a:lvl3pPr indent="-311150" lvl="2" marL="13716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3pPr>
            <a:lvl4pPr indent="-311150" lvl="3" marL="18288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4pPr>
            <a:lvl5pPr indent="-311150" lvl="4" marL="22860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5pPr>
            <a:lvl6pPr indent="-311150" lvl="5" marL="27432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6pPr>
            <a:lvl7pPr indent="-311150" lvl="6" marL="32004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7pPr>
            <a:lvl8pPr indent="-311150" lvl="7" marL="36576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8pPr>
            <a:lvl9pPr indent="-311150" lvl="8" marL="4114800" marR="0" rtl="0" algn="l">
              <a:lnSpc>
                <a:spcPct val="100000"/>
              </a:lnSpc>
              <a:spcBef>
                <a:spcPts val="2000"/>
              </a:spcBef>
              <a:spcAft>
                <a:spcPts val="0"/>
              </a:spcAft>
              <a:buClr>
                <a:srgbClr val="000000"/>
              </a:buClr>
              <a:buSzPts val="1300"/>
              <a:buFont typeface="Arial"/>
              <a:buChar char="•"/>
              <a:defRPr b="0" i="0" sz="1700" u="none" cap="none" strike="noStrike">
                <a:solidFill>
                  <a:srgbClr val="000000"/>
                </a:solidFill>
                <a:latin typeface="Arial"/>
                <a:ea typeface="Arial"/>
                <a:cs typeface="Arial"/>
                <a:sym typeface="Arial"/>
              </a:defRPr>
            </a:lvl9pPr>
          </a:lstStyle>
          <a:p/>
        </p:txBody>
      </p:sp>
      <p:sp>
        <p:nvSpPr>
          <p:cNvPr id="97" name="Google Shape;97;p18"/>
          <p:cNvSpPr txBox="1"/>
          <p:nvPr>
            <p:ph idx="12" type="sldNum"/>
          </p:nvPr>
        </p:nvSpPr>
        <p:spPr>
          <a:xfrm>
            <a:off x="4421749" y="4878958"/>
            <a:ext cx="291600" cy="174000"/>
          </a:xfrm>
          <a:prstGeom prst="rect">
            <a:avLst/>
          </a:prstGeom>
          <a:noFill/>
          <a:ln>
            <a:noFill/>
          </a:ln>
        </p:spPr>
        <p:txBody>
          <a:bodyPr anchorCtr="0" anchor="t" bIns="24575" lIns="24575" spcFirstLastPara="1" rIns="24575" wrap="square" tIns="24575">
            <a:noAutofit/>
          </a:bodyPr>
          <a:lstStyle>
            <a:lvl1pPr indent="0" lvl="0"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900"/>
              <a:buFont typeface="Arial"/>
              <a:buNone/>
              <a:defRPr b="0" i="0" sz="9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2" name="Shape 182"/>
        <p:cNvGrpSpPr/>
        <p:nvPr/>
      </p:nvGrpSpPr>
      <p:grpSpPr>
        <a:xfrm>
          <a:off x="0" y="0"/>
          <a:ext cx="0" cy="0"/>
          <a:chOff x="0" y="0"/>
          <a:chExt cx="0" cy="0"/>
        </a:xfrm>
      </p:grpSpPr>
      <p:sp>
        <p:nvSpPr>
          <p:cNvPr id="183" name="Google Shape;183;p3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84" name="Google Shape;184;p34"/>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5" name="Google Shape;185;p3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6" name="Google Shape;186;p3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7" name="Google Shape;187;p3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hyperlink" Target="https://goo.gl/nGwQJL" TargetMode="External"/><Relationship Id="rId4" Type="http://schemas.openxmlformats.org/officeDocument/2006/relationships/hyperlink" Target="https://goo.gl/G5JAUY" TargetMode="External"/><Relationship Id="rId5" Type="http://schemas.openxmlformats.org/officeDocument/2006/relationships/hyperlink" Target="https://goo.gl/8q1e7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hyperlink" Target="https://goo.gl/MtKEhc" TargetMode="External"/><Relationship Id="rId4" Type="http://schemas.openxmlformats.org/officeDocument/2006/relationships/hyperlink" Target="https://goo.gl/Yj5EhA" TargetMode="External"/><Relationship Id="rId5" Type="http://schemas.openxmlformats.org/officeDocument/2006/relationships/hyperlink" Target="https://goo.gl/TTYQD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 Id="rId3" Type="http://schemas.openxmlformats.org/officeDocument/2006/relationships/hyperlink" Target="https://goo.gl/AZnDzN" TargetMode="External"/><Relationship Id="rId4" Type="http://schemas.openxmlformats.org/officeDocument/2006/relationships/hyperlink" Target="https://goo.gl/KqX8Y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goo.gl/yBkHHZ"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hyperlink" Target="https://goo.gl/nGwQJ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oo.gl/MtKEhc"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hyperlink" Target="https://goo.gl/AZnDzN" TargetMode="External"/><Relationship Id="rId4" Type="http://schemas.openxmlformats.org/officeDocument/2006/relationships/hyperlink" Target="https://goo.gl/KqX8YC" TargetMode="External"/><Relationship Id="rId5" Type="http://schemas.openxmlformats.org/officeDocument/2006/relationships/hyperlink" Target="https://goo.gl/Yj5EhA" TargetMode="External"/><Relationship Id="rId6" Type="http://schemas.openxmlformats.org/officeDocument/2006/relationships/hyperlink" Target="https://goo.gl/HNynF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docs.google.com/forms/d/e/1FAIpQLSd6bX-Fh_W1TOBM_2m9MOrz3DNkUNfIdWMsCkjJIVwI9el0Cg/viewfor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 Id="rId3" Type="http://schemas.openxmlformats.org/officeDocument/2006/relationships/hyperlink" Target="https://goo.gl/yBkHHZ" TargetMode="External"/><Relationship Id="rId4" Type="http://schemas.openxmlformats.org/officeDocument/2006/relationships/hyperlink" Target="https://goo.gl/F8xmG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887700" y="1436575"/>
            <a:ext cx="7587300" cy="59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959"/>
              <a:buFont typeface="Calibri"/>
              <a:buNone/>
            </a:pPr>
            <a:r>
              <a:rPr lang="en" sz="3700">
                <a:solidFill>
                  <a:schemeClr val="dk1"/>
                </a:solidFill>
              </a:rPr>
              <a:t>Project Management Process</a:t>
            </a:r>
            <a:endParaRPr sz="3700">
              <a:solidFill>
                <a:schemeClr val="dk1"/>
              </a:solidFill>
            </a:endParaRPr>
          </a:p>
        </p:txBody>
      </p:sp>
      <p:sp>
        <p:nvSpPr>
          <p:cNvPr id="262" name="Google Shape;262;p46"/>
          <p:cNvSpPr txBox="1"/>
          <p:nvPr>
            <p:ph idx="1" type="body"/>
          </p:nvPr>
        </p:nvSpPr>
        <p:spPr>
          <a:xfrm>
            <a:off x="1750961" y="2652117"/>
            <a:ext cx="6509100" cy="21483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a:t>DIV2 PMG Group</a:t>
            </a:r>
            <a:endParaRPr/>
          </a:p>
          <a:p>
            <a:pPr indent="0" lvl="0" marL="0" rtl="0" algn="l">
              <a:spcBef>
                <a:spcPts val="1500"/>
              </a:spcBef>
              <a:spcAft>
                <a:spcPts val="0"/>
              </a:spcAft>
              <a:buNone/>
            </a:pPr>
            <a:r>
              <a:t/>
            </a:r>
            <a:endParaRPr/>
          </a:p>
        </p:txBody>
      </p:sp>
      <p:sp>
        <p:nvSpPr>
          <p:cNvPr id="263" name="Google Shape;263;p46"/>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graphicFrame>
        <p:nvGraphicFramePr>
          <p:cNvPr id="355" name="Google Shape;355;p55"/>
          <p:cNvGraphicFramePr/>
          <p:nvPr/>
        </p:nvGraphicFramePr>
        <p:xfrm>
          <a:off x="481150" y="742950"/>
          <a:ext cx="3000000" cy="3000000"/>
        </p:xfrm>
        <a:graphic>
          <a:graphicData uri="http://schemas.openxmlformats.org/drawingml/2006/table">
            <a:tbl>
              <a:tblPr bandRow="1" firstRow="1">
                <a:noFill/>
                <a:tableStyleId>{E97AB6C3-CF40-4545-980D-F9EB4C19FDCB}</a:tableStyleId>
              </a:tblPr>
              <a:tblGrid>
                <a:gridCol w="1742350"/>
                <a:gridCol w="2067150"/>
                <a:gridCol w="1859475"/>
                <a:gridCol w="1040700"/>
                <a:gridCol w="1267375"/>
              </a:tblGrid>
              <a:tr h="518975">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Management Area</a:t>
                      </a:r>
                      <a:endParaRPr>
                        <a:solidFill>
                          <a:srgbClr val="FFFFFF"/>
                        </a:solidFill>
                        <a:latin typeface="Arial"/>
                        <a:ea typeface="Arial"/>
                        <a:cs typeface="Arial"/>
                        <a:sym typeface="Arial"/>
                      </a:endParaRPr>
                    </a:p>
                  </a:txBody>
                  <a:tcPr marT="34300" marB="34300" marR="91450" marL="91450">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Action</a:t>
                      </a:r>
                      <a:endParaRPr>
                        <a:solidFill>
                          <a:srgbClr val="FFFFFF"/>
                        </a:solidFill>
                        <a:latin typeface="Arial"/>
                        <a:ea typeface="Arial"/>
                        <a:cs typeface="Arial"/>
                        <a:sym typeface="Arial"/>
                      </a:endParaRPr>
                    </a:p>
                  </a:txBody>
                  <a:tcPr marT="34300" marB="34300" marR="91450" marL="91450">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Output</a:t>
                      </a:r>
                      <a:endParaRPr>
                        <a:solidFill>
                          <a:srgbClr val="FFFFFF"/>
                        </a:solidFill>
                        <a:latin typeface="Arial"/>
                        <a:ea typeface="Arial"/>
                        <a:cs typeface="Arial"/>
                        <a:sym typeface="Arial"/>
                      </a:endParaRPr>
                    </a:p>
                  </a:txBody>
                  <a:tcPr marT="34300" marB="34300" marR="91450" marL="91450">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PIC</a:t>
                      </a:r>
                      <a:endParaRPr>
                        <a:solidFill>
                          <a:srgbClr val="FFFFFF"/>
                        </a:solidFill>
                        <a:latin typeface="Arial"/>
                        <a:ea typeface="Arial"/>
                        <a:cs typeface="Arial"/>
                        <a:sym typeface="Arial"/>
                      </a:endParaRPr>
                    </a:p>
                  </a:txBody>
                  <a:tcPr marT="34300" marB="34300" marR="91450" marL="91450">
                    <a:solidFill>
                      <a:srgbClr val="1155CC"/>
                    </a:solidFill>
                  </a:tcPr>
                </a:tc>
                <a:tc>
                  <a:txBody>
                    <a:bodyPr>
                      <a:noAutofit/>
                    </a:bodyPr>
                    <a:lstStyle/>
                    <a:p>
                      <a:pPr indent="0" lvl="0" marL="0" marR="0" rtl="0" algn="l">
                        <a:lnSpc>
                          <a:spcPct val="100000"/>
                        </a:lnSpc>
                        <a:spcBef>
                          <a:spcPts val="0"/>
                        </a:spcBef>
                        <a:spcAft>
                          <a:spcPts val="0"/>
                        </a:spcAft>
                        <a:buClr>
                          <a:schemeClr val="dk1"/>
                        </a:buClr>
                        <a:buSzPts val="900"/>
                        <a:buFont typeface="Times New Roman"/>
                        <a:buNone/>
                      </a:pPr>
                      <a:r>
                        <a:rPr lang="en">
                          <a:solidFill>
                            <a:srgbClr val="FFFFFF"/>
                          </a:solidFill>
                          <a:latin typeface="Arial"/>
                          <a:ea typeface="Arial"/>
                          <a:cs typeface="Arial"/>
                          <a:sym typeface="Arial"/>
                        </a:rPr>
                        <a:t>Template,</a:t>
                      </a:r>
                      <a:r>
                        <a:rPr lang="en">
                          <a:solidFill>
                            <a:srgbClr val="FFFFFF"/>
                          </a:solidFill>
                          <a:latin typeface="Arial"/>
                          <a:ea typeface="Arial"/>
                          <a:cs typeface="Arial"/>
                          <a:sym typeface="Arial"/>
                        </a:rPr>
                        <a:t> guideline</a:t>
                      </a:r>
                      <a:endParaRPr>
                        <a:solidFill>
                          <a:srgbClr val="FFFFFF"/>
                        </a:solidFill>
                        <a:latin typeface="Arial"/>
                        <a:ea typeface="Arial"/>
                        <a:cs typeface="Arial"/>
                        <a:sym typeface="Arial"/>
                      </a:endParaRPr>
                    </a:p>
                    <a:p>
                      <a:pPr indent="0" lvl="0" marL="0" marR="0" rtl="0" algn="l">
                        <a:spcBef>
                          <a:spcPts val="0"/>
                        </a:spcBef>
                        <a:spcAft>
                          <a:spcPts val="0"/>
                        </a:spcAft>
                        <a:buNone/>
                      </a:pPr>
                      <a:r>
                        <a:t/>
                      </a:r>
                      <a:endParaRPr>
                        <a:solidFill>
                          <a:srgbClr val="FFFFFF"/>
                        </a:solidFill>
                        <a:latin typeface="Arial"/>
                        <a:ea typeface="Arial"/>
                        <a:cs typeface="Arial"/>
                        <a:sym typeface="Arial"/>
                      </a:endParaRPr>
                    </a:p>
                  </a:txBody>
                  <a:tcPr marT="34300" marB="34300" marR="91450" marL="91450">
                    <a:solidFill>
                      <a:srgbClr val="1155CC"/>
                    </a:solidFill>
                  </a:tcPr>
                </a:tc>
              </a:tr>
              <a:tr h="300675">
                <a:tc>
                  <a:txBody>
                    <a:bodyPr>
                      <a:noAutofit/>
                    </a:bodyPr>
                    <a:lstStyle/>
                    <a:p>
                      <a:pPr indent="0" lvl="0" marL="0" marR="0" rtl="0" algn="l">
                        <a:spcBef>
                          <a:spcPts val="0"/>
                        </a:spcBef>
                        <a:spcAft>
                          <a:spcPts val="0"/>
                        </a:spcAft>
                        <a:buNone/>
                      </a:pPr>
                      <a:r>
                        <a:rPr lang="en">
                          <a:latin typeface="Arial"/>
                          <a:ea typeface="Arial"/>
                          <a:cs typeface="Arial"/>
                          <a:sym typeface="Arial"/>
                        </a:rPr>
                        <a:t>Project</a:t>
                      </a:r>
                      <a:r>
                        <a:rPr lang="en">
                          <a:latin typeface="Arial"/>
                          <a:ea typeface="Arial"/>
                          <a:cs typeface="Arial"/>
                          <a:sym typeface="Arial"/>
                        </a:rPr>
                        <a:t> </a:t>
                      </a:r>
                      <a:r>
                        <a:rPr lang="en">
                          <a:latin typeface="Arial"/>
                          <a:ea typeface="Arial"/>
                          <a:cs typeface="Arial"/>
                          <a:sym typeface="Arial"/>
                        </a:rPr>
                        <a:t>Overview</a:t>
                      </a:r>
                      <a:endParaRPr>
                        <a:latin typeface="Arial"/>
                        <a:ea typeface="Arial"/>
                        <a:cs typeface="Arial"/>
                        <a:sym typeface="Arial"/>
                      </a:endParaRPr>
                    </a:p>
                  </a:txBody>
                  <a:tcPr marT="34300" marB="34300" marR="91450" marL="91450">
                    <a:lnB cap="flat" cmpd="sng" w="12700">
                      <a:solidFill>
                        <a:schemeClr val="lt1"/>
                      </a:solidFill>
                      <a:prstDash val="solid"/>
                      <a:round/>
                      <a:headEnd len="sm" w="sm" type="none"/>
                      <a:tailEnd len="sm" w="sm" type="none"/>
                    </a:lnB>
                    <a:solidFill>
                      <a:srgbClr val="E6EAF4"/>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 Project deliverables</a:t>
                      </a:r>
                      <a:endParaRPr>
                        <a:latin typeface="Arial"/>
                        <a:ea typeface="Arial"/>
                        <a:cs typeface="Arial"/>
                        <a:sym typeface="Arial"/>
                      </a:endParaRPr>
                    </a:p>
                    <a:p>
                      <a:pPr indent="0" lvl="0" marL="0" marR="0" rtl="0" algn="l">
                        <a:spcBef>
                          <a:spcPts val="0"/>
                        </a:spcBef>
                        <a:spcAft>
                          <a:spcPts val="0"/>
                        </a:spcAft>
                        <a:buClr>
                          <a:schemeClr val="dk1"/>
                        </a:buClr>
                        <a:buSzPts val="900"/>
                        <a:buFont typeface="Times New Roman"/>
                        <a:buNone/>
                      </a:pPr>
                      <a:r>
                        <a:rPr lang="en">
                          <a:latin typeface="Arial"/>
                          <a:ea typeface="Arial"/>
                          <a:cs typeface="Arial"/>
                          <a:sym typeface="Arial"/>
                        </a:rPr>
                        <a:t>- Technology</a:t>
                      </a:r>
                      <a:endParaRPr>
                        <a:latin typeface="Arial"/>
                        <a:ea typeface="Arial"/>
                        <a:cs typeface="Arial"/>
                        <a:sym typeface="Arial"/>
                      </a:endParaRPr>
                    </a:p>
                    <a:p>
                      <a:pPr indent="0" lvl="0" marL="0" marR="0" rtl="0" algn="l">
                        <a:spcBef>
                          <a:spcPts val="0"/>
                        </a:spcBef>
                        <a:spcAft>
                          <a:spcPts val="0"/>
                        </a:spcAft>
                        <a:buClr>
                          <a:schemeClr val="dk1"/>
                        </a:buClr>
                        <a:buSzPts val="900"/>
                        <a:buFont typeface="Times New Roman"/>
                        <a:buNone/>
                      </a:pPr>
                      <a:r>
                        <a:rPr lang="en">
                          <a:latin typeface="Arial"/>
                          <a:ea typeface="Arial"/>
                          <a:cs typeface="Arial"/>
                          <a:sym typeface="Arial"/>
                        </a:rPr>
                        <a:t>- Scope</a:t>
                      </a:r>
                      <a:endParaRPr>
                        <a:latin typeface="Arial"/>
                        <a:ea typeface="Arial"/>
                        <a:cs typeface="Arial"/>
                        <a:sym typeface="Arial"/>
                      </a:endParaRPr>
                    </a:p>
                    <a:p>
                      <a:pPr indent="0" lvl="0" marL="0" rtl="0" algn="l">
                        <a:spcBef>
                          <a:spcPts val="0"/>
                        </a:spcBef>
                        <a:spcAft>
                          <a:spcPts val="0"/>
                        </a:spcAft>
                        <a:buClr>
                          <a:schemeClr val="dk1"/>
                        </a:buClr>
                        <a:buFont typeface="Arial"/>
                        <a:buNone/>
                      </a:pPr>
                      <a:r>
                        <a:t/>
                      </a:r>
                      <a:endParaRPr>
                        <a:latin typeface="Arial"/>
                        <a:ea typeface="Arial"/>
                        <a:cs typeface="Arial"/>
                        <a:sym typeface="Arial"/>
                      </a:endParaRPr>
                    </a:p>
                  </a:txBody>
                  <a:tcPr marT="34300" marB="34300" marR="91450" marL="91450">
                    <a:lnB cap="flat" cmpd="sng" w="12700">
                      <a:solidFill>
                        <a:schemeClr val="lt1"/>
                      </a:solidFill>
                      <a:prstDash val="solid"/>
                      <a:round/>
                      <a:headEnd len="sm" w="sm" type="none"/>
                      <a:tailEnd len="sm" w="sm" type="none"/>
                    </a:lnB>
                    <a:solidFill>
                      <a:srgbClr val="E6EAF4"/>
                    </a:solidFill>
                  </a:tcPr>
                </a:tc>
                <a:tc>
                  <a:txBody>
                    <a:bodyPr>
                      <a:noAutofit/>
                    </a:bodyPr>
                    <a:lstStyle/>
                    <a:p>
                      <a:pPr indent="0" lvl="0" marL="0" marR="0" rtl="0" algn="l">
                        <a:lnSpc>
                          <a:spcPct val="100000"/>
                        </a:lnSpc>
                        <a:spcBef>
                          <a:spcPts val="0"/>
                        </a:spcBef>
                        <a:spcAft>
                          <a:spcPts val="0"/>
                        </a:spcAft>
                        <a:buClr>
                          <a:schemeClr val="dk1"/>
                        </a:buClr>
                        <a:buSzPts val="900"/>
                        <a:buFont typeface="Times New Roman"/>
                        <a:buNone/>
                      </a:pPr>
                      <a:r>
                        <a:rPr lang="en">
                          <a:latin typeface="Arial"/>
                          <a:ea typeface="Arial"/>
                          <a:cs typeface="Arial"/>
                          <a:sym typeface="Arial"/>
                        </a:rPr>
                        <a:t>Project</a:t>
                      </a:r>
                      <a:r>
                        <a:rPr lang="en">
                          <a:latin typeface="Arial"/>
                          <a:ea typeface="Arial"/>
                          <a:cs typeface="Arial"/>
                          <a:sym typeface="Arial"/>
                        </a:rPr>
                        <a:t> </a:t>
                      </a:r>
                      <a:r>
                        <a:rPr lang="en">
                          <a:latin typeface="Arial"/>
                          <a:ea typeface="Arial"/>
                          <a:cs typeface="Arial"/>
                          <a:sym typeface="Arial"/>
                        </a:rPr>
                        <a:t>Management:</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Times New Roman"/>
                        <a:buNone/>
                      </a:pPr>
                      <a:r>
                        <a:rPr lang="en">
                          <a:latin typeface="Arial"/>
                          <a:ea typeface="Arial"/>
                          <a:cs typeface="Arial"/>
                          <a:sym typeface="Arial"/>
                        </a:rPr>
                        <a:t>・</a:t>
                      </a:r>
                      <a:r>
                        <a:rPr lang="en">
                          <a:solidFill>
                            <a:srgbClr val="FF0000"/>
                          </a:solidFill>
                          <a:latin typeface="Arial"/>
                          <a:ea typeface="Arial"/>
                          <a:cs typeface="Arial"/>
                          <a:sym typeface="Arial"/>
                        </a:rPr>
                        <a:t>Overview</a:t>
                      </a:r>
                      <a:endParaRPr>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Times New Roman"/>
                        <a:buNone/>
                      </a:pPr>
                      <a:r>
                        <a:rPr lang="en">
                          <a:latin typeface="Arial"/>
                          <a:ea typeface="Arial"/>
                          <a:cs typeface="Arial"/>
                          <a:sym typeface="Arial"/>
                        </a:rPr>
                        <a:t> </a:t>
                      </a:r>
                      <a:endParaRPr>
                        <a:latin typeface="Arial"/>
                        <a:ea typeface="Arial"/>
                        <a:cs typeface="Arial"/>
                        <a:sym typeface="Arial"/>
                      </a:endParaRPr>
                    </a:p>
                  </a:txBody>
                  <a:tcPr marT="34300" marB="34300" marR="91450" marL="91450">
                    <a:lnB cap="flat" cmpd="sng" w="12700">
                      <a:solidFill>
                        <a:schemeClr val="lt1"/>
                      </a:solidFill>
                      <a:prstDash val="solid"/>
                      <a:round/>
                      <a:headEnd len="sm" w="sm" type="none"/>
                      <a:tailEnd len="sm" w="sm" type="none"/>
                    </a:lnB>
                    <a:solidFill>
                      <a:srgbClr val="E6EAF4"/>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PO (SM, ST)</a:t>
                      </a:r>
                      <a:endParaRPr>
                        <a:latin typeface="Arial"/>
                        <a:ea typeface="Arial"/>
                        <a:cs typeface="Arial"/>
                        <a:sym typeface="Arial"/>
                      </a:endParaRPr>
                    </a:p>
                  </a:txBody>
                  <a:tcPr marT="34300" marB="34300" marR="91450" marL="91450">
                    <a:lnB cap="flat" cmpd="sng" w="12700">
                      <a:solidFill>
                        <a:schemeClr val="lt1"/>
                      </a:solidFill>
                      <a:prstDash val="solid"/>
                      <a:round/>
                      <a:headEnd len="sm" w="sm" type="none"/>
                      <a:tailEnd len="sm" w="sm" type="none"/>
                    </a:lnB>
                    <a:solidFill>
                      <a:srgbClr val="E6EAF4"/>
                    </a:solidFill>
                  </a:tcPr>
                </a:tc>
                <a:tc>
                  <a:txBody>
                    <a:bodyPr>
                      <a:noAutofit/>
                    </a:bodyPr>
                    <a:lstStyle/>
                    <a:p>
                      <a:pPr indent="0" lvl="0" marL="0" marR="0" rtl="0" algn="l">
                        <a:spcBef>
                          <a:spcPts val="0"/>
                        </a:spcBef>
                        <a:spcAft>
                          <a:spcPts val="0"/>
                        </a:spcAft>
                        <a:buNone/>
                      </a:pPr>
                      <a:r>
                        <a:rPr lang="en" u="sng">
                          <a:solidFill>
                            <a:schemeClr val="hlink"/>
                          </a:solidFill>
                          <a:latin typeface="Arial"/>
                          <a:ea typeface="Arial"/>
                          <a:cs typeface="Arial"/>
                          <a:sym typeface="Arial"/>
                          <a:hlinkClick r:id="rId3"/>
                        </a:rPr>
                        <a:t>https://goo.gl/nGwQJL</a:t>
                      </a:r>
                      <a:endParaRPr>
                        <a:latin typeface="Arial"/>
                        <a:ea typeface="Arial"/>
                        <a:cs typeface="Arial"/>
                        <a:sym typeface="Arial"/>
                      </a:endParaRPr>
                    </a:p>
                  </a:txBody>
                  <a:tcPr marT="34300" marB="34300" marR="91450" marL="91450">
                    <a:lnB cap="flat" cmpd="sng" w="12700">
                      <a:solidFill>
                        <a:schemeClr val="lt1"/>
                      </a:solidFill>
                      <a:prstDash val="solid"/>
                      <a:round/>
                      <a:headEnd len="sm" w="sm" type="none"/>
                      <a:tailEnd len="sm" w="sm" type="none"/>
                    </a:lnB>
                    <a:solidFill>
                      <a:srgbClr val="E6EAF4"/>
                    </a:solidFill>
                  </a:tcPr>
                </a:tc>
              </a:tr>
              <a:tr h="300675">
                <a:tc>
                  <a:txBody>
                    <a:bodyPr>
                      <a:noAutofit/>
                    </a:bodyPr>
                    <a:lstStyle/>
                    <a:p>
                      <a:pPr indent="0" lvl="0" marL="0" marR="0" rtl="0" algn="l">
                        <a:spcBef>
                          <a:spcPts val="0"/>
                        </a:spcBef>
                        <a:spcAft>
                          <a:spcPts val="0"/>
                        </a:spcAft>
                        <a:buNone/>
                      </a:pPr>
                      <a:r>
                        <a:rPr lang="en">
                          <a:latin typeface="Arial"/>
                          <a:ea typeface="Arial"/>
                          <a:cs typeface="Arial"/>
                          <a:sym typeface="Arial"/>
                        </a:rPr>
                        <a:t>Communication</a:t>
                      </a:r>
                      <a:r>
                        <a:rPr lang="en">
                          <a:latin typeface="Arial"/>
                          <a:ea typeface="Arial"/>
                          <a:cs typeface="Arial"/>
                          <a:sym typeface="Arial"/>
                        </a:rPr>
                        <a:t> Planning</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 Communication policy</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Project Management: </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a:t>
                      </a:r>
                      <a:r>
                        <a:rPr lang="en">
                          <a:solidFill>
                            <a:srgbClr val="FF0000"/>
                          </a:solidFill>
                          <a:latin typeface="Arial"/>
                          <a:ea typeface="Arial"/>
                          <a:cs typeface="Arial"/>
                          <a:sym typeface="Arial"/>
                        </a:rPr>
                        <a:t>Communication Policy</a:t>
                      </a:r>
                      <a:endParaRPr>
                        <a:solidFill>
                          <a:srgbClr val="FF0000"/>
                        </a:solidFill>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SM (PO, ST)</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u="sng">
                          <a:solidFill>
                            <a:schemeClr val="hlink"/>
                          </a:solidFill>
                          <a:latin typeface="Arial"/>
                          <a:ea typeface="Arial"/>
                          <a:cs typeface="Arial"/>
                          <a:sym typeface="Arial"/>
                          <a:hlinkClick r:id="rId4"/>
                        </a:rPr>
                        <a:t>https://goo.gl/G5JAUY</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FFFF"/>
                    </a:solidFill>
                  </a:tcPr>
                </a:tc>
              </a:tr>
              <a:tr h="300675">
                <a:tc>
                  <a:txBody>
                    <a:bodyPr>
                      <a:noAutofit/>
                    </a:bodyPr>
                    <a:lstStyle/>
                    <a:p>
                      <a:pPr indent="0" lvl="0" marL="0" marR="0" rtl="0" algn="l">
                        <a:spcBef>
                          <a:spcPts val="0"/>
                        </a:spcBef>
                        <a:spcAft>
                          <a:spcPts val="0"/>
                        </a:spcAft>
                        <a:buNone/>
                      </a:pPr>
                      <a:r>
                        <a:rPr lang="en">
                          <a:latin typeface="Arial"/>
                          <a:ea typeface="Arial"/>
                          <a:cs typeface="Arial"/>
                          <a:sym typeface="Arial"/>
                        </a:rPr>
                        <a:t>Project</a:t>
                      </a:r>
                      <a:r>
                        <a:rPr lang="en">
                          <a:latin typeface="Arial"/>
                          <a:ea typeface="Arial"/>
                          <a:cs typeface="Arial"/>
                          <a:sym typeface="Arial"/>
                        </a:rPr>
                        <a:t> </a:t>
                      </a:r>
                      <a:r>
                        <a:rPr lang="en">
                          <a:latin typeface="Arial"/>
                          <a:ea typeface="Arial"/>
                          <a:cs typeface="Arial"/>
                          <a:sym typeface="Arial"/>
                        </a:rPr>
                        <a:t>organization </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E9EFF7"/>
                      </a:solidFill>
                      <a:prstDash val="solid"/>
                      <a:round/>
                      <a:headEnd len="sm" w="sm" type="none"/>
                      <a:tailEnd len="sm" w="sm" type="none"/>
                    </a:lnB>
                    <a:solidFill>
                      <a:srgbClr val="E9EFF7"/>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Define organization </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structure including:</a:t>
                      </a:r>
                      <a:r>
                        <a:rPr lang="en">
                          <a:latin typeface="Arial"/>
                          <a:ea typeface="Arial"/>
                          <a:cs typeface="Arial"/>
                          <a:sym typeface="Arial"/>
                        </a:rPr>
                        <a:t> </a:t>
                      </a:r>
                      <a:endParaRPr>
                        <a:latin typeface="Arial"/>
                        <a:ea typeface="Arial"/>
                        <a:cs typeface="Arial"/>
                        <a:sym typeface="Arial"/>
                      </a:endParaRPr>
                    </a:p>
                    <a:p>
                      <a:pPr indent="-152400" lvl="0" marL="127000" marR="0" rtl="0" algn="l">
                        <a:spcBef>
                          <a:spcPts val="0"/>
                        </a:spcBef>
                        <a:spcAft>
                          <a:spcPts val="0"/>
                        </a:spcAft>
                        <a:buClr>
                          <a:schemeClr val="dk1"/>
                        </a:buClr>
                        <a:buSzPts val="1400"/>
                        <a:buFont typeface="Arial"/>
                        <a:buChar char="-"/>
                      </a:pPr>
                      <a:r>
                        <a:rPr lang="en">
                          <a:latin typeface="Arial"/>
                          <a:ea typeface="Arial"/>
                          <a:cs typeface="Arial"/>
                          <a:sym typeface="Arial"/>
                        </a:rPr>
                        <a:t>Teams: PO, SM, team</a:t>
                      </a:r>
                      <a:endParaRPr>
                        <a:latin typeface="Arial"/>
                        <a:ea typeface="Arial"/>
                        <a:cs typeface="Arial"/>
                        <a:sym typeface="Arial"/>
                      </a:endParaRPr>
                    </a:p>
                    <a:p>
                      <a:pPr indent="-152400" lvl="0" marL="127000" marR="0" rtl="0" algn="l">
                        <a:spcBef>
                          <a:spcPts val="0"/>
                        </a:spcBef>
                        <a:spcAft>
                          <a:spcPts val="0"/>
                        </a:spcAft>
                        <a:buClr>
                          <a:schemeClr val="dk1"/>
                        </a:buClr>
                        <a:buSzPts val="1400"/>
                        <a:buFont typeface="Arial"/>
                        <a:buChar char="-"/>
                      </a:pPr>
                      <a:r>
                        <a:rPr lang="en">
                          <a:latin typeface="Arial"/>
                          <a:ea typeface="Arial"/>
                          <a:cs typeface="Arial"/>
                          <a:sym typeface="Arial"/>
                        </a:rPr>
                        <a:t>stakeholders</a:t>
                      </a:r>
                      <a:endParaRPr>
                        <a:latin typeface="Arial"/>
                        <a:ea typeface="Arial"/>
                        <a:cs typeface="Arial"/>
                        <a:sym typeface="Arial"/>
                      </a:endParaRPr>
                    </a:p>
                    <a:p>
                      <a:pPr indent="-152400" lvl="0" marL="127000" marR="0" rtl="0" algn="l">
                        <a:spcBef>
                          <a:spcPts val="0"/>
                        </a:spcBef>
                        <a:spcAft>
                          <a:spcPts val="0"/>
                        </a:spcAft>
                        <a:buClr>
                          <a:schemeClr val="dk1"/>
                        </a:buClr>
                        <a:buSzPts val="1400"/>
                        <a:buFont typeface="Arial"/>
                        <a:buChar char="-"/>
                      </a:pPr>
                      <a:r>
                        <a:rPr lang="en">
                          <a:latin typeface="Arial"/>
                          <a:ea typeface="Arial"/>
                          <a:cs typeface="Arial"/>
                          <a:sym typeface="Arial"/>
                        </a:rPr>
                        <a:t>supporter</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E9EFF7"/>
                      </a:solidFill>
                      <a:prstDash val="solid"/>
                      <a:round/>
                      <a:headEnd len="sm" w="sm" type="none"/>
                      <a:tailEnd len="sm" w="sm" type="none"/>
                    </a:lnB>
                    <a:solidFill>
                      <a:srgbClr val="E9EFF7"/>
                    </a:solidFill>
                  </a:tcPr>
                </a:tc>
                <a:tc>
                  <a:txBody>
                    <a:bodyPr>
                      <a:noAutofit/>
                    </a:bodyPr>
                    <a:lstStyle/>
                    <a:p>
                      <a:pPr indent="0" lvl="0" marL="0" rtl="0" algn="l">
                        <a:spcBef>
                          <a:spcPts val="0"/>
                        </a:spcBef>
                        <a:spcAft>
                          <a:spcPts val="0"/>
                        </a:spcAft>
                        <a:buClr>
                          <a:schemeClr val="dk1"/>
                        </a:buClr>
                        <a:buSzPts val="900"/>
                        <a:buFont typeface="Times New Roman"/>
                        <a:buNone/>
                      </a:pPr>
                      <a:r>
                        <a:rPr lang="en">
                          <a:latin typeface="Arial"/>
                          <a:ea typeface="Arial"/>
                          <a:cs typeface="Arial"/>
                          <a:sym typeface="Arial"/>
                        </a:rPr>
                        <a:t>Project Management:</a:t>
                      </a:r>
                      <a:endParaRPr>
                        <a:latin typeface="Arial"/>
                        <a:ea typeface="Arial"/>
                        <a:cs typeface="Arial"/>
                        <a:sym typeface="Arial"/>
                      </a:endParaRPr>
                    </a:p>
                    <a:p>
                      <a:pPr indent="0" lvl="0" marL="0" rtl="0" algn="l">
                        <a:spcBef>
                          <a:spcPts val="0"/>
                        </a:spcBef>
                        <a:spcAft>
                          <a:spcPts val="0"/>
                        </a:spcAft>
                        <a:buClr>
                          <a:schemeClr val="dk1"/>
                        </a:buClr>
                        <a:buSzPts val="900"/>
                        <a:buFont typeface="Times New Roman"/>
                        <a:buNone/>
                      </a:pPr>
                      <a:r>
                        <a:rPr lang="en">
                          <a:solidFill>
                            <a:srgbClr val="FF0000"/>
                          </a:solidFill>
                          <a:latin typeface="Arial"/>
                          <a:ea typeface="Arial"/>
                          <a:cs typeface="Arial"/>
                          <a:sym typeface="Arial"/>
                        </a:rPr>
                        <a:t>・Member list</a:t>
                      </a:r>
                      <a:endParaRPr>
                        <a:solidFill>
                          <a:srgbClr val="FF0000"/>
                        </a:solidFill>
                        <a:latin typeface="Arial"/>
                        <a:ea typeface="Arial"/>
                        <a:cs typeface="Arial"/>
                        <a:sym typeface="Arial"/>
                      </a:endParaRPr>
                    </a:p>
                    <a:p>
                      <a:pPr indent="0" lvl="0" marL="0" rtl="0" algn="l">
                        <a:spcBef>
                          <a:spcPts val="0"/>
                        </a:spcBef>
                        <a:spcAft>
                          <a:spcPts val="0"/>
                        </a:spcAft>
                        <a:buClr>
                          <a:schemeClr val="dk1"/>
                        </a:buClr>
                        <a:buSzPts val="900"/>
                        <a:buFont typeface="Times New Roman"/>
                        <a:buNone/>
                      </a:pPr>
                      <a:r>
                        <a:rPr lang="en">
                          <a:solidFill>
                            <a:srgbClr val="FF0000"/>
                          </a:solidFill>
                          <a:latin typeface="Arial"/>
                          <a:ea typeface="Arial"/>
                          <a:cs typeface="Arial"/>
                          <a:sym typeface="Arial"/>
                        </a:rPr>
                        <a:t>・Org Chart</a:t>
                      </a:r>
                      <a:endParaRPr>
                        <a:solidFill>
                          <a:srgbClr val="FF0000"/>
                        </a:solidFill>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E9EFF7"/>
                      </a:solidFill>
                      <a:prstDash val="solid"/>
                      <a:round/>
                      <a:headEnd len="sm" w="sm" type="none"/>
                      <a:tailEnd len="sm" w="sm" type="none"/>
                    </a:lnB>
                    <a:solidFill>
                      <a:srgbClr val="E9EFF7"/>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PO (SM)</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E9EFF7"/>
                      </a:solidFill>
                      <a:prstDash val="solid"/>
                      <a:round/>
                      <a:headEnd len="sm" w="sm" type="none"/>
                      <a:tailEnd len="sm" w="sm" type="none"/>
                    </a:lnB>
                    <a:solidFill>
                      <a:srgbClr val="E9EFF7"/>
                    </a:solidFill>
                  </a:tcPr>
                </a:tc>
                <a:tc>
                  <a:txBody>
                    <a:bodyPr>
                      <a:noAutofit/>
                    </a:bodyPr>
                    <a:lstStyle/>
                    <a:p>
                      <a:pPr indent="0" lvl="0" marL="0" marR="0" rtl="0" algn="l">
                        <a:spcBef>
                          <a:spcPts val="0"/>
                        </a:spcBef>
                        <a:spcAft>
                          <a:spcPts val="0"/>
                        </a:spcAft>
                        <a:buNone/>
                      </a:pPr>
                      <a:r>
                        <a:rPr lang="en" u="sng">
                          <a:solidFill>
                            <a:schemeClr val="hlink"/>
                          </a:solidFill>
                          <a:latin typeface="Arial"/>
                          <a:ea typeface="Arial"/>
                          <a:cs typeface="Arial"/>
                          <a:sym typeface="Arial"/>
                          <a:hlinkClick r:id="rId5"/>
                        </a:rPr>
                        <a:t>https://goo.gl/8q1e7y</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rgbClr val="E9EFF7"/>
                      </a:solidFill>
                      <a:prstDash val="solid"/>
                      <a:round/>
                      <a:headEnd len="sm" w="sm" type="none"/>
                      <a:tailEnd len="sm" w="sm" type="none"/>
                    </a:lnB>
                    <a:solidFill>
                      <a:srgbClr val="E9EFF7"/>
                    </a:solidFill>
                  </a:tcPr>
                </a:tc>
              </a:tr>
            </a:tbl>
          </a:graphicData>
        </a:graphic>
      </p:graphicFrame>
      <p:sp>
        <p:nvSpPr>
          <p:cNvPr id="356" name="Google Shape;356;p55"/>
          <p:cNvSpPr/>
          <p:nvPr/>
        </p:nvSpPr>
        <p:spPr>
          <a:xfrm>
            <a:off x="381000" y="228600"/>
            <a:ext cx="3200400" cy="276900"/>
          </a:xfrm>
          <a:prstGeom prst="rect">
            <a:avLst/>
          </a:prstGeom>
          <a:noFill/>
          <a:ln>
            <a:noFill/>
          </a:ln>
        </p:spPr>
        <p:txBody>
          <a:bodyPr anchorCtr="0" anchor="ctr" bIns="45700" lIns="91425" spcFirstLastPara="1" rIns="91425" wrap="square" tIns="45700">
            <a:noAutofit/>
          </a:bodyPr>
          <a:lstStyle/>
          <a:p>
            <a:pPr indent="0" lvl="0" marL="0" marR="0" rtl="0" algn="l">
              <a:lnSpc>
                <a:spcPct val="60000"/>
              </a:lnSpc>
              <a:spcBef>
                <a:spcPts val="0"/>
              </a:spcBef>
              <a:spcAft>
                <a:spcPts val="0"/>
              </a:spcAft>
              <a:buClr>
                <a:srgbClr val="000000"/>
              </a:buClr>
              <a:buSzPts val="1100"/>
              <a:buFont typeface="Arial"/>
              <a:buNone/>
            </a:pPr>
            <a:r>
              <a:rPr lang="en" sz="2100">
                <a:solidFill>
                  <a:srgbClr val="53585F"/>
                </a:solidFill>
              </a:rPr>
              <a:t>[Planning Process]</a:t>
            </a:r>
            <a:endParaRPr sz="2100">
              <a:solidFill>
                <a:srgbClr val="53585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graphicFrame>
        <p:nvGraphicFramePr>
          <p:cNvPr id="361" name="Google Shape;361;p56"/>
          <p:cNvGraphicFramePr/>
          <p:nvPr/>
        </p:nvGraphicFramePr>
        <p:xfrm>
          <a:off x="508450" y="742950"/>
          <a:ext cx="3000000" cy="3000000"/>
        </p:xfrm>
        <a:graphic>
          <a:graphicData uri="http://schemas.openxmlformats.org/drawingml/2006/table">
            <a:tbl>
              <a:tblPr bandRow="1" firstRow="1">
                <a:noFill/>
                <a:tableStyleId>{E97AB6C3-CF40-4545-980D-F9EB4C19FDCB}</a:tableStyleId>
              </a:tblPr>
              <a:tblGrid>
                <a:gridCol w="1837850"/>
                <a:gridCol w="2121725"/>
                <a:gridCol w="1723050"/>
                <a:gridCol w="999750"/>
                <a:gridCol w="1267375"/>
              </a:tblGrid>
              <a:tr h="518975">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Management Area</a:t>
                      </a:r>
                      <a:endParaRPr>
                        <a:solidFill>
                          <a:srgbClr val="FFFFFF"/>
                        </a:solidFill>
                        <a:latin typeface="Arial"/>
                        <a:ea typeface="Arial"/>
                        <a:cs typeface="Arial"/>
                        <a:sym typeface="Arial"/>
                      </a:endParaRPr>
                    </a:p>
                  </a:txBody>
                  <a:tcPr marT="34300" marB="34300" marR="91450" marL="91450">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Action</a:t>
                      </a:r>
                      <a:endParaRPr>
                        <a:solidFill>
                          <a:srgbClr val="FFFFFF"/>
                        </a:solidFill>
                        <a:latin typeface="Arial"/>
                        <a:ea typeface="Arial"/>
                        <a:cs typeface="Arial"/>
                        <a:sym typeface="Arial"/>
                      </a:endParaRPr>
                    </a:p>
                  </a:txBody>
                  <a:tcPr marT="34300" marB="34300" marR="91450" marL="91450">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Output</a:t>
                      </a:r>
                      <a:endParaRPr>
                        <a:solidFill>
                          <a:srgbClr val="FFFFFF"/>
                        </a:solidFill>
                        <a:latin typeface="Arial"/>
                        <a:ea typeface="Arial"/>
                        <a:cs typeface="Arial"/>
                        <a:sym typeface="Arial"/>
                      </a:endParaRPr>
                    </a:p>
                  </a:txBody>
                  <a:tcPr marT="34300" marB="34300" marR="91450" marL="91450">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PIC</a:t>
                      </a:r>
                      <a:endParaRPr>
                        <a:solidFill>
                          <a:srgbClr val="FFFFFF"/>
                        </a:solidFill>
                        <a:latin typeface="Arial"/>
                        <a:ea typeface="Arial"/>
                        <a:cs typeface="Arial"/>
                        <a:sym typeface="Arial"/>
                      </a:endParaRPr>
                    </a:p>
                  </a:txBody>
                  <a:tcPr marT="34300" marB="34300" marR="91450" marL="91450">
                    <a:solidFill>
                      <a:srgbClr val="1155CC"/>
                    </a:solidFill>
                  </a:tcPr>
                </a:tc>
                <a:tc>
                  <a:txBody>
                    <a:bodyPr>
                      <a:noAutofit/>
                    </a:bodyPr>
                    <a:lstStyle/>
                    <a:p>
                      <a:pPr indent="0" lvl="0" marL="0" marR="0" rtl="0" algn="l">
                        <a:lnSpc>
                          <a:spcPct val="100000"/>
                        </a:lnSpc>
                        <a:spcBef>
                          <a:spcPts val="0"/>
                        </a:spcBef>
                        <a:spcAft>
                          <a:spcPts val="0"/>
                        </a:spcAft>
                        <a:buClr>
                          <a:schemeClr val="dk1"/>
                        </a:buClr>
                        <a:buSzPts val="900"/>
                        <a:buFont typeface="Times New Roman"/>
                        <a:buNone/>
                      </a:pPr>
                      <a:r>
                        <a:rPr lang="en">
                          <a:solidFill>
                            <a:srgbClr val="FFFFFF"/>
                          </a:solidFill>
                          <a:latin typeface="Arial"/>
                          <a:ea typeface="Arial"/>
                          <a:cs typeface="Arial"/>
                          <a:sym typeface="Arial"/>
                        </a:rPr>
                        <a:t>Template,</a:t>
                      </a:r>
                      <a:r>
                        <a:rPr lang="en">
                          <a:solidFill>
                            <a:srgbClr val="FFFFFF"/>
                          </a:solidFill>
                          <a:latin typeface="Arial"/>
                          <a:ea typeface="Arial"/>
                          <a:cs typeface="Arial"/>
                          <a:sym typeface="Arial"/>
                        </a:rPr>
                        <a:t> guideline</a:t>
                      </a:r>
                      <a:endParaRPr>
                        <a:solidFill>
                          <a:srgbClr val="FFFFFF"/>
                        </a:solidFill>
                        <a:latin typeface="Arial"/>
                        <a:ea typeface="Arial"/>
                        <a:cs typeface="Arial"/>
                        <a:sym typeface="Arial"/>
                      </a:endParaRPr>
                    </a:p>
                    <a:p>
                      <a:pPr indent="0" lvl="0" marL="0" marR="0" rtl="0" algn="l">
                        <a:spcBef>
                          <a:spcPts val="0"/>
                        </a:spcBef>
                        <a:spcAft>
                          <a:spcPts val="0"/>
                        </a:spcAft>
                        <a:buNone/>
                      </a:pPr>
                      <a:r>
                        <a:t/>
                      </a:r>
                      <a:endParaRPr>
                        <a:solidFill>
                          <a:srgbClr val="FFFFFF"/>
                        </a:solidFill>
                        <a:latin typeface="Arial"/>
                        <a:ea typeface="Arial"/>
                        <a:cs typeface="Arial"/>
                        <a:sym typeface="Arial"/>
                      </a:endParaRPr>
                    </a:p>
                  </a:txBody>
                  <a:tcPr marT="34300" marB="34300" marR="91450" marL="91450">
                    <a:solidFill>
                      <a:srgbClr val="1155CC"/>
                    </a:solidFill>
                  </a:tcPr>
                </a:tc>
              </a:tr>
              <a:tr h="300675">
                <a:tc>
                  <a:txBody>
                    <a:bodyPr>
                      <a:noAutofit/>
                    </a:bodyPr>
                    <a:lstStyle/>
                    <a:p>
                      <a:pPr indent="0" lvl="0" marL="0" marR="0" rtl="0" algn="l">
                        <a:spcBef>
                          <a:spcPts val="0"/>
                        </a:spcBef>
                        <a:spcAft>
                          <a:spcPts val="0"/>
                        </a:spcAft>
                        <a:buNone/>
                      </a:pPr>
                      <a:r>
                        <a:rPr lang="en">
                          <a:solidFill>
                            <a:schemeClr val="dk1"/>
                          </a:solidFill>
                          <a:latin typeface="Arial"/>
                          <a:ea typeface="Arial"/>
                          <a:cs typeface="Arial"/>
                          <a:sym typeface="Arial"/>
                        </a:rPr>
                        <a:t>Project schedule</a:t>
                      </a:r>
                      <a:endParaRPr>
                        <a:solidFill>
                          <a:schemeClr val="dk1"/>
                        </a:solidFill>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(Function - task schedule)</a:t>
                      </a:r>
                      <a:endParaRPr>
                        <a:latin typeface="Arial"/>
                        <a:ea typeface="Arial"/>
                        <a:cs typeface="Arial"/>
                        <a:sym typeface="Arial"/>
                      </a:endParaRPr>
                    </a:p>
                  </a:txBody>
                  <a:tcPr marT="34300" marB="34300" marR="91450" marL="91450">
                    <a:lnL cap="flat" cmpd="sng" w="12700">
                      <a:solidFill>
                        <a:srgbClr val="E9EFF7"/>
                      </a:solidFill>
                      <a:prstDash val="solid"/>
                      <a:round/>
                      <a:headEnd len="sm" w="sm" type="none"/>
                      <a:tailEnd len="sm" w="sm" type="none"/>
                    </a:lnL>
                    <a:lnR cap="flat" cmpd="sng" w="12700">
                      <a:solidFill>
                        <a:srgbClr val="E9EFF7"/>
                      </a:solidFill>
                      <a:prstDash val="solid"/>
                      <a:round/>
                      <a:headEnd len="sm" w="sm" type="none"/>
                      <a:tailEnd len="sm" w="sm" type="none"/>
                    </a:lnR>
                    <a:lnB cap="flat" cmpd="sng" w="38100">
                      <a:solidFill>
                        <a:srgbClr val="E9EFF7"/>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None/>
                      </a:pPr>
                      <a:r>
                        <a:rPr lang="en">
                          <a:latin typeface="Arial"/>
                          <a:ea typeface="Arial"/>
                          <a:cs typeface="Arial"/>
                          <a:sym typeface="Arial"/>
                        </a:rPr>
                        <a:t>Define the work that is required in order to produce the product or deliverables</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Estimate for each task</a:t>
                      </a:r>
                      <a:endParaRPr>
                        <a:latin typeface="Arial"/>
                        <a:ea typeface="Arial"/>
                        <a:cs typeface="Arial"/>
                        <a:sym typeface="Arial"/>
                      </a:endParaRPr>
                    </a:p>
                  </a:txBody>
                  <a:tcPr marT="34300" marB="34300" marR="91450" marL="91450">
                    <a:lnL cap="flat" cmpd="sng" w="12700">
                      <a:solidFill>
                        <a:srgbClr val="E9EFF7"/>
                      </a:solidFill>
                      <a:prstDash val="solid"/>
                      <a:round/>
                      <a:headEnd len="sm" w="sm" type="none"/>
                      <a:tailEnd len="sm" w="sm" type="none"/>
                    </a:lnL>
                    <a:lnR cap="flat" cmpd="sng" w="12700">
                      <a:solidFill>
                        <a:srgbClr val="E9EFF7"/>
                      </a:solidFill>
                      <a:prstDash val="solid"/>
                      <a:round/>
                      <a:headEnd len="sm" w="sm" type="none"/>
                      <a:tailEnd len="sm" w="sm" type="none"/>
                    </a:lnR>
                    <a:lnB cap="flat" cmpd="sng" w="38100">
                      <a:solidFill>
                        <a:srgbClr val="E9EFF7"/>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SzPts val="900"/>
                        <a:buNone/>
                      </a:pPr>
                      <a:r>
                        <a:rPr lang="en">
                          <a:latin typeface="Arial"/>
                          <a:ea typeface="Arial"/>
                          <a:cs typeface="Arial"/>
                          <a:sym typeface="Arial"/>
                        </a:rPr>
                        <a:t>Project Management:</a:t>
                      </a:r>
                      <a:endParaRPr>
                        <a:latin typeface="Arial"/>
                        <a:ea typeface="Arial"/>
                        <a:cs typeface="Arial"/>
                        <a:sym typeface="Arial"/>
                      </a:endParaRPr>
                    </a:p>
                    <a:p>
                      <a:pPr indent="0" lvl="0" marL="0" marR="0" rtl="0" algn="l">
                        <a:spcBef>
                          <a:spcPts val="0"/>
                        </a:spcBef>
                        <a:spcAft>
                          <a:spcPts val="0"/>
                        </a:spcAft>
                        <a:buNone/>
                      </a:pPr>
                      <a:r>
                        <a:rPr lang="en">
                          <a:solidFill>
                            <a:srgbClr val="FF0000"/>
                          </a:solidFill>
                          <a:latin typeface="Arial"/>
                          <a:ea typeface="Arial"/>
                          <a:cs typeface="Arial"/>
                          <a:sym typeface="Arial"/>
                        </a:rPr>
                        <a:t>・WBS</a:t>
                      </a:r>
                      <a:endParaRPr>
                        <a:solidFill>
                          <a:srgbClr val="FF0000"/>
                        </a:solidFill>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or some tool (jira, redmine, backlog)</a:t>
                      </a:r>
                      <a:endParaRPr>
                        <a:latin typeface="Arial"/>
                        <a:ea typeface="Arial"/>
                        <a:cs typeface="Arial"/>
                        <a:sym typeface="Arial"/>
                      </a:endParaRPr>
                    </a:p>
                  </a:txBody>
                  <a:tcPr marT="34300" marB="34300" marR="91450" marL="91450">
                    <a:lnL cap="flat" cmpd="sng" w="12700">
                      <a:solidFill>
                        <a:srgbClr val="E9EFF7"/>
                      </a:solidFill>
                      <a:prstDash val="solid"/>
                      <a:round/>
                      <a:headEnd len="sm" w="sm" type="none"/>
                      <a:tailEnd len="sm" w="sm" type="none"/>
                    </a:lnL>
                    <a:lnR cap="flat" cmpd="sng" w="12700">
                      <a:solidFill>
                        <a:srgbClr val="E9EFF7"/>
                      </a:solidFill>
                      <a:prstDash val="solid"/>
                      <a:round/>
                      <a:headEnd len="sm" w="sm" type="none"/>
                      <a:tailEnd len="sm" w="sm" type="none"/>
                    </a:lnR>
                    <a:lnB cap="flat" cmpd="sng" w="38100">
                      <a:solidFill>
                        <a:srgbClr val="E9EFF7"/>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PO (SM, ST)</a:t>
                      </a:r>
                      <a:endParaRPr>
                        <a:latin typeface="Arial"/>
                        <a:ea typeface="Arial"/>
                        <a:cs typeface="Arial"/>
                        <a:sym typeface="Arial"/>
                      </a:endParaRPr>
                    </a:p>
                  </a:txBody>
                  <a:tcPr marT="34300" marB="34300" marR="91450" marL="91450">
                    <a:lnL cap="flat" cmpd="sng" w="12700">
                      <a:solidFill>
                        <a:srgbClr val="E9EFF7"/>
                      </a:solidFill>
                      <a:prstDash val="solid"/>
                      <a:round/>
                      <a:headEnd len="sm" w="sm" type="none"/>
                      <a:tailEnd len="sm" w="sm" type="none"/>
                    </a:lnL>
                    <a:lnR cap="flat" cmpd="sng" w="12700">
                      <a:solidFill>
                        <a:srgbClr val="E9EFF7"/>
                      </a:solidFill>
                      <a:prstDash val="solid"/>
                      <a:round/>
                      <a:headEnd len="sm" w="sm" type="none"/>
                      <a:tailEnd len="sm" w="sm" type="none"/>
                    </a:lnR>
                    <a:lnB cap="flat" cmpd="sng" w="38100">
                      <a:solidFill>
                        <a:srgbClr val="E9EFF7"/>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u="sng">
                          <a:solidFill>
                            <a:schemeClr val="hlink"/>
                          </a:solidFill>
                          <a:latin typeface="Arial"/>
                          <a:ea typeface="Arial"/>
                          <a:cs typeface="Arial"/>
                          <a:sym typeface="Arial"/>
                          <a:hlinkClick r:id="rId3"/>
                        </a:rPr>
                        <a:t>https://goo.gl/MtKEhc</a:t>
                      </a:r>
                      <a:endParaRPr>
                        <a:latin typeface="Arial"/>
                        <a:ea typeface="Arial"/>
                        <a:cs typeface="Arial"/>
                        <a:sym typeface="Arial"/>
                      </a:endParaRPr>
                    </a:p>
                  </a:txBody>
                  <a:tcPr marT="34300" marB="34300" marR="91450" marL="91450">
                    <a:lnL cap="flat" cmpd="sng" w="12700">
                      <a:solidFill>
                        <a:srgbClr val="E9EFF7"/>
                      </a:solidFill>
                      <a:prstDash val="solid"/>
                      <a:round/>
                      <a:headEnd len="sm" w="sm" type="none"/>
                      <a:tailEnd len="sm" w="sm" type="none"/>
                    </a:lnL>
                    <a:lnR cap="flat" cmpd="sng" w="12700">
                      <a:solidFill>
                        <a:srgbClr val="E9EFF7"/>
                      </a:solidFill>
                      <a:prstDash val="solid"/>
                      <a:round/>
                      <a:headEnd len="sm" w="sm" type="none"/>
                      <a:tailEnd len="sm" w="sm" type="none"/>
                    </a:lnR>
                    <a:lnB cap="flat" cmpd="sng" w="38100">
                      <a:solidFill>
                        <a:srgbClr val="E9EFF7"/>
                      </a:solidFill>
                      <a:prstDash val="solid"/>
                      <a:round/>
                      <a:headEnd len="sm" w="sm" type="none"/>
                      <a:tailEnd len="sm" w="sm" type="none"/>
                    </a:lnB>
                    <a:solidFill>
                      <a:srgbClr val="FFFFFF"/>
                    </a:solidFill>
                  </a:tcPr>
                </a:tc>
              </a:tr>
              <a:tr h="300675">
                <a:tc>
                  <a:txBody>
                    <a:bodyPr>
                      <a:noAutofit/>
                    </a:bodyPr>
                    <a:lstStyle/>
                    <a:p>
                      <a:pPr indent="0" lvl="0" marL="0" marR="0" rtl="0" algn="l">
                        <a:spcBef>
                          <a:spcPts val="0"/>
                        </a:spcBef>
                        <a:spcAft>
                          <a:spcPts val="0"/>
                        </a:spcAft>
                        <a:buNone/>
                      </a:pPr>
                      <a:r>
                        <a:rPr lang="en">
                          <a:latin typeface="Arial"/>
                          <a:ea typeface="Arial"/>
                          <a:cs typeface="Arial"/>
                          <a:sym typeface="Arial"/>
                        </a:rPr>
                        <a:t>Project risk</a:t>
                      </a:r>
                      <a:endParaRPr>
                        <a:latin typeface="Arial"/>
                        <a:ea typeface="Arial"/>
                        <a:cs typeface="Arial"/>
                        <a:sym typeface="Arial"/>
                      </a:endParaRPr>
                    </a:p>
                  </a:txBody>
                  <a:tcPr marT="34300" marB="34300" marR="91450" marL="91450">
                    <a:lnT cap="flat" cmpd="sng" w="38100">
                      <a:solidFill>
                        <a:srgbClr val="E9EFF7"/>
                      </a:solidFill>
                      <a:prstDash val="solid"/>
                      <a:round/>
                      <a:headEnd len="sm" w="sm" type="none"/>
                      <a:tailEnd len="sm" w="sm" type="none"/>
                    </a:lnT>
                    <a:lnB cap="flat" cmpd="sng" w="38100">
                      <a:solidFill>
                        <a:schemeClr val="lt1"/>
                      </a:solidFill>
                      <a:prstDash val="solid"/>
                      <a:round/>
                      <a:headEnd len="sm" w="sm" type="none"/>
                      <a:tailEnd len="sm" w="sm" type="none"/>
                    </a:lnB>
                    <a:solidFill>
                      <a:srgbClr val="E9EFF7"/>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 Define risk list, issues scenarios</a:t>
                      </a:r>
                      <a:endParaRPr>
                        <a:latin typeface="Arial"/>
                        <a:ea typeface="Arial"/>
                        <a:cs typeface="Arial"/>
                        <a:sym typeface="Arial"/>
                      </a:endParaRPr>
                    </a:p>
                  </a:txBody>
                  <a:tcPr marT="34300" marB="34300" marR="91450" marL="91450">
                    <a:lnT cap="flat" cmpd="sng" w="38100">
                      <a:solidFill>
                        <a:srgbClr val="E9EFF7"/>
                      </a:solidFill>
                      <a:prstDash val="solid"/>
                      <a:round/>
                      <a:headEnd len="sm" w="sm" type="none"/>
                      <a:tailEnd len="sm" w="sm" type="none"/>
                    </a:lnT>
                    <a:lnB cap="flat" cmpd="sng" w="38100">
                      <a:solidFill>
                        <a:schemeClr val="lt1"/>
                      </a:solidFill>
                      <a:prstDash val="solid"/>
                      <a:round/>
                      <a:headEnd len="sm" w="sm" type="none"/>
                      <a:tailEnd len="sm" w="sm" type="none"/>
                    </a:lnB>
                    <a:solidFill>
                      <a:srgbClr val="E9EFF7"/>
                    </a:solidFill>
                  </a:tcPr>
                </a:tc>
                <a:tc>
                  <a:txBody>
                    <a:bodyPr>
                      <a:noAutofit/>
                    </a:bodyPr>
                    <a:lstStyle/>
                    <a:p>
                      <a:pPr indent="0" lvl="0" marL="0" rtl="0" algn="l">
                        <a:spcBef>
                          <a:spcPts val="0"/>
                        </a:spcBef>
                        <a:spcAft>
                          <a:spcPts val="0"/>
                        </a:spcAft>
                        <a:buClr>
                          <a:schemeClr val="dk1"/>
                        </a:buClr>
                        <a:buSzPts val="900"/>
                        <a:buFont typeface="Arial"/>
                        <a:buNone/>
                      </a:pPr>
                      <a:r>
                        <a:rPr lang="en">
                          <a:latin typeface="Arial"/>
                          <a:ea typeface="Arial"/>
                          <a:cs typeface="Arial"/>
                          <a:sym typeface="Arial"/>
                        </a:rPr>
                        <a:t>Project Management:</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Times New Roman"/>
                        <a:buNone/>
                      </a:pPr>
                      <a:r>
                        <a:rPr lang="en">
                          <a:latin typeface="Arial"/>
                          <a:ea typeface="Arial"/>
                          <a:cs typeface="Arial"/>
                          <a:sym typeface="Arial"/>
                        </a:rPr>
                        <a:t>・Risk Management</a:t>
                      </a:r>
                      <a:endParaRPr>
                        <a:latin typeface="Arial"/>
                        <a:ea typeface="Arial"/>
                        <a:cs typeface="Arial"/>
                        <a:sym typeface="Arial"/>
                      </a:endParaRPr>
                    </a:p>
                  </a:txBody>
                  <a:tcPr marT="34300" marB="34300" marR="91450" marL="91450">
                    <a:lnT cap="flat" cmpd="sng" w="38100">
                      <a:solidFill>
                        <a:srgbClr val="E9EFF7"/>
                      </a:solidFill>
                      <a:prstDash val="solid"/>
                      <a:round/>
                      <a:headEnd len="sm" w="sm" type="none"/>
                      <a:tailEnd len="sm" w="sm" type="none"/>
                    </a:lnT>
                    <a:lnB cap="flat" cmpd="sng" w="38100">
                      <a:solidFill>
                        <a:schemeClr val="lt1"/>
                      </a:solidFill>
                      <a:prstDash val="solid"/>
                      <a:round/>
                      <a:headEnd len="sm" w="sm" type="none"/>
                      <a:tailEnd len="sm" w="sm" type="none"/>
                    </a:lnB>
                    <a:solidFill>
                      <a:srgbClr val="E9EFF7"/>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SM(PO, ST)</a:t>
                      </a:r>
                      <a:endParaRPr>
                        <a:latin typeface="Arial"/>
                        <a:ea typeface="Arial"/>
                        <a:cs typeface="Arial"/>
                        <a:sym typeface="Arial"/>
                      </a:endParaRPr>
                    </a:p>
                  </a:txBody>
                  <a:tcPr marT="34300" marB="34300" marR="91450" marL="91450">
                    <a:lnT cap="flat" cmpd="sng" w="38100">
                      <a:solidFill>
                        <a:srgbClr val="E9EFF7"/>
                      </a:solidFill>
                      <a:prstDash val="solid"/>
                      <a:round/>
                      <a:headEnd len="sm" w="sm" type="none"/>
                      <a:tailEnd len="sm" w="sm" type="none"/>
                    </a:lnT>
                    <a:lnB cap="flat" cmpd="sng" w="38100">
                      <a:solidFill>
                        <a:schemeClr val="lt1"/>
                      </a:solidFill>
                      <a:prstDash val="solid"/>
                      <a:round/>
                      <a:headEnd len="sm" w="sm" type="none"/>
                      <a:tailEnd len="sm" w="sm" type="none"/>
                    </a:lnB>
                    <a:solidFill>
                      <a:srgbClr val="E9EFF7"/>
                    </a:solidFill>
                  </a:tcPr>
                </a:tc>
                <a:tc>
                  <a:txBody>
                    <a:bodyPr>
                      <a:noAutofit/>
                    </a:bodyPr>
                    <a:lstStyle/>
                    <a:p>
                      <a:pPr indent="0" lvl="0" marL="0" marR="0" rtl="0" algn="l">
                        <a:spcBef>
                          <a:spcPts val="0"/>
                        </a:spcBef>
                        <a:spcAft>
                          <a:spcPts val="0"/>
                        </a:spcAft>
                        <a:buNone/>
                      </a:pPr>
                      <a:r>
                        <a:rPr lang="en" u="sng">
                          <a:solidFill>
                            <a:schemeClr val="hlink"/>
                          </a:solidFill>
                          <a:latin typeface="Arial"/>
                          <a:ea typeface="Arial"/>
                          <a:cs typeface="Arial"/>
                          <a:sym typeface="Arial"/>
                          <a:hlinkClick r:id="rId4"/>
                        </a:rPr>
                        <a:t>https://goo.gl/Yj5EhA</a:t>
                      </a:r>
                      <a:endParaRPr>
                        <a:latin typeface="Arial"/>
                        <a:ea typeface="Arial"/>
                        <a:cs typeface="Arial"/>
                        <a:sym typeface="Arial"/>
                      </a:endParaRPr>
                    </a:p>
                  </a:txBody>
                  <a:tcPr marT="34300" marB="34300" marR="91450" marL="91450">
                    <a:lnT cap="flat" cmpd="sng" w="38100">
                      <a:solidFill>
                        <a:srgbClr val="E9EFF7"/>
                      </a:solidFill>
                      <a:prstDash val="solid"/>
                      <a:round/>
                      <a:headEnd len="sm" w="sm" type="none"/>
                      <a:tailEnd len="sm" w="sm" type="none"/>
                    </a:lnT>
                    <a:lnB cap="flat" cmpd="sng" w="38100">
                      <a:solidFill>
                        <a:schemeClr val="lt1"/>
                      </a:solidFill>
                      <a:prstDash val="solid"/>
                      <a:round/>
                      <a:headEnd len="sm" w="sm" type="none"/>
                      <a:tailEnd len="sm" w="sm" type="none"/>
                    </a:lnB>
                    <a:solidFill>
                      <a:srgbClr val="E9EFF7"/>
                    </a:solidFill>
                  </a:tcPr>
                </a:tc>
              </a:tr>
              <a:tr h="300675">
                <a:tc>
                  <a:txBody>
                    <a:bodyPr>
                      <a:noAutofit/>
                    </a:bodyPr>
                    <a:lstStyle/>
                    <a:p>
                      <a:pPr indent="0" lvl="0" marL="0" marR="0" rtl="0" algn="l">
                        <a:spcBef>
                          <a:spcPts val="0"/>
                        </a:spcBef>
                        <a:spcAft>
                          <a:spcPts val="0"/>
                        </a:spcAft>
                        <a:buNone/>
                      </a:pPr>
                      <a:r>
                        <a:rPr lang="en">
                          <a:latin typeface="Arial"/>
                          <a:ea typeface="Arial"/>
                          <a:cs typeface="Arial"/>
                          <a:sym typeface="Arial"/>
                        </a:rPr>
                        <a:t>Project </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Environment</a:t>
                      </a:r>
                      <a:r>
                        <a:rPr lang="en">
                          <a:latin typeface="Arial"/>
                          <a:ea typeface="Arial"/>
                          <a:cs typeface="Arial"/>
                          <a:sym typeface="Arial"/>
                        </a:rPr>
                        <a:t> </a:t>
                      </a:r>
                      <a:r>
                        <a:rPr lang="en">
                          <a:latin typeface="Arial"/>
                          <a:ea typeface="Arial"/>
                          <a:cs typeface="Arial"/>
                          <a:sym typeface="Arial"/>
                        </a:rPr>
                        <a:t>and </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resources plan</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a:solidFill>
                            <a:schemeClr val="dk1"/>
                          </a:solidFill>
                          <a:latin typeface="Arial"/>
                          <a:ea typeface="Arial"/>
                          <a:cs typeface="Arial"/>
                          <a:sym typeface="Arial"/>
                        </a:rPr>
                        <a:t>- </a:t>
                      </a:r>
                      <a:r>
                        <a:rPr lang="en">
                          <a:latin typeface="Arial"/>
                          <a:ea typeface="Arial"/>
                          <a:cs typeface="Arial"/>
                          <a:sym typeface="Arial"/>
                        </a:rPr>
                        <a:t>Infrastructure and cost</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 Test device</a:t>
                      </a:r>
                      <a:endParaRPr>
                        <a:latin typeface="Arial"/>
                        <a:ea typeface="Arial"/>
                        <a:cs typeface="Arial"/>
                        <a:sym typeface="Arial"/>
                      </a:endParaRPr>
                    </a:p>
                    <a:p>
                      <a:pPr indent="0" lvl="0" marL="0" marR="0" rtl="0" algn="l">
                        <a:spcBef>
                          <a:spcPts val="0"/>
                        </a:spcBef>
                        <a:spcAft>
                          <a:spcPts val="0"/>
                        </a:spcAft>
                        <a:buNone/>
                      </a:pPr>
                      <a:r>
                        <a:rPr lang="en">
                          <a:solidFill>
                            <a:schemeClr val="dk1"/>
                          </a:solidFill>
                          <a:latin typeface="Arial"/>
                          <a:ea typeface="Arial"/>
                          <a:cs typeface="Arial"/>
                          <a:sym typeface="Arial"/>
                        </a:rPr>
                        <a:t>- tools</a:t>
                      </a:r>
                      <a:r>
                        <a:rPr lang="en">
                          <a:latin typeface="Arial"/>
                          <a:ea typeface="Arial"/>
                          <a:cs typeface="Arial"/>
                          <a:sym typeface="Arial"/>
                        </a:rPr>
                        <a:t> (dev, test tool)</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Development:</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・Infrastructure</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・Account &amp; Key</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ST(SM)</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u="sng">
                          <a:solidFill>
                            <a:schemeClr val="hlink"/>
                          </a:solidFill>
                          <a:latin typeface="Arial"/>
                          <a:ea typeface="Arial"/>
                          <a:cs typeface="Arial"/>
                          <a:sym typeface="Arial"/>
                          <a:hlinkClick r:id="rId5"/>
                        </a:rPr>
                        <a:t>https://goo.gl/TTYQDY</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FFFFF"/>
                    </a:solidFill>
                  </a:tcPr>
                </a:tc>
              </a:tr>
            </a:tbl>
          </a:graphicData>
        </a:graphic>
      </p:graphicFrame>
      <p:sp>
        <p:nvSpPr>
          <p:cNvPr id="362" name="Google Shape;362;p56"/>
          <p:cNvSpPr/>
          <p:nvPr/>
        </p:nvSpPr>
        <p:spPr>
          <a:xfrm>
            <a:off x="381000" y="228600"/>
            <a:ext cx="3200400" cy="276900"/>
          </a:xfrm>
          <a:prstGeom prst="rect">
            <a:avLst/>
          </a:prstGeom>
          <a:noFill/>
          <a:ln>
            <a:noFill/>
          </a:ln>
        </p:spPr>
        <p:txBody>
          <a:bodyPr anchorCtr="0" anchor="ctr" bIns="45700" lIns="91425" spcFirstLastPara="1" rIns="91425" wrap="square" tIns="45700">
            <a:noAutofit/>
          </a:bodyPr>
          <a:lstStyle/>
          <a:p>
            <a:pPr indent="0" lvl="0" marL="0" marR="0" rtl="0" algn="l">
              <a:lnSpc>
                <a:spcPct val="60000"/>
              </a:lnSpc>
              <a:spcBef>
                <a:spcPts val="0"/>
              </a:spcBef>
              <a:spcAft>
                <a:spcPts val="0"/>
              </a:spcAft>
              <a:buClr>
                <a:srgbClr val="000000"/>
              </a:buClr>
              <a:buSzPts val="1100"/>
              <a:buFont typeface="Arial"/>
              <a:buNone/>
            </a:pPr>
            <a:r>
              <a:rPr lang="en" sz="2100">
                <a:solidFill>
                  <a:srgbClr val="53585F"/>
                </a:solidFill>
              </a:rPr>
              <a:t>[Planning Process]</a:t>
            </a:r>
            <a:endParaRPr sz="2100">
              <a:solidFill>
                <a:srgbClr val="53585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graphicFrame>
        <p:nvGraphicFramePr>
          <p:cNvPr id="367" name="Google Shape;367;p57"/>
          <p:cNvGraphicFramePr/>
          <p:nvPr/>
        </p:nvGraphicFramePr>
        <p:xfrm>
          <a:off x="535725" y="742950"/>
          <a:ext cx="3000000" cy="3000000"/>
        </p:xfrm>
        <a:graphic>
          <a:graphicData uri="http://schemas.openxmlformats.org/drawingml/2006/table">
            <a:tbl>
              <a:tblPr bandRow="1" firstRow="1">
                <a:noFill/>
                <a:tableStyleId>{E97AB6C3-CF40-4545-980D-F9EB4C19FDCB}</a:tableStyleId>
              </a:tblPr>
              <a:tblGrid>
                <a:gridCol w="1810575"/>
                <a:gridCol w="2121725"/>
                <a:gridCol w="1723050"/>
                <a:gridCol w="999750"/>
                <a:gridCol w="1267375"/>
              </a:tblGrid>
              <a:tr h="518975">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Management Area</a:t>
                      </a:r>
                      <a:endParaRPr>
                        <a:solidFill>
                          <a:srgbClr val="FFFFFF"/>
                        </a:solidFill>
                        <a:latin typeface="Arial"/>
                        <a:ea typeface="Arial"/>
                        <a:cs typeface="Arial"/>
                        <a:sym typeface="Arial"/>
                      </a:endParaRPr>
                    </a:p>
                  </a:txBody>
                  <a:tcPr marT="34300" marB="34300" marR="91450" marL="91450">
                    <a:lnB cap="flat" cmpd="sng" w="38100">
                      <a:solidFill>
                        <a:schemeClr val="lt1"/>
                      </a:solidFill>
                      <a:prstDash val="solid"/>
                      <a:round/>
                      <a:headEnd len="sm" w="sm" type="none"/>
                      <a:tailEnd len="sm" w="sm" type="none"/>
                    </a:lnB>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Action</a:t>
                      </a:r>
                      <a:endParaRPr>
                        <a:solidFill>
                          <a:srgbClr val="FFFFFF"/>
                        </a:solidFill>
                        <a:latin typeface="Arial"/>
                        <a:ea typeface="Arial"/>
                        <a:cs typeface="Arial"/>
                        <a:sym typeface="Arial"/>
                      </a:endParaRPr>
                    </a:p>
                  </a:txBody>
                  <a:tcPr marT="34300" marB="34300" marR="91450" marL="91450">
                    <a:lnB cap="flat" cmpd="sng" w="38100">
                      <a:solidFill>
                        <a:schemeClr val="lt1"/>
                      </a:solidFill>
                      <a:prstDash val="solid"/>
                      <a:round/>
                      <a:headEnd len="sm" w="sm" type="none"/>
                      <a:tailEnd len="sm" w="sm" type="none"/>
                    </a:lnB>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Output</a:t>
                      </a:r>
                      <a:endParaRPr>
                        <a:solidFill>
                          <a:srgbClr val="FFFFFF"/>
                        </a:solidFill>
                        <a:latin typeface="Arial"/>
                        <a:ea typeface="Arial"/>
                        <a:cs typeface="Arial"/>
                        <a:sym typeface="Arial"/>
                      </a:endParaRPr>
                    </a:p>
                  </a:txBody>
                  <a:tcPr marT="34300" marB="34300" marR="91450" marL="91450">
                    <a:lnB cap="flat" cmpd="sng" w="38100">
                      <a:solidFill>
                        <a:schemeClr val="lt1"/>
                      </a:solidFill>
                      <a:prstDash val="solid"/>
                      <a:round/>
                      <a:headEnd len="sm" w="sm" type="none"/>
                      <a:tailEnd len="sm" w="sm" type="none"/>
                    </a:lnB>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PIC</a:t>
                      </a:r>
                      <a:endParaRPr>
                        <a:solidFill>
                          <a:srgbClr val="FFFFFF"/>
                        </a:solidFill>
                        <a:latin typeface="Arial"/>
                        <a:ea typeface="Arial"/>
                        <a:cs typeface="Arial"/>
                        <a:sym typeface="Arial"/>
                      </a:endParaRPr>
                    </a:p>
                  </a:txBody>
                  <a:tcPr marT="34300" marB="34300" marR="91450" marL="91450">
                    <a:lnB cap="flat" cmpd="sng" w="38100">
                      <a:solidFill>
                        <a:schemeClr val="lt1"/>
                      </a:solidFill>
                      <a:prstDash val="solid"/>
                      <a:round/>
                      <a:headEnd len="sm" w="sm" type="none"/>
                      <a:tailEnd len="sm" w="sm" type="none"/>
                    </a:lnB>
                    <a:solidFill>
                      <a:srgbClr val="1155CC"/>
                    </a:solidFill>
                  </a:tcPr>
                </a:tc>
                <a:tc>
                  <a:txBody>
                    <a:bodyPr>
                      <a:noAutofit/>
                    </a:bodyPr>
                    <a:lstStyle/>
                    <a:p>
                      <a:pPr indent="0" lvl="0" marL="0" marR="0" rtl="0" algn="l">
                        <a:lnSpc>
                          <a:spcPct val="100000"/>
                        </a:lnSpc>
                        <a:spcBef>
                          <a:spcPts val="0"/>
                        </a:spcBef>
                        <a:spcAft>
                          <a:spcPts val="0"/>
                        </a:spcAft>
                        <a:buClr>
                          <a:schemeClr val="dk1"/>
                        </a:buClr>
                        <a:buSzPts val="900"/>
                        <a:buFont typeface="Times New Roman"/>
                        <a:buNone/>
                      </a:pPr>
                      <a:r>
                        <a:rPr lang="en">
                          <a:solidFill>
                            <a:srgbClr val="FFFFFF"/>
                          </a:solidFill>
                          <a:latin typeface="Arial"/>
                          <a:ea typeface="Arial"/>
                          <a:cs typeface="Arial"/>
                          <a:sym typeface="Arial"/>
                        </a:rPr>
                        <a:t>Template,</a:t>
                      </a:r>
                      <a:r>
                        <a:rPr lang="en">
                          <a:solidFill>
                            <a:srgbClr val="FFFFFF"/>
                          </a:solidFill>
                          <a:latin typeface="Arial"/>
                          <a:ea typeface="Arial"/>
                          <a:cs typeface="Arial"/>
                          <a:sym typeface="Arial"/>
                        </a:rPr>
                        <a:t> guideline</a:t>
                      </a:r>
                      <a:endParaRPr>
                        <a:solidFill>
                          <a:srgbClr val="FFFFFF"/>
                        </a:solidFill>
                        <a:latin typeface="Arial"/>
                        <a:ea typeface="Arial"/>
                        <a:cs typeface="Arial"/>
                        <a:sym typeface="Arial"/>
                      </a:endParaRPr>
                    </a:p>
                    <a:p>
                      <a:pPr indent="0" lvl="0" marL="0" marR="0" rtl="0" algn="l">
                        <a:spcBef>
                          <a:spcPts val="0"/>
                        </a:spcBef>
                        <a:spcAft>
                          <a:spcPts val="0"/>
                        </a:spcAft>
                        <a:buNone/>
                      </a:pPr>
                      <a:r>
                        <a:t/>
                      </a:r>
                      <a:endParaRPr>
                        <a:solidFill>
                          <a:srgbClr val="FFFFFF"/>
                        </a:solidFill>
                        <a:latin typeface="Arial"/>
                        <a:ea typeface="Arial"/>
                        <a:cs typeface="Arial"/>
                        <a:sym typeface="Arial"/>
                      </a:endParaRPr>
                    </a:p>
                  </a:txBody>
                  <a:tcPr marT="34300" marB="34300" marR="91450" marL="91450">
                    <a:lnB cap="flat" cmpd="sng" w="38100">
                      <a:solidFill>
                        <a:schemeClr val="lt1"/>
                      </a:solidFill>
                      <a:prstDash val="solid"/>
                      <a:round/>
                      <a:headEnd len="sm" w="sm" type="none"/>
                      <a:tailEnd len="sm" w="sm" type="none"/>
                    </a:lnB>
                    <a:solidFill>
                      <a:srgbClr val="1155CC"/>
                    </a:solidFill>
                  </a:tcPr>
                </a:tc>
              </a:tr>
              <a:tr h="300675">
                <a:tc>
                  <a:txBody>
                    <a:bodyPr>
                      <a:noAutofit/>
                    </a:bodyPr>
                    <a:lstStyle/>
                    <a:p>
                      <a:pPr indent="0" lvl="0" marL="0" marR="0" rtl="0" algn="l">
                        <a:lnSpc>
                          <a:spcPct val="100000"/>
                        </a:lnSpc>
                        <a:spcBef>
                          <a:spcPts val="0"/>
                        </a:spcBef>
                        <a:spcAft>
                          <a:spcPts val="0"/>
                        </a:spcAft>
                        <a:buClr>
                          <a:schemeClr val="dk1"/>
                        </a:buClr>
                        <a:buSzPts val="900"/>
                        <a:buFont typeface="Times New Roman"/>
                        <a:buNone/>
                      </a:pPr>
                      <a:r>
                        <a:rPr lang="en">
                          <a:latin typeface="Arial"/>
                          <a:ea typeface="Arial"/>
                          <a:cs typeface="Arial"/>
                          <a:sym typeface="Arial"/>
                        </a:rPr>
                        <a:t>Product backlog</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Times New Roman"/>
                        <a:buNone/>
                      </a:pPr>
                      <a:r>
                        <a:rPr lang="en">
                          <a:latin typeface="Arial"/>
                          <a:ea typeface="Arial"/>
                          <a:cs typeface="Arial"/>
                          <a:sym typeface="Arial"/>
                        </a:rPr>
                        <a:t>(Function list)</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E6EAF4"/>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・Define Product backlog</a:t>
                      </a:r>
                      <a:endParaRPr>
                        <a:latin typeface="Arial"/>
                        <a:ea typeface="Arial"/>
                        <a:cs typeface="Arial"/>
                        <a:sym typeface="Arial"/>
                      </a:endParaRPr>
                    </a:p>
                    <a:p>
                      <a:pPr indent="0" lvl="0" marL="0" rtl="0" algn="l">
                        <a:spcBef>
                          <a:spcPts val="0"/>
                        </a:spcBef>
                        <a:spcAft>
                          <a:spcPts val="0"/>
                        </a:spcAft>
                        <a:buClr>
                          <a:schemeClr val="dk1"/>
                        </a:buClr>
                        <a:buFont typeface="Arial"/>
                        <a:buNone/>
                      </a:pPr>
                      <a:r>
                        <a:rPr lang="en">
                          <a:latin typeface="Arial"/>
                          <a:ea typeface="Arial"/>
                          <a:cs typeface="Arial"/>
                          <a:sym typeface="Arial"/>
                        </a:rPr>
                        <a:t>・CR management</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E6EAF4"/>
                    </a:solidFill>
                  </a:tcPr>
                </a:tc>
                <a:tc>
                  <a:txBody>
                    <a:bodyPr>
                      <a:noAutofit/>
                    </a:bodyPr>
                    <a:lstStyle/>
                    <a:p>
                      <a:pPr indent="0" lvl="0" marL="0" rtl="0" algn="l">
                        <a:spcBef>
                          <a:spcPts val="0"/>
                        </a:spcBef>
                        <a:spcAft>
                          <a:spcPts val="0"/>
                        </a:spcAft>
                        <a:buClr>
                          <a:schemeClr val="dk1"/>
                        </a:buClr>
                        <a:buSzPts val="900"/>
                        <a:buFont typeface="Arial"/>
                        <a:buNone/>
                      </a:pPr>
                      <a:r>
                        <a:rPr lang="en">
                          <a:latin typeface="Arial"/>
                          <a:ea typeface="Arial"/>
                          <a:cs typeface="Arial"/>
                          <a:sym typeface="Arial"/>
                        </a:rPr>
                        <a:t>Development:</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・Backlog Management</a:t>
                      </a:r>
                      <a:endParaRPr>
                        <a:latin typeface="Arial"/>
                        <a:ea typeface="Arial"/>
                        <a:cs typeface="Arial"/>
                        <a:sym typeface="Arial"/>
                      </a:endParaRPr>
                    </a:p>
                    <a:p>
                      <a:pPr indent="0" lvl="0" marL="0" rtl="0" algn="l">
                        <a:spcBef>
                          <a:spcPts val="0"/>
                        </a:spcBef>
                        <a:spcAft>
                          <a:spcPts val="0"/>
                        </a:spcAft>
                        <a:buClr>
                          <a:schemeClr val="dk1"/>
                        </a:buClr>
                        <a:buFont typeface="Arial"/>
                        <a:buNone/>
                      </a:pPr>
                      <a:r>
                        <a:rPr i="1" lang="en">
                          <a:latin typeface="Arial"/>
                          <a:ea typeface="Arial"/>
                          <a:cs typeface="Arial"/>
                          <a:sym typeface="Arial"/>
                        </a:rPr>
                        <a:t>・</a:t>
                      </a:r>
                      <a:r>
                        <a:rPr lang="en">
                          <a:latin typeface="Arial"/>
                          <a:ea typeface="Arial"/>
                          <a:cs typeface="Arial"/>
                          <a:sym typeface="Arial"/>
                        </a:rPr>
                        <a:t>CR Management</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E6EAF4"/>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PO(SM, ST)</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E6EAF4"/>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TODO</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E6EAF4"/>
                    </a:solidFill>
                  </a:tcPr>
                </a:tc>
              </a:tr>
              <a:tr h="300675">
                <a:tc>
                  <a:txBody>
                    <a:bodyPr>
                      <a:noAutofit/>
                    </a:bodyPr>
                    <a:lstStyle/>
                    <a:p>
                      <a:pPr indent="0" lvl="0" marL="0" marR="0" rtl="0" algn="l">
                        <a:spcBef>
                          <a:spcPts val="0"/>
                        </a:spcBef>
                        <a:spcAft>
                          <a:spcPts val="0"/>
                        </a:spcAft>
                        <a:buNone/>
                      </a:pPr>
                      <a:r>
                        <a:rPr lang="en">
                          <a:latin typeface="Arial"/>
                          <a:ea typeface="Arial"/>
                          <a:cs typeface="Arial"/>
                          <a:sym typeface="Arial"/>
                        </a:rPr>
                        <a:t>Working Process</a:t>
                      </a:r>
                      <a:endParaRPr>
                        <a:solidFill>
                          <a:schemeClr val="dk1"/>
                        </a:solidFill>
                        <a:latin typeface="Arial"/>
                        <a:ea typeface="Arial"/>
                        <a:cs typeface="Arial"/>
                        <a:sym typeface="Arial"/>
                      </a:endParaRPr>
                    </a:p>
                  </a:txBody>
                  <a:tcPr marT="34300" marB="343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Define below flow:</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How to create and do task</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How to deploy</a:t>
                      </a:r>
                      <a:endParaRPr>
                        <a:latin typeface="Arial"/>
                        <a:ea typeface="Arial"/>
                        <a:cs typeface="Arial"/>
                        <a:sym typeface="Arial"/>
                      </a:endParaRPr>
                    </a:p>
                  </a:txBody>
                  <a:tcPr marT="34300" marB="343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SzPts val="900"/>
                        <a:buNone/>
                      </a:pPr>
                      <a:r>
                        <a:rPr lang="en">
                          <a:latin typeface="Arial"/>
                          <a:ea typeface="Arial"/>
                          <a:cs typeface="Arial"/>
                          <a:sym typeface="Arial"/>
                        </a:rPr>
                        <a:t>Development:</a:t>
                      </a:r>
                      <a:endParaRPr>
                        <a:latin typeface="Arial"/>
                        <a:ea typeface="Arial"/>
                        <a:cs typeface="Arial"/>
                        <a:sym typeface="Arial"/>
                      </a:endParaRPr>
                    </a:p>
                    <a:p>
                      <a:pPr indent="0" lvl="0" marL="0" rtl="0" algn="l">
                        <a:spcBef>
                          <a:spcPts val="0"/>
                        </a:spcBef>
                        <a:spcAft>
                          <a:spcPts val="0"/>
                        </a:spcAft>
                        <a:buSzPts val="900"/>
                        <a:buNone/>
                      </a:pPr>
                      <a:r>
                        <a:rPr lang="en">
                          <a:latin typeface="Arial"/>
                          <a:ea typeface="Arial"/>
                          <a:cs typeface="Arial"/>
                          <a:sym typeface="Arial"/>
                        </a:rPr>
                        <a:t>・Task process</a:t>
                      </a:r>
                      <a:endParaRPr>
                        <a:latin typeface="Arial"/>
                        <a:ea typeface="Arial"/>
                        <a:cs typeface="Arial"/>
                        <a:sym typeface="Arial"/>
                      </a:endParaRPr>
                    </a:p>
                    <a:p>
                      <a:pPr indent="0" lvl="0" marL="0" rtl="0" algn="l">
                        <a:spcBef>
                          <a:spcPts val="0"/>
                        </a:spcBef>
                        <a:spcAft>
                          <a:spcPts val="0"/>
                        </a:spcAft>
                        <a:buSzPts val="900"/>
                        <a:buNone/>
                      </a:pPr>
                      <a:r>
                        <a:rPr lang="en">
                          <a:latin typeface="Arial"/>
                          <a:ea typeface="Arial"/>
                          <a:cs typeface="Arial"/>
                          <a:sym typeface="Arial"/>
                        </a:rPr>
                        <a:t>・Deploy rule</a:t>
                      </a:r>
                      <a:endParaRPr>
                        <a:latin typeface="Arial"/>
                        <a:ea typeface="Arial"/>
                        <a:cs typeface="Arial"/>
                        <a:sym typeface="Arial"/>
                      </a:endParaRPr>
                    </a:p>
                    <a:p>
                      <a:pPr indent="0" lvl="0" marL="0" rtl="0" algn="l">
                        <a:spcBef>
                          <a:spcPts val="0"/>
                        </a:spcBef>
                        <a:spcAft>
                          <a:spcPts val="0"/>
                        </a:spcAft>
                        <a:buClr>
                          <a:schemeClr val="dk1"/>
                        </a:buClr>
                        <a:buSzPts val="900"/>
                        <a:buFont typeface="Arial"/>
                        <a:buNone/>
                      </a:pPr>
                      <a:r>
                        <a:t/>
                      </a:r>
                      <a:endParaRPr>
                        <a:latin typeface="Arial"/>
                        <a:ea typeface="Arial"/>
                        <a:cs typeface="Arial"/>
                        <a:sym typeface="Arial"/>
                      </a:endParaRPr>
                    </a:p>
                  </a:txBody>
                  <a:tcPr marT="34300" marB="343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SM(PO, ST)</a:t>
                      </a:r>
                      <a:endParaRPr>
                        <a:latin typeface="Arial"/>
                        <a:ea typeface="Arial"/>
                        <a:cs typeface="Arial"/>
                        <a:sym typeface="Arial"/>
                      </a:endParaRPr>
                    </a:p>
                  </a:txBody>
                  <a:tcPr marT="34300" marB="343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TODO</a:t>
                      </a:r>
                      <a:endParaRPr>
                        <a:latin typeface="Arial"/>
                        <a:ea typeface="Arial"/>
                        <a:cs typeface="Arial"/>
                        <a:sym typeface="Arial"/>
                      </a:endParaRPr>
                    </a:p>
                  </a:txBody>
                  <a:tcPr marT="34300" marB="343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FFF"/>
                    </a:solidFill>
                  </a:tcPr>
                </a:tc>
              </a:tr>
            </a:tbl>
          </a:graphicData>
        </a:graphic>
      </p:graphicFrame>
      <p:sp>
        <p:nvSpPr>
          <p:cNvPr id="368" name="Google Shape;368;p57"/>
          <p:cNvSpPr/>
          <p:nvPr/>
        </p:nvSpPr>
        <p:spPr>
          <a:xfrm>
            <a:off x="381000" y="228600"/>
            <a:ext cx="3200400" cy="276900"/>
          </a:xfrm>
          <a:prstGeom prst="rect">
            <a:avLst/>
          </a:prstGeom>
          <a:noFill/>
          <a:ln>
            <a:noFill/>
          </a:ln>
        </p:spPr>
        <p:txBody>
          <a:bodyPr anchorCtr="0" anchor="ctr" bIns="45700" lIns="91425" spcFirstLastPara="1" rIns="91425" wrap="square" tIns="45700">
            <a:noAutofit/>
          </a:bodyPr>
          <a:lstStyle/>
          <a:p>
            <a:pPr indent="0" lvl="0" marL="0" marR="0" rtl="0" algn="l">
              <a:lnSpc>
                <a:spcPct val="60000"/>
              </a:lnSpc>
              <a:spcBef>
                <a:spcPts val="0"/>
              </a:spcBef>
              <a:spcAft>
                <a:spcPts val="0"/>
              </a:spcAft>
              <a:buClr>
                <a:srgbClr val="000000"/>
              </a:buClr>
              <a:buSzPts val="1100"/>
              <a:buFont typeface="Arial"/>
              <a:buNone/>
            </a:pPr>
            <a:r>
              <a:rPr lang="en" sz="2100">
                <a:solidFill>
                  <a:srgbClr val="53585F"/>
                </a:solidFill>
              </a:rPr>
              <a:t>[Planning Process]</a:t>
            </a:r>
            <a:endParaRPr sz="2100">
              <a:solidFill>
                <a:srgbClr val="53585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graphicFrame>
        <p:nvGraphicFramePr>
          <p:cNvPr id="373" name="Google Shape;373;p58"/>
          <p:cNvGraphicFramePr/>
          <p:nvPr/>
        </p:nvGraphicFramePr>
        <p:xfrm>
          <a:off x="535725" y="742950"/>
          <a:ext cx="3000000" cy="3000000"/>
        </p:xfrm>
        <a:graphic>
          <a:graphicData uri="http://schemas.openxmlformats.org/drawingml/2006/table">
            <a:tbl>
              <a:tblPr bandRow="1" firstRow="1">
                <a:noFill/>
                <a:tableStyleId>{E97AB6C3-CF40-4545-980D-F9EB4C19FDCB}</a:tableStyleId>
              </a:tblPr>
              <a:tblGrid>
                <a:gridCol w="1810575"/>
                <a:gridCol w="2121725"/>
                <a:gridCol w="1723050"/>
                <a:gridCol w="999750"/>
                <a:gridCol w="1267375"/>
              </a:tblGrid>
              <a:tr h="518975">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Management Area</a:t>
                      </a:r>
                      <a:endParaRPr>
                        <a:solidFill>
                          <a:srgbClr val="FFFFFF"/>
                        </a:solidFill>
                        <a:latin typeface="Arial"/>
                        <a:ea typeface="Arial"/>
                        <a:cs typeface="Arial"/>
                        <a:sym typeface="Arial"/>
                      </a:endParaRPr>
                    </a:p>
                  </a:txBody>
                  <a:tcPr marT="34300" marB="34300" marR="91450" marL="91450">
                    <a:lnB cap="flat" cmpd="sng" w="38100">
                      <a:solidFill>
                        <a:schemeClr val="lt1"/>
                      </a:solidFill>
                      <a:prstDash val="solid"/>
                      <a:round/>
                      <a:headEnd len="sm" w="sm" type="none"/>
                      <a:tailEnd len="sm" w="sm" type="none"/>
                    </a:lnB>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Action</a:t>
                      </a:r>
                      <a:endParaRPr>
                        <a:solidFill>
                          <a:srgbClr val="FFFFFF"/>
                        </a:solidFill>
                        <a:latin typeface="Arial"/>
                        <a:ea typeface="Arial"/>
                        <a:cs typeface="Arial"/>
                        <a:sym typeface="Arial"/>
                      </a:endParaRPr>
                    </a:p>
                  </a:txBody>
                  <a:tcPr marT="34300" marB="34300" marR="91450" marL="91450">
                    <a:lnB cap="flat" cmpd="sng" w="38100">
                      <a:solidFill>
                        <a:schemeClr val="lt1"/>
                      </a:solidFill>
                      <a:prstDash val="solid"/>
                      <a:round/>
                      <a:headEnd len="sm" w="sm" type="none"/>
                      <a:tailEnd len="sm" w="sm" type="none"/>
                    </a:lnB>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Output</a:t>
                      </a:r>
                      <a:endParaRPr>
                        <a:solidFill>
                          <a:srgbClr val="FFFFFF"/>
                        </a:solidFill>
                        <a:latin typeface="Arial"/>
                        <a:ea typeface="Arial"/>
                        <a:cs typeface="Arial"/>
                        <a:sym typeface="Arial"/>
                      </a:endParaRPr>
                    </a:p>
                  </a:txBody>
                  <a:tcPr marT="34300" marB="34300" marR="91450" marL="91450">
                    <a:lnB cap="flat" cmpd="sng" w="38100">
                      <a:solidFill>
                        <a:schemeClr val="lt1"/>
                      </a:solidFill>
                      <a:prstDash val="solid"/>
                      <a:round/>
                      <a:headEnd len="sm" w="sm" type="none"/>
                      <a:tailEnd len="sm" w="sm" type="none"/>
                    </a:lnB>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PIC</a:t>
                      </a:r>
                      <a:endParaRPr>
                        <a:solidFill>
                          <a:srgbClr val="FFFFFF"/>
                        </a:solidFill>
                        <a:latin typeface="Arial"/>
                        <a:ea typeface="Arial"/>
                        <a:cs typeface="Arial"/>
                        <a:sym typeface="Arial"/>
                      </a:endParaRPr>
                    </a:p>
                  </a:txBody>
                  <a:tcPr marT="34300" marB="34300" marR="91450" marL="91450">
                    <a:lnB cap="flat" cmpd="sng" w="38100">
                      <a:solidFill>
                        <a:schemeClr val="lt1"/>
                      </a:solidFill>
                      <a:prstDash val="solid"/>
                      <a:round/>
                      <a:headEnd len="sm" w="sm" type="none"/>
                      <a:tailEnd len="sm" w="sm" type="none"/>
                    </a:lnB>
                    <a:solidFill>
                      <a:srgbClr val="1155CC"/>
                    </a:solidFill>
                  </a:tcPr>
                </a:tc>
                <a:tc>
                  <a:txBody>
                    <a:bodyPr>
                      <a:noAutofit/>
                    </a:bodyPr>
                    <a:lstStyle/>
                    <a:p>
                      <a:pPr indent="0" lvl="0" marL="0" marR="0" rtl="0" algn="l">
                        <a:lnSpc>
                          <a:spcPct val="100000"/>
                        </a:lnSpc>
                        <a:spcBef>
                          <a:spcPts val="0"/>
                        </a:spcBef>
                        <a:spcAft>
                          <a:spcPts val="0"/>
                        </a:spcAft>
                        <a:buClr>
                          <a:schemeClr val="dk1"/>
                        </a:buClr>
                        <a:buSzPts val="900"/>
                        <a:buFont typeface="Times New Roman"/>
                        <a:buNone/>
                      </a:pPr>
                      <a:r>
                        <a:rPr lang="en">
                          <a:solidFill>
                            <a:srgbClr val="FFFFFF"/>
                          </a:solidFill>
                          <a:latin typeface="Arial"/>
                          <a:ea typeface="Arial"/>
                          <a:cs typeface="Arial"/>
                          <a:sym typeface="Arial"/>
                        </a:rPr>
                        <a:t>Template,</a:t>
                      </a:r>
                      <a:r>
                        <a:rPr lang="en">
                          <a:solidFill>
                            <a:srgbClr val="FFFFFF"/>
                          </a:solidFill>
                          <a:latin typeface="Arial"/>
                          <a:ea typeface="Arial"/>
                          <a:cs typeface="Arial"/>
                          <a:sym typeface="Arial"/>
                        </a:rPr>
                        <a:t> guideline</a:t>
                      </a:r>
                      <a:endParaRPr>
                        <a:solidFill>
                          <a:srgbClr val="FFFFFF"/>
                        </a:solidFill>
                        <a:latin typeface="Arial"/>
                        <a:ea typeface="Arial"/>
                        <a:cs typeface="Arial"/>
                        <a:sym typeface="Arial"/>
                      </a:endParaRPr>
                    </a:p>
                    <a:p>
                      <a:pPr indent="0" lvl="0" marL="0" marR="0" rtl="0" algn="l">
                        <a:spcBef>
                          <a:spcPts val="0"/>
                        </a:spcBef>
                        <a:spcAft>
                          <a:spcPts val="0"/>
                        </a:spcAft>
                        <a:buNone/>
                      </a:pPr>
                      <a:r>
                        <a:t/>
                      </a:r>
                      <a:endParaRPr>
                        <a:solidFill>
                          <a:srgbClr val="FFFFFF"/>
                        </a:solidFill>
                        <a:latin typeface="Arial"/>
                        <a:ea typeface="Arial"/>
                        <a:cs typeface="Arial"/>
                        <a:sym typeface="Arial"/>
                      </a:endParaRPr>
                    </a:p>
                  </a:txBody>
                  <a:tcPr marT="34300" marB="34300" marR="91450" marL="91450">
                    <a:lnB cap="flat" cmpd="sng" w="38100">
                      <a:solidFill>
                        <a:schemeClr val="lt1"/>
                      </a:solidFill>
                      <a:prstDash val="solid"/>
                      <a:round/>
                      <a:headEnd len="sm" w="sm" type="none"/>
                      <a:tailEnd len="sm" w="sm" type="none"/>
                    </a:lnB>
                    <a:solidFill>
                      <a:srgbClr val="1155CC"/>
                    </a:solidFill>
                  </a:tcPr>
                </a:tc>
              </a:tr>
              <a:tr h="300675">
                <a:tc>
                  <a:txBody>
                    <a:bodyPr>
                      <a:noAutofit/>
                    </a:bodyPr>
                    <a:lstStyle/>
                    <a:p>
                      <a:pPr indent="0" lvl="0" marL="0" marR="0" rtl="0" algn="l">
                        <a:lnSpc>
                          <a:spcPct val="100000"/>
                        </a:lnSpc>
                        <a:spcBef>
                          <a:spcPts val="0"/>
                        </a:spcBef>
                        <a:spcAft>
                          <a:spcPts val="0"/>
                        </a:spcAft>
                        <a:buClr>
                          <a:schemeClr val="dk1"/>
                        </a:buClr>
                        <a:buSzPts val="900"/>
                        <a:buFont typeface="Times New Roman"/>
                        <a:buNone/>
                      </a:pPr>
                      <a:r>
                        <a:rPr lang="en">
                          <a:latin typeface="Arial"/>
                          <a:ea typeface="Arial"/>
                          <a:cs typeface="Arial"/>
                          <a:sym typeface="Arial"/>
                        </a:rPr>
                        <a:t>Release Manual</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E6EAF4"/>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Define release step</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E6EAF4"/>
                    </a:solidFill>
                  </a:tcPr>
                </a:tc>
                <a:tc>
                  <a:txBody>
                    <a:bodyPr>
                      <a:noAutofit/>
                    </a:bodyPr>
                    <a:lstStyle/>
                    <a:p>
                      <a:pPr indent="0" lvl="0" marL="0" rtl="0" algn="l">
                        <a:spcBef>
                          <a:spcPts val="0"/>
                        </a:spcBef>
                        <a:spcAft>
                          <a:spcPts val="0"/>
                        </a:spcAft>
                        <a:buClr>
                          <a:schemeClr val="dk1"/>
                        </a:buClr>
                        <a:buSzPts val="900"/>
                        <a:buFont typeface="Arial"/>
                        <a:buNone/>
                      </a:pPr>
                      <a:r>
                        <a:rPr lang="en">
                          <a:latin typeface="Arial"/>
                          <a:ea typeface="Arial"/>
                          <a:cs typeface="Arial"/>
                          <a:sym typeface="Arial"/>
                        </a:rPr>
                        <a:t>Development:</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・Release Manual</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E6EAF4"/>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PO, ST (SM)</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E6EAF4"/>
                    </a:solidFill>
                  </a:tcPr>
                </a:tc>
                <a:tc>
                  <a:txBody>
                    <a:bodyPr>
                      <a:noAutofit/>
                    </a:bodyPr>
                    <a:lstStyle/>
                    <a:p>
                      <a:pPr indent="0" lvl="0" marL="0" rtl="0" algn="l">
                        <a:spcBef>
                          <a:spcPts val="0"/>
                        </a:spcBef>
                        <a:spcAft>
                          <a:spcPts val="0"/>
                        </a:spcAft>
                        <a:buClr>
                          <a:schemeClr val="dk1"/>
                        </a:buClr>
                        <a:buFont typeface="Arial"/>
                        <a:buNone/>
                      </a:pPr>
                      <a:r>
                        <a:rPr lang="en" u="sng">
                          <a:solidFill>
                            <a:schemeClr val="hlink"/>
                          </a:solidFill>
                          <a:hlinkClick r:id="rId3"/>
                        </a:rPr>
                        <a:t>https://goo.gl/AZnDzN</a:t>
                      </a:r>
                      <a:endParaRPr>
                        <a:latin typeface="Arial"/>
                        <a:ea typeface="Arial"/>
                        <a:cs typeface="Arial"/>
                        <a:sym typeface="Arial"/>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rgbClr val="FFFFFF"/>
                      </a:solidFill>
                      <a:prstDash val="solid"/>
                      <a:round/>
                      <a:headEnd len="sm" w="sm" type="none"/>
                      <a:tailEnd len="sm" w="sm" type="none"/>
                    </a:lnB>
                    <a:solidFill>
                      <a:srgbClr val="E6EAF4"/>
                    </a:solidFill>
                  </a:tcPr>
                </a:tc>
              </a:tr>
              <a:tr h="300675">
                <a:tc>
                  <a:txBody>
                    <a:bodyPr>
                      <a:noAutofit/>
                    </a:bodyPr>
                    <a:lstStyle/>
                    <a:p>
                      <a:pPr indent="0" lvl="0" marL="0" marR="0" rtl="0" algn="l">
                        <a:spcBef>
                          <a:spcPts val="0"/>
                        </a:spcBef>
                        <a:spcAft>
                          <a:spcPts val="0"/>
                        </a:spcAft>
                        <a:buNone/>
                      </a:pPr>
                      <a:r>
                        <a:rPr lang="en">
                          <a:latin typeface="Arial"/>
                          <a:ea typeface="Arial"/>
                          <a:cs typeface="Arial"/>
                          <a:sym typeface="Arial"/>
                        </a:rPr>
                        <a:t>Project Checklist</a:t>
                      </a:r>
                      <a:endParaRPr>
                        <a:solidFill>
                          <a:schemeClr val="dk1"/>
                        </a:solidFill>
                        <a:latin typeface="Arial"/>
                        <a:ea typeface="Arial"/>
                        <a:cs typeface="Arial"/>
                        <a:sym typeface="Arial"/>
                      </a:endParaRPr>
                    </a:p>
                  </a:txBody>
                  <a:tcPr marT="34300" marB="343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chemeClr val="lt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Define some checklist &amp; rule for develop smoothly and avoid bug</a:t>
                      </a:r>
                      <a:endParaRPr>
                        <a:latin typeface="Arial"/>
                        <a:ea typeface="Arial"/>
                        <a:cs typeface="Arial"/>
                        <a:sym typeface="Arial"/>
                      </a:endParaRPr>
                    </a:p>
                  </a:txBody>
                  <a:tcPr marT="34300" marB="343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chemeClr val="lt1"/>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SzPts val="900"/>
                        <a:buNone/>
                      </a:pPr>
                      <a:r>
                        <a:rPr lang="en">
                          <a:latin typeface="Arial"/>
                          <a:ea typeface="Arial"/>
                          <a:cs typeface="Arial"/>
                          <a:sym typeface="Arial"/>
                        </a:rPr>
                        <a:t>Development:</a:t>
                      </a:r>
                      <a:endParaRPr>
                        <a:latin typeface="Arial"/>
                        <a:ea typeface="Arial"/>
                        <a:cs typeface="Arial"/>
                        <a:sym typeface="Arial"/>
                      </a:endParaRPr>
                    </a:p>
                    <a:p>
                      <a:pPr indent="0" lvl="0" marL="0" rtl="0" algn="l">
                        <a:spcBef>
                          <a:spcPts val="0"/>
                        </a:spcBef>
                        <a:spcAft>
                          <a:spcPts val="0"/>
                        </a:spcAft>
                        <a:buSzPts val="900"/>
                        <a:buNone/>
                      </a:pPr>
                      <a:r>
                        <a:rPr lang="en">
                          <a:latin typeface="Arial"/>
                          <a:ea typeface="Arial"/>
                          <a:cs typeface="Arial"/>
                          <a:sym typeface="Arial"/>
                        </a:rPr>
                        <a:t>・Project Checklist</a:t>
                      </a:r>
                      <a:endParaRPr>
                        <a:latin typeface="Arial"/>
                        <a:ea typeface="Arial"/>
                        <a:cs typeface="Arial"/>
                        <a:sym typeface="Arial"/>
                      </a:endParaRPr>
                    </a:p>
                    <a:p>
                      <a:pPr indent="0" lvl="0" marL="0" rtl="0" algn="l">
                        <a:spcBef>
                          <a:spcPts val="0"/>
                        </a:spcBef>
                        <a:spcAft>
                          <a:spcPts val="0"/>
                        </a:spcAft>
                        <a:buClr>
                          <a:schemeClr val="dk1"/>
                        </a:buClr>
                        <a:buSzPts val="900"/>
                        <a:buFont typeface="Arial"/>
                        <a:buNone/>
                      </a:pPr>
                      <a:r>
                        <a:t/>
                      </a:r>
                      <a:endParaRPr>
                        <a:latin typeface="Arial"/>
                        <a:ea typeface="Arial"/>
                        <a:cs typeface="Arial"/>
                        <a:sym typeface="Arial"/>
                      </a:endParaRPr>
                    </a:p>
                  </a:txBody>
                  <a:tcPr marT="34300" marB="343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chemeClr val="lt1"/>
                      </a:solidFill>
                      <a:prstDash val="solid"/>
                      <a:round/>
                      <a:headEnd len="sm" w="sm" type="none"/>
                      <a:tailEnd len="sm" w="sm" type="none"/>
                    </a:lnB>
                    <a:solidFill>
                      <a:srgbClr val="FFFFFF"/>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ST(PO, SM)</a:t>
                      </a:r>
                      <a:endParaRPr>
                        <a:latin typeface="Arial"/>
                        <a:ea typeface="Arial"/>
                        <a:cs typeface="Arial"/>
                        <a:sym typeface="Arial"/>
                      </a:endParaRPr>
                    </a:p>
                  </a:txBody>
                  <a:tcPr marT="34300" marB="343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chemeClr val="lt1"/>
                      </a:solidFill>
                      <a:prstDash val="solid"/>
                      <a:round/>
                      <a:headEnd len="sm" w="sm" type="none"/>
                      <a:tailEnd len="sm" w="sm" type="none"/>
                    </a:lnB>
                    <a:solidFill>
                      <a:srgbClr val="FFFFFF"/>
                    </a:solidFill>
                  </a:tcPr>
                </a:tc>
                <a:tc>
                  <a:txBody>
                    <a:bodyPr>
                      <a:noAutofit/>
                    </a:bodyPr>
                    <a:lstStyle/>
                    <a:p>
                      <a:pPr indent="0" lvl="0" marL="0" rtl="0" algn="l">
                        <a:spcBef>
                          <a:spcPts val="0"/>
                        </a:spcBef>
                        <a:spcAft>
                          <a:spcPts val="0"/>
                        </a:spcAft>
                        <a:buClr>
                          <a:schemeClr val="dk1"/>
                        </a:buClr>
                        <a:buFont typeface="Arial"/>
                        <a:buNone/>
                      </a:pPr>
                      <a:r>
                        <a:rPr lang="en" u="sng">
                          <a:solidFill>
                            <a:schemeClr val="hlink"/>
                          </a:solidFill>
                          <a:hlinkClick r:id="rId4"/>
                        </a:rPr>
                        <a:t>https://goo.gl/KqX8YC</a:t>
                      </a:r>
                      <a:endParaRPr>
                        <a:latin typeface="Arial"/>
                        <a:ea typeface="Arial"/>
                        <a:cs typeface="Arial"/>
                        <a:sym typeface="Arial"/>
                      </a:endParaRPr>
                    </a:p>
                  </a:txBody>
                  <a:tcPr marT="34300" marB="34300"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chemeClr val="lt1"/>
                      </a:solidFill>
                      <a:prstDash val="solid"/>
                      <a:round/>
                      <a:headEnd len="sm" w="sm" type="none"/>
                      <a:tailEnd len="sm" w="sm" type="none"/>
                    </a:lnB>
                    <a:solidFill>
                      <a:srgbClr val="FFFFFF"/>
                    </a:solidFill>
                  </a:tcPr>
                </a:tc>
              </a:tr>
            </a:tbl>
          </a:graphicData>
        </a:graphic>
      </p:graphicFrame>
      <p:sp>
        <p:nvSpPr>
          <p:cNvPr id="374" name="Google Shape;374;p58"/>
          <p:cNvSpPr/>
          <p:nvPr/>
        </p:nvSpPr>
        <p:spPr>
          <a:xfrm>
            <a:off x="381000" y="228600"/>
            <a:ext cx="4161000" cy="276900"/>
          </a:xfrm>
          <a:prstGeom prst="rect">
            <a:avLst/>
          </a:prstGeom>
          <a:noFill/>
          <a:ln>
            <a:noFill/>
          </a:ln>
        </p:spPr>
        <p:txBody>
          <a:bodyPr anchorCtr="0" anchor="ctr" bIns="45700" lIns="91425" spcFirstLastPara="1" rIns="91425" wrap="square" tIns="45700">
            <a:noAutofit/>
          </a:bodyPr>
          <a:lstStyle/>
          <a:p>
            <a:pPr indent="0" lvl="0" marL="0" marR="0" rtl="0" algn="l">
              <a:lnSpc>
                <a:spcPct val="60000"/>
              </a:lnSpc>
              <a:spcBef>
                <a:spcPts val="0"/>
              </a:spcBef>
              <a:spcAft>
                <a:spcPts val="0"/>
              </a:spcAft>
              <a:buClr>
                <a:srgbClr val="000000"/>
              </a:buClr>
              <a:buSzPts val="1100"/>
              <a:buFont typeface="Arial"/>
              <a:buNone/>
            </a:pPr>
            <a:r>
              <a:rPr lang="en" sz="2100">
                <a:solidFill>
                  <a:srgbClr val="53585F"/>
                </a:solidFill>
              </a:rPr>
              <a:t>[Monitoring &amp; Close Process]</a:t>
            </a:r>
            <a:endParaRPr sz="2100">
              <a:solidFill>
                <a:srgbClr val="53585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9"/>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
        <p:nvSpPr>
          <p:cNvPr id="380" name="Google Shape;380;p59"/>
          <p:cNvSpPr txBox="1"/>
          <p:nvPr>
            <p:ph type="title"/>
          </p:nvPr>
        </p:nvSpPr>
        <p:spPr>
          <a:xfrm>
            <a:off x="892969" y="1949378"/>
            <a:ext cx="7358100" cy="124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How to apply for project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0"/>
          <p:cNvSpPr txBox="1"/>
          <p:nvPr>
            <p:ph type="title"/>
          </p:nvPr>
        </p:nvSpPr>
        <p:spPr>
          <a:xfrm>
            <a:off x="623175" y="208508"/>
            <a:ext cx="6955500" cy="28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Template &amp; Tools</a:t>
            </a:r>
            <a:endParaRPr/>
          </a:p>
        </p:txBody>
      </p:sp>
      <p:sp>
        <p:nvSpPr>
          <p:cNvPr id="386" name="Google Shape;386;p60"/>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
        <p:nvSpPr>
          <p:cNvPr id="387" name="Google Shape;387;p60"/>
          <p:cNvSpPr txBox="1"/>
          <p:nvPr>
            <p:ph idx="1" type="body"/>
          </p:nvPr>
        </p:nvSpPr>
        <p:spPr>
          <a:xfrm>
            <a:off x="669725" y="1064675"/>
            <a:ext cx="7804500" cy="3624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AutoNum type="arabicPeriod"/>
            </a:pPr>
            <a:r>
              <a:rPr lang="en"/>
              <a:t>Estimation &amp; Master Schedule</a:t>
            </a:r>
            <a:endParaRPr/>
          </a:p>
          <a:p>
            <a:pPr indent="-336550" lvl="0" marL="457200" rtl="0" algn="l">
              <a:lnSpc>
                <a:spcPct val="150000"/>
              </a:lnSpc>
              <a:spcBef>
                <a:spcPts val="0"/>
              </a:spcBef>
              <a:spcAft>
                <a:spcPts val="0"/>
              </a:spcAft>
              <a:buSzPts val="1700"/>
              <a:buAutoNum type="arabicPeriod"/>
            </a:pPr>
            <a:r>
              <a:rPr lang="en"/>
              <a:t>WBS (Detail Schedule)</a:t>
            </a:r>
            <a:endParaRPr/>
          </a:p>
          <a:p>
            <a:pPr indent="-336550" lvl="0" marL="457200" rtl="0" algn="l">
              <a:lnSpc>
                <a:spcPct val="150000"/>
              </a:lnSpc>
              <a:spcBef>
                <a:spcPts val="0"/>
              </a:spcBef>
              <a:spcAft>
                <a:spcPts val="0"/>
              </a:spcAft>
              <a:buSzPts val="1700"/>
              <a:buAutoNum type="arabicPeriod"/>
            </a:pPr>
            <a:r>
              <a:rPr lang="en"/>
              <a:t>Project Management List</a:t>
            </a:r>
            <a:endParaRPr/>
          </a:p>
          <a:p>
            <a:pPr indent="-336550" lvl="0" marL="457200" rtl="0" algn="l">
              <a:lnSpc>
                <a:spcPct val="150000"/>
              </a:lnSpc>
              <a:spcBef>
                <a:spcPts val="0"/>
              </a:spcBef>
              <a:spcAft>
                <a:spcPts val="0"/>
              </a:spcAft>
              <a:buSzPts val="1700"/>
              <a:buAutoNum type="arabicPeriod"/>
            </a:pPr>
            <a:r>
              <a:rPr lang="en"/>
              <a:t>Release Manual</a:t>
            </a:r>
            <a:endParaRPr/>
          </a:p>
          <a:p>
            <a:pPr indent="-336550" lvl="0" marL="457200" rtl="0" algn="l">
              <a:lnSpc>
                <a:spcPct val="150000"/>
              </a:lnSpc>
              <a:spcBef>
                <a:spcPts val="0"/>
              </a:spcBef>
              <a:spcAft>
                <a:spcPts val="0"/>
              </a:spcAft>
              <a:buSzPts val="1700"/>
              <a:buAutoNum type="arabicPeriod"/>
            </a:pPr>
            <a:r>
              <a:rPr lang="en"/>
              <a:t>Project Checklist</a:t>
            </a:r>
            <a:endParaRPr/>
          </a:p>
          <a:p>
            <a:pPr indent="-336550" lvl="0" marL="457200" rtl="0" algn="l">
              <a:lnSpc>
                <a:spcPct val="150000"/>
              </a:lnSpc>
              <a:spcBef>
                <a:spcPts val="0"/>
              </a:spcBef>
              <a:spcAft>
                <a:spcPts val="0"/>
              </a:spcAft>
              <a:buSzPts val="1700"/>
              <a:buAutoNum type="arabicPeriod"/>
            </a:pPr>
            <a:r>
              <a:rPr lang="en"/>
              <a:t>Incident Report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1"/>
          <p:cNvSpPr txBox="1"/>
          <p:nvPr>
            <p:ph type="title"/>
          </p:nvPr>
        </p:nvSpPr>
        <p:spPr>
          <a:xfrm>
            <a:off x="1695660" y="1436563"/>
            <a:ext cx="6779400" cy="59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chemeClr val="dk1"/>
                </a:solidFill>
              </a:rPr>
              <a:t>Estimation &amp; Master Schedule</a:t>
            </a:r>
            <a:endParaRPr sz="3600"/>
          </a:p>
        </p:txBody>
      </p:sp>
      <p:sp>
        <p:nvSpPr>
          <p:cNvPr id="393" name="Google Shape;393;p61"/>
          <p:cNvSpPr txBox="1"/>
          <p:nvPr>
            <p:ph idx="1" type="body"/>
          </p:nvPr>
        </p:nvSpPr>
        <p:spPr>
          <a:xfrm>
            <a:off x="1750961" y="2652117"/>
            <a:ext cx="6509100" cy="21483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t/>
            </a:r>
            <a:endParaRPr/>
          </a:p>
        </p:txBody>
      </p:sp>
      <p:sp>
        <p:nvSpPr>
          <p:cNvPr id="394" name="Google Shape;394;p61"/>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2"/>
          <p:cNvSpPr txBox="1"/>
          <p:nvPr>
            <p:ph idx="1" type="body"/>
          </p:nvPr>
        </p:nvSpPr>
        <p:spPr>
          <a:xfrm>
            <a:off x="669727" y="1064678"/>
            <a:ext cx="7804500" cy="3623400"/>
          </a:xfrm>
          <a:prstGeom prst="rect">
            <a:avLst/>
          </a:prstGeom>
        </p:spPr>
        <p:txBody>
          <a:bodyPr anchorCtr="0" anchor="ctr" bIns="68575" lIns="68575" spcFirstLastPara="1" rIns="68575" wrap="square" tIns="68575">
            <a:noAutofit/>
          </a:bodyPr>
          <a:lstStyle/>
          <a:p>
            <a:pPr indent="-330200" lvl="0" marL="457200" rtl="0" algn="l">
              <a:spcBef>
                <a:spcPts val="2000"/>
              </a:spcBef>
              <a:spcAft>
                <a:spcPts val="0"/>
              </a:spcAft>
              <a:buSzPts val="1600"/>
              <a:buChar char="●"/>
            </a:pPr>
            <a:r>
              <a:rPr lang="en" sz="1600"/>
              <a:t>Purpose: </a:t>
            </a:r>
            <a:r>
              <a:rPr lang="en" sz="1600"/>
              <a:t>After receiving requirements from the client, (Product Owner) make estimation of effort and cost to complete the project requirements.</a:t>
            </a:r>
            <a:endParaRPr sz="1600"/>
          </a:p>
          <a:p>
            <a:pPr indent="-330200" lvl="1" marL="914400" rtl="0" algn="l">
              <a:spcBef>
                <a:spcPts val="0"/>
              </a:spcBef>
              <a:spcAft>
                <a:spcPts val="0"/>
              </a:spcAft>
              <a:buSzPts val="1600"/>
              <a:buChar char="○"/>
            </a:pPr>
            <a:r>
              <a:rPr lang="en" sz="1600"/>
              <a:t>Functions list (user story)</a:t>
            </a:r>
            <a:endParaRPr sz="1600"/>
          </a:p>
          <a:p>
            <a:pPr indent="-330200" lvl="1" marL="914400" rtl="0" algn="l">
              <a:spcBef>
                <a:spcPts val="0"/>
              </a:spcBef>
              <a:spcAft>
                <a:spcPts val="0"/>
              </a:spcAft>
              <a:buSzPts val="1600"/>
              <a:buChar char="○"/>
            </a:pPr>
            <a:r>
              <a:rPr lang="en" sz="1600"/>
              <a:t>Cost estimation</a:t>
            </a:r>
            <a:endParaRPr sz="1600"/>
          </a:p>
          <a:p>
            <a:pPr indent="-330200" lvl="1" marL="914400" rtl="0" algn="l">
              <a:spcBef>
                <a:spcPts val="0"/>
              </a:spcBef>
              <a:spcAft>
                <a:spcPts val="0"/>
              </a:spcAft>
              <a:buSzPts val="1600"/>
              <a:buChar char="○"/>
            </a:pPr>
            <a:r>
              <a:rPr lang="en" sz="1600"/>
              <a:t>Stakeholder</a:t>
            </a:r>
            <a:endParaRPr sz="1600"/>
          </a:p>
          <a:p>
            <a:pPr indent="-330200" lvl="1" marL="914400" rtl="0" algn="l">
              <a:spcBef>
                <a:spcPts val="0"/>
              </a:spcBef>
              <a:spcAft>
                <a:spcPts val="0"/>
              </a:spcAft>
              <a:buSzPts val="1600"/>
              <a:buChar char="○"/>
            </a:pPr>
            <a:r>
              <a:rPr lang="en" sz="1600"/>
              <a:t>Master schedule</a:t>
            </a:r>
            <a:endParaRPr sz="1600"/>
          </a:p>
          <a:p>
            <a:pPr indent="-330200" lvl="1" marL="914400" rtl="0" algn="l">
              <a:spcBef>
                <a:spcPts val="0"/>
              </a:spcBef>
              <a:spcAft>
                <a:spcPts val="0"/>
              </a:spcAft>
              <a:buSzPts val="1600"/>
              <a:buChar char="○"/>
            </a:pPr>
            <a:r>
              <a:rPr lang="en" sz="1600"/>
              <a:t>Initial risks</a:t>
            </a:r>
            <a:endParaRPr sz="1600"/>
          </a:p>
          <a:p>
            <a:pPr indent="0" lvl="0" marL="0" rtl="0" algn="l">
              <a:spcBef>
                <a:spcPts val="2000"/>
              </a:spcBef>
              <a:spcAft>
                <a:spcPts val="0"/>
              </a:spcAft>
              <a:buNone/>
            </a:pPr>
            <a:r>
              <a:rPr lang="en" sz="1600"/>
              <a:t>→ Processes and templates used in before project starts phase</a:t>
            </a:r>
            <a:endParaRPr sz="1600"/>
          </a:p>
          <a:p>
            <a:pPr indent="-330200" lvl="1" marL="914400" rtl="0" algn="l">
              <a:spcBef>
                <a:spcPts val="0"/>
              </a:spcBef>
              <a:spcAft>
                <a:spcPts val="0"/>
              </a:spcAft>
              <a:buClr>
                <a:schemeClr val="dk1"/>
              </a:buClr>
              <a:buSzPts val="1600"/>
              <a:buChar char="○"/>
            </a:pPr>
            <a:r>
              <a:rPr lang="en" sz="1600">
                <a:solidFill>
                  <a:schemeClr val="dk1"/>
                </a:solidFill>
              </a:rPr>
              <a:t>Functions list &amp; Estimation</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Master schedule</a:t>
            </a:r>
            <a:endParaRPr sz="1600"/>
          </a:p>
          <a:p>
            <a:pPr indent="-330200" lvl="0" marL="457200" rtl="0" algn="l">
              <a:spcBef>
                <a:spcPts val="1000"/>
              </a:spcBef>
              <a:spcAft>
                <a:spcPts val="0"/>
              </a:spcAft>
              <a:buSzPts val="1600"/>
              <a:buChar char="●"/>
            </a:pPr>
            <a:r>
              <a:rPr lang="en" sz="1600"/>
              <a:t>Objective:</a:t>
            </a:r>
            <a:endParaRPr sz="1600"/>
          </a:p>
          <a:p>
            <a:pPr indent="-330200" lvl="1" marL="914400" rtl="0" algn="l">
              <a:spcBef>
                <a:spcPts val="0"/>
              </a:spcBef>
              <a:spcAft>
                <a:spcPts val="0"/>
              </a:spcAft>
              <a:buSzPts val="1600"/>
              <a:buChar char="○"/>
            </a:pPr>
            <a:r>
              <a:rPr lang="en" sz="1600"/>
              <a:t>Team leader (PM/Brse, Technical leader)</a:t>
            </a:r>
            <a:endParaRPr sz="1600"/>
          </a:p>
          <a:p>
            <a:pPr indent="-330200" lvl="1" marL="914400" rtl="0" algn="l">
              <a:spcBef>
                <a:spcPts val="0"/>
              </a:spcBef>
              <a:spcAft>
                <a:spcPts val="0"/>
              </a:spcAft>
              <a:buSzPts val="1600"/>
              <a:buChar char="○"/>
            </a:pPr>
            <a:r>
              <a:rPr lang="en" sz="1600"/>
              <a:t>Developer</a:t>
            </a:r>
            <a:endParaRPr sz="1600"/>
          </a:p>
          <a:p>
            <a:pPr indent="0" lvl="0" marL="0" rtl="0" algn="l">
              <a:spcBef>
                <a:spcPts val="2000"/>
              </a:spcBef>
              <a:spcAft>
                <a:spcPts val="0"/>
              </a:spcAft>
              <a:buNone/>
            </a:pPr>
            <a:r>
              <a:t/>
            </a:r>
            <a:endParaRPr sz="1600"/>
          </a:p>
        </p:txBody>
      </p:sp>
      <p:sp>
        <p:nvSpPr>
          <p:cNvPr id="400" name="Google Shape;400;p62"/>
          <p:cNvSpPr txBox="1"/>
          <p:nvPr>
            <p:ph type="title"/>
          </p:nvPr>
        </p:nvSpPr>
        <p:spPr>
          <a:xfrm>
            <a:off x="623175" y="208508"/>
            <a:ext cx="6955500" cy="2898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2100">
                <a:solidFill>
                  <a:schemeClr val="dk2"/>
                </a:solidFill>
              </a:rPr>
              <a:t>1. Functions list, Estimation, Master schedule</a:t>
            </a:r>
            <a:endParaRPr/>
          </a:p>
        </p:txBody>
      </p:sp>
      <p:sp>
        <p:nvSpPr>
          <p:cNvPr id="401" name="Google Shape;401;p62"/>
          <p:cNvSpPr txBox="1"/>
          <p:nvPr>
            <p:ph idx="12" type="sldNum"/>
          </p:nvPr>
        </p:nvSpPr>
        <p:spPr>
          <a:xfrm>
            <a:off x="8553302" y="4737513"/>
            <a:ext cx="278400" cy="200400"/>
          </a:xfrm>
          <a:prstGeom prst="rect">
            <a:avLst/>
          </a:prstGeom>
        </p:spPr>
        <p:txBody>
          <a:bodyPr anchorCtr="0" anchor="ctr" bIns="24575" lIns="24575" spcFirstLastPara="1" rIns="24575" wrap="square" tIns="24575">
            <a:noAutofit/>
          </a:bodyPr>
          <a:lstStyle/>
          <a:p>
            <a:pPr indent="0" lvl="0" marL="0" rtl="0" algn="ctr">
              <a:spcBef>
                <a:spcPts val="0"/>
              </a:spcBef>
              <a:spcAft>
                <a:spcPts val="0"/>
              </a:spcAft>
              <a:buClr>
                <a:srgbClr val="FFFFFF"/>
              </a:buClr>
              <a:buSzPts val="9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63"/>
          <p:cNvSpPr txBox="1"/>
          <p:nvPr>
            <p:ph idx="12" type="sldNum"/>
          </p:nvPr>
        </p:nvSpPr>
        <p:spPr>
          <a:xfrm>
            <a:off x="8553302" y="4737513"/>
            <a:ext cx="278400" cy="200400"/>
          </a:xfrm>
          <a:prstGeom prst="rect">
            <a:avLst/>
          </a:prstGeom>
          <a:noFill/>
          <a:ln>
            <a:noFill/>
          </a:ln>
        </p:spPr>
        <p:txBody>
          <a:bodyPr anchorCtr="0" anchor="ctr" bIns="24575" lIns="24575" spcFirstLastPara="1" rIns="24575" wrap="square" tIns="24575">
            <a:noAutofit/>
          </a:bodyPr>
          <a:lstStyle/>
          <a:p>
            <a:pPr indent="0" lvl="0" marL="0" marR="0" rtl="0" algn="ctr">
              <a:lnSpc>
                <a:spcPct val="100000"/>
              </a:lnSpc>
              <a:spcBef>
                <a:spcPts val="0"/>
              </a:spcBef>
              <a:spcAft>
                <a:spcPts val="0"/>
              </a:spcAft>
              <a:buClr>
                <a:srgbClr val="FFFFFF"/>
              </a:buClr>
              <a:buSzPts val="900"/>
              <a:buFont typeface="Arial"/>
              <a:buNone/>
            </a:pPr>
            <a:fld id="{00000000-1234-1234-1234-123412341234}" type="slidenum">
              <a:rPr b="0" i="0" lang="en"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sp>
        <p:nvSpPr>
          <p:cNvPr id="408" name="Google Shape;408;p63"/>
          <p:cNvSpPr txBox="1"/>
          <p:nvPr>
            <p:ph type="title"/>
          </p:nvPr>
        </p:nvSpPr>
        <p:spPr>
          <a:xfrm>
            <a:off x="623175" y="208508"/>
            <a:ext cx="6955500" cy="28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2100">
                <a:solidFill>
                  <a:schemeClr val="dk2"/>
                </a:solidFill>
              </a:rPr>
              <a:t>1. Functions list, Estimation, Master schedule</a:t>
            </a:r>
            <a:endParaRPr b="0" i="0" sz="2100" u="none" cap="none" strike="noStrike">
              <a:solidFill>
                <a:srgbClr val="53585F"/>
              </a:solidFill>
              <a:latin typeface="Arial"/>
              <a:ea typeface="Arial"/>
              <a:cs typeface="Arial"/>
              <a:sym typeface="Arial"/>
            </a:endParaRPr>
          </a:p>
        </p:txBody>
      </p:sp>
      <p:sp>
        <p:nvSpPr>
          <p:cNvPr id="409" name="Google Shape;409;p63"/>
          <p:cNvSpPr/>
          <p:nvPr/>
        </p:nvSpPr>
        <p:spPr>
          <a:xfrm>
            <a:off x="6486771" y="1753466"/>
            <a:ext cx="1070700" cy="342900"/>
          </a:xfrm>
          <a:prstGeom prst="rect">
            <a:avLst/>
          </a:prstGeom>
          <a:solidFill>
            <a:schemeClr val="accent1"/>
          </a:solidFill>
          <a:ln>
            <a:noFill/>
          </a:ln>
          <a:effectLst>
            <a:outerShdw blurRad="57150" rotWithShape="0" algn="bl" dir="5400000" dist="19050">
              <a:srgbClr val="000000">
                <a:alpha val="4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i="0" lang="en" sz="900" u="none" cap="none" strike="noStrike">
                <a:solidFill>
                  <a:schemeClr val="lt1"/>
                </a:solidFill>
              </a:rPr>
              <a:t>Analysis requirement</a:t>
            </a:r>
            <a:endParaRPr i="0" sz="900" u="none" cap="none" strike="noStrike">
              <a:solidFill>
                <a:schemeClr val="lt1"/>
              </a:solidFill>
            </a:endParaRPr>
          </a:p>
        </p:txBody>
      </p:sp>
      <p:sp>
        <p:nvSpPr>
          <p:cNvPr id="410" name="Google Shape;410;p63"/>
          <p:cNvSpPr/>
          <p:nvPr/>
        </p:nvSpPr>
        <p:spPr>
          <a:xfrm>
            <a:off x="6513563" y="2710857"/>
            <a:ext cx="1022700" cy="257400"/>
          </a:xfrm>
          <a:prstGeom prst="rect">
            <a:avLst/>
          </a:prstGeom>
          <a:solidFill>
            <a:schemeClr val="accent1"/>
          </a:solidFill>
          <a:ln>
            <a:noFill/>
          </a:ln>
          <a:effectLst>
            <a:outerShdw blurRad="57150" rotWithShape="0" algn="bl" dir="5400000" dist="19050">
              <a:srgbClr val="000000">
                <a:alpha val="4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i="0" lang="en" sz="900" u="none" cap="none" strike="noStrike">
                <a:solidFill>
                  <a:schemeClr val="lt1"/>
                </a:solidFill>
              </a:rPr>
              <a:t>Break functions</a:t>
            </a:r>
            <a:endParaRPr i="0" sz="900" u="none" cap="none" strike="noStrike">
              <a:solidFill>
                <a:schemeClr val="lt1"/>
              </a:solidFill>
            </a:endParaRPr>
          </a:p>
        </p:txBody>
      </p:sp>
      <p:sp>
        <p:nvSpPr>
          <p:cNvPr id="411" name="Google Shape;411;p63"/>
          <p:cNvSpPr/>
          <p:nvPr/>
        </p:nvSpPr>
        <p:spPr>
          <a:xfrm>
            <a:off x="8098442" y="1653450"/>
            <a:ext cx="1028700" cy="542916"/>
          </a:xfrm>
          <a:prstGeom prst="flowChartDocument">
            <a:avLst/>
          </a:prstGeom>
          <a:solidFill>
            <a:schemeClr val="accent1"/>
          </a:solidFill>
          <a:ln>
            <a:noFill/>
          </a:ln>
          <a:effectLst>
            <a:outerShdw blurRad="57150" rotWithShape="0" algn="bl" dir="5400000" dist="19050">
              <a:srgbClr val="000000">
                <a:alpha val="4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i="0" lang="en" sz="900" u="none" cap="none" strike="noStrike">
                <a:solidFill>
                  <a:schemeClr val="lt1"/>
                </a:solidFill>
              </a:rPr>
              <a:t>Q&amp;A management</a:t>
            </a:r>
            <a:endParaRPr i="0" sz="900" u="none" cap="none" strike="noStrike">
              <a:solidFill>
                <a:schemeClr val="lt1"/>
              </a:solidFill>
            </a:endParaRPr>
          </a:p>
        </p:txBody>
      </p:sp>
      <p:sp>
        <p:nvSpPr>
          <p:cNvPr id="412" name="Google Shape;412;p63"/>
          <p:cNvSpPr/>
          <p:nvPr/>
        </p:nvSpPr>
        <p:spPr>
          <a:xfrm>
            <a:off x="6519319" y="3389439"/>
            <a:ext cx="1022700" cy="401400"/>
          </a:xfrm>
          <a:prstGeom prst="rect">
            <a:avLst/>
          </a:prstGeom>
          <a:solidFill>
            <a:schemeClr val="accent1"/>
          </a:solidFill>
          <a:ln>
            <a:noFill/>
          </a:ln>
          <a:effectLst>
            <a:outerShdw blurRad="57150" rotWithShape="0" algn="bl" dir="5400000" dist="19050">
              <a:srgbClr val="000000">
                <a:alpha val="4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i="0" lang="en" sz="900" u="none" cap="none" strike="noStrike">
                <a:solidFill>
                  <a:schemeClr val="lt1"/>
                </a:solidFill>
              </a:rPr>
              <a:t>System requirements</a:t>
            </a:r>
            <a:endParaRPr i="0" sz="900" u="none" cap="none" strike="noStrike">
              <a:solidFill>
                <a:schemeClr val="lt1"/>
              </a:solidFill>
            </a:endParaRPr>
          </a:p>
        </p:txBody>
      </p:sp>
      <p:sp>
        <p:nvSpPr>
          <p:cNvPr id="413" name="Google Shape;413;p63"/>
          <p:cNvSpPr/>
          <p:nvPr/>
        </p:nvSpPr>
        <p:spPr>
          <a:xfrm>
            <a:off x="6518588" y="3942487"/>
            <a:ext cx="1022700" cy="342900"/>
          </a:xfrm>
          <a:prstGeom prst="rect">
            <a:avLst/>
          </a:prstGeom>
          <a:solidFill>
            <a:schemeClr val="accent1"/>
          </a:solidFill>
          <a:ln>
            <a:noFill/>
          </a:ln>
          <a:effectLst>
            <a:outerShdw blurRad="57150" rotWithShape="0" algn="bl" dir="5400000" dist="19050">
              <a:srgbClr val="000000">
                <a:alpha val="4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i="0" lang="en" sz="900" u="none" cap="none" strike="noStrike">
                <a:solidFill>
                  <a:schemeClr val="lt1"/>
                </a:solidFill>
              </a:rPr>
              <a:t>Create estimation</a:t>
            </a:r>
            <a:endParaRPr i="0" sz="900" u="none" cap="none" strike="noStrike">
              <a:solidFill>
                <a:schemeClr val="lt1"/>
              </a:solidFill>
            </a:endParaRPr>
          </a:p>
        </p:txBody>
      </p:sp>
      <p:sp>
        <p:nvSpPr>
          <p:cNvPr id="414" name="Google Shape;414;p63"/>
          <p:cNvSpPr/>
          <p:nvPr/>
        </p:nvSpPr>
        <p:spPr>
          <a:xfrm>
            <a:off x="6595559" y="1209675"/>
            <a:ext cx="847692" cy="485784"/>
          </a:xfrm>
          <a:prstGeom prst="flowChartDocument">
            <a:avLst/>
          </a:prstGeom>
          <a:solidFill>
            <a:schemeClr val="accent1"/>
          </a:solidFill>
          <a:ln>
            <a:noFill/>
          </a:ln>
          <a:effectLst>
            <a:outerShdw blurRad="57150" rotWithShape="0" algn="bl" dir="5400000" dist="19050">
              <a:srgbClr val="000000">
                <a:alpha val="4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i="0" lang="en" sz="900" u="none" cap="none" strike="noStrike">
                <a:solidFill>
                  <a:schemeClr val="lt1"/>
                </a:solidFill>
              </a:rPr>
              <a:t>Requirement specification document</a:t>
            </a:r>
            <a:endParaRPr i="0" sz="900" u="none" cap="none" strike="noStrike">
              <a:solidFill>
                <a:schemeClr val="lt1"/>
              </a:solidFill>
            </a:endParaRPr>
          </a:p>
        </p:txBody>
      </p:sp>
      <p:cxnSp>
        <p:nvCxnSpPr>
          <p:cNvPr id="415" name="Google Shape;415;p63"/>
          <p:cNvCxnSpPr>
            <a:stCxn id="416" idx="2"/>
            <a:endCxn id="414" idx="0"/>
          </p:cNvCxnSpPr>
          <p:nvPr/>
        </p:nvCxnSpPr>
        <p:spPr>
          <a:xfrm flipH="1">
            <a:off x="7019351" y="1129069"/>
            <a:ext cx="1500" cy="80700"/>
          </a:xfrm>
          <a:prstGeom prst="straightConnector1">
            <a:avLst/>
          </a:prstGeom>
          <a:noFill/>
          <a:ln cap="flat" cmpd="sng" w="12700">
            <a:solidFill>
              <a:schemeClr val="accent1"/>
            </a:solidFill>
            <a:prstDash val="solid"/>
            <a:round/>
            <a:headEnd len="sm" w="sm" type="none"/>
            <a:tailEnd len="sm" w="sm" type="none"/>
          </a:ln>
        </p:spPr>
      </p:cxnSp>
      <p:cxnSp>
        <p:nvCxnSpPr>
          <p:cNvPr id="417" name="Google Shape;417;p63"/>
          <p:cNvCxnSpPr>
            <a:stCxn id="414" idx="2"/>
            <a:endCxn id="409" idx="0"/>
          </p:cNvCxnSpPr>
          <p:nvPr/>
        </p:nvCxnSpPr>
        <p:spPr>
          <a:xfrm>
            <a:off x="7019405" y="1663343"/>
            <a:ext cx="2700" cy="90000"/>
          </a:xfrm>
          <a:prstGeom prst="straightConnector1">
            <a:avLst/>
          </a:prstGeom>
          <a:noFill/>
          <a:ln cap="flat" cmpd="sng" w="12700">
            <a:solidFill>
              <a:schemeClr val="accent1"/>
            </a:solidFill>
            <a:prstDash val="solid"/>
            <a:round/>
            <a:headEnd len="sm" w="sm" type="none"/>
            <a:tailEnd len="sm" w="sm" type="none"/>
          </a:ln>
        </p:spPr>
      </p:cxnSp>
      <p:cxnSp>
        <p:nvCxnSpPr>
          <p:cNvPr id="418" name="Google Shape;418;p63"/>
          <p:cNvCxnSpPr>
            <a:stCxn id="410" idx="2"/>
            <a:endCxn id="419" idx="0"/>
          </p:cNvCxnSpPr>
          <p:nvPr/>
        </p:nvCxnSpPr>
        <p:spPr>
          <a:xfrm>
            <a:off x="7024913" y="2968257"/>
            <a:ext cx="2100" cy="77400"/>
          </a:xfrm>
          <a:prstGeom prst="straightConnector1">
            <a:avLst/>
          </a:prstGeom>
          <a:noFill/>
          <a:ln cap="flat" cmpd="sng" w="12700">
            <a:solidFill>
              <a:schemeClr val="accent1"/>
            </a:solidFill>
            <a:prstDash val="solid"/>
            <a:round/>
            <a:headEnd len="sm" w="sm" type="none"/>
            <a:tailEnd len="sm" w="sm" type="none"/>
          </a:ln>
        </p:spPr>
      </p:cxnSp>
      <p:cxnSp>
        <p:nvCxnSpPr>
          <p:cNvPr id="420" name="Google Shape;420;p63"/>
          <p:cNvCxnSpPr>
            <a:stCxn id="412" idx="2"/>
            <a:endCxn id="413" idx="0"/>
          </p:cNvCxnSpPr>
          <p:nvPr/>
        </p:nvCxnSpPr>
        <p:spPr>
          <a:xfrm flipH="1">
            <a:off x="7030069" y="3790839"/>
            <a:ext cx="600" cy="151500"/>
          </a:xfrm>
          <a:prstGeom prst="straightConnector1">
            <a:avLst/>
          </a:prstGeom>
          <a:noFill/>
          <a:ln cap="flat" cmpd="sng" w="12700">
            <a:solidFill>
              <a:schemeClr val="accent1"/>
            </a:solidFill>
            <a:prstDash val="solid"/>
            <a:round/>
            <a:headEnd len="sm" w="sm" type="none"/>
            <a:tailEnd len="sm" w="sm" type="none"/>
          </a:ln>
        </p:spPr>
      </p:cxnSp>
      <p:cxnSp>
        <p:nvCxnSpPr>
          <p:cNvPr id="421" name="Google Shape;421;p63"/>
          <p:cNvCxnSpPr>
            <a:stCxn id="413" idx="2"/>
          </p:cNvCxnSpPr>
          <p:nvPr/>
        </p:nvCxnSpPr>
        <p:spPr>
          <a:xfrm>
            <a:off x="7029938" y="4285387"/>
            <a:ext cx="2700" cy="191400"/>
          </a:xfrm>
          <a:prstGeom prst="straightConnector1">
            <a:avLst/>
          </a:prstGeom>
          <a:noFill/>
          <a:ln cap="flat" cmpd="sng" w="12700">
            <a:solidFill>
              <a:schemeClr val="accent1"/>
            </a:solidFill>
            <a:prstDash val="solid"/>
            <a:round/>
            <a:headEnd len="sm" w="sm" type="none"/>
            <a:tailEnd len="sm" w="sm" type="none"/>
          </a:ln>
        </p:spPr>
      </p:cxnSp>
      <p:sp>
        <p:nvSpPr>
          <p:cNvPr id="422" name="Google Shape;422;p63"/>
          <p:cNvSpPr/>
          <p:nvPr/>
        </p:nvSpPr>
        <p:spPr>
          <a:xfrm>
            <a:off x="8141314" y="3867997"/>
            <a:ext cx="942948" cy="485784"/>
          </a:xfrm>
          <a:prstGeom prst="flowChartDocument">
            <a:avLst/>
          </a:prstGeom>
          <a:solidFill>
            <a:schemeClr val="accent1"/>
          </a:solidFill>
          <a:ln>
            <a:noFill/>
          </a:ln>
          <a:effectLst>
            <a:outerShdw blurRad="57150" rotWithShape="0" algn="bl" dir="5400000" dist="19050">
              <a:srgbClr val="000000">
                <a:alpha val="4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i="0" lang="en" sz="900" u="none" cap="none" strike="noStrike">
                <a:solidFill>
                  <a:schemeClr val="lt1"/>
                </a:solidFill>
              </a:rPr>
              <a:t>Estimation document</a:t>
            </a:r>
            <a:endParaRPr i="0" sz="900" u="none" cap="none" strike="noStrike">
              <a:solidFill>
                <a:schemeClr val="lt1"/>
              </a:solidFill>
            </a:endParaRPr>
          </a:p>
        </p:txBody>
      </p:sp>
      <p:cxnSp>
        <p:nvCxnSpPr>
          <p:cNvPr id="423" name="Google Shape;423;p63"/>
          <p:cNvCxnSpPr>
            <a:stCxn id="413" idx="3"/>
            <a:endCxn id="422" idx="1"/>
          </p:cNvCxnSpPr>
          <p:nvPr/>
        </p:nvCxnSpPr>
        <p:spPr>
          <a:xfrm flipH="1" rot="10800000">
            <a:off x="7541288" y="4110937"/>
            <a:ext cx="600000" cy="3000"/>
          </a:xfrm>
          <a:prstGeom prst="straightConnector1">
            <a:avLst/>
          </a:prstGeom>
          <a:noFill/>
          <a:ln cap="flat" cmpd="sng" w="12700">
            <a:solidFill>
              <a:schemeClr val="accent1"/>
            </a:solidFill>
            <a:prstDash val="solid"/>
            <a:round/>
            <a:headEnd len="sm" w="sm" type="none"/>
            <a:tailEnd len="sm" w="sm" type="none"/>
          </a:ln>
        </p:spPr>
      </p:cxnSp>
      <p:cxnSp>
        <p:nvCxnSpPr>
          <p:cNvPr id="424" name="Google Shape;424;p63"/>
          <p:cNvCxnSpPr>
            <a:stCxn id="409" idx="3"/>
            <a:endCxn id="411" idx="1"/>
          </p:cNvCxnSpPr>
          <p:nvPr/>
        </p:nvCxnSpPr>
        <p:spPr>
          <a:xfrm>
            <a:off x="7557471" y="1924916"/>
            <a:ext cx="540900" cy="600"/>
          </a:xfrm>
          <a:prstGeom prst="bentConnector3">
            <a:avLst>
              <a:gd fmla="val 50000" name="adj1"/>
            </a:avLst>
          </a:prstGeom>
          <a:noFill/>
          <a:ln cap="flat" cmpd="sng" w="12700">
            <a:solidFill>
              <a:schemeClr val="accent1"/>
            </a:solidFill>
            <a:prstDash val="solid"/>
            <a:round/>
            <a:headEnd len="sm" w="sm" type="none"/>
            <a:tailEnd len="sm" w="sm" type="none"/>
          </a:ln>
        </p:spPr>
      </p:cxnSp>
      <p:graphicFrame>
        <p:nvGraphicFramePr>
          <p:cNvPr id="425" name="Google Shape;425;p63"/>
          <p:cNvGraphicFramePr/>
          <p:nvPr/>
        </p:nvGraphicFramePr>
        <p:xfrm>
          <a:off x="399118" y="912672"/>
          <a:ext cx="3000000" cy="3000000"/>
        </p:xfrm>
        <a:graphic>
          <a:graphicData uri="http://schemas.openxmlformats.org/drawingml/2006/table">
            <a:tbl>
              <a:tblPr bandRow="1" firstRow="1">
                <a:noFill/>
                <a:tableStyleId>{E54F4A5A-F7DB-4FD7-B4D1-BEE9C190CFD5}</a:tableStyleId>
              </a:tblPr>
              <a:tblGrid>
                <a:gridCol w="502275"/>
                <a:gridCol w="1195725"/>
                <a:gridCol w="3071550"/>
                <a:gridCol w="1237500"/>
              </a:tblGrid>
              <a:tr h="27815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34300" marB="34300" marR="68600" marL="68600">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Field</a:t>
                      </a:r>
                      <a:endParaRPr sz="1400" u="none" cap="none" strike="noStrike"/>
                    </a:p>
                  </a:txBody>
                  <a:tcPr marT="34300" marB="34300" marR="68600" marL="68600">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Description</a:t>
                      </a:r>
                      <a:endParaRPr sz="1400" u="none" cap="none" strike="noStrike"/>
                    </a:p>
                  </a:txBody>
                  <a:tcPr marT="34300" marB="34300" marR="68600" marL="68600">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lang="en"/>
                        <a:t>Action</a:t>
                      </a:r>
                      <a:endParaRPr sz="1400" u="none" cap="none" strike="noStrike"/>
                    </a:p>
                  </a:txBody>
                  <a:tcPr marT="34300" marB="34300" marR="68600" marL="68600">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2781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1</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Analysis requirement</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These abstruse point in requirement specification are clarified by making approach questions.</a:t>
                      </a:r>
                      <a:br>
                        <a:rPr lang="en" u="none" cap="none" strike="noStrike">
                          <a:latin typeface="Arial"/>
                          <a:ea typeface="Arial"/>
                          <a:cs typeface="Arial"/>
                          <a:sym typeface="Arial"/>
                        </a:rPr>
                      </a:br>
                      <a:r>
                        <a:rPr lang="en" u="none" cap="none" strike="noStrike">
                          <a:latin typeface="Arial"/>
                          <a:ea typeface="Arial"/>
                          <a:cs typeface="Arial"/>
                          <a:sym typeface="Arial"/>
                        </a:rPr>
                        <a:t>* Use Q&amp;A management template to manage</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lang="en"/>
                        <a:t>Analyze requirement</a:t>
                      </a:r>
                      <a:endParaRPr/>
                    </a:p>
                    <a:p>
                      <a:pPr indent="0" lvl="0" marL="0" marR="0" rtl="0" algn="l">
                        <a:lnSpc>
                          <a:spcPct val="100000"/>
                        </a:lnSpc>
                        <a:spcBef>
                          <a:spcPts val="0"/>
                        </a:spcBef>
                        <a:spcAft>
                          <a:spcPts val="0"/>
                        </a:spcAft>
                        <a:buNone/>
                      </a:pPr>
                      <a:r>
                        <a:rPr lang="en"/>
                        <a:t>Make Q&amp;A to clear requirement</a:t>
                      </a:r>
                      <a:endParaRPr/>
                    </a:p>
                    <a:p>
                      <a:pPr indent="0" lvl="0" marL="0" marR="0" rtl="0" algn="l">
                        <a:lnSpc>
                          <a:spcPct val="100000"/>
                        </a:lnSpc>
                        <a:spcBef>
                          <a:spcPts val="0"/>
                        </a:spcBef>
                        <a:spcAft>
                          <a:spcPts val="0"/>
                        </a:spcAft>
                        <a:buNone/>
                      </a:pPr>
                      <a:r>
                        <a:t/>
                      </a:r>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2781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2</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Requirement confirmation</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Meeting to confirm requirement specification</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2781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3</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Break functions</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Create functions list follow requirement specification</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2781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4</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Technical issues</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Figure out technical issue </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2781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6</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System requirements</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These are version of operations that would developed</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2781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7</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Create estimation</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Calculate cost of project</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bl>
          </a:graphicData>
        </a:graphic>
      </p:graphicFrame>
      <p:sp>
        <p:nvSpPr>
          <p:cNvPr id="416" name="Google Shape;416;p63"/>
          <p:cNvSpPr/>
          <p:nvPr/>
        </p:nvSpPr>
        <p:spPr>
          <a:xfrm>
            <a:off x="6568151" y="871669"/>
            <a:ext cx="905400" cy="257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en" sz="900" u="none" cap="none" strike="noStrike">
                <a:solidFill>
                  <a:srgbClr val="FFFFFF"/>
                </a:solidFill>
                <a:latin typeface="Arial"/>
                <a:ea typeface="Arial"/>
                <a:cs typeface="Arial"/>
                <a:sym typeface="Arial"/>
              </a:rPr>
              <a:t>Start</a:t>
            </a:r>
            <a:endParaRPr b="0" i="0" sz="900" u="none" cap="none" strike="noStrike">
              <a:solidFill>
                <a:srgbClr val="FFFFFF"/>
              </a:solidFill>
              <a:latin typeface="Arial"/>
              <a:ea typeface="Arial"/>
              <a:cs typeface="Arial"/>
              <a:sym typeface="Arial"/>
            </a:endParaRPr>
          </a:p>
        </p:txBody>
      </p:sp>
      <p:sp>
        <p:nvSpPr>
          <p:cNvPr id="426" name="Google Shape;426;p63"/>
          <p:cNvSpPr/>
          <p:nvPr/>
        </p:nvSpPr>
        <p:spPr>
          <a:xfrm>
            <a:off x="6579984" y="4391138"/>
            <a:ext cx="905400" cy="2574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en" sz="900" u="none" cap="none" strike="noStrike">
                <a:solidFill>
                  <a:srgbClr val="FFFFFF"/>
                </a:solidFill>
                <a:latin typeface="Arial"/>
                <a:ea typeface="Arial"/>
                <a:cs typeface="Arial"/>
                <a:sym typeface="Arial"/>
              </a:rPr>
              <a:t>End</a:t>
            </a:r>
            <a:endParaRPr b="0" i="0" sz="900" u="none" cap="none" strike="noStrike">
              <a:solidFill>
                <a:srgbClr val="FFFFFF"/>
              </a:solidFill>
              <a:latin typeface="Arial"/>
              <a:ea typeface="Arial"/>
              <a:cs typeface="Arial"/>
              <a:sym typeface="Arial"/>
            </a:endParaRPr>
          </a:p>
        </p:txBody>
      </p:sp>
      <p:sp>
        <p:nvSpPr>
          <p:cNvPr id="427" name="Google Shape;427;p63"/>
          <p:cNvSpPr/>
          <p:nvPr/>
        </p:nvSpPr>
        <p:spPr>
          <a:xfrm>
            <a:off x="6323200" y="2150000"/>
            <a:ext cx="1381375" cy="542925"/>
          </a:xfrm>
          <a:prstGeom prst="flowChartDecision">
            <a:avLst/>
          </a:prstGeom>
          <a:solidFill>
            <a:schemeClr val="accen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800"/>
              <a:buFont typeface="Arial"/>
              <a:buNone/>
            </a:pPr>
            <a:r>
              <a:rPr b="0" i="0" lang="en" sz="700" u="none" cap="none" strike="noStrike">
                <a:solidFill>
                  <a:srgbClr val="FFFFFF"/>
                </a:solidFill>
                <a:latin typeface="Arial"/>
                <a:ea typeface="Arial"/>
                <a:cs typeface="Arial"/>
                <a:sym typeface="Arial"/>
              </a:rPr>
              <a:t>Requirement</a:t>
            </a:r>
            <a:endParaRPr sz="700">
              <a:solidFill>
                <a:srgbClr val="FFFFFF"/>
              </a:solidFill>
            </a:endParaRPr>
          </a:p>
          <a:p>
            <a:pPr indent="0" lvl="0" marL="0" marR="0" rtl="0" algn="ctr">
              <a:lnSpc>
                <a:spcPct val="100000"/>
              </a:lnSpc>
              <a:spcBef>
                <a:spcPts val="0"/>
              </a:spcBef>
              <a:spcAft>
                <a:spcPts val="0"/>
              </a:spcAft>
              <a:buClr>
                <a:srgbClr val="000000"/>
              </a:buClr>
              <a:buSzPts val="800"/>
              <a:buFont typeface="Arial"/>
              <a:buNone/>
            </a:pPr>
            <a:r>
              <a:rPr b="0" i="0" lang="en" sz="700" u="none" cap="none" strike="noStrike">
                <a:solidFill>
                  <a:srgbClr val="FFFFFF"/>
                </a:solidFill>
                <a:latin typeface="Arial"/>
                <a:ea typeface="Arial"/>
                <a:cs typeface="Arial"/>
                <a:sym typeface="Arial"/>
              </a:rPr>
              <a:t>confirmation</a:t>
            </a:r>
            <a:endParaRPr b="0" i="0" sz="700" u="none" cap="none" strike="noStrike">
              <a:solidFill>
                <a:srgbClr val="FFFFFF"/>
              </a:solidFill>
              <a:latin typeface="Arial"/>
              <a:ea typeface="Arial"/>
              <a:cs typeface="Arial"/>
              <a:sym typeface="Arial"/>
            </a:endParaRPr>
          </a:p>
        </p:txBody>
      </p:sp>
      <p:cxnSp>
        <p:nvCxnSpPr>
          <p:cNvPr id="428" name="Google Shape;428;p63"/>
          <p:cNvCxnSpPr>
            <a:stCxn id="427" idx="0"/>
            <a:endCxn id="409" idx="2"/>
          </p:cNvCxnSpPr>
          <p:nvPr/>
        </p:nvCxnSpPr>
        <p:spPr>
          <a:xfrm flipH="1" rot="10800000">
            <a:off x="7013888" y="2096300"/>
            <a:ext cx="8100" cy="53700"/>
          </a:xfrm>
          <a:prstGeom prst="straightConnector1">
            <a:avLst/>
          </a:prstGeom>
          <a:noFill/>
          <a:ln cap="flat" cmpd="sng" w="9525">
            <a:solidFill>
              <a:schemeClr val="dk2"/>
            </a:solidFill>
            <a:prstDash val="solid"/>
            <a:round/>
            <a:headEnd len="sm" w="sm" type="none"/>
            <a:tailEnd len="sm" w="sm" type="none"/>
          </a:ln>
        </p:spPr>
      </p:cxnSp>
      <p:cxnSp>
        <p:nvCxnSpPr>
          <p:cNvPr id="429" name="Google Shape;429;p63"/>
          <p:cNvCxnSpPr>
            <a:stCxn id="427" idx="2"/>
          </p:cNvCxnSpPr>
          <p:nvPr/>
        </p:nvCxnSpPr>
        <p:spPr>
          <a:xfrm>
            <a:off x="7013888" y="2692925"/>
            <a:ext cx="0" cy="0"/>
          </a:xfrm>
          <a:prstGeom prst="straightConnector1">
            <a:avLst/>
          </a:prstGeom>
          <a:noFill/>
          <a:ln cap="flat" cmpd="sng" w="9525">
            <a:solidFill>
              <a:schemeClr val="dk2"/>
            </a:solidFill>
            <a:prstDash val="solid"/>
            <a:round/>
            <a:headEnd len="sm" w="sm" type="none"/>
            <a:tailEnd len="sm" w="sm" type="none"/>
          </a:ln>
        </p:spPr>
      </p:cxnSp>
      <p:cxnSp>
        <p:nvCxnSpPr>
          <p:cNvPr id="430" name="Google Shape;430;p63"/>
          <p:cNvCxnSpPr>
            <a:stCxn id="427" idx="2"/>
            <a:endCxn id="410" idx="0"/>
          </p:cNvCxnSpPr>
          <p:nvPr/>
        </p:nvCxnSpPr>
        <p:spPr>
          <a:xfrm>
            <a:off x="7013888" y="2692925"/>
            <a:ext cx="11100" cy="18000"/>
          </a:xfrm>
          <a:prstGeom prst="straightConnector1">
            <a:avLst/>
          </a:prstGeom>
          <a:noFill/>
          <a:ln cap="flat" cmpd="sng" w="9525">
            <a:solidFill>
              <a:schemeClr val="dk2"/>
            </a:solidFill>
            <a:prstDash val="solid"/>
            <a:round/>
            <a:headEnd len="sm" w="sm" type="none"/>
            <a:tailEnd len="sm" w="sm" type="none"/>
          </a:ln>
        </p:spPr>
      </p:cxnSp>
      <p:cxnSp>
        <p:nvCxnSpPr>
          <p:cNvPr id="431" name="Google Shape;431;p63"/>
          <p:cNvCxnSpPr>
            <a:stCxn id="427" idx="3"/>
            <a:endCxn id="414" idx="3"/>
          </p:cNvCxnSpPr>
          <p:nvPr/>
        </p:nvCxnSpPr>
        <p:spPr>
          <a:xfrm rot="10800000">
            <a:off x="7443275" y="1452463"/>
            <a:ext cx="261300" cy="969000"/>
          </a:xfrm>
          <a:prstGeom prst="bentConnector3">
            <a:avLst>
              <a:gd fmla="val -91131" name="adj1"/>
            </a:avLst>
          </a:prstGeom>
          <a:noFill/>
          <a:ln cap="flat" cmpd="sng" w="9525">
            <a:solidFill>
              <a:schemeClr val="accent1"/>
            </a:solidFill>
            <a:prstDash val="solid"/>
            <a:round/>
            <a:headEnd len="sm" w="sm" type="none"/>
            <a:tailEnd len="sm" w="sm" type="none"/>
          </a:ln>
        </p:spPr>
      </p:cxnSp>
      <p:sp>
        <p:nvSpPr>
          <p:cNvPr id="419" name="Google Shape;419;p63"/>
          <p:cNvSpPr/>
          <p:nvPr/>
        </p:nvSpPr>
        <p:spPr>
          <a:xfrm>
            <a:off x="6515548" y="3045637"/>
            <a:ext cx="1022700" cy="257400"/>
          </a:xfrm>
          <a:prstGeom prst="rect">
            <a:avLst/>
          </a:prstGeom>
          <a:solidFill>
            <a:schemeClr val="accent1"/>
          </a:solidFill>
          <a:ln>
            <a:noFill/>
          </a:ln>
          <a:effectLst>
            <a:outerShdw blurRad="57150" rotWithShape="0" algn="bl" dir="5400000" dist="19050">
              <a:srgbClr val="000000">
                <a:alpha val="498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i="0" lang="en" sz="900" u="none" cap="none" strike="noStrike">
                <a:solidFill>
                  <a:schemeClr val="lt1"/>
                </a:solidFill>
              </a:rPr>
              <a:t>Technical issues</a:t>
            </a:r>
            <a:endParaRPr i="0" sz="900" u="none" cap="none" strike="noStrike">
              <a:solidFill>
                <a:schemeClr val="lt1"/>
              </a:solidFill>
            </a:endParaRPr>
          </a:p>
        </p:txBody>
      </p:sp>
      <p:cxnSp>
        <p:nvCxnSpPr>
          <p:cNvPr id="432" name="Google Shape;432;p63"/>
          <p:cNvCxnSpPr>
            <a:stCxn id="419" idx="2"/>
            <a:endCxn id="412" idx="0"/>
          </p:cNvCxnSpPr>
          <p:nvPr/>
        </p:nvCxnSpPr>
        <p:spPr>
          <a:xfrm>
            <a:off x="7026898" y="3303037"/>
            <a:ext cx="3900" cy="86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4"/>
          <p:cNvSpPr txBox="1"/>
          <p:nvPr>
            <p:ph idx="12" type="sldNum"/>
          </p:nvPr>
        </p:nvSpPr>
        <p:spPr>
          <a:xfrm>
            <a:off x="8553302" y="4737513"/>
            <a:ext cx="278400" cy="200400"/>
          </a:xfrm>
          <a:prstGeom prst="rect">
            <a:avLst/>
          </a:prstGeom>
          <a:noFill/>
          <a:ln>
            <a:noFill/>
          </a:ln>
        </p:spPr>
        <p:txBody>
          <a:bodyPr anchorCtr="0" anchor="ctr" bIns="24575" lIns="24575" spcFirstLastPara="1" rIns="24575" wrap="square" tIns="24575">
            <a:noAutofit/>
          </a:bodyPr>
          <a:lstStyle/>
          <a:p>
            <a:pPr indent="0" lvl="0" marL="0" marR="0" rtl="0" algn="ctr">
              <a:lnSpc>
                <a:spcPct val="100000"/>
              </a:lnSpc>
              <a:spcBef>
                <a:spcPts val="0"/>
              </a:spcBef>
              <a:spcAft>
                <a:spcPts val="0"/>
              </a:spcAft>
              <a:buClr>
                <a:srgbClr val="FFFFFF"/>
              </a:buClr>
              <a:buSzPts val="900"/>
              <a:buFont typeface="Arial"/>
              <a:buNone/>
            </a:pPr>
            <a:fld id="{00000000-1234-1234-1234-123412341234}" type="slidenum">
              <a:rPr b="0" i="0" lang="en"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sp>
        <p:nvSpPr>
          <p:cNvPr id="439" name="Google Shape;439;p64"/>
          <p:cNvSpPr txBox="1"/>
          <p:nvPr>
            <p:ph type="title"/>
          </p:nvPr>
        </p:nvSpPr>
        <p:spPr>
          <a:xfrm>
            <a:off x="623175" y="208508"/>
            <a:ext cx="6955500" cy="28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2100">
                <a:solidFill>
                  <a:schemeClr val="dk2"/>
                </a:solidFill>
              </a:rPr>
              <a:t>1. Functions list, Estimation, Master schedule</a:t>
            </a:r>
            <a:endParaRPr b="0" i="0" sz="2100" u="none" cap="none" strike="noStrike">
              <a:solidFill>
                <a:srgbClr val="53585F"/>
              </a:solidFill>
              <a:latin typeface="Arial"/>
              <a:ea typeface="Arial"/>
              <a:cs typeface="Arial"/>
              <a:sym typeface="Arial"/>
            </a:endParaRPr>
          </a:p>
        </p:txBody>
      </p:sp>
      <p:graphicFrame>
        <p:nvGraphicFramePr>
          <p:cNvPr id="440" name="Google Shape;440;p64"/>
          <p:cNvGraphicFramePr/>
          <p:nvPr/>
        </p:nvGraphicFramePr>
        <p:xfrm>
          <a:off x="549206" y="1427142"/>
          <a:ext cx="3000000" cy="3000000"/>
        </p:xfrm>
        <a:graphic>
          <a:graphicData uri="http://schemas.openxmlformats.org/drawingml/2006/table">
            <a:tbl>
              <a:tblPr bandRow="1" firstRow="1">
                <a:noFill/>
                <a:tableStyleId>{E54F4A5A-F7DB-4FD7-B4D1-BEE9C190CFD5}</a:tableStyleId>
              </a:tblPr>
              <a:tblGrid>
                <a:gridCol w="564350"/>
                <a:gridCol w="1437950"/>
                <a:gridCol w="3860650"/>
              </a:tblGrid>
              <a:tr h="27815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34300" marB="34300" marR="68600" marL="68600">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Field</a:t>
                      </a:r>
                      <a:endParaRPr sz="1400" u="none" cap="none" strike="noStrike"/>
                    </a:p>
                  </a:txBody>
                  <a:tcPr marT="34300" marB="34300" marR="68600" marL="68600">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Description</a:t>
                      </a:r>
                      <a:endParaRPr sz="1400" u="none" cap="none" strike="noStrike"/>
                    </a:p>
                  </a:txBody>
                  <a:tcPr marT="34300" marB="34300" marR="68600" marL="68600">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2781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1</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Formulation of structure</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Specify appropr</a:t>
                      </a:r>
                      <a:r>
                        <a:rPr lang="en"/>
                        <a:t>i</a:t>
                      </a:r>
                      <a:r>
                        <a:rPr lang="en" u="none" cap="none" strike="noStrike">
                          <a:latin typeface="Arial"/>
                          <a:ea typeface="Arial"/>
                          <a:cs typeface="Arial"/>
                          <a:sym typeface="Arial"/>
                        </a:rPr>
                        <a:t>ate formulation for coding, testing, technical-leader, communication</a:t>
                      </a:r>
                      <a:r>
                        <a:rPr lang="en"/>
                        <a:t> effort</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2781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2</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Quotation instructions</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Creating document based on original template.</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2781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3</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Calculation of effort</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a:t>Technical leader or PIC specify cost for each function</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2781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4</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Review</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a:t>Meeting to evaluate total effort</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bl>
          </a:graphicData>
        </a:graphic>
      </p:graphicFrame>
      <p:sp>
        <p:nvSpPr>
          <p:cNvPr id="441" name="Google Shape;441;p64"/>
          <p:cNvSpPr/>
          <p:nvPr/>
        </p:nvSpPr>
        <p:spPr>
          <a:xfrm>
            <a:off x="6816233" y="3104038"/>
            <a:ext cx="1313400" cy="639300"/>
          </a:xfrm>
          <a:prstGeom prst="diamond">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300" u="none" cap="none" strike="noStrike">
                <a:solidFill>
                  <a:schemeClr val="lt1"/>
                </a:solidFill>
                <a:latin typeface="Calibri"/>
                <a:ea typeface="Calibri"/>
                <a:cs typeface="Calibri"/>
                <a:sym typeface="Calibri"/>
              </a:rPr>
              <a:t>Review</a:t>
            </a:r>
            <a:endParaRPr b="0" i="0" sz="1300" u="none" cap="none" strike="noStrike">
              <a:solidFill>
                <a:schemeClr val="lt1"/>
              </a:solidFill>
              <a:latin typeface="Calibri"/>
              <a:ea typeface="Calibri"/>
              <a:cs typeface="Calibri"/>
              <a:sym typeface="Calibri"/>
            </a:endParaRPr>
          </a:p>
        </p:txBody>
      </p:sp>
      <p:sp>
        <p:nvSpPr>
          <p:cNvPr id="442" name="Google Shape;442;p64"/>
          <p:cNvSpPr/>
          <p:nvPr/>
        </p:nvSpPr>
        <p:spPr>
          <a:xfrm>
            <a:off x="6959666" y="1782548"/>
            <a:ext cx="1022700" cy="342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Formulation of structure</a:t>
            </a:r>
            <a:endParaRPr b="0" i="0" sz="1000" u="none" cap="none" strike="noStrike">
              <a:solidFill>
                <a:schemeClr val="lt1"/>
              </a:solidFill>
              <a:latin typeface="Calibri"/>
              <a:ea typeface="Calibri"/>
              <a:cs typeface="Calibri"/>
              <a:sym typeface="Calibri"/>
            </a:endParaRPr>
          </a:p>
        </p:txBody>
      </p:sp>
      <p:sp>
        <p:nvSpPr>
          <p:cNvPr id="443" name="Google Shape;443;p64"/>
          <p:cNvSpPr/>
          <p:nvPr/>
        </p:nvSpPr>
        <p:spPr>
          <a:xfrm>
            <a:off x="6957889" y="2244633"/>
            <a:ext cx="1022700" cy="325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Quotation instructions</a:t>
            </a:r>
            <a:endParaRPr b="0" i="0" sz="1000" u="none" cap="none" strike="noStrike">
              <a:solidFill>
                <a:schemeClr val="lt1"/>
              </a:solidFill>
              <a:latin typeface="Calibri"/>
              <a:ea typeface="Calibri"/>
              <a:cs typeface="Calibri"/>
              <a:sym typeface="Calibri"/>
            </a:endParaRPr>
          </a:p>
        </p:txBody>
      </p:sp>
      <p:sp>
        <p:nvSpPr>
          <p:cNvPr id="444" name="Google Shape;444;p64"/>
          <p:cNvSpPr/>
          <p:nvPr/>
        </p:nvSpPr>
        <p:spPr>
          <a:xfrm>
            <a:off x="6961446" y="2686655"/>
            <a:ext cx="1022700" cy="296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Calculation of effort</a:t>
            </a:r>
            <a:endParaRPr b="0" i="0" sz="1000" u="none" cap="none" strike="noStrike">
              <a:solidFill>
                <a:schemeClr val="lt1"/>
              </a:solidFill>
              <a:latin typeface="Calibri"/>
              <a:ea typeface="Calibri"/>
              <a:cs typeface="Calibri"/>
              <a:sym typeface="Calibri"/>
            </a:endParaRPr>
          </a:p>
        </p:txBody>
      </p:sp>
      <p:sp>
        <p:nvSpPr>
          <p:cNvPr id="445" name="Google Shape;445;p64"/>
          <p:cNvSpPr/>
          <p:nvPr/>
        </p:nvSpPr>
        <p:spPr>
          <a:xfrm>
            <a:off x="6967051" y="4125524"/>
            <a:ext cx="1022700" cy="232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End</a:t>
            </a:r>
            <a:endParaRPr b="0" i="0" sz="1400" u="none" cap="none" strike="noStrike">
              <a:solidFill>
                <a:schemeClr val="lt1"/>
              </a:solidFill>
              <a:latin typeface="Calibri"/>
              <a:ea typeface="Calibri"/>
              <a:cs typeface="Calibri"/>
              <a:sym typeface="Calibri"/>
            </a:endParaRPr>
          </a:p>
        </p:txBody>
      </p:sp>
      <p:cxnSp>
        <p:nvCxnSpPr>
          <p:cNvPr id="446" name="Google Shape;446;p64"/>
          <p:cNvCxnSpPr>
            <a:stCxn id="447" idx="2"/>
            <a:endCxn id="442" idx="0"/>
          </p:cNvCxnSpPr>
          <p:nvPr/>
        </p:nvCxnSpPr>
        <p:spPr>
          <a:xfrm>
            <a:off x="7470848" y="1472551"/>
            <a:ext cx="300" cy="309900"/>
          </a:xfrm>
          <a:prstGeom prst="straightConnector1">
            <a:avLst/>
          </a:prstGeom>
          <a:noFill/>
          <a:ln cap="flat" cmpd="sng" w="12700">
            <a:solidFill>
              <a:schemeClr val="accent1"/>
            </a:solidFill>
            <a:prstDash val="solid"/>
            <a:round/>
            <a:headEnd len="sm" w="sm" type="none"/>
            <a:tailEnd len="sm" w="sm" type="none"/>
          </a:ln>
        </p:spPr>
      </p:cxnSp>
      <p:cxnSp>
        <p:nvCxnSpPr>
          <p:cNvPr id="448" name="Google Shape;448;p64"/>
          <p:cNvCxnSpPr>
            <a:stCxn id="442" idx="2"/>
            <a:endCxn id="443" idx="0"/>
          </p:cNvCxnSpPr>
          <p:nvPr/>
        </p:nvCxnSpPr>
        <p:spPr>
          <a:xfrm flipH="1">
            <a:off x="7469216" y="2125448"/>
            <a:ext cx="1800" cy="119100"/>
          </a:xfrm>
          <a:prstGeom prst="straightConnector1">
            <a:avLst/>
          </a:prstGeom>
          <a:noFill/>
          <a:ln cap="flat" cmpd="sng" w="12700">
            <a:solidFill>
              <a:schemeClr val="accent1"/>
            </a:solidFill>
            <a:prstDash val="solid"/>
            <a:round/>
            <a:headEnd len="sm" w="sm" type="none"/>
            <a:tailEnd len="sm" w="sm" type="none"/>
          </a:ln>
        </p:spPr>
      </p:cxnSp>
      <p:cxnSp>
        <p:nvCxnSpPr>
          <p:cNvPr id="449" name="Google Shape;449;p64"/>
          <p:cNvCxnSpPr>
            <a:stCxn id="443" idx="2"/>
            <a:endCxn id="444" idx="0"/>
          </p:cNvCxnSpPr>
          <p:nvPr/>
        </p:nvCxnSpPr>
        <p:spPr>
          <a:xfrm>
            <a:off x="7469239" y="2569833"/>
            <a:ext cx="3600" cy="116700"/>
          </a:xfrm>
          <a:prstGeom prst="straightConnector1">
            <a:avLst/>
          </a:prstGeom>
          <a:noFill/>
          <a:ln cap="flat" cmpd="sng" w="12700">
            <a:solidFill>
              <a:schemeClr val="accent1"/>
            </a:solidFill>
            <a:prstDash val="solid"/>
            <a:round/>
            <a:headEnd len="sm" w="sm" type="none"/>
            <a:tailEnd len="sm" w="sm" type="none"/>
          </a:ln>
        </p:spPr>
      </p:cxnSp>
      <p:cxnSp>
        <p:nvCxnSpPr>
          <p:cNvPr id="450" name="Google Shape;450;p64"/>
          <p:cNvCxnSpPr>
            <a:stCxn id="444" idx="2"/>
            <a:endCxn id="441" idx="0"/>
          </p:cNvCxnSpPr>
          <p:nvPr/>
        </p:nvCxnSpPr>
        <p:spPr>
          <a:xfrm>
            <a:off x="7472796" y="2982755"/>
            <a:ext cx="0" cy="121200"/>
          </a:xfrm>
          <a:prstGeom prst="straightConnector1">
            <a:avLst/>
          </a:prstGeom>
          <a:noFill/>
          <a:ln cap="flat" cmpd="sng" w="12700">
            <a:solidFill>
              <a:schemeClr val="accent1"/>
            </a:solidFill>
            <a:prstDash val="solid"/>
            <a:round/>
            <a:headEnd len="sm" w="sm" type="none"/>
            <a:tailEnd len="sm" w="sm" type="none"/>
          </a:ln>
        </p:spPr>
      </p:cxnSp>
      <p:cxnSp>
        <p:nvCxnSpPr>
          <p:cNvPr id="451" name="Google Shape;451;p64"/>
          <p:cNvCxnSpPr>
            <a:stCxn id="441" idx="2"/>
            <a:endCxn id="445" idx="0"/>
          </p:cNvCxnSpPr>
          <p:nvPr/>
        </p:nvCxnSpPr>
        <p:spPr>
          <a:xfrm>
            <a:off x="7472933" y="3743338"/>
            <a:ext cx="5400" cy="382200"/>
          </a:xfrm>
          <a:prstGeom prst="straightConnector1">
            <a:avLst/>
          </a:prstGeom>
          <a:noFill/>
          <a:ln cap="flat" cmpd="sng" w="12700">
            <a:solidFill>
              <a:schemeClr val="accent1"/>
            </a:solidFill>
            <a:prstDash val="solid"/>
            <a:round/>
            <a:headEnd len="sm" w="sm" type="none"/>
            <a:tailEnd len="sm" w="sm" type="none"/>
          </a:ln>
        </p:spPr>
      </p:cxnSp>
      <p:cxnSp>
        <p:nvCxnSpPr>
          <p:cNvPr id="452" name="Google Shape;452;p64"/>
          <p:cNvCxnSpPr>
            <a:stCxn id="441" idx="3"/>
          </p:cNvCxnSpPr>
          <p:nvPr/>
        </p:nvCxnSpPr>
        <p:spPr>
          <a:xfrm rot="10800000">
            <a:off x="8118533" y="1712188"/>
            <a:ext cx="11100" cy="1711500"/>
          </a:xfrm>
          <a:prstGeom prst="straightConnector1">
            <a:avLst/>
          </a:prstGeom>
          <a:noFill/>
          <a:ln cap="flat" cmpd="sng" w="12700">
            <a:solidFill>
              <a:schemeClr val="accent1"/>
            </a:solidFill>
            <a:prstDash val="solid"/>
            <a:round/>
            <a:headEnd len="sm" w="sm" type="none"/>
            <a:tailEnd len="sm" w="sm" type="none"/>
          </a:ln>
        </p:spPr>
      </p:cxnSp>
      <p:cxnSp>
        <p:nvCxnSpPr>
          <p:cNvPr id="453" name="Google Shape;453;p64"/>
          <p:cNvCxnSpPr/>
          <p:nvPr/>
        </p:nvCxnSpPr>
        <p:spPr>
          <a:xfrm rot="10800000">
            <a:off x="7448595" y="1704609"/>
            <a:ext cx="678000" cy="7800"/>
          </a:xfrm>
          <a:prstGeom prst="straightConnector1">
            <a:avLst/>
          </a:prstGeom>
          <a:noFill/>
          <a:ln cap="flat" cmpd="sng" w="12700">
            <a:solidFill>
              <a:schemeClr val="accent1"/>
            </a:solidFill>
            <a:prstDash val="solid"/>
            <a:round/>
            <a:headEnd len="sm" w="sm" type="none"/>
            <a:tailEnd len="med" w="med" type="triangle"/>
          </a:ln>
        </p:spPr>
      </p:cxnSp>
      <p:sp>
        <p:nvSpPr>
          <p:cNvPr id="454" name="Google Shape;454;p64"/>
          <p:cNvSpPr txBox="1"/>
          <p:nvPr/>
        </p:nvSpPr>
        <p:spPr>
          <a:xfrm>
            <a:off x="629529" y="921564"/>
            <a:ext cx="58209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i="0" lang="en" u="none" cap="none" strike="noStrike">
                <a:solidFill>
                  <a:schemeClr val="dk1"/>
                </a:solidFill>
              </a:rPr>
              <a:t>Using man-hours to calculate cost of project</a:t>
            </a:r>
            <a:endParaRPr i="0" u="none" cap="none" strike="noStrike">
              <a:solidFill>
                <a:schemeClr val="dk1"/>
              </a:solidFill>
            </a:endParaRPr>
          </a:p>
        </p:txBody>
      </p:sp>
      <p:sp>
        <p:nvSpPr>
          <p:cNvPr id="447" name="Google Shape;447;p64"/>
          <p:cNvSpPr/>
          <p:nvPr/>
        </p:nvSpPr>
        <p:spPr>
          <a:xfrm>
            <a:off x="6959498" y="1147351"/>
            <a:ext cx="1022700" cy="325200"/>
          </a:xfrm>
          <a:prstGeom prst="roundRect">
            <a:avLst>
              <a:gd fmla="val 16667" name="adj"/>
            </a:avLst>
          </a:prstGeom>
          <a:solidFill>
            <a:schemeClr val="accent1"/>
          </a:solidFill>
          <a:ln cap="flat" cmpd="sng" w="9525">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Arial"/>
                <a:ea typeface="Arial"/>
                <a:cs typeface="Arial"/>
                <a:sym typeface="Arial"/>
              </a:rPr>
              <a:t>Start</a:t>
            </a:r>
            <a:endParaRPr b="0" i="0" sz="1100" u="none" cap="none" strike="noStrike">
              <a:solidFill>
                <a:srgbClr val="FFFFFF"/>
              </a:solidFill>
              <a:latin typeface="Arial"/>
              <a:ea typeface="Arial"/>
              <a:cs typeface="Arial"/>
              <a:sym typeface="Arial"/>
            </a:endParaRPr>
          </a:p>
        </p:txBody>
      </p:sp>
      <p:sp>
        <p:nvSpPr>
          <p:cNvPr id="455" name="Google Shape;455;p64"/>
          <p:cNvSpPr/>
          <p:nvPr/>
        </p:nvSpPr>
        <p:spPr>
          <a:xfrm>
            <a:off x="8257324" y="3545875"/>
            <a:ext cx="847044" cy="639198"/>
          </a:xfrm>
          <a:prstGeom prst="flowChartDocument">
            <a:avLst/>
          </a:prstGeom>
          <a:solidFill>
            <a:schemeClr val="accen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Arial"/>
                <a:ea typeface="Arial"/>
                <a:cs typeface="Arial"/>
                <a:sym typeface="Arial"/>
              </a:rPr>
              <a:t>Estimation document</a:t>
            </a:r>
            <a:endParaRPr b="0" i="0" sz="1100" u="none" cap="none" strike="noStrike">
              <a:solidFill>
                <a:srgbClr val="FFFFFF"/>
              </a:solidFill>
              <a:latin typeface="Arial"/>
              <a:ea typeface="Arial"/>
              <a:cs typeface="Arial"/>
              <a:sym typeface="Arial"/>
            </a:endParaRPr>
          </a:p>
        </p:txBody>
      </p:sp>
      <p:cxnSp>
        <p:nvCxnSpPr>
          <p:cNvPr id="456" name="Google Shape;456;p64"/>
          <p:cNvCxnSpPr>
            <a:stCxn id="455" idx="1"/>
          </p:cNvCxnSpPr>
          <p:nvPr/>
        </p:nvCxnSpPr>
        <p:spPr>
          <a:xfrm flipH="1">
            <a:off x="7471924" y="3865474"/>
            <a:ext cx="785400" cy="108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623175" y="208508"/>
            <a:ext cx="6955500" cy="28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69" name="Google Shape;269;p47"/>
          <p:cNvSpPr txBox="1"/>
          <p:nvPr>
            <p:ph idx="1" type="body"/>
          </p:nvPr>
        </p:nvSpPr>
        <p:spPr>
          <a:xfrm>
            <a:off x="669727" y="1064678"/>
            <a:ext cx="7804500" cy="3623400"/>
          </a:xfrm>
          <a:prstGeom prst="rect">
            <a:avLst/>
          </a:prstGeom>
        </p:spPr>
        <p:txBody>
          <a:bodyPr anchorCtr="0" anchor="t" bIns="91425" lIns="91425" spcFirstLastPara="1" rIns="91425" wrap="square" tIns="91425">
            <a:noAutofit/>
          </a:bodyPr>
          <a:lstStyle/>
          <a:p>
            <a:pPr indent="0" lvl="0" marL="0" rtl="0" algn="l">
              <a:spcBef>
                <a:spcPts val="2700"/>
              </a:spcBef>
              <a:spcAft>
                <a:spcPts val="0"/>
              </a:spcAft>
              <a:buNone/>
            </a:pPr>
            <a:r>
              <a:t/>
            </a:r>
            <a:endParaRPr sz="3000"/>
          </a:p>
        </p:txBody>
      </p:sp>
      <p:sp>
        <p:nvSpPr>
          <p:cNvPr id="270" name="Google Shape;270;p47"/>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grpSp>
        <p:nvGrpSpPr>
          <p:cNvPr id="271" name="Google Shape;271;p47"/>
          <p:cNvGrpSpPr/>
          <p:nvPr/>
        </p:nvGrpSpPr>
        <p:grpSpPr>
          <a:xfrm>
            <a:off x="882913" y="3241700"/>
            <a:ext cx="5957975" cy="643504"/>
            <a:chOff x="1593000" y="2322564"/>
            <a:chExt cx="5957975" cy="643504"/>
          </a:xfrm>
        </p:grpSpPr>
        <p:sp>
          <p:nvSpPr>
            <p:cNvPr id="272" name="Google Shape;272;p4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7"/>
            <p:cNvSpPr/>
            <p:nvPr/>
          </p:nvSpPr>
          <p:spPr>
            <a:xfrm rot="-5400000">
              <a:off x="4541726" y="65151"/>
              <a:ext cx="643350" cy="5158175"/>
            </a:xfrm>
            <a:prstGeom prst="flowChartOffpageConnector">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7"/>
            <p:cNvSpPr/>
            <p:nvPr/>
          </p:nvSpPr>
          <p:spPr>
            <a:xfrm>
              <a:off x="2342652" y="2399939"/>
              <a:ext cx="4235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FFFFFF"/>
                  </a:solidFill>
                </a:rPr>
                <a:t>How to apply for Project</a:t>
              </a:r>
              <a:endParaRPr sz="2400">
                <a:solidFill>
                  <a:srgbClr val="FFFFFF"/>
                </a:solidFill>
              </a:endParaRPr>
            </a:p>
          </p:txBody>
        </p:sp>
        <p:sp>
          <p:nvSpPr>
            <p:cNvPr id="276" name="Google Shape;276;p4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7"/>
            <p:cNvSpPr/>
            <p:nvPr/>
          </p:nvSpPr>
          <p:spPr>
            <a:xfrm>
              <a:off x="1593000" y="2322575"/>
              <a:ext cx="690000" cy="642600"/>
            </a:xfrm>
            <a:prstGeom prst="rect">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600">
                  <a:solidFill>
                    <a:srgbClr val="FFFFFF"/>
                  </a:solidFill>
                </a:rPr>
                <a:t>03</a:t>
              </a:r>
              <a:endParaRPr sz="2600">
                <a:solidFill>
                  <a:srgbClr val="FFFFFF"/>
                </a:solidFill>
              </a:endParaRPr>
            </a:p>
          </p:txBody>
        </p:sp>
      </p:grpSp>
      <p:grpSp>
        <p:nvGrpSpPr>
          <p:cNvPr id="278" name="Google Shape;278;p47"/>
          <p:cNvGrpSpPr/>
          <p:nvPr/>
        </p:nvGrpSpPr>
        <p:grpSpPr>
          <a:xfrm>
            <a:off x="869227" y="2250000"/>
            <a:ext cx="5985382" cy="643510"/>
            <a:chOff x="1593000" y="2322558"/>
            <a:chExt cx="5957975" cy="643510"/>
          </a:xfrm>
        </p:grpSpPr>
        <p:sp>
          <p:nvSpPr>
            <p:cNvPr id="279" name="Google Shape;279;p4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7"/>
            <p:cNvSpPr/>
            <p:nvPr/>
          </p:nvSpPr>
          <p:spPr>
            <a:xfrm rot="-5400000">
              <a:off x="4513320" y="76955"/>
              <a:ext cx="643375" cy="5134581"/>
            </a:xfrm>
            <a:prstGeom prst="flowChartOffpageConnector">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7"/>
            <p:cNvSpPr/>
            <p:nvPr/>
          </p:nvSpPr>
          <p:spPr>
            <a:xfrm>
              <a:off x="2342652" y="2399957"/>
              <a:ext cx="4182000" cy="495900"/>
            </a:xfrm>
            <a:prstGeom prst="rect">
              <a:avLst/>
            </a:prstGeom>
            <a:noFill/>
            <a:ln>
              <a:noFill/>
            </a:ln>
          </p:spPr>
          <p:txBody>
            <a:bodyPr anchorCtr="0" anchor="b" bIns="91425" lIns="91425" spcFirstLastPara="1" rIns="91425" wrap="square" tIns="91425">
              <a:noAutofit/>
            </a:bodyPr>
            <a:lstStyle/>
            <a:p>
              <a:pPr indent="0" lvl="0" marL="0" rtl="0" algn="l">
                <a:spcBef>
                  <a:spcPts val="2700"/>
                </a:spcBef>
                <a:spcAft>
                  <a:spcPts val="0"/>
                </a:spcAft>
                <a:buNone/>
              </a:pPr>
              <a:r>
                <a:rPr lang="en" sz="2400">
                  <a:solidFill>
                    <a:srgbClr val="FFFFFF"/>
                  </a:solidFill>
                </a:rPr>
                <a:t>Related Documents</a:t>
              </a:r>
              <a:endParaRPr sz="2400">
                <a:solidFill>
                  <a:srgbClr val="FFFFFF"/>
                </a:solidFill>
              </a:endParaRPr>
            </a:p>
          </p:txBody>
        </p:sp>
        <p:sp>
          <p:nvSpPr>
            <p:cNvPr id="283" name="Google Shape;283;p4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7"/>
            <p:cNvSpPr/>
            <p:nvPr/>
          </p:nvSpPr>
          <p:spPr>
            <a:xfrm>
              <a:off x="1593000" y="2322575"/>
              <a:ext cx="690000" cy="642600"/>
            </a:xfrm>
            <a:prstGeom prst="rect">
              <a:avLst/>
            </a:prstGeom>
            <a:solidFill>
              <a:srgbClr val="3C78D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600">
                  <a:solidFill>
                    <a:srgbClr val="FFFFFF"/>
                  </a:solidFill>
                </a:rPr>
                <a:t>02</a:t>
              </a:r>
              <a:endParaRPr sz="2600">
                <a:solidFill>
                  <a:srgbClr val="FFFFFF"/>
                </a:solidFill>
              </a:endParaRPr>
            </a:p>
          </p:txBody>
        </p:sp>
      </p:grpSp>
      <p:grpSp>
        <p:nvGrpSpPr>
          <p:cNvPr id="285" name="Google Shape;285;p47"/>
          <p:cNvGrpSpPr/>
          <p:nvPr/>
        </p:nvGrpSpPr>
        <p:grpSpPr>
          <a:xfrm>
            <a:off x="849438" y="1214650"/>
            <a:ext cx="5957975" cy="643509"/>
            <a:chOff x="1593000" y="2322559"/>
            <a:chExt cx="5957975" cy="643509"/>
          </a:xfrm>
        </p:grpSpPr>
        <p:sp>
          <p:nvSpPr>
            <p:cNvPr id="286" name="Google Shape;286;p4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7"/>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7"/>
            <p:cNvSpPr/>
            <p:nvPr/>
          </p:nvSpPr>
          <p:spPr>
            <a:xfrm rot="-5400000">
              <a:off x="4538362" y="35034"/>
              <a:ext cx="643375" cy="5218425"/>
            </a:xfrm>
            <a:prstGeom prst="flowChartOffpageConnector">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7"/>
            <p:cNvSpPr/>
            <p:nvPr/>
          </p:nvSpPr>
          <p:spPr>
            <a:xfrm>
              <a:off x="2342635" y="2399959"/>
              <a:ext cx="4282500" cy="495900"/>
            </a:xfrm>
            <a:prstGeom prst="rect">
              <a:avLst/>
            </a:prstGeom>
            <a:noFill/>
            <a:ln>
              <a:noFill/>
            </a:ln>
          </p:spPr>
          <p:txBody>
            <a:bodyPr anchorCtr="0" anchor="b" bIns="91425" lIns="91425" spcFirstLastPara="1" rIns="91425" wrap="square" tIns="91425">
              <a:noAutofit/>
            </a:bodyPr>
            <a:lstStyle/>
            <a:p>
              <a:pPr indent="0" lvl="0" marL="0" rtl="0" algn="l">
                <a:spcBef>
                  <a:spcPts val="2700"/>
                </a:spcBef>
                <a:spcAft>
                  <a:spcPts val="0"/>
                </a:spcAft>
                <a:buNone/>
              </a:pPr>
              <a:r>
                <a:rPr lang="en" sz="2400">
                  <a:solidFill>
                    <a:srgbClr val="FFFFFF"/>
                  </a:solidFill>
                </a:rPr>
                <a:t>Development Process</a:t>
              </a:r>
              <a:endParaRPr sz="2400">
                <a:solidFill>
                  <a:srgbClr val="FFFFFF"/>
                </a:solidFill>
              </a:endParaRPr>
            </a:p>
          </p:txBody>
        </p:sp>
        <p:sp>
          <p:nvSpPr>
            <p:cNvPr id="290" name="Google Shape;290;p4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7"/>
            <p:cNvSpPr/>
            <p:nvPr/>
          </p:nvSpPr>
          <p:spPr>
            <a:xfrm>
              <a:off x="1593000" y="2322575"/>
              <a:ext cx="690000" cy="6426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rPr>
                <a:t>01</a:t>
              </a:r>
              <a:endParaRPr sz="2600">
                <a:solidFill>
                  <a:srgbClr val="FFFFFF"/>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5"/>
          <p:cNvSpPr txBox="1"/>
          <p:nvPr>
            <p:ph idx="1" type="body"/>
          </p:nvPr>
        </p:nvSpPr>
        <p:spPr>
          <a:xfrm>
            <a:off x="669727" y="1064678"/>
            <a:ext cx="7804500" cy="3623400"/>
          </a:xfrm>
          <a:prstGeom prst="rect">
            <a:avLst/>
          </a:prstGeom>
        </p:spPr>
        <p:txBody>
          <a:bodyPr anchorCtr="0" anchor="ctr" bIns="91425" lIns="91425" spcFirstLastPara="1" rIns="91425" wrap="square" tIns="91425">
            <a:noAutofit/>
          </a:bodyPr>
          <a:lstStyle/>
          <a:p>
            <a:pPr indent="-330200" lvl="0" marL="457200" rtl="0" algn="l">
              <a:spcBef>
                <a:spcPts val="2700"/>
              </a:spcBef>
              <a:spcAft>
                <a:spcPts val="0"/>
              </a:spcAft>
              <a:buSzPts val="1600"/>
              <a:buChar char="•"/>
            </a:pPr>
            <a:r>
              <a:rPr lang="en" sz="1600"/>
              <a:t>Template:  </a:t>
            </a:r>
            <a:r>
              <a:rPr lang="en" sz="1600" u="sng">
                <a:solidFill>
                  <a:schemeClr val="hlink"/>
                </a:solidFill>
                <a:hlinkClick r:id="rId3"/>
              </a:rPr>
              <a:t>https://goo.gl/yBkHHZ</a:t>
            </a:r>
            <a:endParaRPr sz="1600"/>
          </a:p>
          <a:p>
            <a:pPr indent="-330200" lvl="0" marL="457200" rtl="0" algn="l">
              <a:spcBef>
                <a:spcPts val="0"/>
              </a:spcBef>
              <a:spcAft>
                <a:spcPts val="0"/>
              </a:spcAft>
              <a:buSzPts val="1600"/>
              <a:buChar char="•"/>
            </a:pPr>
            <a:r>
              <a:rPr lang="en" sz="1600"/>
              <a:t>Notice:</a:t>
            </a:r>
            <a:endParaRPr sz="1600"/>
          </a:p>
          <a:p>
            <a:pPr indent="-330200" lvl="1" marL="914400" rtl="0" algn="l">
              <a:spcBef>
                <a:spcPts val="0"/>
              </a:spcBef>
              <a:spcAft>
                <a:spcPts val="0"/>
              </a:spcAft>
              <a:buSzPts val="1600"/>
              <a:buChar char="•"/>
            </a:pPr>
            <a:r>
              <a:rPr lang="en" sz="1600">
                <a:latin typeface="Roboto"/>
                <a:ea typeface="Roboto"/>
                <a:cs typeface="Roboto"/>
                <a:sym typeface="Roboto"/>
              </a:rPr>
              <a:t>Based on each project, the template can be modified </a:t>
            </a:r>
            <a:r>
              <a:rPr lang="en" sz="1600"/>
              <a:t>( ratio between unit test and coding, or management … ) to be appropriate.</a:t>
            </a:r>
            <a:endParaRPr sz="1600"/>
          </a:p>
          <a:p>
            <a:pPr indent="-330200" lvl="1" marL="914400" rtl="0" algn="l">
              <a:spcBef>
                <a:spcPts val="0"/>
              </a:spcBef>
              <a:spcAft>
                <a:spcPts val="0"/>
              </a:spcAft>
              <a:buSzPts val="1600"/>
              <a:buChar char="•"/>
            </a:pPr>
            <a:r>
              <a:rPr lang="en" sz="1600"/>
              <a:t>The process must still be guaranteed to avoid unwanted problems, and easier to improve after project ends.</a:t>
            </a:r>
            <a:endParaRPr sz="1600"/>
          </a:p>
          <a:p>
            <a:pPr indent="0" lvl="0" marL="0" rtl="0" algn="l">
              <a:spcBef>
                <a:spcPts val="2700"/>
              </a:spcBef>
              <a:spcAft>
                <a:spcPts val="0"/>
              </a:spcAft>
              <a:buNone/>
            </a:pPr>
            <a:r>
              <a:t/>
            </a:r>
            <a:endParaRPr sz="1600"/>
          </a:p>
          <a:p>
            <a:pPr indent="0" lvl="0" marL="0" rtl="0" algn="l">
              <a:spcBef>
                <a:spcPts val="2700"/>
              </a:spcBef>
              <a:spcAft>
                <a:spcPts val="0"/>
              </a:spcAft>
              <a:buNone/>
            </a:pPr>
            <a:r>
              <a:t/>
            </a:r>
            <a:endParaRPr sz="1600"/>
          </a:p>
          <a:p>
            <a:pPr indent="0" lvl="0" marL="0" rtl="0" algn="l">
              <a:spcBef>
                <a:spcPts val="2700"/>
              </a:spcBef>
              <a:spcAft>
                <a:spcPts val="0"/>
              </a:spcAft>
              <a:buNone/>
            </a:pPr>
            <a:r>
              <a:t/>
            </a:r>
            <a:endParaRPr sz="1600"/>
          </a:p>
        </p:txBody>
      </p:sp>
      <p:sp>
        <p:nvSpPr>
          <p:cNvPr id="462" name="Google Shape;462;p65"/>
          <p:cNvSpPr txBox="1"/>
          <p:nvPr>
            <p:ph type="title"/>
          </p:nvPr>
        </p:nvSpPr>
        <p:spPr>
          <a:xfrm>
            <a:off x="623175" y="208508"/>
            <a:ext cx="6955500" cy="28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1. </a:t>
            </a:r>
            <a:r>
              <a:rPr lang="en"/>
              <a:t>Functions list, Estimation, Master schedule</a:t>
            </a:r>
            <a:endParaRPr/>
          </a:p>
        </p:txBody>
      </p:sp>
      <p:sp>
        <p:nvSpPr>
          <p:cNvPr id="463" name="Google Shape;463;p65"/>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66"/>
          <p:cNvSpPr txBox="1"/>
          <p:nvPr>
            <p:ph type="title"/>
          </p:nvPr>
        </p:nvSpPr>
        <p:spPr>
          <a:xfrm>
            <a:off x="1695660" y="1436563"/>
            <a:ext cx="6779400" cy="59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chemeClr val="dk1"/>
                </a:solidFill>
              </a:rPr>
              <a:t>Project Management List</a:t>
            </a:r>
            <a:endParaRPr sz="3600"/>
          </a:p>
        </p:txBody>
      </p:sp>
      <p:sp>
        <p:nvSpPr>
          <p:cNvPr id="469" name="Google Shape;469;p66"/>
          <p:cNvSpPr txBox="1"/>
          <p:nvPr>
            <p:ph idx="1" type="body"/>
          </p:nvPr>
        </p:nvSpPr>
        <p:spPr>
          <a:xfrm>
            <a:off x="1750961" y="2652117"/>
            <a:ext cx="6509100" cy="21483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a:solidFill>
                  <a:schemeClr val="dk2"/>
                </a:solidFill>
              </a:rPr>
              <a:t>Project Overview</a:t>
            </a:r>
            <a:endParaRPr>
              <a:solidFill>
                <a:schemeClr val="dk2"/>
              </a:solidFill>
            </a:endParaRPr>
          </a:p>
          <a:p>
            <a:pPr indent="-336550" lvl="0" marL="457200" rtl="0" algn="l">
              <a:lnSpc>
                <a:spcPct val="115000"/>
              </a:lnSpc>
              <a:spcBef>
                <a:spcPts val="0"/>
              </a:spcBef>
              <a:spcAft>
                <a:spcPts val="0"/>
              </a:spcAft>
              <a:buClr>
                <a:schemeClr val="dk2"/>
              </a:buClr>
              <a:buSzPts val="1700"/>
              <a:buChar char="●"/>
            </a:pPr>
            <a:r>
              <a:rPr lang="en">
                <a:solidFill>
                  <a:schemeClr val="dk2"/>
                </a:solidFill>
              </a:rPr>
              <a:t>Project Communication Plan</a:t>
            </a:r>
            <a:endParaRPr>
              <a:solidFill>
                <a:schemeClr val="dk2"/>
              </a:solidFill>
            </a:endParaRPr>
          </a:p>
          <a:p>
            <a:pPr indent="-336550" lvl="0" marL="457200" rtl="0" algn="l">
              <a:lnSpc>
                <a:spcPct val="115000"/>
              </a:lnSpc>
              <a:spcBef>
                <a:spcPts val="0"/>
              </a:spcBef>
              <a:spcAft>
                <a:spcPts val="0"/>
              </a:spcAft>
              <a:buSzPts val="1700"/>
              <a:buChar char="●"/>
            </a:pPr>
            <a:r>
              <a:rPr lang="en"/>
              <a:t>Project Organization Chart</a:t>
            </a:r>
            <a:endParaRPr/>
          </a:p>
          <a:p>
            <a:pPr indent="-336550" lvl="0" marL="457200" rtl="0" algn="l">
              <a:lnSpc>
                <a:spcPct val="115000"/>
              </a:lnSpc>
              <a:spcBef>
                <a:spcPts val="0"/>
              </a:spcBef>
              <a:spcAft>
                <a:spcPts val="0"/>
              </a:spcAft>
              <a:buSzPts val="1700"/>
              <a:buChar char="●"/>
            </a:pPr>
            <a:r>
              <a:rPr lang="en"/>
              <a:t>Project Member List</a:t>
            </a:r>
            <a:endParaRPr/>
          </a:p>
          <a:p>
            <a:pPr indent="-336550" lvl="0" marL="457200" rtl="0" algn="l">
              <a:lnSpc>
                <a:spcPct val="115000"/>
              </a:lnSpc>
              <a:spcBef>
                <a:spcPts val="0"/>
              </a:spcBef>
              <a:spcAft>
                <a:spcPts val="0"/>
              </a:spcAft>
              <a:buSzPts val="1700"/>
              <a:buChar char="●"/>
            </a:pPr>
            <a:r>
              <a:rPr lang="en"/>
              <a:t>Project CM Rule</a:t>
            </a:r>
            <a:endParaRPr/>
          </a:p>
        </p:txBody>
      </p:sp>
      <p:sp>
        <p:nvSpPr>
          <p:cNvPr id="470" name="Google Shape;470;p66"/>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67"/>
          <p:cNvSpPr txBox="1"/>
          <p:nvPr>
            <p:ph idx="1" type="body"/>
          </p:nvPr>
        </p:nvSpPr>
        <p:spPr>
          <a:xfrm>
            <a:off x="669727" y="1064678"/>
            <a:ext cx="7804500" cy="3623400"/>
          </a:xfrm>
          <a:prstGeom prst="rect">
            <a:avLst/>
          </a:prstGeom>
        </p:spPr>
        <p:txBody>
          <a:bodyPr anchorCtr="0" anchor="ctr" bIns="68575" lIns="68575" spcFirstLastPara="1" rIns="68575" wrap="square" tIns="68575">
            <a:noAutofit/>
          </a:bodyPr>
          <a:lstStyle/>
          <a:p>
            <a:pPr indent="-330200" lvl="0" marL="457200" rtl="0" algn="l">
              <a:spcBef>
                <a:spcPts val="2000"/>
              </a:spcBef>
              <a:spcAft>
                <a:spcPts val="0"/>
              </a:spcAft>
              <a:buSzPts val="1600"/>
              <a:buChar char="●"/>
            </a:pPr>
            <a:r>
              <a:rPr lang="en" sz="1600"/>
              <a:t>Purpose: After project is acquired, we will build development team and assure that project information is transfered clearly to and between all project members, towards the same goal.</a:t>
            </a:r>
            <a:endParaRPr sz="1600"/>
          </a:p>
          <a:p>
            <a:pPr indent="-330200" lvl="1" marL="914400" rtl="0" algn="l">
              <a:spcBef>
                <a:spcPts val="0"/>
              </a:spcBef>
              <a:spcAft>
                <a:spcPts val="0"/>
              </a:spcAft>
              <a:buSzPts val="1600"/>
              <a:buChar char="○"/>
            </a:pPr>
            <a:r>
              <a:rPr lang="en" sz="1600"/>
              <a:t>What works need to be done?</a:t>
            </a:r>
            <a:endParaRPr sz="1600"/>
          </a:p>
          <a:p>
            <a:pPr indent="-330200" lvl="1" marL="914400" rtl="0" algn="l">
              <a:spcBef>
                <a:spcPts val="0"/>
              </a:spcBef>
              <a:spcAft>
                <a:spcPts val="0"/>
              </a:spcAft>
              <a:buSzPts val="1600"/>
              <a:buChar char="○"/>
            </a:pPr>
            <a:r>
              <a:rPr lang="en" sz="1600"/>
              <a:t>How to organize project members?</a:t>
            </a:r>
            <a:r>
              <a:rPr lang="en" sz="1600">
                <a:solidFill>
                  <a:schemeClr val="dk1"/>
                </a:solidFill>
              </a:rPr>
              <a:t> What is development environment</a:t>
            </a:r>
            <a:r>
              <a:rPr lang="en" sz="1600"/>
              <a:t>?</a:t>
            </a:r>
            <a:endParaRPr sz="1600"/>
          </a:p>
          <a:p>
            <a:pPr indent="-330200" lvl="1" marL="914400" rtl="0" algn="l">
              <a:spcBef>
                <a:spcPts val="0"/>
              </a:spcBef>
              <a:spcAft>
                <a:spcPts val="0"/>
              </a:spcAft>
              <a:buSzPts val="1600"/>
              <a:buChar char="○"/>
            </a:pPr>
            <a:r>
              <a:rPr lang="en" sz="1600"/>
              <a:t>What are templates to create project documents?</a:t>
            </a:r>
            <a:endParaRPr sz="1600">
              <a:solidFill>
                <a:schemeClr val="dk1"/>
              </a:solidFill>
            </a:endParaRPr>
          </a:p>
          <a:p>
            <a:pPr indent="-330200" lvl="1" marL="914400" marR="0" rtl="0" algn="l">
              <a:lnSpc>
                <a:spcPct val="100000"/>
              </a:lnSpc>
              <a:spcBef>
                <a:spcPts val="0"/>
              </a:spcBef>
              <a:spcAft>
                <a:spcPts val="0"/>
              </a:spcAft>
              <a:buClr>
                <a:schemeClr val="dk1"/>
              </a:buClr>
              <a:buSzPts val="1600"/>
              <a:buChar char="○"/>
            </a:pPr>
            <a:r>
              <a:rPr lang="en" sz="1600">
                <a:solidFill>
                  <a:schemeClr val="dk1"/>
                </a:solidFill>
              </a:rPr>
              <a:t>Make Detailed schedule</a:t>
            </a:r>
            <a:endParaRPr sz="1600"/>
          </a:p>
          <a:p>
            <a:pPr indent="0" lvl="0" marL="0" rtl="0" algn="l">
              <a:spcBef>
                <a:spcPts val="2000"/>
              </a:spcBef>
              <a:spcAft>
                <a:spcPts val="0"/>
              </a:spcAft>
              <a:buNone/>
            </a:pPr>
            <a:r>
              <a:rPr lang="en" sz="1600"/>
              <a:t>→  Processes and templates used in project starting phase</a:t>
            </a:r>
            <a:endParaRPr sz="1600">
              <a:solidFill>
                <a:schemeClr val="dk1"/>
              </a:solidFill>
            </a:endParaRPr>
          </a:p>
          <a:p>
            <a:pPr indent="-330200" lvl="0" marL="457200" rtl="0" algn="l">
              <a:spcBef>
                <a:spcPts val="2000"/>
              </a:spcBef>
              <a:spcAft>
                <a:spcPts val="0"/>
              </a:spcAft>
              <a:buClr>
                <a:schemeClr val="dk1"/>
              </a:buClr>
              <a:buSzPts val="1600"/>
              <a:buChar char="●"/>
            </a:pPr>
            <a:r>
              <a:rPr lang="en" sz="1600">
                <a:solidFill>
                  <a:schemeClr val="dk1"/>
                </a:solidFill>
              </a:rPr>
              <a:t>Objective :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PM/Brse </a:t>
            </a:r>
            <a:endParaRPr sz="1600">
              <a:solidFill>
                <a:schemeClr val="dk1"/>
              </a:solidFill>
            </a:endParaRPr>
          </a:p>
          <a:p>
            <a:pPr indent="0" lvl="0" marL="0" rtl="0" algn="l">
              <a:spcBef>
                <a:spcPts val="2000"/>
              </a:spcBef>
              <a:spcAft>
                <a:spcPts val="0"/>
              </a:spcAft>
              <a:buNone/>
            </a:pPr>
            <a:r>
              <a:t/>
            </a:r>
            <a:endParaRPr sz="1600"/>
          </a:p>
        </p:txBody>
      </p:sp>
      <p:sp>
        <p:nvSpPr>
          <p:cNvPr id="476" name="Google Shape;476;p67"/>
          <p:cNvSpPr txBox="1"/>
          <p:nvPr>
            <p:ph idx="12" type="sldNum"/>
          </p:nvPr>
        </p:nvSpPr>
        <p:spPr>
          <a:xfrm>
            <a:off x="8553302" y="4737513"/>
            <a:ext cx="278400" cy="200400"/>
          </a:xfrm>
          <a:prstGeom prst="rect">
            <a:avLst/>
          </a:prstGeom>
        </p:spPr>
        <p:txBody>
          <a:bodyPr anchorCtr="0" anchor="ctr" bIns="24575" lIns="24575" spcFirstLastPara="1" rIns="24575" wrap="square" tIns="24575">
            <a:noAutofit/>
          </a:bodyPr>
          <a:lstStyle/>
          <a:p>
            <a:pPr indent="0" lvl="0" marL="0" rtl="0" algn="ctr">
              <a:spcBef>
                <a:spcPts val="0"/>
              </a:spcBef>
              <a:spcAft>
                <a:spcPts val="0"/>
              </a:spcAft>
              <a:buClr>
                <a:srgbClr val="FFFFFF"/>
              </a:buClr>
              <a:buSzPts val="900"/>
              <a:buFont typeface="Arial"/>
              <a:buNone/>
            </a:pPr>
            <a:fld id="{00000000-1234-1234-1234-123412341234}" type="slidenum">
              <a:rPr lang="en"/>
              <a:t>‹#›</a:t>
            </a:fld>
            <a:endParaRPr/>
          </a:p>
        </p:txBody>
      </p:sp>
      <p:sp>
        <p:nvSpPr>
          <p:cNvPr id="477" name="Google Shape;477;p67"/>
          <p:cNvSpPr txBox="1"/>
          <p:nvPr>
            <p:ph type="title"/>
          </p:nvPr>
        </p:nvSpPr>
        <p:spPr>
          <a:xfrm>
            <a:off x="623175" y="208508"/>
            <a:ext cx="6955500" cy="2898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100"/>
              <a:t>2. Project Management list</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68"/>
          <p:cNvSpPr txBox="1"/>
          <p:nvPr>
            <p:ph idx="12" type="sldNum"/>
          </p:nvPr>
        </p:nvSpPr>
        <p:spPr>
          <a:xfrm>
            <a:off x="8553302" y="4737513"/>
            <a:ext cx="278400" cy="200400"/>
          </a:xfrm>
          <a:prstGeom prst="rect">
            <a:avLst/>
          </a:prstGeom>
          <a:noFill/>
          <a:ln>
            <a:noFill/>
          </a:ln>
        </p:spPr>
        <p:txBody>
          <a:bodyPr anchorCtr="0" anchor="ctr" bIns="24575" lIns="24575" spcFirstLastPara="1" rIns="24575" wrap="square" tIns="24575">
            <a:noAutofit/>
          </a:bodyPr>
          <a:lstStyle/>
          <a:p>
            <a:pPr indent="0" lvl="0" marL="0" marR="0" rtl="0" algn="ctr">
              <a:lnSpc>
                <a:spcPct val="100000"/>
              </a:lnSpc>
              <a:spcBef>
                <a:spcPts val="0"/>
              </a:spcBef>
              <a:spcAft>
                <a:spcPts val="0"/>
              </a:spcAft>
              <a:buClr>
                <a:srgbClr val="FFFFFF"/>
              </a:buClr>
              <a:buSzPts val="900"/>
              <a:buFont typeface="Arial"/>
              <a:buNone/>
            </a:pPr>
            <a:fld id="{00000000-1234-1234-1234-123412341234}" type="slidenum">
              <a:rPr b="0" i="0" lang="en"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sp>
        <p:nvSpPr>
          <p:cNvPr id="484" name="Google Shape;484;p68"/>
          <p:cNvSpPr txBox="1"/>
          <p:nvPr>
            <p:ph type="title"/>
          </p:nvPr>
        </p:nvSpPr>
        <p:spPr>
          <a:xfrm>
            <a:off x="623175" y="208508"/>
            <a:ext cx="6955500" cy="289800"/>
          </a:xfrm>
          <a:prstGeom prst="rect">
            <a:avLst/>
          </a:prstGeom>
          <a:noFill/>
          <a:ln>
            <a:noFill/>
          </a:ln>
        </p:spPr>
        <p:txBody>
          <a:bodyPr anchorCtr="0" anchor="ctr" bIns="68575" lIns="68575" spcFirstLastPara="1" rIns="68575" wrap="square" tIns="68575">
            <a:noAutofit/>
          </a:bodyPr>
          <a:lstStyle/>
          <a:p>
            <a:pPr indent="0" lvl="0" marL="0" marR="0" rtl="0" algn="l">
              <a:lnSpc>
                <a:spcPct val="60000"/>
              </a:lnSpc>
              <a:spcBef>
                <a:spcPts val="0"/>
              </a:spcBef>
              <a:spcAft>
                <a:spcPts val="0"/>
              </a:spcAft>
              <a:buClr>
                <a:srgbClr val="53585F"/>
              </a:buClr>
              <a:buSzPts val="700"/>
              <a:buFont typeface="Arial"/>
              <a:buNone/>
            </a:pPr>
            <a:r>
              <a:rPr lang="en" sz="2100">
                <a:solidFill>
                  <a:schemeClr val="dk2"/>
                </a:solidFill>
              </a:rPr>
              <a:t>2. Project Management list </a:t>
            </a:r>
            <a:endParaRPr b="0" i="0" sz="2100" u="none" cap="none" strike="noStrike">
              <a:solidFill>
                <a:srgbClr val="53585F"/>
              </a:solidFill>
              <a:latin typeface="Arial"/>
              <a:ea typeface="Arial"/>
              <a:cs typeface="Arial"/>
              <a:sym typeface="Arial"/>
            </a:endParaRPr>
          </a:p>
        </p:txBody>
      </p:sp>
      <p:graphicFrame>
        <p:nvGraphicFramePr>
          <p:cNvPr id="485" name="Google Shape;485;p68"/>
          <p:cNvGraphicFramePr/>
          <p:nvPr/>
        </p:nvGraphicFramePr>
        <p:xfrm>
          <a:off x="241641" y="947035"/>
          <a:ext cx="3000000" cy="3000000"/>
        </p:xfrm>
        <a:graphic>
          <a:graphicData uri="http://schemas.openxmlformats.org/drawingml/2006/table">
            <a:tbl>
              <a:tblPr bandRow="1" firstRow="1">
                <a:noFill/>
                <a:tableStyleId>{E54F4A5A-F7DB-4FD7-B4D1-BEE9C190CFD5}</a:tableStyleId>
              </a:tblPr>
              <a:tblGrid>
                <a:gridCol w="391525"/>
                <a:gridCol w="1355275"/>
                <a:gridCol w="4112500"/>
              </a:tblGrid>
              <a:tr h="27017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34300" marB="34300" marR="68600" marL="68600">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Field</a:t>
                      </a:r>
                      <a:endParaRPr sz="1400" u="none" cap="none" strike="noStrike"/>
                    </a:p>
                  </a:txBody>
                  <a:tcPr marT="34300" marB="34300" marR="68600" marL="68600">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Description</a:t>
                      </a:r>
                      <a:endParaRPr sz="1400" u="none" cap="none" strike="noStrike"/>
                    </a:p>
                  </a:txBody>
                  <a:tcPr marT="34300" marB="34300" marR="68600" marL="68600">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6772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1</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Adjust/Organize</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Define requirement information to prepare starting project, ex : outline, deliverables, schedule, resources, budget, issues, risk, etc... </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67725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2</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Material creation</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Create necessary documents of project.</a:t>
                      </a:r>
                      <a:endParaRPr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 They will frequently updated in project development.</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47370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3</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Environment arrangement</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Registe</a:t>
                      </a:r>
                      <a:r>
                        <a:rPr lang="en"/>
                        <a:t>r</a:t>
                      </a:r>
                      <a:r>
                        <a:rPr lang="en" u="none" cap="none" strike="noStrike">
                          <a:latin typeface="Arial"/>
                          <a:ea typeface="Arial"/>
                          <a:cs typeface="Arial"/>
                          <a:sym typeface="Arial"/>
                        </a:rPr>
                        <a:t> account for team member: GIT, Redmine, Mail list</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47370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4</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Preparation</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List all current devices and relevant operator system version</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47370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5</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Review</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Write summary of information into Project </a:t>
                      </a:r>
                      <a:r>
                        <a:rPr lang="en"/>
                        <a:t>Management sheet</a:t>
                      </a:r>
                      <a:r>
                        <a:rPr lang="en" u="none" cap="none" strike="noStrike">
                          <a:latin typeface="Arial"/>
                          <a:ea typeface="Arial"/>
                          <a:cs typeface="Arial"/>
                          <a:sym typeface="Arial"/>
                        </a:rPr>
                        <a:t> document.</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880775">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6</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Kick off</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Arrange meeting to sharing vision of project, also about information of project to team members. It is guaranty all members have same goal, and fulfill requirements of project.</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bl>
          </a:graphicData>
        </a:graphic>
      </p:graphicFrame>
      <p:sp>
        <p:nvSpPr>
          <p:cNvPr id="486" name="Google Shape;486;p68"/>
          <p:cNvSpPr/>
          <p:nvPr/>
        </p:nvSpPr>
        <p:spPr>
          <a:xfrm>
            <a:off x="6244400" y="1368247"/>
            <a:ext cx="1022700" cy="296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i="0" lang="en" sz="900" u="none" cap="none" strike="noStrike">
                <a:solidFill>
                  <a:schemeClr val="lt1"/>
                </a:solidFill>
              </a:rPr>
              <a:t>Adjust/Organize</a:t>
            </a:r>
            <a:endParaRPr i="0" sz="900" u="none" cap="none" strike="noStrike">
              <a:solidFill>
                <a:schemeClr val="lt1"/>
              </a:solidFill>
            </a:endParaRPr>
          </a:p>
        </p:txBody>
      </p:sp>
      <p:sp>
        <p:nvSpPr>
          <p:cNvPr id="487" name="Google Shape;487;p68"/>
          <p:cNvSpPr/>
          <p:nvPr/>
        </p:nvSpPr>
        <p:spPr>
          <a:xfrm>
            <a:off x="6100955" y="3160682"/>
            <a:ext cx="1313400" cy="639300"/>
          </a:xfrm>
          <a:prstGeom prst="diamond">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i="0" lang="en" sz="1000" u="none" cap="none" strike="noStrike">
                <a:solidFill>
                  <a:schemeClr val="lt1"/>
                </a:solidFill>
              </a:rPr>
              <a:t>Review</a:t>
            </a:r>
            <a:endParaRPr i="0" sz="1000" u="none" cap="none" strike="noStrike">
              <a:solidFill>
                <a:schemeClr val="lt1"/>
              </a:solidFill>
            </a:endParaRPr>
          </a:p>
        </p:txBody>
      </p:sp>
      <p:sp>
        <p:nvSpPr>
          <p:cNvPr id="488" name="Google Shape;488;p68"/>
          <p:cNvSpPr/>
          <p:nvPr/>
        </p:nvSpPr>
        <p:spPr>
          <a:xfrm>
            <a:off x="7857640" y="1108481"/>
            <a:ext cx="732294" cy="48821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i="0" lang="en" sz="1100" u="none" cap="none" strike="noStrike">
                <a:solidFill>
                  <a:schemeClr val="lt1"/>
                </a:solidFill>
              </a:rPr>
              <a:t>Project Book</a:t>
            </a:r>
            <a:endParaRPr i="0" sz="1100" u="none" cap="none" strike="noStrike">
              <a:solidFill>
                <a:schemeClr val="lt1"/>
              </a:solidFill>
            </a:endParaRPr>
          </a:p>
        </p:txBody>
      </p:sp>
      <p:sp>
        <p:nvSpPr>
          <p:cNvPr id="489" name="Google Shape;489;p68"/>
          <p:cNvSpPr/>
          <p:nvPr/>
        </p:nvSpPr>
        <p:spPr>
          <a:xfrm>
            <a:off x="6244388" y="1839191"/>
            <a:ext cx="1022700" cy="342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i="0" lang="en" sz="1000" u="none" cap="none" strike="noStrike">
                <a:solidFill>
                  <a:schemeClr val="lt1"/>
                </a:solidFill>
              </a:rPr>
              <a:t>Material creation</a:t>
            </a:r>
            <a:endParaRPr i="0" sz="1000" u="none" cap="none" strike="noStrike">
              <a:solidFill>
                <a:schemeClr val="lt1"/>
              </a:solidFill>
            </a:endParaRPr>
          </a:p>
        </p:txBody>
      </p:sp>
      <p:sp>
        <p:nvSpPr>
          <p:cNvPr id="490" name="Google Shape;490;p68"/>
          <p:cNvSpPr/>
          <p:nvPr/>
        </p:nvSpPr>
        <p:spPr>
          <a:xfrm>
            <a:off x="6242612" y="2301276"/>
            <a:ext cx="1022700" cy="325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i="0" lang="en" sz="1000" u="none" cap="none" strike="noStrike">
                <a:solidFill>
                  <a:schemeClr val="lt1"/>
                </a:solidFill>
              </a:rPr>
              <a:t>Enviroment</a:t>
            </a:r>
            <a:endParaRPr i="0" sz="1000" u="none" cap="none" strike="noStrike">
              <a:solidFill>
                <a:srgbClr val="000000"/>
              </a:solidFill>
            </a:endParaRPr>
          </a:p>
          <a:p>
            <a:pPr indent="0" lvl="0" marL="0" marR="0" rtl="0" algn="ctr">
              <a:lnSpc>
                <a:spcPct val="100000"/>
              </a:lnSpc>
              <a:spcBef>
                <a:spcPts val="0"/>
              </a:spcBef>
              <a:spcAft>
                <a:spcPts val="0"/>
              </a:spcAft>
              <a:buClr>
                <a:srgbClr val="000000"/>
              </a:buClr>
              <a:buSzPts val="1000"/>
              <a:buFont typeface="Arial"/>
              <a:buNone/>
            </a:pPr>
            <a:r>
              <a:rPr i="0" lang="en" sz="1000" u="none" cap="none" strike="noStrike">
                <a:solidFill>
                  <a:schemeClr val="lt1"/>
                </a:solidFill>
              </a:rPr>
              <a:t>arangement</a:t>
            </a:r>
            <a:endParaRPr i="0" sz="1000" u="none" cap="none" strike="noStrike">
              <a:solidFill>
                <a:schemeClr val="lt1"/>
              </a:solidFill>
            </a:endParaRPr>
          </a:p>
        </p:txBody>
      </p:sp>
      <p:sp>
        <p:nvSpPr>
          <p:cNvPr id="491" name="Google Shape;491;p68"/>
          <p:cNvSpPr/>
          <p:nvPr/>
        </p:nvSpPr>
        <p:spPr>
          <a:xfrm>
            <a:off x="6246167" y="2743298"/>
            <a:ext cx="1022700" cy="296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i="0" lang="en" sz="1000" u="none" cap="none" strike="noStrike">
                <a:solidFill>
                  <a:schemeClr val="lt1"/>
                </a:solidFill>
              </a:rPr>
              <a:t>Preparation</a:t>
            </a:r>
            <a:endParaRPr i="0" sz="1000" u="none" cap="none" strike="noStrike">
              <a:solidFill>
                <a:schemeClr val="lt1"/>
              </a:solidFill>
            </a:endParaRPr>
          </a:p>
        </p:txBody>
      </p:sp>
      <p:sp>
        <p:nvSpPr>
          <p:cNvPr id="492" name="Google Shape;492;p68"/>
          <p:cNvSpPr/>
          <p:nvPr/>
        </p:nvSpPr>
        <p:spPr>
          <a:xfrm>
            <a:off x="6251773" y="3953566"/>
            <a:ext cx="1022700" cy="232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i="0" lang="en" sz="1000" u="none" cap="none" strike="noStrike">
                <a:solidFill>
                  <a:schemeClr val="lt1"/>
                </a:solidFill>
              </a:rPr>
              <a:t>Kick off</a:t>
            </a:r>
            <a:endParaRPr i="0" sz="1000" u="none" cap="none" strike="noStrike">
              <a:solidFill>
                <a:schemeClr val="lt1"/>
              </a:solidFill>
            </a:endParaRPr>
          </a:p>
        </p:txBody>
      </p:sp>
      <p:sp>
        <p:nvSpPr>
          <p:cNvPr id="493" name="Google Shape;493;p68"/>
          <p:cNvSpPr/>
          <p:nvPr/>
        </p:nvSpPr>
        <p:spPr>
          <a:xfrm>
            <a:off x="7881704" y="1772406"/>
            <a:ext cx="784350" cy="48821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i="0" lang="en" sz="1100" u="none" cap="none" strike="noStrike">
                <a:solidFill>
                  <a:schemeClr val="lt1"/>
                </a:solidFill>
              </a:rPr>
              <a:t>Schedule</a:t>
            </a:r>
            <a:endParaRPr i="0" sz="1100" u="none" cap="none" strike="noStrike">
              <a:solidFill>
                <a:schemeClr val="lt1"/>
              </a:solidFill>
            </a:endParaRPr>
          </a:p>
        </p:txBody>
      </p:sp>
      <p:sp>
        <p:nvSpPr>
          <p:cNvPr id="494" name="Google Shape;494;p68"/>
          <p:cNvSpPr/>
          <p:nvPr/>
        </p:nvSpPr>
        <p:spPr>
          <a:xfrm>
            <a:off x="7880684" y="2347079"/>
            <a:ext cx="1022700" cy="232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i="0" lang="en" sz="1100" u="none" cap="none" strike="noStrike">
                <a:solidFill>
                  <a:schemeClr val="lt1"/>
                </a:solidFill>
              </a:rPr>
              <a:t>Redmine</a:t>
            </a:r>
            <a:endParaRPr i="0" sz="1100" u="none" cap="none" strike="noStrike">
              <a:solidFill>
                <a:schemeClr val="lt1"/>
              </a:solidFill>
            </a:endParaRPr>
          </a:p>
        </p:txBody>
      </p:sp>
      <p:sp>
        <p:nvSpPr>
          <p:cNvPr id="495" name="Google Shape;495;p68"/>
          <p:cNvSpPr/>
          <p:nvPr/>
        </p:nvSpPr>
        <p:spPr>
          <a:xfrm>
            <a:off x="7881367" y="2695996"/>
            <a:ext cx="1022700" cy="232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i="0" lang="en" sz="1100" u="none" cap="none" strike="noStrike">
                <a:solidFill>
                  <a:schemeClr val="lt1"/>
                </a:solidFill>
              </a:rPr>
              <a:t>Git (SVN)</a:t>
            </a:r>
            <a:endParaRPr i="0" sz="1100" u="none" cap="none" strike="noStrike">
              <a:solidFill>
                <a:schemeClr val="lt1"/>
              </a:solidFill>
            </a:endParaRPr>
          </a:p>
        </p:txBody>
      </p:sp>
      <p:sp>
        <p:nvSpPr>
          <p:cNvPr id="496" name="Google Shape;496;p68"/>
          <p:cNvSpPr/>
          <p:nvPr/>
        </p:nvSpPr>
        <p:spPr>
          <a:xfrm>
            <a:off x="7887384" y="3026864"/>
            <a:ext cx="1022700" cy="232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i="0" lang="en" sz="1100" u="none" cap="none" strike="noStrike">
                <a:solidFill>
                  <a:schemeClr val="lt1"/>
                </a:solidFill>
              </a:rPr>
              <a:t>ML creation</a:t>
            </a:r>
            <a:endParaRPr i="0" sz="1100" u="none" cap="none" strike="noStrike">
              <a:solidFill>
                <a:schemeClr val="lt1"/>
              </a:solidFill>
            </a:endParaRPr>
          </a:p>
        </p:txBody>
      </p:sp>
      <p:cxnSp>
        <p:nvCxnSpPr>
          <p:cNvPr id="497" name="Google Shape;497;p68"/>
          <p:cNvCxnSpPr>
            <a:stCxn id="498" idx="2"/>
            <a:endCxn id="486" idx="0"/>
          </p:cNvCxnSpPr>
          <p:nvPr/>
        </p:nvCxnSpPr>
        <p:spPr>
          <a:xfrm>
            <a:off x="6753375" y="1283588"/>
            <a:ext cx="2400" cy="84600"/>
          </a:xfrm>
          <a:prstGeom prst="straightConnector1">
            <a:avLst/>
          </a:prstGeom>
          <a:noFill/>
          <a:ln cap="flat" cmpd="sng" w="12700">
            <a:solidFill>
              <a:schemeClr val="accent1"/>
            </a:solidFill>
            <a:prstDash val="solid"/>
            <a:round/>
            <a:headEnd len="sm" w="sm" type="none"/>
            <a:tailEnd len="sm" w="sm" type="none"/>
          </a:ln>
        </p:spPr>
      </p:cxnSp>
      <p:cxnSp>
        <p:nvCxnSpPr>
          <p:cNvPr id="499" name="Google Shape;499;p68"/>
          <p:cNvCxnSpPr>
            <a:stCxn id="486" idx="2"/>
            <a:endCxn id="489" idx="0"/>
          </p:cNvCxnSpPr>
          <p:nvPr/>
        </p:nvCxnSpPr>
        <p:spPr>
          <a:xfrm>
            <a:off x="6755750" y="1664347"/>
            <a:ext cx="0" cy="174900"/>
          </a:xfrm>
          <a:prstGeom prst="straightConnector1">
            <a:avLst/>
          </a:prstGeom>
          <a:noFill/>
          <a:ln cap="flat" cmpd="sng" w="12700">
            <a:solidFill>
              <a:schemeClr val="accent1"/>
            </a:solidFill>
            <a:prstDash val="solid"/>
            <a:round/>
            <a:headEnd len="sm" w="sm" type="none"/>
            <a:tailEnd len="sm" w="sm" type="none"/>
          </a:ln>
        </p:spPr>
      </p:cxnSp>
      <p:cxnSp>
        <p:nvCxnSpPr>
          <p:cNvPr id="500" name="Google Shape;500;p68"/>
          <p:cNvCxnSpPr>
            <a:stCxn id="489" idx="2"/>
            <a:endCxn id="490" idx="0"/>
          </p:cNvCxnSpPr>
          <p:nvPr/>
        </p:nvCxnSpPr>
        <p:spPr>
          <a:xfrm flipH="1">
            <a:off x="6753938" y="2182091"/>
            <a:ext cx="1800" cy="119100"/>
          </a:xfrm>
          <a:prstGeom prst="straightConnector1">
            <a:avLst/>
          </a:prstGeom>
          <a:noFill/>
          <a:ln cap="flat" cmpd="sng" w="12700">
            <a:solidFill>
              <a:schemeClr val="accent1"/>
            </a:solidFill>
            <a:prstDash val="solid"/>
            <a:round/>
            <a:headEnd len="sm" w="sm" type="none"/>
            <a:tailEnd len="sm" w="sm" type="none"/>
          </a:ln>
        </p:spPr>
      </p:cxnSp>
      <p:cxnSp>
        <p:nvCxnSpPr>
          <p:cNvPr id="501" name="Google Shape;501;p68"/>
          <p:cNvCxnSpPr>
            <a:stCxn id="490" idx="2"/>
            <a:endCxn id="491" idx="0"/>
          </p:cNvCxnSpPr>
          <p:nvPr/>
        </p:nvCxnSpPr>
        <p:spPr>
          <a:xfrm>
            <a:off x="6753962" y="2626476"/>
            <a:ext cx="3600" cy="116700"/>
          </a:xfrm>
          <a:prstGeom prst="straightConnector1">
            <a:avLst/>
          </a:prstGeom>
          <a:noFill/>
          <a:ln cap="flat" cmpd="sng" w="12700">
            <a:solidFill>
              <a:schemeClr val="accent1"/>
            </a:solidFill>
            <a:prstDash val="solid"/>
            <a:round/>
            <a:headEnd len="sm" w="sm" type="none"/>
            <a:tailEnd len="sm" w="sm" type="none"/>
          </a:ln>
        </p:spPr>
      </p:cxnSp>
      <p:cxnSp>
        <p:nvCxnSpPr>
          <p:cNvPr id="502" name="Google Shape;502;p68"/>
          <p:cNvCxnSpPr>
            <a:stCxn id="491" idx="2"/>
            <a:endCxn id="487" idx="0"/>
          </p:cNvCxnSpPr>
          <p:nvPr/>
        </p:nvCxnSpPr>
        <p:spPr>
          <a:xfrm>
            <a:off x="6757517" y="3039398"/>
            <a:ext cx="0" cy="121200"/>
          </a:xfrm>
          <a:prstGeom prst="straightConnector1">
            <a:avLst/>
          </a:prstGeom>
          <a:noFill/>
          <a:ln cap="flat" cmpd="sng" w="12700">
            <a:solidFill>
              <a:schemeClr val="accent1"/>
            </a:solidFill>
            <a:prstDash val="solid"/>
            <a:round/>
            <a:headEnd len="sm" w="sm" type="none"/>
            <a:tailEnd len="sm" w="sm" type="none"/>
          </a:ln>
        </p:spPr>
      </p:cxnSp>
      <p:cxnSp>
        <p:nvCxnSpPr>
          <p:cNvPr id="503" name="Google Shape;503;p68"/>
          <p:cNvCxnSpPr>
            <a:stCxn id="487" idx="2"/>
            <a:endCxn id="492" idx="0"/>
          </p:cNvCxnSpPr>
          <p:nvPr/>
        </p:nvCxnSpPr>
        <p:spPr>
          <a:xfrm>
            <a:off x="6757655" y="3799982"/>
            <a:ext cx="5400" cy="153600"/>
          </a:xfrm>
          <a:prstGeom prst="straightConnector1">
            <a:avLst/>
          </a:prstGeom>
          <a:noFill/>
          <a:ln cap="flat" cmpd="sng" w="12700">
            <a:solidFill>
              <a:schemeClr val="accent1"/>
            </a:solidFill>
            <a:prstDash val="solid"/>
            <a:round/>
            <a:headEnd len="sm" w="sm" type="none"/>
            <a:tailEnd len="sm" w="sm" type="none"/>
          </a:ln>
        </p:spPr>
      </p:cxnSp>
      <p:cxnSp>
        <p:nvCxnSpPr>
          <p:cNvPr id="504" name="Google Shape;504;p68"/>
          <p:cNvCxnSpPr>
            <a:stCxn id="492" idx="2"/>
            <a:endCxn id="505" idx="0"/>
          </p:cNvCxnSpPr>
          <p:nvPr/>
        </p:nvCxnSpPr>
        <p:spPr>
          <a:xfrm>
            <a:off x="6763123" y="4186066"/>
            <a:ext cx="6600" cy="198000"/>
          </a:xfrm>
          <a:prstGeom prst="straightConnector1">
            <a:avLst/>
          </a:prstGeom>
          <a:noFill/>
          <a:ln cap="flat" cmpd="sng" w="12700">
            <a:solidFill>
              <a:schemeClr val="accent1"/>
            </a:solidFill>
            <a:prstDash val="solid"/>
            <a:round/>
            <a:headEnd len="sm" w="sm" type="none"/>
            <a:tailEnd len="sm" w="sm" type="none"/>
          </a:ln>
        </p:spPr>
      </p:cxnSp>
      <p:cxnSp>
        <p:nvCxnSpPr>
          <p:cNvPr id="506" name="Google Shape;506;p68"/>
          <p:cNvCxnSpPr>
            <a:stCxn id="489" idx="3"/>
            <a:endCxn id="493" idx="1"/>
          </p:cNvCxnSpPr>
          <p:nvPr/>
        </p:nvCxnSpPr>
        <p:spPr>
          <a:xfrm>
            <a:off x="7267088" y="2010641"/>
            <a:ext cx="614700" cy="6000"/>
          </a:xfrm>
          <a:prstGeom prst="straightConnector1">
            <a:avLst/>
          </a:prstGeom>
          <a:noFill/>
          <a:ln cap="flat" cmpd="sng" w="12700">
            <a:solidFill>
              <a:schemeClr val="accent1"/>
            </a:solidFill>
            <a:prstDash val="solid"/>
            <a:round/>
            <a:headEnd len="sm" w="sm" type="none"/>
            <a:tailEnd len="sm" w="sm" type="none"/>
          </a:ln>
        </p:spPr>
      </p:cxnSp>
      <p:cxnSp>
        <p:nvCxnSpPr>
          <p:cNvPr id="507" name="Google Shape;507;p68"/>
          <p:cNvCxnSpPr>
            <a:endCxn id="488" idx="1"/>
          </p:cNvCxnSpPr>
          <p:nvPr/>
        </p:nvCxnSpPr>
        <p:spPr>
          <a:xfrm rot="-5400000">
            <a:off x="7387240" y="1547888"/>
            <a:ext cx="665700" cy="275100"/>
          </a:xfrm>
          <a:prstGeom prst="bentConnector2">
            <a:avLst/>
          </a:prstGeom>
          <a:noFill/>
          <a:ln cap="flat" cmpd="sng" w="12700">
            <a:solidFill>
              <a:schemeClr val="accent1"/>
            </a:solidFill>
            <a:prstDash val="solid"/>
            <a:round/>
            <a:headEnd len="sm" w="sm" type="none"/>
            <a:tailEnd len="sm" w="sm" type="none"/>
          </a:ln>
        </p:spPr>
      </p:cxnSp>
      <p:cxnSp>
        <p:nvCxnSpPr>
          <p:cNvPr id="508" name="Google Shape;508;p68"/>
          <p:cNvCxnSpPr>
            <a:stCxn id="490" idx="3"/>
            <a:endCxn id="494" idx="1"/>
          </p:cNvCxnSpPr>
          <p:nvPr/>
        </p:nvCxnSpPr>
        <p:spPr>
          <a:xfrm flipH="1" rot="10800000">
            <a:off x="7265312" y="2463276"/>
            <a:ext cx="615300" cy="600"/>
          </a:xfrm>
          <a:prstGeom prst="straightConnector1">
            <a:avLst/>
          </a:prstGeom>
          <a:noFill/>
          <a:ln cap="flat" cmpd="sng" w="12700">
            <a:solidFill>
              <a:schemeClr val="accent1"/>
            </a:solidFill>
            <a:prstDash val="solid"/>
            <a:round/>
            <a:headEnd len="sm" w="sm" type="none"/>
            <a:tailEnd len="sm" w="sm" type="none"/>
          </a:ln>
        </p:spPr>
      </p:cxnSp>
      <p:cxnSp>
        <p:nvCxnSpPr>
          <p:cNvPr id="509" name="Google Shape;509;p68"/>
          <p:cNvCxnSpPr>
            <a:endCxn id="495" idx="1"/>
          </p:cNvCxnSpPr>
          <p:nvPr/>
        </p:nvCxnSpPr>
        <p:spPr>
          <a:xfrm flipH="1" rot="-5400000">
            <a:off x="7561117" y="2491996"/>
            <a:ext cx="349800" cy="290700"/>
          </a:xfrm>
          <a:prstGeom prst="bentConnector2">
            <a:avLst/>
          </a:prstGeom>
          <a:noFill/>
          <a:ln cap="flat" cmpd="sng" w="12700">
            <a:solidFill>
              <a:schemeClr val="accent1"/>
            </a:solidFill>
            <a:prstDash val="solid"/>
            <a:round/>
            <a:headEnd len="sm" w="sm" type="none"/>
            <a:tailEnd len="sm" w="sm" type="none"/>
          </a:ln>
        </p:spPr>
      </p:cxnSp>
      <p:cxnSp>
        <p:nvCxnSpPr>
          <p:cNvPr id="510" name="Google Shape;510;p68"/>
          <p:cNvCxnSpPr>
            <a:endCxn id="496" idx="1"/>
          </p:cNvCxnSpPr>
          <p:nvPr/>
        </p:nvCxnSpPr>
        <p:spPr>
          <a:xfrm flipH="1" rot="-5400000">
            <a:off x="7437834" y="2693564"/>
            <a:ext cx="602400" cy="296700"/>
          </a:xfrm>
          <a:prstGeom prst="bentConnector2">
            <a:avLst/>
          </a:prstGeom>
          <a:noFill/>
          <a:ln cap="flat" cmpd="sng" w="12700">
            <a:solidFill>
              <a:schemeClr val="accent1"/>
            </a:solidFill>
            <a:prstDash val="solid"/>
            <a:round/>
            <a:headEnd len="sm" w="sm" type="none"/>
            <a:tailEnd len="sm" w="sm" type="none"/>
          </a:ln>
        </p:spPr>
      </p:cxnSp>
      <p:cxnSp>
        <p:nvCxnSpPr>
          <p:cNvPr id="511" name="Google Shape;511;p68"/>
          <p:cNvCxnSpPr>
            <a:stCxn id="487" idx="3"/>
          </p:cNvCxnSpPr>
          <p:nvPr/>
        </p:nvCxnSpPr>
        <p:spPr>
          <a:xfrm rot="10800000">
            <a:off x="7403255" y="1768832"/>
            <a:ext cx="11100" cy="1711500"/>
          </a:xfrm>
          <a:prstGeom prst="straightConnector1">
            <a:avLst/>
          </a:prstGeom>
          <a:noFill/>
          <a:ln cap="flat" cmpd="sng" w="12700">
            <a:solidFill>
              <a:schemeClr val="accent1"/>
            </a:solidFill>
            <a:prstDash val="solid"/>
            <a:round/>
            <a:headEnd len="sm" w="sm" type="none"/>
            <a:tailEnd len="sm" w="sm" type="none"/>
          </a:ln>
        </p:spPr>
      </p:cxnSp>
      <p:cxnSp>
        <p:nvCxnSpPr>
          <p:cNvPr id="512" name="Google Shape;512;p68"/>
          <p:cNvCxnSpPr/>
          <p:nvPr/>
        </p:nvCxnSpPr>
        <p:spPr>
          <a:xfrm rot="10800000">
            <a:off x="6733316" y="1761252"/>
            <a:ext cx="678000" cy="7800"/>
          </a:xfrm>
          <a:prstGeom prst="straightConnector1">
            <a:avLst/>
          </a:prstGeom>
          <a:noFill/>
          <a:ln cap="flat" cmpd="sng" w="12700">
            <a:solidFill>
              <a:schemeClr val="accent1"/>
            </a:solidFill>
            <a:prstDash val="solid"/>
            <a:round/>
            <a:headEnd len="sm" w="sm" type="none"/>
            <a:tailEnd len="med" w="med" type="triangle"/>
          </a:ln>
        </p:spPr>
      </p:cxnSp>
      <p:sp>
        <p:nvSpPr>
          <p:cNvPr id="498" name="Google Shape;498;p68"/>
          <p:cNvSpPr/>
          <p:nvPr/>
        </p:nvSpPr>
        <p:spPr>
          <a:xfrm>
            <a:off x="6242025" y="993788"/>
            <a:ext cx="1022700" cy="2898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Arial"/>
                <a:ea typeface="Arial"/>
                <a:cs typeface="Arial"/>
                <a:sym typeface="Arial"/>
              </a:rPr>
              <a:t>Start</a:t>
            </a:r>
            <a:endParaRPr b="0" i="0" sz="1100" u="none" cap="none" strike="noStrike">
              <a:solidFill>
                <a:srgbClr val="FFFFFF"/>
              </a:solidFill>
              <a:latin typeface="Arial"/>
              <a:ea typeface="Arial"/>
              <a:cs typeface="Arial"/>
              <a:sym typeface="Arial"/>
            </a:endParaRPr>
          </a:p>
        </p:txBody>
      </p:sp>
      <p:sp>
        <p:nvSpPr>
          <p:cNvPr id="505" name="Google Shape;505;p68"/>
          <p:cNvSpPr/>
          <p:nvPr/>
        </p:nvSpPr>
        <p:spPr>
          <a:xfrm>
            <a:off x="6258368" y="4384181"/>
            <a:ext cx="1022700" cy="2898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en" sz="1000" u="none" cap="none" strike="noStrike">
                <a:solidFill>
                  <a:srgbClr val="FFFFFF"/>
                </a:solidFill>
                <a:latin typeface="Arial"/>
                <a:ea typeface="Arial"/>
                <a:cs typeface="Arial"/>
                <a:sym typeface="Arial"/>
              </a:rPr>
              <a:t>End</a:t>
            </a:r>
            <a:endParaRPr b="0" i="0" sz="1000" u="none" cap="none" strike="noStrike">
              <a:solidFill>
                <a:srgbClr val="FFFFF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9"/>
          <p:cNvSpPr txBox="1"/>
          <p:nvPr>
            <p:ph idx="1" type="body"/>
          </p:nvPr>
        </p:nvSpPr>
        <p:spPr>
          <a:xfrm>
            <a:off x="669725" y="1064675"/>
            <a:ext cx="7804500" cy="3246600"/>
          </a:xfrm>
          <a:prstGeom prst="rect">
            <a:avLst/>
          </a:prstGeom>
        </p:spPr>
        <p:txBody>
          <a:bodyPr anchorCtr="0" anchor="ctr" bIns="68575" lIns="68575" spcFirstLastPara="1" rIns="68575" wrap="square" tIns="68575">
            <a:noAutofit/>
          </a:bodyPr>
          <a:lstStyle/>
          <a:p>
            <a:pPr indent="-330200" lvl="0" marL="457200" rtl="0" algn="l">
              <a:spcBef>
                <a:spcPts val="2000"/>
              </a:spcBef>
              <a:spcAft>
                <a:spcPts val="0"/>
              </a:spcAft>
              <a:buSzPts val="1600"/>
              <a:buChar char="-"/>
            </a:pPr>
            <a:r>
              <a:rPr lang="en" sz="1600"/>
              <a:t>Template : </a:t>
            </a:r>
            <a:r>
              <a:rPr lang="en" sz="1600" u="sng">
                <a:solidFill>
                  <a:schemeClr val="hlink"/>
                </a:solidFill>
                <a:hlinkClick r:id="rId3"/>
              </a:rPr>
              <a:t>https://goo.gl/nGwQJL</a:t>
            </a:r>
            <a:endParaRPr sz="1600"/>
          </a:p>
          <a:p>
            <a:pPr indent="-330200" lvl="0" marL="457200" rtl="0" algn="l">
              <a:spcBef>
                <a:spcPts val="0"/>
              </a:spcBef>
              <a:spcAft>
                <a:spcPts val="0"/>
              </a:spcAft>
              <a:buSzPts val="1600"/>
              <a:buChar char="-"/>
            </a:pPr>
            <a:r>
              <a:rPr lang="en" sz="1600"/>
              <a:t>Notice:</a:t>
            </a:r>
            <a:endParaRPr sz="1600"/>
          </a:p>
          <a:p>
            <a:pPr indent="-330200" lvl="1" marL="914400" rtl="0" algn="l">
              <a:spcBef>
                <a:spcPts val="0"/>
              </a:spcBef>
              <a:spcAft>
                <a:spcPts val="0"/>
              </a:spcAft>
              <a:buSzPts val="1600"/>
              <a:buChar char="-"/>
            </a:pPr>
            <a:r>
              <a:rPr lang="en" sz="1600"/>
              <a:t>Based on each project, the template can be modified, but these information must be guaranteed:</a:t>
            </a:r>
            <a:endParaRPr sz="1600"/>
          </a:p>
          <a:p>
            <a:pPr indent="-330200" lvl="2" marL="1371600" rtl="0" algn="l">
              <a:spcBef>
                <a:spcPts val="0"/>
              </a:spcBef>
              <a:spcAft>
                <a:spcPts val="0"/>
              </a:spcAft>
              <a:buSzPts val="1600"/>
              <a:buChar char="-"/>
            </a:pPr>
            <a:r>
              <a:rPr lang="en" sz="1600"/>
              <a:t>Information of members.</a:t>
            </a:r>
            <a:endParaRPr sz="1600"/>
          </a:p>
          <a:p>
            <a:pPr indent="-330200" lvl="2" marL="1371600" rtl="0" algn="l">
              <a:spcBef>
                <a:spcPts val="0"/>
              </a:spcBef>
              <a:spcAft>
                <a:spcPts val="0"/>
              </a:spcAft>
              <a:buSzPts val="1600"/>
              <a:buChar char="-"/>
            </a:pPr>
            <a:r>
              <a:rPr lang="en" sz="1600"/>
              <a:t>Daily meeting format</a:t>
            </a:r>
            <a:endParaRPr sz="1600"/>
          </a:p>
          <a:p>
            <a:pPr indent="-330200" lvl="2" marL="1371600" rtl="0" algn="l">
              <a:spcBef>
                <a:spcPts val="0"/>
              </a:spcBef>
              <a:spcAft>
                <a:spcPts val="0"/>
              </a:spcAft>
              <a:buSzPts val="1600"/>
              <a:buChar char="-"/>
            </a:pPr>
            <a:r>
              <a:rPr lang="en" sz="1600"/>
              <a:t>Task, Report management tool</a:t>
            </a:r>
            <a:endParaRPr sz="1600"/>
          </a:p>
          <a:p>
            <a:pPr indent="0" lvl="0" marL="0" rtl="0" algn="l">
              <a:spcBef>
                <a:spcPts val="2000"/>
              </a:spcBef>
              <a:spcAft>
                <a:spcPts val="0"/>
              </a:spcAft>
              <a:buNone/>
            </a:pPr>
            <a:r>
              <a:t/>
            </a:r>
            <a:endParaRPr sz="1600"/>
          </a:p>
          <a:p>
            <a:pPr indent="0" lvl="0" marL="0" rtl="0" algn="l">
              <a:spcBef>
                <a:spcPts val="2000"/>
              </a:spcBef>
              <a:spcAft>
                <a:spcPts val="0"/>
              </a:spcAft>
              <a:buNone/>
            </a:pPr>
            <a:r>
              <a:t/>
            </a:r>
            <a:endParaRPr sz="1600"/>
          </a:p>
          <a:p>
            <a:pPr indent="0" lvl="0" marL="0" rtl="0" algn="l">
              <a:spcBef>
                <a:spcPts val="2000"/>
              </a:spcBef>
              <a:spcAft>
                <a:spcPts val="0"/>
              </a:spcAft>
              <a:buNone/>
            </a:pPr>
            <a:r>
              <a:t/>
            </a:r>
            <a:endParaRPr sz="1600"/>
          </a:p>
        </p:txBody>
      </p:sp>
      <p:sp>
        <p:nvSpPr>
          <p:cNvPr id="518" name="Google Shape;518;p69"/>
          <p:cNvSpPr txBox="1"/>
          <p:nvPr>
            <p:ph idx="12" type="sldNum"/>
          </p:nvPr>
        </p:nvSpPr>
        <p:spPr>
          <a:xfrm>
            <a:off x="8553302" y="4737513"/>
            <a:ext cx="278400" cy="200400"/>
          </a:xfrm>
          <a:prstGeom prst="rect">
            <a:avLst/>
          </a:prstGeom>
        </p:spPr>
        <p:txBody>
          <a:bodyPr anchorCtr="0" anchor="ctr" bIns="24575" lIns="24575" spcFirstLastPara="1" rIns="24575" wrap="square" tIns="24575">
            <a:noAutofit/>
          </a:bodyPr>
          <a:lstStyle/>
          <a:p>
            <a:pPr indent="0" lvl="0" marL="0" rtl="0" algn="ctr">
              <a:spcBef>
                <a:spcPts val="0"/>
              </a:spcBef>
              <a:spcAft>
                <a:spcPts val="0"/>
              </a:spcAft>
              <a:buClr>
                <a:srgbClr val="FFFFFF"/>
              </a:buClr>
              <a:buSzPts val="900"/>
              <a:buFont typeface="Arial"/>
              <a:buNone/>
            </a:pPr>
            <a:fld id="{00000000-1234-1234-1234-123412341234}" type="slidenum">
              <a:rPr lang="en"/>
              <a:t>‹#›</a:t>
            </a:fld>
            <a:endParaRPr/>
          </a:p>
        </p:txBody>
      </p:sp>
      <p:sp>
        <p:nvSpPr>
          <p:cNvPr id="519" name="Google Shape;519;p69"/>
          <p:cNvSpPr txBox="1"/>
          <p:nvPr>
            <p:ph type="title"/>
          </p:nvPr>
        </p:nvSpPr>
        <p:spPr>
          <a:xfrm>
            <a:off x="623175" y="208508"/>
            <a:ext cx="6955500" cy="2898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100"/>
              <a:t>2. </a:t>
            </a:r>
            <a:r>
              <a:rPr lang="en" sz="2100">
                <a:solidFill>
                  <a:schemeClr val="dk2"/>
                </a:solidFill>
              </a:rPr>
              <a:t>Project Management list</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70"/>
          <p:cNvSpPr txBox="1"/>
          <p:nvPr>
            <p:ph type="title"/>
          </p:nvPr>
        </p:nvSpPr>
        <p:spPr>
          <a:xfrm>
            <a:off x="1695660" y="1436563"/>
            <a:ext cx="6779400" cy="59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chemeClr val="dk1"/>
                </a:solidFill>
              </a:rPr>
              <a:t>Detail Schedule</a:t>
            </a:r>
            <a:endParaRPr sz="3600"/>
          </a:p>
        </p:txBody>
      </p:sp>
      <p:sp>
        <p:nvSpPr>
          <p:cNvPr id="525" name="Google Shape;525;p70"/>
          <p:cNvSpPr txBox="1"/>
          <p:nvPr>
            <p:ph idx="1" type="body"/>
          </p:nvPr>
        </p:nvSpPr>
        <p:spPr>
          <a:xfrm>
            <a:off x="1750961" y="2652117"/>
            <a:ext cx="6509100" cy="21483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t/>
            </a:r>
            <a:endParaRPr/>
          </a:p>
        </p:txBody>
      </p:sp>
      <p:sp>
        <p:nvSpPr>
          <p:cNvPr id="526" name="Google Shape;526;p70"/>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71"/>
          <p:cNvSpPr txBox="1"/>
          <p:nvPr>
            <p:ph idx="1" type="body"/>
          </p:nvPr>
        </p:nvSpPr>
        <p:spPr>
          <a:xfrm>
            <a:off x="669727" y="1064678"/>
            <a:ext cx="7804500" cy="3623400"/>
          </a:xfrm>
          <a:prstGeom prst="rect">
            <a:avLst/>
          </a:prstGeom>
        </p:spPr>
        <p:txBody>
          <a:bodyPr anchorCtr="0" anchor="ctr" bIns="68575" lIns="68575" spcFirstLastPara="1" rIns="68575" wrap="square" tIns="68575">
            <a:noAutofit/>
          </a:bodyPr>
          <a:lstStyle/>
          <a:p>
            <a:pPr indent="-330200" lvl="0" marL="457200" rtl="0" algn="l">
              <a:spcBef>
                <a:spcPts val="2000"/>
              </a:spcBef>
              <a:spcAft>
                <a:spcPts val="0"/>
              </a:spcAft>
              <a:buSzPts val="1600"/>
              <a:buChar char="●"/>
            </a:pPr>
            <a:r>
              <a:rPr lang="en" sz="1600"/>
              <a:t>Purpose: In each development phase (sprint), we must complete certain functions. Managing start, delivery time for each function is very important. There are many tools to do manage these (Redmine, JIRA)</a:t>
            </a:r>
            <a:endParaRPr sz="1600"/>
          </a:p>
          <a:p>
            <a:pPr indent="0" lvl="0" marL="0" rtl="0" algn="l">
              <a:spcBef>
                <a:spcPts val="2000"/>
              </a:spcBef>
              <a:spcAft>
                <a:spcPts val="0"/>
              </a:spcAft>
              <a:buNone/>
            </a:pPr>
            <a:r>
              <a:rPr lang="en" sz="1600"/>
              <a:t>→ </a:t>
            </a:r>
            <a:r>
              <a:rPr lang="en" sz="1600">
                <a:solidFill>
                  <a:schemeClr val="dk1"/>
                </a:solidFill>
              </a:rPr>
              <a:t>Processes and templates used in before project starts phase</a:t>
            </a:r>
            <a:endParaRPr sz="1600"/>
          </a:p>
          <a:p>
            <a:pPr indent="-330200" lvl="0" marL="457200" rtl="0" algn="l">
              <a:spcBef>
                <a:spcPts val="2000"/>
              </a:spcBef>
              <a:spcAft>
                <a:spcPts val="0"/>
              </a:spcAft>
              <a:buSzPts val="1600"/>
              <a:buChar char="●"/>
            </a:pPr>
            <a:r>
              <a:rPr lang="en" sz="1600"/>
              <a:t>Objective:</a:t>
            </a:r>
            <a:endParaRPr sz="1600"/>
          </a:p>
          <a:p>
            <a:pPr indent="-330200" lvl="1" marL="914400" rtl="0" algn="l">
              <a:spcBef>
                <a:spcPts val="0"/>
              </a:spcBef>
              <a:spcAft>
                <a:spcPts val="0"/>
              </a:spcAft>
              <a:buSzPts val="1600"/>
              <a:buChar char="○"/>
            </a:pPr>
            <a:r>
              <a:rPr lang="en" sz="1600"/>
              <a:t>Team leader (PM/Brse, Technical leader)</a:t>
            </a:r>
            <a:endParaRPr sz="1600"/>
          </a:p>
          <a:p>
            <a:pPr indent="-330200" lvl="1" marL="914400" rtl="0" algn="l">
              <a:spcBef>
                <a:spcPts val="0"/>
              </a:spcBef>
              <a:spcAft>
                <a:spcPts val="0"/>
              </a:spcAft>
              <a:buSzPts val="1600"/>
              <a:buChar char="○"/>
            </a:pPr>
            <a:r>
              <a:rPr lang="en" sz="1600"/>
              <a:t>Developer</a:t>
            </a:r>
            <a:endParaRPr sz="1600"/>
          </a:p>
          <a:p>
            <a:pPr indent="0" lvl="0" marL="0" rtl="0" algn="l">
              <a:spcBef>
                <a:spcPts val="2000"/>
              </a:spcBef>
              <a:spcAft>
                <a:spcPts val="0"/>
              </a:spcAft>
              <a:buNone/>
            </a:pPr>
            <a:r>
              <a:t/>
            </a:r>
            <a:endParaRPr sz="1600"/>
          </a:p>
        </p:txBody>
      </p:sp>
      <p:sp>
        <p:nvSpPr>
          <p:cNvPr id="532" name="Google Shape;532;p71"/>
          <p:cNvSpPr txBox="1"/>
          <p:nvPr>
            <p:ph type="title"/>
          </p:nvPr>
        </p:nvSpPr>
        <p:spPr>
          <a:xfrm>
            <a:off x="623175" y="208508"/>
            <a:ext cx="6955500" cy="2898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sz="2100">
                <a:solidFill>
                  <a:schemeClr val="dk2"/>
                </a:solidFill>
              </a:rPr>
              <a:t>3. Detail schedule</a:t>
            </a:r>
            <a:endParaRPr/>
          </a:p>
        </p:txBody>
      </p:sp>
      <p:sp>
        <p:nvSpPr>
          <p:cNvPr id="533" name="Google Shape;533;p71"/>
          <p:cNvSpPr txBox="1"/>
          <p:nvPr>
            <p:ph idx="12" type="sldNum"/>
          </p:nvPr>
        </p:nvSpPr>
        <p:spPr>
          <a:xfrm>
            <a:off x="8553302" y="4737513"/>
            <a:ext cx="278400" cy="200400"/>
          </a:xfrm>
          <a:prstGeom prst="rect">
            <a:avLst/>
          </a:prstGeom>
        </p:spPr>
        <p:txBody>
          <a:bodyPr anchorCtr="0" anchor="ctr" bIns="24575" lIns="24575" spcFirstLastPara="1" rIns="24575" wrap="square" tIns="24575">
            <a:noAutofit/>
          </a:bodyPr>
          <a:lstStyle/>
          <a:p>
            <a:pPr indent="0" lvl="0" marL="0" rtl="0" algn="ctr">
              <a:spcBef>
                <a:spcPts val="0"/>
              </a:spcBef>
              <a:spcAft>
                <a:spcPts val="0"/>
              </a:spcAft>
              <a:buClr>
                <a:srgbClr val="FFFFFF"/>
              </a:buClr>
              <a:buSzPts val="9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72"/>
          <p:cNvSpPr txBox="1"/>
          <p:nvPr>
            <p:ph idx="12" type="sldNum"/>
          </p:nvPr>
        </p:nvSpPr>
        <p:spPr>
          <a:xfrm>
            <a:off x="8553302" y="4737513"/>
            <a:ext cx="278400" cy="200400"/>
          </a:xfrm>
          <a:prstGeom prst="rect">
            <a:avLst/>
          </a:prstGeom>
          <a:noFill/>
          <a:ln>
            <a:noFill/>
          </a:ln>
        </p:spPr>
        <p:txBody>
          <a:bodyPr anchorCtr="0" anchor="ctr" bIns="24575" lIns="24575" spcFirstLastPara="1" rIns="24575" wrap="square" tIns="24575">
            <a:noAutofit/>
          </a:bodyPr>
          <a:lstStyle/>
          <a:p>
            <a:pPr indent="0" lvl="0" marL="0" marR="0" rtl="0" algn="ctr">
              <a:lnSpc>
                <a:spcPct val="100000"/>
              </a:lnSpc>
              <a:spcBef>
                <a:spcPts val="0"/>
              </a:spcBef>
              <a:spcAft>
                <a:spcPts val="0"/>
              </a:spcAft>
              <a:buClr>
                <a:srgbClr val="FFFFFF"/>
              </a:buClr>
              <a:buSzPts val="900"/>
              <a:buFont typeface="Arial"/>
              <a:buNone/>
            </a:pPr>
            <a:fld id="{00000000-1234-1234-1234-123412341234}" type="slidenum">
              <a:rPr b="0" i="0" lang="en"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sp>
        <p:nvSpPr>
          <p:cNvPr id="540" name="Google Shape;540;p72"/>
          <p:cNvSpPr txBox="1"/>
          <p:nvPr>
            <p:ph type="title"/>
          </p:nvPr>
        </p:nvSpPr>
        <p:spPr>
          <a:xfrm>
            <a:off x="623175" y="208508"/>
            <a:ext cx="6955500" cy="289800"/>
          </a:xfrm>
          <a:prstGeom prst="rect">
            <a:avLst/>
          </a:prstGeom>
          <a:noFill/>
          <a:ln>
            <a:noFill/>
          </a:ln>
        </p:spPr>
        <p:txBody>
          <a:bodyPr anchorCtr="0" anchor="ctr" bIns="68575" lIns="68575" spcFirstLastPara="1" rIns="68575" wrap="square" tIns="68575">
            <a:noAutofit/>
          </a:bodyPr>
          <a:lstStyle/>
          <a:p>
            <a:pPr indent="0" lvl="0" marL="0" marR="0" rtl="0" algn="l">
              <a:lnSpc>
                <a:spcPct val="60000"/>
              </a:lnSpc>
              <a:spcBef>
                <a:spcPts val="0"/>
              </a:spcBef>
              <a:spcAft>
                <a:spcPts val="0"/>
              </a:spcAft>
              <a:buClr>
                <a:srgbClr val="53585F"/>
              </a:buClr>
              <a:buSzPts val="700"/>
              <a:buFont typeface="Arial"/>
              <a:buNone/>
            </a:pPr>
            <a:r>
              <a:rPr lang="en" sz="2100">
                <a:solidFill>
                  <a:schemeClr val="dk2"/>
                </a:solidFill>
              </a:rPr>
              <a:t>3. Detail schedule</a:t>
            </a:r>
            <a:endParaRPr b="0" i="0" sz="2100" u="none" cap="none" strike="noStrike">
              <a:solidFill>
                <a:srgbClr val="53585F"/>
              </a:solidFill>
              <a:latin typeface="Arial"/>
              <a:ea typeface="Arial"/>
              <a:cs typeface="Arial"/>
              <a:sym typeface="Arial"/>
            </a:endParaRPr>
          </a:p>
        </p:txBody>
      </p:sp>
      <p:graphicFrame>
        <p:nvGraphicFramePr>
          <p:cNvPr id="541" name="Google Shape;541;p72"/>
          <p:cNvGraphicFramePr/>
          <p:nvPr/>
        </p:nvGraphicFramePr>
        <p:xfrm>
          <a:off x="315633" y="928816"/>
          <a:ext cx="3000000" cy="3000000"/>
        </p:xfrm>
        <a:graphic>
          <a:graphicData uri="http://schemas.openxmlformats.org/drawingml/2006/table">
            <a:tbl>
              <a:tblPr bandRow="1" firstRow="1">
                <a:noFill/>
                <a:tableStyleId>{E54F4A5A-F7DB-4FD7-B4D1-BEE9C190CFD5}</a:tableStyleId>
              </a:tblPr>
              <a:tblGrid>
                <a:gridCol w="564350"/>
                <a:gridCol w="1437950"/>
                <a:gridCol w="4011625"/>
              </a:tblGrid>
              <a:tr h="387525">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No</a:t>
                      </a:r>
                      <a:endParaRPr sz="1000" u="none" cap="none" strike="noStrike"/>
                    </a:p>
                  </a:txBody>
                  <a:tcPr marT="34300" marB="34300" marR="68600" marL="68600">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Field</a:t>
                      </a:r>
                      <a:endParaRPr sz="1000" u="none" cap="none" strike="noStrike"/>
                    </a:p>
                  </a:txBody>
                  <a:tcPr marT="34300" marB="34300" marR="68600" marL="68600">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Description</a:t>
                      </a:r>
                      <a:endParaRPr sz="1000" u="none" cap="none" strike="noStrike"/>
                    </a:p>
                  </a:txBody>
                  <a:tcPr marT="34300" marB="34300" marR="68600" marL="68600">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56610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1</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Create WBS</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a:t>After estimated effort of project, team need to breakdown work to indicate milestone.</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722600">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2</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Schedule creation</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lang="en"/>
                        <a:t>Make detail schedule based on WBS</a:t>
                      </a:r>
                      <a:endParaRPr u="none" cap="none" strike="noStrike">
                        <a:latin typeface="Arial"/>
                        <a:ea typeface="Arial"/>
                        <a:cs typeface="Arial"/>
                        <a:sym typeface="Arial"/>
                      </a:endParaRPr>
                    </a:p>
                    <a:p>
                      <a:pPr indent="-241300" lvl="0" marL="215900" rtl="0" algn="l">
                        <a:spcBef>
                          <a:spcPts val="0"/>
                        </a:spcBef>
                        <a:spcAft>
                          <a:spcPts val="0"/>
                        </a:spcAft>
                        <a:buClr>
                          <a:schemeClr val="dk1"/>
                        </a:buClr>
                        <a:buSzPts val="1400"/>
                        <a:buFont typeface="Calibri"/>
                        <a:buChar char="-"/>
                      </a:pPr>
                      <a:r>
                        <a:rPr lang="en"/>
                        <a:t>Each task has to specified start/due data and PIC.</a:t>
                      </a:r>
                      <a:endParaRPr/>
                    </a:p>
                    <a:p>
                      <a:pPr indent="-241300" lvl="0" marL="215900" rtl="0" algn="l">
                        <a:spcBef>
                          <a:spcPts val="0"/>
                        </a:spcBef>
                        <a:spcAft>
                          <a:spcPts val="0"/>
                        </a:spcAft>
                        <a:buClr>
                          <a:schemeClr val="dk1"/>
                        </a:buClr>
                        <a:buSzPts val="1400"/>
                        <a:buFont typeface="Calibri"/>
                        <a:buChar char="-"/>
                      </a:pPr>
                      <a:r>
                        <a:rPr lang="en"/>
                        <a:t>Beside time for coding/testing, we need to add buffer for effort of communication.</a:t>
                      </a:r>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334275">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3</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Review / Assign</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lang="en"/>
                        <a:t>Assign task to developer by using redmine</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r h="931625">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4</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200"/>
                        <a:buFont typeface="Arial"/>
                        <a:buNone/>
                      </a:pPr>
                      <a:r>
                        <a:rPr lang="en" u="none" cap="none" strike="noStrike">
                          <a:latin typeface="Arial"/>
                          <a:ea typeface="Arial"/>
                          <a:cs typeface="Arial"/>
                          <a:sym typeface="Arial"/>
                        </a:rPr>
                        <a:t>Review</a:t>
                      </a:r>
                      <a:endParaRPr u="none" cap="none" strike="noStrike">
                        <a:latin typeface="Arial"/>
                        <a:ea typeface="Arial"/>
                        <a:cs typeface="Arial"/>
                        <a:sym typeface="Arial"/>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None/>
                      </a:pPr>
                      <a:r>
                        <a:rPr lang="en"/>
                        <a:t>Look back schedule to gurant that it is approved by PIC.</a:t>
                      </a:r>
                      <a:endParaRPr u="none" cap="none" strike="noStrike">
                        <a:latin typeface="Arial"/>
                        <a:ea typeface="Arial"/>
                        <a:cs typeface="Arial"/>
                        <a:sym typeface="Arial"/>
                      </a:endParaRPr>
                    </a:p>
                    <a:p>
                      <a:pPr indent="0" lvl="0" marL="0" marR="0" rtl="0" algn="l">
                        <a:lnSpc>
                          <a:spcPct val="100000"/>
                        </a:lnSpc>
                        <a:spcBef>
                          <a:spcPts val="0"/>
                        </a:spcBef>
                        <a:spcAft>
                          <a:spcPts val="0"/>
                        </a:spcAft>
                        <a:buNone/>
                      </a:pPr>
                      <a:r>
                        <a:rPr lang="en"/>
                        <a:t>Evaluate risk can expose in development progress.</a:t>
                      </a:r>
                      <a:endParaRPr u="none" cap="none" strike="noStrike">
                        <a:latin typeface="Arial"/>
                        <a:ea typeface="Arial"/>
                        <a:cs typeface="Arial"/>
                        <a:sym typeface="Arial"/>
                      </a:endParaRPr>
                    </a:p>
                    <a:p>
                      <a:pPr indent="-241300" lvl="0" marL="215900" marR="0" rtl="0" algn="l">
                        <a:lnSpc>
                          <a:spcPct val="100000"/>
                        </a:lnSpc>
                        <a:spcBef>
                          <a:spcPts val="0"/>
                        </a:spcBef>
                        <a:spcAft>
                          <a:spcPts val="0"/>
                        </a:spcAft>
                        <a:buClr>
                          <a:schemeClr val="dk1"/>
                        </a:buClr>
                        <a:buSzPts val="1400"/>
                        <a:buFont typeface="Calibri"/>
                        <a:buChar char="-"/>
                      </a:pPr>
                      <a:r>
                        <a:rPr lang="en"/>
                        <a:t>Technical issues.</a:t>
                      </a:r>
                      <a:endParaRPr/>
                    </a:p>
                    <a:p>
                      <a:pPr indent="-241300" lvl="0" marL="215900" marR="0" rtl="0" algn="l">
                        <a:lnSpc>
                          <a:spcPct val="100000"/>
                        </a:lnSpc>
                        <a:spcBef>
                          <a:spcPts val="0"/>
                        </a:spcBef>
                        <a:spcAft>
                          <a:spcPts val="0"/>
                        </a:spcAft>
                        <a:buClr>
                          <a:schemeClr val="dk1"/>
                        </a:buClr>
                        <a:buSzPts val="1400"/>
                        <a:buFont typeface="Calibri"/>
                        <a:buChar char="-"/>
                      </a:pPr>
                      <a:r>
                        <a:rPr lang="en"/>
                        <a:t>Dependent on design team.</a:t>
                      </a:r>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C4C7CB"/>
                      </a:solidFill>
                      <a:prstDash val="solid"/>
                      <a:round/>
                      <a:headEnd len="sm" w="sm" type="none"/>
                      <a:tailEnd len="sm" w="sm" type="none"/>
                    </a:lnT>
                    <a:lnB cap="flat" cmpd="sng" w="12700">
                      <a:solidFill>
                        <a:srgbClr val="C4C7CB"/>
                      </a:solidFill>
                      <a:prstDash val="solid"/>
                      <a:round/>
                      <a:headEnd len="sm" w="sm" type="none"/>
                      <a:tailEnd len="sm" w="sm" type="none"/>
                    </a:lnB>
                  </a:tcPr>
                </a:tc>
              </a:tr>
            </a:tbl>
          </a:graphicData>
        </a:graphic>
      </p:graphicFrame>
      <p:sp>
        <p:nvSpPr>
          <p:cNvPr id="542" name="Google Shape;542;p72"/>
          <p:cNvSpPr/>
          <p:nvPr/>
        </p:nvSpPr>
        <p:spPr>
          <a:xfrm>
            <a:off x="6472988" y="1717613"/>
            <a:ext cx="1022700" cy="2898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WBS document creation</a:t>
            </a:r>
            <a:endParaRPr b="0" i="0" sz="1000" u="none" cap="none" strike="noStrike">
              <a:solidFill>
                <a:schemeClr val="lt1"/>
              </a:solidFill>
              <a:latin typeface="Calibri"/>
              <a:ea typeface="Calibri"/>
              <a:cs typeface="Calibri"/>
              <a:sym typeface="Calibri"/>
            </a:endParaRPr>
          </a:p>
        </p:txBody>
      </p:sp>
      <p:sp>
        <p:nvSpPr>
          <p:cNvPr id="543" name="Google Shape;543;p72"/>
          <p:cNvSpPr/>
          <p:nvPr/>
        </p:nvSpPr>
        <p:spPr>
          <a:xfrm>
            <a:off x="6329555" y="3122582"/>
            <a:ext cx="1313400" cy="639300"/>
          </a:xfrm>
          <a:prstGeom prst="diamond">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200" u="none" cap="none" strike="noStrike">
                <a:solidFill>
                  <a:schemeClr val="lt1"/>
                </a:solidFill>
                <a:latin typeface="Calibri"/>
                <a:ea typeface="Calibri"/>
                <a:cs typeface="Calibri"/>
                <a:sym typeface="Calibri"/>
              </a:rPr>
              <a:t>Review</a:t>
            </a:r>
            <a:endParaRPr b="0" i="0" sz="1200" u="none" cap="none" strike="noStrike">
              <a:solidFill>
                <a:schemeClr val="lt1"/>
              </a:solidFill>
              <a:latin typeface="Calibri"/>
              <a:ea typeface="Calibri"/>
              <a:cs typeface="Calibri"/>
              <a:sym typeface="Calibri"/>
            </a:endParaRPr>
          </a:p>
        </p:txBody>
      </p:sp>
      <p:sp>
        <p:nvSpPr>
          <p:cNvPr id="544" name="Google Shape;544;p72"/>
          <p:cNvSpPr/>
          <p:nvPr/>
        </p:nvSpPr>
        <p:spPr>
          <a:xfrm>
            <a:off x="8086240" y="1394231"/>
            <a:ext cx="732294" cy="48821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WBS</a:t>
            </a:r>
            <a:endParaRPr b="0" i="0" sz="1400" u="none" cap="none" strike="noStrike">
              <a:solidFill>
                <a:schemeClr val="lt1"/>
              </a:solidFill>
              <a:latin typeface="Calibri"/>
              <a:ea typeface="Calibri"/>
              <a:cs typeface="Calibri"/>
              <a:sym typeface="Calibri"/>
            </a:endParaRPr>
          </a:p>
        </p:txBody>
      </p:sp>
      <p:sp>
        <p:nvSpPr>
          <p:cNvPr id="545" name="Google Shape;545;p72"/>
          <p:cNvSpPr/>
          <p:nvPr/>
        </p:nvSpPr>
        <p:spPr>
          <a:xfrm>
            <a:off x="6472988" y="2124941"/>
            <a:ext cx="1022700" cy="3429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Schedule creation</a:t>
            </a:r>
            <a:endParaRPr b="0" i="0" sz="1000" u="none" cap="none" strike="noStrike">
              <a:solidFill>
                <a:schemeClr val="lt1"/>
              </a:solidFill>
              <a:latin typeface="Calibri"/>
              <a:ea typeface="Calibri"/>
              <a:cs typeface="Calibri"/>
              <a:sym typeface="Calibri"/>
            </a:endParaRPr>
          </a:p>
        </p:txBody>
      </p:sp>
      <p:sp>
        <p:nvSpPr>
          <p:cNvPr id="546" name="Google Shape;546;p72"/>
          <p:cNvSpPr/>
          <p:nvPr/>
        </p:nvSpPr>
        <p:spPr>
          <a:xfrm>
            <a:off x="6471212" y="2587026"/>
            <a:ext cx="1022700" cy="325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Calibri"/>
                <a:ea typeface="Calibri"/>
                <a:cs typeface="Calibri"/>
                <a:sym typeface="Calibri"/>
              </a:rPr>
              <a:t>Review / Assign</a:t>
            </a:r>
            <a:endParaRPr b="0" i="0" sz="1000" u="none" cap="none" strike="noStrike">
              <a:solidFill>
                <a:schemeClr val="lt1"/>
              </a:solidFill>
              <a:latin typeface="Calibri"/>
              <a:ea typeface="Calibri"/>
              <a:cs typeface="Calibri"/>
              <a:sym typeface="Calibri"/>
            </a:endParaRPr>
          </a:p>
        </p:txBody>
      </p:sp>
      <p:sp>
        <p:nvSpPr>
          <p:cNvPr id="547" name="Google Shape;547;p72"/>
          <p:cNvSpPr/>
          <p:nvPr/>
        </p:nvSpPr>
        <p:spPr>
          <a:xfrm>
            <a:off x="8110304" y="2058156"/>
            <a:ext cx="784350" cy="48821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200" u="none" cap="none" strike="noStrike">
                <a:solidFill>
                  <a:schemeClr val="lt1"/>
                </a:solidFill>
                <a:latin typeface="Calibri"/>
                <a:ea typeface="Calibri"/>
                <a:cs typeface="Calibri"/>
                <a:sym typeface="Calibri"/>
              </a:rPr>
              <a:t>Schedule</a:t>
            </a:r>
            <a:endParaRPr b="0" i="0" sz="1200" u="none" cap="none" strike="noStrike">
              <a:solidFill>
                <a:schemeClr val="lt1"/>
              </a:solidFill>
              <a:latin typeface="Calibri"/>
              <a:ea typeface="Calibri"/>
              <a:cs typeface="Calibri"/>
              <a:sym typeface="Calibri"/>
            </a:endParaRPr>
          </a:p>
        </p:txBody>
      </p:sp>
      <p:cxnSp>
        <p:nvCxnSpPr>
          <p:cNvPr id="548" name="Google Shape;548;p72"/>
          <p:cNvCxnSpPr>
            <a:stCxn id="549" idx="2"/>
            <a:endCxn id="542" idx="0"/>
          </p:cNvCxnSpPr>
          <p:nvPr/>
        </p:nvCxnSpPr>
        <p:spPr>
          <a:xfrm>
            <a:off x="6984240" y="1503000"/>
            <a:ext cx="0" cy="214500"/>
          </a:xfrm>
          <a:prstGeom prst="straightConnector1">
            <a:avLst/>
          </a:prstGeom>
          <a:noFill/>
          <a:ln cap="flat" cmpd="sng" w="12700">
            <a:solidFill>
              <a:schemeClr val="accent1"/>
            </a:solidFill>
            <a:prstDash val="solid"/>
            <a:round/>
            <a:headEnd len="sm" w="sm" type="none"/>
            <a:tailEnd len="sm" w="sm" type="none"/>
          </a:ln>
        </p:spPr>
      </p:cxnSp>
      <p:cxnSp>
        <p:nvCxnSpPr>
          <p:cNvPr id="550" name="Google Shape;550;p72"/>
          <p:cNvCxnSpPr>
            <a:stCxn id="542" idx="2"/>
            <a:endCxn id="545" idx="0"/>
          </p:cNvCxnSpPr>
          <p:nvPr/>
        </p:nvCxnSpPr>
        <p:spPr>
          <a:xfrm>
            <a:off x="6984338" y="2007413"/>
            <a:ext cx="0" cy="117600"/>
          </a:xfrm>
          <a:prstGeom prst="straightConnector1">
            <a:avLst/>
          </a:prstGeom>
          <a:noFill/>
          <a:ln cap="flat" cmpd="sng" w="12700">
            <a:solidFill>
              <a:schemeClr val="accent1"/>
            </a:solidFill>
            <a:prstDash val="solid"/>
            <a:round/>
            <a:headEnd len="sm" w="sm" type="none"/>
            <a:tailEnd len="sm" w="sm" type="none"/>
          </a:ln>
        </p:spPr>
      </p:cxnSp>
      <p:cxnSp>
        <p:nvCxnSpPr>
          <p:cNvPr id="551" name="Google Shape;551;p72"/>
          <p:cNvCxnSpPr>
            <a:stCxn id="545" idx="2"/>
            <a:endCxn id="546" idx="0"/>
          </p:cNvCxnSpPr>
          <p:nvPr/>
        </p:nvCxnSpPr>
        <p:spPr>
          <a:xfrm flipH="1">
            <a:off x="6982538" y="2467841"/>
            <a:ext cx="1800" cy="119100"/>
          </a:xfrm>
          <a:prstGeom prst="straightConnector1">
            <a:avLst/>
          </a:prstGeom>
          <a:noFill/>
          <a:ln cap="flat" cmpd="sng" w="12700">
            <a:solidFill>
              <a:schemeClr val="accent1"/>
            </a:solidFill>
            <a:prstDash val="solid"/>
            <a:round/>
            <a:headEnd len="sm" w="sm" type="none"/>
            <a:tailEnd len="sm" w="sm" type="none"/>
          </a:ln>
        </p:spPr>
      </p:cxnSp>
      <p:cxnSp>
        <p:nvCxnSpPr>
          <p:cNvPr id="552" name="Google Shape;552;p72"/>
          <p:cNvCxnSpPr>
            <a:stCxn id="546" idx="2"/>
            <a:endCxn id="543" idx="0"/>
          </p:cNvCxnSpPr>
          <p:nvPr/>
        </p:nvCxnSpPr>
        <p:spPr>
          <a:xfrm>
            <a:off x="6982562" y="2912226"/>
            <a:ext cx="3600" cy="210300"/>
          </a:xfrm>
          <a:prstGeom prst="straightConnector1">
            <a:avLst/>
          </a:prstGeom>
          <a:noFill/>
          <a:ln cap="flat" cmpd="sng" w="12700">
            <a:solidFill>
              <a:schemeClr val="accent1"/>
            </a:solidFill>
            <a:prstDash val="solid"/>
            <a:round/>
            <a:headEnd len="sm" w="sm" type="none"/>
            <a:tailEnd len="sm" w="sm" type="none"/>
          </a:ln>
        </p:spPr>
      </p:cxnSp>
      <p:cxnSp>
        <p:nvCxnSpPr>
          <p:cNvPr id="553" name="Google Shape;553;p72"/>
          <p:cNvCxnSpPr>
            <a:stCxn id="543" idx="2"/>
            <a:endCxn id="554" idx="0"/>
          </p:cNvCxnSpPr>
          <p:nvPr/>
        </p:nvCxnSpPr>
        <p:spPr>
          <a:xfrm>
            <a:off x="6986255" y="3761882"/>
            <a:ext cx="3900" cy="161700"/>
          </a:xfrm>
          <a:prstGeom prst="straightConnector1">
            <a:avLst/>
          </a:prstGeom>
          <a:noFill/>
          <a:ln cap="flat" cmpd="sng" w="12700">
            <a:solidFill>
              <a:schemeClr val="accent1"/>
            </a:solidFill>
            <a:prstDash val="solid"/>
            <a:round/>
            <a:headEnd len="sm" w="sm" type="none"/>
            <a:tailEnd len="sm" w="sm" type="none"/>
          </a:ln>
        </p:spPr>
      </p:cxnSp>
      <p:cxnSp>
        <p:nvCxnSpPr>
          <p:cNvPr id="555" name="Google Shape;555;p72"/>
          <p:cNvCxnSpPr>
            <a:stCxn id="545" idx="3"/>
            <a:endCxn id="547" idx="1"/>
          </p:cNvCxnSpPr>
          <p:nvPr/>
        </p:nvCxnSpPr>
        <p:spPr>
          <a:xfrm>
            <a:off x="7495688" y="2296391"/>
            <a:ext cx="614700" cy="6000"/>
          </a:xfrm>
          <a:prstGeom prst="straightConnector1">
            <a:avLst/>
          </a:prstGeom>
          <a:noFill/>
          <a:ln cap="flat" cmpd="sng" w="12700">
            <a:solidFill>
              <a:schemeClr val="accent1"/>
            </a:solidFill>
            <a:prstDash val="solid"/>
            <a:round/>
            <a:headEnd len="sm" w="sm" type="none"/>
            <a:tailEnd len="sm" w="sm" type="none"/>
          </a:ln>
        </p:spPr>
      </p:cxnSp>
      <p:cxnSp>
        <p:nvCxnSpPr>
          <p:cNvPr id="556" name="Google Shape;556;p72"/>
          <p:cNvCxnSpPr>
            <a:stCxn id="542" idx="3"/>
            <a:endCxn id="544" idx="1"/>
          </p:cNvCxnSpPr>
          <p:nvPr/>
        </p:nvCxnSpPr>
        <p:spPr>
          <a:xfrm flipH="1" rot="10800000">
            <a:off x="7495688" y="1638413"/>
            <a:ext cx="590700" cy="224100"/>
          </a:xfrm>
          <a:prstGeom prst="bentConnector3">
            <a:avLst>
              <a:gd fmla="val 50000" name="adj1"/>
            </a:avLst>
          </a:prstGeom>
          <a:noFill/>
          <a:ln cap="flat" cmpd="sng" w="12700">
            <a:solidFill>
              <a:schemeClr val="accent1"/>
            </a:solidFill>
            <a:prstDash val="solid"/>
            <a:round/>
            <a:headEnd len="sm" w="sm" type="none"/>
            <a:tailEnd len="sm" w="sm" type="none"/>
          </a:ln>
        </p:spPr>
      </p:cxnSp>
      <p:cxnSp>
        <p:nvCxnSpPr>
          <p:cNvPr id="557" name="Google Shape;557;p72"/>
          <p:cNvCxnSpPr>
            <a:stCxn id="543" idx="3"/>
          </p:cNvCxnSpPr>
          <p:nvPr/>
        </p:nvCxnSpPr>
        <p:spPr>
          <a:xfrm rot="10800000">
            <a:off x="7628255" y="1613132"/>
            <a:ext cx="14700" cy="1829100"/>
          </a:xfrm>
          <a:prstGeom prst="straightConnector1">
            <a:avLst/>
          </a:prstGeom>
          <a:noFill/>
          <a:ln cap="flat" cmpd="sng" w="12700">
            <a:solidFill>
              <a:schemeClr val="accent1"/>
            </a:solidFill>
            <a:prstDash val="solid"/>
            <a:round/>
            <a:headEnd len="sm" w="sm" type="none"/>
            <a:tailEnd len="sm" w="sm" type="none"/>
          </a:ln>
        </p:spPr>
      </p:cxnSp>
      <p:cxnSp>
        <p:nvCxnSpPr>
          <p:cNvPr id="558" name="Google Shape;558;p72"/>
          <p:cNvCxnSpPr/>
          <p:nvPr/>
        </p:nvCxnSpPr>
        <p:spPr>
          <a:xfrm rot="10800000">
            <a:off x="6981750" y="1609725"/>
            <a:ext cx="657300" cy="0"/>
          </a:xfrm>
          <a:prstGeom prst="straightConnector1">
            <a:avLst/>
          </a:prstGeom>
          <a:noFill/>
          <a:ln cap="flat" cmpd="sng" w="12700">
            <a:solidFill>
              <a:schemeClr val="accent1"/>
            </a:solidFill>
            <a:prstDash val="solid"/>
            <a:round/>
            <a:headEnd len="sm" w="sm" type="none"/>
            <a:tailEnd len="med" w="med" type="triangle"/>
          </a:ln>
        </p:spPr>
      </p:cxnSp>
      <p:sp>
        <p:nvSpPr>
          <p:cNvPr id="549" name="Google Shape;549;p72"/>
          <p:cNvSpPr/>
          <p:nvPr/>
        </p:nvSpPr>
        <p:spPr>
          <a:xfrm>
            <a:off x="6472890" y="1213200"/>
            <a:ext cx="1022700" cy="289800"/>
          </a:xfrm>
          <a:prstGeom prst="roundRect">
            <a:avLst>
              <a:gd fmla="val 16667" name="adj"/>
            </a:avLst>
          </a:prstGeom>
          <a:solidFill>
            <a:schemeClr val="accent1"/>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Arial"/>
                <a:ea typeface="Arial"/>
                <a:cs typeface="Arial"/>
                <a:sym typeface="Arial"/>
              </a:rPr>
              <a:t>Start</a:t>
            </a:r>
            <a:endParaRPr b="0" i="0" sz="1100" u="none" cap="none" strike="noStrike">
              <a:solidFill>
                <a:srgbClr val="FFFFFF"/>
              </a:solidFill>
              <a:latin typeface="Arial"/>
              <a:ea typeface="Arial"/>
              <a:cs typeface="Arial"/>
              <a:sym typeface="Arial"/>
            </a:endParaRPr>
          </a:p>
        </p:txBody>
      </p:sp>
      <p:sp>
        <p:nvSpPr>
          <p:cNvPr id="554" name="Google Shape;554;p72"/>
          <p:cNvSpPr/>
          <p:nvPr/>
        </p:nvSpPr>
        <p:spPr>
          <a:xfrm>
            <a:off x="6478755" y="3923663"/>
            <a:ext cx="1022700" cy="289800"/>
          </a:xfrm>
          <a:prstGeom prst="roundRect">
            <a:avLst>
              <a:gd fmla="val 16667" name="adj"/>
            </a:avLst>
          </a:prstGeom>
          <a:solidFill>
            <a:schemeClr val="accent1"/>
          </a:solid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Arial"/>
                <a:ea typeface="Arial"/>
                <a:cs typeface="Arial"/>
                <a:sym typeface="Arial"/>
              </a:rPr>
              <a:t>End</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73"/>
          <p:cNvSpPr txBox="1"/>
          <p:nvPr>
            <p:ph idx="1" type="body"/>
          </p:nvPr>
        </p:nvSpPr>
        <p:spPr>
          <a:xfrm>
            <a:off x="669727" y="1064678"/>
            <a:ext cx="7804500" cy="3623400"/>
          </a:xfrm>
          <a:prstGeom prst="rect">
            <a:avLst/>
          </a:prstGeom>
        </p:spPr>
        <p:txBody>
          <a:bodyPr anchorCtr="0" anchor="ctr" bIns="91425" lIns="91425" spcFirstLastPara="1" rIns="91425" wrap="square" tIns="91425">
            <a:noAutofit/>
          </a:bodyPr>
          <a:lstStyle/>
          <a:p>
            <a:pPr indent="-330200" lvl="0" marL="457200" rtl="0" algn="l">
              <a:spcBef>
                <a:spcPts val="2700"/>
              </a:spcBef>
              <a:spcAft>
                <a:spcPts val="0"/>
              </a:spcAft>
              <a:buSzPts val="1600"/>
              <a:buChar char="•"/>
            </a:pPr>
            <a:r>
              <a:rPr lang="en" sz="1600"/>
              <a:t>Template:  </a:t>
            </a:r>
            <a:r>
              <a:rPr lang="en" sz="1600" u="sng">
                <a:solidFill>
                  <a:schemeClr val="hlink"/>
                </a:solidFill>
                <a:hlinkClick r:id="rId3"/>
              </a:rPr>
              <a:t>https://goo.gl/MtKEhc</a:t>
            </a:r>
            <a:endParaRPr sz="1600"/>
          </a:p>
          <a:p>
            <a:pPr indent="-330200" lvl="0" marL="457200" rtl="0" algn="l">
              <a:spcBef>
                <a:spcPts val="0"/>
              </a:spcBef>
              <a:spcAft>
                <a:spcPts val="0"/>
              </a:spcAft>
              <a:buSzPts val="1600"/>
              <a:buChar char="•"/>
            </a:pPr>
            <a:r>
              <a:rPr lang="en" sz="1600"/>
              <a:t>Notice:</a:t>
            </a:r>
            <a:endParaRPr sz="1600"/>
          </a:p>
          <a:p>
            <a:pPr indent="-330200" lvl="1" marL="914400" rtl="0" algn="l">
              <a:spcBef>
                <a:spcPts val="0"/>
              </a:spcBef>
              <a:spcAft>
                <a:spcPts val="0"/>
              </a:spcAft>
              <a:buSzPts val="1600"/>
              <a:buChar char="•"/>
            </a:pPr>
            <a:r>
              <a:rPr lang="en" sz="1600"/>
              <a:t>Based on each project, the template can be modified to be appropriate, but it must be guaranteed so all functions (user story) in phase (sprint) are presented in the document, with corresponding start date, due date, status.</a:t>
            </a:r>
            <a:endParaRPr sz="1600"/>
          </a:p>
          <a:p>
            <a:pPr indent="0" lvl="0" marL="0" rtl="0" algn="l">
              <a:spcBef>
                <a:spcPts val="2700"/>
              </a:spcBef>
              <a:spcAft>
                <a:spcPts val="0"/>
              </a:spcAft>
              <a:buNone/>
            </a:pPr>
            <a:r>
              <a:t/>
            </a:r>
            <a:endParaRPr sz="1600"/>
          </a:p>
          <a:p>
            <a:pPr indent="0" lvl="0" marL="0" rtl="0" algn="l">
              <a:spcBef>
                <a:spcPts val="2700"/>
              </a:spcBef>
              <a:spcAft>
                <a:spcPts val="0"/>
              </a:spcAft>
              <a:buNone/>
            </a:pPr>
            <a:r>
              <a:t/>
            </a:r>
            <a:endParaRPr sz="1600"/>
          </a:p>
          <a:p>
            <a:pPr indent="0" lvl="0" marL="0" rtl="0" algn="l">
              <a:spcBef>
                <a:spcPts val="2700"/>
              </a:spcBef>
              <a:spcAft>
                <a:spcPts val="0"/>
              </a:spcAft>
              <a:buNone/>
            </a:pPr>
            <a:r>
              <a:t/>
            </a:r>
            <a:endParaRPr sz="1600"/>
          </a:p>
        </p:txBody>
      </p:sp>
      <p:sp>
        <p:nvSpPr>
          <p:cNvPr id="564" name="Google Shape;564;p73"/>
          <p:cNvSpPr txBox="1"/>
          <p:nvPr>
            <p:ph type="title"/>
          </p:nvPr>
        </p:nvSpPr>
        <p:spPr>
          <a:xfrm>
            <a:off x="623175" y="208508"/>
            <a:ext cx="6955500" cy="28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700"/>
              <a:buFont typeface="Arial"/>
              <a:buNone/>
            </a:pPr>
            <a:r>
              <a:rPr lang="en">
                <a:solidFill>
                  <a:schemeClr val="dk2"/>
                </a:solidFill>
              </a:rPr>
              <a:t>3. Detail schedule</a:t>
            </a:r>
            <a:endParaRPr/>
          </a:p>
        </p:txBody>
      </p:sp>
      <p:sp>
        <p:nvSpPr>
          <p:cNvPr id="565" name="Google Shape;565;p73"/>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4"/>
          <p:cNvSpPr txBox="1"/>
          <p:nvPr>
            <p:ph type="title"/>
          </p:nvPr>
        </p:nvSpPr>
        <p:spPr>
          <a:xfrm>
            <a:off x="1695660" y="1436563"/>
            <a:ext cx="6779400" cy="59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chemeClr val="dk1"/>
                </a:solidFill>
              </a:rPr>
              <a:t>Release Procedure</a:t>
            </a:r>
            <a:endParaRPr sz="3600">
              <a:solidFill>
                <a:schemeClr val="dk1"/>
              </a:solidFill>
            </a:endParaRPr>
          </a:p>
        </p:txBody>
      </p:sp>
      <p:sp>
        <p:nvSpPr>
          <p:cNvPr id="571" name="Google Shape;571;p74"/>
          <p:cNvSpPr txBox="1"/>
          <p:nvPr>
            <p:ph idx="1" type="body"/>
          </p:nvPr>
        </p:nvSpPr>
        <p:spPr>
          <a:xfrm>
            <a:off x="1750961" y="2652117"/>
            <a:ext cx="6509100" cy="21483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t/>
            </a:r>
            <a:endParaRPr/>
          </a:p>
        </p:txBody>
      </p:sp>
      <p:sp>
        <p:nvSpPr>
          <p:cNvPr id="572" name="Google Shape;572;p74"/>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8"/>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
        <p:nvSpPr>
          <p:cNvPr id="297" name="Google Shape;297;p48"/>
          <p:cNvSpPr txBox="1"/>
          <p:nvPr>
            <p:ph type="title"/>
          </p:nvPr>
        </p:nvSpPr>
        <p:spPr>
          <a:xfrm>
            <a:off x="892969" y="1949378"/>
            <a:ext cx="7358100" cy="124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Development Process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75"/>
          <p:cNvSpPr txBox="1"/>
          <p:nvPr>
            <p:ph type="title"/>
          </p:nvPr>
        </p:nvSpPr>
        <p:spPr>
          <a:xfrm>
            <a:off x="471488" y="205383"/>
            <a:ext cx="5915100" cy="7455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i="0" lang="en" sz="3300" u="none" cap="none" strike="noStrike">
                <a:solidFill>
                  <a:schemeClr val="dk1"/>
                </a:solidFill>
                <a:latin typeface="Arial"/>
                <a:ea typeface="Arial"/>
                <a:cs typeface="Arial"/>
                <a:sym typeface="Arial"/>
              </a:rPr>
              <a:t> 4. Release Procedure</a:t>
            </a:r>
            <a:endParaRPr i="0" sz="3300" u="none" cap="none" strike="noStrike">
              <a:solidFill>
                <a:schemeClr val="dk1"/>
              </a:solidFill>
              <a:latin typeface="Arial"/>
              <a:ea typeface="Arial"/>
              <a:cs typeface="Arial"/>
              <a:sym typeface="Arial"/>
            </a:endParaRPr>
          </a:p>
        </p:txBody>
      </p:sp>
      <p:sp>
        <p:nvSpPr>
          <p:cNvPr id="578" name="Google Shape;578;p75"/>
          <p:cNvSpPr txBox="1"/>
          <p:nvPr>
            <p:ph idx="1" type="body"/>
          </p:nvPr>
        </p:nvSpPr>
        <p:spPr>
          <a:xfrm>
            <a:off x="471488" y="1026914"/>
            <a:ext cx="5915100" cy="24477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i="0" lang="en" sz="2100" u="none" cap="none" strike="noStrike">
                <a:solidFill>
                  <a:schemeClr val="dk1"/>
                </a:solidFill>
                <a:latin typeface="Arial"/>
                <a:ea typeface="Arial"/>
                <a:cs typeface="Arial"/>
                <a:sym typeface="Arial"/>
              </a:rPr>
              <a:t>Purpose</a:t>
            </a:r>
            <a:endParaRPr sz="1100">
              <a:latin typeface="Arial"/>
              <a:ea typeface="Arial"/>
              <a:cs typeface="Arial"/>
              <a:sym typeface="Arial"/>
            </a:endParaRPr>
          </a:p>
          <a:p>
            <a:pPr indent="-177800" lvl="1" marL="520700" marR="0" rtl="0" algn="l">
              <a:lnSpc>
                <a:spcPct val="90000"/>
              </a:lnSpc>
              <a:spcBef>
                <a:spcPts val="400"/>
              </a:spcBef>
              <a:spcAft>
                <a:spcPts val="0"/>
              </a:spcAft>
              <a:buClr>
                <a:schemeClr val="dk1"/>
              </a:buClr>
              <a:buSzPts val="1800"/>
              <a:buFont typeface="Arial"/>
              <a:buChar char="•"/>
            </a:pPr>
            <a:r>
              <a:rPr lang="en">
                <a:latin typeface="Arial"/>
                <a:ea typeface="Arial"/>
                <a:cs typeface="Arial"/>
                <a:sym typeface="Arial"/>
              </a:rPr>
              <a:t>Prepare related documents to release sprint or project on production environment.</a:t>
            </a:r>
            <a:endParaRPr sz="1100">
              <a:latin typeface="Arial"/>
              <a:ea typeface="Arial"/>
              <a:cs typeface="Arial"/>
              <a:sym typeface="Arial"/>
            </a:endParaRPr>
          </a:p>
          <a:p>
            <a:pPr indent="-171450" lvl="0" marL="177800" marR="0" rtl="0" algn="l">
              <a:lnSpc>
                <a:spcPct val="90000"/>
              </a:lnSpc>
              <a:spcBef>
                <a:spcPts val="800"/>
              </a:spcBef>
              <a:spcAft>
                <a:spcPts val="0"/>
              </a:spcAft>
              <a:buClr>
                <a:schemeClr val="dk1"/>
              </a:buClr>
              <a:buSzPts val="2100"/>
              <a:buFont typeface="Arial"/>
              <a:buChar char="•"/>
            </a:pPr>
            <a:r>
              <a:rPr i="0" lang="en" sz="2100" u="none" cap="none" strike="noStrike">
                <a:solidFill>
                  <a:schemeClr val="dk1"/>
                </a:solidFill>
                <a:latin typeface="Arial"/>
                <a:ea typeface="Arial"/>
                <a:cs typeface="Arial"/>
                <a:sym typeface="Arial"/>
              </a:rPr>
              <a:t>Document</a:t>
            </a:r>
            <a:endParaRPr sz="1100">
              <a:latin typeface="Arial"/>
              <a:ea typeface="Arial"/>
              <a:cs typeface="Arial"/>
              <a:sym typeface="Arial"/>
            </a:endParaRPr>
          </a:p>
          <a:p>
            <a:pPr indent="0" lvl="1" marL="342900" marR="0" rtl="0" algn="l">
              <a:lnSpc>
                <a:spcPct val="90000"/>
              </a:lnSpc>
              <a:spcBef>
                <a:spcPts val="400"/>
              </a:spcBef>
              <a:spcAft>
                <a:spcPts val="0"/>
              </a:spcAft>
              <a:buClr>
                <a:schemeClr val="dk1"/>
              </a:buClr>
              <a:buSzPts val="1800"/>
              <a:buFont typeface="Arial"/>
              <a:buNone/>
            </a:pPr>
            <a:r>
              <a:t/>
            </a:r>
            <a:endParaRPr i="0" sz="1800" u="none" cap="none" strike="noStrike">
              <a:solidFill>
                <a:schemeClr val="dk1"/>
              </a:solidFill>
              <a:latin typeface="Arial"/>
              <a:ea typeface="Arial"/>
              <a:cs typeface="Arial"/>
              <a:sym typeface="Arial"/>
            </a:endParaRPr>
          </a:p>
          <a:p>
            <a:pPr indent="-38100" lvl="0" marL="177800" marR="0" rtl="0" algn="l">
              <a:lnSpc>
                <a:spcPct val="90000"/>
              </a:lnSpc>
              <a:spcBef>
                <a:spcPts val="800"/>
              </a:spcBef>
              <a:spcAft>
                <a:spcPts val="0"/>
              </a:spcAft>
              <a:buClr>
                <a:schemeClr val="dk1"/>
              </a:buClr>
              <a:buSzPts val="2100"/>
              <a:buFont typeface="Arial"/>
              <a:buNone/>
            </a:pPr>
            <a:r>
              <a:t/>
            </a:r>
            <a:endParaRPr i="0" sz="2100" u="none" cap="none" strike="noStrike">
              <a:solidFill>
                <a:schemeClr val="dk1"/>
              </a:solidFill>
              <a:latin typeface="Arial"/>
              <a:ea typeface="Arial"/>
              <a:cs typeface="Arial"/>
              <a:sym typeface="Arial"/>
            </a:endParaRPr>
          </a:p>
        </p:txBody>
      </p:sp>
      <p:graphicFrame>
        <p:nvGraphicFramePr>
          <p:cNvPr id="579" name="Google Shape;579;p75"/>
          <p:cNvGraphicFramePr/>
          <p:nvPr/>
        </p:nvGraphicFramePr>
        <p:xfrm>
          <a:off x="1016696" y="2700489"/>
          <a:ext cx="3000000" cy="3000000"/>
        </p:xfrm>
        <a:graphic>
          <a:graphicData uri="http://schemas.openxmlformats.org/drawingml/2006/table">
            <a:tbl>
              <a:tblPr bandRow="1" firstRow="1">
                <a:noFill/>
                <a:tableStyleId>{72950639-FBD8-4C43-A4B1-000CABDC02C6}</a:tableStyleId>
              </a:tblPr>
              <a:tblGrid>
                <a:gridCol w="1679525"/>
                <a:gridCol w="1202475"/>
                <a:gridCol w="3147150"/>
              </a:tblGrid>
              <a:tr h="386450">
                <a:tc>
                  <a:txBody>
                    <a:bodyPr>
                      <a:noAutofit/>
                    </a:bodyPr>
                    <a:lstStyle/>
                    <a:p>
                      <a:pPr indent="0" lvl="0" marL="0" marR="0" rtl="0" algn="l">
                        <a:spcBef>
                          <a:spcPts val="0"/>
                        </a:spcBef>
                        <a:spcAft>
                          <a:spcPts val="0"/>
                        </a:spcAft>
                        <a:buNone/>
                      </a:pPr>
                      <a:r>
                        <a:rPr lang="en" sz="1400" u="none" cap="none" strike="noStrike">
                          <a:latin typeface="Arial"/>
                          <a:ea typeface="Arial"/>
                          <a:cs typeface="Arial"/>
                          <a:sym typeface="Arial"/>
                        </a:rPr>
                        <a:t>Document</a:t>
                      </a:r>
                      <a:endParaRPr sz="1400">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sz="1400">
                          <a:latin typeface="Arial"/>
                          <a:ea typeface="Arial"/>
                          <a:cs typeface="Arial"/>
                          <a:sym typeface="Arial"/>
                        </a:rPr>
                        <a:t>Priorty</a:t>
                      </a:r>
                      <a:endParaRPr sz="1400">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sz="1400">
                          <a:latin typeface="Arial"/>
                          <a:ea typeface="Arial"/>
                          <a:cs typeface="Arial"/>
                          <a:sym typeface="Arial"/>
                        </a:rPr>
                        <a:t>Template</a:t>
                      </a:r>
                      <a:endParaRPr sz="1400">
                        <a:latin typeface="Arial"/>
                        <a:ea typeface="Arial"/>
                        <a:cs typeface="Arial"/>
                        <a:sym typeface="Arial"/>
                      </a:endParaRPr>
                    </a:p>
                  </a:txBody>
                  <a:tcPr marT="34300" marB="34300" marR="68600" marL="68600"/>
                </a:tc>
              </a:tr>
              <a:tr h="386450">
                <a:tc>
                  <a:txBody>
                    <a:bodyPr>
                      <a:noAutofit/>
                    </a:bodyPr>
                    <a:lstStyle/>
                    <a:p>
                      <a:pPr indent="0" lvl="0" marL="0" marR="0" rtl="0" algn="l">
                        <a:spcBef>
                          <a:spcPts val="0"/>
                        </a:spcBef>
                        <a:spcAft>
                          <a:spcPts val="0"/>
                        </a:spcAft>
                        <a:buNone/>
                      </a:pPr>
                      <a:r>
                        <a:rPr lang="en" sz="1400">
                          <a:latin typeface="Arial"/>
                          <a:ea typeface="Arial"/>
                          <a:cs typeface="Arial"/>
                          <a:sym typeface="Arial"/>
                        </a:rPr>
                        <a:t>Release Manual </a:t>
                      </a:r>
                      <a:endParaRPr sz="1400">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sz="1400">
                          <a:latin typeface="Arial"/>
                          <a:ea typeface="Arial"/>
                          <a:cs typeface="Arial"/>
                          <a:sym typeface="Arial"/>
                        </a:rPr>
                        <a:t>required</a:t>
                      </a:r>
                      <a:endParaRPr sz="1400">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u="sng">
                          <a:solidFill>
                            <a:schemeClr val="hlink"/>
                          </a:solidFill>
                          <a:latin typeface="Arial"/>
                          <a:ea typeface="Arial"/>
                          <a:cs typeface="Arial"/>
                          <a:sym typeface="Arial"/>
                          <a:hlinkClick r:id="rId3"/>
                        </a:rPr>
                        <a:t>https://goo.gl/AZnDzN</a:t>
                      </a:r>
                      <a:endParaRPr sz="1400">
                        <a:latin typeface="Arial"/>
                        <a:ea typeface="Arial"/>
                        <a:cs typeface="Arial"/>
                        <a:sym typeface="Arial"/>
                      </a:endParaRPr>
                    </a:p>
                  </a:txBody>
                  <a:tcPr marT="34300" marB="34300" marR="68600" marL="68600"/>
                </a:tc>
              </a:tr>
              <a:tr h="386450">
                <a:tc>
                  <a:txBody>
                    <a:bodyPr>
                      <a:noAutofit/>
                    </a:bodyPr>
                    <a:lstStyle/>
                    <a:p>
                      <a:pPr indent="0" lvl="0" marL="0" marR="0" rtl="0" algn="l">
                        <a:spcBef>
                          <a:spcPts val="0"/>
                        </a:spcBef>
                        <a:spcAft>
                          <a:spcPts val="0"/>
                        </a:spcAft>
                        <a:buNone/>
                      </a:pPr>
                      <a:r>
                        <a:rPr lang="en">
                          <a:latin typeface="Arial"/>
                          <a:ea typeface="Arial"/>
                          <a:cs typeface="Arial"/>
                          <a:sym typeface="Arial"/>
                        </a:rPr>
                        <a:t>Project</a:t>
                      </a:r>
                      <a:r>
                        <a:rPr lang="en" sz="1400">
                          <a:latin typeface="Arial"/>
                          <a:ea typeface="Arial"/>
                          <a:cs typeface="Arial"/>
                          <a:sym typeface="Arial"/>
                        </a:rPr>
                        <a:t> Checklist </a:t>
                      </a:r>
                      <a:endParaRPr sz="1400">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sz="1400">
                          <a:latin typeface="Arial"/>
                          <a:ea typeface="Arial"/>
                          <a:cs typeface="Arial"/>
                          <a:sym typeface="Arial"/>
                        </a:rPr>
                        <a:t>required</a:t>
                      </a:r>
                      <a:endParaRPr sz="1400">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u="sng">
                          <a:solidFill>
                            <a:schemeClr val="hlink"/>
                          </a:solidFill>
                          <a:latin typeface="Arial"/>
                          <a:ea typeface="Arial"/>
                          <a:cs typeface="Arial"/>
                          <a:sym typeface="Arial"/>
                          <a:hlinkClick r:id="rId4"/>
                        </a:rPr>
                        <a:t>https://goo.gl/KqX8YC</a:t>
                      </a:r>
                      <a:endParaRPr sz="1400">
                        <a:latin typeface="Arial"/>
                        <a:ea typeface="Arial"/>
                        <a:cs typeface="Arial"/>
                        <a:sym typeface="Arial"/>
                      </a:endParaRPr>
                    </a:p>
                  </a:txBody>
                  <a:tcPr marT="34300" marB="34300" marR="68600" marL="68600"/>
                </a:tc>
              </a:tr>
              <a:tr h="386450">
                <a:tc>
                  <a:txBody>
                    <a:bodyPr>
                      <a:noAutofit/>
                    </a:bodyPr>
                    <a:lstStyle/>
                    <a:p>
                      <a:pPr indent="0" lvl="0" marL="0" marR="0" rtl="0" algn="l">
                        <a:spcBef>
                          <a:spcPts val="0"/>
                        </a:spcBef>
                        <a:spcAft>
                          <a:spcPts val="0"/>
                        </a:spcAft>
                        <a:buNone/>
                      </a:pPr>
                      <a:r>
                        <a:rPr lang="en" sz="1400">
                          <a:latin typeface="Arial"/>
                          <a:ea typeface="Arial"/>
                          <a:cs typeface="Arial"/>
                          <a:sym typeface="Arial"/>
                        </a:rPr>
                        <a:t>Risk Management </a:t>
                      </a:r>
                      <a:endParaRPr sz="1400">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sz="1400">
                          <a:latin typeface="Arial"/>
                          <a:ea typeface="Arial"/>
                          <a:cs typeface="Arial"/>
                          <a:sym typeface="Arial"/>
                        </a:rPr>
                        <a:t>optional</a:t>
                      </a:r>
                      <a:endParaRPr sz="1400">
                        <a:latin typeface="Arial"/>
                        <a:ea typeface="Arial"/>
                        <a:cs typeface="Arial"/>
                        <a:sym typeface="Arial"/>
                      </a:endParaRPr>
                    </a:p>
                  </a:txBody>
                  <a:tcPr marT="34300" marB="34300" marR="68600" marL="68600"/>
                </a:tc>
                <a:tc>
                  <a:txBody>
                    <a:bodyPr>
                      <a:noAutofit/>
                    </a:bodyPr>
                    <a:lstStyle/>
                    <a:p>
                      <a:pPr indent="0" lvl="0" marL="0" marR="0" rtl="0" algn="l">
                        <a:lnSpc>
                          <a:spcPct val="100000"/>
                        </a:lnSpc>
                        <a:spcBef>
                          <a:spcPts val="0"/>
                        </a:spcBef>
                        <a:spcAft>
                          <a:spcPts val="0"/>
                        </a:spcAft>
                        <a:buClr>
                          <a:schemeClr val="dk1"/>
                        </a:buClr>
                        <a:buSzPts val="1400"/>
                        <a:buFont typeface="Calibri"/>
                        <a:buNone/>
                      </a:pPr>
                      <a:r>
                        <a:rPr lang="en" sz="1400">
                          <a:latin typeface="Arial"/>
                          <a:ea typeface="Arial"/>
                          <a:cs typeface="Arial"/>
                          <a:sym typeface="Arial"/>
                        </a:rPr>
                        <a:t>Template: </a:t>
                      </a:r>
                      <a:r>
                        <a:rPr lang="en" u="sng">
                          <a:solidFill>
                            <a:schemeClr val="hlink"/>
                          </a:solidFill>
                          <a:latin typeface="Arial"/>
                          <a:ea typeface="Arial"/>
                          <a:cs typeface="Arial"/>
                          <a:sym typeface="Arial"/>
                          <a:hlinkClick r:id="rId5"/>
                        </a:rPr>
                        <a:t>https://goo.gl/Yj5EhA</a:t>
                      </a:r>
                      <a:endParaRPr sz="1400">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rPr lang="en" sz="1400">
                          <a:latin typeface="Arial"/>
                          <a:ea typeface="Arial"/>
                          <a:cs typeface="Arial"/>
                          <a:sym typeface="Arial"/>
                        </a:rPr>
                        <a:t>Guideline: </a:t>
                      </a:r>
                      <a:r>
                        <a:rPr lang="en" u="sng">
                          <a:solidFill>
                            <a:schemeClr val="hlink"/>
                          </a:solidFill>
                          <a:latin typeface="Arial"/>
                          <a:ea typeface="Arial"/>
                          <a:cs typeface="Arial"/>
                          <a:sym typeface="Arial"/>
                          <a:hlinkClick r:id="rId6"/>
                        </a:rPr>
                        <a:t>https://goo.gl/HNynF4</a:t>
                      </a:r>
                      <a:endParaRPr sz="1400">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Calibri"/>
                        <a:buNone/>
                      </a:pPr>
                      <a:r>
                        <a:t/>
                      </a:r>
                      <a:endParaRPr sz="1400">
                        <a:latin typeface="Arial"/>
                        <a:ea typeface="Arial"/>
                        <a:cs typeface="Arial"/>
                        <a:sym typeface="Arial"/>
                      </a:endParaRPr>
                    </a:p>
                  </a:txBody>
                  <a:tcPr marT="34300" marB="34300" marR="68600" marL="6860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grpSp>
        <p:nvGrpSpPr>
          <p:cNvPr id="584" name="Google Shape;584;p76"/>
          <p:cNvGrpSpPr/>
          <p:nvPr/>
        </p:nvGrpSpPr>
        <p:grpSpPr>
          <a:xfrm>
            <a:off x="6015210" y="1470049"/>
            <a:ext cx="2941425" cy="2941134"/>
            <a:chOff x="0" y="178507"/>
            <a:chExt cx="3921900" cy="3921512"/>
          </a:xfrm>
        </p:grpSpPr>
        <p:sp>
          <p:nvSpPr>
            <p:cNvPr id="585" name="Google Shape;585;p76"/>
            <p:cNvSpPr/>
            <p:nvPr/>
          </p:nvSpPr>
          <p:spPr>
            <a:xfrm>
              <a:off x="0" y="178507"/>
              <a:ext cx="3333600" cy="948300"/>
            </a:xfrm>
            <a:prstGeom prst="roundRect">
              <a:avLst>
                <a:gd fmla="val 10000" name="adj"/>
              </a:avLst>
            </a:prstGeom>
            <a:gradFill>
              <a:gsLst>
                <a:gs pos="0">
                  <a:srgbClr val="6EA5DA"/>
                </a:gs>
                <a:gs pos="50000">
                  <a:srgbClr val="529BDA"/>
                </a:gs>
                <a:gs pos="100000">
                  <a:srgbClr val="4188C8"/>
                </a:gs>
              </a:gsLst>
              <a:lin ang="5400012"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6" name="Google Shape;586;p76"/>
            <p:cNvSpPr txBox="1"/>
            <p:nvPr/>
          </p:nvSpPr>
          <p:spPr>
            <a:xfrm>
              <a:off x="27777" y="206284"/>
              <a:ext cx="1946100" cy="892800"/>
            </a:xfrm>
            <a:prstGeom prst="rect">
              <a:avLst/>
            </a:prstGeom>
            <a:noFill/>
            <a:ln>
              <a:noFill/>
            </a:ln>
          </p:spPr>
          <p:txBody>
            <a:bodyPr anchorCtr="0" anchor="ctr" bIns="60000" lIns="60000" spcFirstLastPara="1" rIns="60000" wrap="square" tIns="60000">
              <a:noAutofit/>
            </a:bodyPr>
            <a:lstStyle/>
            <a:p>
              <a:pPr indent="0" lvl="0" marL="0" marR="0" rtl="0" algn="l">
                <a:lnSpc>
                  <a:spcPct val="90000"/>
                </a:lnSpc>
                <a:spcBef>
                  <a:spcPts val="0"/>
                </a:spcBef>
                <a:spcAft>
                  <a:spcPts val="0"/>
                </a:spcAft>
                <a:buNone/>
              </a:pPr>
              <a:r>
                <a:rPr i="0" lang="en" sz="1600" u="none" cap="none" strike="noStrike">
                  <a:solidFill>
                    <a:schemeClr val="lt1"/>
                  </a:solidFill>
                </a:rPr>
                <a:t>Release preparation</a:t>
              </a:r>
              <a:endParaRPr i="0" sz="1600" u="none" cap="none" strike="noStrike">
                <a:solidFill>
                  <a:schemeClr val="lt1"/>
                </a:solidFill>
              </a:endParaRPr>
            </a:p>
          </p:txBody>
        </p:sp>
        <p:sp>
          <p:nvSpPr>
            <p:cNvPr id="587" name="Google Shape;587;p76"/>
            <p:cNvSpPr/>
            <p:nvPr/>
          </p:nvSpPr>
          <p:spPr>
            <a:xfrm>
              <a:off x="294150" y="1842993"/>
              <a:ext cx="3333600" cy="665400"/>
            </a:xfrm>
            <a:prstGeom prst="roundRect">
              <a:avLst>
                <a:gd fmla="val 10000" name="adj"/>
              </a:avLst>
            </a:prstGeom>
            <a:gradFill>
              <a:gsLst>
                <a:gs pos="0">
                  <a:srgbClr val="6EA5DA"/>
                </a:gs>
                <a:gs pos="50000">
                  <a:srgbClr val="529BDA"/>
                </a:gs>
                <a:gs pos="100000">
                  <a:srgbClr val="4188C8"/>
                </a:gs>
              </a:gsLst>
              <a:lin ang="5400012"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8" name="Google Shape;588;p76"/>
            <p:cNvSpPr txBox="1"/>
            <p:nvPr/>
          </p:nvSpPr>
          <p:spPr>
            <a:xfrm>
              <a:off x="313637" y="1862480"/>
              <a:ext cx="2152200" cy="626400"/>
            </a:xfrm>
            <a:prstGeom prst="rect">
              <a:avLst/>
            </a:prstGeom>
            <a:noFill/>
            <a:ln>
              <a:noFill/>
            </a:ln>
          </p:spPr>
          <p:txBody>
            <a:bodyPr anchorCtr="0" anchor="ctr" bIns="60000" lIns="60000" spcFirstLastPara="1" rIns="60000" wrap="square" tIns="60000">
              <a:noAutofit/>
            </a:bodyPr>
            <a:lstStyle/>
            <a:p>
              <a:pPr indent="0" lvl="0" marL="0" marR="0" rtl="0" algn="l">
                <a:lnSpc>
                  <a:spcPct val="90000"/>
                </a:lnSpc>
                <a:spcBef>
                  <a:spcPts val="0"/>
                </a:spcBef>
                <a:spcAft>
                  <a:spcPts val="0"/>
                </a:spcAft>
                <a:buNone/>
              </a:pPr>
              <a:r>
                <a:rPr i="0" lang="en" sz="1600" u="none" cap="none" strike="noStrike">
                  <a:solidFill>
                    <a:schemeClr val="lt1"/>
                  </a:solidFill>
                </a:rPr>
                <a:t>Release execution</a:t>
              </a:r>
              <a:endParaRPr i="0" sz="1600" u="none" cap="none" strike="noStrike">
                <a:solidFill>
                  <a:schemeClr val="lt1"/>
                </a:solidFill>
              </a:endParaRPr>
            </a:p>
          </p:txBody>
        </p:sp>
        <p:sp>
          <p:nvSpPr>
            <p:cNvPr id="589" name="Google Shape;589;p76"/>
            <p:cNvSpPr/>
            <p:nvPr/>
          </p:nvSpPr>
          <p:spPr>
            <a:xfrm>
              <a:off x="588300" y="3297219"/>
              <a:ext cx="3333600" cy="802800"/>
            </a:xfrm>
            <a:prstGeom prst="roundRect">
              <a:avLst>
                <a:gd fmla="val 10000" name="adj"/>
              </a:avLst>
            </a:prstGeom>
            <a:gradFill>
              <a:gsLst>
                <a:gs pos="0">
                  <a:srgbClr val="6EA5DA"/>
                </a:gs>
                <a:gs pos="50000">
                  <a:srgbClr val="529BDA"/>
                </a:gs>
                <a:gs pos="100000">
                  <a:srgbClr val="4188C8"/>
                </a:gs>
              </a:gsLst>
              <a:lin ang="5400012"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0" name="Google Shape;590;p76"/>
            <p:cNvSpPr txBox="1"/>
            <p:nvPr/>
          </p:nvSpPr>
          <p:spPr>
            <a:xfrm>
              <a:off x="611814" y="3320733"/>
              <a:ext cx="2144100" cy="755700"/>
            </a:xfrm>
            <a:prstGeom prst="rect">
              <a:avLst/>
            </a:prstGeom>
            <a:noFill/>
            <a:ln>
              <a:noFill/>
            </a:ln>
          </p:spPr>
          <p:txBody>
            <a:bodyPr anchorCtr="0" anchor="ctr" bIns="60000" lIns="60000" spcFirstLastPara="1" rIns="60000" wrap="square" tIns="60000">
              <a:noAutofit/>
            </a:bodyPr>
            <a:lstStyle/>
            <a:p>
              <a:pPr indent="0" lvl="0" marL="0" marR="0" rtl="0" algn="l">
                <a:lnSpc>
                  <a:spcPct val="90000"/>
                </a:lnSpc>
                <a:spcBef>
                  <a:spcPts val="0"/>
                </a:spcBef>
                <a:spcAft>
                  <a:spcPts val="0"/>
                </a:spcAft>
                <a:buNone/>
              </a:pPr>
              <a:r>
                <a:rPr i="0" lang="en" sz="1600" u="none" cap="none" strike="noStrike">
                  <a:solidFill>
                    <a:schemeClr val="lt1"/>
                  </a:solidFill>
                </a:rPr>
                <a:t>Release finish</a:t>
              </a:r>
              <a:endParaRPr i="0" sz="1600" u="none" cap="none" strike="noStrike">
                <a:solidFill>
                  <a:schemeClr val="lt1"/>
                </a:solidFill>
              </a:endParaRPr>
            </a:p>
          </p:txBody>
        </p:sp>
        <p:sp>
          <p:nvSpPr>
            <p:cNvPr id="591" name="Google Shape;591;p76"/>
            <p:cNvSpPr/>
            <p:nvPr/>
          </p:nvSpPr>
          <p:spPr>
            <a:xfrm>
              <a:off x="2485192" y="989929"/>
              <a:ext cx="848400" cy="848400"/>
            </a:xfrm>
            <a:prstGeom prst="downArrow">
              <a:avLst>
                <a:gd fmla="val 55000" name="adj1"/>
                <a:gd fmla="val 45000" name="adj2"/>
              </a:avLst>
            </a:prstGeom>
            <a:solidFill>
              <a:srgbClr val="CFDEEF">
                <a:alpha val="89800"/>
              </a:srgbClr>
            </a:solidFill>
            <a:ln cap="flat" cmpd="sng" w="9525">
              <a:solidFill>
                <a:srgbClr val="CFDEEF">
                  <a:alpha val="89800"/>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2" name="Google Shape;592;p76"/>
            <p:cNvSpPr txBox="1"/>
            <p:nvPr/>
          </p:nvSpPr>
          <p:spPr>
            <a:xfrm>
              <a:off x="2676107" y="989929"/>
              <a:ext cx="466800" cy="638400"/>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t/>
              </a:r>
              <a:endParaRPr i="0" sz="2700" u="none" cap="none" strike="noStrike">
                <a:solidFill>
                  <a:schemeClr val="dk1"/>
                </a:solidFill>
              </a:endParaRPr>
            </a:p>
          </p:txBody>
        </p:sp>
        <p:sp>
          <p:nvSpPr>
            <p:cNvPr id="593" name="Google Shape;593;p76"/>
            <p:cNvSpPr/>
            <p:nvPr/>
          </p:nvSpPr>
          <p:spPr>
            <a:xfrm>
              <a:off x="2779342" y="2504195"/>
              <a:ext cx="848400" cy="848400"/>
            </a:xfrm>
            <a:prstGeom prst="downArrow">
              <a:avLst>
                <a:gd fmla="val 55000" name="adj1"/>
                <a:gd fmla="val 45000" name="adj2"/>
              </a:avLst>
            </a:prstGeom>
            <a:solidFill>
              <a:srgbClr val="CFDEEF">
                <a:alpha val="89800"/>
              </a:srgbClr>
            </a:solidFill>
            <a:ln cap="flat" cmpd="sng" w="9525">
              <a:solidFill>
                <a:srgbClr val="CFDEEF">
                  <a:alpha val="89800"/>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4" name="Google Shape;594;p76"/>
            <p:cNvSpPr txBox="1"/>
            <p:nvPr/>
          </p:nvSpPr>
          <p:spPr>
            <a:xfrm>
              <a:off x="2970257" y="2504195"/>
              <a:ext cx="466800" cy="638400"/>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t/>
              </a:r>
              <a:endParaRPr i="0" sz="2700" u="none" cap="none" strike="noStrike">
                <a:solidFill>
                  <a:schemeClr val="dk1"/>
                </a:solidFill>
              </a:endParaRPr>
            </a:p>
          </p:txBody>
        </p:sp>
      </p:grpSp>
      <p:graphicFrame>
        <p:nvGraphicFramePr>
          <p:cNvPr id="595" name="Google Shape;595;p76"/>
          <p:cNvGraphicFramePr/>
          <p:nvPr/>
        </p:nvGraphicFramePr>
        <p:xfrm>
          <a:off x="389263" y="1074145"/>
          <a:ext cx="3000000" cy="3000000"/>
        </p:xfrm>
        <a:graphic>
          <a:graphicData uri="http://schemas.openxmlformats.org/drawingml/2006/table">
            <a:tbl>
              <a:tblPr bandRow="1" firstRow="1">
                <a:noFill/>
                <a:tableStyleId>{72950639-FBD8-4C43-A4B1-000CABDC02C6}</a:tableStyleId>
              </a:tblPr>
              <a:tblGrid>
                <a:gridCol w="474000"/>
                <a:gridCol w="1097550"/>
                <a:gridCol w="3965700"/>
              </a:tblGrid>
              <a:tr h="399375">
                <a:tc>
                  <a:txBody>
                    <a:bodyPr>
                      <a:noAutofit/>
                    </a:bodyPr>
                    <a:lstStyle/>
                    <a:p>
                      <a:pPr indent="0" lvl="0" marL="0" marR="0" rtl="0" algn="l">
                        <a:spcBef>
                          <a:spcPts val="0"/>
                        </a:spcBef>
                        <a:spcAft>
                          <a:spcPts val="0"/>
                        </a:spcAft>
                        <a:buNone/>
                      </a:pPr>
                      <a:r>
                        <a:rPr lang="en" sz="1400" u="none" cap="none" strike="noStrike">
                          <a:latin typeface="Arial"/>
                          <a:ea typeface="Arial"/>
                          <a:cs typeface="Arial"/>
                          <a:sym typeface="Arial"/>
                        </a:rPr>
                        <a:t>No.</a:t>
                      </a:r>
                      <a:endParaRPr sz="1400">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sz="1400">
                          <a:latin typeface="Arial"/>
                          <a:ea typeface="Arial"/>
                          <a:cs typeface="Arial"/>
                          <a:sym typeface="Arial"/>
                        </a:rPr>
                        <a:t>Step</a:t>
                      </a:r>
                      <a:endParaRPr sz="1400">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sz="1400">
                          <a:latin typeface="Arial"/>
                          <a:ea typeface="Arial"/>
                          <a:cs typeface="Arial"/>
                          <a:sym typeface="Arial"/>
                        </a:rPr>
                        <a:t>Action</a:t>
                      </a:r>
                      <a:endParaRPr sz="1400">
                        <a:latin typeface="Arial"/>
                        <a:ea typeface="Arial"/>
                        <a:cs typeface="Arial"/>
                        <a:sym typeface="Arial"/>
                      </a:endParaRPr>
                    </a:p>
                  </a:txBody>
                  <a:tcPr marT="34300" marB="34300" marR="68600" marL="68600"/>
                </a:tc>
              </a:tr>
              <a:tr h="1037700">
                <a:tc>
                  <a:txBody>
                    <a:bodyPr>
                      <a:noAutofit/>
                    </a:bodyPr>
                    <a:lstStyle/>
                    <a:p>
                      <a:pPr indent="0" lvl="0" marL="0" marR="0" rtl="0" algn="l">
                        <a:spcBef>
                          <a:spcPts val="0"/>
                        </a:spcBef>
                        <a:spcAft>
                          <a:spcPts val="0"/>
                        </a:spcAft>
                        <a:buNone/>
                      </a:pPr>
                      <a:r>
                        <a:rPr lang="en">
                          <a:latin typeface="Arial"/>
                          <a:ea typeface="Arial"/>
                          <a:cs typeface="Arial"/>
                          <a:sym typeface="Arial"/>
                        </a:rPr>
                        <a:t>１</a:t>
                      </a:r>
                      <a:endParaRPr>
                        <a:latin typeface="Arial"/>
                        <a:ea typeface="Arial"/>
                        <a:cs typeface="Arial"/>
                        <a:sym typeface="Arial"/>
                      </a:endParaRPr>
                    </a:p>
                  </a:txBody>
                  <a:tcPr marT="34300" marB="34300" marR="68600" marL="68600"/>
                </a:tc>
                <a:tc>
                  <a:txBody>
                    <a:bodyPr>
                      <a:noAutofit/>
                    </a:bodyPr>
                    <a:lstStyle/>
                    <a:p>
                      <a:pPr indent="0" lvl="0" marL="0" marR="0" rtl="0" algn="l">
                        <a:lnSpc>
                          <a:spcPct val="100000"/>
                        </a:lnSpc>
                        <a:spcBef>
                          <a:spcPts val="0"/>
                        </a:spcBef>
                        <a:spcAft>
                          <a:spcPts val="0"/>
                        </a:spcAft>
                        <a:buClr>
                          <a:schemeClr val="dk1"/>
                        </a:buClr>
                        <a:buSzPts val="1400"/>
                        <a:buFont typeface="Calibri"/>
                        <a:buNone/>
                      </a:pPr>
                      <a:r>
                        <a:rPr lang="en">
                          <a:latin typeface="Arial"/>
                          <a:ea typeface="Arial"/>
                          <a:cs typeface="Arial"/>
                          <a:sym typeface="Arial"/>
                        </a:rPr>
                        <a:t>Release preparation</a:t>
                      </a:r>
                      <a:endParaRPr>
                        <a:latin typeface="Arial"/>
                        <a:ea typeface="Arial"/>
                        <a:cs typeface="Arial"/>
                        <a:sym typeface="Arial"/>
                      </a:endParaRPr>
                    </a:p>
                    <a:p>
                      <a:pPr indent="0" lvl="0" marL="0" marR="0" rtl="0" algn="l">
                        <a:spcBef>
                          <a:spcPts val="0"/>
                        </a:spcBef>
                        <a:spcAft>
                          <a:spcPts val="0"/>
                        </a:spcAft>
                        <a:buNone/>
                      </a:pPr>
                      <a:r>
                        <a:t/>
                      </a:r>
                      <a:endParaRPr>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a:latin typeface="Arial"/>
                          <a:ea typeface="Arial"/>
                          <a:cs typeface="Arial"/>
                          <a:sym typeface="Arial"/>
                        </a:rPr>
                        <a:t>・Create </a:t>
                      </a:r>
                      <a:r>
                        <a:rPr lang="en">
                          <a:solidFill>
                            <a:srgbClr val="FF0000"/>
                          </a:solidFill>
                          <a:latin typeface="Arial"/>
                          <a:ea typeface="Arial"/>
                          <a:cs typeface="Arial"/>
                          <a:sym typeface="Arial"/>
                        </a:rPr>
                        <a:t>release</a:t>
                      </a:r>
                      <a:r>
                        <a:rPr lang="en">
                          <a:solidFill>
                            <a:srgbClr val="FF0000"/>
                          </a:solidFill>
                          <a:latin typeface="Arial"/>
                          <a:ea typeface="Arial"/>
                          <a:cs typeface="Arial"/>
                          <a:sym typeface="Arial"/>
                        </a:rPr>
                        <a:t> manual</a:t>
                      </a:r>
                      <a:r>
                        <a:rPr lang="en">
                          <a:latin typeface="Arial"/>
                          <a:ea typeface="Arial"/>
                          <a:cs typeface="Arial"/>
                          <a:sym typeface="Arial"/>
                        </a:rPr>
                        <a:t> </a:t>
                      </a:r>
                      <a:r>
                        <a:rPr lang="en">
                          <a:latin typeface="Arial"/>
                          <a:ea typeface="Arial"/>
                          <a:cs typeface="Arial"/>
                          <a:sym typeface="Arial"/>
                        </a:rPr>
                        <a:t>and get confirmation from customer</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・Check and update </a:t>
                      </a:r>
                      <a:r>
                        <a:rPr lang="en">
                          <a:solidFill>
                            <a:srgbClr val="FF0000"/>
                          </a:solidFill>
                          <a:latin typeface="Arial"/>
                          <a:ea typeface="Arial"/>
                          <a:cs typeface="Arial"/>
                          <a:sym typeface="Arial"/>
                        </a:rPr>
                        <a:t>release checklist</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・Check </a:t>
                      </a:r>
                      <a:r>
                        <a:rPr lang="en">
                          <a:solidFill>
                            <a:srgbClr val="FF0000"/>
                          </a:solidFill>
                          <a:latin typeface="Arial"/>
                          <a:ea typeface="Arial"/>
                          <a:cs typeface="Arial"/>
                          <a:sym typeface="Arial"/>
                        </a:rPr>
                        <a:t>Risk Management </a:t>
                      </a:r>
                      <a:r>
                        <a:rPr lang="en">
                          <a:latin typeface="Arial"/>
                          <a:ea typeface="Arial"/>
                          <a:cs typeface="Arial"/>
                          <a:sym typeface="Arial"/>
                        </a:rPr>
                        <a:t>and get confirmation for release from customer</a:t>
                      </a:r>
                      <a:endParaRPr>
                        <a:latin typeface="Arial"/>
                        <a:ea typeface="Arial"/>
                        <a:cs typeface="Arial"/>
                        <a:sym typeface="Arial"/>
                      </a:endParaRPr>
                    </a:p>
                  </a:txBody>
                  <a:tcPr marT="34300" marB="34300" marR="68600" marL="68600"/>
                </a:tc>
              </a:tr>
              <a:tr h="1037700">
                <a:tc>
                  <a:txBody>
                    <a:bodyPr>
                      <a:noAutofit/>
                    </a:bodyPr>
                    <a:lstStyle/>
                    <a:p>
                      <a:pPr indent="0" lvl="0" marL="0" marR="0" rtl="0" algn="l">
                        <a:spcBef>
                          <a:spcPts val="0"/>
                        </a:spcBef>
                        <a:spcAft>
                          <a:spcPts val="0"/>
                        </a:spcAft>
                        <a:buNone/>
                      </a:pPr>
                      <a:r>
                        <a:rPr lang="en">
                          <a:latin typeface="Arial"/>
                          <a:ea typeface="Arial"/>
                          <a:cs typeface="Arial"/>
                          <a:sym typeface="Arial"/>
                        </a:rPr>
                        <a:t>2</a:t>
                      </a:r>
                      <a:endParaRPr>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a:latin typeface="Arial"/>
                          <a:ea typeface="Arial"/>
                          <a:cs typeface="Arial"/>
                          <a:sym typeface="Arial"/>
                        </a:rPr>
                        <a:t>Release execution</a:t>
                      </a:r>
                      <a:endParaRPr>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a:latin typeface="Arial"/>
                          <a:ea typeface="Arial"/>
                          <a:cs typeface="Arial"/>
                          <a:sym typeface="Arial"/>
                        </a:rPr>
                        <a:t>・Perform</a:t>
                      </a:r>
                      <a:r>
                        <a:rPr lang="en">
                          <a:latin typeface="Arial"/>
                          <a:ea typeface="Arial"/>
                          <a:cs typeface="Arial"/>
                          <a:sym typeface="Arial"/>
                        </a:rPr>
                        <a:t> step by step in release manual</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・If a problem occur (error, delay, …), immediately notify people involved</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・Perform rollback after confirm with customer</a:t>
                      </a:r>
                      <a:endParaRPr>
                        <a:latin typeface="Arial"/>
                        <a:ea typeface="Arial"/>
                        <a:cs typeface="Arial"/>
                        <a:sym typeface="Arial"/>
                      </a:endParaRPr>
                    </a:p>
                  </a:txBody>
                  <a:tcPr marT="34300" marB="34300" marR="68600" marL="68600"/>
                </a:tc>
              </a:tr>
              <a:tr h="862275">
                <a:tc>
                  <a:txBody>
                    <a:bodyPr>
                      <a:noAutofit/>
                    </a:bodyPr>
                    <a:lstStyle/>
                    <a:p>
                      <a:pPr indent="0" lvl="0" marL="0" marR="0" rtl="0" algn="l">
                        <a:spcBef>
                          <a:spcPts val="0"/>
                        </a:spcBef>
                        <a:spcAft>
                          <a:spcPts val="0"/>
                        </a:spcAft>
                        <a:buNone/>
                      </a:pPr>
                      <a:r>
                        <a:rPr lang="en">
                          <a:latin typeface="Arial"/>
                          <a:ea typeface="Arial"/>
                          <a:cs typeface="Arial"/>
                          <a:sym typeface="Arial"/>
                        </a:rPr>
                        <a:t>3</a:t>
                      </a:r>
                      <a:endParaRPr>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a:latin typeface="Arial"/>
                          <a:ea typeface="Arial"/>
                          <a:cs typeface="Arial"/>
                          <a:sym typeface="Arial"/>
                        </a:rPr>
                        <a:t>Release finish</a:t>
                      </a:r>
                      <a:endParaRPr>
                        <a:latin typeface="Arial"/>
                        <a:ea typeface="Arial"/>
                        <a:cs typeface="Arial"/>
                        <a:sym typeface="Arial"/>
                      </a:endParaRPr>
                    </a:p>
                  </a:txBody>
                  <a:tcPr marT="34300" marB="34300" marR="68600" marL="68600"/>
                </a:tc>
                <a:tc>
                  <a:txBody>
                    <a:bodyPr>
                      <a:noAutofit/>
                    </a:bodyPr>
                    <a:lstStyle/>
                    <a:p>
                      <a:pPr indent="0" lvl="0" marL="0" marR="0" rtl="0" algn="l">
                        <a:spcBef>
                          <a:spcPts val="0"/>
                        </a:spcBef>
                        <a:spcAft>
                          <a:spcPts val="0"/>
                        </a:spcAft>
                        <a:buNone/>
                      </a:pPr>
                      <a:r>
                        <a:rPr lang="en">
                          <a:latin typeface="Arial"/>
                          <a:ea typeface="Arial"/>
                          <a:cs typeface="Arial"/>
                          <a:sym typeface="Arial"/>
                        </a:rPr>
                        <a:t>・Confirm operation after release</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・Perform hotfix if necessary</a:t>
                      </a:r>
                      <a:endParaRPr>
                        <a:latin typeface="Arial"/>
                        <a:ea typeface="Arial"/>
                        <a:cs typeface="Arial"/>
                        <a:sym typeface="Arial"/>
                      </a:endParaRPr>
                    </a:p>
                  </a:txBody>
                  <a:tcPr marT="34300" marB="34300" marR="68600" marL="68600"/>
                </a:tc>
              </a:tr>
            </a:tbl>
          </a:graphicData>
        </a:graphic>
      </p:graphicFrame>
      <p:sp>
        <p:nvSpPr>
          <p:cNvPr id="596" name="Google Shape;596;p76"/>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sz="1200">
                <a:solidFill>
                  <a:srgbClr val="FFFFFF"/>
                </a:solidFill>
              </a:rPr>
              <a:t>‹#›</a:t>
            </a:fld>
            <a:endParaRPr sz="1200">
              <a:solidFill>
                <a:srgbClr val="FFFFFF"/>
              </a:solidFill>
            </a:endParaRPr>
          </a:p>
        </p:txBody>
      </p:sp>
      <p:sp>
        <p:nvSpPr>
          <p:cNvPr id="597" name="Google Shape;597;p76"/>
          <p:cNvSpPr txBox="1"/>
          <p:nvPr>
            <p:ph type="title"/>
          </p:nvPr>
        </p:nvSpPr>
        <p:spPr>
          <a:xfrm>
            <a:off x="623175" y="208508"/>
            <a:ext cx="6955500" cy="289800"/>
          </a:xfrm>
          <a:prstGeom prst="rect">
            <a:avLst/>
          </a:prstGeom>
          <a:noFill/>
          <a:ln>
            <a:noFill/>
          </a:ln>
        </p:spPr>
        <p:txBody>
          <a:bodyPr anchorCtr="0" anchor="ctr" bIns="34275" lIns="68575" spcFirstLastPara="1" rIns="68575" wrap="square" tIns="34275">
            <a:noAutofit/>
          </a:bodyPr>
          <a:lstStyle/>
          <a:p>
            <a:pPr indent="0" lvl="0" marL="0" marR="0" rtl="0" algn="l">
              <a:lnSpc>
                <a:spcPct val="60000"/>
              </a:lnSpc>
              <a:spcBef>
                <a:spcPts val="0"/>
              </a:spcBef>
              <a:spcAft>
                <a:spcPts val="0"/>
              </a:spcAft>
              <a:buClr>
                <a:schemeClr val="dk2"/>
              </a:buClr>
              <a:buSzPts val="700"/>
              <a:buFont typeface="Arial"/>
              <a:buNone/>
            </a:pPr>
            <a:r>
              <a:rPr lang="en">
                <a:solidFill>
                  <a:schemeClr val="dk2"/>
                </a:solidFill>
              </a:rPr>
              <a:t> 4.1. Release Procedure</a:t>
            </a:r>
            <a:endParaRPr i="0" sz="3300" u="none" cap="none" strike="noStrike">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77"/>
          <p:cNvSpPr txBox="1"/>
          <p:nvPr>
            <p:ph idx="1" type="body"/>
          </p:nvPr>
        </p:nvSpPr>
        <p:spPr>
          <a:xfrm>
            <a:off x="669727" y="1064678"/>
            <a:ext cx="7804500" cy="3623400"/>
          </a:xfrm>
          <a:prstGeom prst="rect">
            <a:avLst/>
          </a:prstGeom>
          <a:noFill/>
          <a:ln>
            <a:noFill/>
          </a:ln>
        </p:spPr>
        <p:txBody>
          <a:bodyPr anchorCtr="0" anchor="t" bIns="34275" lIns="68575" spcFirstLastPara="1" rIns="68575" wrap="square" tIns="34275">
            <a:noAutofit/>
          </a:bodyPr>
          <a:lstStyle/>
          <a:p>
            <a:pPr indent="-139700" lvl="0" marL="177800" marR="0" rtl="0" algn="l">
              <a:lnSpc>
                <a:spcPct val="90000"/>
              </a:lnSpc>
              <a:spcBef>
                <a:spcPts val="0"/>
              </a:spcBef>
              <a:spcAft>
                <a:spcPts val="0"/>
              </a:spcAft>
              <a:buClr>
                <a:schemeClr val="dk1"/>
              </a:buClr>
              <a:buSzPts val="1600"/>
              <a:buFont typeface="Arial"/>
              <a:buChar char="•"/>
            </a:pPr>
            <a:r>
              <a:rPr b="1" lang="en" sz="1600">
                <a:solidFill>
                  <a:schemeClr val="dk1"/>
                </a:solidFill>
              </a:rPr>
              <a:t>Include</a:t>
            </a:r>
            <a:r>
              <a:rPr b="1" i="0" lang="en" sz="1600" u="none" cap="none" strike="noStrike">
                <a:solidFill>
                  <a:schemeClr val="dk1"/>
                </a:solidFill>
              </a:rPr>
              <a:t> step by step </a:t>
            </a:r>
            <a:r>
              <a:rPr b="1" lang="en" sz="1600">
                <a:solidFill>
                  <a:schemeClr val="dk1"/>
                </a:solidFill>
              </a:rPr>
              <a:t>to perform when release</a:t>
            </a:r>
            <a:endParaRPr b="1" sz="1600"/>
          </a:p>
          <a:p>
            <a:pPr indent="-165100" lvl="1" marL="520700" marR="0" rtl="0" algn="l">
              <a:lnSpc>
                <a:spcPct val="90000"/>
              </a:lnSpc>
              <a:spcBef>
                <a:spcPts val="400"/>
              </a:spcBef>
              <a:spcAft>
                <a:spcPts val="0"/>
              </a:spcAft>
              <a:buClr>
                <a:schemeClr val="dk1"/>
              </a:buClr>
              <a:buSzPts val="1600"/>
              <a:buFont typeface="Arial"/>
              <a:buChar char="•"/>
            </a:pPr>
            <a:r>
              <a:rPr i="0" lang="en" sz="1600" u="none" cap="none" strike="noStrike">
                <a:solidFill>
                  <a:schemeClr val="dk1"/>
                </a:solidFill>
              </a:rPr>
              <a:t>Communication: </a:t>
            </a:r>
            <a:r>
              <a:rPr lang="en" sz="1600">
                <a:solidFill>
                  <a:schemeClr val="dk1"/>
                </a:solidFill>
              </a:rPr>
              <a:t>Who to report? When to report?</a:t>
            </a:r>
            <a:endParaRPr sz="1600"/>
          </a:p>
          <a:p>
            <a:pPr indent="-165100" lvl="1" marL="520700" marR="0" rtl="0" algn="l">
              <a:lnSpc>
                <a:spcPct val="90000"/>
              </a:lnSpc>
              <a:spcBef>
                <a:spcPts val="400"/>
              </a:spcBef>
              <a:spcAft>
                <a:spcPts val="0"/>
              </a:spcAft>
              <a:buClr>
                <a:schemeClr val="dk1"/>
              </a:buClr>
              <a:buSzPts val="1600"/>
              <a:buFont typeface="Arial"/>
              <a:buChar char="•"/>
            </a:pPr>
            <a:r>
              <a:rPr i="0" lang="en" sz="1600" u="none" cap="none" strike="noStrike">
                <a:solidFill>
                  <a:schemeClr val="dk1"/>
                </a:solidFill>
              </a:rPr>
              <a:t>Deploy step: </a:t>
            </a:r>
            <a:r>
              <a:rPr lang="en" sz="1600">
                <a:solidFill>
                  <a:schemeClr val="dk1"/>
                </a:solidFill>
              </a:rPr>
              <a:t>Display</a:t>
            </a:r>
            <a:r>
              <a:rPr i="0" lang="en" sz="1600" u="none" cap="none" strike="noStrike">
                <a:solidFill>
                  <a:schemeClr val="dk1"/>
                </a:solidFill>
              </a:rPr>
              <a:t> maintainance </a:t>
            </a:r>
            <a:r>
              <a:rPr lang="en" sz="1600">
                <a:solidFill>
                  <a:schemeClr val="dk1"/>
                </a:solidFill>
              </a:rPr>
              <a:t>page</a:t>
            </a:r>
            <a:r>
              <a:rPr i="0" lang="en" sz="1600" u="none" cap="none" strike="noStrike">
                <a:solidFill>
                  <a:schemeClr val="dk1"/>
                </a:solidFill>
              </a:rPr>
              <a:t>, </a:t>
            </a:r>
            <a:r>
              <a:rPr lang="en" sz="1600">
                <a:solidFill>
                  <a:schemeClr val="dk1"/>
                </a:solidFill>
              </a:rPr>
              <a:t>deploy to where?</a:t>
            </a:r>
            <a:r>
              <a:rPr i="0" lang="en" sz="1600" u="none" cap="none" strike="noStrike">
                <a:solidFill>
                  <a:schemeClr val="dk1"/>
                </a:solidFill>
              </a:rPr>
              <a:t>, setting autoscale,...</a:t>
            </a:r>
            <a:endParaRPr sz="1600"/>
          </a:p>
          <a:p>
            <a:pPr indent="-177800" lvl="2" marL="863600" marR="0" rtl="0" algn="l">
              <a:lnSpc>
                <a:spcPct val="90000"/>
              </a:lnSpc>
              <a:spcBef>
                <a:spcPts val="400"/>
              </a:spcBef>
              <a:spcAft>
                <a:spcPts val="0"/>
              </a:spcAft>
              <a:buClr>
                <a:schemeClr val="dk1"/>
              </a:buClr>
              <a:buSzPts val="1600"/>
              <a:buFont typeface="Arial"/>
              <a:buChar char="•"/>
            </a:pPr>
            <a:r>
              <a:rPr lang="en" sz="1600">
                <a:solidFill>
                  <a:schemeClr val="dk1"/>
                </a:solidFill>
              </a:rPr>
              <a:t>If it is too complex with multiple lines of code, create a separate step by step file and have it reviewed carefully.</a:t>
            </a:r>
            <a:endParaRPr sz="1600"/>
          </a:p>
          <a:p>
            <a:pPr indent="-165100" lvl="1" marL="520700" marR="0" rtl="0" algn="l">
              <a:lnSpc>
                <a:spcPct val="90000"/>
              </a:lnSpc>
              <a:spcBef>
                <a:spcPts val="400"/>
              </a:spcBef>
              <a:spcAft>
                <a:spcPts val="0"/>
              </a:spcAft>
              <a:buClr>
                <a:schemeClr val="dk1"/>
              </a:buClr>
              <a:buSzPts val="1600"/>
              <a:buFont typeface="Arial"/>
              <a:buChar char="•"/>
            </a:pPr>
            <a:r>
              <a:rPr i="0" lang="en" sz="1600" u="none" cap="none" strike="noStrike">
                <a:solidFill>
                  <a:schemeClr val="dk1"/>
                </a:solidFill>
              </a:rPr>
              <a:t>Test after release: </a:t>
            </a:r>
            <a:r>
              <a:rPr lang="en" sz="1600">
                <a:solidFill>
                  <a:schemeClr val="dk1"/>
                </a:solidFill>
              </a:rPr>
              <a:t>This includes checking the operation state of system, execute test on production environment if necessary.</a:t>
            </a:r>
            <a:endParaRPr sz="1600"/>
          </a:p>
          <a:p>
            <a:pPr indent="-63500" lvl="1" marL="520700" marR="0" rtl="0" algn="l">
              <a:lnSpc>
                <a:spcPct val="90000"/>
              </a:lnSpc>
              <a:spcBef>
                <a:spcPts val="400"/>
              </a:spcBef>
              <a:spcAft>
                <a:spcPts val="0"/>
              </a:spcAft>
              <a:buClr>
                <a:schemeClr val="dk1"/>
              </a:buClr>
              <a:buSzPts val="1800"/>
              <a:buFont typeface="Arial"/>
              <a:buNone/>
            </a:pPr>
            <a:r>
              <a:t/>
            </a:r>
            <a:endParaRPr i="0" sz="1600" u="none" cap="none" strike="noStrike">
              <a:solidFill>
                <a:schemeClr val="dk1"/>
              </a:solidFill>
            </a:endParaRPr>
          </a:p>
        </p:txBody>
      </p:sp>
      <p:sp>
        <p:nvSpPr>
          <p:cNvPr id="603" name="Google Shape;603;p77"/>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sz="1200">
                <a:solidFill>
                  <a:srgbClr val="FFFFFF"/>
                </a:solidFill>
                <a:latin typeface="Arial"/>
                <a:ea typeface="Arial"/>
                <a:cs typeface="Arial"/>
                <a:sym typeface="Arial"/>
              </a:rPr>
              <a:t>‹#›</a:t>
            </a:fld>
            <a:endParaRPr sz="1200">
              <a:solidFill>
                <a:srgbClr val="FFFFFF"/>
              </a:solidFill>
              <a:latin typeface="Arial"/>
              <a:ea typeface="Arial"/>
              <a:cs typeface="Arial"/>
              <a:sym typeface="Arial"/>
            </a:endParaRPr>
          </a:p>
        </p:txBody>
      </p:sp>
      <p:sp>
        <p:nvSpPr>
          <p:cNvPr id="604" name="Google Shape;604;p77"/>
          <p:cNvSpPr txBox="1"/>
          <p:nvPr>
            <p:ph type="title"/>
          </p:nvPr>
        </p:nvSpPr>
        <p:spPr>
          <a:xfrm>
            <a:off x="623175" y="208508"/>
            <a:ext cx="6955500" cy="289800"/>
          </a:xfrm>
          <a:prstGeom prst="rect">
            <a:avLst/>
          </a:prstGeom>
          <a:noFill/>
          <a:ln>
            <a:noFill/>
          </a:ln>
        </p:spPr>
        <p:txBody>
          <a:bodyPr anchorCtr="0" anchor="ctr" bIns="34275" lIns="68575" spcFirstLastPara="1" rIns="68575" wrap="square" tIns="34275">
            <a:noAutofit/>
          </a:bodyPr>
          <a:lstStyle/>
          <a:p>
            <a:pPr indent="0" lvl="0" marL="0" marR="0" rtl="0" algn="l">
              <a:lnSpc>
                <a:spcPct val="60000"/>
              </a:lnSpc>
              <a:spcBef>
                <a:spcPts val="0"/>
              </a:spcBef>
              <a:spcAft>
                <a:spcPts val="0"/>
              </a:spcAft>
              <a:buClr>
                <a:schemeClr val="dk2"/>
              </a:buClr>
              <a:buSzPts val="700"/>
              <a:buFont typeface="Arial"/>
              <a:buNone/>
            </a:pPr>
            <a:r>
              <a:rPr lang="en">
                <a:solidFill>
                  <a:schemeClr val="dk2"/>
                </a:solidFill>
              </a:rPr>
              <a:t> 4.2. Release Manual</a:t>
            </a:r>
            <a:endParaRPr b="0" i="0" sz="33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78"/>
          <p:cNvSpPr txBox="1"/>
          <p:nvPr>
            <p:ph idx="1" type="body"/>
          </p:nvPr>
        </p:nvSpPr>
        <p:spPr>
          <a:xfrm>
            <a:off x="669727" y="1064678"/>
            <a:ext cx="7804500" cy="3623400"/>
          </a:xfrm>
          <a:prstGeom prst="rect">
            <a:avLst/>
          </a:prstGeom>
          <a:noFill/>
          <a:ln>
            <a:noFill/>
          </a:ln>
        </p:spPr>
        <p:txBody>
          <a:bodyPr anchorCtr="0" anchor="t" bIns="34275" lIns="68575" spcFirstLastPara="1" rIns="68575" wrap="square" tIns="34275">
            <a:noAutofit/>
          </a:bodyPr>
          <a:lstStyle/>
          <a:p>
            <a:pPr indent="-139700" lvl="0" marL="177800" marR="0" rtl="0" algn="l">
              <a:lnSpc>
                <a:spcPct val="90000"/>
              </a:lnSpc>
              <a:spcBef>
                <a:spcPts val="0"/>
              </a:spcBef>
              <a:spcAft>
                <a:spcPts val="0"/>
              </a:spcAft>
              <a:buClr>
                <a:schemeClr val="dk1"/>
              </a:buClr>
              <a:buSzPts val="1600"/>
              <a:buFont typeface="Arial"/>
              <a:buChar char="•"/>
            </a:pPr>
            <a:r>
              <a:rPr i="0" lang="en" sz="1600" u="none" cap="none" strike="noStrike">
                <a:solidFill>
                  <a:schemeClr val="dk1"/>
                </a:solidFill>
              </a:rPr>
              <a:t>Checklist </a:t>
            </a:r>
            <a:r>
              <a:rPr lang="en" sz="1600">
                <a:solidFill>
                  <a:schemeClr val="dk1"/>
                </a:solidFill>
              </a:rPr>
              <a:t>based on</a:t>
            </a:r>
            <a:r>
              <a:rPr i="0" lang="en" sz="1600" u="none" cap="none" strike="noStrike">
                <a:solidFill>
                  <a:schemeClr val="dk1"/>
                </a:solidFill>
              </a:rPr>
              <a:t> incident </a:t>
            </a:r>
            <a:r>
              <a:rPr lang="en" sz="1600">
                <a:solidFill>
                  <a:schemeClr val="dk1"/>
                </a:solidFill>
              </a:rPr>
              <a:t>and</a:t>
            </a:r>
            <a:r>
              <a:rPr i="0" lang="en" sz="1600" u="none" cap="none" strike="noStrike">
                <a:solidFill>
                  <a:schemeClr val="dk1"/>
                </a:solidFill>
              </a:rPr>
              <a:t> issue </a:t>
            </a:r>
            <a:r>
              <a:rPr lang="en" sz="1600">
                <a:solidFill>
                  <a:schemeClr val="dk1"/>
                </a:solidFill>
              </a:rPr>
              <a:t>occurred in company projects</a:t>
            </a:r>
            <a:endParaRPr sz="1600"/>
          </a:p>
          <a:p>
            <a:pPr indent="-139700" lvl="0" marL="177800" marR="0" rtl="0" algn="l">
              <a:lnSpc>
                <a:spcPct val="90000"/>
              </a:lnSpc>
              <a:spcBef>
                <a:spcPts val="800"/>
              </a:spcBef>
              <a:spcAft>
                <a:spcPts val="0"/>
              </a:spcAft>
              <a:buClr>
                <a:schemeClr val="dk1"/>
              </a:buClr>
              <a:buSzPts val="1600"/>
              <a:buFont typeface="Arial"/>
              <a:buChar char="•"/>
            </a:pPr>
            <a:r>
              <a:rPr i="0" lang="en" sz="1600" u="none" cap="none" strike="noStrike">
                <a:solidFill>
                  <a:schemeClr val="dk1"/>
                </a:solidFill>
              </a:rPr>
              <a:t>Checklist </a:t>
            </a:r>
            <a:r>
              <a:rPr lang="en" sz="1600">
                <a:solidFill>
                  <a:schemeClr val="dk1"/>
                </a:solidFill>
              </a:rPr>
              <a:t>is</a:t>
            </a:r>
            <a:r>
              <a:rPr i="0" lang="en" sz="1600" u="none" cap="none" strike="noStrike">
                <a:solidFill>
                  <a:schemeClr val="dk1"/>
                </a:solidFill>
              </a:rPr>
              <a:t> updated </a:t>
            </a:r>
            <a:r>
              <a:rPr lang="en" sz="1600">
                <a:solidFill>
                  <a:schemeClr val="dk1"/>
                </a:solidFill>
              </a:rPr>
              <a:t>in the development process.</a:t>
            </a:r>
            <a:endParaRPr sz="1600"/>
          </a:p>
          <a:p>
            <a:pPr indent="-139700" lvl="0" marL="177800" marR="0" rtl="0" algn="l">
              <a:lnSpc>
                <a:spcPct val="90000"/>
              </a:lnSpc>
              <a:spcBef>
                <a:spcPts val="800"/>
              </a:spcBef>
              <a:spcAft>
                <a:spcPts val="0"/>
              </a:spcAft>
              <a:buClr>
                <a:schemeClr val="dk1"/>
              </a:buClr>
              <a:buSzPts val="1600"/>
              <a:buFont typeface="Arial"/>
              <a:buChar char="•"/>
            </a:pPr>
            <a:r>
              <a:rPr i="0" lang="en" sz="1600" u="none" cap="none" strike="noStrike">
                <a:solidFill>
                  <a:schemeClr val="dk1"/>
                </a:solidFill>
              </a:rPr>
              <a:t>Detail</a:t>
            </a:r>
            <a:endParaRPr sz="1600"/>
          </a:p>
          <a:p>
            <a:pPr indent="-165100" lvl="1" marL="520700" marR="0" rtl="0" algn="l">
              <a:lnSpc>
                <a:spcPct val="90000"/>
              </a:lnSpc>
              <a:spcBef>
                <a:spcPts val="400"/>
              </a:spcBef>
              <a:spcAft>
                <a:spcPts val="0"/>
              </a:spcAft>
              <a:buClr>
                <a:schemeClr val="dk1"/>
              </a:buClr>
              <a:buSzPts val="1600"/>
              <a:buFont typeface="Arial"/>
              <a:buChar char="•"/>
            </a:pPr>
            <a:r>
              <a:rPr i="0" lang="en" sz="1600" u="none" cap="none" strike="noStrike">
                <a:solidFill>
                  <a:schemeClr val="dk1"/>
                </a:solidFill>
              </a:rPr>
              <a:t>Infra &amp; Environment Buiding: </a:t>
            </a:r>
            <a:r>
              <a:rPr lang="en" sz="1600">
                <a:solidFill>
                  <a:schemeClr val="dk1"/>
                </a:solidFill>
              </a:rPr>
              <a:t>Check</a:t>
            </a:r>
            <a:r>
              <a:rPr lang="en" sz="1600">
                <a:solidFill>
                  <a:schemeClr val="dk1"/>
                </a:solidFill>
              </a:rPr>
              <a:t> and create checklist in preparation phase</a:t>
            </a:r>
            <a:endParaRPr sz="1600"/>
          </a:p>
          <a:p>
            <a:pPr indent="-165100" lvl="1" marL="520700" marR="0" rtl="0" algn="l">
              <a:lnSpc>
                <a:spcPct val="90000"/>
              </a:lnSpc>
              <a:spcBef>
                <a:spcPts val="400"/>
              </a:spcBef>
              <a:spcAft>
                <a:spcPts val="0"/>
              </a:spcAft>
              <a:buClr>
                <a:schemeClr val="dk1"/>
              </a:buClr>
              <a:buSzPts val="1600"/>
              <a:buFont typeface="Arial"/>
              <a:buChar char="•"/>
            </a:pPr>
            <a:r>
              <a:rPr i="0" lang="en" sz="1600" u="none" cap="none" strike="noStrike">
                <a:solidFill>
                  <a:schemeClr val="dk1"/>
                </a:solidFill>
              </a:rPr>
              <a:t>Spec: </a:t>
            </a:r>
            <a:r>
              <a:rPr lang="en" sz="1600">
                <a:solidFill>
                  <a:schemeClr val="dk1"/>
                </a:solidFill>
              </a:rPr>
              <a:t>References when creating spec</a:t>
            </a:r>
            <a:endParaRPr sz="1600"/>
          </a:p>
          <a:p>
            <a:pPr indent="-165100" lvl="1" marL="520700" marR="0" rtl="0" algn="l">
              <a:lnSpc>
                <a:spcPct val="90000"/>
              </a:lnSpc>
              <a:spcBef>
                <a:spcPts val="400"/>
              </a:spcBef>
              <a:spcAft>
                <a:spcPts val="0"/>
              </a:spcAft>
              <a:buClr>
                <a:schemeClr val="dk1"/>
              </a:buClr>
              <a:buSzPts val="1600"/>
              <a:buFont typeface="Arial"/>
              <a:buChar char="•"/>
            </a:pPr>
            <a:r>
              <a:rPr i="0" lang="en" sz="1600" u="none" cap="none" strike="noStrike">
                <a:solidFill>
                  <a:schemeClr val="dk1"/>
                </a:solidFill>
              </a:rPr>
              <a:t>Developement: </a:t>
            </a:r>
            <a:r>
              <a:rPr lang="en" sz="1600">
                <a:solidFill>
                  <a:schemeClr val="dk1"/>
                </a:solidFill>
              </a:rPr>
              <a:t>M</a:t>
            </a:r>
            <a:r>
              <a:rPr i="0" lang="en" sz="1600" u="none" cap="none" strike="noStrike">
                <a:solidFill>
                  <a:schemeClr val="dk1"/>
                </a:solidFill>
              </a:rPr>
              <a:t>indset </a:t>
            </a:r>
            <a:r>
              <a:rPr lang="en" sz="1600">
                <a:solidFill>
                  <a:schemeClr val="dk1"/>
                </a:solidFill>
              </a:rPr>
              <a:t>and</a:t>
            </a:r>
            <a:r>
              <a:rPr i="0" lang="en" sz="1600" u="none" cap="none" strike="noStrike">
                <a:solidFill>
                  <a:schemeClr val="dk1"/>
                </a:solidFill>
              </a:rPr>
              <a:t> rules the team must follow whe</a:t>
            </a:r>
            <a:r>
              <a:rPr lang="en" sz="1600">
                <a:solidFill>
                  <a:schemeClr val="dk1"/>
                </a:solidFill>
              </a:rPr>
              <a:t>n starting project.</a:t>
            </a:r>
            <a:endParaRPr sz="1600"/>
          </a:p>
          <a:p>
            <a:pPr indent="-165100" lvl="1" marL="520700" marR="0" rtl="0" algn="l">
              <a:lnSpc>
                <a:spcPct val="90000"/>
              </a:lnSpc>
              <a:spcBef>
                <a:spcPts val="400"/>
              </a:spcBef>
              <a:spcAft>
                <a:spcPts val="0"/>
              </a:spcAft>
              <a:buClr>
                <a:schemeClr val="dk1"/>
              </a:buClr>
              <a:buSzPts val="1600"/>
              <a:buFont typeface="Arial"/>
              <a:buChar char="•"/>
            </a:pPr>
            <a:r>
              <a:rPr i="0" lang="en" sz="1600" u="none" cap="none" strike="noStrike">
                <a:solidFill>
                  <a:schemeClr val="dk1"/>
                </a:solidFill>
              </a:rPr>
              <a:t>Release: checklist </a:t>
            </a:r>
            <a:r>
              <a:rPr lang="en" sz="1600">
                <a:solidFill>
                  <a:schemeClr val="dk1"/>
                </a:solidFill>
              </a:rPr>
              <a:t>when</a:t>
            </a:r>
            <a:r>
              <a:rPr i="0" lang="en" sz="1600" u="none" cap="none" strike="noStrike">
                <a:solidFill>
                  <a:schemeClr val="dk1"/>
                </a:solidFill>
              </a:rPr>
              <a:t> release</a:t>
            </a:r>
            <a:endParaRPr sz="1600"/>
          </a:p>
          <a:p>
            <a:pPr indent="-63500" lvl="1" marL="520700" marR="0" rtl="0" algn="l">
              <a:lnSpc>
                <a:spcPct val="90000"/>
              </a:lnSpc>
              <a:spcBef>
                <a:spcPts val="400"/>
              </a:spcBef>
              <a:spcAft>
                <a:spcPts val="0"/>
              </a:spcAft>
              <a:buClr>
                <a:schemeClr val="dk1"/>
              </a:buClr>
              <a:buSzPts val="1800"/>
              <a:buFont typeface="Arial"/>
              <a:buNone/>
            </a:pPr>
            <a:r>
              <a:t/>
            </a:r>
            <a:endParaRPr i="0" sz="1600" u="none" cap="none" strike="noStrike">
              <a:solidFill>
                <a:schemeClr val="dk1"/>
              </a:solidFill>
            </a:endParaRPr>
          </a:p>
        </p:txBody>
      </p:sp>
      <p:sp>
        <p:nvSpPr>
          <p:cNvPr id="610" name="Google Shape;610;p78"/>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sz="1200">
                <a:solidFill>
                  <a:srgbClr val="FFFFFF"/>
                </a:solidFill>
                <a:latin typeface="Arial"/>
                <a:ea typeface="Arial"/>
                <a:cs typeface="Arial"/>
                <a:sym typeface="Arial"/>
              </a:rPr>
              <a:t>‹#›</a:t>
            </a:fld>
            <a:endParaRPr sz="1200">
              <a:solidFill>
                <a:srgbClr val="FFFFFF"/>
              </a:solidFill>
              <a:latin typeface="Arial"/>
              <a:ea typeface="Arial"/>
              <a:cs typeface="Arial"/>
              <a:sym typeface="Arial"/>
            </a:endParaRPr>
          </a:p>
        </p:txBody>
      </p:sp>
      <p:sp>
        <p:nvSpPr>
          <p:cNvPr id="611" name="Google Shape;611;p78"/>
          <p:cNvSpPr txBox="1"/>
          <p:nvPr>
            <p:ph type="title"/>
          </p:nvPr>
        </p:nvSpPr>
        <p:spPr>
          <a:xfrm>
            <a:off x="623175" y="208508"/>
            <a:ext cx="6955500" cy="289800"/>
          </a:xfrm>
          <a:prstGeom prst="rect">
            <a:avLst/>
          </a:prstGeom>
          <a:noFill/>
          <a:ln>
            <a:noFill/>
          </a:ln>
        </p:spPr>
        <p:txBody>
          <a:bodyPr anchorCtr="0" anchor="ctr" bIns="34275" lIns="68575" spcFirstLastPara="1" rIns="68575" wrap="square" tIns="34275">
            <a:noAutofit/>
          </a:bodyPr>
          <a:lstStyle/>
          <a:p>
            <a:pPr indent="0" lvl="0" marL="0" marR="0" rtl="0" algn="l">
              <a:lnSpc>
                <a:spcPct val="60000"/>
              </a:lnSpc>
              <a:spcBef>
                <a:spcPts val="0"/>
              </a:spcBef>
              <a:spcAft>
                <a:spcPts val="0"/>
              </a:spcAft>
              <a:buClr>
                <a:schemeClr val="dk2"/>
              </a:buClr>
              <a:buSzPts val="700"/>
              <a:buFont typeface="Arial"/>
              <a:buNone/>
            </a:pPr>
            <a:r>
              <a:rPr lang="en">
                <a:solidFill>
                  <a:schemeClr val="dk2"/>
                </a:solidFill>
              </a:rPr>
              <a:t> 4.3. Project Checklist</a:t>
            </a:r>
            <a:endParaRPr b="0" i="0" sz="33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79"/>
          <p:cNvSpPr txBox="1"/>
          <p:nvPr>
            <p:ph idx="1" type="body"/>
          </p:nvPr>
        </p:nvSpPr>
        <p:spPr>
          <a:xfrm>
            <a:off x="669727" y="1064678"/>
            <a:ext cx="7804500" cy="3623400"/>
          </a:xfrm>
          <a:prstGeom prst="rect">
            <a:avLst/>
          </a:prstGeom>
          <a:noFill/>
          <a:ln>
            <a:noFill/>
          </a:ln>
        </p:spPr>
        <p:txBody>
          <a:bodyPr anchorCtr="0" anchor="t" bIns="34275" lIns="68575" spcFirstLastPara="1" rIns="68575" wrap="square" tIns="34275">
            <a:noAutofit/>
          </a:bodyPr>
          <a:lstStyle/>
          <a:p>
            <a:pPr indent="-139700" lvl="0" marL="177800" marR="0" rtl="0" algn="l">
              <a:lnSpc>
                <a:spcPct val="90000"/>
              </a:lnSpc>
              <a:spcBef>
                <a:spcPts val="0"/>
              </a:spcBef>
              <a:spcAft>
                <a:spcPts val="0"/>
              </a:spcAft>
              <a:buClr>
                <a:schemeClr val="dk1"/>
              </a:buClr>
              <a:buSzPts val="1600"/>
              <a:buFont typeface="Arial"/>
              <a:buChar char="•"/>
            </a:pPr>
            <a:r>
              <a:rPr lang="en" sz="1600">
                <a:solidFill>
                  <a:schemeClr val="dk1"/>
                </a:solidFill>
              </a:rPr>
              <a:t>Risk management</a:t>
            </a:r>
            <a:r>
              <a:rPr i="0" lang="en" sz="1600" u="none" cap="none" strike="noStrike">
                <a:solidFill>
                  <a:schemeClr val="dk1"/>
                </a:solidFill>
              </a:rPr>
              <a:t> </a:t>
            </a:r>
            <a:r>
              <a:rPr lang="en" sz="1600">
                <a:solidFill>
                  <a:schemeClr val="dk1"/>
                </a:solidFill>
              </a:rPr>
              <a:t>incurred</a:t>
            </a:r>
            <a:r>
              <a:rPr i="0" lang="en" sz="1600" u="none" cap="none" strike="noStrike">
                <a:solidFill>
                  <a:schemeClr val="dk1"/>
                </a:solidFill>
              </a:rPr>
              <a:t> </a:t>
            </a:r>
            <a:r>
              <a:rPr lang="en" sz="1600">
                <a:solidFill>
                  <a:schemeClr val="dk1"/>
                </a:solidFill>
              </a:rPr>
              <a:t>in project development</a:t>
            </a:r>
            <a:endParaRPr sz="1600"/>
          </a:p>
          <a:p>
            <a:pPr indent="-139700" lvl="0" marL="177800" marR="0" rtl="0" algn="l">
              <a:lnSpc>
                <a:spcPct val="90000"/>
              </a:lnSpc>
              <a:spcBef>
                <a:spcPts val="800"/>
              </a:spcBef>
              <a:spcAft>
                <a:spcPts val="0"/>
              </a:spcAft>
              <a:buClr>
                <a:schemeClr val="dk1"/>
              </a:buClr>
              <a:buSzPts val="1600"/>
              <a:buFont typeface="Arial"/>
              <a:buChar char="•"/>
            </a:pPr>
            <a:r>
              <a:rPr i="0" lang="en" sz="1600" u="none" cap="none" strike="noStrike">
                <a:solidFill>
                  <a:schemeClr val="dk1"/>
                </a:solidFill>
              </a:rPr>
              <a:t>Risk </a:t>
            </a:r>
            <a:r>
              <a:rPr lang="en" sz="1600">
                <a:solidFill>
                  <a:schemeClr val="dk1"/>
                </a:solidFill>
              </a:rPr>
              <a:t>need to be</a:t>
            </a:r>
            <a:r>
              <a:rPr i="0" lang="en" sz="1600" u="none" cap="none" strike="noStrike">
                <a:solidFill>
                  <a:schemeClr val="dk1"/>
                </a:solidFill>
              </a:rPr>
              <a:t> </a:t>
            </a:r>
            <a:r>
              <a:rPr lang="en" sz="1600">
                <a:solidFill>
                  <a:schemeClr val="dk1"/>
                </a:solidFill>
              </a:rPr>
              <a:t>managed</a:t>
            </a:r>
            <a:r>
              <a:rPr i="0" lang="en" sz="1600" u="none" cap="none" strike="noStrike">
                <a:solidFill>
                  <a:schemeClr val="dk1"/>
                </a:solidFill>
              </a:rPr>
              <a:t> </a:t>
            </a:r>
            <a:r>
              <a:rPr lang="en" sz="1600">
                <a:solidFill>
                  <a:schemeClr val="dk1"/>
                </a:solidFill>
              </a:rPr>
              <a:t>and</a:t>
            </a:r>
            <a:r>
              <a:rPr i="0" lang="en" sz="1600" u="none" cap="none" strike="noStrike">
                <a:solidFill>
                  <a:schemeClr val="dk1"/>
                </a:solidFill>
              </a:rPr>
              <a:t> monitored </a:t>
            </a:r>
            <a:r>
              <a:rPr lang="en" sz="1600">
                <a:solidFill>
                  <a:schemeClr val="dk1"/>
                </a:solidFill>
              </a:rPr>
              <a:t>in project development</a:t>
            </a:r>
            <a:endParaRPr sz="1600"/>
          </a:p>
          <a:p>
            <a:pPr indent="-139700" lvl="0" marL="177800" marR="0" rtl="0" algn="l">
              <a:lnSpc>
                <a:spcPct val="90000"/>
              </a:lnSpc>
              <a:spcBef>
                <a:spcPts val="800"/>
              </a:spcBef>
              <a:spcAft>
                <a:spcPts val="0"/>
              </a:spcAft>
              <a:buClr>
                <a:schemeClr val="dk1"/>
              </a:buClr>
              <a:buSzPts val="1600"/>
              <a:buFont typeface="Arial"/>
              <a:buChar char="•"/>
            </a:pPr>
            <a:r>
              <a:rPr i="0" lang="en" sz="1600" u="none" cap="none" strike="noStrike">
                <a:solidFill>
                  <a:schemeClr val="dk1"/>
                </a:solidFill>
              </a:rPr>
              <a:t>Risk list </a:t>
            </a:r>
            <a:r>
              <a:rPr lang="en" sz="1600">
                <a:solidFill>
                  <a:schemeClr val="dk1"/>
                </a:solidFill>
              </a:rPr>
              <a:t>must be shared with the customer</a:t>
            </a:r>
            <a:endParaRPr sz="1600"/>
          </a:p>
          <a:p>
            <a:pPr indent="-139700" lvl="0" marL="177800" marR="0" rtl="0" algn="l">
              <a:lnSpc>
                <a:spcPct val="90000"/>
              </a:lnSpc>
              <a:spcBef>
                <a:spcPts val="800"/>
              </a:spcBef>
              <a:spcAft>
                <a:spcPts val="0"/>
              </a:spcAft>
              <a:buClr>
                <a:schemeClr val="dk1"/>
              </a:buClr>
              <a:buSzPts val="1600"/>
              <a:buFont typeface="Arial"/>
              <a:buChar char="•"/>
            </a:pPr>
            <a:r>
              <a:rPr lang="en" sz="1600">
                <a:solidFill>
                  <a:schemeClr val="dk1"/>
                </a:solidFill>
              </a:rPr>
              <a:t>When</a:t>
            </a:r>
            <a:r>
              <a:rPr i="0" lang="en" sz="1600" u="none" cap="none" strike="noStrike">
                <a:solidFill>
                  <a:schemeClr val="dk1"/>
                </a:solidFill>
              </a:rPr>
              <a:t> release, nee</a:t>
            </a:r>
            <a:r>
              <a:rPr lang="en" sz="1600">
                <a:solidFill>
                  <a:schemeClr val="dk1"/>
                </a:solidFill>
              </a:rPr>
              <a:t>d to confirm with the customer, with the current existing risk list, can the project be released?</a:t>
            </a:r>
            <a:endParaRPr i="0" sz="1600" u="none" cap="none" strike="noStrike">
              <a:solidFill>
                <a:srgbClr val="FF0000"/>
              </a:solidFill>
            </a:endParaRPr>
          </a:p>
        </p:txBody>
      </p:sp>
      <p:sp>
        <p:nvSpPr>
          <p:cNvPr id="617" name="Google Shape;617;p79"/>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sz="1200">
                <a:solidFill>
                  <a:srgbClr val="FFFFFF"/>
                </a:solidFill>
              </a:rPr>
              <a:t>‹#›</a:t>
            </a:fld>
            <a:endParaRPr sz="1200">
              <a:solidFill>
                <a:srgbClr val="FFFFFF"/>
              </a:solidFill>
            </a:endParaRPr>
          </a:p>
        </p:txBody>
      </p:sp>
      <p:sp>
        <p:nvSpPr>
          <p:cNvPr id="618" name="Google Shape;618;p79"/>
          <p:cNvSpPr txBox="1"/>
          <p:nvPr>
            <p:ph type="title"/>
          </p:nvPr>
        </p:nvSpPr>
        <p:spPr>
          <a:xfrm>
            <a:off x="623175" y="208508"/>
            <a:ext cx="6955500" cy="289800"/>
          </a:xfrm>
          <a:prstGeom prst="rect">
            <a:avLst/>
          </a:prstGeom>
          <a:noFill/>
          <a:ln>
            <a:noFill/>
          </a:ln>
        </p:spPr>
        <p:txBody>
          <a:bodyPr anchorCtr="0" anchor="ctr" bIns="34275" lIns="68575" spcFirstLastPara="1" rIns="68575" wrap="square" tIns="34275">
            <a:noAutofit/>
          </a:bodyPr>
          <a:lstStyle/>
          <a:p>
            <a:pPr indent="0" lvl="0" marL="0" marR="0" rtl="0" algn="l">
              <a:lnSpc>
                <a:spcPct val="60000"/>
              </a:lnSpc>
              <a:spcBef>
                <a:spcPts val="0"/>
              </a:spcBef>
              <a:spcAft>
                <a:spcPts val="0"/>
              </a:spcAft>
              <a:buClr>
                <a:schemeClr val="dk2"/>
              </a:buClr>
              <a:buSzPts val="700"/>
              <a:buFont typeface="Arial"/>
              <a:buNone/>
            </a:pPr>
            <a:r>
              <a:rPr lang="en">
                <a:solidFill>
                  <a:schemeClr val="dk2"/>
                </a:solidFill>
              </a:rPr>
              <a:t> 5. Risk Management</a:t>
            </a:r>
            <a:endParaRPr i="0" sz="3300" u="none" cap="none" strike="noStrike">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80"/>
          <p:cNvSpPr txBox="1"/>
          <p:nvPr>
            <p:ph type="title"/>
          </p:nvPr>
        </p:nvSpPr>
        <p:spPr>
          <a:xfrm>
            <a:off x="1695660" y="1436563"/>
            <a:ext cx="6779400" cy="59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chemeClr val="dk1"/>
                </a:solidFill>
              </a:rPr>
              <a:t>Incident Report</a:t>
            </a:r>
            <a:endParaRPr sz="3600">
              <a:solidFill>
                <a:schemeClr val="dk1"/>
              </a:solidFill>
            </a:endParaRPr>
          </a:p>
        </p:txBody>
      </p:sp>
      <p:sp>
        <p:nvSpPr>
          <p:cNvPr id="624" name="Google Shape;624;p80"/>
          <p:cNvSpPr txBox="1"/>
          <p:nvPr>
            <p:ph idx="1" type="body"/>
          </p:nvPr>
        </p:nvSpPr>
        <p:spPr>
          <a:xfrm>
            <a:off x="1750961" y="2652117"/>
            <a:ext cx="6509100" cy="21483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t/>
            </a:r>
            <a:endParaRPr/>
          </a:p>
        </p:txBody>
      </p:sp>
      <p:sp>
        <p:nvSpPr>
          <p:cNvPr id="625" name="Google Shape;625;p80"/>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81"/>
          <p:cNvSpPr txBox="1"/>
          <p:nvPr>
            <p:ph idx="1" type="body"/>
          </p:nvPr>
        </p:nvSpPr>
        <p:spPr>
          <a:xfrm>
            <a:off x="669727" y="1064678"/>
            <a:ext cx="7804500" cy="3623400"/>
          </a:xfrm>
          <a:prstGeom prst="rect">
            <a:avLst/>
          </a:prstGeom>
          <a:noFill/>
          <a:ln>
            <a:noFill/>
          </a:ln>
        </p:spPr>
        <p:txBody>
          <a:bodyPr anchorCtr="0" anchor="t" bIns="34275" lIns="68575" spcFirstLastPara="1" rIns="68575" wrap="square" tIns="34275">
            <a:noAutofit/>
          </a:bodyPr>
          <a:lstStyle/>
          <a:p>
            <a:pPr indent="-152400" lvl="0" marL="177800" marR="0" rtl="0" algn="l">
              <a:lnSpc>
                <a:spcPct val="80000"/>
              </a:lnSpc>
              <a:spcBef>
                <a:spcPts val="0"/>
              </a:spcBef>
              <a:spcAft>
                <a:spcPts val="0"/>
              </a:spcAft>
              <a:buClr>
                <a:schemeClr val="dk1"/>
              </a:buClr>
              <a:buSzPts val="1600"/>
              <a:buFont typeface="Arial"/>
              <a:buChar char="•"/>
            </a:pPr>
            <a:r>
              <a:rPr i="0" lang="en" sz="1600" u="none" cap="none" strike="noStrike">
                <a:solidFill>
                  <a:schemeClr val="dk1"/>
                </a:solidFill>
              </a:rPr>
              <a:t>Incident is... What??</a:t>
            </a:r>
            <a:endParaRPr sz="1600"/>
          </a:p>
          <a:p>
            <a:pPr indent="0" lvl="1" marL="342900" marR="0" rtl="0" algn="l">
              <a:lnSpc>
                <a:spcPct val="80000"/>
              </a:lnSpc>
              <a:spcBef>
                <a:spcPts val="400"/>
              </a:spcBef>
              <a:spcAft>
                <a:spcPts val="0"/>
              </a:spcAft>
              <a:buClr>
                <a:schemeClr val="dk1"/>
              </a:buClr>
              <a:buSzPts val="1700"/>
              <a:buFont typeface="Arial"/>
              <a:buNone/>
            </a:pPr>
            <a:r>
              <a:rPr lang="en" sz="1600">
                <a:solidFill>
                  <a:schemeClr val="dk1"/>
                </a:solidFill>
              </a:rPr>
              <a:t>All</a:t>
            </a:r>
            <a:r>
              <a:rPr i="0" lang="en" sz="1600" u="none" cap="none" strike="noStrike">
                <a:solidFill>
                  <a:schemeClr val="dk1"/>
                </a:solidFill>
              </a:rPr>
              <a:t> issues occurred w</a:t>
            </a:r>
            <a:r>
              <a:rPr lang="en" sz="1600">
                <a:solidFill>
                  <a:schemeClr val="dk1"/>
                </a:solidFill>
              </a:rPr>
              <a:t>hich directly affect the customer, for example: security, production bug affect system business, or problems which make release on time impossible.</a:t>
            </a:r>
            <a:endParaRPr i="0" sz="1600" u="none" cap="none" strike="noStrike">
              <a:solidFill>
                <a:schemeClr val="dk1"/>
              </a:solidFill>
            </a:endParaRPr>
          </a:p>
          <a:p>
            <a:pPr indent="-152400" lvl="0" marL="177800" marR="0" rtl="0" algn="l">
              <a:lnSpc>
                <a:spcPct val="80000"/>
              </a:lnSpc>
              <a:spcBef>
                <a:spcPts val="800"/>
              </a:spcBef>
              <a:spcAft>
                <a:spcPts val="0"/>
              </a:spcAft>
              <a:buClr>
                <a:schemeClr val="dk1"/>
              </a:buClr>
              <a:buSzPts val="1600"/>
              <a:buFont typeface="Arial"/>
              <a:buChar char="•"/>
            </a:pPr>
            <a:r>
              <a:rPr i="0" lang="en" sz="1600" u="none" cap="none" strike="noStrike">
                <a:solidFill>
                  <a:schemeClr val="dk1"/>
                </a:solidFill>
              </a:rPr>
              <a:t>Incident report... When?</a:t>
            </a:r>
            <a:endParaRPr sz="1600"/>
          </a:p>
          <a:p>
            <a:pPr indent="0" lvl="1" marL="342900" marR="0" rtl="0" algn="l">
              <a:lnSpc>
                <a:spcPct val="80000"/>
              </a:lnSpc>
              <a:spcBef>
                <a:spcPts val="400"/>
              </a:spcBef>
              <a:spcAft>
                <a:spcPts val="0"/>
              </a:spcAft>
              <a:buClr>
                <a:schemeClr val="dk1"/>
              </a:buClr>
              <a:buSzPts val="1700"/>
              <a:buFont typeface="Arial"/>
              <a:buNone/>
            </a:pPr>
            <a:r>
              <a:rPr lang="en" sz="1600">
                <a:solidFill>
                  <a:schemeClr val="dk1"/>
                </a:solidFill>
              </a:rPr>
              <a:t>Whenever an issue occurs, it must be reported.</a:t>
            </a:r>
            <a:endParaRPr i="0" sz="1600" u="none" cap="none" strike="noStrike">
              <a:solidFill>
                <a:schemeClr val="dk1"/>
              </a:solidFill>
            </a:endParaRPr>
          </a:p>
          <a:p>
            <a:pPr indent="-152400" lvl="0" marL="177800" marR="0" rtl="0" algn="l">
              <a:lnSpc>
                <a:spcPct val="80000"/>
              </a:lnSpc>
              <a:spcBef>
                <a:spcPts val="800"/>
              </a:spcBef>
              <a:spcAft>
                <a:spcPts val="0"/>
              </a:spcAft>
              <a:buClr>
                <a:schemeClr val="dk1"/>
              </a:buClr>
              <a:buSzPts val="1600"/>
              <a:buFont typeface="Arial"/>
              <a:buChar char="•"/>
            </a:pPr>
            <a:r>
              <a:rPr i="0" lang="en" sz="1600" u="none" cap="none" strike="noStrike">
                <a:solidFill>
                  <a:schemeClr val="dk1"/>
                </a:solidFill>
              </a:rPr>
              <a:t>Report to... Where?</a:t>
            </a:r>
            <a:endParaRPr sz="1600"/>
          </a:p>
          <a:p>
            <a:pPr indent="-342900" lvl="1" marL="685800" marR="0" rtl="0" algn="l">
              <a:lnSpc>
                <a:spcPct val="80000"/>
              </a:lnSpc>
              <a:spcBef>
                <a:spcPts val="400"/>
              </a:spcBef>
              <a:spcAft>
                <a:spcPts val="0"/>
              </a:spcAft>
              <a:buClr>
                <a:schemeClr val="dk1"/>
              </a:buClr>
              <a:buSzPts val="1600"/>
              <a:buFont typeface="Arial"/>
              <a:buAutoNum type="arabicPeriod"/>
            </a:pPr>
            <a:r>
              <a:rPr i="0" lang="en" sz="1600" u="none" cap="none" strike="noStrike">
                <a:solidFill>
                  <a:schemeClr val="dk1"/>
                </a:solidFill>
              </a:rPr>
              <a:t>Manager (TL, BrSE, GL, SM, DM)</a:t>
            </a:r>
            <a:endParaRPr sz="1600"/>
          </a:p>
          <a:p>
            <a:pPr indent="-342900" lvl="1" marL="685800" marR="0" rtl="0" algn="l">
              <a:lnSpc>
                <a:spcPct val="80000"/>
              </a:lnSpc>
              <a:spcBef>
                <a:spcPts val="400"/>
              </a:spcBef>
              <a:spcAft>
                <a:spcPts val="0"/>
              </a:spcAft>
              <a:buClr>
                <a:schemeClr val="dk1"/>
              </a:buClr>
              <a:buSzPts val="1600"/>
              <a:buFont typeface="Arial"/>
              <a:buAutoNum type="arabicPeriod"/>
            </a:pPr>
            <a:r>
              <a:rPr i="0" lang="en" sz="1600" u="none" cap="none" strike="noStrike">
                <a:solidFill>
                  <a:schemeClr val="dk1"/>
                </a:solidFill>
              </a:rPr>
              <a:t>Customer </a:t>
            </a:r>
            <a:endParaRPr sz="1600"/>
          </a:p>
          <a:p>
            <a:pPr indent="-342900" lvl="1" marL="685800" marR="0" rtl="0" algn="l">
              <a:lnSpc>
                <a:spcPct val="80000"/>
              </a:lnSpc>
              <a:spcBef>
                <a:spcPts val="400"/>
              </a:spcBef>
              <a:spcAft>
                <a:spcPts val="0"/>
              </a:spcAft>
              <a:buClr>
                <a:schemeClr val="dk1"/>
              </a:buClr>
              <a:buSzPts val="1600"/>
              <a:buFont typeface="Arial"/>
              <a:buAutoNum type="arabicPeriod"/>
            </a:pPr>
            <a:r>
              <a:rPr i="0" lang="en" sz="1600" u="none" cap="none" strike="noStrike">
                <a:solidFill>
                  <a:schemeClr val="dk1"/>
                </a:solidFill>
              </a:rPr>
              <a:t>Company via Google Form</a:t>
            </a:r>
            <a:endParaRPr sz="1600"/>
          </a:p>
          <a:p>
            <a:pPr indent="0" lvl="1" marL="342900" marR="0" rtl="0" algn="l">
              <a:lnSpc>
                <a:spcPct val="80000"/>
              </a:lnSpc>
              <a:spcBef>
                <a:spcPts val="400"/>
              </a:spcBef>
              <a:spcAft>
                <a:spcPts val="0"/>
              </a:spcAft>
              <a:buClr>
                <a:schemeClr val="dk1"/>
              </a:buClr>
              <a:buSzPts val="1700"/>
              <a:buFont typeface="Arial"/>
              <a:buNone/>
            </a:pPr>
            <a:r>
              <a:t/>
            </a:r>
            <a:endParaRPr i="0" sz="1600" u="none" cap="none" strike="noStrike">
              <a:solidFill>
                <a:schemeClr val="dk1"/>
              </a:solidFill>
            </a:endParaRPr>
          </a:p>
          <a:p>
            <a:pPr indent="0" lvl="1" marL="342900" marR="0" rtl="0" algn="l">
              <a:lnSpc>
                <a:spcPct val="80000"/>
              </a:lnSpc>
              <a:spcBef>
                <a:spcPts val="400"/>
              </a:spcBef>
              <a:spcAft>
                <a:spcPts val="0"/>
              </a:spcAft>
              <a:buClr>
                <a:schemeClr val="dk1"/>
              </a:buClr>
              <a:buSzPts val="1700"/>
              <a:buFont typeface="Arial"/>
              <a:buNone/>
            </a:pPr>
            <a:r>
              <a:t/>
            </a:r>
            <a:endParaRPr i="0" sz="1600" u="none" cap="none" strike="noStrike">
              <a:solidFill>
                <a:schemeClr val="dk1"/>
              </a:solidFill>
            </a:endParaRPr>
          </a:p>
          <a:p>
            <a:pPr indent="-50800" lvl="0" marL="177800" marR="0" rtl="0" algn="l">
              <a:lnSpc>
                <a:spcPct val="80000"/>
              </a:lnSpc>
              <a:spcBef>
                <a:spcPts val="800"/>
              </a:spcBef>
              <a:spcAft>
                <a:spcPts val="0"/>
              </a:spcAft>
              <a:buClr>
                <a:schemeClr val="dk1"/>
              </a:buClr>
              <a:buSzPts val="1900"/>
              <a:buFont typeface="Arial"/>
              <a:buNone/>
            </a:pPr>
            <a:r>
              <a:t/>
            </a:r>
            <a:endParaRPr i="0" sz="1600" u="none" cap="none" strike="noStrike">
              <a:solidFill>
                <a:schemeClr val="dk1"/>
              </a:solidFill>
            </a:endParaRPr>
          </a:p>
        </p:txBody>
      </p:sp>
      <p:sp>
        <p:nvSpPr>
          <p:cNvPr id="631" name="Google Shape;631;p81"/>
          <p:cNvSpPr txBox="1"/>
          <p:nvPr>
            <p:ph type="title"/>
          </p:nvPr>
        </p:nvSpPr>
        <p:spPr>
          <a:xfrm>
            <a:off x="623175" y="208508"/>
            <a:ext cx="6955500" cy="2898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i="0" lang="en" sz="3300" u="none" cap="none" strike="noStrike">
                <a:solidFill>
                  <a:schemeClr val="dk1"/>
                </a:solidFill>
              </a:rPr>
              <a:t>Overview	</a:t>
            </a:r>
            <a:endParaRPr i="0" sz="3300" u="none" cap="none" strike="noStrike">
              <a:solidFill>
                <a:schemeClr val="dk1"/>
              </a:solidFill>
            </a:endParaRPr>
          </a:p>
        </p:txBody>
      </p:sp>
      <p:sp>
        <p:nvSpPr>
          <p:cNvPr id="632" name="Google Shape;632;p81"/>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sz="1200">
                <a:solidFill>
                  <a:srgbClr val="FFFFFF"/>
                </a:solidFill>
                <a:latin typeface="Arial"/>
                <a:ea typeface="Arial"/>
                <a:cs typeface="Arial"/>
                <a:sym typeface="Arial"/>
              </a:rPr>
              <a:t>‹#›</a:t>
            </a:fld>
            <a:endParaRPr sz="1200">
              <a:solidFill>
                <a:srgbClr val="FFFFF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82"/>
          <p:cNvSpPr txBox="1"/>
          <p:nvPr>
            <p:ph type="title"/>
          </p:nvPr>
        </p:nvSpPr>
        <p:spPr>
          <a:xfrm>
            <a:off x="623175" y="208508"/>
            <a:ext cx="6955500" cy="2898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i="0" lang="en" sz="3300" u="none" cap="none" strike="noStrike">
                <a:solidFill>
                  <a:schemeClr val="dk1"/>
                </a:solidFill>
              </a:rPr>
              <a:t>Flow</a:t>
            </a:r>
            <a:endParaRPr i="0" sz="3300" u="none" cap="none" strike="noStrike">
              <a:solidFill>
                <a:schemeClr val="dk1"/>
              </a:solidFill>
            </a:endParaRPr>
          </a:p>
        </p:txBody>
      </p:sp>
      <p:grpSp>
        <p:nvGrpSpPr>
          <p:cNvPr id="638" name="Google Shape;638;p82"/>
          <p:cNvGrpSpPr/>
          <p:nvPr/>
        </p:nvGrpSpPr>
        <p:grpSpPr>
          <a:xfrm>
            <a:off x="628650" y="1369219"/>
            <a:ext cx="3428999" cy="3263507"/>
            <a:chOff x="0" y="0"/>
            <a:chExt cx="4571999" cy="4351343"/>
          </a:xfrm>
        </p:grpSpPr>
        <p:sp>
          <p:nvSpPr>
            <p:cNvPr id="639" name="Google Shape;639;p82"/>
            <p:cNvSpPr/>
            <p:nvPr/>
          </p:nvSpPr>
          <p:spPr>
            <a:xfrm>
              <a:off x="0" y="0"/>
              <a:ext cx="3657600" cy="957300"/>
            </a:xfrm>
            <a:prstGeom prst="roundRect">
              <a:avLst>
                <a:gd fmla="val 10000" name="adj"/>
              </a:avLst>
            </a:prstGeom>
            <a:gradFill>
              <a:gsLst>
                <a:gs pos="0">
                  <a:srgbClr val="6EA5DA"/>
                </a:gs>
                <a:gs pos="50000">
                  <a:srgbClr val="529BDA"/>
                </a:gs>
                <a:gs pos="100000">
                  <a:srgbClr val="4188C8"/>
                </a:gs>
              </a:gsLst>
              <a:lin ang="5400012"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0" name="Google Shape;640;p82"/>
            <p:cNvSpPr txBox="1"/>
            <p:nvPr/>
          </p:nvSpPr>
          <p:spPr>
            <a:xfrm>
              <a:off x="28038" y="28038"/>
              <a:ext cx="2543700" cy="901200"/>
            </a:xfrm>
            <a:prstGeom prst="rect">
              <a:avLst/>
            </a:prstGeom>
            <a:noFill/>
            <a:ln>
              <a:noFill/>
            </a:ln>
          </p:spPr>
          <p:txBody>
            <a:bodyPr anchorCtr="0" anchor="ctr" bIns="54275" lIns="54275" spcFirstLastPara="1" rIns="54275" wrap="square" tIns="54275">
              <a:noAutofit/>
            </a:bodyPr>
            <a:lstStyle/>
            <a:p>
              <a:pPr indent="0" lvl="0" marL="0" marR="0" rtl="0" algn="l">
                <a:lnSpc>
                  <a:spcPct val="90000"/>
                </a:lnSpc>
                <a:spcBef>
                  <a:spcPts val="0"/>
                </a:spcBef>
                <a:spcAft>
                  <a:spcPts val="0"/>
                </a:spcAft>
                <a:buNone/>
              </a:pPr>
              <a:r>
                <a:rPr lang="en">
                  <a:solidFill>
                    <a:schemeClr val="lt1"/>
                  </a:solidFill>
                </a:rPr>
                <a:t>Detect</a:t>
              </a:r>
              <a:r>
                <a:rPr i="0" lang="en" sz="1400" u="none" cap="none" strike="noStrike">
                  <a:solidFill>
                    <a:schemeClr val="lt1"/>
                  </a:solidFill>
                </a:rPr>
                <a:t> issue</a:t>
              </a:r>
              <a:endParaRPr i="0" sz="1400" u="none" cap="none" strike="noStrike">
                <a:solidFill>
                  <a:schemeClr val="lt1"/>
                </a:solidFill>
              </a:endParaRPr>
            </a:p>
          </p:txBody>
        </p:sp>
        <p:sp>
          <p:nvSpPr>
            <p:cNvPr id="641" name="Google Shape;641;p82"/>
            <p:cNvSpPr/>
            <p:nvPr/>
          </p:nvSpPr>
          <p:spPr>
            <a:xfrm>
              <a:off x="306324" y="1131347"/>
              <a:ext cx="3657600" cy="957300"/>
            </a:xfrm>
            <a:prstGeom prst="roundRect">
              <a:avLst>
                <a:gd fmla="val 10000" name="adj"/>
              </a:avLst>
            </a:prstGeom>
            <a:gradFill>
              <a:gsLst>
                <a:gs pos="0">
                  <a:srgbClr val="6EA5DA"/>
                </a:gs>
                <a:gs pos="50000">
                  <a:srgbClr val="529BDA"/>
                </a:gs>
                <a:gs pos="100000">
                  <a:srgbClr val="4188C8"/>
                </a:gs>
              </a:gsLst>
              <a:lin ang="5400012"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2" name="Google Shape;642;p82"/>
            <p:cNvSpPr txBox="1"/>
            <p:nvPr/>
          </p:nvSpPr>
          <p:spPr>
            <a:xfrm>
              <a:off x="334362" y="1159385"/>
              <a:ext cx="2673000" cy="901200"/>
            </a:xfrm>
            <a:prstGeom prst="rect">
              <a:avLst/>
            </a:prstGeom>
            <a:noFill/>
            <a:ln>
              <a:noFill/>
            </a:ln>
          </p:spPr>
          <p:txBody>
            <a:bodyPr anchorCtr="0" anchor="ctr" bIns="54275" lIns="54275" spcFirstLastPara="1" rIns="54275" wrap="square" tIns="54275">
              <a:noAutofit/>
            </a:bodyPr>
            <a:lstStyle/>
            <a:p>
              <a:pPr indent="0" lvl="0" marL="0" marR="0" rtl="0" algn="l">
                <a:lnSpc>
                  <a:spcPct val="90000"/>
                </a:lnSpc>
                <a:spcBef>
                  <a:spcPts val="0"/>
                </a:spcBef>
                <a:spcAft>
                  <a:spcPts val="0"/>
                </a:spcAft>
                <a:buNone/>
              </a:pPr>
              <a:r>
                <a:rPr i="0" lang="en" sz="1400" u="none" cap="none" strike="noStrike">
                  <a:solidFill>
                    <a:schemeClr val="lt1"/>
                  </a:solidFill>
                </a:rPr>
                <a:t>Report issue </a:t>
              </a:r>
              <a:r>
                <a:rPr lang="en">
                  <a:solidFill>
                    <a:schemeClr val="lt1"/>
                  </a:solidFill>
                </a:rPr>
                <a:t>to</a:t>
              </a:r>
              <a:r>
                <a:rPr i="0" lang="en" sz="1400" u="none" cap="none" strike="noStrike">
                  <a:solidFill>
                    <a:schemeClr val="lt1"/>
                  </a:solidFill>
                </a:rPr>
                <a:t> manager &amp; customer</a:t>
              </a:r>
              <a:endParaRPr i="0" sz="1400" u="none" cap="none" strike="noStrike">
                <a:solidFill>
                  <a:schemeClr val="lt1"/>
                </a:solidFill>
              </a:endParaRPr>
            </a:p>
          </p:txBody>
        </p:sp>
        <p:sp>
          <p:nvSpPr>
            <p:cNvPr id="643" name="Google Shape;643;p82"/>
            <p:cNvSpPr/>
            <p:nvPr/>
          </p:nvSpPr>
          <p:spPr>
            <a:xfrm>
              <a:off x="608075" y="2262695"/>
              <a:ext cx="3657600" cy="957300"/>
            </a:xfrm>
            <a:prstGeom prst="roundRect">
              <a:avLst>
                <a:gd fmla="val 10000" name="adj"/>
              </a:avLst>
            </a:prstGeom>
            <a:gradFill>
              <a:gsLst>
                <a:gs pos="0">
                  <a:srgbClr val="6EA5DA"/>
                </a:gs>
                <a:gs pos="50000">
                  <a:srgbClr val="529BDA"/>
                </a:gs>
                <a:gs pos="100000">
                  <a:srgbClr val="4188C8"/>
                </a:gs>
              </a:gsLst>
              <a:lin ang="5400012"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4" name="Google Shape;644;p82"/>
            <p:cNvSpPr txBox="1"/>
            <p:nvPr/>
          </p:nvSpPr>
          <p:spPr>
            <a:xfrm>
              <a:off x="636113" y="2290733"/>
              <a:ext cx="2677500" cy="901200"/>
            </a:xfrm>
            <a:prstGeom prst="rect">
              <a:avLst/>
            </a:prstGeom>
            <a:noFill/>
            <a:ln>
              <a:noFill/>
            </a:ln>
          </p:spPr>
          <p:txBody>
            <a:bodyPr anchorCtr="0" anchor="ctr" bIns="54275" lIns="54275" spcFirstLastPara="1" rIns="54275" wrap="square" tIns="54275">
              <a:noAutofit/>
            </a:bodyPr>
            <a:lstStyle/>
            <a:p>
              <a:pPr indent="0" lvl="0" marL="0" marR="0" rtl="0" algn="l">
                <a:lnSpc>
                  <a:spcPct val="90000"/>
                </a:lnSpc>
                <a:spcBef>
                  <a:spcPts val="0"/>
                </a:spcBef>
                <a:spcAft>
                  <a:spcPts val="0"/>
                </a:spcAft>
                <a:buNone/>
              </a:pPr>
              <a:r>
                <a:rPr lang="en">
                  <a:solidFill>
                    <a:schemeClr val="lt1"/>
                  </a:solidFill>
                </a:rPr>
                <a:t>Resolve</a:t>
              </a:r>
              <a:r>
                <a:rPr i="0" lang="en" sz="1400" u="none" cap="none" strike="noStrike">
                  <a:solidFill>
                    <a:schemeClr val="lt1"/>
                  </a:solidFill>
                </a:rPr>
                <a:t> issue </a:t>
              </a:r>
              <a:endParaRPr i="0" sz="1400" u="none" cap="none" strike="noStrike">
                <a:solidFill>
                  <a:schemeClr val="lt1"/>
                </a:solidFill>
              </a:endParaRPr>
            </a:p>
          </p:txBody>
        </p:sp>
        <p:sp>
          <p:nvSpPr>
            <p:cNvPr id="645" name="Google Shape;645;p82"/>
            <p:cNvSpPr/>
            <p:nvPr/>
          </p:nvSpPr>
          <p:spPr>
            <a:xfrm>
              <a:off x="914399" y="3394043"/>
              <a:ext cx="3657600" cy="957300"/>
            </a:xfrm>
            <a:prstGeom prst="roundRect">
              <a:avLst>
                <a:gd fmla="val 10000" name="adj"/>
              </a:avLst>
            </a:prstGeom>
            <a:gradFill>
              <a:gsLst>
                <a:gs pos="0">
                  <a:srgbClr val="6EA5DA"/>
                </a:gs>
                <a:gs pos="50000">
                  <a:srgbClr val="529BDA"/>
                </a:gs>
                <a:gs pos="100000">
                  <a:srgbClr val="4188C8"/>
                </a:gs>
              </a:gsLst>
              <a:lin ang="5400012"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6" name="Google Shape;646;p82"/>
            <p:cNvSpPr txBox="1"/>
            <p:nvPr/>
          </p:nvSpPr>
          <p:spPr>
            <a:xfrm>
              <a:off x="942437" y="3422081"/>
              <a:ext cx="2673000" cy="901200"/>
            </a:xfrm>
            <a:prstGeom prst="rect">
              <a:avLst/>
            </a:prstGeom>
            <a:noFill/>
            <a:ln>
              <a:noFill/>
            </a:ln>
          </p:spPr>
          <p:txBody>
            <a:bodyPr anchorCtr="0" anchor="ctr" bIns="54275" lIns="54275" spcFirstLastPara="1" rIns="54275" wrap="square" tIns="54275">
              <a:noAutofit/>
            </a:bodyPr>
            <a:lstStyle/>
            <a:p>
              <a:pPr indent="0" lvl="0" marL="0" marR="0" rtl="0" algn="l">
                <a:lnSpc>
                  <a:spcPct val="90000"/>
                </a:lnSpc>
                <a:spcBef>
                  <a:spcPts val="0"/>
                </a:spcBef>
                <a:spcAft>
                  <a:spcPts val="0"/>
                </a:spcAft>
                <a:buNone/>
              </a:pPr>
              <a:r>
                <a:rPr i="0" lang="en" sz="1400" u="none" cap="none" strike="noStrike">
                  <a:solidFill>
                    <a:schemeClr val="lt1"/>
                  </a:solidFill>
                </a:rPr>
                <a:t>Report issue </a:t>
              </a:r>
              <a:r>
                <a:rPr lang="en">
                  <a:solidFill>
                    <a:schemeClr val="lt1"/>
                  </a:solidFill>
                </a:rPr>
                <a:t>to</a:t>
              </a:r>
              <a:r>
                <a:rPr i="0" lang="en" sz="1400" u="none" cap="none" strike="noStrike">
                  <a:solidFill>
                    <a:schemeClr val="lt1"/>
                  </a:solidFill>
                </a:rPr>
                <a:t> Company Google Form</a:t>
              </a:r>
              <a:endParaRPr i="0" sz="1400" u="none" cap="none" strike="noStrike">
                <a:solidFill>
                  <a:schemeClr val="lt1"/>
                </a:solidFill>
              </a:endParaRPr>
            </a:p>
          </p:txBody>
        </p:sp>
        <p:sp>
          <p:nvSpPr>
            <p:cNvPr id="647" name="Google Shape;647;p82"/>
            <p:cNvSpPr/>
            <p:nvPr/>
          </p:nvSpPr>
          <p:spPr>
            <a:xfrm>
              <a:off x="3035358" y="733200"/>
              <a:ext cx="622200" cy="622200"/>
            </a:xfrm>
            <a:prstGeom prst="downArrow">
              <a:avLst>
                <a:gd fmla="val 55000" name="adj1"/>
                <a:gd fmla="val 45000" name="adj2"/>
              </a:avLst>
            </a:prstGeom>
            <a:solidFill>
              <a:srgbClr val="CFDEEF">
                <a:alpha val="89800"/>
              </a:srgbClr>
            </a:solidFill>
            <a:ln cap="flat" cmpd="sng" w="9525">
              <a:solidFill>
                <a:srgbClr val="CFDEEF">
                  <a:alpha val="89800"/>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8" name="Google Shape;648;p82"/>
            <p:cNvSpPr txBox="1"/>
            <p:nvPr/>
          </p:nvSpPr>
          <p:spPr>
            <a:xfrm>
              <a:off x="3175362" y="733200"/>
              <a:ext cx="342300" cy="468300"/>
            </a:xfrm>
            <a:prstGeom prst="rect">
              <a:avLst/>
            </a:prstGeom>
            <a:noFill/>
            <a:ln>
              <a:noFill/>
            </a:ln>
          </p:spPr>
          <p:txBody>
            <a:bodyPr anchorCtr="0" anchor="ctr" bIns="26675" lIns="26675" spcFirstLastPara="1" rIns="26675" wrap="square" tIns="26675">
              <a:noAutofit/>
            </a:bodyPr>
            <a:lstStyle/>
            <a:p>
              <a:pPr indent="0" lvl="0" marL="0" marR="0" rtl="0" algn="ctr">
                <a:lnSpc>
                  <a:spcPct val="90000"/>
                </a:lnSpc>
                <a:spcBef>
                  <a:spcPts val="0"/>
                </a:spcBef>
                <a:spcAft>
                  <a:spcPts val="0"/>
                </a:spcAft>
                <a:buNone/>
              </a:pPr>
              <a:r>
                <a:t/>
              </a:r>
              <a:endParaRPr i="0" sz="2100" u="none" cap="none" strike="noStrike">
                <a:solidFill>
                  <a:schemeClr val="dk1"/>
                </a:solidFill>
              </a:endParaRPr>
            </a:p>
          </p:txBody>
        </p:sp>
        <p:sp>
          <p:nvSpPr>
            <p:cNvPr id="649" name="Google Shape;649;p82"/>
            <p:cNvSpPr/>
            <p:nvPr/>
          </p:nvSpPr>
          <p:spPr>
            <a:xfrm>
              <a:off x="3341682" y="1864548"/>
              <a:ext cx="622200" cy="622200"/>
            </a:xfrm>
            <a:prstGeom prst="downArrow">
              <a:avLst>
                <a:gd fmla="val 55000" name="adj1"/>
                <a:gd fmla="val 45000" name="adj2"/>
              </a:avLst>
            </a:prstGeom>
            <a:solidFill>
              <a:srgbClr val="CFDEEF">
                <a:alpha val="89800"/>
              </a:srgbClr>
            </a:solidFill>
            <a:ln cap="flat" cmpd="sng" w="9525">
              <a:solidFill>
                <a:srgbClr val="CFDEEF">
                  <a:alpha val="89800"/>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0" name="Google Shape;650;p82"/>
            <p:cNvSpPr txBox="1"/>
            <p:nvPr/>
          </p:nvSpPr>
          <p:spPr>
            <a:xfrm>
              <a:off x="3481686" y="1864548"/>
              <a:ext cx="342300" cy="468300"/>
            </a:xfrm>
            <a:prstGeom prst="rect">
              <a:avLst/>
            </a:prstGeom>
            <a:noFill/>
            <a:ln>
              <a:noFill/>
            </a:ln>
          </p:spPr>
          <p:txBody>
            <a:bodyPr anchorCtr="0" anchor="ctr" bIns="26675" lIns="26675" spcFirstLastPara="1" rIns="26675" wrap="square" tIns="26675">
              <a:noAutofit/>
            </a:bodyPr>
            <a:lstStyle/>
            <a:p>
              <a:pPr indent="0" lvl="0" marL="0" marR="0" rtl="0" algn="ctr">
                <a:lnSpc>
                  <a:spcPct val="90000"/>
                </a:lnSpc>
                <a:spcBef>
                  <a:spcPts val="0"/>
                </a:spcBef>
                <a:spcAft>
                  <a:spcPts val="0"/>
                </a:spcAft>
                <a:buNone/>
              </a:pPr>
              <a:r>
                <a:t/>
              </a:r>
              <a:endParaRPr i="0" sz="2100" u="none" cap="none" strike="noStrike">
                <a:solidFill>
                  <a:schemeClr val="dk1"/>
                </a:solidFill>
              </a:endParaRPr>
            </a:p>
          </p:txBody>
        </p:sp>
        <p:sp>
          <p:nvSpPr>
            <p:cNvPr id="651" name="Google Shape;651;p82"/>
            <p:cNvSpPr/>
            <p:nvPr/>
          </p:nvSpPr>
          <p:spPr>
            <a:xfrm>
              <a:off x="3643434" y="2995896"/>
              <a:ext cx="622200" cy="622200"/>
            </a:xfrm>
            <a:prstGeom prst="downArrow">
              <a:avLst>
                <a:gd fmla="val 55000" name="adj1"/>
                <a:gd fmla="val 45000" name="adj2"/>
              </a:avLst>
            </a:prstGeom>
            <a:solidFill>
              <a:srgbClr val="CFDEEF">
                <a:alpha val="89800"/>
              </a:srgbClr>
            </a:solidFill>
            <a:ln cap="flat" cmpd="sng" w="9525">
              <a:solidFill>
                <a:srgbClr val="CFDEEF">
                  <a:alpha val="89800"/>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2" name="Google Shape;652;p82"/>
            <p:cNvSpPr txBox="1"/>
            <p:nvPr/>
          </p:nvSpPr>
          <p:spPr>
            <a:xfrm>
              <a:off x="3783438" y="2995896"/>
              <a:ext cx="342300" cy="468300"/>
            </a:xfrm>
            <a:prstGeom prst="rect">
              <a:avLst/>
            </a:prstGeom>
            <a:noFill/>
            <a:ln>
              <a:noFill/>
            </a:ln>
          </p:spPr>
          <p:txBody>
            <a:bodyPr anchorCtr="0" anchor="ctr" bIns="26675" lIns="26675" spcFirstLastPara="1" rIns="26675" wrap="square" tIns="26675">
              <a:noAutofit/>
            </a:bodyPr>
            <a:lstStyle/>
            <a:p>
              <a:pPr indent="0" lvl="0" marL="0" marR="0" rtl="0" algn="ctr">
                <a:lnSpc>
                  <a:spcPct val="90000"/>
                </a:lnSpc>
                <a:spcBef>
                  <a:spcPts val="0"/>
                </a:spcBef>
                <a:spcAft>
                  <a:spcPts val="0"/>
                </a:spcAft>
                <a:buNone/>
              </a:pPr>
              <a:r>
                <a:t/>
              </a:r>
              <a:endParaRPr i="0" sz="2100" u="none" cap="none" strike="noStrike">
                <a:solidFill>
                  <a:schemeClr val="dk1"/>
                </a:solidFill>
              </a:endParaRPr>
            </a:p>
          </p:txBody>
        </p:sp>
      </p:grpSp>
      <p:graphicFrame>
        <p:nvGraphicFramePr>
          <p:cNvPr id="653" name="Google Shape;653;p82"/>
          <p:cNvGraphicFramePr/>
          <p:nvPr/>
        </p:nvGraphicFramePr>
        <p:xfrm>
          <a:off x="4819649" y="1047749"/>
          <a:ext cx="3000000" cy="3000000"/>
        </p:xfrm>
        <a:graphic>
          <a:graphicData uri="http://schemas.openxmlformats.org/drawingml/2006/table">
            <a:tbl>
              <a:tblPr bandRow="1" firstRow="1">
                <a:noFill/>
                <a:tableStyleId>{72950639-FBD8-4C43-A4B1-000CABDC02C6}</a:tableStyleId>
              </a:tblPr>
              <a:tblGrid>
                <a:gridCol w="3384525"/>
              </a:tblGrid>
              <a:tr h="407975">
                <a:tc>
                  <a:txBody>
                    <a:bodyPr>
                      <a:noAutofit/>
                    </a:bodyPr>
                    <a:lstStyle/>
                    <a:p>
                      <a:pPr indent="0" lvl="0" marL="0" marR="0" rtl="0" algn="l">
                        <a:spcBef>
                          <a:spcPts val="0"/>
                        </a:spcBef>
                        <a:spcAft>
                          <a:spcPts val="0"/>
                        </a:spcAft>
                        <a:buNone/>
                      </a:pPr>
                      <a:r>
                        <a:rPr lang="en" sz="1400">
                          <a:latin typeface="Arial"/>
                          <a:ea typeface="Arial"/>
                          <a:cs typeface="Arial"/>
                          <a:sym typeface="Arial"/>
                        </a:rPr>
                        <a:t>PIC</a:t>
                      </a:r>
                      <a:endParaRPr sz="1400">
                        <a:latin typeface="Arial"/>
                        <a:ea typeface="Arial"/>
                        <a:cs typeface="Arial"/>
                        <a:sym typeface="Arial"/>
                      </a:endParaRPr>
                    </a:p>
                  </a:txBody>
                  <a:tcPr marT="34300" marB="34300" marR="68600" marL="68600"/>
                </a:tc>
              </a:tr>
              <a:tr h="794250">
                <a:tc>
                  <a:txBody>
                    <a:bodyPr>
                      <a:noAutofit/>
                    </a:bodyPr>
                    <a:lstStyle/>
                    <a:p>
                      <a:pPr indent="0" lvl="0" marL="0" marR="0" rtl="0" algn="l">
                        <a:spcBef>
                          <a:spcPts val="0"/>
                        </a:spcBef>
                        <a:spcAft>
                          <a:spcPts val="0"/>
                        </a:spcAft>
                        <a:buNone/>
                      </a:pPr>
                      <a:r>
                        <a:rPr lang="en" sz="1400">
                          <a:latin typeface="Arial"/>
                          <a:ea typeface="Arial"/>
                          <a:cs typeface="Arial"/>
                          <a:sym typeface="Arial"/>
                        </a:rPr>
                        <a:t>Team</a:t>
                      </a:r>
                      <a:r>
                        <a:rPr lang="en" sz="1400">
                          <a:latin typeface="Arial"/>
                          <a:ea typeface="Arial"/>
                          <a:cs typeface="Arial"/>
                          <a:sym typeface="Arial"/>
                        </a:rPr>
                        <a:t> or customer</a:t>
                      </a:r>
                      <a:endParaRPr sz="1400">
                        <a:latin typeface="Arial"/>
                        <a:ea typeface="Arial"/>
                        <a:cs typeface="Arial"/>
                        <a:sym typeface="Arial"/>
                      </a:endParaRPr>
                    </a:p>
                  </a:txBody>
                  <a:tcPr marT="34300" marB="34300" marR="68600" marL="68600"/>
                </a:tc>
              </a:tr>
              <a:tr h="794250">
                <a:tc>
                  <a:txBody>
                    <a:bodyPr>
                      <a:noAutofit/>
                    </a:bodyPr>
                    <a:lstStyle/>
                    <a:p>
                      <a:pPr indent="0" lvl="0" marL="0" marR="0" rtl="0" algn="l">
                        <a:spcBef>
                          <a:spcPts val="0"/>
                        </a:spcBef>
                        <a:spcAft>
                          <a:spcPts val="0"/>
                        </a:spcAft>
                        <a:buNone/>
                      </a:pPr>
                      <a:r>
                        <a:rPr lang="en" sz="1400">
                          <a:latin typeface="Arial"/>
                          <a:ea typeface="Arial"/>
                          <a:cs typeface="Arial"/>
                          <a:sym typeface="Arial"/>
                        </a:rPr>
                        <a:t>BrSE,</a:t>
                      </a:r>
                      <a:r>
                        <a:rPr lang="en" sz="1400">
                          <a:latin typeface="Arial"/>
                          <a:ea typeface="Arial"/>
                          <a:cs typeface="Arial"/>
                          <a:sym typeface="Arial"/>
                        </a:rPr>
                        <a:t> TL</a:t>
                      </a:r>
                      <a:endParaRPr sz="1400">
                        <a:latin typeface="Arial"/>
                        <a:ea typeface="Arial"/>
                        <a:cs typeface="Arial"/>
                        <a:sym typeface="Arial"/>
                      </a:endParaRPr>
                    </a:p>
                  </a:txBody>
                  <a:tcPr marT="34300" marB="34300" marR="68600" marL="68600"/>
                </a:tc>
              </a:tr>
              <a:tr h="794250">
                <a:tc>
                  <a:txBody>
                    <a:bodyPr>
                      <a:noAutofit/>
                    </a:bodyPr>
                    <a:lstStyle/>
                    <a:p>
                      <a:pPr indent="0" lvl="0" marL="0" marR="0" rtl="0" algn="l">
                        <a:spcBef>
                          <a:spcPts val="0"/>
                        </a:spcBef>
                        <a:spcAft>
                          <a:spcPts val="0"/>
                        </a:spcAft>
                        <a:buNone/>
                      </a:pPr>
                      <a:r>
                        <a:rPr lang="en" sz="1400">
                          <a:latin typeface="Arial"/>
                          <a:ea typeface="Arial"/>
                          <a:cs typeface="Arial"/>
                          <a:sym typeface="Arial"/>
                        </a:rPr>
                        <a:t>Team</a:t>
                      </a:r>
                      <a:endParaRPr sz="1400">
                        <a:latin typeface="Arial"/>
                        <a:ea typeface="Arial"/>
                        <a:cs typeface="Arial"/>
                        <a:sym typeface="Arial"/>
                      </a:endParaRPr>
                    </a:p>
                  </a:txBody>
                  <a:tcPr marT="34300" marB="34300" marR="68600" marL="68600"/>
                </a:tc>
              </a:tr>
              <a:tr h="794250">
                <a:tc>
                  <a:txBody>
                    <a:bodyPr>
                      <a:noAutofit/>
                    </a:bodyPr>
                    <a:lstStyle/>
                    <a:p>
                      <a:pPr indent="0" lvl="0" marL="0" marR="0" rtl="0" algn="l">
                        <a:spcBef>
                          <a:spcPts val="0"/>
                        </a:spcBef>
                        <a:spcAft>
                          <a:spcPts val="0"/>
                        </a:spcAft>
                        <a:buNone/>
                      </a:pPr>
                      <a:r>
                        <a:rPr lang="en" sz="1400">
                          <a:latin typeface="Arial"/>
                          <a:ea typeface="Arial"/>
                          <a:cs typeface="Arial"/>
                          <a:sym typeface="Arial"/>
                        </a:rPr>
                        <a:t>BrSE or TL</a:t>
                      </a:r>
                      <a:endParaRPr sz="1400">
                        <a:latin typeface="Arial"/>
                        <a:ea typeface="Arial"/>
                        <a:cs typeface="Arial"/>
                        <a:sym typeface="Arial"/>
                      </a:endParaRPr>
                    </a:p>
                  </a:txBody>
                  <a:tcPr marT="34300" marB="34300" marR="68600" marL="68600"/>
                </a:tc>
              </a:tr>
            </a:tbl>
          </a:graphicData>
        </a:graphic>
      </p:graphicFrame>
      <p:sp>
        <p:nvSpPr>
          <p:cNvPr id="654" name="Google Shape;654;p82"/>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sz="1200">
                <a:solidFill>
                  <a:srgbClr val="FFFFFF"/>
                </a:solidFill>
              </a:rPr>
              <a:t>‹#›</a:t>
            </a:fld>
            <a:endParaRPr sz="1200">
              <a:solidFill>
                <a:srgbClr val="FFFFF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83"/>
          <p:cNvSpPr txBox="1"/>
          <p:nvPr>
            <p:ph type="title"/>
          </p:nvPr>
        </p:nvSpPr>
        <p:spPr>
          <a:xfrm>
            <a:off x="623175" y="208508"/>
            <a:ext cx="6955500" cy="2898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dk1"/>
                </a:solidFill>
                <a:latin typeface="Calibri"/>
                <a:ea typeface="Calibri"/>
                <a:cs typeface="Calibri"/>
                <a:sym typeface="Calibri"/>
              </a:rPr>
              <a:t>Framgia Incident Report Form</a:t>
            </a:r>
            <a:endParaRPr b="0" i="0" sz="3300" u="none" cap="none" strike="noStrike">
              <a:solidFill>
                <a:schemeClr val="dk1"/>
              </a:solidFill>
              <a:latin typeface="Calibri"/>
              <a:ea typeface="Calibri"/>
              <a:cs typeface="Calibri"/>
              <a:sym typeface="Calibri"/>
            </a:endParaRPr>
          </a:p>
        </p:txBody>
      </p:sp>
      <p:sp>
        <p:nvSpPr>
          <p:cNvPr id="660" name="Google Shape;660;p83"/>
          <p:cNvSpPr txBox="1"/>
          <p:nvPr>
            <p:ph idx="1" type="body"/>
          </p:nvPr>
        </p:nvSpPr>
        <p:spPr>
          <a:xfrm>
            <a:off x="669727" y="1064678"/>
            <a:ext cx="7804500" cy="3623400"/>
          </a:xfrm>
          <a:prstGeom prst="rect">
            <a:avLst/>
          </a:prstGeom>
          <a:noFill/>
          <a:ln>
            <a:noFill/>
          </a:ln>
        </p:spPr>
        <p:txBody>
          <a:bodyPr anchorCtr="0" anchor="t" bIns="34275" lIns="68575" spcFirstLastPara="1" rIns="68575" wrap="square" tIns="34275">
            <a:noAutofit/>
          </a:bodyPr>
          <a:lstStyle/>
          <a:p>
            <a:pPr indent="0" lvl="1" marL="0" marR="0" rtl="0" algn="l">
              <a:lnSpc>
                <a:spcPct val="90000"/>
              </a:lnSpc>
              <a:spcBef>
                <a:spcPts val="0"/>
              </a:spcBef>
              <a:spcAft>
                <a:spcPts val="0"/>
              </a:spcAft>
              <a:buClr>
                <a:schemeClr val="dk1"/>
              </a:buClr>
              <a:buSzPts val="1800"/>
              <a:buFont typeface="Arial"/>
              <a:buNone/>
            </a:pPr>
            <a:r>
              <a:rPr b="0" i="0" lang="en" sz="1800" u="sng" cap="none" strike="noStrike">
                <a:solidFill>
                  <a:schemeClr val="hlink"/>
                </a:solidFill>
                <a:latin typeface="Calibri"/>
                <a:ea typeface="Calibri"/>
                <a:cs typeface="Calibri"/>
                <a:sym typeface="Calibri"/>
                <a:hlinkClick r:id="rId3"/>
              </a:rPr>
              <a:t>https://docs.google.com/forms/d/e/1FAIpQLSd6bX-Fh_W1TOBM_2m9MOrz3DNkUNfIdWMsCkjJIVwI9el0Cg/viewform</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8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
        <p:nvSpPr>
          <p:cNvPr id="661" name="Google Shape;661;p83"/>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sz="1200">
                <a:solidFill>
                  <a:srgbClr val="FFFFFF"/>
                </a:solidFill>
                <a:latin typeface="Arial"/>
                <a:ea typeface="Arial"/>
                <a:cs typeface="Arial"/>
                <a:sym typeface="Arial"/>
              </a:rPr>
              <a:t>‹#›</a:t>
            </a:fld>
            <a:endParaRPr sz="1200">
              <a:solidFill>
                <a:srgbClr val="FFFFFF"/>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84"/>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
        <p:nvSpPr>
          <p:cNvPr id="667" name="Google Shape;667;p84"/>
          <p:cNvSpPr txBox="1"/>
          <p:nvPr>
            <p:ph type="title"/>
          </p:nvPr>
        </p:nvSpPr>
        <p:spPr>
          <a:xfrm>
            <a:off x="892969" y="1949378"/>
            <a:ext cx="7358100" cy="12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listening m(_ _)m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9"/>
          <p:cNvSpPr txBox="1"/>
          <p:nvPr>
            <p:ph idx="12" type="sldNum"/>
          </p:nvPr>
        </p:nvSpPr>
        <p:spPr>
          <a:xfrm>
            <a:off x="8553302" y="4280313"/>
            <a:ext cx="278400" cy="200400"/>
          </a:xfrm>
          <a:prstGeom prst="rect">
            <a:avLst/>
          </a:prstGeom>
        </p:spPr>
        <p:txBody>
          <a:bodyPr anchorCtr="0" anchor="ctr" bIns="24575" lIns="24575" spcFirstLastPara="1" rIns="24575" wrap="square" tIns="24575">
            <a:noAutofit/>
          </a:bodyPr>
          <a:lstStyle/>
          <a:p>
            <a:pPr indent="0" lvl="0" marL="0" rtl="0" algn="ctr">
              <a:spcBef>
                <a:spcPts val="0"/>
              </a:spcBef>
              <a:spcAft>
                <a:spcPts val="0"/>
              </a:spcAft>
              <a:buClr>
                <a:srgbClr val="FFFFFF"/>
              </a:buClr>
              <a:buSzPts val="900"/>
              <a:buFont typeface="Arial"/>
              <a:buNone/>
            </a:pPr>
            <a:fld id="{00000000-1234-1234-1234-123412341234}" type="slidenum">
              <a:rPr lang="en"/>
              <a:t>‹#›</a:t>
            </a:fld>
            <a:endParaRPr/>
          </a:p>
        </p:txBody>
      </p:sp>
      <p:sp>
        <p:nvSpPr>
          <p:cNvPr id="303" name="Google Shape;303;p49"/>
          <p:cNvSpPr txBox="1"/>
          <p:nvPr>
            <p:ph type="title"/>
          </p:nvPr>
        </p:nvSpPr>
        <p:spPr>
          <a:xfrm>
            <a:off x="457200" y="205976"/>
            <a:ext cx="8229600" cy="508500"/>
          </a:xfrm>
          <a:prstGeom prst="rect">
            <a:avLst/>
          </a:prstGeom>
          <a:noFill/>
          <a:ln>
            <a:noFill/>
          </a:ln>
        </p:spPr>
        <p:txBody>
          <a:bodyPr anchorCtr="0" anchor="ctr" bIns="45700" lIns="91425" spcFirstLastPara="1" rIns="91425" wrap="square" tIns="45700">
            <a:noAutofit/>
          </a:bodyPr>
          <a:lstStyle/>
          <a:p>
            <a:pPr indent="0" lvl="0" marL="0" marR="0" rtl="0" algn="l">
              <a:lnSpc>
                <a:spcPct val="60000"/>
              </a:lnSpc>
              <a:spcBef>
                <a:spcPts val="0"/>
              </a:spcBef>
              <a:spcAft>
                <a:spcPts val="0"/>
              </a:spcAft>
              <a:buClr>
                <a:srgbClr val="000000"/>
              </a:buClr>
              <a:buSzPts val="1100"/>
              <a:buFont typeface="Arial"/>
              <a:buNone/>
            </a:pPr>
            <a:r>
              <a:rPr lang="en" sz="2100"/>
              <a:t>Project Management Process</a:t>
            </a:r>
            <a:endParaRPr sz="2100"/>
          </a:p>
        </p:txBody>
      </p:sp>
      <p:sp>
        <p:nvSpPr>
          <p:cNvPr id="304" name="Google Shape;304;p49"/>
          <p:cNvSpPr/>
          <p:nvPr/>
        </p:nvSpPr>
        <p:spPr>
          <a:xfrm>
            <a:off x="1619984" y="3214800"/>
            <a:ext cx="6152400" cy="614400"/>
          </a:xfrm>
          <a:prstGeom prst="rightArrow">
            <a:avLst>
              <a:gd fmla="val 50000" name="adj1"/>
              <a:gd fmla="val 50000" name="adj2"/>
            </a:avLst>
          </a:prstGeom>
          <a:solidFill>
            <a:srgbClr val="9FC5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5" name="Google Shape;305;p49"/>
          <p:cNvSpPr/>
          <p:nvPr/>
        </p:nvSpPr>
        <p:spPr>
          <a:xfrm>
            <a:off x="504966" y="3317294"/>
            <a:ext cx="1171500" cy="397500"/>
          </a:xfrm>
          <a:prstGeom prst="roundRect">
            <a:avLst>
              <a:gd fmla="val 16667" name="adj"/>
            </a:avLst>
          </a:prstGeom>
          <a:solidFill>
            <a:srgbClr val="1155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Initiating</a:t>
            </a:r>
            <a:endParaRPr b="0" i="0" sz="1800" u="none" cap="none" strike="noStrike">
              <a:solidFill>
                <a:schemeClr val="lt1"/>
              </a:solidFill>
              <a:latin typeface="Calibri"/>
              <a:ea typeface="Calibri"/>
              <a:cs typeface="Calibri"/>
              <a:sym typeface="Calibri"/>
            </a:endParaRPr>
          </a:p>
        </p:txBody>
      </p:sp>
      <p:sp>
        <p:nvSpPr>
          <p:cNvPr id="306" name="Google Shape;306;p49"/>
          <p:cNvSpPr/>
          <p:nvPr/>
        </p:nvSpPr>
        <p:spPr>
          <a:xfrm>
            <a:off x="1856051" y="3317294"/>
            <a:ext cx="1171500" cy="397500"/>
          </a:xfrm>
          <a:prstGeom prst="roundRect">
            <a:avLst>
              <a:gd fmla="val 16667" name="adj"/>
            </a:avLst>
          </a:prstGeom>
          <a:solidFill>
            <a:srgbClr val="1155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Planning</a:t>
            </a:r>
            <a:endParaRPr b="0" i="0" sz="1800" u="none" cap="none" strike="noStrike">
              <a:solidFill>
                <a:schemeClr val="lt1"/>
              </a:solidFill>
              <a:latin typeface="Calibri"/>
              <a:ea typeface="Calibri"/>
              <a:cs typeface="Calibri"/>
              <a:sym typeface="Calibri"/>
            </a:endParaRPr>
          </a:p>
        </p:txBody>
      </p:sp>
      <p:sp>
        <p:nvSpPr>
          <p:cNvPr id="307" name="Google Shape;307;p49"/>
          <p:cNvSpPr/>
          <p:nvPr/>
        </p:nvSpPr>
        <p:spPr>
          <a:xfrm>
            <a:off x="7896366" y="3260143"/>
            <a:ext cx="1171500" cy="397500"/>
          </a:xfrm>
          <a:prstGeom prst="roundRect">
            <a:avLst>
              <a:gd fmla="val 16667" name="adj"/>
            </a:avLst>
          </a:prstGeom>
          <a:solidFill>
            <a:srgbClr val="1155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Closing</a:t>
            </a:r>
            <a:endParaRPr b="0" i="0" sz="1800" u="none" cap="none" strike="noStrike">
              <a:solidFill>
                <a:schemeClr val="lt1"/>
              </a:solidFill>
              <a:latin typeface="Calibri"/>
              <a:ea typeface="Calibri"/>
              <a:cs typeface="Calibri"/>
              <a:sym typeface="Calibri"/>
            </a:endParaRPr>
          </a:p>
        </p:txBody>
      </p:sp>
      <p:sp>
        <p:nvSpPr>
          <p:cNvPr id="308" name="Google Shape;308;p49"/>
          <p:cNvSpPr/>
          <p:nvPr/>
        </p:nvSpPr>
        <p:spPr>
          <a:xfrm>
            <a:off x="4953000" y="4077829"/>
            <a:ext cx="1323900" cy="397500"/>
          </a:xfrm>
          <a:prstGeom prst="roundRect">
            <a:avLst>
              <a:gd fmla="val 16667" name="adj"/>
            </a:avLst>
          </a:prstGeom>
          <a:solidFill>
            <a:srgbClr val="1155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1800" u="none" cap="none" strike="noStrike">
                <a:solidFill>
                  <a:schemeClr val="lt1"/>
                </a:solidFill>
                <a:latin typeface="Calibri"/>
                <a:ea typeface="Calibri"/>
                <a:cs typeface="Calibri"/>
                <a:sym typeface="Calibri"/>
              </a:rPr>
              <a:t>Monitoring</a:t>
            </a:r>
            <a:endParaRPr b="0" i="0" sz="1800" u="none" cap="none" strike="noStrike">
              <a:solidFill>
                <a:schemeClr val="lt1"/>
              </a:solidFill>
              <a:latin typeface="Calibri"/>
              <a:ea typeface="Calibri"/>
              <a:cs typeface="Calibri"/>
              <a:sym typeface="Calibri"/>
            </a:endParaRPr>
          </a:p>
        </p:txBody>
      </p:sp>
      <p:pic>
        <p:nvPicPr>
          <p:cNvPr descr="Image result for scrum process" id="309" name="Google Shape;309;p49"/>
          <p:cNvPicPr preferRelativeResize="0"/>
          <p:nvPr/>
        </p:nvPicPr>
        <p:blipFill rotWithShape="1">
          <a:blip r:embed="rId3">
            <a:alphaModFix/>
          </a:blip>
          <a:srcRect b="0" l="0" r="0" t="0"/>
          <a:stretch/>
        </p:blipFill>
        <p:spPr>
          <a:xfrm>
            <a:off x="2008450" y="638875"/>
            <a:ext cx="5317974" cy="2658974"/>
          </a:xfrm>
          <a:prstGeom prst="rect">
            <a:avLst/>
          </a:prstGeom>
          <a:noFill/>
          <a:ln>
            <a:noFill/>
          </a:ln>
        </p:spPr>
      </p:pic>
      <p:cxnSp>
        <p:nvCxnSpPr>
          <p:cNvPr id="310" name="Google Shape;310;p49"/>
          <p:cNvCxnSpPr/>
          <p:nvPr/>
        </p:nvCxnSpPr>
        <p:spPr>
          <a:xfrm>
            <a:off x="3027485" y="1926558"/>
            <a:ext cx="0" cy="1445400"/>
          </a:xfrm>
          <a:prstGeom prst="straightConnector1">
            <a:avLst/>
          </a:prstGeom>
          <a:noFill/>
          <a:ln cap="flat" cmpd="sng" w="9525">
            <a:solidFill>
              <a:srgbClr val="FF0000"/>
            </a:solidFill>
            <a:prstDash val="solid"/>
            <a:round/>
            <a:headEnd len="sm" w="sm" type="none"/>
            <a:tailEnd len="sm" w="sm" type="none"/>
          </a:ln>
        </p:spPr>
      </p:cxnSp>
      <p:sp>
        <p:nvSpPr>
          <p:cNvPr id="311" name="Google Shape;311;p49"/>
          <p:cNvSpPr/>
          <p:nvPr/>
        </p:nvSpPr>
        <p:spPr>
          <a:xfrm>
            <a:off x="5467349" y="3168535"/>
            <a:ext cx="324000" cy="717900"/>
          </a:xfrm>
          <a:prstGeom prst="upDownArrow">
            <a:avLst>
              <a:gd fmla="val 50000" name="adj1"/>
              <a:gd fmla="val 50000" name="adj2"/>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2" name="Google Shape;312;p49"/>
          <p:cNvSpPr/>
          <p:nvPr/>
        </p:nvSpPr>
        <p:spPr>
          <a:xfrm>
            <a:off x="4949753" y="3377825"/>
            <a:ext cx="722400" cy="279600"/>
          </a:xfrm>
          <a:prstGeom prst="leftArrow">
            <a:avLst>
              <a:gd fmla="val 50000" name="adj1"/>
              <a:gd fmla="val 50000" name="adj2"/>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3" name="Google Shape;313;p49"/>
          <p:cNvSpPr/>
          <p:nvPr/>
        </p:nvSpPr>
        <p:spPr>
          <a:xfrm>
            <a:off x="3036902" y="2216992"/>
            <a:ext cx="735900" cy="411900"/>
          </a:xfrm>
          <a:prstGeom prst="bentArrow">
            <a:avLst>
              <a:gd fmla="val 25000" name="adj1"/>
              <a:gd fmla="val 25000" name="adj2"/>
              <a:gd fmla="val 25000" name="adj3"/>
              <a:gd fmla="val 43750" name="adj4"/>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4" name="Google Shape;314;p49"/>
          <p:cNvSpPr/>
          <p:nvPr/>
        </p:nvSpPr>
        <p:spPr>
          <a:xfrm flipH="1" rot="10800000">
            <a:off x="3019933" y="4018983"/>
            <a:ext cx="774000" cy="411900"/>
          </a:xfrm>
          <a:prstGeom prst="bentArrow">
            <a:avLst>
              <a:gd fmla="val 25000" name="adj1"/>
              <a:gd fmla="val 29322" name="adj2"/>
              <a:gd fmla="val 25000" name="adj3"/>
              <a:gd fmla="val 43750" name="adj4"/>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5" name="Google Shape;315;p49"/>
          <p:cNvSpPr/>
          <p:nvPr/>
        </p:nvSpPr>
        <p:spPr>
          <a:xfrm flipH="1">
            <a:off x="7804500" y="2286000"/>
            <a:ext cx="653700" cy="411900"/>
          </a:xfrm>
          <a:prstGeom prst="bentArrow">
            <a:avLst>
              <a:gd fmla="val 25000" name="adj1"/>
              <a:gd fmla="val 25000" name="adj2"/>
              <a:gd fmla="val 25000" name="adj3"/>
              <a:gd fmla="val 43750" name="adj4"/>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6" name="Google Shape;316;p49"/>
          <p:cNvSpPr/>
          <p:nvPr/>
        </p:nvSpPr>
        <p:spPr>
          <a:xfrm rot="10800000">
            <a:off x="7774114" y="4102949"/>
            <a:ext cx="735900" cy="411900"/>
          </a:xfrm>
          <a:prstGeom prst="bentArrow">
            <a:avLst>
              <a:gd fmla="val 25000" name="adj1"/>
              <a:gd fmla="val 28457" name="adj2"/>
              <a:gd fmla="val 25000" name="adj3"/>
              <a:gd fmla="val 43750" name="adj4"/>
            </a:avLst>
          </a:prstGeom>
          <a:solidFill>
            <a:srgbClr val="FFF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7" name="Google Shape;317;p49"/>
          <p:cNvSpPr txBox="1"/>
          <p:nvPr>
            <p:ph idx="12" type="sldNum"/>
          </p:nvPr>
        </p:nvSpPr>
        <p:spPr>
          <a:xfrm>
            <a:off x="8553302" y="4737513"/>
            <a:ext cx="278400" cy="200400"/>
          </a:xfrm>
          <a:prstGeom prst="rect">
            <a:avLst/>
          </a:prstGeom>
        </p:spPr>
        <p:txBody>
          <a:bodyPr anchorCtr="0" anchor="ctr" bIns="24575" lIns="24575" spcFirstLastPara="1" rIns="24575" wrap="square" tIns="24575">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0"/>
          <p:cNvSpPr txBox="1"/>
          <p:nvPr>
            <p:ph idx="12" type="sldNum"/>
          </p:nvPr>
        </p:nvSpPr>
        <p:spPr>
          <a:xfrm>
            <a:off x="8553302" y="4737513"/>
            <a:ext cx="278400" cy="200400"/>
          </a:xfrm>
          <a:prstGeom prst="rect">
            <a:avLst/>
          </a:prstGeom>
        </p:spPr>
        <p:txBody>
          <a:bodyPr anchorCtr="0" anchor="ctr" bIns="24575" lIns="24575" spcFirstLastPara="1" rIns="24575" wrap="square" tIns="24575">
            <a:noAutofit/>
          </a:bodyPr>
          <a:lstStyle/>
          <a:p>
            <a:pPr indent="0" lvl="0" marL="0" rtl="0" algn="ctr">
              <a:spcBef>
                <a:spcPts val="0"/>
              </a:spcBef>
              <a:spcAft>
                <a:spcPts val="0"/>
              </a:spcAft>
              <a:buClr>
                <a:srgbClr val="FFFFFF"/>
              </a:buClr>
              <a:buSzPts val="900"/>
              <a:buFont typeface="Arial"/>
              <a:buNone/>
            </a:pPr>
            <a:fld id="{00000000-1234-1234-1234-123412341234}" type="slidenum">
              <a:rPr lang="en"/>
              <a:t>‹#›</a:t>
            </a:fld>
            <a:endParaRPr/>
          </a:p>
        </p:txBody>
      </p:sp>
      <p:pic>
        <p:nvPicPr>
          <p:cNvPr descr="Image result for sprint process" id="323" name="Google Shape;323;p50"/>
          <p:cNvPicPr preferRelativeResize="0"/>
          <p:nvPr/>
        </p:nvPicPr>
        <p:blipFill rotWithShape="1">
          <a:blip r:embed="rId3">
            <a:alphaModFix/>
          </a:blip>
          <a:srcRect b="0" l="0" r="0" t="0"/>
          <a:stretch/>
        </p:blipFill>
        <p:spPr>
          <a:xfrm>
            <a:off x="1311400" y="828424"/>
            <a:ext cx="6552350" cy="4010350"/>
          </a:xfrm>
          <a:prstGeom prst="rect">
            <a:avLst/>
          </a:prstGeom>
          <a:noFill/>
          <a:ln>
            <a:noFill/>
          </a:ln>
        </p:spPr>
      </p:pic>
      <p:sp>
        <p:nvSpPr>
          <p:cNvPr id="324" name="Google Shape;324;p50"/>
          <p:cNvSpPr txBox="1"/>
          <p:nvPr>
            <p:ph type="title"/>
          </p:nvPr>
        </p:nvSpPr>
        <p:spPr>
          <a:xfrm>
            <a:off x="457200" y="205976"/>
            <a:ext cx="8229600" cy="508500"/>
          </a:xfrm>
          <a:prstGeom prst="rect">
            <a:avLst/>
          </a:prstGeom>
          <a:noFill/>
          <a:ln>
            <a:noFill/>
          </a:ln>
        </p:spPr>
        <p:txBody>
          <a:bodyPr anchorCtr="0" anchor="ctr" bIns="45700" lIns="91425" spcFirstLastPara="1" rIns="91425" wrap="square" tIns="45700">
            <a:noAutofit/>
          </a:bodyPr>
          <a:lstStyle/>
          <a:p>
            <a:pPr indent="0" lvl="0" marL="0" marR="0" rtl="0" algn="l">
              <a:lnSpc>
                <a:spcPct val="60000"/>
              </a:lnSpc>
              <a:spcBef>
                <a:spcPts val="0"/>
              </a:spcBef>
              <a:spcAft>
                <a:spcPts val="0"/>
              </a:spcAft>
              <a:buClr>
                <a:srgbClr val="000000"/>
              </a:buClr>
              <a:buSzPts val="1100"/>
              <a:buFont typeface="Arial"/>
              <a:buNone/>
            </a:pPr>
            <a:r>
              <a:rPr lang="en" sz="2100"/>
              <a:t>Scrum Framework</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1"/>
          <p:cNvSpPr txBox="1"/>
          <p:nvPr>
            <p:ph idx="12" type="sldNum"/>
          </p:nvPr>
        </p:nvSpPr>
        <p:spPr>
          <a:xfrm>
            <a:off x="8553302" y="4737513"/>
            <a:ext cx="278400" cy="200400"/>
          </a:xfrm>
          <a:prstGeom prst="rect">
            <a:avLst/>
          </a:prstGeom>
        </p:spPr>
        <p:txBody>
          <a:bodyPr anchorCtr="0" anchor="ctr" bIns="24575" lIns="24575" spcFirstLastPara="1" rIns="24575" wrap="square" tIns="24575">
            <a:noAutofit/>
          </a:bodyPr>
          <a:lstStyle/>
          <a:p>
            <a:pPr indent="0" lvl="0" marL="0" rtl="0" algn="ctr">
              <a:spcBef>
                <a:spcPts val="0"/>
              </a:spcBef>
              <a:spcAft>
                <a:spcPts val="0"/>
              </a:spcAft>
              <a:buClr>
                <a:srgbClr val="FFFFFF"/>
              </a:buClr>
              <a:buSzPts val="900"/>
              <a:buFont typeface="Arial"/>
              <a:buNone/>
            </a:pPr>
            <a:fld id="{00000000-1234-1234-1234-123412341234}" type="slidenum">
              <a:rPr lang="en"/>
              <a:t>‹#›</a:t>
            </a:fld>
            <a:endParaRPr/>
          </a:p>
        </p:txBody>
      </p:sp>
      <p:sp>
        <p:nvSpPr>
          <p:cNvPr id="330" name="Google Shape;330;p51"/>
          <p:cNvSpPr txBox="1"/>
          <p:nvPr>
            <p:ph type="title"/>
          </p:nvPr>
        </p:nvSpPr>
        <p:spPr>
          <a:xfrm>
            <a:off x="623175" y="208508"/>
            <a:ext cx="6955500" cy="2898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100"/>
              <a:t>Scrum Roles</a:t>
            </a:r>
            <a:endParaRPr sz="2100"/>
          </a:p>
        </p:txBody>
      </p:sp>
      <p:graphicFrame>
        <p:nvGraphicFramePr>
          <p:cNvPr id="331" name="Google Shape;331;p51"/>
          <p:cNvGraphicFramePr/>
          <p:nvPr/>
        </p:nvGraphicFramePr>
        <p:xfrm>
          <a:off x="609593" y="1211497"/>
          <a:ext cx="3000000" cy="3000000"/>
        </p:xfrm>
        <a:graphic>
          <a:graphicData uri="http://schemas.openxmlformats.org/drawingml/2006/table">
            <a:tbl>
              <a:tblPr bandRow="1" firstRow="1">
                <a:noFill/>
                <a:tableStyleId>{E54F4A5A-F7DB-4FD7-B4D1-BEE9C190CFD5}</a:tableStyleId>
              </a:tblPr>
              <a:tblGrid>
                <a:gridCol w="3868925"/>
                <a:gridCol w="3868925"/>
              </a:tblGrid>
              <a:tr h="483250">
                <a:tc>
                  <a:txBody>
                    <a:bodyPr>
                      <a:noAutofit/>
                    </a:bodyPr>
                    <a:lstStyle/>
                    <a:p>
                      <a:pPr indent="0" lvl="0" marL="0" rtl="0" algn="l">
                        <a:lnSpc>
                          <a:spcPct val="130000"/>
                        </a:lnSpc>
                        <a:spcBef>
                          <a:spcPts val="0"/>
                        </a:spcBef>
                        <a:spcAft>
                          <a:spcPts val="1100"/>
                        </a:spcAft>
                        <a:buClr>
                          <a:schemeClr val="dk1"/>
                        </a:buClr>
                        <a:buSzPts val="1100"/>
                        <a:buFont typeface="Arial"/>
                        <a:buNone/>
                      </a:pPr>
                      <a:r>
                        <a:rPr lang="en">
                          <a:solidFill>
                            <a:srgbClr val="FFFFFF"/>
                          </a:solidFill>
                        </a:rPr>
                        <a:t>Product Owner</a:t>
                      </a:r>
                      <a:endParaRPr>
                        <a:solidFill>
                          <a:srgbClr val="FFFFFF"/>
                        </a:solidFill>
                      </a:endParaRPr>
                    </a:p>
                  </a:txBody>
                  <a:tcPr marT="34300" marB="34300" marR="68600" marL="68600">
                    <a:lnL cap="flat" cmpd="sng" w="12700">
                      <a:solidFill>
                        <a:srgbClr val="A4C2F4"/>
                      </a:solidFill>
                      <a:prstDash val="solid"/>
                      <a:round/>
                      <a:headEnd len="sm" w="sm" type="none"/>
                      <a:tailEnd len="sm" w="sm" type="none"/>
                    </a:lnL>
                    <a:lnR cap="flat" cmpd="sng" w="12700">
                      <a:solidFill>
                        <a:srgbClr val="A4C2F4"/>
                      </a:solidFill>
                      <a:prstDash val="solid"/>
                      <a:round/>
                      <a:headEnd len="sm" w="sm" type="none"/>
                      <a:tailEnd len="sm" w="sm" type="none"/>
                    </a:lnR>
                    <a:lnT cap="flat" cmpd="sng" w="12700">
                      <a:solidFill>
                        <a:srgbClr val="A4C2F4"/>
                      </a:solidFill>
                      <a:prstDash val="solid"/>
                      <a:round/>
                      <a:headEnd len="sm" w="sm" type="none"/>
                      <a:tailEnd len="sm" w="sm" type="none"/>
                    </a:lnT>
                    <a:lnB cap="flat" cmpd="sng" w="12700">
                      <a:solidFill>
                        <a:srgbClr val="A4C2F4"/>
                      </a:solidFill>
                      <a:prstDash val="solid"/>
                      <a:round/>
                      <a:headEnd len="sm" w="sm" type="none"/>
                      <a:tailEnd len="sm" w="sm" type="none"/>
                    </a:lnB>
                    <a:solidFill>
                      <a:srgbClr val="1155CC"/>
                    </a:solidFill>
                  </a:tcPr>
                </a:tc>
                <a:tc>
                  <a:txBody>
                    <a:bodyPr>
                      <a:noAutofit/>
                    </a:bodyPr>
                    <a:lstStyle/>
                    <a:p>
                      <a:pPr indent="0" lvl="0" marL="0" rtl="0" algn="l">
                        <a:lnSpc>
                          <a:spcPct val="130000"/>
                        </a:lnSpc>
                        <a:spcBef>
                          <a:spcPts val="0"/>
                        </a:spcBef>
                        <a:spcAft>
                          <a:spcPts val="1100"/>
                        </a:spcAft>
                        <a:buNone/>
                      </a:pPr>
                      <a:r>
                        <a:rPr lang="en">
                          <a:solidFill>
                            <a:srgbClr val="FFFFFF"/>
                          </a:solidFill>
                        </a:rPr>
                        <a:t>Scrum Master</a:t>
                      </a:r>
                      <a:endParaRPr>
                        <a:solidFill>
                          <a:srgbClr val="FFFFFF"/>
                        </a:solidFill>
                      </a:endParaRPr>
                    </a:p>
                  </a:txBody>
                  <a:tcPr marT="34300" marB="34300" marR="68600" marL="68600">
                    <a:lnL cap="flat" cmpd="sng" w="12700">
                      <a:solidFill>
                        <a:srgbClr val="A4C2F4"/>
                      </a:solidFill>
                      <a:prstDash val="solid"/>
                      <a:round/>
                      <a:headEnd len="sm" w="sm" type="none"/>
                      <a:tailEnd len="sm" w="sm" type="none"/>
                    </a:lnL>
                    <a:lnR cap="flat" cmpd="sng" w="12700">
                      <a:solidFill>
                        <a:srgbClr val="A4C2F4"/>
                      </a:solidFill>
                      <a:prstDash val="solid"/>
                      <a:round/>
                      <a:headEnd len="sm" w="sm" type="none"/>
                      <a:tailEnd len="sm" w="sm" type="none"/>
                    </a:lnR>
                    <a:lnT cap="flat" cmpd="sng" w="12700">
                      <a:solidFill>
                        <a:srgbClr val="A4C2F4"/>
                      </a:solidFill>
                      <a:prstDash val="solid"/>
                      <a:round/>
                      <a:headEnd len="sm" w="sm" type="none"/>
                      <a:tailEnd len="sm" w="sm" type="none"/>
                    </a:lnT>
                    <a:lnB cap="flat" cmpd="sng" w="12700">
                      <a:solidFill>
                        <a:srgbClr val="A4C2F4"/>
                      </a:solidFill>
                      <a:prstDash val="solid"/>
                      <a:round/>
                      <a:headEnd len="sm" w="sm" type="none"/>
                      <a:tailEnd len="sm" w="sm" type="none"/>
                    </a:lnB>
                    <a:solidFill>
                      <a:srgbClr val="1155CC"/>
                    </a:solidFill>
                  </a:tcPr>
                </a:tc>
              </a:tr>
              <a:tr h="1240775">
                <a:tc>
                  <a:txBody>
                    <a:bodyPr>
                      <a:noAutofit/>
                    </a:bodyPr>
                    <a:lstStyle/>
                    <a:p>
                      <a:pPr indent="-317500" lvl="0" marL="647700" rtl="0" algn="l">
                        <a:lnSpc>
                          <a:spcPct val="115000"/>
                        </a:lnSpc>
                        <a:spcBef>
                          <a:spcPts val="0"/>
                        </a:spcBef>
                        <a:spcAft>
                          <a:spcPts val="0"/>
                        </a:spcAft>
                        <a:buClr>
                          <a:srgbClr val="3D3D3D"/>
                        </a:buClr>
                        <a:buSzPts val="1400"/>
                        <a:buChar char="●"/>
                      </a:pPr>
                      <a:r>
                        <a:rPr lang="en">
                          <a:solidFill>
                            <a:srgbClr val="3D3D3D"/>
                          </a:solidFill>
                        </a:rPr>
                        <a:t>Define the features of the product</a:t>
                      </a:r>
                      <a:endParaRPr>
                        <a:solidFill>
                          <a:srgbClr val="3D3D3D"/>
                        </a:solidFill>
                      </a:endParaRPr>
                    </a:p>
                    <a:p>
                      <a:pPr indent="-317500" lvl="0" marL="647700" rtl="0" algn="l">
                        <a:lnSpc>
                          <a:spcPct val="115000"/>
                        </a:lnSpc>
                        <a:spcBef>
                          <a:spcPts val="0"/>
                        </a:spcBef>
                        <a:spcAft>
                          <a:spcPts val="0"/>
                        </a:spcAft>
                        <a:buClr>
                          <a:srgbClr val="3D3D3D"/>
                        </a:buClr>
                        <a:buSzPts val="1400"/>
                        <a:buChar char="●"/>
                      </a:pPr>
                      <a:r>
                        <a:rPr lang="en">
                          <a:solidFill>
                            <a:srgbClr val="3D3D3D"/>
                          </a:solidFill>
                        </a:rPr>
                        <a:t>Decide on release date and content</a:t>
                      </a:r>
                      <a:endParaRPr>
                        <a:solidFill>
                          <a:srgbClr val="3D3D3D"/>
                        </a:solidFill>
                      </a:endParaRPr>
                    </a:p>
                    <a:p>
                      <a:pPr indent="-317500" lvl="0" marL="647700" rtl="0" algn="l">
                        <a:lnSpc>
                          <a:spcPct val="115000"/>
                        </a:lnSpc>
                        <a:spcBef>
                          <a:spcPts val="0"/>
                        </a:spcBef>
                        <a:spcAft>
                          <a:spcPts val="0"/>
                        </a:spcAft>
                        <a:buClr>
                          <a:srgbClr val="3D3D3D"/>
                        </a:buClr>
                        <a:buSzPts val="1400"/>
                        <a:buChar char="●"/>
                      </a:pPr>
                      <a:r>
                        <a:rPr lang="en">
                          <a:solidFill>
                            <a:srgbClr val="3D3D3D"/>
                          </a:solidFill>
                        </a:rPr>
                        <a:t>Be responsible for the profitability of the product (ROI)</a:t>
                      </a:r>
                      <a:endParaRPr>
                        <a:solidFill>
                          <a:srgbClr val="3D3D3D"/>
                        </a:solidFill>
                      </a:endParaRPr>
                    </a:p>
                    <a:p>
                      <a:pPr indent="-317500" lvl="0" marL="647700" rtl="0" algn="l">
                        <a:lnSpc>
                          <a:spcPct val="115000"/>
                        </a:lnSpc>
                        <a:spcBef>
                          <a:spcPts val="0"/>
                        </a:spcBef>
                        <a:spcAft>
                          <a:spcPts val="0"/>
                        </a:spcAft>
                        <a:buClr>
                          <a:srgbClr val="3D3D3D"/>
                        </a:buClr>
                        <a:buSzPts val="1400"/>
                        <a:buChar char="●"/>
                      </a:pPr>
                      <a:r>
                        <a:rPr lang="en">
                          <a:solidFill>
                            <a:srgbClr val="3D3D3D"/>
                          </a:solidFill>
                        </a:rPr>
                        <a:t>Prioritize features according to market value</a:t>
                      </a:r>
                      <a:endParaRPr>
                        <a:solidFill>
                          <a:srgbClr val="3D3D3D"/>
                        </a:solidFill>
                      </a:endParaRPr>
                    </a:p>
                    <a:p>
                      <a:pPr indent="-317500" lvl="0" marL="647700" rtl="0" algn="l">
                        <a:lnSpc>
                          <a:spcPct val="115000"/>
                        </a:lnSpc>
                        <a:spcBef>
                          <a:spcPts val="0"/>
                        </a:spcBef>
                        <a:spcAft>
                          <a:spcPts val="0"/>
                        </a:spcAft>
                        <a:buClr>
                          <a:srgbClr val="3D3D3D"/>
                        </a:buClr>
                        <a:buSzPts val="1400"/>
                        <a:buChar char="●"/>
                      </a:pPr>
                      <a:r>
                        <a:rPr lang="en">
                          <a:solidFill>
                            <a:srgbClr val="3D3D3D"/>
                          </a:solidFill>
                        </a:rPr>
                        <a:t>Adjust features and priority every iteration, as needed </a:t>
                      </a:r>
                      <a:endParaRPr>
                        <a:solidFill>
                          <a:srgbClr val="3D3D3D"/>
                        </a:solidFill>
                      </a:endParaRPr>
                    </a:p>
                    <a:p>
                      <a:pPr indent="-317500" lvl="0" marL="647700" rtl="0" algn="l">
                        <a:lnSpc>
                          <a:spcPct val="115000"/>
                        </a:lnSpc>
                        <a:spcBef>
                          <a:spcPts val="0"/>
                        </a:spcBef>
                        <a:spcAft>
                          <a:spcPts val="0"/>
                        </a:spcAft>
                        <a:buClr>
                          <a:srgbClr val="3D3D3D"/>
                        </a:buClr>
                        <a:buSzPts val="1400"/>
                        <a:buChar char="●"/>
                      </a:pPr>
                      <a:r>
                        <a:rPr lang="en">
                          <a:solidFill>
                            <a:srgbClr val="3D3D3D"/>
                          </a:solidFill>
                        </a:rPr>
                        <a:t>Accept or reject work results.</a:t>
                      </a:r>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A4C2F4"/>
                      </a:solidFill>
                      <a:prstDash val="solid"/>
                      <a:round/>
                      <a:headEnd len="sm" w="sm" type="none"/>
                      <a:tailEnd len="sm" w="sm" type="none"/>
                    </a:lnT>
                    <a:lnB cap="flat" cmpd="sng" w="12700">
                      <a:solidFill>
                        <a:srgbClr val="C4C7CB"/>
                      </a:solidFill>
                      <a:prstDash val="solid"/>
                      <a:round/>
                      <a:headEnd len="sm" w="sm" type="none"/>
                      <a:tailEnd len="sm" w="sm" type="none"/>
                    </a:lnB>
                    <a:solidFill>
                      <a:srgbClr val="E6EAF4"/>
                    </a:solidFill>
                  </a:tcPr>
                </a:tc>
                <a:tc>
                  <a:txBody>
                    <a:bodyPr>
                      <a:noAutofit/>
                    </a:bodyPr>
                    <a:lstStyle/>
                    <a:p>
                      <a:pPr indent="-317500" lvl="0" marL="647700" rtl="0" algn="l">
                        <a:lnSpc>
                          <a:spcPct val="115000"/>
                        </a:lnSpc>
                        <a:spcBef>
                          <a:spcPts val="0"/>
                        </a:spcBef>
                        <a:spcAft>
                          <a:spcPts val="0"/>
                        </a:spcAft>
                        <a:buClr>
                          <a:srgbClr val="3D3D3D"/>
                        </a:buClr>
                        <a:buSzPts val="1400"/>
                        <a:buChar char="●"/>
                      </a:pPr>
                      <a:r>
                        <a:rPr lang="en">
                          <a:solidFill>
                            <a:srgbClr val="3D3D3D"/>
                          </a:solidFill>
                        </a:rPr>
                        <a:t>Represents management to the project</a:t>
                      </a:r>
                      <a:endParaRPr>
                        <a:solidFill>
                          <a:srgbClr val="3D3D3D"/>
                        </a:solidFill>
                      </a:endParaRPr>
                    </a:p>
                    <a:p>
                      <a:pPr indent="-317500" lvl="0" marL="647700" rtl="0" algn="l">
                        <a:lnSpc>
                          <a:spcPct val="115000"/>
                        </a:lnSpc>
                        <a:spcBef>
                          <a:spcPts val="0"/>
                        </a:spcBef>
                        <a:spcAft>
                          <a:spcPts val="0"/>
                        </a:spcAft>
                        <a:buClr>
                          <a:srgbClr val="3D3D3D"/>
                        </a:buClr>
                        <a:buSzPts val="1400"/>
                        <a:buChar char="●"/>
                      </a:pPr>
                      <a:r>
                        <a:rPr lang="en">
                          <a:solidFill>
                            <a:srgbClr val="3D3D3D"/>
                          </a:solidFill>
                        </a:rPr>
                        <a:t>Responsible for enacting Scrum values and practices</a:t>
                      </a:r>
                      <a:endParaRPr>
                        <a:solidFill>
                          <a:srgbClr val="3D3D3D"/>
                        </a:solidFill>
                      </a:endParaRPr>
                    </a:p>
                    <a:p>
                      <a:pPr indent="-317500" lvl="0" marL="647700" rtl="0" algn="l">
                        <a:lnSpc>
                          <a:spcPct val="115000"/>
                        </a:lnSpc>
                        <a:spcBef>
                          <a:spcPts val="0"/>
                        </a:spcBef>
                        <a:spcAft>
                          <a:spcPts val="0"/>
                        </a:spcAft>
                        <a:buClr>
                          <a:srgbClr val="3D3D3D"/>
                        </a:buClr>
                        <a:buSzPts val="1400"/>
                        <a:buChar char="●"/>
                      </a:pPr>
                      <a:r>
                        <a:rPr lang="en">
                          <a:solidFill>
                            <a:srgbClr val="3D3D3D"/>
                          </a:solidFill>
                        </a:rPr>
                        <a:t>Removes impediments</a:t>
                      </a:r>
                      <a:endParaRPr>
                        <a:solidFill>
                          <a:srgbClr val="3D3D3D"/>
                        </a:solidFill>
                      </a:endParaRPr>
                    </a:p>
                    <a:p>
                      <a:pPr indent="-317500" lvl="0" marL="647700" rtl="0" algn="l">
                        <a:lnSpc>
                          <a:spcPct val="115000"/>
                        </a:lnSpc>
                        <a:spcBef>
                          <a:spcPts val="0"/>
                        </a:spcBef>
                        <a:spcAft>
                          <a:spcPts val="0"/>
                        </a:spcAft>
                        <a:buClr>
                          <a:srgbClr val="3D3D3D"/>
                        </a:buClr>
                        <a:buSzPts val="1400"/>
                        <a:buChar char="●"/>
                      </a:pPr>
                      <a:r>
                        <a:rPr lang="en">
                          <a:solidFill>
                            <a:srgbClr val="3D3D3D"/>
                          </a:solidFill>
                        </a:rPr>
                        <a:t>Ensure that the team is fully functional and productive</a:t>
                      </a:r>
                      <a:endParaRPr>
                        <a:solidFill>
                          <a:srgbClr val="3D3D3D"/>
                        </a:solidFill>
                      </a:endParaRPr>
                    </a:p>
                    <a:p>
                      <a:pPr indent="-317500" lvl="0" marL="647700" rtl="0" algn="l">
                        <a:lnSpc>
                          <a:spcPct val="115000"/>
                        </a:lnSpc>
                        <a:spcBef>
                          <a:spcPts val="0"/>
                        </a:spcBef>
                        <a:spcAft>
                          <a:spcPts val="0"/>
                        </a:spcAft>
                        <a:buClr>
                          <a:srgbClr val="3D3D3D"/>
                        </a:buClr>
                        <a:buSzPts val="1400"/>
                        <a:buChar char="●"/>
                      </a:pPr>
                      <a:r>
                        <a:rPr lang="en">
                          <a:solidFill>
                            <a:srgbClr val="3D3D3D"/>
                          </a:solidFill>
                        </a:rPr>
                        <a:t>Enable close cooperation across all roles and functions</a:t>
                      </a:r>
                      <a:endParaRPr>
                        <a:solidFill>
                          <a:srgbClr val="3D3D3D"/>
                        </a:solidFill>
                      </a:endParaRPr>
                    </a:p>
                    <a:p>
                      <a:pPr indent="-317500" lvl="0" marL="647700" rtl="0" algn="l">
                        <a:lnSpc>
                          <a:spcPct val="115000"/>
                        </a:lnSpc>
                        <a:spcBef>
                          <a:spcPts val="0"/>
                        </a:spcBef>
                        <a:spcAft>
                          <a:spcPts val="0"/>
                        </a:spcAft>
                        <a:buClr>
                          <a:srgbClr val="3D3D3D"/>
                        </a:buClr>
                        <a:buSzPts val="1400"/>
                        <a:buChar char="●"/>
                      </a:pPr>
                      <a:r>
                        <a:rPr lang="en">
                          <a:solidFill>
                            <a:srgbClr val="3D3D3D"/>
                          </a:solidFill>
                        </a:rPr>
                        <a:t>Shield the team from external interference</a:t>
                      </a:r>
                      <a:endParaRPr/>
                    </a:p>
                  </a:txBody>
                  <a:tcPr marT="34300" marB="34300" marR="68600" marL="68600" anchor="ctr">
                    <a:lnL cap="flat" cmpd="sng" w="12700">
                      <a:solidFill>
                        <a:srgbClr val="C4C7CB"/>
                      </a:solidFill>
                      <a:prstDash val="solid"/>
                      <a:round/>
                      <a:headEnd len="sm" w="sm" type="none"/>
                      <a:tailEnd len="sm" w="sm" type="none"/>
                    </a:lnL>
                    <a:lnR cap="flat" cmpd="sng" w="12700">
                      <a:solidFill>
                        <a:srgbClr val="C4C7CB"/>
                      </a:solidFill>
                      <a:prstDash val="solid"/>
                      <a:round/>
                      <a:headEnd len="sm" w="sm" type="none"/>
                      <a:tailEnd len="sm" w="sm" type="none"/>
                    </a:lnR>
                    <a:lnT cap="flat" cmpd="sng" w="12700">
                      <a:solidFill>
                        <a:srgbClr val="A4C2F4"/>
                      </a:solidFill>
                      <a:prstDash val="solid"/>
                      <a:round/>
                      <a:headEnd len="sm" w="sm" type="none"/>
                      <a:tailEnd len="sm" w="sm" type="none"/>
                    </a:lnT>
                    <a:lnB cap="flat" cmpd="sng" w="12700">
                      <a:solidFill>
                        <a:srgbClr val="C4C7CB"/>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2"/>
          <p:cNvSpPr txBox="1"/>
          <p:nvPr>
            <p:ph idx="12" type="sldNum"/>
          </p:nvPr>
        </p:nvSpPr>
        <p:spPr>
          <a:xfrm>
            <a:off x="8553302" y="4737513"/>
            <a:ext cx="278400" cy="200400"/>
          </a:xfrm>
          <a:prstGeom prst="rect">
            <a:avLst/>
          </a:prstGeom>
        </p:spPr>
        <p:txBody>
          <a:bodyPr anchorCtr="0" anchor="ctr" bIns="24575" lIns="24575" spcFirstLastPara="1" rIns="24575" wrap="square" tIns="24575">
            <a:noAutofit/>
          </a:bodyPr>
          <a:lstStyle/>
          <a:p>
            <a:pPr indent="0" lvl="0" marL="0" rtl="0" algn="ctr">
              <a:spcBef>
                <a:spcPts val="0"/>
              </a:spcBef>
              <a:spcAft>
                <a:spcPts val="0"/>
              </a:spcAft>
              <a:buClr>
                <a:srgbClr val="FFFFFF"/>
              </a:buClr>
              <a:buSzPts val="900"/>
              <a:buFont typeface="Arial"/>
              <a:buNone/>
            </a:pPr>
            <a:fld id="{00000000-1234-1234-1234-123412341234}" type="slidenum">
              <a:rPr lang="en"/>
              <a:t>‹#›</a:t>
            </a:fld>
            <a:endParaRPr/>
          </a:p>
        </p:txBody>
      </p:sp>
      <p:sp>
        <p:nvSpPr>
          <p:cNvPr id="337" name="Google Shape;337;p52"/>
          <p:cNvSpPr txBox="1"/>
          <p:nvPr>
            <p:ph idx="1" type="body"/>
          </p:nvPr>
        </p:nvSpPr>
        <p:spPr>
          <a:xfrm>
            <a:off x="623175" y="1200625"/>
            <a:ext cx="7804500" cy="1296000"/>
          </a:xfrm>
          <a:prstGeom prst="rect">
            <a:avLst/>
          </a:prstGeom>
        </p:spPr>
        <p:txBody>
          <a:bodyPr anchorCtr="0" anchor="ctr" bIns="68575" lIns="68575" spcFirstLastPara="1" rIns="68575" wrap="square" tIns="68575">
            <a:noAutofit/>
          </a:bodyPr>
          <a:lstStyle/>
          <a:p>
            <a:pPr indent="-330200" lvl="0" marL="457200" rtl="0" algn="l">
              <a:spcBef>
                <a:spcPts val="640"/>
              </a:spcBef>
              <a:spcAft>
                <a:spcPts val="0"/>
              </a:spcAft>
              <a:buClr>
                <a:schemeClr val="dk1"/>
              </a:buClr>
              <a:buSzPts val="1600"/>
              <a:buChar char="●"/>
            </a:pPr>
            <a:r>
              <a:rPr lang="en" sz="1600">
                <a:solidFill>
                  <a:schemeClr val="dk1"/>
                </a:solidFill>
              </a:rPr>
              <a:t>Product Owner (PO): Customer, BrSE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Scrum Master (SM): GL, BrSE, TL</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Scrum Team (ST):Team Leader, Dev, Comtor, QAer, Designer</a:t>
            </a:r>
            <a:endParaRPr sz="1600"/>
          </a:p>
        </p:txBody>
      </p:sp>
      <p:sp>
        <p:nvSpPr>
          <p:cNvPr id="338" name="Google Shape;338;p52"/>
          <p:cNvSpPr txBox="1"/>
          <p:nvPr>
            <p:ph type="title"/>
          </p:nvPr>
        </p:nvSpPr>
        <p:spPr>
          <a:xfrm>
            <a:off x="623175" y="208508"/>
            <a:ext cx="6955500" cy="2898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100"/>
              <a:t>Scrum Roles</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3"/>
          <p:cNvSpPr txBox="1"/>
          <p:nvPr>
            <p:ph idx="12" type="sldNum"/>
          </p:nvPr>
        </p:nvSpPr>
        <p:spPr>
          <a:xfrm>
            <a:off x="8553302" y="4737513"/>
            <a:ext cx="278400" cy="200400"/>
          </a:xfrm>
          <a:prstGeom prst="rect">
            <a:avLst/>
          </a:prstGeom>
        </p:spPr>
        <p:txBody>
          <a:bodyPr anchorCtr="0" anchor="ctr" bIns="32750" lIns="32750" spcFirstLastPara="1" rIns="32750" wrap="square" tIns="32750">
            <a:noAutofit/>
          </a:bodyPr>
          <a:lstStyle/>
          <a:p>
            <a:pPr indent="0" lvl="0" marL="0" rtl="0" algn="ctr">
              <a:spcBef>
                <a:spcPts val="0"/>
              </a:spcBef>
              <a:spcAft>
                <a:spcPts val="0"/>
              </a:spcAft>
              <a:buClr>
                <a:srgbClr val="FFFFFF"/>
              </a:buClr>
              <a:buSzPts val="1200"/>
              <a:buFont typeface="Arial"/>
              <a:buNone/>
            </a:pPr>
            <a:fld id="{00000000-1234-1234-1234-123412341234}" type="slidenum">
              <a:rPr lang="en"/>
              <a:t>‹#›</a:t>
            </a:fld>
            <a:endParaRPr/>
          </a:p>
        </p:txBody>
      </p:sp>
      <p:sp>
        <p:nvSpPr>
          <p:cNvPr id="344" name="Google Shape;344;p53"/>
          <p:cNvSpPr txBox="1"/>
          <p:nvPr>
            <p:ph type="title"/>
          </p:nvPr>
        </p:nvSpPr>
        <p:spPr>
          <a:xfrm>
            <a:off x="892969" y="1949378"/>
            <a:ext cx="7358100" cy="124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Related Documents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graphicFrame>
        <p:nvGraphicFramePr>
          <p:cNvPr id="349" name="Google Shape;349;p54"/>
          <p:cNvGraphicFramePr/>
          <p:nvPr/>
        </p:nvGraphicFramePr>
        <p:xfrm>
          <a:off x="490150" y="742950"/>
          <a:ext cx="3000000" cy="3000000"/>
        </p:xfrm>
        <a:graphic>
          <a:graphicData uri="http://schemas.openxmlformats.org/drawingml/2006/table">
            <a:tbl>
              <a:tblPr bandRow="1" firstRow="1">
                <a:noFill/>
                <a:tableStyleId>{E97AB6C3-CF40-4545-980D-F9EB4C19FDCB}</a:tableStyleId>
              </a:tblPr>
              <a:tblGrid>
                <a:gridCol w="1776950"/>
                <a:gridCol w="2206975"/>
                <a:gridCol w="1726300"/>
                <a:gridCol w="1000850"/>
                <a:gridCol w="1269400"/>
              </a:tblGrid>
              <a:tr h="567200">
                <a:tc>
                  <a:txBody>
                    <a:bodyPr>
                      <a:noAutofit/>
                    </a:bodyPr>
                    <a:lstStyle/>
                    <a:p>
                      <a:pPr indent="0" lvl="0" marL="0" marR="0" rtl="0" algn="l">
                        <a:spcBef>
                          <a:spcPts val="0"/>
                        </a:spcBef>
                        <a:spcAft>
                          <a:spcPts val="0"/>
                        </a:spcAft>
                        <a:buNone/>
                      </a:pPr>
                      <a:r>
                        <a:rPr lang="en" u="none" cap="none" strike="noStrike">
                          <a:solidFill>
                            <a:srgbClr val="FFFFFF"/>
                          </a:solidFill>
                          <a:latin typeface="Arial"/>
                          <a:ea typeface="Arial"/>
                          <a:cs typeface="Arial"/>
                          <a:sym typeface="Arial"/>
                        </a:rPr>
                        <a:t>Management Area</a:t>
                      </a:r>
                      <a:endParaRPr>
                        <a:solidFill>
                          <a:srgbClr val="FFFFFF"/>
                        </a:solidFill>
                        <a:latin typeface="Arial"/>
                        <a:ea typeface="Arial"/>
                        <a:cs typeface="Arial"/>
                        <a:sym typeface="Arial"/>
                      </a:endParaRPr>
                    </a:p>
                  </a:txBody>
                  <a:tcPr marT="34300" marB="34300" marR="91450" marL="91450">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Action</a:t>
                      </a:r>
                      <a:endParaRPr>
                        <a:solidFill>
                          <a:srgbClr val="FFFFFF"/>
                        </a:solidFill>
                        <a:latin typeface="Arial"/>
                        <a:ea typeface="Arial"/>
                        <a:cs typeface="Arial"/>
                        <a:sym typeface="Arial"/>
                      </a:endParaRPr>
                    </a:p>
                  </a:txBody>
                  <a:tcPr marT="34300" marB="34300" marR="91450" marL="91450">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Output</a:t>
                      </a:r>
                      <a:endParaRPr>
                        <a:solidFill>
                          <a:srgbClr val="FFFFFF"/>
                        </a:solidFill>
                        <a:latin typeface="Arial"/>
                        <a:ea typeface="Arial"/>
                        <a:cs typeface="Arial"/>
                        <a:sym typeface="Arial"/>
                      </a:endParaRPr>
                    </a:p>
                  </a:txBody>
                  <a:tcPr marT="34300" marB="34300" marR="91450" marL="91450">
                    <a:solidFill>
                      <a:srgbClr val="1155CC"/>
                    </a:solidFill>
                  </a:tcPr>
                </a:tc>
                <a:tc>
                  <a:txBody>
                    <a:bodyPr>
                      <a:noAutofit/>
                    </a:bodyPr>
                    <a:lstStyle/>
                    <a:p>
                      <a:pPr indent="0" lvl="0" marL="0" marR="0" rtl="0" algn="l">
                        <a:spcBef>
                          <a:spcPts val="0"/>
                        </a:spcBef>
                        <a:spcAft>
                          <a:spcPts val="0"/>
                        </a:spcAft>
                        <a:buNone/>
                      </a:pPr>
                      <a:r>
                        <a:rPr lang="en">
                          <a:solidFill>
                            <a:srgbClr val="FFFFFF"/>
                          </a:solidFill>
                          <a:latin typeface="Arial"/>
                          <a:ea typeface="Arial"/>
                          <a:cs typeface="Arial"/>
                          <a:sym typeface="Arial"/>
                        </a:rPr>
                        <a:t>PIC</a:t>
                      </a:r>
                      <a:endParaRPr>
                        <a:solidFill>
                          <a:srgbClr val="FFFFFF"/>
                        </a:solidFill>
                        <a:latin typeface="Arial"/>
                        <a:ea typeface="Arial"/>
                        <a:cs typeface="Arial"/>
                        <a:sym typeface="Arial"/>
                      </a:endParaRPr>
                    </a:p>
                  </a:txBody>
                  <a:tcPr marT="34300" marB="34300" marR="91450" marL="91450">
                    <a:solidFill>
                      <a:srgbClr val="1155CC"/>
                    </a:solidFill>
                  </a:tcPr>
                </a:tc>
                <a:tc>
                  <a:txBody>
                    <a:bodyPr>
                      <a:noAutofit/>
                    </a:bodyPr>
                    <a:lstStyle/>
                    <a:p>
                      <a:pPr indent="0" lvl="0" marL="0" marR="0" rtl="0" algn="l">
                        <a:lnSpc>
                          <a:spcPct val="100000"/>
                        </a:lnSpc>
                        <a:spcBef>
                          <a:spcPts val="0"/>
                        </a:spcBef>
                        <a:spcAft>
                          <a:spcPts val="0"/>
                        </a:spcAft>
                        <a:buClr>
                          <a:schemeClr val="dk1"/>
                        </a:buClr>
                        <a:buSzPts val="900"/>
                        <a:buFont typeface="Times New Roman"/>
                        <a:buNone/>
                      </a:pPr>
                      <a:r>
                        <a:rPr lang="en">
                          <a:solidFill>
                            <a:srgbClr val="FFFFFF"/>
                          </a:solidFill>
                          <a:latin typeface="Arial"/>
                          <a:ea typeface="Arial"/>
                          <a:cs typeface="Arial"/>
                          <a:sym typeface="Arial"/>
                        </a:rPr>
                        <a:t>Template,</a:t>
                      </a:r>
                      <a:r>
                        <a:rPr lang="en">
                          <a:solidFill>
                            <a:srgbClr val="FFFFFF"/>
                          </a:solidFill>
                          <a:latin typeface="Arial"/>
                          <a:ea typeface="Arial"/>
                          <a:cs typeface="Arial"/>
                          <a:sym typeface="Arial"/>
                        </a:rPr>
                        <a:t> guideline</a:t>
                      </a:r>
                      <a:endParaRPr>
                        <a:solidFill>
                          <a:srgbClr val="FFFFFF"/>
                        </a:solidFill>
                        <a:latin typeface="Arial"/>
                        <a:ea typeface="Arial"/>
                        <a:cs typeface="Arial"/>
                        <a:sym typeface="Arial"/>
                      </a:endParaRPr>
                    </a:p>
                    <a:p>
                      <a:pPr indent="0" lvl="0" marL="0" marR="0" rtl="0" algn="l">
                        <a:spcBef>
                          <a:spcPts val="0"/>
                        </a:spcBef>
                        <a:spcAft>
                          <a:spcPts val="0"/>
                        </a:spcAft>
                        <a:buNone/>
                      </a:pPr>
                      <a:r>
                        <a:t/>
                      </a:r>
                      <a:endParaRPr>
                        <a:solidFill>
                          <a:srgbClr val="FFFFFF"/>
                        </a:solidFill>
                        <a:latin typeface="Arial"/>
                        <a:ea typeface="Arial"/>
                        <a:cs typeface="Arial"/>
                        <a:sym typeface="Arial"/>
                      </a:endParaRPr>
                    </a:p>
                  </a:txBody>
                  <a:tcPr marT="34300" marB="34300" marR="91450" marL="91450">
                    <a:solidFill>
                      <a:srgbClr val="1155CC"/>
                    </a:solidFill>
                  </a:tcPr>
                </a:tc>
              </a:tr>
              <a:tr h="949425">
                <a:tc>
                  <a:txBody>
                    <a:bodyPr>
                      <a:noAutofit/>
                    </a:bodyPr>
                    <a:lstStyle/>
                    <a:p>
                      <a:pPr indent="0" lvl="0" marL="0" marR="0" rtl="0" algn="l">
                        <a:spcBef>
                          <a:spcPts val="0"/>
                        </a:spcBef>
                        <a:spcAft>
                          <a:spcPts val="0"/>
                        </a:spcAft>
                        <a:buNone/>
                      </a:pPr>
                      <a:r>
                        <a:rPr lang="en">
                          <a:latin typeface="Arial"/>
                          <a:ea typeface="Arial"/>
                          <a:cs typeface="Arial"/>
                          <a:sym typeface="Arial"/>
                        </a:rPr>
                        <a:t>Project Scope</a:t>
                      </a:r>
                      <a:endParaRPr>
                        <a:latin typeface="Arial"/>
                        <a:ea typeface="Arial"/>
                        <a:cs typeface="Arial"/>
                        <a:sym typeface="Arial"/>
                      </a:endParaRPr>
                    </a:p>
                  </a:txBody>
                  <a:tcPr marT="34300" marB="34300" marR="91450" marL="91450">
                    <a:solidFill>
                      <a:srgbClr val="E6EAF4"/>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 Define</a:t>
                      </a:r>
                      <a:r>
                        <a:rPr lang="en">
                          <a:latin typeface="Arial"/>
                          <a:ea typeface="Arial"/>
                          <a:cs typeface="Arial"/>
                          <a:sym typeface="Arial"/>
                        </a:rPr>
                        <a:t> project overview &amp; </a:t>
                      </a:r>
                      <a:r>
                        <a:rPr lang="en">
                          <a:latin typeface="Arial"/>
                          <a:ea typeface="Arial"/>
                          <a:cs typeface="Arial"/>
                          <a:sym typeface="Arial"/>
                        </a:rPr>
                        <a:t>s</a:t>
                      </a:r>
                      <a:r>
                        <a:rPr lang="en">
                          <a:latin typeface="Arial"/>
                          <a:ea typeface="Arial"/>
                          <a:cs typeface="Arial"/>
                          <a:sym typeface="Arial"/>
                        </a:rPr>
                        <a:t>cope</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 Collect requirement &amp; break function</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 Customer assumption &amp; constraint</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 Estimate</a:t>
                      </a:r>
                      <a:endParaRPr>
                        <a:latin typeface="Arial"/>
                        <a:ea typeface="Arial"/>
                        <a:cs typeface="Arial"/>
                        <a:sym typeface="Arial"/>
                      </a:endParaRPr>
                    </a:p>
                  </a:txBody>
                  <a:tcPr marT="34300" marB="34300" marR="91450" marL="91450">
                    <a:solidFill>
                      <a:srgbClr val="E6EAF4"/>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Project Management:</a:t>
                      </a:r>
                      <a:endParaRPr>
                        <a:latin typeface="Arial"/>
                        <a:ea typeface="Arial"/>
                        <a:cs typeface="Arial"/>
                        <a:sym typeface="Arial"/>
                      </a:endParaRPr>
                    </a:p>
                    <a:p>
                      <a:pPr indent="0" lvl="0" marL="0" marR="0" rtl="0" algn="l">
                        <a:spcBef>
                          <a:spcPts val="0"/>
                        </a:spcBef>
                        <a:spcAft>
                          <a:spcPts val="0"/>
                        </a:spcAft>
                        <a:buNone/>
                      </a:pPr>
                      <a:r>
                        <a:rPr lang="en">
                          <a:solidFill>
                            <a:srgbClr val="FF0000"/>
                          </a:solidFill>
                          <a:latin typeface="Arial"/>
                          <a:ea typeface="Arial"/>
                          <a:cs typeface="Arial"/>
                          <a:sym typeface="Arial"/>
                        </a:rPr>
                        <a:t>・Estimation</a:t>
                      </a:r>
                      <a:endParaRPr>
                        <a:solidFill>
                          <a:srgbClr val="FF0000"/>
                        </a:solidFill>
                        <a:latin typeface="Arial"/>
                        <a:ea typeface="Arial"/>
                        <a:cs typeface="Arial"/>
                        <a:sym typeface="Arial"/>
                      </a:endParaRPr>
                    </a:p>
                    <a:p>
                      <a:pPr indent="0" lvl="0" marL="0" marR="0" rtl="0" algn="l">
                        <a:spcBef>
                          <a:spcPts val="0"/>
                        </a:spcBef>
                        <a:spcAft>
                          <a:spcPts val="0"/>
                        </a:spcAft>
                        <a:buNone/>
                      </a:pPr>
                      <a:r>
                        <a:rPr lang="en">
                          <a:solidFill>
                            <a:srgbClr val="FF0000"/>
                          </a:solidFill>
                          <a:latin typeface="Arial"/>
                          <a:ea typeface="Arial"/>
                          <a:cs typeface="Arial"/>
                          <a:sym typeface="Arial"/>
                        </a:rPr>
                        <a:t>・Master schedule</a:t>
                      </a:r>
                      <a:endParaRPr>
                        <a:solidFill>
                          <a:srgbClr val="FF0000"/>
                        </a:solidFill>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Development</a:t>
                      </a:r>
                      <a:endParaRPr>
                        <a:latin typeface="Arial"/>
                        <a:ea typeface="Arial"/>
                        <a:cs typeface="Arial"/>
                        <a:sym typeface="Arial"/>
                      </a:endParaRPr>
                    </a:p>
                    <a:p>
                      <a:pPr indent="0" lvl="0" marL="0" marR="0" rtl="0" algn="l">
                        <a:spcBef>
                          <a:spcPts val="0"/>
                        </a:spcBef>
                        <a:spcAft>
                          <a:spcPts val="0"/>
                        </a:spcAft>
                        <a:buNone/>
                      </a:pPr>
                      <a:r>
                        <a:rPr lang="en">
                          <a:latin typeface="Arial"/>
                          <a:ea typeface="Arial"/>
                          <a:cs typeface="Arial"/>
                          <a:sym typeface="Arial"/>
                        </a:rPr>
                        <a:t>・Q&amp;A Sheet</a:t>
                      </a:r>
                      <a:endParaRPr>
                        <a:latin typeface="Arial"/>
                        <a:ea typeface="Arial"/>
                        <a:cs typeface="Arial"/>
                        <a:sym typeface="Arial"/>
                      </a:endParaRPr>
                    </a:p>
                    <a:p>
                      <a:pPr indent="0" lvl="0" marL="0" marR="0" rtl="0" algn="l">
                        <a:spcBef>
                          <a:spcPts val="0"/>
                        </a:spcBef>
                        <a:spcAft>
                          <a:spcPts val="0"/>
                        </a:spcAft>
                        <a:buNone/>
                      </a:pPr>
                      <a:r>
                        <a:t/>
                      </a:r>
                      <a:endParaRPr>
                        <a:latin typeface="Arial"/>
                        <a:ea typeface="Arial"/>
                        <a:cs typeface="Arial"/>
                        <a:sym typeface="Arial"/>
                      </a:endParaRPr>
                    </a:p>
                  </a:txBody>
                  <a:tcPr marT="34300" marB="34300" marR="91450" marL="91450">
                    <a:solidFill>
                      <a:srgbClr val="E6EAF4"/>
                    </a:solidFill>
                  </a:tcPr>
                </a:tc>
                <a:tc>
                  <a:txBody>
                    <a:bodyPr>
                      <a:noAutofit/>
                    </a:bodyPr>
                    <a:lstStyle/>
                    <a:p>
                      <a:pPr indent="0" lvl="0" marL="0" marR="0" rtl="0" algn="l">
                        <a:spcBef>
                          <a:spcPts val="0"/>
                        </a:spcBef>
                        <a:spcAft>
                          <a:spcPts val="0"/>
                        </a:spcAft>
                        <a:buNone/>
                      </a:pPr>
                      <a:r>
                        <a:rPr lang="en">
                          <a:latin typeface="Arial"/>
                          <a:ea typeface="Arial"/>
                          <a:cs typeface="Arial"/>
                          <a:sym typeface="Arial"/>
                        </a:rPr>
                        <a:t>DM, GL</a:t>
                      </a:r>
                      <a:endParaRPr>
                        <a:latin typeface="Arial"/>
                        <a:ea typeface="Arial"/>
                        <a:cs typeface="Arial"/>
                        <a:sym typeface="Arial"/>
                      </a:endParaRPr>
                    </a:p>
                  </a:txBody>
                  <a:tcPr marT="34300" marB="34300" marR="91450" marL="91450">
                    <a:solidFill>
                      <a:srgbClr val="E6EAF4"/>
                    </a:solidFill>
                  </a:tcPr>
                </a:tc>
                <a:tc>
                  <a:txBody>
                    <a:bodyPr>
                      <a:noAutofit/>
                    </a:bodyPr>
                    <a:lstStyle/>
                    <a:p>
                      <a:pPr indent="0" lvl="0" marL="0" rtl="0" algn="l">
                        <a:spcBef>
                          <a:spcPts val="0"/>
                        </a:spcBef>
                        <a:spcAft>
                          <a:spcPts val="0"/>
                        </a:spcAft>
                        <a:buNone/>
                      </a:pPr>
                      <a:r>
                        <a:rPr lang="en" u="sng">
                          <a:solidFill>
                            <a:schemeClr val="hlink"/>
                          </a:solidFill>
                          <a:latin typeface="Arial"/>
                          <a:ea typeface="Arial"/>
                          <a:cs typeface="Arial"/>
                          <a:sym typeface="Arial"/>
                          <a:hlinkClick r:id="rId3"/>
                        </a:rPr>
                        <a:t>https://goo.gl/yBkHHZ</a:t>
                      </a:r>
                      <a:endParaRPr>
                        <a:solidFill>
                          <a:srgbClr val="444444"/>
                        </a:solidFill>
                        <a:latin typeface="Arial"/>
                        <a:ea typeface="Arial"/>
                        <a:cs typeface="Arial"/>
                        <a:sym typeface="Arial"/>
                      </a:endParaRPr>
                    </a:p>
                    <a:p>
                      <a:pPr indent="0" lvl="0" marL="0" rtl="0" algn="l">
                        <a:spcBef>
                          <a:spcPts val="0"/>
                        </a:spcBef>
                        <a:spcAft>
                          <a:spcPts val="0"/>
                        </a:spcAft>
                        <a:buNone/>
                      </a:pPr>
                      <a:r>
                        <a:rPr lang="en" u="sng">
                          <a:solidFill>
                            <a:schemeClr val="hlink"/>
                          </a:solidFill>
                          <a:latin typeface="Arial"/>
                          <a:ea typeface="Arial"/>
                          <a:cs typeface="Arial"/>
                          <a:sym typeface="Arial"/>
                          <a:hlinkClick r:id="rId4"/>
                        </a:rPr>
                        <a:t>https://goo.gl/F8xmG5</a:t>
                      </a:r>
                      <a:endParaRPr>
                        <a:solidFill>
                          <a:srgbClr val="444444"/>
                        </a:solidFill>
                        <a:latin typeface="Arial"/>
                        <a:ea typeface="Arial"/>
                        <a:cs typeface="Arial"/>
                        <a:sym typeface="Arial"/>
                      </a:endParaRPr>
                    </a:p>
                  </a:txBody>
                  <a:tcPr marT="34300" marB="34300" marR="91450" marL="91450">
                    <a:solidFill>
                      <a:srgbClr val="E6EAF4"/>
                    </a:solidFill>
                  </a:tcPr>
                </a:tc>
              </a:tr>
            </a:tbl>
          </a:graphicData>
        </a:graphic>
      </p:graphicFrame>
      <p:sp>
        <p:nvSpPr>
          <p:cNvPr id="350" name="Google Shape;350;p54"/>
          <p:cNvSpPr/>
          <p:nvPr/>
        </p:nvSpPr>
        <p:spPr>
          <a:xfrm>
            <a:off x="381000" y="228600"/>
            <a:ext cx="2819400" cy="276900"/>
          </a:xfrm>
          <a:prstGeom prst="rect">
            <a:avLst/>
          </a:prstGeom>
          <a:noFill/>
          <a:ln>
            <a:noFill/>
          </a:ln>
        </p:spPr>
        <p:txBody>
          <a:bodyPr anchorCtr="0" anchor="ctr" bIns="45700" lIns="91425" spcFirstLastPara="1" rIns="91425" wrap="square" tIns="45700">
            <a:noAutofit/>
          </a:bodyPr>
          <a:lstStyle/>
          <a:p>
            <a:pPr indent="0" lvl="0" marL="0" marR="0" rtl="0" algn="l">
              <a:lnSpc>
                <a:spcPct val="60000"/>
              </a:lnSpc>
              <a:spcBef>
                <a:spcPts val="0"/>
              </a:spcBef>
              <a:spcAft>
                <a:spcPts val="0"/>
              </a:spcAft>
              <a:buClr>
                <a:srgbClr val="000000"/>
              </a:buClr>
              <a:buSzPts val="1100"/>
              <a:buFont typeface="Arial"/>
              <a:buNone/>
            </a:pPr>
            <a:r>
              <a:rPr lang="en" sz="2100">
                <a:solidFill>
                  <a:srgbClr val="53585F"/>
                </a:solidFill>
              </a:rPr>
              <a:t>[Initiating process] </a:t>
            </a:r>
            <a:endParaRPr sz="2100">
              <a:solidFill>
                <a:srgbClr val="53585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