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7"/>
  </p:notesMasterIdLst>
  <p:sldIdLst>
    <p:sldId id="256" r:id="rId2"/>
    <p:sldId id="289" r:id="rId3"/>
    <p:sldId id="319" r:id="rId4"/>
    <p:sldId id="260" r:id="rId5"/>
    <p:sldId id="262" r:id="rId6"/>
    <p:sldId id="261" r:id="rId7"/>
    <p:sldId id="268" r:id="rId8"/>
    <p:sldId id="313" r:id="rId9"/>
    <p:sldId id="264" r:id="rId10"/>
    <p:sldId id="259" r:id="rId11"/>
    <p:sldId id="314" r:id="rId12"/>
    <p:sldId id="312" r:id="rId13"/>
    <p:sldId id="258" r:id="rId14"/>
    <p:sldId id="318" r:id="rId15"/>
    <p:sldId id="317" r:id="rId16"/>
    <p:sldId id="315" r:id="rId17"/>
    <p:sldId id="267" r:id="rId18"/>
    <p:sldId id="316" r:id="rId19"/>
    <p:sldId id="265" r:id="rId20"/>
    <p:sldId id="273" r:id="rId21"/>
    <p:sldId id="271" r:id="rId22"/>
    <p:sldId id="269" r:id="rId23"/>
    <p:sldId id="263" r:id="rId24"/>
    <p:sldId id="292" r:id="rId25"/>
    <p:sldId id="290" r:id="rId26"/>
  </p:sldIdLst>
  <p:sldSz cx="9144000" cy="5143500" type="screen16x9"/>
  <p:notesSz cx="6858000" cy="9144000"/>
  <p:embeddedFontLst>
    <p:embeddedFont>
      <p:font typeface="Anaheim" panose="020B0604020202020204" charset="0"/>
      <p:regular r:id="rId28"/>
    </p:embeddedFont>
    <p:embeddedFont>
      <p:font typeface="Bebas Neue" panose="020B0606020202050201" pitchFamily="34" charset="0"/>
      <p:regular r:id="rId29"/>
    </p:embeddedFont>
    <p:embeddedFont>
      <p:font typeface="DM Sans" pitchFamily="2" charset="0"/>
      <p:regular r:id="rId30"/>
      <p:bold r:id="rId31"/>
      <p:italic r:id="rId32"/>
      <p:boldItalic r:id="rId33"/>
    </p:embeddedFont>
    <p:embeddedFont>
      <p:font typeface="Lato" panose="020F0502020204030203" pitchFamily="34" charset="0"/>
      <p:regular r:id="rId34"/>
      <p:bold r:id="rId35"/>
      <p:italic r:id="rId36"/>
      <p:boldItalic r:id="rId37"/>
    </p:embeddedFont>
    <p:embeddedFont>
      <p:font typeface="Lato Light" panose="020F0502020204030203" pitchFamily="34" charset="0"/>
      <p:regular r:id="rId38"/>
      <p:italic r:id="rId39"/>
    </p:embeddedFont>
    <p:embeddedFont>
      <p:font typeface="Nunito Light" pitchFamily="2" charset="-93"/>
      <p:regular r:id="rId40"/>
      <p:italic r:id="rId41"/>
    </p:embeddedFont>
    <p:embeddedFont>
      <p:font typeface="Poppins" panose="000005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AC644E3-BE1E-4FAD-A2B0-68FEF2284348}">
          <p14:sldIdLst>
            <p14:sldId id="256"/>
            <p14:sldId id="289"/>
            <p14:sldId id="319"/>
            <p14:sldId id="260"/>
            <p14:sldId id="262"/>
            <p14:sldId id="261"/>
          </p14:sldIdLst>
        </p14:section>
        <p14:section name="Boot Sector" id="{24DB6569-268C-4EDC-859F-2D35F1D9D803}">
          <p14:sldIdLst>
            <p14:sldId id="268"/>
            <p14:sldId id="313"/>
          </p14:sldIdLst>
        </p14:section>
        <p14:section name="FAT" id="{48A6E26E-23A1-4D91-A5A7-9229A5D39AE6}">
          <p14:sldIdLst>
            <p14:sldId id="264"/>
            <p14:sldId id="259"/>
            <p14:sldId id="314"/>
          </p14:sldIdLst>
        </p14:section>
        <p14:section name="Root Directory" id="{D49E6F2F-5318-455A-B45A-8BEF57D9D186}">
          <p14:sldIdLst>
            <p14:sldId id="312"/>
            <p14:sldId id="258"/>
            <p14:sldId id="318"/>
            <p14:sldId id="317"/>
            <p14:sldId id="315"/>
          </p14:sldIdLst>
        </p14:section>
        <p14:section name="Data Area" id="{D7E763ED-1F4A-4C84-8A94-9D03F6306A0E}">
          <p14:sldIdLst>
            <p14:sldId id="267"/>
            <p14:sldId id="316"/>
          </p14:sldIdLst>
        </p14:section>
        <p14:section name="How the FAT work?" id="{342AF956-9990-4CA0-803A-34BFD59C8B93}">
          <p14:sldIdLst>
            <p14:sldId id="265"/>
            <p14:sldId id="273"/>
            <p14:sldId id="271"/>
            <p14:sldId id="269"/>
            <p14:sldId id="263"/>
            <p14:sldId id="292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C6C"/>
    <a:srgbClr val="F9FDE5"/>
    <a:srgbClr val="F9F9F9"/>
    <a:srgbClr val="FFE3E3"/>
    <a:srgbClr val="D5E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4212B5-EB10-4468-B0C5-0A706A6C7BF8}">
  <a:tblStyle styleId="{CE4212B5-EB10-4468-B0C5-0A706A6C7B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3824004-1CFA-4FB4-94B3-928A03A087C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23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408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676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334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732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161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5" name="Google Shape;2595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0" name="Google Shape;2020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d5260bdd8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d5260bdd8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1f72ba2fac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1f72ba2fac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4" name="Google Shape;3224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5" name="Google Shape;3225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6" name="Google Shape;2606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7" name="Google Shape;2607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5" name="Google Shape;2595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904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071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2674"/>
            <a:ext cx="4100400" cy="21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424696"/>
            <a:ext cx="41004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>
            <a:spLocks noGrp="1"/>
          </p:cNvSpPr>
          <p:nvPr>
            <p:ph type="title"/>
          </p:nvPr>
        </p:nvSpPr>
        <p:spPr>
          <a:xfrm>
            <a:off x="4641350" y="2377375"/>
            <a:ext cx="3790800" cy="8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title" idx="2" hasCustomPrompt="1"/>
          </p:nvPr>
        </p:nvSpPr>
        <p:spPr>
          <a:xfrm>
            <a:off x="6780125" y="1422091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5"/>
          <p:cNvSpPr txBox="1">
            <a:spLocks noGrp="1"/>
          </p:cNvSpPr>
          <p:nvPr>
            <p:ph type="subTitle" idx="1"/>
          </p:nvPr>
        </p:nvSpPr>
        <p:spPr>
          <a:xfrm>
            <a:off x="4641350" y="3314902"/>
            <a:ext cx="37908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8587325" y="395705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/>
          <p:nvPr/>
        </p:nvSpPr>
        <p:spPr>
          <a:xfrm rot="-3555120">
            <a:off x="8386891" y="372220"/>
            <a:ext cx="1858693" cy="1745210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18"/>
          <p:cNvGrpSpPr/>
          <p:nvPr/>
        </p:nvGrpSpPr>
        <p:grpSpPr>
          <a:xfrm>
            <a:off x="168465" y="2165325"/>
            <a:ext cx="360758" cy="258297"/>
            <a:chOff x="4992850" y="4345375"/>
            <a:chExt cx="607336" cy="638400"/>
          </a:xfrm>
        </p:grpSpPr>
        <p:sp>
          <p:nvSpPr>
            <p:cNvPr id="165" name="Google Shape;165;p18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18"/>
          <p:cNvSpPr/>
          <p:nvPr/>
        </p:nvSpPr>
        <p:spPr>
          <a:xfrm>
            <a:off x="8323225" y="34990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18"/>
          <p:cNvGrpSpPr/>
          <p:nvPr/>
        </p:nvGrpSpPr>
        <p:grpSpPr>
          <a:xfrm>
            <a:off x="8774879" y="1616797"/>
            <a:ext cx="234788" cy="188409"/>
            <a:chOff x="6428979" y="917397"/>
            <a:chExt cx="234788" cy="188409"/>
          </a:xfrm>
        </p:grpSpPr>
        <p:sp>
          <p:nvSpPr>
            <p:cNvPr id="169" name="Google Shape;169;p18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18"/>
          <p:cNvSpPr/>
          <p:nvPr/>
        </p:nvSpPr>
        <p:spPr>
          <a:xfrm>
            <a:off x="-1459469" y="3672639"/>
            <a:ext cx="2394769" cy="1973794"/>
          </a:xfrm>
          <a:custGeom>
            <a:avLst/>
            <a:gdLst/>
            <a:ahLst/>
            <a:cxnLst/>
            <a:rect l="l" t="t" r="r" b="b"/>
            <a:pathLst>
              <a:path w="42568" h="35085" extrusionOk="0">
                <a:moveTo>
                  <a:pt x="28184" y="1"/>
                </a:moveTo>
                <a:cubicBezTo>
                  <a:pt x="27147" y="1"/>
                  <a:pt x="26108" y="74"/>
                  <a:pt x="25087" y="208"/>
                </a:cubicBezTo>
                <a:cubicBezTo>
                  <a:pt x="23049" y="477"/>
                  <a:pt x="21019" y="979"/>
                  <a:pt x="19130" y="1771"/>
                </a:cubicBezTo>
                <a:cubicBezTo>
                  <a:pt x="14857" y="3603"/>
                  <a:pt x="12530" y="8343"/>
                  <a:pt x="9049" y="11237"/>
                </a:cubicBezTo>
                <a:cubicBezTo>
                  <a:pt x="6750" y="13118"/>
                  <a:pt x="3920" y="13918"/>
                  <a:pt x="2357" y="16514"/>
                </a:cubicBezTo>
                <a:cubicBezTo>
                  <a:pt x="616" y="19344"/>
                  <a:pt x="1" y="22527"/>
                  <a:pt x="1182" y="25739"/>
                </a:cubicBezTo>
                <a:cubicBezTo>
                  <a:pt x="1239" y="25824"/>
                  <a:pt x="1267" y="25944"/>
                  <a:pt x="1296" y="26065"/>
                </a:cubicBezTo>
                <a:cubicBezTo>
                  <a:pt x="2654" y="29276"/>
                  <a:pt x="5484" y="31752"/>
                  <a:pt x="8695" y="33167"/>
                </a:cubicBezTo>
                <a:cubicBezTo>
                  <a:pt x="11999" y="34639"/>
                  <a:pt x="15685" y="35049"/>
                  <a:pt x="19279" y="35084"/>
                </a:cubicBezTo>
                <a:cubicBezTo>
                  <a:pt x="22519" y="35084"/>
                  <a:pt x="25822" y="34759"/>
                  <a:pt x="28624" y="33167"/>
                </a:cubicBezTo>
                <a:cubicBezTo>
                  <a:pt x="31807" y="31335"/>
                  <a:pt x="32097" y="28951"/>
                  <a:pt x="33307" y="25916"/>
                </a:cubicBezTo>
                <a:cubicBezTo>
                  <a:pt x="34340" y="23320"/>
                  <a:pt x="36936" y="21403"/>
                  <a:pt x="38641" y="19280"/>
                </a:cubicBezTo>
                <a:cubicBezTo>
                  <a:pt x="41032" y="16337"/>
                  <a:pt x="42567" y="12411"/>
                  <a:pt x="41683" y="8697"/>
                </a:cubicBezTo>
                <a:cubicBezTo>
                  <a:pt x="40884" y="5400"/>
                  <a:pt x="38231" y="2719"/>
                  <a:pt x="35104" y="1333"/>
                </a:cubicBezTo>
                <a:cubicBezTo>
                  <a:pt x="32933" y="387"/>
                  <a:pt x="30559" y="1"/>
                  <a:pt x="281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title"/>
          </p:nvPr>
        </p:nvSpPr>
        <p:spPr>
          <a:xfrm>
            <a:off x="935300" y="1193100"/>
            <a:ext cx="3519600" cy="16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1"/>
          </p:nvPr>
        </p:nvSpPr>
        <p:spPr>
          <a:xfrm>
            <a:off x="935300" y="2794716"/>
            <a:ext cx="3519600" cy="8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8"/>
          <p:cNvSpPr>
            <a:spLocks noGrp="1"/>
          </p:cNvSpPr>
          <p:nvPr>
            <p:ph type="pic" idx="2"/>
          </p:nvPr>
        </p:nvSpPr>
        <p:spPr>
          <a:xfrm>
            <a:off x="5273100" y="533863"/>
            <a:ext cx="2910000" cy="40758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8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/>
          <p:nvPr/>
        </p:nvSpPr>
        <p:spPr>
          <a:xfrm>
            <a:off x="-1190814" y="-484857"/>
            <a:ext cx="1944724" cy="2432477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3"/>
          <p:cNvSpPr/>
          <p:nvPr/>
        </p:nvSpPr>
        <p:spPr>
          <a:xfrm rot="-3555149">
            <a:off x="8293717" y="3656862"/>
            <a:ext cx="2410819" cy="2263625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3"/>
          <p:cNvGrpSpPr/>
          <p:nvPr/>
        </p:nvGrpSpPr>
        <p:grpSpPr>
          <a:xfrm>
            <a:off x="8543915" y="4363775"/>
            <a:ext cx="360758" cy="258297"/>
            <a:chOff x="4992850" y="4345375"/>
            <a:chExt cx="607336" cy="638400"/>
          </a:xfrm>
        </p:grpSpPr>
        <p:sp>
          <p:nvSpPr>
            <p:cNvPr id="235" name="Google Shape;235;p2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237;p23"/>
          <p:cNvSpPr/>
          <p:nvPr/>
        </p:nvSpPr>
        <p:spPr>
          <a:xfrm>
            <a:off x="8323225" y="34990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250497" y="2032371"/>
            <a:ext cx="234196" cy="188409"/>
            <a:chOff x="7827572" y="1634046"/>
            <a:chExt cx="234196" cy="188409"/>
          </a:xfrm>
        </p:grpSpPr>
        <p:sp>
          <p:nvSpPr>
            <p:cNvPr id="239" name="Google Shape;239;p23"/>
            <p:cNvSpPr/>
            <p:nvPr/>
          </p:nvSpPr>
          <p:spPr>
            <a:xfrm>
              <a:off x="7827572" y="1634046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7937177" y="1634046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23"/>
          <p:cNvGrpSpPr/>
          <p:nvPr/>
        </p:nvGrpSpPr>
        <p:grpSpPr>
          <a:xfrm>
            <a:off x="8606904" y="3353147"/>
            <a:ext cx="234788" cy="188409"/>
            <a:chOff x="9104754" y="2072372"/>
            <a:chExt cx="234788" cy="188409"/>
          </a:xfrm>
        </p:grpSpPr>
        <p:sp>
          <p:nvSpPr>
            <p:cNvPr id="242" name="Google Shape;242;p23"/>
            <p:cNvSpPr/>
            <p:nvPr/>
          </p:nvSpPr>
          <p:spPr>
            <a:xfrm>
              <a:off x="9214275" y="2072372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9104754" y="2072372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23"/>
          <p:cNvSpPr/>
          <p:nvPr/>
        </p:nvSpPr>
        <p:spPr>
          <a:xfrm>
            <a:off x="223000" y="7101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subTitle" idx="1"/>
          </p:nvPr>
        </p:nvSpPr>
        <p:spPr>
          <a:xfrm>
            <a:off x="4691954" y="3284752"/>
            <a:ext cx="36120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subTitle" idx="2"/>
          </p:nvPr>
        </p:nvSpPr>
        <p:spPr>
          <a:xfrm>
            <a:off x="839975" y="3284752"/>
            <a:ext cx="36120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subTitle" idx="3"/>
          </p:nvPr>
        </p:nvSpPr>
        <p:spPr>
          <a:xfrm>
            <a:off x="839975" y="2342450"/>
            <a:ext cx="3612000" cy="10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9" name="Google Shape;249;p23"/>
          <p:cNvSpPr txBox="1">
            <a:spLocks noGrp="1"/>
          </p:cNvSpPr>
          <p:nvPr>
            <p:ph type="subTitle" idx="4"/>
          </p:nvPr>
        </p:nvSpPr>
        <p:spPr>
          <a:xfrm>
            <a:off x="4691972" y="2342450"/>
            <a:ext cx="3612000" cy="10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0" name="Google Shape;250;p2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/>
          <p:nvPr/>
        </p:nvSpPr>
        <p:spPr>
          <a:xfrm>
            <a:off x="-690854" y="831214"/>
            <a:ext cx="1404077" cy="1318319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8063173" y="3965293"/>
            <a:ext cx="1518102" cy="1898839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224750" y="141877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24"/>
          <p:cNvGrpSpPr/>
          <p:nvPr/>
        </p:nvGrpSpPr>
        <p:grpSpPr>
          <a:xfrm>
            <a:off x="7828972" y="294071"/>
            <a:ext cx="234196" cy="188409"/>
            <a:chOff x="3889166" y="1636096"/>
            <a:chExt cx="98179" cy="78984"/>
          </a:xfrm>
        </p:grpSpPr>
        <p:sp>
          <p:nvSpPr>
            <p:cNvPr id="256" name="Google Shape;256;p24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24"/>
          <p:cNvGrpSpPr/>
          <p:nvPr/>
        </p:nvGrpSpPr>
        <p:grpSpPr>
          <a:xfrm>
            <a:off x="8246852" y="4332212"/>
            <a:ext cx="367931" cy="258169"/>
            <a:chOff x="4992850" y="4345375"/>
            <a:chExt cx="619413" cy="638400"/>
          </a:xfrm>
        </p:grpSpPr>
        <p:sp>
          <p:nvSpPr>
            <p:cNvPr id="259" name="Google Shape;259;p24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24"/>
          <p:cNvGrpSpPr/>
          <p:nvPr/>
        </p:nvGrpSpPr>
        <p:grpSpPr>
          <a:xfrm>
            <a:off x="8746054" y="957297"/>
            <a:ext cx="234788" cy="188409"/>
            <a:chOff x="4424582" y="1819850"/>
            <a:chExt cx="98427" cy="78984"/>
          </a:xfrm>
        </p:grpSpPr>
        <p:sp>
          <p:nvSpPr>
            <p:cNvPr id="262" name="Google Shape;262;p24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4"/>
          <p:cNvSpPr txBox="1">
            <a:spLocks noGrp="1"/>
          </p:cNvSpPr>
          <p:nvPr>
            <p:ph type="subTitle" idx="1"/>
          </p:nvPr>
        </p:nvSpPr>
        <p:spPr>
          <a:xfrm>
            <a:off x="4832078" y="1789575"/>
            <a:ext cx="3254100" cy="19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4"/>
          <p:cNvSpPr txBox="1">
            <a:spLocks noGrp="1"/>
          </p:cNvSpPr>
          <p:nvPr>
            <p:ph type="subTitle" idx="2"/>
          </p:nvPr>
        </p:nvSpPr>
        <p:spPr>
          <a:xfrm>
            <a:off x="1057900" y="1789575"/>
            <a:ext cx="3254100" cy="19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4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/>
          <p:nvPr/>
        </p:nvSpPr>
        <p:spPr>
          <a:xfrm rot="5655372">
            <a:off x="-2129157" y="3022453"/>
            <a:ext cx="3864815" cy="3745843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5"/>
          <p:cNvSpPr/>
          <p:nvPr/>
        </p:nvSpPr>
        <p:spPr>
          <a:xfrm rot="-3917262">
            <a:off x="7631540" y="-1432759"/>
            <a:ext cx="3352710" cy="2977303"/>
          </a:xfrm>
          <a:custGeom>
            <a:avLst/>
            <a:gdLst/>
            <a:ahLst/>
            <a:cxnLst/>
            <a:rect l="l" t="t" r="r" b="b"/>
            <a:pathLst>
              <a:path w="34750" h="30859" extrusionOk="0">
                <a:moveTo>
                  <a:pt x="19927" y="1"/>
                </a:moveTo>
                <a:cubicBezTo>
                  <a:pt x="17317" y="1"/>
                  <a:pt x="14720" y="895"/>
                  <a:pt x="13116" y="2899"/>
                </a:cubicBezTo>
                <a:cubicBezTo>
                  <a:pt x="11970" y="4342"/>
                  <a:pt x="11440" y="6203"/>
                  <a:pt x="10492" y="7795"/>
                </a:cubicBezTo>
                <a:cubicBezTo>
                  <a:pt x="9346" y="9768"/>
                  <a:pt x="7606" y="11332"/>
                  <a:pt x="5837" y="12832"/>
                </a:cubicBezTo>
                <a:cubicBezTo>
                  <a:pt x="4542" y="13949"/>
                  <a:pt x="3184" y="15074"/>
                  <a:pt x="2208" y="16517"/>
                </a:cubicBezTo>
                <a:cubicBezTo>
                  <a:pt x="262" y="19290"/>
                  <a:pt x="1" y="23118"/>
                  <a:pt x="1472" y="26153"/>
                </a:cubicBezTo>
                <a:cubicBezTo>
                  <a:pt x="2859" y="28926"/>
                  <a:pt x="5250" y="30135"/>
                  <a:pt x="8221" y="30312"/>
                </a:cubicBezTo>
                <a:cubicBezTo>
                  <a:pt x="12027" y="30574"/>
                  <a:pt x="15826" y="30786"/>
                  <a:pt x="19632" y="30843"/>
                </a:cubicBezTo>
                <a:cubicBezTo>
                  <a:pt x="20489" y="30852"/>
                  <a:pt x="21343" y="30858"/>
                  <a:pt x="22195" y="30858"/>
                </a:cubicBezTo>
                <a:cubicBezTo>
                  <a:pt x="23952" y="30858"/>
                  <a:pt x="25703" y="30832"/>
                  <a:pt x="27470" y="30751"/>
                </a:cubicBezTo>
                <a:cubicBezTo>
                  <a:pt x="29126" y="30666"/>
                  <a:pt x="30894" y="30517"/>
                  <a:pt x="32246" y="29577"/>
                </a:cubicBezTo>
                <a:cubicBezTo>
                  <a:pt x="34042" y="28339"/>
                  <a:pt x="34750" y="25976"/>
                  <a:pt x="34488" y="23825"/>
                </a:cubicBezTo>
                <a:cubicBezTo>
                  <a:pt x="34219" y="21703"/>
                  <a:pt x="33102" y="19757"/>
                  <a:pt x="31863" y="17989"/>
                </a:cubicBezTo>
                <a:cubicBezTo>
                  <a:pt x="31099" y="16899"/>
                  <a:pt x="30243" y="15866"/>
                  <a:pt x="29656" y="14657"/>
                </a:cubicBezTo>
                <a:cubicBezTo>
                  <a:pt x="28680" y="12683"/>
                  <a:pt x="28447" y="10476"/>
                  <a:pt x="28029" y="8325"/>
                </a:cubicBezTo>
                <a:cubicBezTo>
                  <a:pt x="27591" y="6111"/>
                  <a:pt x="27675" y="3727"/>
                  <a:pt x="25971" y="1986"/>
                </a:cubicBezTo>
                <a:cubicBezTo>
                  <a:pt x="25058" y="1039"/>
                  <a:pt x="23728" y="543"/>
                  <a:pt x="22433" y="274"/>
                </a:cubicBezTo>
                <a:cubicBezTo>
                  <a:pt x="21619" y="95"/>
                  <a:pt x="20772" y="1"/>
                  <a:pt x="199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5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25"/>
          <p:cNvGrpSpPr/>
          <p:nvPr/>
        </p:nvGrpSpPr>
        <p:grpSpPr>
          <a:xfrm>
            <a:off x="124215" y="3908450"/>
            <a:ext cx="360758" cy="258297"/>
            <a:chOff x="4992850" y="4345375"/>
            <a:chExt cx="607336" cy="638400"/>
          </a:xfrm>
        </p:grpSpPr>
        <p:sp>
          <p:nvSpPr>
            <p:cNvPr id="273" name="Google Shape;273;p25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25"/>
          <p:cNvSpPr/>
          <p:nvPr/>
        </p:nvSpPr>
        <p:spPr>
          <a:xfrm>
            <a:off x="424525" y="297107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25"/>
          <p:cNvGrpSpPr/>
          <p:nvPr/>
        </p:nvGrpSpPr>
        <p:grpSpPr>
          <a:xfrm>
            <a:off x="8546697" y="4473421"/>
            <a:ext cx="234196" cy="188409"/>
            <a:chOff x="5151797" y="479071"/>
            <a:chExt cx="234196" cy="188409"/>
          </a:xfrm>
        </p:grpSpPr>
        <p:sp>
          <p:nvSpPr>
            <p:cNvPr id="277" name="Google Shape;277;p25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25"/>
          <p:cNvGrpSpPr/>
          <p:nvPr/>
        </p:nvGrpSpPr>
        <p:grpSpPr>
          <a:xfrm>
            <a:off x="8573904" y="256622"/>
            <a:ext cx="234788" cy="188409"/>
            <a:chOff x="6428979" y="917397"/>
            <a:chExt cx="234788" cy="188409"/>
          </a:xfrm>
        </p:grpSpPr>
        <p:sp>
          <p:nvSpPr>
            <p:cNvPr id="280" name="Google Shape;280;p25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25"/>
          <p:cNvSpPr/>
          <p:nvPr/>
        </p:nvSpPr>
        <p:spPr>
          <a:xfrm>
            <a:off x="8546700" y="17894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5"/>
          <p:cNvSpPr txBox="1">
            <a:spLocks noGrp="1"/>
          </p:cNvSpPr>
          <p:nvPr>
            <p:ph type="subTitle" idx="1"/>
          </p:nvPr>
        </p:nvSpPr>
        <p:spPr>
          <a:xfrm>
            <a:off x="937625" y="2511574"/>
            <a:ext cx="21753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5"/>
          <p:cNvSpPr txBox="1">
            <a:spLocks noGrp="1"/>
          </p:cNvSpPr>
          <p:nvPr>
            <p:ph type="subTitle" idx="2"/>
          </p:nvPr>
        </p:nvSpPr>
        <p:spPr>
          <a:xfrm>
            <a:off x="3484347" y="2511574"/>
            <a:ext cx="21753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5"/>
          <p:cNvSpPr txBox="1">
            <a:spLocks noGrp="1"/>
          </p:cNvSpPr>
          <p:nvPr>
            <p:ph type="subTitle" idx="3"/>
          </p:nvPr>
        </p:nvSpPr>
        <p:spPr>
          <a:xfrm>
            <a:off x="6031075" y="2511574"/>
            <a:ext cx="21753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5"/>
          <p:cNvSpPr txBox="1">
            <a:spLocks noGrp="1"/>
          </p:cNvSpPr>
          <p:nvPr>
            <p:ph type="subTitle" idx="4"/>
          </p:nvPr>
        </p:nvSpPr>
        <p:spPr>
          <a:xfrm>
            <a:off x="937625" y="2037322"/>
            <a:ext cx="21753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8" name="Google Shape;288;p25"/>
          <p:cNvSpPr txBox="1">
            <a:spLocks noGrp="1"/>
          </p:cNvSpPr>
          <p:nvPr>
            <p:ph type="subTitle" idx="5"/>
          </p:nvPr>
        </p:nvSpPr>
        <p:spPr>
          <a:xfrm>
            <a:off x="3484350" y="2037322"/>
            <a:ext cx="21753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9" name="Google Shape;289;p25"/>
          <p:cNvSpPr txBox="1">
            <a:spLocks noGrp="1"/>
          </p:cNvSpPr>
          <p:nvPr>
            <p:ph type="subTitle" idx="6"/>
          </p:nvPr>
        </p:nvSpPr>
        <p:spPr>
          <a:xfrm>
            <a:off x="6031075" y="2037322"/>
            <a:ext cx="21753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/>
          <p:nvPr/>
        </p:nvSpPr>
        <p:spPr>
          <a:xfrm>
            <a:off x="8479425" y="230120"/>
            <a:ext cx="2496096" cy="1582356"/>
          </a:xfrm>
          <a:custGeom>
            <a:avLst/>
            <a:gdLst/>
            <a:ahLst/>
            <a:cxnLst/>
            <a:rect l="l" t="t" r="r" b="b"/>
            <a:pathLst>
              <a:path w="47371" h="30030" extrusionOk="0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6"/>
          <p:cNvSpPr/>
          <p:nvPr/>
        </p:nvSpPr>
        <p:spPr>
          <a:xfrm rot="-3555177">
            <a:off x="-1456144" y="2911698"/>
            <a:ext cx="2122762" cy="1993144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26"/>
          <p:cNvGrpSpPr/>
          <p:nvPr/>
        </p:nvGrpSpPr>
        <p:grpSpPr>
          <a:xfrm>
            <a:off x="167265" y="3779125"/>
            <a:ext cx="360758" cy="258297"/>
            <a:chOff x="4992850" y="4345375"/>
            <a:chExt cx="607336" cy="638400"/>
          </a:xfrm>
        </p:grpSpPr>
        <p:sp>
          <p:nvSpPr>
            <p:cNvPr id="294" name="Google Shape;294;p26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" name="Google Shape;296;p26"/>
          <p:cNvSpPr/>
          <p:nvPr/>
        </p:nvSpPr>
        <p:spPr>
          <a:xfrm>
            <a:off x="8479425" y="53950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" name="Google Shape;297;p26"/>
          <p:cNvGrpSpPr/>
          <p:nvPr/>
        </p:nvGrpSpPr>
        <p:grpSpPr>
          <a:xfrm>
            <a:off x="485797" y="4603996"/>
            <a:ext cx="234196" cy="188409"/>
            <a:chOff x="5151797" y="479071"/>
            <a:chExt cx="234196" cy="188409"/>
          </a:xfrm>
        </p:grpSpPr>
        <p:sp>
          <p:nvSpPr>
            <p:cNvPr id="298" name="Google Shape;298;p26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6"/>
          <p:cNvGrpSpPr/>
          <p:nvPr/>
        </p:nvGrpSpPr>
        <p:grpSpPr>
          <a:xfrm>
            <a:off x="8595429" y="3449772"/>
            <a:ext cx="234788" cy="188409"/>
            <a:chOff x="6428979" y="917397"/>
            <a:chExt cx="234788" cy="188409"/>
          </a:xfrm>
        </p:grpSpPr>
        <p:sp>
          <p:nvSpPr>
            <p:cNvPr id="301" name="Google Shape;301;p26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26"/>
          <p:cNvSpPr/>
          <p:nvPr/>
        </p:nvSpPr>
        <p:spPr>
          <a:xfrm>
            <a:off x="8652025" y="123140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6"/>
          <p:cNvSpPr txBox="1">
            <a:spLocks noGrp="1"/>
          </p:cNvSpPr>
          <p:nvPr>
            <p:ph type="subTitle" idx="1"/>
          </p:nvPr>
        </p:nvSpPr>
        <p:spPr>
          <a:xfrm>
            <a:off x="1618875" y="1926977"/>
            <a:ext cx="2373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6"/>
          <p:cNvSpPr txBox="1">
            <a:spLocks noGrp="1"/>
          </p:cNvSpPr>
          <p:nvPr>
            <p:ph type="subTitle" idx="2"/>
          </p:nvPr>
        </p:nvSpPr>
        <p:spPr>
          <a:xfrm>
            <a:off x="5152013" y="1926977"/>
            <a:ext cx="2373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26"/>
          <p:cNvSpPr txBox="1">
            <a:spLocks noGrp="1"/>
          </p:cNvSpPr>
          <p:nvPr>
            <p:ph type="subTitle" idx="3"/>
          </p:nvPr>
        </p:nvSpPr>
        <p:spPr>
          <a:xfrm>
            <a:off x="1618875" y="3569852"/>
            <a:ext cx="2373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26"/>
          <p:cNvSpPr txBox="1">
            <a:spLocks noGrp="1"/>
          </p:cNvSpPr>
          <p:nvPr>
            <p:ph type="subTitle" idx="4"/>
          </p:nvPr>
        </p:nvSpPr>
        <p:spPr>
          <a:xfrm>
            <a:off x="5152013" y="3569852"/>
            <a:ext cx="2373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26"/>
          <p:cNvSpPr txBox="1">
            <a:spLocks noGrp="1"/>
          </p:cNvSpPr>
          <p:nvPr>
            <p:ph type="subTitle" idx="5"/>
          </p:nvPr>
        </p:nvSpPr>
        <p:spPr>
          <a:xfrm>
            <a:off x="1618875" y="1489700"/>
            <a:ext cx="2373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0" name="Google Shape;310;p26"/>
          <p:cNvSpPr txBox="1">
            <a:spLocks noGrp="1"/>
          </p:cNvSpPr>
          <p:nvPr>
            <p:ph type="subTitle" idx="6"/>
          </p:nvPr>
        </p:nvSpPr>
        <p:spPr>
          <a:xfrm>
            <a:off x="1618875" y="3132675"/>
            <a:ext cx="2373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1" name="Google Shape;311;p26"/>
          <p:cNvSpPr txBox="1">
            <a:spLocks noGrp="1"/>
          </p:cNvSpPr>
          <p:nvPr>
            <p:ph type="subTitle" idx="7"/>
          </p:nvPr>
        </p:nvSpPr>
        <p:spPr>
          <a:xfrm>
            <a:off x="5152008" y="1489700"/>
            <a:ext cx="2373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2" name="Google Shape;312;p26"/>
          <p:cNvSpPr txBox="1">
            <a:spLocks noGrp="1"/>
          </p:cNvSpPr>
          <p:nvPr>
            <p:ph type="subTitle" idx="8"/>
          </p:nvPr>
        </p:nvSpPr>
        <p:spPr>
          <a:xfrm>
            <a:off x="5152008" y="3132675"/>
            <a:ext cx="2373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3" name="Google Shape;313;p26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/>
          <p:nvPr/>
        </p:nvSpPr>
        <p:spPr>
          <a:xfrm>
            <a:off x="8432226" y="-375650"/>
            <a:ext cx="1395293" cy="1745295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7"/>
          <p:cNvSpPr/>
          <p:nvPr/>
        </p:nvSpPr>
        <p:spPr>
          <a:xfrm rot="-3555079">
            <a:off x="-738071" y="2310738"/>
            <a:ext cx="1257907" cy="1181115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27"/>
          <p:cNvGrpSpPr/>
          <p:nvPr/>
        </p:nvGrpSpPr>
        <p:grpSpPr>
          <a:xfrm>
            <a:off x="8788054" y="1644572"/>
            <a:ext cx="234788" cy="188409"/>
            <a:chOff x="6428979" y="917397"/>
            <a:chExt cx="234788" cy="188409"/>
          </a:xfrm>
        </p:grpSpPr>
        <p:sp>
          <p:nvSpPr>
            <p:cNvPr id="318" name="Google Shape;318;p27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27"/>
          <p:cNvSpPr/>
          <p:nvPr/>
        </p:nvSpPr>
        <p:spPr>
          <a:xfrm>
            <a:off x="8760850" y="85412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7"/>
          <p:cNvSpPr/>
          <p:nvPr/>
        </p:nvSpPr>
        <p:spPr>
          <a:xfrm>
            <a:off x="81150" y="2708188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7"/>
          <p:cNvSpPr txBox="1">
            <a:spLocks noGrp="1"/>
          </p:cNvSpPr>
          <p:nvPr>
            <p:ph type="subTitle" idx="1"/>
          </p:nvPr>
        </p:nvSpPr>
        <p:spPr>
          <a:xfrm>
            <a:off x="1618113" y="1561615"/>
            <a:ext cx="404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7"/>
          <p:cNvSpPr txBox="1">
            <a:spLocks noGrp="1"/>
          </p:cNvSpPr>
          <p:nvPr>
            <p:ph type="subTitle" idx="2"/>
          </p:nvPr>
        </p:nvSpPr>
        <p:spPr>
          <a:xfrm>
            <a:off x="1618120" y="2458540"/>
            <a:ext cx="404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7"/>
          <p:cNvSpPr txBox="1">
            <a:spLocks noGrp="1"/>
          </p:cNvSpPr>
          <p:nvPr>
            <p:ph type="subTitle" idx="3"/>
          </p:nvPr>
        </p:nvSpPr>
        <p:spPr>
          <a:xfrm>
            <a:off x="1618113" y="3355465"/>
            <a:ext cx="404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7"/>
          <p:cNvSpPr txBox="1">
            <a:spLocks noGrp="1"/>
          </p:cNvSpPr>
          <p:nvPr>
            <p:ph type="subTitle" idx="4"/>
          </p:nvPr>
        </p:nvSpPr>
        <p:spPr>
          <a:xfrm>
            <a:off x="1618120" y="4252390"/>
            <a:ext cx="404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7"/>
          <p:cNvSpPr txBox="1">
            <a:spLocks noGrp="1"/>
          </p:cNvSpPr>
          <p:nvPr>
            <p:ph type="subTitle" idx="5"/>
          </p:nvPr>
        </p:nvSpPr>
        <p:spPr>
          <a:xfrm>
            <a:off x="1618113" y="1317250"/>
            <a:ext cx="4040700" cy="3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8" name="Google Shape;328;p27"/>
          <p:cNvSpPr txBox="1">
            <a:spLocks noGrp="1"/>
          </p:cNvSpPr>
          <p:nvPr>
            <p:ph type="subTitle" idx="6"/>
          </p:nvPr>
        </p:nvSpPr>
        <p:spPr>
          <a:xfrm>
            <a:off x="1618113" y="3111217"/>
            <a:ext cx="4040700" cy="3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9" name="Google Shape;329;p27"/>
          <p:cNvSpPr txBox="1">
            <a:spLocks noGrp="1"/>
          </p:cNvSpPr>
          <p:nvPr>
            <p:ph type="subTitle" idx="7"/>
          </p:nvPr>
        </p:nvSpPr>
        <p:spPr>
          <a:xfrm>
            <a:off x="1618113" y="2214233"/>
            <a:ext cx="4040700" cy="3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0" name="Google Shape;330;p27"/>
          <p:cNvSpPr txBox="1">
            <a:spLocks noGrp="1"/>
          </p:cNvSpPr>
          <p:nvPr>
            <p:ph type="subTitle" idx="8"/>
          </p:nvPr>
        </p:nvSpPr>
        <p:spPr>
          <a:xfrm>
            <a:off x="1618113" y="4008200"/>
            <a:ext cx="4040700" cy="3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1" name="Google Shape;331;p27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8"/>
          <p:cNvSpPr txBox="1">
            <a:spLocks noGrp="1"/>
          </p:cNvSpPr>
          <p:nvPr>
            <p:ph type="subTitle" idx="1"/>
          </p:nvPr>
        </p:nvSpPr>
        <p:spPr>
          <a:xfrm>
            <a:off x="1109152" y="2080877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8"/>
          <p:cNvSpPr txBox="1">
            <a:spLocks noGrp="1"/>
          </p:cNvSpPr>
          <p:nvPr>
            <p:ph type="subTitle" idx="2"/>
          </p:nvPr>
        </p:nvSpPr>
        <p:spPr>
          <a:xfrm>
            <a:off x="3579000" y="2080877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8"/>
          <p:cNvSpPr txBox="1">
            <a:spLocks noGrp="1"/>
          </p:cNvSpPr>
          <p:nvPr>
            <p:ph type="subTitle" idx="3"/>
          </p:nvPr>
        </p:nvSpPr>
        <p:spPr>
          <a:xfrm>
            <a:off x="1109152" y="3511102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8"/>
          <p:cNvSpPr txBox="1">
            <a:spLocks noGrp="1"/>
          </p:cNvSpPr>
          <p:nvPr>
            <p:ph type="subTitle" idx="4"/>
          </p:nvPr>
        </p:nvSpPr>
        <p:spPr>
          <a:xfrm>
            <a:off x="3579000" y="3511102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5"/>
          </p:nvPr>
        </p:nvSpPr>
        <p:spPr>
          <a:xfrm>
            <a:off x="6048848" y="2080877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8"/>
          <p:cNvSpPr txBox="1">
            <a:spLocks noGrp="1"/>
          </p:cNvSpPr>
          <p:nvPr>
            <p:ph type="subTitle" idx="6"/>
          </p:nvPr>
        </p:nvSpPr>
        <p:spPr>
          <a:xfrm>
            <a:off x="6048848" y="3511102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8"/>
          <p:cNvSpPr txBox="1">
            <a:spLocks noGrp="1"/>
          </p:cNvSpPr>
          <p:nvPr>
            <p:ph type="subTitle" idx="7"/>
          </p:nvPr>
        </p:nvSpPr>
        <p:spPr>
          <a:xfrm>
            <a:off x="1113052" y="16565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8"/>
          </p:nvPr>
        </p:nvSpPr>
        <p:spPr>
          <a:xfrm>
            <a:off x="3582900" y="16565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2" name="Google Shape;342;p28"/>
          <p:cNvSpPr txBox="1">
            <a:spLocks noGrp="1"/>
          </p:cNvSpPr>
          <p:nvPr>
            <p:ph type="subTitle" idx="9"/>
          </p:nvPr>
        </p:nvSpPr>
        <p:spPr>
          <a:xfrm>
            <a:off x="6052748" y="16565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3" name="Google Shape;343;p28"/>
          <p:cNvSpPr txBox="1">
            <a:spLocks noGrp="1"/>
          </p:cNvSpPr>
          <p:nvPr>
            <p:ph type="subTitle" idx="13"/>
          </p:nvPr>
        </p:nvSpPr>
        <p:spPr>
          <a:xfrm>
            <a:off x="1113052" y="30868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4" name="Google Shape;344;p28"/>
          <p:cNvSpPr txBox="1">
            <a:spLocks noGrp="1"/>
          </p:cNvSpPr>
          <p:nvPr>
            <p:ph type="subTitle" idx="14"/>
          </p:nvPr>
        </p:nvSpPr>
        <p:spPr>
          <a:xfrm>
            <a:off x="3582900" y="30868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5" name="Google Shape;345;p28"/>
          <p:cNvSpPr txBox="1">
            <a:spLocks noGrp="1"/>
          </p:cNvSpPr>
          <p:nvPr>
            <p:ph type="subTitle" idx="15"/>
          </p:nvPr>
        </p:nvSpPr>
        <p:spPr>
          <a:xfrm>
            <a:off x="6052748" y="30868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6" name="Google Shape;346;p28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8"/>
          <p:cNvSpPr/>
          <p:nvPr/>
        </p:nvSpPr>
        <p:spPr>
          <a:xfrm rot="775147" flipH="1">
            <a:off x="-1527367" y="-114758"/>
            <a:ext cx="2259394" cy="2189843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8"/>
          <p:cNvSpPr/>
          <p:nvPr/>
        </p:nvSpPr>
        <p:spPr>
          <a:xfrm rot="1970999">
            <a:off x="8582834" y="2457675"/>
            <a:ext cx="1631059" cy="2040203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28"/>
          <p:cNvGrpSpPr/>
          <p:nvPr/>
        </p:nvGrpSpPr>
        <p:grpSpPr>
          <a:xfrm>
            <a:off x="167240" y="3879375"/>
            <a:ext cx="360758" cy="258297"/>
            <a:chOff x="4992850" y="4345375"/>
            <a:chExt cx="607336" cy="638400"/>
          </a:xfrm>
        </p:grpSpPr>
        <p:sp>
          <p:nvSpPr>
            <p:cNvPr id="350" name="Google Shape;350;p28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28"/>
          <p:cNvSpPr/>
          <p:nvPr/>
        </p:nvSpPr>
        <p:spPr>
          <a:xfrm>
            <a:off x="8760825" y="362107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" name="Google Shape;353;p28"/>
          <p:cNvGrpSpPr/>
          <p:nvPr/>
        </p:nvGrpSpPr>
        <p:grpSpPr>
          <a:xfrm>
            <a:off x="665547" y="4674796"/>
            <a:ext cx="234196" cy="188409"/>
            <a:chOff x="5151797" y="479071"/>
            <a:chExt cx="234196" cy="188409"/>
          </a:xfrm>
        </p:grpSpPr>
        <p:sp>
          <p:nvSpPr>
            <p:cNvPr id="354" name="Google Shape;354;p28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28"/>
          <p:cNvGrpSpPr/>
          <p:nvPr/>
        </p:nvGrpSpPr>
        <p:grpSpPr>
          <a:xfrm>
            <a:off x="8652804" y="2111547"/>
            <a:ext cx="234788" cy="188409"/>
            <a:chOff x="6428979" y="917397"/>
            <a:chExt cx="234788" cy="188409"/>
          </a:xfrm>
        </p:grpSpPr>
        <p:sp>
          <p:nvSpPr>
            <p:cNvPr id="357" name="Google Shape;357;p28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28"/>
          <p:cNvSpPr/>
          <p:nvPr/>
        </p:nvSpPr>
        <p:spPr>
          <a:xfrm>
            <a:off x="115400" y="101772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"/>
          <p:cNvSpPr txBox="1">
            <a:spLocks noGrp="1"/>
          </p:cNvSpPr>
          <p:nvPr>
            <p:ph type="title"/>
          </p:nvPr>
        </p:nvSpPr>
        <p:spPr>
          <a:xfrm>
            <a:off x="713258" y="736593"/>
            <a:ext cx="3858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31"/>
          <p:cNvSpPr txBox="1">
            <a:spLocks noGrp="1"/>
          </p:cNvSpPr>
          <p:nvPr>
            <p:ph type="subTitle" idx="1"/>
          </p:nvPr>
        </p:nvSpPr>
        <p:spPr>
          <a:xfrm>
            <a:off x="713225" y="1775309"/>
            <a:ext cx="38586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31"/>
          <p:cNvSpPr txBox="1"/>
          <p:nvPr/>
        </p:nvSpPr>
        <p:spPr>
          <a:xfrm>
            <a:off x="713225" y="3521150"/>
            <a:ext cx="3858600" cy="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Google Shape;405;p31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3225" y="2254513"/>
            <a:ext cx="44445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322859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13225" y="3209796"/>
            <a:ext cx="4444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4923497" y="281246"/>
            <a:ext cx="234196" cy="188409"/>
            <a:chOff x="3889166" y="1636096"/>
            <a:chExt cx="98179" cy="78984"/>
          </a:xfrm>
        </p:grpSpPr>
        <p:sp>
          <p:nvSpPr>
            <p:cNvPr id="18" name="Google Shape;18;p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8670104" y="3863122"/>
            <a:ext cx="234788" cy="188409"/>
            <a:chOff x="4424582" y="1819850"/>
            <a:chExt cx="98427" cy="78984"/>
          </a:xfrm>
        </p:grpSpPr>
        <p:sp>
          <p:nvSpPr>
            <p:cNvPr id="21" name="Google Shape;21;p3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"/>
          <p:cNvSpPr/>
          <p:nvPr/>
        </p:nvSpPr>
        <p:spPr>
          <a:xfrm rot="3555162" flipH="1">
            <a:off x="-993615" y="620242"/>
            <a:ext cx="1625808" cy="1526544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3"/>
          <p:cNvSpPr/>
          <p:nvPr/>
        </p:nvSpPr>
        <p:spPr>
          <a:xfrm flipH="1">
            <a:off x="8511080" y="2803089"/>
            <a:ext cx="2259360" cy="2189809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3"/>
          <p:cNvSpPr/>
          <p:nvPr/>
        </p:nvSpPr>
        <p:spPr>
          <a:xfrm flipH="1">
            <a:off x="325220" y="262450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3"/>
          <p:cNvGrpSpPr/>
          <p:nvPr/>
        </p:nvGrpSpPr>
        <p:grpSpPr>
          <a:xfrm>
            <a:off x="8511086" y="618472"/>
            <a:ext cx="367931" cy="258303"/>
            <a:chOff x="4935811" y="4414372"/>
            <a:chExt cx="367931" cy="258303"/>
          </a:xfrm>
        </p:grpSpPr>
        <p:sp>
          <p:nvSpPr>
            <p:cNvPr id="414" name="Google Shape;414;p33"/>
            <p:cNvSpPr/>
            <p:nvPr/>
          </p:nvSpPr>
          <p:spPr>
            <a:xfrm flipH="1">
              <a:off x="5169642" y="4414375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 rot="10800000" flipH="1">
              <a:off x="4935811" y="4414372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3"/>
          <p:cNvSpPr/>
          <p:nvPr/>
        </p:nvSpPr>
        <p:spPr>
          <a:xfrm flipH="1">
            <a:off x="239095" y="38109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33"/>
          <p:cNvGrpSpPr/>
          <p:nvPr/>
        </p:nvGrpSpPr>
        <p:grpSpPr>
          <a:xfrm>
            <a:off x="184447" y="1289308"/>
            <a:ext cx="234196" cy="188409"/>
            <a:chOff x="368022" y="616196"/>
            <a:chExt cx="234196" cy="188409"/>
          </a:xfrm>
        </p:grpSpPr>
        <p:sp>
          <p:nvSpPr>
            <p:cNvPr id="418" name="Google Shape;418;p33"/>
            <p:cNvSpPr/>
            <p:nvPr/>
          </p:nvSpPr>
          <p:spPr>
            <a:xfrm>
              <a:off x="368022" y="616196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77627" y="616196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3"/>
          <p:cNvGrpSpPr/>
          <p:nvPr/>
        </p:nvGrpSpPr>
        <p:grpSpPr>
          <a:xfrm>
            <a:off x="8763527" y="3267172"/>
            <a:ext cx="234788" cy="188409"/>
            <a:chOff x="8551627" y="4274197"/>
            <a:chExt cx="234788" cy="188409"/>
          </a:xfrm>
        </p:grpSpPr>
        <p:sp>
          <p:nvSpPr>
            <p:cNvPr id="421" name="Google Shape;421;p33"/>
            <p:cNvSpPr/>
            <p:nvPr/>
          </p:nvSpPr>
          <p:spPr>
            <a:xfrm>
              <a:off x="8661148" y="42741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551627" y="42741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7856925" y="3725245"/>
            <a:ext cx="2496096" cy="1582356"/>
          </a:xfrm>
          <a:custGeom>
            <a:avLst/>
            <a:gdLst/>
            <a:ahLst/>
            <a:cxnLst/>
            <a:rect l="l" t="t" r="r" b="b"/>
            <a:pathLst>
              <a:path w="47371" h="30030" extrusionOk="0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 rot="-8598636">
            <a:off x="-986011" y="800483"/>
            <a:ext cx="1492690" cy="1867091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186765" y="3075875"/>
            <a:ext cx="360758" cy="258297"/>
            <a:chOff x="4992850" y="4345375"/>
            <a:chExt cx="607336" cy="638400"/>
          </a:xfrm>
        </p:grpSpPr>
        <p:sp>
          <p:nvSpPr>
            <p:cNvPr id="27" name="Google Shape;27;p4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/>
          <p:nvPr/>
        </p:nvSpPr>
        <p:spPr>
          <a:xfrm>
            <a:off x="8534500" y="25717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4"/>
          <p:cNvGrpSpPr/>
          <p:nvPr/>
        </p:nvGrpSpPr>
        <p:grpSpPr>
          <a:xfrm>
            <a:off x="139422" y="1258621"/>
            <a:ext cx="234196" cy="188409"/>
            <a:chOff x="5151797" y="479071"/>
            <a:chExt cx="234196" cy="188409"/>
          </a:xfrm>
        </p:grpSpPr>
        <p:sp>
          <p:nvSpPr>
            <p:cNvPr id="31" name="Google Shape;31;p4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4"/>
          <p:cNvGrpSpPr/>
          <p:nvPr/>
        </p:nvGrpSpPr>
        <p:grpSpPr>
          <a:xfrm>
            <a:off x="8687454" y="4050122"/>
            <a:ext cx="234788" cy="188409"/>
            <a:chOff x="6428979" y="917397"/>
            <a:chExt cx="234788" cy="188409"/>
          </a:xfrm>
        </p:grpSpPr>
        <p:sp>
          <p:nvSpPr>
            <p:cNvPr id="34" name="Google Shape;34;p4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"/>
          <p:cNvSpPr/>
          <p:nvPr/>
        </p:nvSpPr>
        <p:spPr>
          <a:xfrm>
            <a:off x="8749600" y="33341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12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5055284" y="37386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1583300" y="37386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5055275" y="324215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1583075" y="324215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 rot="2256459" flipH="1">
            <a:off x="-1314778" y="2364914"/>
            <a:ext cx="2210833" cy="2142776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8462279" y="612607"/>
            <a:ext cx="1607998" cy="2011357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245040" y="2658850"/>
            <a:ext cx="360758" cy="258297"/>
            <a:chOff x="4992850" y="4345375"/>
            <a:chExt cx="607336" cy="638400"/>
          </a:xfrm>
        </p:grpSpPr>
        <p:sp>
          <p:nvSpPr>
            <p:cNvPr id="50" name="Google Shape;50;p5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898775" y="118322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5"/>
          <p:cNvGrpSpPr/>
          <p:nvPr/>
        </p:nvGrpSpPr>
        <p:grpSpPr>
          <a:xfrm>
            <a:off x="175847" y="3903221"/>
            <a:ext cx="234196" cy="188409"/>
            <a:chOff x="5151797" y="479071"/>
            <a:chExt cx="234196" cy="188409"/>
          </a:xfrm>
        </p:grpSpPr>
        <p:sp>
          <p:nvSpPr>
            <p:cNvPr id="54" name="Google Shape;54;p5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5"/>
          <p:cNvGrpSpPr/>
          <p:nvPr/>
        </p:nvGrpSpPr>
        <p:grpSpPr>
          <a:xfrm>
            <a:off x="8729554" y="3525597"/>
            <a:ext cx="234788" cy="188409"/>
            <a:chOff x="6428979" y="917397"/>
            <a:chExt cx="234788" cy="188409"/>
          </a:xfrm>
        </p:grpSpPr>
        <p:sp>
          <p:nvSpPr>
            <p:cNvPr id="57" name="Google Shape;57;p5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38439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5805300" y="44748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239100" y="118365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>
            <a:spLocks noGrp="1"/>
          </p:cNvSpPr>
          <p:nvPr>
            <p:ph type="title"/>
          </p:nvPr>
        </p:nvSpPr>
        <p:spPr>
          <a:xfrm>
            <a:off x="713225" y="1111925"/>
            <a:ext cx="4572900" cy="17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8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4799175" y="1363000"/>
            <a:ext cx="3631800" cy="11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4799175" y="2491420"/>
            <a:ext cx="36318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8617000" y="204452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998247" y="383746"/>
            <a:ext cx="122220" cy="188409"/>
          </a:xfrm>
          <a:custGeom>
            <a:avLst/>
            <a:gdLst/>
            <a:ahLst/>
            <a:cxnLst/>
            <a:rect l="l" t="t" r="r" b="b"/>
            <a:pathLst>
              <a:path w="1444" h="2226" extrusionOk="0">
                <a:moveTo>
                  <a:pt x="1234" y="0"/>
                </a:moveTo>
                <a:cubicBezTo>
                  <a:pt x="1175" y="0"/>
                  <a:pt x="1109" y="21"/>
                  <a:pt x="1062" y="68"/>
                </a:cubicBezTo>
                <a:lnTo>
                  <a:pt x="1" y="1165"/>
                </a:lnTo>
                <a:lnTo>
                  <a:pt x="1062" y="2162"/>
                </a:lnTo>
                <a:cubicBezTo>
                  <a:pt x="1118" y="2190"/>
                  <a:pt x="1175" y="2226"/>
                  <a:pt x="1203" y="2226"/>
                </a:cubicBezTo>
                <a:cubicBezTo>
                  <a:pt x="1267" y="2226"/>
                  <a:pt x="1324" y="2190"/>
                  <a:pt x="1380" y="2162"/>
                </a:cubicBezTo>
                <a:cubicBezTo>
                  <a:pt x="1444" y="2077"/>
                  <a:pt x="1444" y="1929"/>
                  <a:pt x="1352" y="1837"/>
                </a:cubicBezTo>
                <a:lnTo>
                  <a:pt x="616" y="1165"/>
                </a:lnTo>
                <a:lnTo>
                  <a:pt x="1380" y="365"/>
                </a:lnTo>
                <a:cubicBezTo>
                  <a:pt x="1444" y="280"/>
                  <a:pt x="1444" y="132"/>
                  <a:pt x="1352" y="40"/>
                </a:cubicBezTo>
                <a:cubicBezTo>
                  <a:pt x="1327" y="14"/>
                  <a:pt x="1282" y="0"/>
                  <a:pt x="1234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107852" y="383746"/>
            <a:ext cx="124590" cy="188409"/>
          </a:xfrm>
          <a:custGeom>
            <a:avLst/>
            <a:gdLst/>
            <a:ahLst/>
            <a:cxnLst/>
            <a:rect l="l" t="t" r="r" b="b"/>
            <a:pathLst>
              <a:path w="1472" h="2226" extrusionOk="0">
                <a:moveTo>
                  <a:pt x="1240" y="0"/>
                </a:moveTo>
                <a:cubicBezTo>
                  <a:pt x="1174" y="0"/>
                  <a:pt x="1108" y="21"/>
                  <a:pt x="1062" y="68"/>
                </a:cubicBezTo>
                <a:lnTo>
                  <a:pt x="0" y="1165"/>
                </a:lnTo>
                <a:lnTo>
                  <a:pt x="1090" y="2162"/>
                </a:lnTo>
                <a:cubicBezTo>
                  <a:pt x="1118" y="2190"/>
                  <a:pt x="1182" y="2226"/>
                  <a:pt x="1210" y="2226"/>
                </a:cubicBezTo>
                <a:cubicBezTo>
                  <a:pt x="1267" y="2226"/>
                  <a:pt x="1323" y="2190"/>
                  <a:pt x="1387" y="2162"/>
                </a:cubicBezTo>
                <a:cubicBezTo>
                  <a:pt x="1472" y="2077"/>
                  <a:pt x="1444" y="1929"/>
                  <a:pt x="1359" y="1837"/>
                </a:cubicBezTo>
                <a:lnTo>
                  <a:pt x="616" y="1165"/>
                </a:lnTo>
                <a:lnTo>
                  <a:pt x="1387" y="365"/>
                </a:lnTo>
                <a:cubicBezTo>
                  <a:pt x="1472" y="280"/>
                  <a:pt x="1444" y="132"/>
                  <a:pt x="1387" y="40"/>
                </a:cubicBezTo>
                <a:cubicBezTo>
                  <a:pt x="1346" y="14"/>
                  <a:pt x="1293" y="0"/>
                  <a:pt x="1240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/>
          <p:nvPr/>
        </p:nvSpPr>
        <p:spPr>
          <a:xfrm rot="-5400000">
            <a:off x="7973900" y="246170"/>
            <a:ext cx="2496096" cy="1582356"/>
          </a:xfrm>
          <a:custGeom>
            <a:avLst/>
            <a:gdLst/>
            <a:ahLst/>
            <a:cxnLst/>
            <a:rect l="l" t="t" r="r" b="b"/>
            <a:pathLst>
              <a:path w="47371" h="30030" extrusionOk="0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8567075" y="80215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8781950" y="140042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13"/>
          <p:cNvGrpSpPr/>
          <p:nvPr/>
        </p:nvGrpSpPr>
        <p:grpSpPr>
          <a:xfrm>
            <a:off x="8670104" y="4402872"/>
            <a:ext cx="234788" cy="188409"/>
            <a:chOff x="4424582" y="1819850"/>
            <a:chExt cx="98427" cy="78984"/>
          </a:xfrm>
        </p:grpSpPr>
        <p:sp>
          <p:nvSpPr>
            <p:cNvPr id="99" name="Google Shape;99;p13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1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 rot="-6789333">
            <a:off x="-1733103" y="1956216"/>
            <a:ext cx="2259312" cy="2189763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13"/>
          <p:cNvGrpSpPr/>
          <p:nvPr/>
        </p:nvGrpSpPr>
        <p:grpSpPr>
          <a:xfrm rot="10800000">
            <a:off x="190746" y="3262197"/>
            <a:ext cx="234788" cy="188409"/>
            <a:chOff x="4424582" y="1819850"/>
            <a:chExt cx="98427" cy="78984"/>
          </a:xfrm>
        </p:grpSpPr>
        <p:sp>
          <p:nvSpPr>
            <p:cNvPr id="104" name="Google Shape;104;p13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"/>
          </p:nvPr>
        </p:nvSpPr>
        <p:spPr>
          <a:xfrm>
            <a:off x="1121725" y="230114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2"/>
          </p:nvPr>
        </p:nvSpPr>
        <p:spPr>
          <a:xfrm>
            <a:off x="3820996" y="230114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3"/>
          </p:nvPr>
        </p:nvSpPr>
        <p:spPr>
          <a:xfrm>
            <a:off x="1121725" y="403432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4"/>
          </p:nvPr>
        </p:nvSpPr>
        <p:spPr>
          <a:xfrm>
            <a:off x="3820996" y="403432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5" hasCustomPrompt="1"/>
          </p:nvPr>
        </p:nvSpPr>
        <p:spPr>
          <a:xfrm>
            <a:off x="1121725" y="1238726"/>
            <a:ext cx="734700" cy="54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6" hasCustomPrompt="1"/>
          </p:nvPr>
        </p:nvSpPr>
        <p:spPr>
          <a:xfrm>
            <a:off x="1121725" y="2971389"/>
            <a:ext cx="734700" cy="54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7" hasCustomPrompt="1"/>
          </p:nvPr>
        </p:nvSpPr>
        <p:spPr>
          <a:xfrm>
            <a:off x="3820996" y="1238726"/>
            <a:ext cx="734700" cy="54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8" hasCustomPrompt="1"/>
          </p:nvPr>
        </p:nvSpPr>
        <p:spPr>
          <a:xfrm>
            <a:off x="3820996" y="2971389"/>
            <a:ext cx="734700" cy="54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9"/>
          </p:nvPr>
        </p:nvSpPr>
        <p:spPr>
          <a:xfrm>
            <a:off x="1121725" y="1887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3"/>
          </p:nvPr>
        </p:nvSpPr>
        <p:spPr>
          <a:xfrm>
            <a:off x="3820996" y="1887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4"/>
          </p:nvPr>
        </p:nvSpPr>
        <p:spPr>
          <a:xfrm>
            <a:off x="1121725" y="36198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5"/>
          </p:nvPr>
        </p:nvSpPr>
        <p:spPr>
          <a:xfrm>
            <a:off x="3820996" y="36198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1" r:id="rId10"/>
    <p:sldLayoutId id="2147483664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7" r:id="rId18"/>
    <p:sldLayoutId id="2147483678" r:id="rId19"/>
    <p:sldLayoutId id="2147483679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sign_of_the_FAT_file_syste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hexed.it/" TargetMode="External"/><Relationship Id="rId5" Type="http://schemas.openxmlformats.org/officeDocument/2006/relationships/hyperlink" Target="http://www.tavi.co.uk/phobos/fat.html" TargetMode="External"/><Relationship Id="rId4" Type="http://schemas.openxmlformats.org/officeDocument/2006/relationships/hyperlink" Target="https://www.freepik.com/free-vector/creative-business-landing-page_13403543.htm/?utm_source=slidesgo_template&amp;utm_medium=referral-link&amp;utm_campaign=sg_resources&amp;utm_content=freepik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ctrTitle"/>
          </p:nvPr>
        </p:nvSpPr>
        <p:spPr>
          <a:xfrm>
            <a:off x="713225" y="1122674"/>
            <a:ext cx="4100400" cy="21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The FAT file system</a:t>
            </a:r>
            <a:br>
              <a:rPr lang="en" sz="2300" b="0" dirty="0"/>
            </a:br>
            <a:r>
              <a:rPr lang="en" sz="2300" b="0" dirty="0"/>
              <a:t>Introduction and Coding</a:t>
            </a:r>
            <a:endParaRPr sz="2300" b="0" dirty="0"/>
          </a:p>
        </p:txBody>
      </p:sp>
      <p:sp>
        <p:nvSpPr>
          <p:cNvPr id="434" name="Google Shape;434;p37"/>
          <p:cNvSpPr txBox="1">
            <a:spLocks noGrp="1"/>
          </p:cNvSpPr>
          <p:nvPr>
            <p:ph type="subTitle" idx="1"/>
          </p:nvPr>
        </p:nvSpPr>
        <p:spPr>
          <a:xfrm>
            <a:off x="713225" y="3424696"/>
            <a:ext cx="41004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 Group 2 for real !</a:t>
            </a:r>
            <a:endParaRPr dirty="0"/>
          </a:p>
        </p:txBody>
      </p:sp>
      <p:grpSp>
        <p:nvGrpSpPr>
          <p:cNvPr id="435" name="Google Shape;435;p37"/>
          <p:cNvGrpSpPr/>
          <p:nvPr/>
        </p:nvGrpSpPr>
        <p:grpSpPr>
          <a:xfrm>
            <a:off x="4868886" y="829080"/>
            <a:ext cx="3798091" cy="3485336"/>
            <a:chOff x="4899397" y="752100"/>
            <a:chExt cx="4028950" cy="3697185"/>
          </a:xfrm>
        </p:grpSpPr>
        <p:sp>
          <p:nvSpPr>
            <p:cNvPr id="436" name="Google Shape;436;p37"/>
            <p:cNvSpPr/>
            <p:nvPr/>
          </p:nvSpPr>
          <p:spPr>
            <a:xfrm>
              <a:off x="7780825" y="752100"/>
              <a:ext cx="215100" cy="258300"/>
            </a:xfrm>
            <a:prstGeom prst="bracketPair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37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438" name="Google Shape;438;p37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7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0" name="Google Shape;440;p37"/>
            <p:cNvSpPr/>
            <p:nvPr/>
          </p:nvSpPr>
          <p:spPr>
            <a:xfrm>
              <a:off x="6611050" y="889575"/>
              <a:ext cx="289200" cy="258300"/>
            </a:xfrm>
            <a:prstGeom prst="bracePair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37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442" name="Google Shape;442;p37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443" name="Google Shape;443;p37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8" h="35085" extrusionOk="0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7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" h="12595" extrusionOk="0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5" name="Google Shape;445;p37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446" name="Google Shape;446;p37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447" name="Google Shape;447;p37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7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" name="Google Shape;449;p37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" name="Google Shape;450;p37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51" name="Google Shape;451;p37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452" name="Google Shape;452;p37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" name="Google Shape;453;p37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" name="Google Shape;454;p37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" name="Google Shape;455;p37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" h="532" extrusionOk="0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37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37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37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9" h="1126" extrusionOk="0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37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2590" extrusionOk="0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37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2590" extrusionOk="0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37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8" h="708" extrusionOk="0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" name="Google Shape;462;p37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708" extrusionOk="0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" name="Google Shape;463;p37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14" extrusionOk="0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" name="Google Shape;464;p37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14" extrusionOk="0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" name="Google Shape;465;p37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2216" extrusionOk="0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66" name="Google Shape;466;p37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467" name="Google Shape;467;p37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8261" extrusionOk="0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37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596" extrusionOk="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37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5" h="14206" extrusionOk="0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37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8" h="11999" extrusionOk="0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37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37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37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37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37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37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37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37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37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" name="Google Shape;480;p37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" name="Google Shape;481;p37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37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37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37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90" extrusionOk="0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37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" name="Google Shape;486;p37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" name="Google Shape;487;p37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" name="Google Shape;488;p37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" name="Google Shape;489;p37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" name="Google Shape;490;p37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" name="Google Shape;491;p37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" name="Google Shape;492;p37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" name="Google Shape;493;p37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" name="Google Shape;494;p37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" name="Google Shape;495;p37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" name="Google Shape;496;p37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" name="Google Shape;497;p37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" name="Google Shape;498;p37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" name="Google Shape;499;p37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500;p37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37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" name="Google Shape;502;p37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" name="Google Shape;503;p37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" name="Google Shape;504;p37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" name="Google Shape;505;p37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" name="Google Shape;506;p37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" name="Google Shape;507;p37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" name="Google Shape;508;p37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509;p37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" name="Google Shape;510;p37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511;p37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512;p37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37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514;p37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" name="Google Shape;515;p37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" name="Google Shape;516;p37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" name="Google Shape;517;p37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" name="Google Shape;518;p37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519;p37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" name="Google Shape;520;p37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521;p37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522;p37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" name="Google Shape;523;p37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524;p37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" name="Google Shape;525;p37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" name="Google Shape;526;p37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" name="Google Shape;527;p37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" name="Google Shape;528;p37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" name="Google Shape;529;p37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" name="Google Shape;530;p37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" name="Google Shape;531;p37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" name="Google Shape;532;p37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" name="Google Shape;533;p37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" name="Google Shape;534;p37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" name="Google Shape;535;p37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" name="Google Shape;536;p37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7" name="Google Shape;537;p37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538" name="Google Shape;538;p37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2" h="3984" extrusionOk="0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" name="Google Shape;539;p37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6014" extrusionOk="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" name="Google Shape;540;p37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1225" extrusionOk="0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" name="Google Shape;541;p37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648" extrusionOk="0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542;p37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3744" extrusionOk="0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" name="Google Shape;543;p37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298" extrusionOk="0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" name="Google Shape;544;p37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8" h="2216" extrusionOk="0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5" name="Google Shape;545;p37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546" name="Google Shape;546;p37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1" h="503" extrusionOk="0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" name="Google Shape;547;p37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7" h="3298" extrusionOk="0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" name="Google Shape;548;p37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" h="1837" extrusionOk="0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9" name="Google Shape;549;p37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550" name="Google Shape;550;p37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1" name="Google Shape;551;p37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998" extrusionOk="0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" name="Google Shape;552;p37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3" name="Google Shape;553;p37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" name="Google Shape;554;p37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1034" extrusionOk="0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" name="Google Shape;555;p37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154" extrusionOk="0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6" name="Google Shape;556;p37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54" extrusionOk="0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" name="Google Shape;557;p37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8" name="Google Shape;558;p37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" name="Google Shape;559;p37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" h="1126" extrusionOk="0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0" name="Google Shape;560;p37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1119" extrusionOk="0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1" name="Google Shape;561;p37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" name="Google Shape;562;p37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1062" extrusionOk="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" name="Google Shape;563;p37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" name="Google Shape;564;p37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" h="1901" extrusionOk="0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565;p37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1769" extrusionOk="0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" name="Google Shape;566;p37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" h="2039" extrusionOk="0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567;p37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901" extrusionOk="0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" name="Google Shape;568;p37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1769" extrusionOk="0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" name="Google Shape;569;p37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2039" extrusionOk="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0" name="Google Shape;570;p37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571" name="Google Shape;571;p37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76" extrusionOk="0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" name="Google Shape;572;p37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 h="1176" extrusionOk="0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" name="Google Shape;573;p37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1097" extrusionOk="0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" name="Google Shape;574;p37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" h="1097" extrusionOk="0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" name="Google Shape;575;p37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" name="Google Shape;576;p37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1027" extrusionOk="0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577;p37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" name="Google Shape;578;p37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37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" h="1735" extrusionOk="0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37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1" name="Google Shape;581;p37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582" name="Google Shape;582;p37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3453" extrusionOk="0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" name="Google Shape;583;p37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2095" extrusionOk="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" name="Google Shape;584;p37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7" h="5307" extrusionOk="0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" name="Google Shape;585;p37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8" h="4083" extrusionOk="0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" name="Google Shape;586;p37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3305" extrusionOk="0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7" name="Google Shape;587;p37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4431" extrusionOk="0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7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75" extrusionOk="0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7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800" extrusionOk="0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7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78" extrusionOk="0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7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708" extrusionOk="0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7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60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7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08" extrusionOk="0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7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326" extrusionOk="0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7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31" extrusionOk="0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7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558" extrusionOk="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7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844" extrusionOk="0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7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503" extrusionOk="0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99" name="Google Shape;599;p37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600" name="Google Shape;600;p37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4639" extrusionOk="0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" name="Google Shape;601;p37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949" extrusionOk="0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2" name="Google Shape;602;p37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816" extrusionOk="0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37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49" extrusionOk="0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37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432" extrusionOk="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37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" h="567" extrusionOk="0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37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" h="652" extrusionOk="0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" name="Google Shape;607;p37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411" extrusionOk="0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" name="Google Shape;608;p37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3" extrusionOk="0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" name="Google Shape;609;p37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" h="1657" extrusionOk="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10" name="Google Shape;610;p37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611" name="Google Shape;611;p37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4964" extrusionOk="0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7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4" h="13612" extrusionOk="0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7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8" h="13676" extrusionOk="0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7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444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7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324" extrusionOk="0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7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90" extrusionOk="0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7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447" extrusionOk="0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7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4620" extrusionOk="0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7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1" h="18044" extrusionOk="0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2" h="11645" extrusionOk="0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" h="11557" extrusionOk="0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7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5700" extrusionOk="0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7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5753" extrusionOk="0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7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14" extrusionOk="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8921" extrusionOk="0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1672" extrusionOk="0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2859" extrusionOk="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3538" extrusionOk="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316" extrusionOk="0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4197" extrusionOk="0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1855" extrusionOk="0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7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2506" extrusionOk="0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7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387" extrusionOk="0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05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35" extrusionOk="0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097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7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119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7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132" extrusionOk="0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7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126" extrusionOk="0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7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1074" extrusionOk="0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062" extrusionOk="0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7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006" extrusionOk="0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7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034" extrusionOk="0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7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411" extrusionOk="0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7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26" extrusionOk="0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7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4" h="17077" extrusionOk="0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7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9370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7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6216" extrusionOk="0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7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126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7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711" extrusionOk="0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7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125" extrusionOk="0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7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624" extrusionOk="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4" name="Google Shape;654;p37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655" name="Google Shape;655;p37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7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57" name="Google Shape;657;p37"/>
          <p:cNvCxnSpPr/>
          <p:nvPr/>
        </p:nvCxnSpPr>
        <p:spPr>
          <a:xfrm>
            <a:off x="780725" y="3365350"/>
            <a:ext cx="3869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0"/>
          <p:cNvSpPr txBox="1">
            <a:spLocks noGrp="1"/>
          </p:cNvSpPr>
          <p:nvPr>
            <p:ph type="title"/>
          </p:nvPr>
        </p:nvSpPr>
        <p:spPr>
          <a:xfrm>
            <a:off x="4344826" y="397885"/>
            <a:ext cx="3631800" cy="11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2">
                    <a:lumMod val="75000"/>
                  </a:schemeClr>
                </a:solidFill>
              </a:rPr>
              <a:t>FAT12</a:t>
            </a:r>
            <a:endParaRPr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67" name="Google Shape;767;p40"/>
          <p:cNvSpPr txBox="1">
            <a:spLocks noGrp="1"/>
          </p:cNvSpPr>
          <p:nvPr>
            <p:ph type="subTitle" idx="1"/>
          </p:nvPr>
        </p:nvSpPr>
        <p:spPr>
          <a:xfrm>
            <a:off x="4347484" y="1397944"/>
            <a:ext cx="3631800" cy="989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FAT12 file system uses 12 bits per FAT entry, thus 2 entries span 3 bytes in little-endian byte order:</a:t>
            </a:r>
            <a:endParaRPr dirty="0"/>
          </a:p>
        </p:txBody>
      </p:sp>
      <p:sp>
        <p:nvSpPr>
          <p:cNvPr id="768" name="Google Shape;768;p40"/>
          <p:cNvSpPr/>
          <p:nvPr/>
        </p:nvSpPr>
        <p:spPr>
          <a:xfrm>
            <a:off x="7544155" y="563772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9" name="Google Shape;769;p40"/>
          <p:cNvGrpSpPr/>
          <p:nvPr/>
        </p:nvGrpSpPr>
        <p:grpSpPr>
          <a:xfrm>
            <a:off x="5167427" y="3788607"/>
            <a:ext cx="367931" cy="258169"/>
            <a:chOff x="4992850" y="4345375"/>
            <a:chExt cx="619413" cy="638400"/>
          </a:xfrm>
        </p:grpSpPr>
        <p:sp>
          <p:nvSpPr>
            <p:cNvPr id="770" name="Google Shape;770;p40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40"/>
          <p:cNvGrpSpPr/>
          <p:nvPr/>
        </p:nvGrpSpPr>
        <p:grpSpPr>
          <a:xfrm>
            <a:off x="576737" y="1136529"/>
            <a:ext cx="3353260" cy="2992560"/>
            <a:chOff x="520010" y="913806"/>
            <a:chExt cx="4279321" cy="3689957"/>
          </a:xfrm>
        </p:grpSpPr>
        <p:grpSp>
          <p:nvGrpSpPr>
            <p:cNvPr id="773" name="Google Shape;773;p40"/>
            <p:cNvGrpSpPr/>
            <p:nvPr/>
          </p:nvGrpSpPr>
          <p:grpSpPr>
            <a:xfrm>
              <a:off x="556838" y="1010468"/>
              <a:ext cx="4235148" cy="3496847"/>
              <a:chOff x="3257382" y="114825"/>
              <a:chExt cx="1326095" cy="1094954"/>
            </a:xfrm>
          </p:grpSpPr>
          <p:sp>
            <p:nvSpPr>
              <p:cNvPr id="774" name="Google Shape;774;p40"/>
              <p:cNvSpPr/>
              <p:nvPr/>
            </p:nvSpPr>
            <p:spPr>
              <a:xfrm>
                <a:off x="4310616" y="243907"/>
                <a:ext cx="272860" cy="341306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9619" extrusionOk="0">
                    <a:moveTo>
                      <a:pt x="1814" y="0"/>
                    </a:moveTo>
                    <a:cubicBezTo>
                      <a:pt x="1314" y="0"/>
                      <a:pt x="835" y="161"/>
                      <a:pt x="503" y="527"/>
                    </a:cubicBezTo>
                    <a:cubicBezTo>
                      <a:pt x="114" y="938"/>
                      <a:pt x="1" y="1532"/>
                      <a:pt x="29" y="2063"/>
                    </a:cubicBezTo>
                    <a:cubicBezTo>
                      <a:pt x="57" y="2621"/>
                      <a:pt x="234" y="3152"/>
                      <a:pt x="383" y="3683"/>
                    </a:cubicBezTo>
                    <a:cubicBezTo>
                      <a:pt x="913" y="5777"/>
                      <a:pt x="149" y="9017"/>
                      <a:pt x="3064" y="9547"/>
                    </a:cubicBezTo>
                    <a:cubicBezTo>
                      <a:pt x="3307" y="9596"/>
                      <a:pt x="3542" y="9619"/>
                      <a:pt x="3768" y="9619"/>
                    </a:cubicBezTo>
                    <a:cubicBezTo>
                      <a:pt x="6281" y="9619"/>
                      <a:pt x="7690" y="6774"/>
                      <a:pt x="7365" y="4418"/>
                    </a:cubicBezTo>
                    <a:cubicBezTo>
                      <a:pt x="7252" y="3739"/>
                      <a:pt x="6983" y="3060"/>
                      <a:pt x="6573" y="2501"/>
                    </a:cubicBezTo>
                    <a:cubicBezTo>
                      <a:pt x="6276" y="2119"/>
                      <a:pt x="5922" y="1822"/>
                      <a:pt x="5512" y="1589"/>
                    </a:cubicBezTo>
                    <a:cubicBezTo>
                      <a:pt x="5129" y="1383"/>
                      <a:pt x="4684" y="1263"/>
                      <a:pt x="4274" y="1058"/>
                    </a:cubicBezTo>
                    <a:cubicBezTo>
                      <a:pt x="3863" y="825"/>
                      <a:pt x="3474" y="527"/>
                      <a:pt x="3064" y="322"/>
                    </a:cubicBezTo>
                    <a:cubicBezTo>
                      <a:pt x="2683" y="117"/>
                      <a:pt x="2240" y="0"/>
                      <a:pt x="18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0"/>
              <p:cNvSpPr/>
              <p:nvPr/>
            </p:nvSpPr>
            <p:spPr>
              <a:xfrm>
                <a:off x="3257382" y="114825"/>
                <a:ext cx="1233017" cy="1094954"/>
              </a:xfrm>
              <a:custGeom>
                <a:avLst/>
                <a:gdLst/>
                <a:ahLst/>
                <a:cxnLst/>
                <a:rect l="l" t="t" r="r" b="b"/>
                <a:pathLst>
                  <a:path w="34750" h="30859" extrusionOk="0">
                    <a:moveTo>
                      <a:pt x="19927" y="1"/>
                    </a:moveTo>
                    <a:cubicBezTo>
                      <a:pt x="17317" y="1"/>
                      <a:pt x="14720" y="895"/>
                      <a:pt x="13116" y="2899"/>
                    </a:cubicBezTo>
                    <a:cubicBezTo>
                      <a:pt x="11970" y="4342"/>
                      <a:pt x="11440" y="6203"/>
                      <a:pt x="10492" y="7795"/>
                    </a:cubicBezTo>
                    <a:cubicBezTo>
                      <a:pt x="9346" y="9768"/>
                      <a:pt x="7606" y="11332"/>
                      <a:pt x="5837" y="12832"/>
                    </a:cubicBezTo>
                    <a:cubicBezTo>
                      <a:pt x="4542" y="13949"/>
                      <a:pt x="3184" y="15074"/>
                      <a:pt x="2208" y="16517"/>
                    </a:cubicBezTo>
                    <a:cubicBezTo>
                      <a:pt x="262" y="19290"/>
                      <a:pt x="1" y="23118"/>
                      <a:pt x="1472" y="26153"/>
                    </a:cubicBezTo>
                    <a:cubicBezTo>
                      <a:pt x="2859" y="28926"/>
                      <a:pt x="5250" y="30135"/>
                      <a:pt x="8221" y="30312"/>
                    </a:cubicBezTo>
                    <a:cubicBezTo>
                      <a:pt x="12027" y="30574"/>
                      <a:pt x="15826" y="30786"/>
                      <a:pt x="19632" y="30843"/>
                    </a:cubicBezTo>
                    <a:cubicBezTo>
                      <a:pt x="20489" y="30852"/>
                      <a:pt x="21343" y="30858"/>
                      <a:pt x="22195" y="30858"/>
                    </a:cubicBezTo>
                    <a:cubicBezTo>
                      <a:pt x="23952" y="30858"/>
                      <a:pt x="25703" y="30832"/>
                      <a:pt x="27470" y="30751"/>
                    </a:cubicBezTo>
                    <a:cubicBezTo>
                      <a:pt x="29126" y="30666"/>
                      <a:pt x="30894" y="30517"/>
                      <a:pt x="32246" y="29577"/>
                    </a:cubicBezTo>
                    <a:cubicBezTo>
                      <a:pt x="34042" y="28339"/>
                      <a:pt x="34750" y="25976"/>
                      <a:pt x="34488" y="23825"/>
                    </a:cubicBezTo>
                    <a:cubicBezTo>
                      <a:pt x="34219" y="21703"/>
                      <a:pt x="33102" y="19757"/>
                      <a:pt x="31863" y="17989"/>
                    </a:cubicBezTo>
                    <a:cubicBezTo>
                      <a:pt x="31099" y="16899"/>
                      <a:pt x="30243" y="15866"/>
                      <a:pt x="29656" y="14657"/>
                    </a:cubicBezTo>
                    <a:cubicBezTo>
                      <a:pt x="28680" y="12683"/>
                      <a:pt x="28447" y="10476"/>
                      <a:pt x="28029" y="8325"/>
                    </a:cubicBezTo>
                    <a:cubicBezTo>
                      <a:pt x="27591" y="6111"/>
                      <a:pt x="27675" y="3727"/>
                      <a:pt x="25971" y="1986"/>
                    </a:cubicBezTo>
                    <a:cubicBezTo>
                      <a:pt x="25058" y="1039"/>
                      <a:pt x="23728" y="543"/>
                      <a:pt x="22433" y="274"/>
                    </a:cubicBezTo>
                    <a:cubicBezTo>
                      <a:pt x="21619" y="95"/>
                      <a:pt x="20772" y="1"/>
                      <a:pt x="199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6" name="Google Shape;776;p40"/>
            <p:cNvGrpSpPr/>
            <p:nvPr/>
          </p:nvGrpSpPr>
          <p:grpSpPr>
            <a:xfrm>
              <a:off x="1174871" y="2057672"/>
              <a:ext cx="3433642" cy="2314438"/>
              <a:chOff x="3450898" y="2575754"/>
              <a:chExt cx="1075130" cy="724711"/>
            </a:xfrm>
          </p:grpSpPr>
          <p:sp>
            <p:nvSpPr>
              <p:cNvPr id="777" name="Google Shape;777;p40"/>
              <p:cNvSpPr/>
              <p:nvPr/>
            </p:nvSpPr>
            <p:spPr>
              <a:xfrm>
                <a:off x="3451927" y="2872699"/>
                <a:ext cx="174716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914" extrusionOk="0">
                    <a:moveTo>
                      <a:pt x="439" y="1"/>
                    </a:moveTo>
                    <a:cubicBezTo>
                      <a:pt x="205" y="1"/>
                      <a:pt x="0" y="206"/>
                      <a:pt x="0" y="446"/>
                    </a:cubicBezTo>
                    <a:cubicBezTo>
                      <a:pt x="0" y="708"/>
                      <a:pt x="205" y="913"/>
                      <a:pt x="439" y="913"/>
                    </a:cubicBezTo>
                    <a:lnTo>
                      <a:pt x="4450" y="913"/>
                    </a:lnTo>
                    <a:cubicBezTo>
                      <a:pt x="4719" y="913"/>
                      <a:pt x="4924" y="708"/>
                      <a:pt x="4924" y="446"/>
                    </a:cubicBezTo>
                    <a:cubicBezTo>
                      <a:pt x="4924" y="206"/>
                      <a:pt x="4719" y="1"/>
                      <a:pt x="44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40"/>
              <p:cNvSpPr/>
              <p:nvPr/>
            </p:nvSpPr>
            <p:spPr>
              <a:xfrm>
                <a:off x="3658004" y="2872699"/>
                <a:ext cx="138098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914" extrusionOk="0">
                    <a:moveTo>
                      <a:pt x="467" y="1"/>
                    </a:moveTo>
                    <a:cubicBezTo>
                      <a:pt x="234" y="1"/>
                      <a:pt x="29" y="178"/>
                      <a:pt x="0" y="411"/>
                    </a:cubicBezTo>
                    <a:cubicBezTo>
                      <a:pt x="0" y="680"/>
                      <a:pt x="205" y="913"/>
                      <a:pt x="467" y="913"/>
                    </a:cubicBezTo>
                    <a:lnTo>
                      <a:pt x="3445" y="913"/>
                    </a:lnTo>
                    <a:cubicBezTo>
                      <a:pt x="3714" y="913"/>
                      <a:pt x="3891" y="708"/>
                      <a:pt x="3891" y="446"/>
                    </a:cubicBezTo>
                    <a:cubicBezTo>
                      <a:pt x="3891" y="206"/>
                      <a:pt x="3714" y="1"/>
                      <a:pt x="34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40"/>
              <p:cNvSpPr/>
              <p:nvPr/>
            </p:nvSpPr>
            <p:spPr>
              <a:xfrm>
                <a:off x="3985321" y="2872699"/>
                <a:ext cx="340916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914" extrusionOk="0">
                    <a:moveTo>
                      <a:pt x="439" y="1"/>
                    </a:moveTo>
                    <a:cubicBezTo>
                      <a:pt x="205" y="1"/>
                      <a:pt x="0" y="206"/>
                      <a:pt x="0" y="446"/>
                    </a:cubicBezTo>
                    <a:cubicBezTo>
                      <a:pt x="0" y="708"/>
                      <a:pt x="205" y="913"/>
                      <a:pt x="439" y="913"/>
                    </a:cubicBezTo>
                    <a:lnTo>
                      <a:pt x="9169" y="913"/>
                    </a:lnTo>
                    <a:cubicBezTo>
                      <a:pt x="9402" y="913"/>
                      <a:pt x="9607" y="708"/>
                      <a:pt x="9607" y="446"/>
                    </a:cubicBezTo>
                    <a:cubicBezTo>
                      <a:pt x="9607" y="206"/>
                      <a:pt x="9402" y="1"/>
                      <a:pt x="91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0"/>
              <p:cNvSpPr/>
              <p:nvPr/>
            </p:nvSpPr>
            <p:spPr>
              <a:xfrm>
                <a:off x="4362844" y="2872699"/>
                <a:ext cx="131817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3715" h="914" extrusionOk="0">
                    <a:moveTo>
                      <a:pt x="474" y="1"/>
                    </a:moveTo>
                    <a:cubicBezTo>
                      <a:pt x="205" y="1"/>
                      <a:pt x="0" y="206"/>
                      <a:pt x="0" y="446"/>
                    </a:cubicBezTo>
                    <a:cubicBezTo>
                      <a:pt x="0" y="708"/>
                      <a:pt x="205" y="913"/>
                      <a:pt x="474" y="913"/>
                    </a:cubicBezTo>
                    <a:lnTo>
                      <a:pt x="3240" y="913"/>
                    </a:lnTo>
                    <a:cubicBezTo>
                      <a:pt x="3509" y="913"/>
                      <a:pt x="3714" y="708"/>
                      <a:pt x="3714" y="446"/>
                    </a:cubicBezTo>
                    <a:cubicBezTo>
                      <a:pt x="3714" y="206"/>
                      <a:pt x="3509" y="1"/>
                      <a:pt x="3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0"/>
              <p:cNvSpPr/>
              <p:nvPr/>
            </p:nvSpPr>
            <p:spPr>
              <a:xfrm>
                <a:off x="4081440" y="2951291"/>
                <a:ext cx="313807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8844" h="913" extrusionOk="0">
                    <a:moveTo>
                      <a:pt x="446" y="0"/>
                    </a:moveTo>
                    <a:cubicBezTo>
                      <a:pt x="206" y="0"/>
                      <a:pt x="1" y="205"/>
                      <a:pt x="1" y="467"/>
                    </a:cubicBezTo>
                    <a:cubicBezTo>
                      <a:pt x="1" y="708"/>
                      <a:pt x="206" y="913"/>
                      <a:pt x="446" y="913"/>
                    </a:cubicBezTo>
                    <a:lnTo>
                      <a:pt x="8405" y="913"/>
                    </a:lnTo>
                    <a:cubicBezTo>
                      <a:pt x="8638" y="913"/>
                      <a:pt x="8844" y="708"/>
                      <a:pt x="8844" y="467"/>
                    </a:cubicBezTo>
                    <a:cubicBezTo>
                      <a:pt x="8844" y="205"/>
                      <a:pt x="8638" y="0"/>
                      <a:pt x="84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40"/>
              <p:cNvSpPr/>
              <p:nvPr/>
            </p:nvSpPr>
            <p:spPr>
              <a:xfrm>
                <a:off x="4422560" y="2951291"/>
                <a:ext cx="91900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2590" h="913" extrusionOk="0">
                    <a:moveTo>
                      <a:pt x="439" y="0"/>
                    </a:moveTo>
                    <a:cubicBezTo>
                      <a:pt x="206" y="0"/>
                      <a:pt x="1" y="205"/>
                      <a:pt x="1" y="467"/>
                    </a:cubicBezTo>
                    <a:cubicBezTo>
                      <a:pt x="1" y="708"/>
                      <a:pt x="206" y="913"/>
                      <a:pt x="439" y="913"/>
                    </a:cubicBezTo>
                    <a:lnTo>
                      <a:pt x="2151" y="913"/>
                    </a:lnTo>
                    <a:cubicBezTo>
                      <a:pt x="2385" y="913"/>
                      <a:pt x="2590" y="708"/>
                      <a:pt x="2590" y="467"/>
                    </a:cubicBezTo>
                    <a:cubicBezTo>
                      <a:pt x="2590" y="205"/>
                      <a:pt x="2385" y="0"/>
                      <a:pt x="2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40"/>
              <p:cNvSpPr/>
              <p:nvPr/>
            </p:nvSpPr>
            <p:spPr>
              <a:xfrm>
                <a:off x="3985321" y="2951291"/>
                <a:ext cx="67062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913" extrusionOk="0">
                    <a:moveTo>
                      <a:pt x="439" y="0"/>
                    </a:moveTo>
                    <a:cubicBezTo>
                      <a:pt x="205" y="0"/>
                      <a:pt x="0" y="205"/>
                      <a:pt x="0" y="467"/>
                    </a:cubicBezTo>
                    <a:cubicBezTo>
                      <a:pt x="0" y="708"/>
                      <a:pt x="205" y="913"/>
                      <a:pt x="439" y="913"/>
                    </a:cubicBezTo>
                    <a:lnTo>
                      <a:pt x="1443" y="913"/>
                    </a:lnTo>
                    <a:cubicBezTo>
                      <a:pt x="1677" y="913"/>
                      <a:pt x="1889" y="708"/>
                      <a:pt x="1889" y="467"/>
                    </a:cubicBezTo>
                    <a:cubicBezTo>
                      <a:pt x="1889" y="205"/>
                      <a:pt x="1677" y="0"/>
                      <a:pt x="14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40"/>
              <p:cNvSpPr/>
              <p:nvPr/>
            </p:nvSpPr>
            <p:spPr>
              <a:xfrm>
                <a:off x="3772964" y="2951291"/>
                <a:ext cx="167442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913" extrusionOk="0">
                    <a:moveTo>
                      <a:pt x="446" y="0"/>
                    </a:moveTo>
                    <a:cubicBezTo>
                      <a:pt x="205" y="0"/>
                      <a:pt x="0" y="205"/>
                      <a:pt x="0" y="467"/>
                    </a:cubicBezTo>
                    <a:cubicBezTo>
                      <a:pt x="0" y="708"/>
                      <a:pt x="205" y="913"/>
                      <a:pt x="446" y="913"/>
                    </a:cubicBezTo>
                    <a:lnTo>
                      <a:pt x="4450" y="913"/>
                    </a:lnTo>
                    <a:cubicBezTo>
                      <a:pt x="4599" y="913"/>
                      <a:pt x="4719" y="792"/>
                      <a:pt x="4719" y="644"/>
                    </a:cubicBezTo>
                    <a:lnTo>
                      <a:pt x="4719" y="290"/>
                    </a:lnTo>
                    <a:cubicBezTo>
                      <a:pt x="4719" y="142"/>
                      <a:pt x="4599" y="0"/>
                      <a:pt x="44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40"/>
              <p:cNvSpPr/>
              <p:nvPr/>
            </p:nvSpPr>
            <p:spPr>
              <a:xfrm>
                <a:off x="3523954" y="2951291"/>
                <a:ext cx="219672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6191" h="913" extrusionOk="0">
                    <a:moveTo>
                      <a:pt x="298" y="0"/>
                    </a:moveTo>
                    <a:cubicBezTo>
                      <a:pt x="121" y="0"/>
                      <a:pt x="1" y="142"/>
                      <a:pt x="1" y="290"/>
                    </a:cubicBezTo>
                    <a:lnTo>
                      <a:pt x="1" y="644"/>
                    </a:lnTo>
                    <a:cubicBezTo>
                      <a:pt x="1" y="792"/>
                      <a:pt x="121" y="913"/>
                      <a:pt x="298" y="913"/>
                    </a:cubicBezTo>
                    <a:lnTo>
                      <a:pt x="5724" y="913"/>
                    </a:lnTo>
                    <a:cubicBezTo>
                      <a:pt x="5985" y="913"/>
                      <a:pt x="6191" y="708"/>
                      <a:pt x="6191" y="467"/>
                    </a:cubicBezTo>
                    <a:cubicBezTo>
                      <a:pt x="6191" y="205"/>
                      <a:pt x="5985" y="0"/>
                      <a:pt x="57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40"/>
              <p:cNvSpPr/>
              <p:nvPr/>
            </p:nvSpPr>
            <p:spPr>
              <a:xfrm>
                <a:off x="3451927" y="2951291"/>
                <a:ext cx="36689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913" extrusionOk="0">
                    <a:moveTo>
                      <a:pt x="439" y="0"/>
                    </a:moveTo>
                    <a:cubicBezTo>
                      <a:pt x="205" y="0"/>
                      <a:pt x="0" y="205"/>
                      <a:pt x="0" y="467"/>
                    </a:cubicBezTo>
                    <a:cubicBezTo>
                      <a:pt x="0" y="708"/>
                      <a:pt x="205" y="913"/>
                      <a:pt x="439" y="913"/>
                    </a:cubicBezTo>
                    <a:lnTo>
                      <a:pt x="587" y="913"/>
                    </a:lnTo>
                    <a:cubicBezTo>
                      <a:pt x="828" y="913"/>
                      <a:pt x="1033" y="708"/>
                      <a:pt x="1033" y="467"/>
                    </a:cubicBezTo>
                    <a:cubicBezTo>
                      <a:pt x="1033" y="205"/>
                      <a:pt x="828" y="0"/>
                      <a:pt x="5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40"/>
              <p:cNvSpPr/>
              <p:nvPr/>
            </p:nvSpPr>
            <p:spPr>
              <a:xfrm>
                <a:off x="3450898" y="3030592"/>
                <a:ext cx="377569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10641" h="914" extrusionOk="0">
                    <a:moveTo>
                      <a:pt x="532" y="1"/>
                    </a:moveTo>
                    <a:cubicBezTo>
                      <a:pt x="234" y="1"/>
                      <a:pt x="1" y="206"/>
                      <a:pt x="1" y="475"/>
                    </a:cubicBezTo>
                    <a:cubicBezTo>
                      <a:pt x="1" y="708"/>
                      <a:pt x="234" y="913"/>
                      <a:pt x="532" y="913"/>
                    </a:cubicBezTo>
                    <a:lnTo>
                      <a:pt x="10082" y="913"/>
                    </a:lnTo>
                    <a:cubicBezTo>
                      <a:pt x="10372" y="913"/>
                      <a:pt x="10641" y="708"/>
                      <a:pt x="10641" y="475"/>
                    </a:cubicBezTo>
                    <a:cubicBezTo>
                      <a:pt x="10641" y="206"/>
                      <a:pt x="10372" y="1"/>
                      <a:pt x="100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40"/>
              <p:cNvSpPr/>
              <p:nvPr/>
            </p:nvSpPr>
            <p:spPr>
              <a:xfrm>
                <a:off x="4004126" y="3030592"/>
                <a:ext cx="356741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10054" h="914" extrusionOk="0">
                    <a:moveTo>
                      <a:pt x="326" y="1"/>
                    </a:moveTo>
                    <a:cubicBezTo>
                      <a:pt x="121" y="1"/>
                      <a:pt x="1" y="206"/>
                      <a:pt x="1" y="475"/>
                    </a:cubicBezTo>
                    <a:cubicBezTo>
                      <a:pt x="1" y="708"/>
                      <a:pt x="121" y="913"/>
                      <a:pt x="326" y="913"/>
                    </a:cubicBezTo>
                    <a:lnTo>
                      <a:pt x="9728" y="913"/>
                    </a:lnTo>
                    <a:cubicBezTo>
                      <a:pt x="9905" y="913"/>
                      <a:pt x="10053" y="708"/>
                      <a:pt x="10053" y="475"/>
                    </a:cubicBezTo>
                    <a:cubicBezTo>
                      <a:pt x="10053" y="206"/>
                      <a:pt x="9905" y="1"/>
                      <a:pt x="9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40"/>
              <p:cNvSpPr/>
              <p:nvPr/>
            </p:nvSpPr>
            <p:spPr>
              <a:xfrm>
                <a:off x="4395204" y="3030592"/>
                <a:ext cx="130824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914" extrusionOk="0">
                    <a:moveTo>
                      <a:pt x="446" y="1"/>
                    </a:moveTo>
                    <a:cubicBezTo>
                      <a:pt x="206" y="1"/>
                      <a:pt x="1" y="206"/>
                      <a:pt x="1" y="475"/>
                    </a:cubicBezTo>
                    <a:cubicBezTo>
                      <a:pt x="1" y="708"/>
                      <a:pt x="206" y="913"/>
                      <a:pt x="446" y="913"/>
                    </a:cubicBezTo>
                    <a:lnTo>
                      <a:pt x="3248" y="913"/>
                    </a:lnTo>
                    <a:cubicBezTo>
                      <a:pt x="3481" y="913"/>
                      <a:pt x="3686" y="708"/>
                      <a:pt x="3686" y="475"/>
                    </a:cubicBezTo>
                    <a:cubicBezTo>
                      <a:pt x="3686" y="206"/>
                      <a:pt x="3481" y="1"/>
                      <a:pt x="32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40"/>
              <p:cNvSpPr/>
              <p:nvPr/>
            </p:nvSpPr>
            <p:spPr>
              <a:xfrm>
                <a:off x="4107555" y="3110177"/>
                <a:ext cx="381827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10761" h="913" extrusionOk="0">
                    <a:moveTo>
                      <a:pt x="446" y="0"/>
                    </a:moveTo>
                    <a:cubicBezTo>
                      <a:pt x="213" y="0"/>
                      <a:pt x="0" y="205"/>
                      <a:pt x="0" y="439"/>
                    </a:cubicBezTo>
                    <a:cubicBezTo>
                      <a:pt x="0" y="708"/>
                      <a:pt x="213" y="913"/>
                      <a:pt x="446" y="913"/>
                    </a:cubicBezTo>
                    <a:lnTo>
                      <a:pt x="10322" y="913"/>
                    </a:lnTo>
                    <a:cubicBezTo>
                      <a:pt x="10584" y="913"/>
                      <a:pt x="10761" y="708"/>
                      <a:pt x="10761" y="439"/>
                    </a:cubicBezTo>
                    <a:cubicBezTo>
                      <a:pt x="10761" y="205"/>
                      <a:pt x="10584" y="0"/>
                      <a:pt x="10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0"/>
              <p:cNvSpPr/>
              <p:nvPr/>
            </p:nvSpPr>
            <p:spPr>
              <a:xfrm>
                <a:off x="3537757" y="3110177"/>
                <a:ext cx="301246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8490" h="913" extrusionOk="0">
                    <a:moveTo>
                      <a:pt x="468" y="0"/>
                    </a:moveTo>
                    <a:cubicBezTo>
                      <a:pt x="206" y="0"/>
                      <a:pt x="1" y="205"/>
                      <a:pt x="1" y="439"/>
                    </a:cubicBezTo>
                    <a:cubicBezTo>
                      <a:pt x="1" y="708"/>
                      <a:pt x="206" y="913"/>
                      <a:pt x="468" y="913"/>
                    </a:cubicBezTo>
                    <a:lnTo>
                      <a:pt x="8044" y="913"/>
                    </a:lnTo>
                    <a:cubicBezTo>
                      <a:pt x="8278" y="913"/>
                      <a:pt x="8490" y="708"/>
                      <a:pt x="8490" y="439"/>
                    </a:cubicBezTo>
                    <a:cubicBezTo>
                      <a:pt x="8490" y="205"/>
                      <a:pt x="8278" y="0"/>
                      <a:pt x="80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0"/>
              <p:cNvSpPr/>
              <p:nvPr/>
            </p:nvSpPr>
            <p:spPr>
              <a:xfrm>
                <a:off x="3857800" y="3110177"/>
                <a:ext cx="195580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913" extrusionOk="0">
                    <a:moveTo>
                      <a:pt x="467" y="0"/>
                    </a:moveTo>
                    <a:cubicBezTo>
                      <a:pt x="206" y="0"/>
                      <a:pt x="0" y="205"/>
                      <a:pt x="0" y="439"/>
                    </a:cubicBezTo>
                    <a:cubicBezTo>
                      <a:pt x="0" y="708"/>
                      <a:pt x="206" y="913"/>
                      <a:pt x="467" y="913"/>
                    </a:cubicBezTo>
                    <a:lnTo>
                      <a:pt x="5066" y="913"/>
                    </a:lnTo>
                    <a:cubicBezTo>
                      <a:pt x="5306" y="913"/>
                      <a:pt x="5511" y="708"/>
                      <a:pt x="5511" y="439"/>
                    </a:cubicBezTo>
                    <a:cubicBezTo>
                      <a:pt x="5511" y="205"/>
                      <a:pt x="5306" y="0"/>
                      <a:pt x="50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0"/>
              <p:cNvSpPr/>
              <p:nvPr/>
            </p:nvSpPr>
            <p:spPr>
              <a:xfrm>
                <a:off x="3658004" y="3189727"/>
                <a:ext cx="58511" cy="31437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886" extrusionOk="0">
                    <a:moveTo>
                      <a:pt x="467" y="1"/>
                    </a:moveTo>
                    <a:cubicBezTo>
                      <a:pt x="205" y="1"/>
                      <a:pt x="0" y="178"/>
                      <a:pt x="0" y="439"/>
                    </a:cubicBezTo>
                    <a:cubicBezTo>
                      <a:pt x="0" y="673"/>
                      <a:pt x="205" y="885"/>
                      <a:pt x="467" y="885"/>
                    </a:cubicBezTo>
                    <a:lnTo>
                      <a:pt x="1175" y="885"/>
                    </a:lnTo>
                    <a:cubicBezTo>
                      <a:pt x="1443" y="885"/>
                      <a:pt x="1649" y="673"/>
                      <a:pt x="1649" y="439"/>
                    </a:cubicBezTo>
                    <a:cubicBezTo>
                      <a:pt x="1649" y="178"/>
                      <a:pt x="1443" y="1"/>
                      <a:pt x="11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0"/>
              <p:cNvSpPr/>
              <p:nvPr/>
            </p:nvSpPr>
            <p:spPr>
              <a:xfrm>
                <a:off x="3451927" y="3189727"/>
                <a:ext cx="155910" cy="31437"/>
              </a:xfrm>
              <a:custGeom>
                <a:avLst/>
                <a:gdLst/>
                <a:ahLst/>
                <a:cxnLst/>
                <a:rect l="l" t="t" r="r" b="b"/>
                <a:pathLst>
                  <a:path w="4394" h="886" extrusionOk="0">
                    <a:moveTo>
                      <a:pt x="439" y="1"/>
                    </a:moveTo>
                    <a:cubicBezTo>
                      <a:pt x="205" y="1"/>
                      <a:pt x="0" y="178"/>
                      <a:pt x="0" y="439"/>
                    </a:cubicBezTo>
                    <a:cubicBezTo>
                      <a:pt x="0" y="673"/>
                      <a:pt x="205" y="885"/>
                      <a:pt x="439" y="885"/>
                    </a:cubicBezTo>
                    <a:lnTo>
                      <a:pt x="4393" y="885"/>
                    </a:lnTo>
                    <a:lnTo>
                      <a:pt x="439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0"/>
              <p:cNvSpPr/>
              <p:nvPr/>
            </p:nvSpPr>
            <p:spPr>
              <a:xfrm>
                <a:off x="3737305" y="3189727"/>
                <a:ext cx="54501" cy="31437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886" extrusionOk="0">
                    <a:moveTo>
                      <a:pt x="475" y="1"/>
                    </a:moveTo>
                    <a:cubicBezTo>
                      <a:pt x="213" y="1"/>
                      <a:pt x="1" y="178"/>
                      <a:pt x="1" y="439"/>
                    </a:cubicBezTo>
                    <a:cubicBezTo>
                      <a:pt x="1" y="673"/>
                      <a:pt x="213" y="885"/>
                      <a:pt x="475" y="885"/>
                    </a:cubicBezTo>
                    <a:lnTo>
                      <a:pt x="1062" y="885"/>
                    </a:lnTo>
                    <a:cubicBezTo>
                      <a:pt x="1331" y="885"/>
                      <a:pt x="1536" y="673"/>
                      <a:pt x="1536" y="439"/>
                    </a:cubicBezTo>
                    <a:cubicBezTo>
                      <a:pt x="1536" y="178"/>
                      <a:pt x="1331" y="1"/>
                      <a:pt x="10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0"/>
              <p:cNvSpPr/>
              <p:nvPr/>
            </p:nvSpPr>
            <p:spPr>
              <a:xfrm>
                <a:off x="3812632" y="3189727"/>
                <a:ext cx="242736" cy="31437"/>
              </a:xfrm>
              <a:custGeom>
                <a:avLst/>
                <a:gdLst/>
                <a:ahLst/>
                <a:cxnLst/>
                <a:rect l="l" t="t" r="r" b="b"/>
                <a:pathLst>
                  <a:path w="6841" h="886" extrusionOk="0">
                    <a:moveTo>
                      <a:pt x="474" y="1"/>
                    </a:moveTo>
                    <a:cubicBezTo>
                      <a:pt x="212" y="1"/>
                      <a:pt x="0" y="178"/>
                      <a:pt x="0" y="439"/>
                    </a:cubicBezTo>
                    <a:cubicBezTo>
                      <a:pt x="0" y="673"/>
                      <a:pt x="212" y="885"/>
                      <a:pt x="474" y="885"/>
                    </a:cubicBezTo>
                    <a:lnTo>
                      <a:pt x="6402" y="885"/>
                    </a:lnTo>
                    <a:cubicBezTo>
                      <a:pt x="6664" y="885"/>
                      <a:pt x="6841" y="673"/>
                      <a:pt x="6841" y="439"/>
                    </a:cubicBezTo>
                    <a:cubicBezTo>
                      <a:pt x="6841" y="178"/>
                      <a:pt x="6664" y="1"/>
                      <a:pt x="64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0"/>
              <p:cNvSpPr/>
              <p:nvPr/>
            </p:nvSpPr>
            <p:spPr>
              <a:xfrm>
                <a:off x="4089991" y="3189727"/>
                <a:ext cx="109712" cy="31437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886" extrusionOk="0">
                    <a:moveTo>
                      <a:pt x="467" y="1"/>
                    </a:moveTo>
                    <a:cubicBezTo>
                      <a:pt x="205" y="1"/>
                      <a:pt x="0" y="178"/>
                      <a:pt x="0" y="439"/>
                    </a:cubicBezTo>
                    <a:cubicBezTo>
                      <a:pt x="0" y="673"/>
                      <a:pt x="205" y="885"/>
                      <a:pt x="467" y="885"/>
                    </a:cubicBezTo>
                    <a:lnTo>
                      <a:pt x="2653" y="885"/>
                    </a:lnTo>
                    <a:cubicBezTo>
                      <a:pt x="2887" y="885"/>
                      <a:pt x="3092" y="673"/>
                      <a:pt x="3092" y="439"/>
                    </a:cubicBezTo>
                    <a:cubicBezTo>
                      <a:pt x="3092" y="178"/>
                      <a:pt x="2887" y="1"/>
                      <a:pt x="26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0"/>
              <p:cNvSpPr/>
              <p:nvPr/>
            </p:nvSpPr>
            <p:spPr>
              <a:xfrm>
                <a:off x="4246855" y="3189727"/>
                <a:ext cx="111734" cy="31437"/>
              </a:xfrm>
              <a:custGeom>
                <a:avLst/>
                <a:gdLst/>
                <a:ahLst/>
                <a:cxnLst/>
                <a:rect l="l" t="t" r="r" b="b"/>
                <a:pathLst>
                  <a:path w="3149" h="886" extrusionOk="0">
                    <a:moveTo>
                      <a:pt x="468" y="1"/>
                    </a:moveTo>
                    <a:cubicBezTo>
                      <a:pt x="206" y="1"/>
                      <a:pt x="1" y="178"/>
                      <a:pt x="1" y="439"/>
                    </a:cubicBezTo>
                    <a:cubicBezTo>
                      <a:pt x="1" y="673"/>
                      <a:pt x="206" y="885"/>
                      <a:pt x="468" y="885"/>
                    </a:cubicBezTo>
                    <a:lnTo>
                      <a:pt x="2710" y="885"/>
                    </a:lnTo>
                    <a:cubicBezTo>
                      <a:pt x="2944" y="885"/>
                      <a:pt x="3149" y="673"/>
                      <a:pt x="3149" y="439"/>
                    </a:cubicBezTo>
                    <a:cubicBezTo>
                      <a:pt x="3149" y="178"/>
                      <a:pt x="2944" y="1"/>
                      <a:pt x="2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0"/>
              <p:cNvSpPr/>
              <p:nvPr/>
            </p:nvSpPr>
            <p:spPr>
              <a:xfrm>
                <a:off x="4415038" y="3189727"/>
                <a:ext cx="74336" cy="31437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886" extrusionOk="0">
                    <a:moveTo>
                      <a:pt x="446" y="1"/>
                    </a:moveTo>
                    <a:cubicBezTo>
                      <a:pt x="177" y="1"/>
                      <a:pt x="1" y="178"/>
                      <a:pt x="1" y="439"/>
                    </a:cubicBezTo>
                    <a:cubicBezTo>
                      <a:pt x="1" y="673"/>
                      <a:pt x="177" y="885"/>
                      <a:pt x="446" y="885"/>
                    </a:cubicBezTo>
                    <a:lnTo>
                      <a:pt x="1656" y="885"/>
                    </a:lnTo>
                    <a:cubicBezTo>
                      <a:pt x="1918" y="885"/>
                      <a:pt x="2095" y="673"/>
                      <a:pt x="2095" y="439"/>
                    </a:cubicBezTo>
                    <a:cubicBezTo>
                      <a:pt x="2095" y="178"/>
                      <a:pt x="1918" y="1"/>
                      <a:pt x="16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0"/>
              <p:cNvSpPr/>
              <p:nvPr/>
            </p:nvSpPr>
            <p:spPr>
              <a:xfrm>
                <a:off x="3640156" y="3268034"/>
                <a:ext cx="231239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6517" h="914" extrusionOk="0">
                    <a:moveTo>
                      <a:pt x="475" y="1"/>
                    </a:moveTo>
                    <a:cubicBezTo>
                      <a:pt x="206" y="1"/>
                      <a:pt x="1" y="206"/>
                      <a:pt x="1" y="475"/>
                    </a:cubicBezTo>
                    <a:cubicBezTo>
                      <a:pt x="1" y="708"/>
                      <a:pt x="206" y="914"/>
                      <a:pt x="475" y="914"/>
                    </a:cubicBezTo>
                    <a:lnTo>
                      <a:pt x="6042" y="914"/>
                    </a:lnTo>
                    <a:cubicBezTo>
                      <a:pt x="6311" y="914"/>
                      <a:pt x="6516" y="708"/>
                      <a:pt x="6516" y="475"/>
                    </a:cubicBezTo>
                    <a:cubicBezTo>
                      <a:pt x="6516" y="206"/>
                      <a:pt x="6311" y="1"/>
                      <a:pt x="60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0"/>
              <p:cNvSpPr/>
              <p:nvPr/>
            </p:nvSpPr>
            <p:spPr>
              <a:xfrm>
                <a:off x="3916274" y="3268034"/>
                <a:ext cx="61811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914" extrusionOk="0">
                    <a:moveTo>
                      <a:pt x="439" y="1"/>
                    </a:moveTo>
                    <a:cubicBezTo>
                      <a:pt x="206" y="1"/>
                      <a:pt x="1" y="206"/>
                      <a:pt x="1" y="475"/>
                    </a:cubicBezTo>
                    <a:cubicBezTo>
                      <a:pt x="1" y="708"/>
                      <a:pt x="206" y="914"/>
                      <a:pt x="439" y="914"/>
                    </a:cubicBezTo>
                    <a:lnTo>
                      <a:pt x="1295" y="914"/>
                    </a:lnTo>
                    <a:cubicBezTo>
                      <a:pt x="1564" y="914"/>
                      <a:pt x="1741" y="708"/>
                      <a:pt x="1741" y="475"/>
                    </a:cubicBezTo>
                    <a:cubicBezTo>
                      <a:pt x="1741" y="206"/>
                      <a:pt x="1564" y="1"/>
                      <a:pt x="12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0"/>
              <p:cNvSpPr/>
              <p:nvPr/>
            </p:nvSpPr>
            <p:spPr>
              <a:xfrm>
                <a:off x="4041772" y="3268034"/>
                <a:ext cx="184048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5187" h="914" extrusionOk="0">
                    <a:moveTo>
                      <a:pt x="475" y="1"/>
                    </a:moveTo>
                    <a:cubicBezTo>
                      <a:pt x="206" y="1"/>
                      <a:pt x="1" y="206"/>
                      <a:pt x="1" y="475"/>
                    </a:cubicBezTo>
                    <a:cubicBezTo>
                      <a:pt x="1" y="708"/>
                      <a:pt x="206" y="914"/>
                      <a:pt x="475" y="914"/>
                    </a:cubicBezTo>
                    <a:lnTo>
                      <a:pt x="4720" y="914"/>
                    </a:lnTo>
                    <a:cubicBezTo>
                      <a:pt x="4981" y="914"/>
                      <a:pt x="5186" y="708"/>
                      <a:pt x="5186" y="475"/>
                    </a:cubicBezTo>
                    <a:cubicBezTo>
                      <a:pt x="5186" y="206"/>
                      <a:pt x="4981" y="1"/>
                      <a:pt x="47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0"/>
              <p:cNvSpPr/>
              <p:nvPr/>
            </p:nvSpPr>
            <p:spPr>
              <a:xfrm>
                <a:off x="4258174" y="3268034"/>
                <a:ext cx="150623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4245" h="914" extrusionOk="0">
                    <a:moveTo>
                      <a:pt x="446" y="1"/>
                    </a:moveTo>
                    <a:cubicBezTo>
                      <a:pt x="212" y="1"/>
                      <a:pt x="0" y="206"/>
                      <a:pt x="0" y="475"/>
                    </a:cubicBezTo>
                    <a:cubicBezTo>
                      <a:pt x="0" y="708"/>
                      <a:pt x="212" y="914"/>
                      <a:pt x="446" y="914"/>
                    </a:cubicBezTo>
                    <a:lnTo>
                      <a:pt x="3778" y="914"/>
                    </a:lnTo>
                    <a:cubicBezTo>
                      <a:pt x="4040" y="914"/>
                      <a:pt x="4245" y="708"/>
                      <a:pt x="4245" y="475"/>
                    </a:cubicBezTo>
                    <a:cubicBezTo>
                      <a:pt x="4245" y="206"/>
                      <a:pt x="4040" y="1"/>
                      <a:pt x="3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0"/>
              <p:cNvSpPr/>
              <p:nvPr/>
            </p:nvSpPr>
            <p:spPr>
              <a:xfrm>
                <a:off x="4130653" y="2643772"/>
                <a:ext cx="381827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10761" h="914" extrusionOk="0">
                    <a:moveTo>
                      <a:pt x="446" y="1"/>
                    </a:moveTo>
                    <a:cubicBezTo>
                      <a:pt x="177" y="1"/>
                      <a:pt x="0" y="206"/>
                      <a:pt x="0" y="468"/>
                    </a:cubicBezTo>
                    <a:cubicBezTo>
                      <a:pt x="0" y="708"/>
                      <a:pt x="177" y="914"/>
                      <a:pt x="446" y="914"/>
                    </a:cubicBezTo>
                    <a:lnTo>
                      <a:pt x="10315" y="914"/>
                    </a:lnTo>
                    <a:cubicBezTo>
                      <a:pt x="10555" y="914"/>
                      <a:pt x="10760" y="708"/>
                      <a:pt x="10760" y="468"/>
                    </a:cubicBezTo>
                    <a:cubicBezTo>
                      <a:pt x="10760" y="206"/>
                      <a:pt x="10555" y="1"/>
                      <a:pt x="10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0"/>
              <p:cNvSpPr/>
              <p:nvPr/>
            </p:nvSpPr>
            <p:spPr>
              <a:xfrm>
                <a:off x="4199665" y="2575754"/>
                <a:ext cx="74336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914" extrusionOk="0">
                    <a:moveTo>
                      <a:pt x="446" y="1"/>
                    </a:moveTo>
                    <a:cubicBezTo>
                      <a:pt x="206" y="1"/>
                      <a:pt x="1" y="206"/>
                      <a:pt x="1" y="439"/>
                    </a:cubicBezTo>
                    <a:cubicBezTo>
                      <a:pt x="1" y="708"/>
                      <a:pt x="206" y="913"/>
                      <a:pt x="446" y="913"/>
                    </a:cubicBezTo>
                    <a:lnTo>
                      <a:pt x="1649" y="913"/>
                    </a:lnTo>
                    <a:cubicBezTo>
                      <a:pt x="1890" y="913"/>
                      <a:pt x="2095" y="708"/>
                      <a:pt x="2095" y="439"/>
                    </a:cubicBezTo>
                    <a:cubicBezTo>
                      <a:pt x="2095" y="206"/>
                      <a:pt x="1890" y="1"/>
                      <a:pt x="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0"/>
              <p:cNvSpPr/>
              <p:nvPr/>
            </p:nvSpPr>
            <p:spPr>
              <a:xfrm>
                <a:off x="3988337" y="2575754"/>
                <a:ext cx="177980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5016" h="914" extrusionOk="0">
                    <a:moveTo>
                      <a:pt x="474" y="1"/>
                    </a:moveTo>
                    <a:cubicBezTo>
                      <a:pt x="212" y="1"/>
                      <a:pt x="0" y="206"/>
                      <a:pt x="0" y="439"/>
                    </a:cubicBezTo>
                    <a:cubicBezTo>
                      <a:pt x="0" y="708"/>
                      <a:pt x="212" y="913"/>
                      <a:pt x="474" y="913"/>
                    </a:cubicBezTo>
                    <a:lnTo>
                      <a:pt x="4570" y="913"/>
                    </a:lnTo>
                    <a:cubicBezTo>
                      <a:pt x="4811" y="913"/>
                      <a:pt x="5016" y="708"/>
                      <a:pt x="5016" y="439"/>
                    </a:cubicBezTo>
                    <a:cubicBezTo>
                      <a:pt x="5016" y="206"/>
                      <a:pt x="4811" y="1"/>
                      <a:pt x="4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0"/>
              <p:cNvSpPr/>
              <p:nvPr/>
            </p:nvSpPr>
            <p:spPr>
              <a:xfrm>
                <a:off x="4299084" y="2575754"/>
                <a:ext cx="213392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914" extrusionOk="0">
                    <a:moveTo>
                      <a:pt x="474" y="1"/>
                    </a:moveTo>
                    <a:cubicBezTo>
                      <a:pt x="205" y="1"/>
                      <a:pt x="0" y="206"/>
                      <a:pt x="0" y="439"/>
                    </a:cubicBezTo>
                    <a:cubicBezTo>
                      <a:pt x="0" y="708"/>
                      <a:pt x="205" y="913"/>
                      <a:pt x="474" y="913"/>
                    </a:cubicBezTo>
                    <a:lnTo>
                      <a:pt x="5568" y="913"/>
                    </a:lnTo>
                    <a:cubicBezTo>
                      <a:pt x="5808" y="913"/>
                      <a:pt x="6013" y="708"/>
                      <a:pt x="6013" y="439"/>
                    </a:cubicBezTo>
                    <a:cubicBezTo>
                      <a:pt x="6013" y="206"/>
                      <a:pt x="5808" y="1"/>
                      <a:pt x="55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0"/>
              <p:cNvSpPr/>
              <p:nvPr/>
            </p:nvSpPr>
            <p:spPr>
              <a:xfrm>
                <a:off x="4112806" y="2723109"/>
                <a:ext cx="109996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3100" h="914" extrusionOk="0">
                    <a:moveTo>
                      <a:pt x="475" y="0"/>
                    </a:moveTo>
                    <a:cubicBezTo>
                      <a:pt x="206" y="0"/>
                      <a:pt x="1" y="206"/>
                      <a:pt x="1" y="446"/>
                    </a:cubicBezTo>
                    <a:cubicBezTo>
                      <a:pt x="1" y="708"/>
                      <a:pt x="206" y="913"/>
                      <a:pt x="475" y="913"/>
                    </a:cubicBezTo>
                    <a:lnTo>
                      <a:pt x="2654" y="913"/>
                    </a:lnTo>
                    <a:cubicBezTo>
                      <a:pt x="2894" y="913"/>
                      <a:pt x="3100" y="708"/>
                      <a:pt x="3100" y="446"/>
                    </a:cubicBezTo>
                    <a:cubicBezTo>
                      <a:pt x="3100" y="206"/>
                      <a:pt x="2894" y="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0"/>
              <p:cNvSpPr/>
              <p:nvPr/>
            </p:nvSpPr>
            <p:spPr>
              <a:xfrm>
                <a:off x="4269705" y="2723109"/>
                <a:ext cx="111983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914" extrusionOk="0">
                    <a:moveTo>
                      <a:pt x="446" y="0"/>
                    </a:moveTo>
                    <a:cubicBezTo>
                      <a:pt x="206" y="0"/>
                      <a:pt x="0" y="206"/>
                      <a:pt x="0" y="446"/>
                    </a:cubicBezTo>
                    <a:cubicBezTo>
                      <a:pt x="0" y="708"/>
                      <a:pt x="206" y="913"/>
                      <a:pt x="446" y="913"/>
                    </a:cubicBezTo>
                    <a:lnTo>
                      <a:pt x="2717" y="913"/>
                    </a:lnTo>
                    <a:cubicBezTo>
                      <a:pt x="2950" y="913"/>
                      <a:pt x="3156" y="708"/>
                      <a:pt x="3156" y="446"/>
                    </a:cubicBezTo>
                    <a:cubicBezTo>
                      <a:pt x="3156" y="206"/>
                      <a:pt x="2950" y="0"/>
                      <a:pt x="27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0"/>
              <p:cNvSpPr/>
              <p:nvPr/>
            </p:nvSpPr>
            <p:spPr>
              <a:xfrm>
                <a:off x="4428840" y="2723109"/>
                <a:ext cx="89913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914" extrusionOk="0">
                    <a:moveTo>
                      <a:pt x="439" y="0"/>
                    </a:moveTo>
                    <a:cubicBezTo>
                      <a:pt x="177" y="0"/>
                      <a:pt x="1" y="206"/>
                      <a:pt x="1" y="446"/>
                    </a:cubicBezTo>
                    <a:cubicBezTo>
                      <a:pt x="1" y="708"/>
                      <a:pt x="177" y="913"/>
                      <a:pt x="439" y="913"/>
                    </a:cubicBezTo>
                    <a:lnTo>
                      <a:pt x="2088" y="913"/>
                    </a:lnTo>
                    <a:cubicBezTo>
                      <a:pt x="2328" y="913"/>
                      <a:pt x="2533" y="708"/>
                      <a:pt x="2533" y="446"/>
                    </a:cubicBezTo>
                    <a:cubicBezTo>
                      <a:pt x="2533" y="206"/>
                      <a:pt x="2328" y="0"/>
                      <a:pt x="20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0"/>
              <p:cNvSpPr/>
              <p:nvPr/>
            </p:nvSpPr>
            <p:spPr>
              <a:xfrm>
                <a:off x="4187140" y="2802694"/>
                <a:ext cx="122521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913" extrusionOk="0">
                    <a:moveTo>
                      <a:pt x="446" y="0"/>
                    </a:moveTo>
                    <a:cubicBezTo>
                      <a:pt x="205" y="0"/>
                      <a:pt x="0" y="205"/>
                      <a:pt x="0" y="439"/>
                    </a:cubicBezTo>
                    <a:cubicBezTo>
                      <a:pt x="0" y="707"/>
                      <a:pt x="205" y="913"/>
                      <a:pt x="446" y="913"/>
                    </a:cubicBezTo>
                    <a:lnTo>
                      <a:pt x="2978" y="913"/>
                    </a:lnTo>
                    <a:cubicBezTo>
                      <a:pt x="3240" y="913"/>
                      <a:pt x="3452" y="707"/>
                      <a:pt x="3452" y="439"/>
                    </a:cubicBezTo>
                    <a:cubicBezTo>
                      <a:pt x="3452" y="205"/>
                      <a:pt x="3240" y="0"/>
                      <a:pt x="29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0"/>
              <p:cNvSpPr/>
              <p:nvPr/>
            </p:nvSpPr>
            <p:spPr>
              <a:xfrm>
                <a:off x="3939372" y="2802694"/>
                <a:ext cx="61527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913" extrusionOk="0">
                    <a:moveTo>
                      <a:pt x="439" y="0"/>
                    </a:moveTo>
                    <a:cubicBezTo>
                      <a:pt x="206" y="0"/>
                      <a:pt x="1" y="205"/>
                      <a:pt x="1" y="439"/>
                    </a:cubicBezTo>
                    <a:cubicBezTo>
                      <a:pt x="1" y="707"/>
                      <a:pt x="206" y="913"/>
                      <a:pt x="439" y="913"/>
                    </a:cubicBezTo>
                    <a:lnTo>
                      <a:pt x="1295" y="913"/>
                    </a:lnTo>
                    <a:cubicBezTo>
                      <a:pt x="1529" y="913"/>
                      <a:pt x="1734" y="707"/>
                      <a:pt x="1734" y="439"/>
                    </a:cubicBezTo>
                    <a:cubicBezTo>
                      <a:pt x="1734" y="205"/>
                      <a:pt x="1529" y="0"/>
                      <a:pt x="12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0"/>
              <p:cNvSpPr/>
              <p:nvPr/>
            </p:nvSpPr>
            <p:spPr>
              <a:xfrm>
                <a:off x="4031234" y="2802694"/>
                <a:ext cx="99457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913" extrusionOk="0">
                    <a:moveTo>
                      <a:pt x="447" y="0"/>
                    </a:moveTo>
                    <a:cubicBezTo>
                      <a:pt x="206" y="0"/>
                      <a:pt x="1" y="205"/>
                      <a:pt x="1" y="439"/>
                    </a:cubicBezTo>
                    <a:cubicBezTo>
                      <a:pt x="1" y="707"/>
                      <a:pt x="206" y="913"/>
                      <a:pt x="447" y="913"/>
                    </a:cubicBezTo>
                    <a:lnTo>
                      <a:pt x="2328" y="913"/>
                    </a:lnTo>
                    <a:cubicBezTo>
                      <a:pt x="2597" y="913"/>
                      <a:pt x="2802" y="707"/>
                      <a:pt x="2802" y="439"/>
                    </a:cubicBezTo>
                    <a:cubicBezTo>
                      <a:pt x="2802" y="205"/>
                      <a:pt x="2597" y="0"/>
                      <a:pt x="23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0"/>
              <p:cNvSpPr/>
              <p:nvPr/>
            </p:nvSpPr>
            <p:spPr>
              <a:xfrm>
                <a:off x="4369089" y="2802694"/>
                <a:ext cx="149665" cy="32396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913" extrusionOk="0">
                    <a:moveTo>
                      <a:pt x="447" y="0"/>
                    </a:moveTo>
                    <a:cubicBezTo>
                      <a:pt x="206" y="0"/>
                      <a:pt x="1" y="205"/>
                      <a:pt x="1" y="439"/>
                    </a:cubicBezTo>
                    <a:cubicBezTo>
                      <a:pt x="1" y="707"/>
                      <a:pt x="206" y="913"/>
                      <a:pt x="447" y="913"/>
                    </a:cubicBezTo>
                    <a:lnTo>
                      <a:pt x="3772" y="913"/>
                    </a:lnTo>
                    <a:cubicBezTo>
                      <a:pt x="4040" y="913"/>
                      <a:pt x="4217" y="707"/>
                      <a:pt x="4217" y="439"/>
                    </a:cubicBezTo>
                    <a:cubicBezTo>
                      <a:pt x="4217" y="205"/>
                      <a:pt x="4040" y="0"/>
                      <a:pt x="3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40"/>
            <p:cNvGrpSpPr/>
            <p:nvPr/>
          </p:nvGrpSpPr>
          <p:grpSpPr>
            <a:xfrm>
              <a:off x="1158100" y="913806"/>
              <a:ext cx="1910430" cy="3689957"/>
              <a:chOff x="3445647" y="3610431"/>
              <a:chExt cx="598187" cy="1155422"/>
            </a:xfrm>
          </p:grpSpPr>
          <p:sp>
            <p:nvSpPr>
              <p:cNvPr id="816" name="Google Shape;816;p40"/>
              <p:cNvSpPr/>
              <p:nvPr/>
            </p:nvSpPr>
            <p:spPr>
              <a:xfrm>
                <a:off x="3891188" y="4339258"/>
                <a:ext cx="69049" cy="14963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4217" extrusionOk="0">
                    <a:moveTo>
                      <a:pt x="822" y="0"/>
                    </a:moveTo>
                    <a:cubicBezTo>
                      <a:pt x="730" y="0"/>
                      <a:pt x="639" y="17"/>
                      <a:pt x="559" y="53"/>
                    </a:cubicBezTo>
                    <a:cubicBezTo>
                      <a:pt x="262" y="201"/>
                      <a:pt x="57" y="463"/>
                      <a:pt x="29" y="789"/>
                    </a:cubicBezTo>
                    <a:cubicBezTo>
                      <a:pt x="0" y="965"/>
                      <a:pt x="29" y="1142"/>
                      <a:pt x="57" y="1319"/>
                    </a:cubicBezTo>
                    <a:cubicBezTo>
                      <a:pt x="177" y="1970"/>
                      <a:pt x="297" y="2649"/>
                      <a:pt x="411" y="3293"/>
                    </a:cubicBezTo>
                    <a:cubicBezTo>
                      <a:pt x="498" y="3691"/>
                      <a:pt x="528" y="4217"/>
                      <a:pt x="1014" y="4217"/>
                    </a:cubicBezTo>
                    <a:cubicBezTo>
                      <a:pt x="1038" y="4217"/>
                      <a:pt x="1063" y="4215"/>
                      <a:pt x="1090" y="4213"/>
                    </a:cubicBezTo>
                    <a:cubicBezTo>
                      <a:pt x="1267" y="4213"/>
                      <a:pt x="1444" y="4149"/>
                      <a:pt x="1592" y="4036"/>
                    </a:cubicBezTo>
                    <a:cubicBezTo>
                      <a:pt x="1946" y="3710"/>
                      <a:pt x="1826" y="3059"/>
                      <a:pt x="1797" y="2649"/>
                    </a:cubicBezTo>
                    <a:cubicBezTo>
                      <a:pt x="1797" y="2055"/>
                      <a:pt x="1741" y="1496"/>
                      <a:pt x="1649" y="937"/>
                    </a:cubicBezTo>
                    <a:cubicBezTo>
                      <a:pt x="1620" y="704"/>
                      <a:pt x="1564" y="463"/>
                      <a:pt x="1415" y="258"/>
                    </a:cubicBezTo>
                    <a:cubicBezTo>
                      <a:pt x="1271" y="94"/>
                      <a:pt x="1040" y="0"/>
                      <a:pt x="822" y="0"/>
                    </a:cubicBezTo>
                    <a:close/>
                  </a:path>
                </a:pathLst>
              </a:custGeom>
              <a:solidFill>
                <a:srgbClr val="F79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0"/>
              <p:cNvSpPr/>
              <p:nvPr/>
            </p:nvSpPr>
            <p:spPr>
              <a:xfrm>
                <a:off x="3905736" y="4458334"/>
                <a:ext cx="138098" cy="51237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1444" extrusionOk="0">
                    <a:moveTo>
                      <a:pt x="1416" y="1"/>
                    </a:moveTo>
                    <a:cubicBezTo>
                      <a:pt x="1359" y="1"/>
                      <a:pt x="1267" y="1"/>
                      <a:pt x="1210" y="29"/>
                    </a:cubicBezTo>
                    <a:cubicBezTo>
                      <a:pt x="800" y="85"/>
                      <a:pt x="418" y="149"/>
                      <a:pt x="1" y="234"/>
                    </a:cubicBezTo>
                    <a:cubicBezTo>
                      <a:pt x="64" y="468"/>
                      <a:pt x="93" y="708"/>
                      <a:pt x="64" y="970"/>
                    </a:cubicBezTo>
                    <a:lnTo>
                      <a:pt x="64" y="1295"/>
                    </a:lnTo>
                    <a:cubicBezTo>
                      <a:pt x="93" y="1387"/>
                      <a:pt x="149" y="1444"/>
                      <a:pt x="241" y="1444"/>
                    </a:cubicBezTo>
                    <a:lnTo>
                      <a:pt x="3276" y="1444"/>
                    </a:lnTo>
                    <a:cubicBezTo>
                      <a:pt x="3389" y="1444"/>
                      <a:pt x="3510" y="1415"/>
                      <a:pt x="3658" y="1415"/>
                    </a:cubicBezTo>
                    <a:cubicBezTo>
                      <a:pt x="3743" y="1415"/>
                      <a:pt x="3863" y="1352"/>
                      <a:pt x="3863" y="1239"/>
                    </a:cubicBezTo>
                    <a:cubicBezTo>
                      <a:pt x="3892" y="736"/>
                      <a:pt x="2010" y="383"/>
                      <a:pt x="1684" y="149"/>
                    </a:cubicBezTo>
                    <a:cubicBezTo>
                      <a:pt x="1592" y="85"/>
                      <a:pt x="1507" y="29"/>
                      <a:pt x="1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0"/>
              <p:cNvSpPr/>
              <p:nvPr/>
            </p:nvSpPr>
            <p:spPr>
              <a:xfrm>
                <a:off x="3531476" y="4605511"/>
                <a:ext cx="69084" cy="128979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3635" extrusionOk="0">
                    <a:moveTo>
                      <a:pt x="993" y="0"/>
                    </a:moveTo>
                    <a:cubicBezTo>
                      <a:pt x="754" y="0"/>
                      <a:pt x="514" y="90"/>
                      <a:pt x="383" y="246"/>
                    </a:cubicBezTo>
                    <a:cubicBezTo>
                      <a:pt x="291" y="359"/>
                      <a:pt x="263" y="508"/>
                      <a:pt x="234" y="628"/>
                    </a:cubicBezTo>
                    <a:cubicBezTo>
                      <a:pt x="1" y="1597"/>
                      <a:pt x="234" y="2630"/>
                      <a:pt x="319" y="3634"/>
                    </a:cubicBezTo>
                    <a:cubicBezTo>
                      <a:pt x="708" y="3571"/>
                      <a:pt x="1090" y="3514"/>
                      <a:pt x="1472" y="3429"/>
                    </a:cubicBezTo>
                    <a:cubicBezTo>
                      <a:pt x="1501" y="3429"/>
                      <a:pt x="1557" y="3429"/>
                      <a:pt x="1593" y="3366"/>
                    </a:cubicBezTo>
                    <a:cubicBezTo>
                      <a:pt x="1621" y="3366"/>
                      <a:pt x="1621" y="3309"/>
                      <a:pt x="1621" y="3281"/>
                    </a:cubicBezTo>
                    <a:cubicBezTo>
                      <a:pt x="1677" y="2630"/>
                      <a:pt x="1734" y="2014"/>
                      <a:pt x="1798" y="1364"/>
                    </a:cubicBezTo>
                    <a:cubicBezTo>
                      <a:pt x="1826" y="1130"/>
                      <a:pt x="1946" y="656"/>
                      <a:pt x="1854" y="423"/>
                    </a:cubicBezTo>
                    <a:cubicBezTo>
                      <a:pt x="1734" y="210"/>
                      <a:pt x="1295" y="34"/>
                      <a:pt x="1090" y="5"/>
                    </a:cubicBezTo>
                    <a:cubicBezTo>
                      <a:pt x="1058" y="2"/>
                      <a:pt x="1026" y="0"/>
                      <a:pt x="993" y="0"/>
                    </a:cubicBezTo>
                    <a:close/>
                  </a:path>
                </a:pathLst>
              </a:custGeom>
              <a:solidFill>
                <a:srgbClr val="F79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0"/>
              <p:cNvSpPr/>
              <p:nvPr/>
            </p:nvSpPr>
            <p:spPr>
              <a:xfrm>
                <a:off x="3591972" y="3683204"/>
                <a:ext cx="60782" cy="130930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3690" extrusionOk="0">
                    <a:moveTo>
                      <a:pt x="206" y="1"/>
                    </a:moveTo>
                    <a:cubicBezTo>
                      <a:pt x="149" y="1"/>
                      <a:pt x="93" y="1"/>
                      <a:pt x="64" y="29"/>
                    </a:cubicBezTo>
                    <a:cubicBezTo>
                      <a:pt x="1" y="65"/>
                      <a:pt x="1" y="178"/>
                      <a:pt x="1" y="270"/>
                    </a:cubicBezTo>
                    <a:cubicBezTo>
                      <a:pt x="1" y="418"/>
                      <a:pt x="29" y="560"/>
                      <a:pt x="64" y="708"/>
                    </a:cubicBezTo>
                    <a:lnTo>
                      <a:pt x="64" y="829"/>
                    </a:lnTo>
                    <a:cubicBezTo>
                      <a:pt x="121" y="1154"/>
                      <a:pt x="64" y="1479"/>
                      <a:pt x="29" y="1798"/>
                    </a:cubicBezTo>
                    <a:cubicBezTo>
                      <a:pt x="29" y="1862"/>
                      <a:pt x="1" y="1946"/>
                      <a:pt x="1" y="1975"/>
                    </a:cubicBezTo>
                    <a:cubicBezTo>
                      <a:pt x="1" y="2152"/>
                      <a:pt x="1" y="2300"/>
                      <a:pt x="64" y="2477"/>
                    </a:cubicBezTo>
                    <a:cubicBezTo>
                      <a:pt x="121" y="2859"/>
                      <a:pt x="475" y="3630"/>
                      <a:pt x="949" y="3687"/>
                    </a:cubicBezTo>
                    <a:cubicBezTo>
                      <a:pt x="957" y="3689"/>
                      <a:pt x="965" y="3690"/>
                      <a:pt x="973" y="3690"/>
                    </a:cubicBezTo>
                    <a:cubicBezTo>
                      <a:pt x="1079" y="3690"/>
                      <a:pt x="1188" y="3532"/>
                      <a:pt x="1267" y="3453"/>
                    </a:cubicBezTo>
                    <a:cubicBezTo>
                      <a:pt x="1479" y="3184"/>
                      <a:pt x="1656" y="2859"/>
                      <a:pt x="1713" y="2505"/>
                    </a:cubicBezTo>
                    <a:cubicBezTo>
                      <a:pt x="1713" y="2328"/>
                      <a:pt x="1713" y="2152"/>
                      <a:pt x="1684" y="2010"/>
                    </a:cubicBezTo>
                    <a:cubicBezTo>
                      <a:pt x="1656" y="1741"/>
                      <a:pt x="1656" y="1508"/>
                      <a:pt x="1621" y="1267"/>
                    </a:cubicBezTo>
                    <a:cubicBezTo>
                      <a:pt x="1621" y="1154"/>
                      <a:pt x="1592" y="1034"/>
                      <a:pt x="1592" y="914"/>
                    </a:cubicBezTo>
                    <a:cubicBezTo>
                      <a:pt x="1536" y="708"/>
                      <a:pt x="1444" y="503"/>
                      <a:pt x="1302" y="355"/>
                    </a:cubicBezTo>
                    <a:cubicBezTo>
                      <a:pt x="1034" y="29"/>
                      <a:pt x="595" y="1"/>
                      <a:pt x="206" y="1"/>
                    </a:cubicBezTo>
                    <a:close/>
                  </a:path>
                </a:pathLst>
              </a:custGeom>
              <a:solidFill>
                <a:srgbClr val="F79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0"/>
              <p:cNvSpPr/>
              <p:nvPr/>
            </p:nvSpPr>
            <p:spPr>
              <a:xfrm>
                <a:off x="3591972" y="3690939"/>
                <a:ext cx="53508" cy="43537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1227" extrusionOk="0">
                    <a:moveTo>
                      <a:pt x="681" y="1"/>
                    </a:moveTo>
                    <a:cubicBezTo>
                      <a:pt x="528" y="1"/>
                      <a:pt x="382" y="53"/>
                      <a:pt x="270" y="165"/>
                    </a:cubicBezTo>
                    <a:cubicBezTo>
                      <a:pt x="241" y="200"/>
                      <a:pt x="206" y="229"/>
                      <a:pt x="178" y="257"/>
                    </a:cubicBezTo>
                    <a:cubicBezTo>
                      <a:pt x="149" y="285"/>
                      <a:pt x="93" y="285"/>
                      <a:pt x="64" y="314"/>
                    </a:cubicBezTo>
                    <a:cubicBezTo>
                      <a:pt x="1" y="342"/>
                      <a:pt x="29" y="405"/>
                      <a:pt x="29" y="434"/>
                    </a:cubicBezTo>
                    <a:cubicBezTo>
                      <a:pt x="64" y="554"/>
                      <a:pt x="64" y="696"/>
                      <a:pt x="93" y="816"/>
                    </a:cubicBezTo>
                    <a:cubicBezTo>
                      <a:pt x="93" y="936"/>
                      <a:pt x="64" y="1085"/>
                      <a:pt x="64" y="1226"/>
                    </a:cubicBezTo>
                    <a:cubicBezTo>
                      <a:pt x="64" y="1226"/>
                      <a:pt x="736" y="1113"/>
                      <a:pt x="1005" y="1021"/>
                    </a:cubicBezTo>
                    <a:cubicBezTo>
                      <a:pt x="1154" y="993"/>
                      <a:pt x="1331" y="936"/>
                      <a:pt x="1508" y="872"/>
                    </a:cubicBezTo>
                    <a:lnTo>
                      <a:pt x="1508" y="788"/>
                    </a:lnTo>
                    <a:cubicBezTo>
                      <a:pt x="1508" y="696"/>
                      <a:pt x="1444" y="611"/>
                      <a:pt x="1416" y="519"/>
                    </a:cubicBezTo>
                    <a:cubicBezTo>
                      <a:pt x="1359" y="434"/>
                      <a:pt x="1331" y="377"/>
                      <a:pt x="1267" y="285"/>
                    </a:cubicBezTo>
                    <a:cubicBezTo>
                      <a:pt x="1182" y="200"/>
                      <a:pt x="1062" y="108"/>
                      <a:pt x="949" y="52"/>
                    </a:cubicBezTo>
                    <a:cubicBezTo>
                      <a:pt x="861" y="18"/>
                      <a:pt x="769" y="1"/>
                      <a:pt x="6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0"/>
              <p:cNvSpPr/>
              <p:nvPr/>
            </p:nvSpPr>
            <p:spPr>
              <a:xfrm>
                <a:off x="3646437" y="3627817"/>
                <a:ext cx="21893" cy="4715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329" extrusionOk="0">
                    <a:moveTo>
                      <a:pt x="213" y="0"/>
                    </a:moveTo>
                    <a:cubicBezTo>
                      <a:pt x="180" y="0"/>
                      <a:pt x="149" y="10"/>
                      <a:pt x="121" y="34"/>
                    </a:cubicBezTo>
                    <a:cubicBezTo>
                      <a:pt x="1" y="119"/>
                      <a:pt x="178" y="472"/>
                      <a:pt x="234" y="593"/>
                    </a:cubicBezTo>
                    <a:cubicBezTo>
                      <a:pt x="326" y="770"/>
                      <a:pt x="298" y="946"/>
                      <a:pt x="326" y="1123"/>
                    </a:cubicBezTo>
                    <a:cubicBezTo>
                      <a:pt x="326" y="1180"/>
                      <a:pt x="326" y="1237"/>
                      <a:pt x="355" y="1272"/>
                    </a:cubicBezTo>
                    <a:cubicBezTo>
                      <a:pt x="383" y="1300"/>
                      <a:pt x="439" y="1328"/>
                      <a:pt x="503" y="1328"/>
                    </a:cubicBezTo>
                    <a:cubicBezTo>
                      <a:pt x="560" y="1300"/>
                      <a:pt x="560" y="1237"/>
                      <a:pt x="588" y="1180"/>
                    </a:cubicBezTo>
                    <a:lnTo>
                      <a:pt x="588" y="918"/>
                    </a:lnTo>
                    <a:cubicBezTo>
                      <a:pt x="616" y="706"/>
                      <a:pt x="616" y="472"/>
                      <a:pt x="560" y="267"/>
                    </a:cubicBezTo>
                    <a:cubicBezTo>
                      <a:pt x="514" y="171"/>
                      <a:pt x="349" y="0"/>
                      <a:pt x="2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40"/>
              <p:cNvSpPr/>
              <p:nvPr/>
            </p:nvSpPr>
            <p:spPr>
              <a:xfrm>
                <a:off x="3656975" y="3663724"/>
                <a:ext cx="19870" cy="2718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766" extrusionOk="0">
                    <a:moveTo>
                      <a:pt x="214" y="0"/>
                    </a:moveTo>
                    <a:cubicBezTo>
                      <a:pt x="122" y="0"/>
                      <a:pt x="37" y="58"/>
                      <a:pt x="1" y="196"/>
                    </a:cubicBezTo>
                    <a:lnTo>
                      <a:pt x="142" y="755"/>
                    </a:lnTo>
                    <a:cubicBezTo>
                      <a:pt x="167" y="762"/>
                      <a:pt x="189" y="765"/>
                      <a:pt x="211" y="765"/>
                    </a:cubicBezTo>
                    <a:cubicBezTo>
                      <a:pt x="299" y="765"/>
                      <a:pt x="372" y="715"/>
                      <a:pt x="440" y="670"/>
                    </a:cubicBezTo>
                    <a:cubicBezTo>
                      <a:pt x="532" y="550"/>
                      <a:pt x="560" y="401"/>
                      <a:pt x="532" y="260"/>
                    </a:cubicBezTo>
                    <a:cubicBezTo>
                      <a:pt x="479" y="105"/>
                      <a:pt x="339" y="0"/>
                      <a:pt x="214" y="0"/>
                    </a:cubicBezTo>
                    <a:close/>
                  </a:path>
                </a:pathLst>
              </a:custGeom>
              <a:solidFill>
                <a:srgbClr val="F79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40"/>
              <p:cNvSpPr/>
              <p:nvPr/>
            </p:nvSpPr>
            <p:spPr>
              <a:xfrm>
                <a:off x="3581683" y="3629165"/>
                <a:ext cx="84626" cy="101409"/>
              </a:xfrm>
              <a:custGeom>
                <a:avLst/>
                <a:gdLst/>
                <a:ahLst/>
                <a:cxnLst/>
                <a:rect l="l" t="t" r="r" b="b"/>
                <a:pathLst>
                  <a:path w="2385" h="2858" extrusionOk="0">
                    <a:moveTo>
                      <a:pt x="1958" y="1"/>
                    </a:moveTo>
                    <a:cubicBezTo>
                      <a:pt x="1709" y="1"/>
                      <a:pt x="1264" y="290"/>
                      <a:pt x="1062" y="314"/>
                    </a:cubicBezTo>
                    <a:cubicBezTo>
                      <a:pt x="850" y="378"/>
                      <a:pt x="496" y="434"/>
                      <a:pt x="319" y="583"/>
                    </a:cubicBezTo>
                    <a:cubicBezTo>
                      <a:pt x="1" y="937"/>
                      <a:pt x="57" y="1552"/>
                      <a:pt x="262" y="1998"/>
                    </a:cubicBezTo>
                    <a:cubicBezTo>
                      <a:pt x="291" y="2055"/>
                      <a:pt x="383" y="2260"/>
                      <a:pt x="411" y="2323"/>
                    </a:cubicBezTo>
                    <a:cubicBezTo>
                      <a:pt x="682" y="2729"/>
                      <a:pt x="1105" y="2858"/>
                      <a:pt x="1435" y="2858"/>
                    </a:cubicBezTo>
                    <a:cubicBezTo>
                      <a:pt x="1537" y="2858"/>
                      <a:pt x="1629" y="2846"/>
                      <a:pt x="1706" y="2826"/>
                    </a:cubicBezTo>
                    <a:cubicBezTo>
                      <a:pt x="2088" y="2734"/>
                      <a:pt x="2300" y="2408"/>
                      <a:pt x="2356" y="1970"/>
                    </a:cubicBezTo>
                    <a:cubicBezTo>
                      <a:pt x="2356" y="1906"/>
                      <a:pt x="2385" y="1644"/>
                      <a:pt x="2385" y="1552"/>
                    </a:cubicBezTo>
                    <a:cubicBezTo>
                      <a:pt x="2385" y="1057"/>
                      <a:pt x="2264" y="137"/>
                      <a:pt x="2059" y="24"/>
                    </a:cubicBezTo>
                    <a:cubicBezTo>
                      <a:pt x="2032" y="8"/>
                      <a:pt x="1997" y="1"/>
                      <a:pt x="1958" y="1"/>
                    </a:cubicBezTo>
                    <a:close/>
                  </a:path>
                </a:pathLst>
              </a:custGeom>
              <a:solidFill>
                <a:srgbClr val="F79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0"/>
              <p:cNvSpPr/>
              <p:nvPr/>
            </p:nvSpPr>
            <p:spPr>
              <a:xfrm>
                <a:off x="3573167" y="3610431"/>
                <a:ext cx="94171" cy="76855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2166" extrusionOk="0">
                    <a:moveTo>
                      <a:pt x="1228" y="0"/>
                    </a:moveTo>
                    <a:cubicBezTo>
                      <a:pt x="1132" y="0"/>
                      <a:pt x="1037" y="7"/>
                      <a:pt x="948" y="22"/>
                    </a:cubicBezTo>
                    <a:cubicBezTo>
                      <a:pt x="708" y="78"/>
                      <a:pt x="474" y="198"/>
                      <a:pt x="297" y="404"/>
                    </a:cubicBezTo>
                    <a:cubicBezTo>
                      <a:pt x="92" y="665"/>
                      <a:pt x="0" y="1054"/>
                      <a:pt x="92" y="1408"/>
                    </a:cubicBezTo>
                    <a:cubicBezTo>
                      <a:pt x="120" y="1642"/>
                      <a:pt x="205" y="2024"/>
                      <a:pt x="474" y="2144"/>
                    </a:cubicBezTo>
                    <a:cubicBezTo>
                      <a:pt x="511" y="2158"/>
                      <a:pt x="546" y="2165"/>
                      <a:pt x="578" y="2165"/>
                    </a:cubicBezTo>
                    <a:cubicBezTo>
                      <a:pt x="674" y="2165"/>
                      <a:pt x="745" y="2100"/>
                      <a:pt x="771" y="1967"/>
                    </a:cubicBezTo>
                    <a:cubicBezTo>
                      <a:pt x="800" y="1790"/>
                      <a:pt x="771" y="1585"/>
                      <a:pt x="771" y="1373"/>
                    </a:cubicBezTo>
                    <a:cubicBezTo>
                      <a:pt x="771" y="1345"/>
                      <a:pt x="771" y="1345"/>
                      <a:pt x="800" y="1316"/>
                    </a:cubicBezTo>
                    <a:cubicBezTo>
                      <a:pt x="828" y="1288"/>
                      <a:pt x="856" y="1288"/>
                      <a:pt x="884" y="1288"/>
                    </a:cubicBezTo>
                    <a:cubicBezTo>
                      <a:pt x="1330" y="1231"/>
                      <a:pt x="1684" y="1019"/>
                      <a:pt x="2038" y="757"/>
                    </a:cubicBezTo>
                    <a:cubicBezTo>
                      <a:pt x="2122" y="842"/>
                      <a:pt x="2214" y="906"/>
                      <a:pt x="2328" y="934"/>
                    </a:cubicBezTo>
                    <a:cubicBezTo>
                      <a:pt x="2391" y="934"/>
                      <a:pt x="2476" y="934"/>
                      <a:pt x="2540" y="906"/>
                    </a:cubicBezTo>
                    <a:cubicBezTo>
                      <a:pt x="2625" y="878"/>
                      <a:pt x="2653" y="814"/>
                      <a:pt x="2625" y="729"/>
                    </a:cubicBezTo>
                    <a:cubicBezTo>
                      <a:pt x="2625" y="665"/>
                      <a:pt x="2596" y="609"/>
                      <a:pt x="2540" y="552"/>
                    </a:cubicBezTo>
                    <a:cubicBezTo>
                      <a:pt x="2448" y="404"/>
                      <a:pt x="2328" y="312"/>
                      <a:pt x="2214" y="227"/>
                    </a:cubicBezTo>
                    <a:cubicBezTo>
                      <a:pt x="2009" y="106"/>
                      <a:pt x="1769" y="50"/>
                      <a:pt x="1507" y="22"/>
                    </a:cubicBezTo>
                    <a:cubicBezTo>
                      <a:pt x="1419" y="7"/>
                      <a:pt x="1323" y="0"/>
                      <a:pt x="12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0"/>
              <p:cNvSpPr/>
              <p:nvPr/>
            </p:nvSpPr>
            <p:spPr>
              <a:xfrm>
                <a:off x="3574125" y="3667876"/>
                <a:ext cx="29450" cy="30586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62" extrusionOk="0">
                    <a:moveTo>
                      <a:pt x="435" y="1"/>
                    </a:moveTo>
                    <a:cubicBezTo>
                      <a:pt x="73" y="1"/>
                      <a:pt x="0" y="551"/>
                      <a:pt x="242" y="787"/>
                    </a:cubicBezTo>
                    <a:cubicBezTo>
                      <a:pt x="290" y="837"/>
                      <a:pt x="349" y="862"/>
                      <a:pt x="410" y="862"/>
                    </a:cubicBezTo>
                    <a:cubicBezTo>
                      <a:pt x="494" y="862"/>
                      <a:pt x="583" y="816"/>
                      <a:pt x="652" y="730"/>
                    </a:cubicBezTo>
                    <a:lnTo>
                      <a:pt x="829" y="284"/>
                    </a:lnTo>
                    <a:cubicBezTo>
                      <a:pt x="744" y="171"/>
                      <a:pt x="681" y="51"/>
                      <a:pt x="567" y="23"/>
                    </a:cubicBezTo>
                    <a:cubicBezTo>
                      <a:pt x="520" y="8"/>
                      <a:pt x="476" y="1"/>
                      <a:pt x="435" y="1"/>
                    </a:cubicBezTo>
                    <a:close/>
                  </a:path>
                </a:pathLst>
              </a:custGeom>
              <a:solidFill>
                <a:srgbClr val="F79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0"/>
              <p:cNvSpPr/>
              <p:nvPr/>
            </p:nvSpPr>
            <p:spPr>
              <a:xfrm>
                <a:off x="3507384" y="4019214"/>
                <a:ext cx="479972" cy="645249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8185" extrusionOk="0">
                    <a:moveTo>
                      <a:pt x="2992" y="0"/>
                    </a:moveTo>
                    <a:cubicBezTo>
                      <a:pt x="2859" y="0"/>
                      <a:pt x="2725" y="8"/>
                      <a:pt x="2590" y="25"/>
                    </a:cubicBezTo>
                    <a:cubicBezTo>
                      <a:pt x="2003" y="81"/>
                      <a:pt x="1147" y="407"/>
                      <a:pt x="885" y="994"/>
                    </a:cubicBezTo>
                    <a:cubicBezTo>
                      <a:pt x="588" y="1673"/>
                      <a:pt x="383" y="2501"/>
                      <a:pt x="262" y="3237"/>
                    </a:cubicBezTo>
                    <a:cubicBezTo>
                      <a:pt x="29" y="4800"/>
                      <a:pt x="57" y="6300"/>
                      <a:pt x="86" y="7891"/>
                    </a:cubicBezTo>
                    <a:cubicBezTo>
                      <a:pt x="149" y="9342"/>
                      <a:pt x="1" y="11167"/>
                      <a:pt x="29" y="12638"/>
                    </a:cubicBezTo>
                    <a:cubicBezTo>
                      <a:pt x="57" y="14612"/>
                      <a:pt x="57" y="16147"/>
                      <a:pt x="206" y="18008"/>
                    </a:cubicBezTo>
                    <a:cubicBezTo>
                      <a:pt x="234" y="18093"/>
                      <a:pt x="765" y="18149"/>
                      <a:pt x="857" y="18149"/>
                    </a:cubicBezTo>
                    <a:cubicBezTo>
                      <a:pt x="1052" y="18164"/>
                      <a:pt x="1248" y="18169"/>
                      <a:pt x="1443" y="18169"/>
                    </a:cubicBezTo>
                    <a:cubicBezTo>
                      <a:pt x="1842" y="18169"/>
                      <a:pt x="2240" y="18149"/>
                      <a:pt x="2634" y="18149"/>
                    </a:cubicBezTo>
                    <a:cubicBezTo>
                      <a:pt x="2888" y="18149"/>
                      <a:pt x="3140" y="18157"/>
                      <a:pt x="3389" y="18185"/>
                    </a:cubicBezTo>
                    <a:cubicBezTo>
                      <a:pt x="3418" y="16324"/>
                      <a:pt x="3474" y="14471"/>
                      <a:pt x="3510" y="12610"/>
                    </a:cubicBezTo>
                    <a:cubicBezTo>
                      <a:pt x="3538" y="11315"/>
                      <a:pt x="3538" y="9985"/>
                      <a:pt x="3715" y="8691"/>
                    </a:cubicBezTo>
                    <a:cubicBezTo>
                      <a:pt x="3828" y="7573"/>
                      <a:pt x="3920" y="6448"/>
                      <a:pt x="4005" y="5359"/>
                    </a:cubicBezTo>
                    <a:cubicBezTo>
                      <a:pt x="4005" y="5154"/>
                      <a:pt x="3976" y="4885"/>
                      <a:pt x="4040" y="4708"/>
                    </a:cubicBezTo>
                    <a:cubicBezTo>
                      <a:pt x="4066" y="4590"/>
                      <a:pt x="4151" y="4556"/>
                      <a:pt x="4259" y="4556"/>
                    </a:cubicBezTo>
                    <a:cubicBezTo>
                      <a:pt x="4391" y="4556"/>
                      <a:pt x="4555" y="4608"/>
                      <a:pt x="4684" y="4623"/>
                    </a:cubicBezTo>
                    <a:cubicBezTo>
                      <a:pt x="5214" y="4743"/>
                      <a:pt x="5717" y="4920"/>
                      <a:pt x="6219" y="5062"/>
                    </a:cubicBezTo>
                    <a:cubicBezTo>
                      <a:pt x="7400" y="5479"/>
                      <a:pt x="8667" y="5805"/>
                      <a:pt x="9905" y="5946"/>
                    </a:cubicBezTo>
                    <a:cubicBezTo>
                      <a:pt x="9876" y="6010"/>
                      <a:pt x="9841" y="6066"/>
                      <a:pt x="9841" y="6123"/>
                    </a:cubicBezTo>
                    <a:lnTo>
                      <a:pt x="9841" y="6215"/>
                    </a:lnTo>
                    <a:cubicBezTo>
                      <a:pt x="9905" y="7043"/>
                      <a:pt x="9933" y="7835"/>
                      <a:pt x="9961" y="8663"/>
                    </a:cubicBezTo>
                    <a:cubicBezTo>
                      <a:pt x="9961" y="8896"/>
                      <a:pt x="10195" y="10757"/>
                      <a:pt x="10195" y="11344"/>
                    </a:cubicBezTo>
                    <a:cubicBezTo>
                      <a:pt x="10195" y="11429"/>
                      <a:pt x="10287" y="11492"/>
                      <a:pt x="10372" y="11492"/>
                    </a:cubicBezTo>
                    <a:cubicBezTo>
                      <a:pt x="10496" y="11454"/>
                      <a:pt x="10647" y="11443"/>
                      <a:pt x="10801" y="11443"/>
                    </a:cubicBezTo>
                    <a:cubicBezTo>
                      <a:pt x="11015" y="11443"/>
                      <a:pt x="11236" y="11464"/>
                      <a:pt x="11405" y="11464"/>
                    </a:cubicBezTo>
                    <a:cubicBezTo>
                      <a:pt x="11935" y="11429"/>
                      <a:pt x="12466" y="11400"/>
                      <a:pt x="12996" y="11344"/>
                    </a:cubicBezTo>
                    <a:cubicBezTo>
                      <a:pt x="13060" y="11344"/>
                      <a:pt x="13117" y="11315"/>
                      <a:pt x="13145" y="11287"/>
                    </a:cubicBezTo>
                    <a:cubicBezTo>
                      <a:pt x="13201" y="11252"/>
                      <a:pt x="13201" y="11195"/>
                      <a:pt x="13201" y="11139"/>
                    </a:cubicBezTo>
                    <a:cubicBezTo>
                      <a:pt x="13527" y="9221"/>
                      <a:pt x="13499" y="7425"/>
                      <a:pt x="13350" y="5451"/>
                    </a:cubicBezTo>
                    <a:cubicBezTo>
                      <a:pt x="13293" y="4651"/>
                      <a:pt x="13378" y="3442"/>
                      <a:pt x="12586" y="3003"/>
                    </a:cubicBezTo>
                    <a:cubicBezTo>
                      <a:pt x="11645" y="2409"/>
                      <a:pt x="10315" y="2267"/>
                      <a:pt x="9226" y="1998"/>
                    </a:cubicBezTo>
                    <a:cubicBezTo>
                      <a:pt x="8370" y="1765"/>
                      <a:pt x="7514" y="1560"/>
                      <a:pt x="6693" y="1234"/>
                    </a:cubicBezTo>
                    <a:cubicBezTo>
                      <a:pt x="6014" y="966"/>
                      <a:pt x="5391" y="640"/>
                      <a:pt x="4712" y="378"/>
                    </a:cubicBezTo>
                    <a:cubicBezTo>
                      <a:pt x="4162" y="159"/>
                      <a:pt x="3589" y="0"/>
                      <a:pt x="29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40"/>
              <p:cNvSpPr/>
              <p:nvPr/>
            </p:nvSpPr>
            <p:spPr>
              <a:xfrm>
                <a:off x="3470732" y="3752251"/>
                <a:ext cx="313807" cy="326404"/>
              </a:xfrm>
              <a:custGeom>
                <a:avLst/>
                <a:gdLst/>
                <a:ahLst/>
                <a:cxnLst/>
                <a:rect l="l" t="t" r="r" b="b"/>
                <a:pathLst>
                  <a:path w="8844" h="9199" extrusionOk="0">
                    <a:moveTo>
                      <a:pt x="3418" y="0"/>
                    </a:moveTo>
                    <a:cubicBezTo>
                      <a:pt x="3036" y="121"/>
                      <a:pt x="2654" y="92"/>
                      <a:pt x="2243" y="149"/>
                    </a:cubicBezTo>
                    <a:cubicBezTo>
                      <a:pt x="1975" y="177"/>
                      <a:pt x="1741" y="269"/>
                      <a:pt x="1444" y="298"/>
                    </a:cubicBezTo>
                    <a:cubicBezTo>
                      <a:pt x="913" y="418"/>
                      <a:pt x="439" y="800"/>
                      <a:pt x="206" y="1302"/>
                    </a:cubicBezTo>
                    <a:cubicBezTo>
                      <a:pt x="86" y="1536"/>
                      <a:pt x="1" y="1769"/>
                      <a:pt x="1" y="2038"/>
                    </a:cubicBezTo>
                    <a:cubicBezTo>
                      <a:pt x="1" y="2243"/>
                      <a:pt x="29" y="2476"/>
                      <a:pt x="57" y="2682"/>
                    </a:cubicBezTo>
                    <a:cubicBezTo>
                      <a:pt x="178" y="3453"/>
                      <a:pt x="206" y="4309"/>
                      <a:pt x="503" y="5016"/>
                    </a:cubicBezTo>
                    <a:cubicBezTo>
                      <a:pt x="616" y="5334"/>
                      <a:pt x="828" y="5632"/>
                      <a:pt x="1034" y="5929"/>
                    </a:cubicBezTo>
                    <a:cubicBezTo>
                      <a:pt x="1119" y="6077"/>
                      <a:pt x="1211" y="6219"/>
                      <a:pt x="1324" y="6339"/>
                    </a:cubicBezTo>
                    <a:cubicBezTo>
                      <a:pt x="1383" y="6366"/>
                      <a:pt x="1567" y="6547"/>
                      <a:pt x="1636" y="6547"/>
                    </a:cubicBezTo>
                    <a:cubicBezTo>
                      <a:pt x="1641" y="6547"/>
                      <a:pt x="1645" y="6546"/>
                      <a:pt x="1649" y="6544"/>
                    </a:cubicBezTo>
                    <a:lnTo>
                      <a:pt x="1677" y="6544"/>
                    </a:lnTo>
                    <a:cubicBezTo>
                      <a:pt x="1621" y="6898"/>
                      <a:pt x="1593" y="7315"/>
                      <a:pt x="1501" y="7697"/>
                    </a:cubicBezTo>
                    <a:cubicBezTo>
                      <a:pt x="1472" y="7931"/>
                      <a:pt x="1324" y="8284"/>
                      <a:pt x="1472" y="8518"/>
                    </a:cubicBezTo>
                    <a:cubicBezTo>
                      <a:pt x="1593" y="8730"/>
                      <a:pt x="1946" y="8787"/>
                      <a:pt x="2151" y="8815"/>
                    </a:cubicBezTo>
                    <a:cubicBezTo>
                      <a:pt x="2774" y="8935"/>
                      <a:pt x="3389" y="8992"/>
                      <a:pt x="4040" y="9084"/>
                    </a:cubicBezTo>
                    <a:cubicBezTo>
                      <a:pt x="4571" y="9140"/>
                      <a:pt x="5116" y="9199"/>
                      <a:pt x="5657" y="9199"/>
                    </a:cubicBezTo>
                    <a:cubicBezTo>
                      <a:pt x="6198" y="9199"/>
                      <a:pt x="6736" y="9140"/>
                      <a:pt x="7252" y="8964"/>
                    </a:cubicBezTo>
                    <a:cubicBezTo>
                      <a:pt x="7401" y="8907"/>
                      <a:pt x="7577" y="8843"/>
                      <a:pt x="7691" y="8730"/>
                    </a:cubicBezTo>
                    <a:cubicBezTo>
                      <a:pt x="7988" y="8433"/>
                      <a:pt x="7811" y="7697"/>
                      <a:pt x="7811" y="7315"/>
                    </a:cubicBezTo>
                    <a:cubicBezTo>
                      <a:pt x="7811" y="7223"/>
                      <a:pt x="7811" y="6693"/>
                      <a:pt x="7662" y="6693"/>
                    </a:cubicBezTo>
                    <a:cubicBezTo>
                      <a:pt x="7811" y="6693"/>
                      <a:pt x="7959" y="6664"/>
                      <a:pt x="8080" y="6608"/>
                    </a:cubicBezTo>
                    <a:cubicBezTo>
                      <a:pt x="8341" y="6431"/>
                      <a:pt x="8490" y="6106"/>
                      <a:pt x="8575" y="5780"/>
                    </a:cubicBezTo>
                    <a:cubicBezTo>
                      <a:pt x="8723" y="5306"/>
                      <a:pt x="8844" y="4776"/>
                      <a:pt x="8815" y="4273"/>
                    </a:cubicBezTo>
                    <a:cubicBezTo>
                      <a:pt x="8787" y="3920"/>
                      <a:pt x="8723" y="3601"/>
                      <a:pt x="8639" y="3276"/>
                    </a:cubicBezTo>
                    <a:cubicBezTo>
                      <a:pt x="8490" y="2653"/>
                      <a:pt x="8221" y="2094"/>
                      <a:pt x="7959" y="1564"/>
                    </a:cubicBezTo>
                    <a:cubicBezTo>
                      <a:pt x="7867" y="1387"/>
                      <a:pt x="7783" y="1210"/>
                      <a:pt x="7662" y="1062"/>
                    </a:cubicBezTo>
                    <a:cubicBezTo>
                      <a:pt x="7309" y="595"/>
                      <a:pt x="6870" y="241"/>
                      <a:pt x="6276" y="149"/>
                    </a:cubicBezTo>
                    <a:cubicBezTo>
                      <a:pt x="5894" y="92"/>
                      <a:pt x="5483" y="121"/>
                      <a:pt x="5101" y="29"/>
                    </a:cubicBezTo>
                    <a:cubicBezTo>
                      <a:pt x="5073" y="418"/>
                      <a:pt x="4719" y="708"/>
                      <a:pt x="4366" y="708"/>
                    </a:cubicBezTo>
                    <a:cubicBezTo>
                      <a:pt x="4012" y="708"/>
                      <a:pt x="3623" y="651"/>
                      <a:pt x="3481" y="326"/>
                    </a:cubicBezTo>
                    <a:cubicBezTo>
                      <a:pt x="3446" y="241"/>
                      <a:pt x="3418" y="121"/>
                      <a:pt x="34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0"/>
              <p:cNvSpPr/>
              <p:nvPr/>
            </p:nvSpPr>
            <p:spPr>
              <a:xfrm>
                <a:off x="3514658" y="3905638"/>
                <a:ext cx="168471" cy="85123"/>
              </a:xfrm>
              <a:custGeom>
                <a:avLst/>
                <a:gdLst/>
                <a:ahLst/>
                <a:cxnLst/>
                <a:rect l="l" t="t" r="r" b="b"/>
                <a:pathLst>
                  <a:path w="4748" h="2399" extrusionOk="0">
                    <a:moveTo>
                      <a:pt x="2468" y="0"/>
                    </a:moveTo>
                    <a:cubicBezTo>
                      <a:pt x="2068" y="0"/>
                      <a:pt x="1674" y="36"/>
                      <a:pt x="1295" y="163"/>
                    </a:cubicBezTo>
                    <a:cubicBezTo>
                      <a:pt x="652" y="396"/>
                      <a:pt x="29" y="955"/>
                      <a:pt x="29" y="1662"/>
                    </a:cubicBezTo>
                    <a:cubicBezTo>
                      <a:pt x="1" y="2313"/>
                      <a:pt x="737" y="2398"/>
                      <a:pt x="1211" y="2398"/>
                    </a:cubicBezTo>
                    <a:cubicBezTo>
                      <a:pt x="1593" y="2370"/>
                      <a:pt x="2003" y="2285"/>
                      <a:pt x="2385" y="2193"/>
                    </a:cubicBezTo>
                    <a:cubicBezTo>
                      <a:pt x="3064" y="2016"/>
                      <a:pt x="3771" y="1839"/>
                      <a:pt x="4479" y="1634"/>
                    </a:cubicBezTo>
                    <a:cubicBezTo>
                      <a:pt x="4571" y="1634"/>
                      <a:pt x="4656" y="1606"/>
                      <a:pt x="4748" y="1577"/>
                    </a:cubicBezTo>
                    <a:cubicBezTo>
                      <a:pt x="4479" y="1365"/>
                      <a:pt x="4245" y="1132"/>
                      <a:pt x="4012" y="927"/>
                    </a:cubicBezTo>
                    <a:cubicBezTo>
                      <a:pt x="3835" y="750"/>
                      <a:pt x="3623" y="601"/>
                      <a:pt x="3446" y="424"/>
                    </a:cubicBezTo>
                    <a:cubicBezTo>
                      <a:pt x="3305" y="247"/>
                      <a:pt x="3156" y="99"/>
                      <a:pt x="2951" y="14"/>
                    </a:cubicBezTo>
                    <a:cubicBezTo>
                      <a:pt x="2789" y="6"/>
                      <a:pt x="2628" y="0"/>
                      <a:pt x="2468" y="0"/>
                    </a:cubicBezTo>
                    <a:close/>
                  </a:path>
                </a:pathLst>
              </a:custGeom>
              <a:solidFill>
                <a:srgbClr val="F79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0"/>
              <p:cNvSpPr/>
              <p:nvPr/>
            </p:nvSpPr>
            <p:spPr>
              <a:xfrm>
                <a:off x="3625609" y="3907128"/>
                <a:ext cx="169464" cy="78878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2223" extrusionOk="0">
                    <a:moveTo>
                      <a:pt x="1" y="0"/>
                    </a:moveTo>
                    <a:cubicBezTo>
                      <a:pt x="114" y="85"/>
                      <a:pt x="206" y="177"/>
                      <a:pt x="291" y="262"/>
                    </a:cubicBezTo>
                    <a:cubicBezTo>
                      <a:pt x="468" y="439"/>
                      <a:pt x="644" y="616"/>
                      <a:pt x="850" y="793"/>
                    </a:cubicBezTo>
                    <a:cubicBezTo>
                      <a:pt x="1147" y="1061"/>
                      <a:pt x="1444" y="1323"/>
                      <a:pt x="1734" y="1592"/>
                    </a:cubicBezTo>
                    <a:cubicBezTo>
                      <a:pt x="2088" y="1535"/>
                      <a:pt x="2441" y="1443"/>
                      <a:pt x="2767" y="1387"/>
                    </a:cubicBezTo>
                    <a:cubicBezTo>
                      <a:pt x="2964" y="1348"/>
                      <a:pt x="3161" y="1323"/>
                      <a:pt x="3338" y="1323"/>
                    </a:cubicBezTo>
                    <a:cubicBezTo>
                      <a:pt x="3453" y="1323"/>
                      <a:pt x="3559" y="1333"/>
                      <a:pt x="3651" y="1359"/>
                    </a:cubicBezTo>
                    <a:cubicBezTo>
                      <a:pt x="3828" y="1415"/>
                      <a:pt x="3976" y="1500"/>
                      <a:pt x="4068" y="1649"/>
                    </a:cubicBezTo>
                    <a:cubicBezTo>
                      <a:pt x="4125" y="1712"/>
                      <a:pt x="4182" y="1769"/>
                      <a:pt x="4182" y="1825"/>
                    </a:cubicBezTo>
                    <a:cubicBezTo>
                      <a:pt x="4210" y="1946"/>
                      <a:pt x="4153" y="2066"/>
                      <a:pt x="4125" y="2151"/>
                    </a:cubicBezTo>
                    <a:cubicBezTo>
                      <a:pt x="4125" y="2179"/>
                      <a:pt x="4125" y="2179"/>
                      <a:pt x="4153" y="2179"/>
                    </a:cubicBezTo>
                    <a:cubicBezTo>
                      <a:pt x="4153" y="2199"/>
                      <a:pt x="4167" y="2222"/>
                      <a:pt x="4185" y="2222"/>
                    </a:cubicBezTo>
                    <a:cubicBezTo>
                      <a:pt x="4193" y="2222"/>
                      <a:pt x="4201" y="2218"/>
                      <a:pt x="4210" y="2207"/>
                    </a:cubicBezTo>
                    <a:cubicBezTo>
                      <a:pt x="4468" y="2207"/>
                      <a:pt x="4572" y="1876"/>
                      <a:pt x="4571" y="1636"/>
                    </a:cubicBezTo>
                    <a:lnTo>
                      <a:pt x="4571" y="1636"/>
                    </a:lnTo>
                    <a:cubicBezTo>
                      <a:pt x="4583" y="1728"/>
                      <a:pt x="4607" y="1830"/>
                      <a:pt x="4627" y="1917"/>
                    </a:cubicBezTo>
                    <a:cubicBezTo>
                      <a:pt x="4627" y="1974"/>
                      <a:pt x="4564" y="2151"/>
                      <a:pt x="4627" y="2179"/>
                    </a:cubicBezTo>
                    <a:cubicBezTo>
                      <a:pt x="4636" y="2187"/>
                      <a:pt x="4644" y="2191"/>
                      <a:pt x="4651" y="2191"/>
                    </a:cubicBezTo>
                    <a:cubicBezTo>
                      <a:pt x="4670" y="2191"/>
                      <a:pt x="4684" y="2171"/>
                      <a:pt x="4684" y="2151"/>
                    </a:cubicBezTo>
                    <a:cubicBezTo>
                      <a:pt x="4776" y="2031"/>
                      <a:pt x="4776" y="1854"/>
                      <a:pt x="4776" y="1741"/>
                    </a:cubicBezTo>
                    <a:cubicBezTo>
                      <a:pt x="4776" y="1323"/>
                      <a:pt x="4656" y="941"/>
                      <a:pt x="4422" y="651"/>
                    </a:cubicBezTo>
                    <a:cubicBezTo>
                      <a:pt x="4182" y="382"/>
                      <a:pt x="3856" y="177"/>
                      <a:pt x="3502" y="149"/>
                    </a:cubicBezTo>
                    <a:cubicBezTo>
                      <a:pt x="3309" y="126"/>
                      <a:pt x="3112" y="119"/>
                      <a:pt x="2913" y="119"/>
                    </a:cubicBezTo>
                    <a:cubicBezTo>
                      <a:pt x="2676" y="119"/>
                      <a:pt x="2436" y="128"/>
                      <a:pt x="2194" y="128"/>
                    </a:cubicBezTo>
                    <a:cubicBezTo>
                      <a:pt x="2081" y="128"/>
                      <a:pt x="1968" y="126"/>
                      <a:pt x="1854" y="121"/>
                    </a:cubicBezTo>
                    <a:cubicBezTo>
                      <a:pt x="1239" y="57"/>
                      <a:pt x="616" y="29"/>
                      <a:pt x="1" y="0"/>
                    </a:cubicBezTo>
                    <a:close/>
                  </a:path>
                </a:pathLst>
              </a:custGeom>
              <a:solidFill>
                <a:srgbClr val="F79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0"/>
              <p:cNvSpPr/>
              <p:nvPr/>
            </p:nvSpPr>
            <p:spPr>
              <a:xfrm>
                <a:off x="3781231" y="3945767"/>
                <a:ext cx="7593" cy="1987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560" extrusionOk="0">
                    <a:moveTo>
                      <a:pt x="1" y="1"/>
                    </a:moveTo>
                    <a:cubicBezTo>
                      <a:pt x="1" y="29"/>
                      <a:pt x="36" y="57"/>
                      <a:pt x="36" y="93"/>
                    </a:cubicBezTo>
                    <a:cubicBezTo>
                      <a:pt x="64" y="121"/>
                      <a:pt x="93" y="149"/>
                      <a:pt x="93" y="206"/>
                    </a:cubicBezTo>
                    <a:lnTo>
                      <a:pt x="93" y="270"/>
                    </a:lnTo>
                    <a:cubicBezTo>
                      <a:pt x="121" y="354"/>
                      <a:pt x="149" y="446"/>
                      <a:pt x="149" y="560"/>
                    </a:cubicBezTo>
                    <a:lnTo>
                      <a:pt x="213" y="560"/>
                    </a:lnTo>
                    <a:cubicBezTo>
                      <a:pt x="213" y="446"/>
                      <a:pt x="178" y="354"/>
                      <a:pt x="149" y="234"/>
                    </a:cubicBezTo>
                    <a:lnTo>
                      <a:pt x="149" y="178"/>
                    </a:lnTo>
                    <a:cubicBezTo>
                      <a:pt x="121" y="121"/>
                      <a:pt x="121" y="93"/>
                      <a:pt x="93" y="57"/>
                    </a:cubicBezTo>
                    <a:cubicBezTo>
                      <a:pt x="64" y="29"/>
                      <a:pt x="64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0"/>
              <p:cNvSpPr/>
              <p:nvPr/>
            </p:nvSpPr>
            <p:spPr>
              <a:xfrm>
                <a:off x="3774951" y="3946796"/>
                <a:ext cx="8587" cy="39918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25" extrusionOk="0">
                    <a:moveTo>
                      <a:pt x="65" y="0"/>
                    </a:moveTo>
                    <a:lnTo>
                      <a:pt x="1" y="28"/>
                    </a:lnTo>
                    <a:cubicBezTo>
                      <a:pt x="1" y="64"/>
                      <a:pt x="36" y="92"/>
                      <a:pt x="36" y="120"/>
                    </a:cubicBezTo>
                    <a:cubicBezTo>
                      <a:pt x="65" y="149"/>
                      <a:pt x="65" y="177"/>
                      <a:pt x="93" y="241"/>
                    </a:cubicBezTo>
                    <a:cubicBezTo>
                      <a:pt x="178" y="531"/>
                      <a:pt x="149" y="828"/>
                      <a:pt x="1" y="1089"/>
                    </a:cubicBezTo>
                    <a:lnTo>
                      <a:pt x="36" y="1125"/>
                    </a:lnTo>
                    <a:cubicBezTo>
                      <a:pt x="213" y="856"/>
                      <a:pt x="241" y="531"/>
                      <a:pt x="149" y="241"/>
                    </a:cubicBezTo>
                    <a:cubicBezTo>
                      <a:pt x="121" y="177"/>
                      <a:pt x="121" y="120"/>
                      <a:pt x="93" y="92"/>
                    </a:cubicBezTo>
                    <a:cubicBezTo>
                      <a:pt x="93" y="64"/>
                      <a:pt x="65" y="28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0"/>
              <p:cNvSpPr/>
              <p:nvPr/>
            </p:nvSpPr>
            <p:spPr>
              <a:xfrm>
                <a:off x="3528212" y="3890948"/>
                <a:ext cx="252068" cy="102509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2889" extrusionOk="0">
                    <a:moveTo>
                      <a:pt x="1566" y="0"/>
                    </a:moveTo>
                    <a:cubicBezTo>
                      <a:pt x="1198" y="0"/>
                      <a:pt x="836" y="69"/>
                      <a:pt x="503" y="251"/>
                    </a:cubicBezTo>
                    <a:cubicBezTo>
                      <a:pt x="326" y="336"/>
                      <a:pt x="206" y="456"/>
                      <a:pt x="121" y="605"/>
                    </a:cubicBezTo>
                    <a:cubicBezTo>
                      <a:pt x="57" y="690"/>
                      <a:pt x="29" y="782"/>
                      <a:pt x="1" y="867"/>
                    </a:cubicBezTo>
                    <a:lnTo>
                      <a:pt x="1" y="1072"/>
                    </a:lnTo>
                    <a:lnTo>
                      <a:pt x="1" y="1192"/>
                    </a:lnTo>
                    <a:cubicBezTo>
                      <a:pt x="121" y="1107"/>
                      <a:pt x="178" y="1015"/>
                      <a:pt x="298" y="959"/>
                    </a:cubicBezTo>
                    <a:cubicBezTo>
                      <a:pt x="475" y="867"/>
                      <a:pt x="623" y="782"/>
                      <a:pt x="800" y="690"/>
                    </a:cubicBezTo>
                    <a:lnTo>
                      <a:pt x="885" y="690"/>
                    </a:lnTo>
                    <a:cubicBezTo>
                      <a:pt x="1713" y="1072"/>
                      <a:pt x="2569" y="1461"/>
                      <a:pt x="3305" y="1991"/>
                    </a:cubicBezTo>
                    <a:cubicBezTo>
                      <a:pt x="3453" y="2076"/>
                      <a:pt x="3566" y="2168"/>
                      <a:pt x="3715" y="2253"/>
                    </a:cubicBezTo>
                    <a:cubicBezTo>
                      <a:pt x="3771" y="2281"/>
                      <a:pt x="3835" y="2345"/>
                      <a:pt x="3892" y="2373"/>
                    </a:cubicBezTo>
                    <a:cubicBezTo>
                      <a:pt x="4069" y="2487"/>
                      <a:pt x="4274" y="2550"/>
                      <a:pt x="4479" y="2663"/>
                    </a:cubicBezTo>
                    <a:cubicBezTo>
                      <a:pt x="4811" y="2822"/>
                      <a:pt x="5160" y="2888"/>
                      <a:pt x="5511" y="2888"/>
                    </a:cubicBezTo>
                    <a:cubicBezTo>
                      <a:pt x="5817" y="2888"/>
                      <a:pt x="6124" y="2838"/>
                      <a:pt x="6424" y="2755"/>
                    </a:cubicBezTo>
                    <a:cubicBezTo>
                      <a:pt x="7103" y="2579"/>
                      <a:pt x="6955" y="1843"/>
                      <a:pt x="6545" y="1425"/>
                    </a:cubicBezTo>
                    <a:cubicBezTo>
                      <a:pt x="6311" y="1135"/>
                      <a:pt x="5929" y="987"/>
                      <a:pt x="5575" y="838"/>
                    </a:cubicBezTo>
                    <a:cubicBezTo>
                      <a:pt x="4719" y="541"/>
                      <a:pt x="3835" y="456"/>
                      <a:pt x="2979" y="251"/>
                    </a:cubicBezTo>
                    <a:cubicBezTo>
                      <a:pt x="2528" y="115"/>
                      <a:pt x="2042" y="0"/>
                      <a:pt x="1566" y="0"/>
                    </a:cubicBezTo>
                    <a:close/>
                  </a:path>
                </a:pathLst>
              </a:custGeom>
              <a:solidFill>
                <a:srgbClr val="F79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0"/>
              <p:cNvSpPr/>
              <p:nvPr/>
            </p:nvSpPr>
            <p:spPr>
              <a:xfrm>
                <a:off x="3551311" y="3911386"/>
                <a:ext cx="8338" cy="7309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06" extrusionOk="0">
                    <a:moveTo>
                      <a:pt x="1" y="1"/>
                    </a:moveTo>
                    <a:lnTo>
                      <a:pt x="1" y="57"/>
                    </a:lnTo>
                    <a:cubicBezTo>
                      <a:pt x="29" y="85"/>
                      <a:pt x="57" y="85"/>
                      <a:pt x="86" y="114"/>
                    </a:cubicBezTo>
                    <a:cubicBezTo>
                      <a:pt x="149" y="142"/>
                      <a:pt x="178" y="177"/>
                      <a:pt x="234" y="206"/>
                    </a:cubicBezTo>
                    <a:lnTo>
                      <a:pt x="234" y="142"/>
                    </a:lnTo>
                    <a:cubicBezTo>
                      <a:pt x="206" y="114"/>
                      <a:pt x="178" y="114"/>
                      <a:pt x="114" y="85"/>
                    </a:cubicBezTo>
                    <a:cubicBezTo>
                      <a:pt x="86" y="57"/>
                      <a:pt x="57" y="29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40"/>
              <p:cNvSpPr/>
              <p:nvPr/>
            </p:nvSpPr>
            <p:spPr>
              <a:xfrm>
                <a:off x="3522961" y="3966595"/>
                <a:ext cx="7309" cy="10609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99" extrusionOk="0">
                    <a:moveTo>
                      <a:pt x="0" y="1"/>
                    </a:moveTo>
                    <a:cubicBezTo>
                      <a:pt x="0" y="121"/>
                      <a:pt x="92" y="241"/>
                      <a:pt x="205" y="298"/>
                    </a:cubicBezTo>
                    <a:lnTo>
                      <a:pt x="205" y="241"/>
                    </a:lnTo>
                    <a:cubicBezTo>
                      <a:pt x="121" y="213"/>
                      <a:pt x="64" y="12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40"/>
              <p:cNvSpPr/>
              <p:nvPr/>
            </p:nvSpPr>
            <p:spPr>
              <a:xfrm>
                <a:off x="3753130" y="3974152"/>
                <a:ext cx="13590" cy="9296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62" extrusionOk="0">
                    <a:moveTo>
                      <a:pt x="354" y="0"/>
                    </a:moveTo>
                    <a:cubicBezTo>
                      <a:pt x="262" y="85"/>
                      <a:pt x="149" y="177"/>
                      <a:pt x="0" y="205"/>
                    </a:cubicBezTo>
                    <a:lnTo>
                      <a:pt x="0" y="262"/>
                    </a:lnTo>
                    <a:cubicBezTo>
                      <a:pt x="149" y="234"/>
                      <a:pt x="298" y="142"/>
                      <a:pt x="382" y="28"/>
                    </a:cubicBez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40"/>
              <p:cNvSpPr/>
              <p:nvPr/>
            </p:nvSpPr>
            <p:spPr>
              <a:xfrm>
                <a:off x="3740569" y="3983413"/>
                <a:ext cx="8338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93" extrusionOk="0">
                    <a:moveTo>
                      <a:pt x="206" y="1"/>
                    </a:moveTo>
                    <a:lnTo>
                      <a:pt x="1" y="29"/>
                    </a:lnTo>
                    <a:lnTo>
                      <a:pt x="1" y="93"/>
                    </a:lnTo>
                    <a:lnTo>
                      <a:pt x="234" y="57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40"/>
              <p:cNvSpPr/>
              <p:nvPr/>
            </p:nvSpPr>
            <p:spPr>
              <a:xfrm>
                <a:off x="3445647" y="4709330"/>
                <a:ext cx="162191" cy="56524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1593" extrusionOk="0">
                    <a:moveTo>
                      <a:pt x="2682" y="1"/>
                    </a:moveTo>
                    <a:cubicBezTo>
                      <a:pt x="2384" y="206"/>
                      <a:pt x="2066" y="383"/>
                      <a:pt x="1712" y="532"/>
                    </a:cubicBezTo>
                    <a:cubicBezTo>
                      <a:pt x="1444" y="616"/>
                      <a:pt x="1238" y="737"/>
                      <a:pt x="970" y="885"/>
                    </a:cubicBezTo>
                    <a:cubicBezTo>
                      <a:pt x="736" y="998"/>
                      <a:pt x="0" y="1267"/>
                      <a:pt x="616" y="1501"/>
                    </a:cubicBezTo>
                    <a:cubicBezTo>
                      <a:pt x="856" y="1593"/>
                      <a:pt x="1118" y="1593"/>
                      <a:pt x="1359" y="1593"/>
                    </a:cubicBezTo>
                    <a:cubicBezTo>
                      <a:pt x="2094" y="1564"/>
                      <a:pt x="2858" y="1444"/>
                      <a:pt x="3622" y="1388"/>
                    </a:cubicBezTo>
                    <a:lnTo>
                      <a:pt x="3976" y="1388"/>
                    </a:lnTo>
                    <a:cubicBezTo>
                      <a:pt x="4040" y="1352"/>
                      <a:pt x="4125" y="1352"/>
                      <a:pt x="4217" y="1352"/>
                    </a:cubicBezTo>
                    <a:lnTo>
                      <a:pt x="4245" y="1352"/>
                    </a:lnTo>
                    <a:cubicBezTo>
                      <a:pt x="4570" y="1267"/>
                      <a:pt x="4245" y="114"/>
                      <a:pt x="4012" y="114"/>
                    </a:cubicBezTo>
                    <a:cubicBezTo>
                      <a:pt x="3901" y="123"/>
                      <a:pt x="3792" y="127"/>
                      <a:pt x="3682" y="127"/>
                    </a:cubicBezTo>
                    <a:cubicBezTo>
                      <a:pt x="3349" y="127"/>
                      <a:pt x="3017" y="86"/>
                      <a:pt x="2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40"/>
              <p:cNvSpPr/>
              <p:nvPr/>
            </p:nvSpPr>
            <p:spPr>
              <a:xfrm>
                <a:off x="3695650" y="3828572"/>
                <a:ext cx="17848" cy="8161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2300" extrusionOk="0">
                    <a:moveTo>
                      <a:pt x="0" y="0"/>
                    </a:moveTo>
                    <a:cubicBezTo>
                      <a:pt x="234" y="651"/>
                      <a:pt x="382" y="1415"/>
                      <a:pt x="439" y="2299"/>
                    </a:cubicBezTo>
                    <a:lnTo>
                      <a:pt x="503" y="2299"/>
                    </a:lnTo>
                    <a:cubicBezTo>
                      <a:pt x="439" y="1415"/>
                      <a:pt x="290" y="651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0"/>
              <p:cNvSpPr/>
              <p:nvPr/>
            </p:nvSpPr>
            <p:spPr>
              <a:xfrm>
                <a:off x="3544037" y="3828572"/>
                <a:ext cx="13590" cy="65039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33" extrusionOk="0">
                    <a:moveTo>
                      <a:pt x="1" y="0"/>
                    </a:moveTo>
                    <a:lnTo>
                      <a:pt x="319" y="1832"/>
                    </a:lnTo>
                    <a:lnTo>
                      <a:pt x="383" y="183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0"/>
              <p:cNvSpPr/>
              <p:nvPr/>
            </p:nvSpPr>
            <p:spPr>
              <a:xfrm>
                <a:off x="3586721" y="3674937"/>
                <a:ext cx="13838" cy="12596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55" extrusionOk="0">
                    <a:moveTo>
                      <a:pt x="0" y="0"/>
                    </a:moveTo>
                    <a:lnTo>
                      <a:pt x="0" y="57"/>
                    </a:lnTo>
                    <a:cubicBezTo>
                      <a:pt x="92" y="57"/>
                      <a:pt x="177" y="85"/>
                      <a:pt x="241" y="149"/>
                    </a:cubicBezTo>
                    <a:cubicBezTo>
                      <a:pt x="297" y="177"/>
                      <a:pt x="326" y="262"/>
                      <a:pt x="326" y="354"/>
                    </a:cubicBezTo>
                    <a:lnTo>
                      <a:pt x="389" y="354"/>
                    </a:lnTo>
                    <a:cubicBezTo>
                      <a:pt x="389" y="262"/>
                      <a:pt x="354" y="149"/>
                      <a:pt x="269" y="85"/>
                    </a:cubicBezTo>
                    <a:cubicBezTo>
                      <a:pt x="212" y="29"/>
                      <a:pt x="92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0"/>
              <p:cNvSpPr/>
              <p:nvPr/>
            </p:nvSpPr>
            <p:spPr>
              <a:xfrm>
                <a:off x="3925144" y="4127255"/>
                <a:ext cx="51911" cy="52621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83" extrusionOk="0">
                    <a:moveTo>
                      <a:pt x="709" y="1"/>
                    </a:moveTo>
                    <a:cubicBezTo>
                      <a:pt x="298" y="1"/>
                      <a:pt x="1" y="584"/>
                      <a:pt x="487" y="1168"/>
                    </a:cubicBezTo>
                    <a:cubicBezTo>
                      <a:pt x="630" y="1335"/>
                      <a:pt x="835" y="1483"/>
                      <a:pt x="1047" y="1483"/>
                    </a:cubicBezTo>
                    <a:cubicBezTo>
                      <a:pt x="1096" y="1483"/>
                      <a:pt x="1145" y="1475"/>
                      <a:pt x="1194" y="1458"/>
                    </a:cubicBezTo>
                    <a:cubicBezTo>
                      <a:pt x="1343" y="1401"/>
                      <a:pt x="1427" y="1224"/>
                      <a:pt x="1463" y="1048"/>
                    </a:cubicBezTo>
                    <a:cubicBezTo>
                      <a:pt x="1463" y="871"/>
                      <a:pt x="1399" y="694"/>
                      <a:pt x="1343" y="545"/>
                    </a:cubicBezTo>
                    <a:cubicBezTo>
                      <a:pt x="1162" y="156"/>
                      <a:pt x="920" y="1"/>
                      <a:pt x="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40"/>
              <p:cNvSpPr/>
              <p:nvPr/>
            </p:nvSpPr>
            <p:spPr>
              <a:xfrm>
                <a:off x="3549040" y="4340074"/>
                <a:ext cx="51982" cy="50917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435" extrusionOk="0">
                    <a:moveTo>
                      <a:pt x="850" y="0"/>
                    </a:moveTo>
                    <a:cubicBezTo>
                      <a:pt x="431" y="0"/>
                      <a:pt x="146" y="485"/>
                      <a:pt x="36" y="829"/>
                    </a:cubicBezTo>
                    <a:cubicBezTo>
                      <a:pt x="36" y="858"/>
                      <a:pt x="1" y="886"/>
                      <a:pt x="1" y="886"/>
                    </a:cubicBezTo>
                    <a:lnTo>
                      <a:pt x="1" y="942"/>
                    </a:lnTo>
                    <a:cubicBezTo>
                      <a:pt x="1" y="1006"/>
                      <a:pt x="36" y="1034"/>
                      <a:pt x="65" y="1091"/>
                    </a:cubicBezTo>
                    <a:cubicBezTo>
                      <a:pt x="150" y="1268"/>
                      <a:pt x="298" y="1388"/>
                      <a:pt x="503" y="1416"/>
                    </a:cubicBezTo>
                    <a:cubicBezTo>
                      <a:pt x="550" y="1429"/>
                      <a:pt x="595" y="1435"/>
                      <a:pt x="639" y="1435"/>
                    </a:cubicBezTo>
                    <a:cubicBezTo>
                      <a:pt x="1127" y="1435"/>
                      <a:pt x="1465" y="727"/>
                      <a:pt x="1303" y="299"/>
                    </a:cubicBezTo>
                    <a:cubicBezTo>
                      <a:pt x="1239" y="150"/>
                      <a:pt x="1062" y="30"/>
                      <a:pt x="885" y="2"/>
                    </a:cubicBezTo>
                    <a:cubicBezTo>
                      <a:pt x="873" y="1"/>
                      <a:pt x="862" y="0"/>
                      <a:pt x="8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40"/>
              <p:cNvSpPr/>
              <p:nvPr/>
            </p:nvSpPr>
            <p:spPr>
              <a:xfrm>
                <a:off x="3973754" y="4462343"/>
                <a:ext cx="36689" cy="231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652" extrusionOk="0">
                    <a:moveTo>
                      <a:pt x="234" y="1"/>
                    </a:moveTo>
                    <a:cubicBezTo>
                      <a:pt x="149" y="93"/>
                      <a:pt x="93" y="178"/>
                      <a:pt x="57" y="270"/>
                    </a:cubicBezTo>
                    <a:cubicBezTo>
                      <a:pt x="1" y="390"/>
                      <a:pt x="29" y="446"/>
                      <a:pt x="93" y="475"/>
                    </a:cubicBezTo>
                    <a:cubicBezTo>
                      <a:pt x="121" y="489"/>
                      <a:pt x="149" y="496"/>
                      <a:pt x="179" y="496"/>
                    </a:cubicBezTo>
                    <a:cubicBezTo>
                      <a:pt x="208" y="496"/>
                      <a:pt x="238" y="489"/>
                      <a:pt x="270" y="475"/>
                    </a:cubicBezTo>
                    <a:cubicBezTo>
                      <a:pt x="298" y="446"/>
                      <a:pt x="355" y="418"/>
                      <a:pt x="383" y="390"/>
                    </a:cubicBezTo>
                    <a:cubicBezTo>
                      <a:pt x="446" y="326"/>
                      <a:pt x="503" y="270"/>
                      <a:pt x="560" y="241"/>
                    </a:cubicBezTo>
                    <a:lnTo>
                      <a:pt x="560" y="241"/>
                    </a:lnTo>
                    <a:cubicBezTo>
                      <a:pt x="560" y="270"/>
                      <a:pt x="560" y="298"/>
                      <a:pt x="531" y="326"/>
                    </a:cubicBezTo>
                    <a:cubicBezTo>
                      <a:pt x="503" y="390"/>
                      <a:pt x="475" y="446"/>
                      <a:pt x="475" y="503"/>
                    </a:cubicBezTo>
                    <a:cubicBezTo>
                      <a:pt x="475" y="567"/>
                      <a:pt x="475" y="595"/>
                      <a:pt x="503" y="623"/>
                    </a:cubicBezTo>
                    <a:cubicBezTo>
                      <a:pt x="531" y="652"/>
                      <a:pt x="560" y="652"/>
                      <a:pt x="588" y="652"/>
                    </a:cubicBezTo>
                    <a:lnTo>
                      <a:pt x="652" y="652"/>
                    </a:lnTo>
                    <a:cubicBezTo>
                      <a:pt x="680" y="623"/>
                      <a:pt x="708" y="595"/>
                      <a:pt x="737" y="567"/>
                    </a:cubicBezTo>
                    <a:cubicBezTo>
                      <a:pt x="829" y="475"/>
                      <a:pt x="885" y="390"/>
                      <a:pt x="1005" y="355"/>
                    </a:cubicBezTo>
                    <a:cubicBezTo>
                      <a:pt x="1034" y="355"/>
                      <a:pt x="1034" y="326"/>
                      <a:pt x="1034" y="298"/>
                    </a:cubicBezTo>
                    <a:cubicBezTo>
                      <a:pt x="1034" y="270"/>
                      <a:pt x="1005" y="241"/>
                      <a:pt x="977" y="241"/>
                    </a:cubicBezTo>
                    <a:cubicBezTo>
                      <a:pt x="829" y="298"/>
                      <a:pt x="737" y="390"/>
                      <a:pt x="652" y="503"/>
                    </a:cubicBezTo>
                    <a:cubicBezTo>
                      <a:pt x="623" y="503"/>
                      <a:pt x="623" y="531"/>
                      <a:pt x="588" y="531"/>
                    </a:cubicBezTo>
                    <a:lnTo>
                      <a:pt x="588" y="503"/>
                    </a:lnTo>
                    <a:cubicBezTo>
                      <a:pt x="588" y="475"/>
                      <a:pt x="623" y="446"/>
                      <a:pt x="652" y="390"/>
                    </a:cubicBezTo>
                    <a:cubicBezTo>
                      <a:pt x="652" y="355"/>
                      <a:pt x="680" y="326"/>
                      <a:pt x="708" y="270"/>
                    </a:cubicBezTo>
                    <a:cubicBezTo>
                      <a:pt x="708" y="213"/>
                      <a:pt x="680" y="178"/>
                      <a:pt x="652" y="149"/>
                    </a:cubicBezTo>
                    <a:cubicBezTo>
                      <a:pt x="652" y="149"/>
                      <a:pt x="639" y="137"/>
                      <a:pt x="620" y="137"/>
                    </a:cubicBezTo>
                    <a:cubicBezTo>
                      <a:pt x="611" y="137"/>
                      <a:pt x="600" y="140"/>
                      <a:pt x="588" y="149"/>
                    </a:cubicBezTo>
                    <a:cubicBezTo>
                      <a:pt x="475" y="149"/>
                      <a:pt x="383" y="213"/>
                      <a:pt x="298" y="298"/>
                    </a:cubicBezTo>
                    <a:cubicBezTo>
                      <a:pt x="270" y="326"/>
                      <a:pt x="234" y="355"/>
                      <a:pt x="206" y="355"/>
                    </a:cubicBezTo>
                    <a:cubicBezTo>
                      <a:pt x="178" y="390"/>
                      <a:pt x="149" y="390"/>
                      <a:pt x="149" y="390"/>
                    </a:cubicBezTo>
                    <a:lnTo>
                      <a:pt x="149" y="326"/>
                    </a:lnTo>
                    <a:cubicBezTo>
                      <a:pt x="178" y="241"/>
                      <a:pt x="234" y="149"/>
                      <a:pt x="298" y="93"/>
                    </a:cubicBezTo>
                    <a:cubicBezTo>
                      <a:pt x="326" y="93"/>
                      <a:pt x="326" y="36"/>
                      <a:pt x="2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40"/>
              <p:cNvSpPr/>
              <p:nvPr/>
            </p:nvSpPr>
            <p:spPr>
              <a:xfrm>
                <a:off x="3485315" y="4717455"/>
                <a:ext cx="35660" cy="25299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713" extrusionOk="0">
                    <a:moveTo>
                      <a:pt x="787" y="1"/>
                    </a:moveTo>
                    <a:cubicBezTo>
                      <a:pt x="768" y="1"/>
                      <a:pt x="750" y="5"/>
                      <a:pt x="736" y="5"/>
                    </a:cubicBezTo>
                    <a:cubicBezTo>
                      <a:pt x="651" y="62"/>
                      <a:pt x="651" y="211"/>
                      <a:pt x="679" y="274"/>
                    </a:cubicBezTo>
                    <a:lnTo>
                      <a:pt x="679" y="303"/>
                    </a:lnTo>
                    <a:cubicBezTo>
                      <a:pt x="708" y="303"/>
                      <a:pt x="708" y="331"/>
                      <a:pt x="708" y="359"/>
                    </a:cubicBezTo>
                    <a:lnTo>
                      <a:pt x="708" y="387"/>
                    </a:lnTo>
                    <a:cubicBezTo>
                      <a:pt x="708" y="387"/>
                      <a:pt x="679" y="387"/>
                      <a:pt x="623" y="359"/>
                    </a:cubicBezTo>
                    <a:cubicBezTo>
                      <a:pt x="594" y="331"/>
                      <a:pt x="594" y="331"/>
                      <a:pt x="559" y="303"/>
                    </a:cubicBezTo>
                    <a:lnTo>
                      <a:pt x="531" y="274"/>
                    </a:lnTo>
                    <a:cubicBezTo>
                      <a:pt x="531" y="239"/>
                      <a:pt x="502" y="211"/>
                      <a:pt x="474" y="211"/>
                    </a:cubicBezTo>
                    <a:cubicBezTo>
                      <a:pt x="441" y="177"/>
                      <a:pt x="405" y="164"/>
                      <a:pt x="376" y="164"/>
                    </a:cubicBezTo>
                    <a:cubicBezTo>
                      <a:pt x="355" y="164"/>
                      <a:pt x="337" y="171"/>
                      <a:pt x="326" y="182"/>
                    </a:cubicBezTo>
                    <a:cubicBezTo>
                      <a:pt x="241" y="211"/>
                      <a:pt x="205" y="303"/>
                      <a:pt x="241" y="359"/>
                    </a:cubicBezTo>
                    <a:cubicBezTo>
                      <a:pt x="241" y="387"/>
                      <a:pt x="241" y="416"/>
                      <a:pt x="269" y="451"/>
                    </a:cubicBezTo>
                    <a:lnTo>
                      <a:pt x="269" y="508"/>
                    </a:lnTo>
                    <a:cubicBezTo>
                      <a:pt x="297" y="536"/>
                      <a:pt x="297" y="564"/>
                      <a:pt x="269" y="593"/>
                    </a:cubicBezTo>
                    <a:cubicBezTo>
                      <a:pt x="269" y="593"/>
                      <a:pt x="241" y="593"/>
                      <a:pt x="205" y="564"/>
                    </a:cubicBezTo>
                    <a:cubicBezTo>
                      <a:pt x="205" y="564"/>
                      <a:pt x="149" y="508"/>
                      <a:pt x="149" y="451"/>
                    </a:cubicBezTo>
                    <a:cubicBezTo>
                      <a:pt x="120" y="451"/>
                      <a:pt x="120" y="416"/>
                      <a:pt x="120" y="416"/>
                    </a:cubicBezTo>
                    <a:cubicBezTo>
                      <a:pt x="106" y="402"/>
                      <a:pt x="92" y="395"/>
                      <a:pt x="77" y="395"/>
                    </a:cubicBezTo>
                    <a:cubicBezTo>
                      <a:pt x="62" y="395"/>
                      <a:pt x="46" y="402"/>
                      <a:pt x="28" y="416"/>
                    </a:cubicBezTo>
                    <a:cubicBezTo>
                      <a:pt x="0" y="416"/>
                      <a:pt x="0" y="451"/>
                      <a:pt x="0" y="479"/>
                    </a:cubicBezTo>
                    <a:cubicBezTo>
                      <a:pt x="28" y="508"/>
                      <a:pt x="28" y="508"/>
                      <a:pt x="28" y="536"/>
                    </a:cubicBezTo>
                    <a:cubicBezTo>
                      <a:pt x="92" y="593"/>
                      <a:pt x="120" y="656"/>
                      <a:pt x="149" y="685"/>
                    </a:cubicBezTo>
                    <a:cubicBezTo>
                      <a:pt x="177" y="685"/>
                      <a:pt x="205" y="713"/>
                      <a:pt x="269" y="713"/>
                    </a:cubicBezTo>
                    <a:cubicBezTo>
                      <a:pt x="297" y="713"/>
                      <a:pt x="326" y="685"/>
                      <a:pt x="354" y="685"/>
                    </a:cubicBezTo>
                    <a:cubicBezTo>
                      <a:pt x="417" y="628"/>
                      <a:pt x="417" y="536"/>
                      <a:pt x="382" y="479"/>
                    </a:cubicBezTo>
                    <a:lnTo>
                      <a:pt x="382" y="416"/>
                    </a:lnTo>
                    <a:cubicBezTo>
                      <a:pt x="354" y="387"/>
                      <a:pt x="354" y="359"/>
                      <a:pt x="354" y="331"/>
                    </a:cubicBezTo>
                    <a:lnTo>
                      <a:pt x="354" y="274"/>
                    </a:lnTo>
                    <a:cubicBezTo>
                      <a:pt x="382" y="274"/>
                      <a:pt x="382" y="274"/>
                      <a:pt x="417" y="303"/>
                    </a:cubicBezTo>
                    <a:lnTo>
                      <a:pt x="446" y="331"/>
                    </a:lnTo>
                    <a:lnTo>
                      <a:pt x="474" y="359"/>
                    </a:lnTo>
                    <a:cubicBezTo>
                      <a:pt x="502" y="387"/>
                      <a:pt x="531" y="416"/>
                      <a:pt x="559" y="451"/>
                    </a:cubicBezTo>
                    <a:cubicBezTo>
                      <a:pt x="606" y="493"/>
                      <a:pt x="664" y="519"/>
                      <a:pt x="716" y="519"/>
                    </a:cubicBezTo>
                    <a:cubicBezTo>
                      <a:pt x="736" y="519"/>
                      <a:pt x="754" y="515"/>
                      <a:pt x="771" y="508"/>
                    </a:cubicBezTo>
                    <a:cubicBezTo>
                      <a:pt x="828" y="479"/>
                      <a:pt x="828" y="416"/>
                      <a:pt x="828" y="331"/>
                    </a:cubicBezTo>
                    <a:cubicBezTo>
                      <a:pt x="828" y="303"/>
                      <a:pt x="828" y="274"/>
                      <a:pt x="800" y="239"/>
                    </a:cubicBezTo>
                    <a:lnTo>
                      <a:pt x="800" y="211"/>
                    </a:lnTo>
                    <a:cubicBezTo>
                      <a:pt x="771" y="182"/>
                      <a:pt x="800" y="154"/>
                      <a:pt x="800" y="126"/>
                    </a:cubicBezTo>
                    <a:lnTo>
                      <a:pt x="828" y="126"/>
                    </a:lnTo>
                    <a:cubicBezTo>
                      <a:pt x="828" y="154"/>
                      <a:pt x="856" y="182"/>
                      <a:pt x="856" y="239"/>
                    </a:cubicBezTo>
                    <a:cubicBezTo>
                      <a:pt x="876" y="264"/>
                      <a:pt x="897" y="286"/>
                      <a:pt x="919" y="286"/>
                    </a:cubicBezTo>
                    <a:cubicBezTo>
                      <a:pt x="928" y="286"/>
                      <a:pt x="938" y="282"/>
                      <a:pt x="948" y="274"/>
                    </a:cubicBezTo>
                    <a:cubicBezTo>
                      <a:pt x="976" y="274"/>
                      <a:pt x="1005" y="239"/>
                      <a:pt x="976" y="211"/>
                    </a:cubicBezTo>
                    <a:cubicBezTo>
                      <a:pt x="976" y="126"/>
                      <a:pt x="948" y="97"/>
                      <a:pt x="884" y="62"/>
                    </a:cubicBezTo>
                    <a:cubicBezTo>
                      <a:pt x="850" y="11"/>
                      <a:pt x="816" y="1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40"/>
              <p:cNvSpPr/>
              <p:nvPr/>
            </p:nvSpPr>
            <p:spPr>
              <a:xfrm>
                <a:off x="3898462" y="4420688"/>
                <a:ext cx="58511" cy="6316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178" extrusionOk="0">
                    <a:moveTo>
                      <a:pt x="1649" y="0"/>
                    </a:moveTo>
                    <a:cubicBezTo>
                      <a:pt x="1415" y="0"/>
                      <a:pt x="1182" y="29"/>
                      <a:pt x="941" y="57"/>
                    </a:cubicBezTo>
                    <a:cubicBezTo>
                      <a:pt x="800" y="57"/>
                      <a:pt x="680" y="85"/>
                      <a:pt x="531" y="85"/>
                    </a:cubicBezTo>
                    <a:cubicBezTo>
                      <a:pt x="443" y="99"/>
                      <a:pt x="354" y="107"/>
                      <a:pt x="269" y="107"/>
                    </a:cubicBezTo>
                    <a:cubicBezTo>
                      <a:pt x="184" y="107"/>
                      <a:pt x="103" y="99"/>
                      <a:pt x="29" y="85"/>
                    </a:cubicBezTo>
                    <a:lnTo>
                      <a:pt x="1" y="149"/>
                    </a:lnTo>
                    <a:cubicBezTo>
                      <a:pt x="92" y="177"/>
                      <a:pt x="149" y="177"/>
                      <a:pt x="206" y="177"/>
                    </a:cubicBezTo>
                    <a:cubicBezTo>
                      <a:pt x="326" y="177"/>
                      <a:pt x="411" y="149"/>
                      <a:pt x="531" y="149"/>
                    </a:cubicBezTo>
                    <a:cubicBezTo>
                      <a:pt x="680" y="149"/>
                      <a:pt x="828" y="114"/>
                      <a:pt x="941" y="114"/>
                    </a:cubicBezTo>
                    <a:cubicBezTo>
                      <a:pt x="1182" y="85"/>
                      <a:pt x="1415" y="57"/>
                      <a:pt x="1649" y="57"/>
                    </a:cubicBezTo>
                    <a:lnTo>
                      <a:pt x="16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40"/>
              <p:cNvSpPr/>
              <p:nvPr/>
            </p:nvSpPr>
            <p:spPr>
              <a:xfrm>
                <a:off x="3535486" y="4662140"/>
                <a:ext cx="61811" cy="4329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22" extrusionOk="0">
                    <a:moveTo>
                      <a:pt x="1" y="1"/>
                    </a:moveTo>
                    <a:lnTo>
                      <a:pt x="1" y="65"/>
                    </a:lnTo>
                    <a:cubicBezTo>
                      <a:pt x="206" y="93"/>
                      <a:pt x="383" y="121"/>
                      <a:pt x="595" y="121"/>
                    </a:cubicBezTo>
                    <a:lnTo>
                      <a:pt x="708" y="121"/>
                    </a:lnTo>
                    <a:cubicBezTo>
                      <a:pt x="829" y="121"/>
                      <a:pt x="949" y="121"/>
                      <a:pt x="1062" y="93"/>
                    </a:cubicBezTo>
                    <a:cubicBezTo>
                      <a:pt x="1165" y="79"/>
                      <a:pt x="1276" y="72"/>
                      <a:pt x="1391" y="72"/>
                    </a:cubicBezTo>
                    <a:cubicBezTo>
                      <a:pt x="1506" y="72"/>
                      <a:pt x="1625" y="79"/>
                      <a:pt x="1741" y="93"/>
                    </a:cubicBezTo>
                    <a:lnTo>
                      <a:pt x="1741" y="29"/>
                    </a:lnTo>
                    <a:cubicBezTo>
                      <a:pt x="1639" y="15"/>
                      <a:pt x="1520" y="8"/>
                      <a:pt x="1398" y="8"/>
                    </a:cubicBezTo>
                    <a:cubicBezTo>
                      <a:pt x="1276" y="8"/>
                      <a:pt x="1151" y="15"/>
                      <a:pt x="1034" y="29"/>
                    </a:cubicBezTo>
                    <a:cubicBezTo>
                      <a:pt x="949" y="65"/>
                      <a:pt x="829" y="65"/>
                      <a:pt x="708" y="65"/>
                    </a:cubicBezTo>
                    <a:cubicBezTo>
                      <a:pt x="475" y="65"/>
                      <a:pt x="242" y="65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40"/>
              <p:cNvSpPr/>
              <p:nvPr/>
            </p:nvSpPr>
            <p:spPr>
              <a:xfrm>
                <a:off x="3521932" y="4093370"/>
                <a:ext cx="49250" cy="27144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765" extrusionOk="0">
                    <a:moveTo>
                      <a:pt x="1331" y="0"/>
                    </a:moveTo>
                    <a:cubicBezTo>
                      <a:pt x="1211" y="234"/>
                      <a:pt x="942" y="411"/>
                      <a:pt x="588" y="531"/>
                    </a:cubicBezTo>
                    <a:cubicBezTo>
                      <a:pt x="503" y="559"/>
                      <a:pt x="447" y="588"/>
                      <a:pt x="383" y="616"/>
                    </a:cubicBezTo>
                    <a:cubicBezTo>
                      <a:pt x="270" y="644"/>
                      <a:pt x="206" y="673"/>
                      <a:pt x="1" y="708"/>
                    </a:cubicBezTo>
                    <a:lnTo>
                      <a:pt x="1" y="764"/>
                    </a:lnTo>
                    <a:cubicBezTo>
                      <a:pt x="234" y="736"/>
                      <a:pt x="270" y="708"/>
                      <a:pt x="411" y="644"/>
                    </a:cubicBezTo>
                    <a:cubicBezTo>
                      <a:pt x="475" y="644"/>
                      <a:pt x="532" y="616"/>
                      <a:pt x="588" y="588"/>
                    </a:cubicBezTo>
                    <a:cubicBezTo>
                      <a:pt x="977" y="467"/>
                      <a:pt x="1239" y="291"/>
                      <a:pt x="1388" y="29"/>
                    </a:cubicBezTo>
                    <a:lnTo>
                      <a:pt x="13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0"/>
              <p:cNvSpPr/>
              <p:nvPr/>
            </p:nvSpPr>
            <p:spPr>
              <a:xfrm>
                <a:off x="3527219" y="3916318"/>
                <a:ext cx="129795" cy="53579"/>
              </a:xfrm>
              <a:custGeom>
                <a:avLst/>
                <a:gdLst/>
                <a:ahLst/>
                <a:cxnLst/>
                <a:rect l="l" t="t" r="r" b="b"/>
                <a:pathLst>
                  <a:path w="3658" h="1510" extrusionOk="0">
                    <a:moveTo>
                      <a:pt x="884" y="1"/>
                    </a:moveTo>
                    <a:cubicBezTo>
                      <a:pt x="852" y="1"/>
                      <a:pt x="820" y="11"/>
                      <a:pt x="793" y="38"/>
                    </a:cubicBezTo>
                    <a:cubicBezTo>
                      <a:pt x="651" y="95"/>
                      <a:pt x="531" y="152"/>
                      <a:pt x="411" y="244"/>
                    </a:cubicBezTo>
                    <a:cubicBezTo>
                      <a:pt x="262" y="300"/>
                      <a:pt x="149" y="392"/>
                      <a:pt x="1" y="449"/>
                    </a:cubicBezTo>
                    <a:lnTo>
                      <a:pt x="29" y="505"/>
                    </a:lnTo>
                    <a:cubicBezTo>
                      <a:pt x="177" y="449"/>
                      <a:pt x="298" y="357"/>
                      <a:pt x="439" y="300"/>
                    </a:cubicBezTo>
                    <a:cubicBezTo>
                      <a:pt x="559" y="215"/>
                      <a:pt x="680" y="152"/>
                      <a:pt x="793" y="67"/>
                    </a:cubicBezTo>
                    <a:cubicBezTo>
                      <a:pt x="812" y="58"/>
                      <a:pt x="830" y="55"/>
                      <a:pt x="847" y="55"/>
                    </a:cubicBezTo>
                    <a:cubicBezTo>
                      <a:pt x="890" y="55"/>
                      <a:pt x="930" y="75"/>
                      <a:pt x="970" y="95"/>
                    </a:cubicBezTo>
                    <a:cubicBezTo>
                      <a:pt x="1210" y="244"/>
                      <a:pt x="1500" y="392"/>
                      <a:pt x="1769" y="477"/>
                    </a:cubicBezTo>
                    <a:lnTo>
                      <a:pt x="1797" y="505"/>
                    </a:lnTo>
                    <a:cubicBezTo>
                      <a:pt x="2420" y="774"/>
                      <a:pt x="3035" y="1128"/>
                      <a:pt x="3623" y="1510"/>
                    </a:cubicBezTo>
                    <a:lnTo>
                      <a:pt x="3658" y="1453"/>
                    </a:lnTo>
                    <a:cubicBezTo>
                      <a:pt x="3064" y="1064"/>
                      <a:pt x="2448" y="710"/>
                      <a:pt x="1826" y="449"/>
                    </a:cubicBezTo>
                    <a:lnTo>
                      <a:pt x="1769" y="420"/>
                    </a:lnTo>
                    <a:cubicBezTo>
                      <a:pt x="1536" y="328"/>
                      <a:pt x="1239" y="180"/>
                      <a:pt x="1005" y="38"/>
                    </a:cubicBezTo>
                    <a:cubicBezTo>
                      <a:pt x="969" y="18"/>
                      <a:pt x="926" y="1"/>
                      <a:pt x="8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40"/>
              <p:cNvSpPr/>
              <p:nvPr/>
            </p:nvSpPr>
            <p:spPr>
              <a:xfrm>
                <a:off x="3686105" y="3909115"/>
                <a:ext cx="87890" cy="61811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1742" extrusionOk="0">
                    <a:moveTo>
                      <a:pt x="29" y="1"/>
                    </a:moveTo>
                    <a:lnTo>
                      <a:pt x="1" y="65"/>
                    </a:lnTo>
                    <a:cubicBezTo>
                      <a:pt x="559" y="241"/>
                      <a:pt x="1182" y="418"/>
                      <a:pt x="1713" y="772"/>
                    </a:cubicBezTo>
                    <a:cubicBezTo>
                      <a:pt x="1861" y="857"/>
                      <a:pt x="1946" y="949"/>
                      <a:pt x="2038" y="1034"/>
                    </a:cubicBezTo>
                    <a:cubicBezTo>
                      <a:pt x="2187" y="1182"/>
                      <a:pt x="2300" y="1416"/>
                      <a:pt x="2420" y="1741"/>
                    </a:cubicBezTo>
                    <a:lnTo>
                      <a:pt x="2477" y="1713"/>
                    </a:lnTo>
                    <a:cubicBezTo>
                      <a:pt x="2420" y="1479"/>
                      <a:pt x="2300" y="1211"/>
                      <a:pt x="2095" y="977"/>
                    </a:cubicBezTo>
                    <a:cubicBezTo>
                      <a:pt x="2010" y="885"/>
                      <a:pt x="1889" y="800"/>
                      <a:pt x="1741" y="708"/>
                    </a:cubicBezTo>
                    <a:cubicBezTo>
                      <a:pt x="1182" y="355"/>
                      <a:pt x="559" y="178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40"/>
              <p:cNvSpPr/>
              <p:nvPr/>
            </p:nvSpPr>
            <p:spPr>
              <a:xfrm>
                <a:off x="3627631" y="3700022"/>
                <a:ext cx="24128" cy="9332"/>
              </a:xfrm>
              <a:custGeom>
                <a:avLst/>
                <a:gdLst/>
                <a:ahLst/>
                <a:cxnLst/>
                <a:rect l="l" t="t" r="r" b="b"/>
                <a:pathLst>
                  <a:path w="680" h="263" extrusionOk="0">
                    <a:moveTo>
                      <a:pt x="679" y="1"/>
                    </a:moveTo>
                    <a:lnTo>
                      <a:pt x="0" y="121"/>
                    </a:lnTo>
                    <a:cubicBezTo>
                      <a:pt x="85" y="206"/>
                      <a:pt x="234" y="263"/>
                      <a:pt x="382" y="263"/>
                    </a:cubicBezTo>
                    <a:cubicBezTo>
                      <a:pt x="531" y="234"/>
                      <a:pt x="651" y="121"/>
                      <a:pt x="6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40"/>
              <p:cNvSpPr/>
              <p:nvPr/>
            </p:nvSpPr>
            <p:spPr>
              <a:xfrm>
                <a:off x="3664284" y="3657125"/>
                <a:ext cx="3051" cy="19870"/>
              </a:xfrm>
              <a:custGeom>
                <a:avLst/>
                <a:gdLst/>
                <a:ahLst/>
                <a:cxnLst/>
                <a:rect l="l" t="t" r="r" b="b"/>
                <a:pathLst>
                  <a:path w="86" h="560" extrusionOk="0">
                    <a:moveTo>
                      <a:pt x="28" y="0"/>
                    </a:moveTo>
                    <a:cubicBezTo>
                      <a:pt x="28" y="177"/>
                      <a:pt x="28" y="354"/>
                      <a:pt x="0" y="531"/>
                    </a:cubicBezTo>
                    <a:lnTo>
                      <a:pt x="57" y="559"/>
                    </a:lnTo>
                    <a:cubicBezTo>
                      <a:pt x="85" y="382"/>
                      <a:pt x="85" y="177"/>
                      <a:pt x="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40"/>
              <p:cNvSpPr/>
              <p:nvPr/>
            </p:nvSpPr>
            <p:spPr>
              <a:xfrm>
                <a:off x="3701930" y="3826549"/>
                <a:ext cx="5287" cy="2313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652" extrusionOk="0">
                    <a:moveTo>
                      <a:pt x="85" y="0"/>
                    </a:moveTo>
                    <a:cubicBezTo>
                      <a:pt x="29" y="206"/>
                      <a:pt x="0" y="446"/>
                      <a:pt x="0" y="651"/>
                    </a:cubicBezTo>
                    <a:lnTo>
                      <a:pt x="57" y="651"/>
                    </a:lnTo>
                    <a:cubicBezTo>
                      <a:pt x="57" y="446"/>
                      <a:pt x="85" y="206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40"/>
              <p:cNvSpPr/>
              <p:nvPr/>
            </p:nvSpPr>
            <p:spPr>
              <a:xfrm>
                <a:off x="3658997" y="3990722"/>
                <a:ext cx="14583" cy="14832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8" extrusionOk="0">
                    <a:moveTo>
                      <a:pt x="206" y="0"/>
                    </a:moveTo>
                    <a:cubicBezTo>
                      <a:pt x="85" y="0"/>
                      <a:pt x="1" y="92"/>
                      <a:pt x="1" y="205"/>
                    </a:cubicBezTo>
                    <a:cubicBezTo>
                      <a:pt x="1" y="325"/>
                      <a:pt x="85" y="417"/>
                      <a:pt x="206" y="417"/>
                    </a:cubicBezTo>
                    <a:cubicBezTo>
                      <a:pt x="326" y="417"/>
                      <a:pt x="411" y="325"/>
                      <a:pt x="411" y="205"/>
                    </a:cubicBezTo>
                    <a:cubicBezTo>
                      <a:pt x="411" y="92"/>
                      <a:pt x="326" y="0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40"/>
              <p:cNvSpPr/>
              <p:nvPr/>
            </p:nvSpPr>
            <p:spPr>
              <a:xfrm>
                <a:off x="3625609" y="3816011"/>
                <a:ext cx="14583" cy="14832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8" extrusionOk="0">
                    <a:moveTo>
                      <a:pt x="206" y="0"/>
                    </a:moveTo>
                    <a:cubicBezTo>
                      <a:pt x="86" y="0"/>
                      <a:pt x="1" y="92"/>
                      <a:pt x="1" y="213"/>
                    </a:cubicBezTo>
                    <a:cubicBezTo>
                      <a:pt x="1" y="326"/>
                      <a:pt x="86" y="418"/>
                      <a:pt x="206" y="418"/>
                    </a:cubicBezTo>
                    <a:cubicBezTo>
                      <a:pt x="319" y="418"/>
                      <a:pt x="411" y="326"/>
                      <a:pt x="411" y="213"/>
                    </a:cubicBezTo>
                    <a:cubicBezTo>
                      <a:pt x="411" y="92"/>
                      <a:pt x="319" y="0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0"/>
              <p:cNvSpPr/>
              <p:nvPr/>
            </p:nvSpPr>
            <p:spPr>
              <a:xfrm>
                <a:off x="3553333" y="3777336"/>
                <a:ext cx="14583" cy="14867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9" extrusionOk="0">
                    <a:moveTo>
                      <a:pt x="205" y="1"/>
                    </a:moveTo>
                    <a:cubicBezTo>
                      <a:pt x="92" y="1"/>
                      <a:pt x="0" y="93"/>
                      <a:pt x="0" y="206"/>
                    </a:cubicBezTo>
                    <a:cubicBezTo>
                      <a:pt x="0" y="326"/>
                      <a:pt x="92" y="418"/>
                      <a:pt x="205" y="418"/>
                    </a:cubicBezTo>
                    <a:cubicBezTo>
                      <a:pt x="326" y="418"/>
                      <a:pt x="411" y="326"/>
                      <a:pt x="411" y="206"/>
                    </a:cubicBezTo>
                    <a:cubicBezTo>
                      <a:pt x="411" y="93"/>
                      <a:pt x="326" y="1"/>
                      <a:pt x="2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40"/>
              <p:cNvSpPr/>
              <p:nvPr/>
            </p:nvSpPr>
            <p:spPr>
              <a:xfrm>
                <a:off x="3704946" y="3781630"/>
                <a:ext cx="14832" cy="14583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1" extrusionOk="0">
                    <a:moveTo>
                      <a:pt x="205" y="0"/>
                    </a:moveTo>
                    <a:cubicBezTo>
                      <a:pt x="92" y="0"/>
                      <a:pt x="0" y="85"/>
                      <a:pt x="0" y="205"/>
                    </a:cubicBezTo>
                    <a:cubicBezTo>
                      <a:pt x="0" y="326"/>
                      <a:pt x="92" y="410"/>
                      <a:pt x="205" y="410"/>
                    </a:cubicBezTo>
                    <a:cubicBezTo>
                      <a:pt x="326" y="410"/>
                      <a:pt x="418" y="326"/>
                      <a:pt x="418" y="205"/>
                    </a:cubicBezTo>
                    <a:cubicBezTo>
                      <a:pt x="418" y="85"/>
                      <a:pt x="326" y="0"/>
                      <a:pt x="2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40"/>
              <p:cNvSpPr/>
              <p:nvPr/>
            </p:nvSpPr>
            <p:spPr>
              <a:xfrm>
                <a:off x="3658997" y="3876756"/>
                <a:ext cx="14583" cy="14583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1" extrusionOk="0">
                    <a:moveTo>
                      <a:pt x="206" y="0"/>
                    </a:moveTo>
                    <a:cubicBezTo>
                      <a:pt x="85" y="0"/>
                      <a:pt x="1" y="92"/>
                      <a:pt x="1" y="205"/>
                    </a:cubicBezTo>
                    <a:cubicBezTo>
                      <a:pt x="1" y="326"/>
                      <a:pt x="85" y="411"/>
                      <a:pt x="206" y="411"/>
                    </a:cubicBezTo>
                    <a:cubicBezTo>
                      <a:pt x="326" y="411"/>
                      <a:pt x="411" y="326"/>
                      <a:pt x="411" y="205"/>
                    </a:cubicBezTo>
                    <a:cubicBezTo>
                      <a:pt x="411" y="92"/>
                      <a:pt x="326" y="0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0"/>
              <p:cNvSpPr/>
              <p:nvPr/>
            </p:nvSpPr>
            <p:spPr>
              <a:xfrm>
                <a:off x="3699659" y="4039900"/>
                <a:ext cx="14832" cy="14583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1" extrusionOk="0">
                    <a:moveTo>
                      <a:pt x="213" y="1"/>
                    </a:moveTo>
                    <a:cubicBezTo>
                      <a:pt x="93" y="1"/>
                      <a:pt x="1" y="93"/>
                      <a:pt x="1" y="206"/>
                    </a:cubicBezTo>
                    <a:cubicBezTo>
                      <a:pt x="1" y="326"/>
                      <a:pt x="93" y="411"/>
                      <a:pt x="213" y="411"/>
                    </a:cubicBezTo>
                    <a:cubicBezTo>
                      <a:pt x="326" y="411"/>
                      <a:pt x="418" y="326"/>
                      <a:pt x="418" y="206"/>
                    </a:cubicBezTo>
                    <a:cubicBezTo>
                      <a:pt x="418" y="93"/>
                      <a:pt x="326" y="1"/>
                      <a:pt x="2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0"/>
              <p:cNvSpPr/>
              <p:nvPr/>
            </p:nvSpPr>
            <p:spPr>
              <a:xfrm>
                <a:off x="3574161" y="3862173"/>
                <a:ext cx="15861" cy="1461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412" extrusionOk="0">
                    <a:moveTo>
                      <a:pt x="241" y="1"/>
                    </a:moveTo>
                    <a:cubicBezTo>
                      <a:pt x="121" y="1"/>
                      <a:pt x="0" y="86"/>
                      <a:pt x="0" y="206"/>
                    </a:cubicBezTo>
                    <a:cubicBezTo>
                      <a:pt x="0" y="326"/>
                      <a:pt x="121" y="411"/>
                      <a:pt x="241" y="411"/>
                    </a:cubicBezTo>
                    <a:cubicBezTo>
                      <a:pt x="326" y="411"/>
                      <a:pt x="446" y="326"/>
                      <a:pt x="446" y="206"/>
                    </a:cubicBezTo>
                    <a:cubicBezTo>
                      <a:pt x="446" y="86"/>
                      <a:pt x="326" y="1"/>
                      <a:pt x="2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0"/>
              <p:cNvSpPr/>
              <p:nvPr/>
            </p:nvSpPr>
            <p:spPr>
              <a:xfrm>
                <a:off x="3748872" y="3880020"/>
                <a:ext cx="15825" cy="14583"/>
              </a:xfrm>
              <a:custGeom>
                <a:avLst/>
                <a:gdLst/>
                <a:ahLst/>
                <a:cxnLst/>
                <a:rect l="l" t="t" r="r" b="b"/>
                <a:pathLst>
                  <a:path w="446" h="411" extrusionOk="0">
                    <a:moveTo>
                      <a:pt x="205" y="0"/>
                    </a:moveTo>
                    <a:cubicBezTo>
                      <a:pt x="120" y="0"/>
                      <a:pt x="0" y="85"/>
                      <a:pt x="0" y="205"/>
                    </a:cubicBezTo>
                    <a:cubicBezTo>
                      <a:pt x="0" y="319"/>
                      <a:pt x="120" y="411"/>
                      <a:pt x="205" y="411"/>
                    </a:cubicBezTo>
                    <a:cubicBezTo>
                      <a:pt x="326" y="411"/>
                      <a:pt x="446" y="319"/>
                      <a:pt x="446" y="205"/>
                    </a:cubicBezTo>
                    <a:cubicBezTo>
                      <a:pt x="446" y="85"/>
                      <a:pt x="326" y="0"/>
                      <a:pt x="2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0"/>
              <p:cNvSpPr/>
              <p:nvPr/>
            </p:nvSpPr>
            <p:spPr>
              <a:xfrm>
                <a:off x="3489573" y="3852664"/>
                <a:ext cx="14583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46" extrusionOk="0">
                    <a:moveTo>
                      <a:pt x="206" y="0"/>
                    </a:moveTo>
                    <a:cubicBezTo>
                      <a:pt x="85" y="0"/>
                      <a:pt x="0" y="120"/>
                      <a:pt x="0" y="241"/>
                    </a:cubicBezTo>
                    <a:cubicBezTo>
                      <a:pt x="0" y="326"/>
                      <a:pt x="85" y="446"/>
                      <a:pt x="206" y="446"/>
                    </a:cubicBezTo>
                    <a:cubicBezTo>
                      <a:pt x="326" y="446"/>
                      <a:pt x="411" y="326"/>
                      <a:pt x="411" y="241"/>
                    </a:cubicBezTo>
                    <a:cubicBezTo>
                      <a:pt x="411" y="120"/>
                      <a:pt x="326" y="0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40"/>
              <p:cNvSpPr/>
              <p:nvPr/>
            </p:nvSpPr>
            <p:spPr>
              <a:xfrm>
                <a:off x="3614077" y="4040893"/>
                <a:ext cx="14583" cy="14867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9" extrusionOk="0">
                    <a:moveTo>
                      <a:pt x="205" y="1"/>
                    </a:moveTo>
                    <a:cubicBezTo>
                      <a:pt x="85" y="1"/>
                      <a:pt x="0" y="93"/>
                      <a:pt x="0" y="206"/>
                    </a:cubicBezTo>
                    <a:cubicBezTo>
                      <a:pt x="0" y="326"/>
                      <a:pt x="85" y="418"/>
                      <a:pt x="205" y="418"/>
                    </a:cubicBezTo>
                    <a:cubicBezTo>
                      <a:pt x="326" y="418"/>
                      <a:pt x="411" y="326"/>
                      <a:pt x="411" y="206"/>
                    </a:cubicBezTo>
                    <a:cubicBezTo>
                      <a:pt x="411" y="93"/>
                      <a:pt x="326" y="1"/>
                      <a:pt x="2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40"/>
              <p:cNvSpPr/>
              <p:nvPr/>
            </p:nvSpPr>
            <p:spPr>
              <a:xfrm>
                <a:off x="3571145" y="4002254"/>
                <a:ext cx="14583" cy="14583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1" extrusionOk="0">
                    <a:moveTo>
                      <a:pt x="206" y="0"/>
                    </a:moveTo>
                    <a:cubicBezTo>
                      <a:pt x="85" y="0"/>
                      <a:pt x="1" y="92"/>
                      <a:pt x="1" y="206"/>
                    </a:cubicBezTo>
                    <a:cubicBezTo>
                      <a:pt x="1" y="326"/>
                      <a:pt x="85" y="411"/>
                      <a:pt x="206" y="411"/>
                    </a:cubicBezTo>
                    <a:cubicBezTo>
                      <a:pt x="326" y="411"/>
                      <a:pt x="411" y="326"/>
                      <a:pt x="411" y="206"/>
                    </a:cubicBezTo>
                    <a:cubicBezTo>
                      <a:pt x="411" y="92"/>
                      <a:pt x="326" y="0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0"/>
              <p:cNvSpPr/>
              <p:nvPr/>
            </p:nvSpPr>
            <p:spPr>
              <a:xfrm>
                <a:off x="3537757" y="4039900"/>
                <a:ext cx="14583" cy="14583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1" extrusionOk="0">
                    <a:moveTo>
                      <a:pt x="206" y="1"/>
                    </a:moveTo>
                    <a:cubicBezTo>
                      <a:pt x="86" y="1"/>
                      <a:pt x="1" y="93"/>
                      <a:pt x="1" y="206"/>
                    </a:cubicBezTo>
                    <a:cubicBezTo>
                      <a:pt x="1" y="326"/>
                      <a:pt x="86" y="411"/>
                      <a:pt x="206" y="411"/>
                    </a:cubicBezTo>
                    <a:cubicBezTo>
                      <a:pt x="319" y="411"/>
                      <a:pt x="411" y="326"/>
                      <a:pt x="411" y="206"/>
                    </a:cubicBezTo>
                    <a:cubicBezTo>
                      <a:pt x="411" y="93"/>
                      <a:pt x="319" y="1"/>
                      <a:pt x="2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0"/>
              <p:cNvSpPr/>
              <p:nvPr/>
            </p:nvSpPr>
            <p:spPr>
              <a:xfrm>
                <a:off x="3514658" y="4645605"/>
                <a:ext cx="111983" cy="4045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114" extrusionOk="0">
                    <a:moveTo>
                      <a:pt x="1" y="0"/>
                    </a:moveTo>
                    <a:lnTo>
                      <a:pt x="1" y="57"/>
                    </a:lnTo>
                    <a:cubicBezTo>
                      <a:pt x="680" y="85"/>
                      <a:pt x="1387" y="113"/>
                      <a:pt x="2067" y="113"/>
                    </a:cubicBezTo>
                    <a:lnTo>
                      <a:pt x="3156" y="113"/>
                    </a:lnTo>
                    <a:lnTo>
                      <a:pt x="3156" y="57"/>
                    </a:lnTo>
                    <a:cubicBezTo>
                      <a:pt x="2872" y="64"/>
                      <a:pt x="2587" y="68"/>
                      <a:pt x="2304" y="68"/>
                    </a:cubicBezTo>
                    <a:cubicBezTo>
                      <a:pt x="1528" y="68"/>
                      <a:pt x="757" y="42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0"/>
              <p:cNvSpPr/>
              <p:nvPr/>
            </p:nvSpPr>
            <p:spPr>
              <a:xfrm>
                <a:off x="3868090" y="4402592"/>
                <a:ext cx="109996" cy="9580"/>
              </a:xfrm>
              <a:custGeom>
                <a:avLst/>
                <a:gdLst/>
                <a:ahLst/>
                <a:cxnLst/>
                <a:rect l="l" t="t" r="r" b="b"/>
                <a:pathLst>
                  <a:path w="3100" h="270" extrusionOk="0">
                    <a:moveTo>
                      <a:pt x="2926" y="0"/>
                    </a:moveTo>
                    <a:cubicBezTo>
                      <a:pt x="2678" y="0"/>
                      <a:pt x="2414" y="42"/>
                      <a:pt x="2151" y="65"/>
                    </a:cubicBezTo>
                    <a:cubicBezTo>
                      <a:pt x="2066" y="93"/>
                      <a:pt x="2010" y="93"/>
                      <a:pt x="1918" y="128"/>
                    </a:cubicBezTo>
                    <a:cubicBezTo>
                      <a:pt x="1267" y="213"/>
                      <a:pt x="623" y="213"/>
                      <a:pt x="1" y="213"/>
                    </a:cubicBezTo>
                    <a:lnTo>
                      <a:pt x="1" y="270"/>
                    </a:lnTo>
                    <a:cubicBezTo>
                      <a:pt x="651" y="270"/>
                      <a:pt x="1302" y="270"/>
                      <a:pt x="1918" y="185"/>
                    </a:cubicBezTo>
                    <a:cubicBezTo>
                      <a:pt x="2010" y="157"/>
                      <a:pt x="2095" y="157"/>
                      <a:pt x="2151" y="128"/>
                    </a:cubicBezTo>
                    <a:cubicBezTo>
                      <a:pt x="2415" y="100"/>
                      <a:pt x="2679" y="57"/>
                      <a:pt x="2928" y="57"/>
                    </a:cubicBezTo>
                    <a:cubicBezTo>
                      <a:pt x="2986" y="57"/>
                      <a:pt x="3043" y="59"/>
                      <a:pt x="3099" y="65"/>
                    </a:cubicBezTo>
                    <a:lnTo>
                      <a:pt x="3099" y="8"/>
                    </a:lnTo>
                    <a:cubicBezTo>
                      <a:pt x="3042" y="3"/>
                      <a:pt x="2985" y="0"/>
                      <a:pt x="29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7" name="Google Shape;867;p40"/>
            <p:cNvGrpSpPr/>
            <p:nvPr/>
          </p:nvGrpSpPr>
          <p:grpSpPr>
            <a:xfrm>
              <a:off x="520010" y="1168622"/>
              <a:ext cx="4279321" cy="3269905"/>
              <a:chOff x="3245850" y="1388754"/>
              <a:chExt cx="1339926" cy="1023893"/>
            </a:xfrm>
          </p:grpSpPr>
          <p:grpSp>
            <p:nvGrpSpPr>
              <p:cNvPr id="868" name="Google Shape;868;p40"/>
              <p:cNvGrpSpPr/>
              <p:nvPr/>
            </p:nvGrpSpPr>
            <p:grpSpPr>
              <a:xfrm>
                <a:off x="3889166" y="1636096"/>
                <a:ext cx="633844" cy="776551"/>
                <a:chOff x="3889166" y="1636096"/>
                <a:chExt cx="633844" cy="776551"/>
              </a:xfrm>
            </p:grpSpPr>
            <p:sp>
              <p:nvSpPr>
                <p:cNvPr id="869" name="Google Shape;869;p40"/>
                <p:cNvSpPr/>
                <p:nvPr/>
              </p:nvSpPr>
              <p:spPr>
                <a:xfrm>
                  <a:off x="3889166" y="1636096"/>
                  <a:ext cx="51237" cy="78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4" h="2226" extrusionOk="0">
                      <a:moveTo>
                        <a:pt x="1234" y="0"/>
                      </a:moveTo>
                      <a:cubicBezTo>
                        <a:pt x="1175" y="0"/>
                        <a:pt x="1109" y="21"/>
                        <a:pt x="1062" y="68"/>
                      </a:cubicBezTo>
                      <a:lnTo>
                        <a:pt x="1" y="1165"/>
                      </a:lnTo>
                      <a:lnTo>
                        <a:pt x="1062" y="2162"/>
                      </a:lnTo>
                      <a:cubicBezTo>
                        <a:pt x="1118" y="2190"/>
                        <a:pt x="1175" y="2226"/>
                        <a:pt x="1203" y="2226"/>
                      </a:cubicBezTo>
                      <a:cubicBezTo>
                        <a:pt x="1267" y="2226"/>
                        <a:pt x="1324" y="2190"/>
                        <a:pt x="1380" y="2162"/>
                      </a:cubicBezTo>
                      <a:cubicBezTo>
                        <a:pt x="1444" y="2077"/>
                        <a:pt x="1444" y="1929"/>
                        <a:pt x="1352" y="1837"/>
                      </a:cubicBezTo>
                      <a:lnTo>
                        <a:pt x="616" y="1165"/>
                      </a:lnTo>
                      <a:lnTo>
                        <a:pt x="1380" y="365"/>
                      </a:lnTo>
                      <a:cubicBezTo>
                        <a:pt x="1444" y="280"/>
                        <a:pt x="1444" y="132"/>
                        <a:pt x="1352" y="40"/>
                      </a:cubicBezTo>
                      <a:cubicBezTo>
                        <a:pt x="1327" y="14"/>
                        <a:pt x="1282" y="0"/>
                        <a:pt x="123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40"/>
                <p:cNvSpPr/>
                <p:nvPr/>
              </p:nvSpPr>
              <p:spPr>
                <a:xfrm>
                  <a:off x="3935114" y="1636096"/>
                  <a:ext cx="52230" cy="78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2226" extrusionOk="0">
                      <a:moveTo>
                        <a:pt x="1240" y="0"/>
                      </a:moveTo>
                      <a:cubicBezTo>
                        <a:pt x="1174" y="0"/>
                        <a:pt x="1108" y="21"/>
                        <a:pt x="1062" y="68"/>
                      </a:cubicBezTo>
                      <a:lnTo>
                        <a:pt x="0" y="1165"/>
                      </a:lnTo>
                      <a:lnTo>
                        <a:pt x="1090" y="2162"/>
                      </a:lnTo>
                      <a:cubicBezTo>
                        <a:pt x="1118" y="2190"/>
                        <a:pt x="1182" y="2226"/>
                        <a:pt x="1210" y="2226"/>
                      </a:cubicBezTo>
                      <a:cubicBezTo>
                        <a:pt x="1267" y="2226"/>
                        <a:pt x="1323" y="2190"/>
                        <a:pt x="1387" y="2162"/>
                      </a:cubicBezTo>
                      <a:cubicBezTo>
                        <a:pt x="1472" y="2077"/>
                        <a:pt x="1444" y="1929"/>
                        <a:pt x="1359" y="1837"/>
                      </a:cubicBezTo>
                      <a:lnTo>
                        <a:pt x="616" y="1165"/>
                      </a:lnTo>
                      <a:lnTo>
                        <a:pt x="1387" y="365"/>
                      </a:lnTo>
                      <a:cubicBezTo>
                        <a:pt x="1472" y="280"/>
                        <a:pt x="1444" y="132"/>
                        <a:pt x="1387" y="40"/>
                      </a:cubicBezTo>
                      <a:cubicBezTo>
                        <a:pt x="1346" y="14"/>
                        <a:pt x="1293" y="0"/>
                        <a:pt x="124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40"/>
                <p:cNvSpPr/>
                <p:nvPr/>
              </p:nvSpPr>
              <p:spPr>
                <a:xfrm>
                  <a:off x="4470495" y="2333663"/>
                  <a:ext cx="52514" cy="78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" h="2226" extrusionOk="0">
                      <a:moveTo>
                        <a:pt x="219" y="1"/>
                      </a:moveTo>
                      <a:cubicBezTo>
                        <a:pt x="174" y="1"/>
                        <a:pt x="130" y="15"/>
                        <a:pt x="93" y="39"/>
                      </a:cubicBezTo>
                      <a:cubicBezTo>
                        <a:pt x="1" y="131"/>
                        <a:pt x="1" y="280"/>
                        <a:pt x="93" y="365"/>
                      </a:cubicBezTo>
                      <a:lnTo>
                        <a:pt x="857" y="1136"/>
                      </a:lnTo>
                      <a:lnTo>
                        <a:pt x="93" y="1843"/>
                      </a:lnTo>
                      <a:cubicBezTo>
                        <a:pt x="1" y="1928"/>
                        <a:pt x="1" y="2077"/>
                        <a:pt x="93" y="2133"/>
                      </a:cubicBezTo>
                      <a:cubicBezTo>
                        <a:pt x="121" y="2197"/>
                        <a:pt x="178" y="2225"/>
                        <a:pt x="241" y="2225"/>
                      </a:cubicBezTo>
                      <a:cubicBezTo>
                        <a:pt x="298" y="2225"/>
                        <a:pt x="355" y="2197"/>
                        <a:pt x="383" y="2162"/>
                      </a:cubicBezTo>
                      <a:lnTo>
                        <a:pt x="1479" y="1164"/>
                      </a:lnTo>
                      <a:lnTo>
                        <a:pt x="383" y="75"/>
                      </a:lnTo>
                      <a:cubicBezTo>
                        <a:pt x="335" y="23"/>
                        <a:pt x="277" y="1"/>
                        <a:pt x="21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40"/>
                <p:cNvSpPr/>
                <p:nvPr/>
              </p:nvSpPr>
              <p:spPr>
                <a:xfrm>
                  <a:off x="4424582" y="2333663"/>
                  <a:ext cx="51237" cy="78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4" h="2226" extrusionOk="0">
                      <a:moveTo>
                        <a:pt x="218" y="1"/>
                      </a:moveTo>
                      <a:cubicBezTo>
                        <a:pt x="172" y="1"/>
                        <a:pt x="126" y="15"/>
                        <a:pt x="85" y="39"/>
                      </a:cubicBezTo>
                      <a:cubicBezTo>
                        <a:pt x="0" y="131"/>
                        <a:pt x="0" y="280"/>
                        <a:pt x="85" y="365"/>
                      </a:cubicBezTo>
                      <a:lnTo>
                        <a:pt x="856" y="1136"/>
                      </a:lnTo>
                      <a:lnTo>
                        <a:pt x="85" y="1843"/>
                      </a:lnTo>
                      <a:cubicBezTo>
                        <a:pt x="0" y="1928"/>
                        <a:pt x="0" y="2077"/>
                        <a:pt x="85" y="2133"/>
                      </a:cubicBezTo>
                      <a:cubicBezTo>
                        <a:pt x="121" y="2197"/>
                        <a:pt x="177" y="2225"/>
                        <a:pt x="234" y="2225"/>
                      </a:cubicBezTo>
                      <a:cubicBezTo>
                        <a:pt x="297" y="2225"/>
                        <a:pt x="326" y="2197"/>
                        <a:pt x="382" y="2162"/>
                      </a:cubicBezTo>
                      <a:lnTo>
                        <a:pt x="1444" y="1164"/>
                      </a:lnTo>
                      <a:lnTo>
                        <a:pt x="382" y="75"/>
                      </a:lnTo>
                      <a:cubicBezTo>
                        <a:pt x="335" y="23"/>
                        <a:pt x="276" y="1"/>
                        <a:pt x="21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73" name="Google Shape;873;p40"/>
              <p:cNvSpPr/>
              <p:nvPr/>
            </p:nvSpPr>
            <p:spPr>
              <a:xfrm>
                <a:off x="4473760" y="1552892"/>
                <a:ext cx="16606" cy="71071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003" extrusionOk="0">
                    <a:moveTo>
                      <a:pt x="1" y="1"/>
                    </a:moveTo>
                    <a:lnTo>
                      <a:pt x="1" y="29"/>
                    </a:lnTo>
                    <a:cubicBezTo>
                      <a:pt x="383" y="588"/>
                      <a:pt x="411" y="1387"/>
                      <a:pt x="58" y="1946"/>
                    </a:cubicBezTo>
                    <a:cubicBezTo>
                      <a:pt x="58" y="1974"/>
                      <a:pt x="58" y="1974"/>
                      <a:pt x="86" y="2003"/>
                    </a:cubicBezTo>
                    <a:cubicBezTo>
                      <a:pt x="86" y="2003"/>
                      <a:pt x="114" y="2003"/>
                      <a:pt x="114" y="1974"/>
                    </a:cubicBezTo>
                    <a:cubicBezTo>
                      <a:pt x="468" y="1387"/>
                      <a:pt x="440" y="560"/>
                      <a:pt x="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0"/>
              <p:cNvSpPr/>
              <p:nvPr/>
            </p:nvSpPr>
            <p:spPr>
              <a:xfrm>
                <a:off x="3372342" y="1752689"/>
                <a:ext cx="40947" cy="5954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1678" extrusionOk="0">
                    <a:moveTo>
                      <a:pt x="595" y="58"/>
                    </a:moveTo>
                    <a:cubicBezTo>
                      <a:pt x="857" y="58"/>
                      <a:pt x="1090" y="411"/>
                      <a:pt x="1090" y="850"/>
                    </a:cubicBezTo>
                    <a:cubicBezTo>
                      <a:pt x="1090" y="1267"/>
                      <a:pt x="857" y="1621"/>
                      <a:pt x="595" y="1621"/>
                    </a:cubicBezTo>
                    <a:cubicBezTo>
                      <a:pt x="298" y="1621"/>
                      <a:pt x="64" y="1267"/>
                      <a:pt x="64" y="850"/>
                    </a:cubicBezTo>
                    <a:cubicBezTo>
                      <a:pt x="64" y="411"/>
                      <a:pt x="298" y="58"/>
                      <a:pt x="595" y="58"/>
                    </a:cubicBezTo>
                    <a:close/>
                    <a:moveTo>
                      <a:pt x="595" y="1"/>
                    </a:moveTo>
                    <a:cubicBezTo>
                      <a:pt x="269" y="1"/>
                      <a:pt x="1" y="383"/>
                      <a:pt x="1" y="850"/>
                    </a:cubicBezTo>
                    <a:cubicBezTo>
                      <a:pt x="1" y="1296"/>
                      <a:pt x="269" y="1678"/>
                      <a:pt x="595" y="1678"/>
                    </a:cubicBezTo>
                    <a:cubicBezTo>
                      <a:pt x="885" y="1678"/>
                      <a:pt x="1154" y="1296"/>
                      <a:pt x="1154" y="850"/>
                    </a:cubicBezTo>
                    <a:cubicBezTo>
                      <a:pt x="1154" y="383"/>
                      <a:pt x="885" y="1"/>
                      <a:pt x="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0"/>
              <p:cNvSpPr/>
              <p:nvPr/>
            </p:nvSpPr>
            <p:spPr>
              <a:xfrm>
                <a:off x="4551074" y="1770287"/>
                <a:ext cx="34702" cy="52479"/>
              </a:xfrm>
              <a:custGeom>
                <a:avLst/>
                <a:gdLst/>
                <a:ahLst/>
                <a:cxnLst/>
                <a:rect l="l" t="t" r="r" b="b"/>
                <a:pathLst>
                  <a:path w="978" h="1479" extrusionOk="0">
                    <a:moveTo>
                      <a:pt x="475" y="64"/>
                    </a:moveTo>
                    <a:cubicBezTo>
                      <a:pt x="737" y="64"/>
                      <a:pt x="913" y="389"/>
                      <a:pt x="913" y="743"/>
                    </a:cubicBezTo>
                    <a:cubicBezTo>
                      <a:pt x="913" y="1125"/>
                      <a:pt x="737" y="1415"/>
                      <a:pt x="475" y="1415"/>
                    </a:cubicBezTo>
                    <a:cubicBezTo>
                      <a:pt x="234" y="1415"/>
                      <a:pt x="57" y="1125"/>
                      <a:pt x="57" y="743"/>
                    </a:cubicBezTo>
                    <a:cubicBezTo>
                      <a:pt x="57" y="389"/>
                      <a:pt x="234" y="64"/>
                      <a:pt x="475" y="64"/>
                    </a:cubicBezTo>
                    <a:close/>
                    <a:moveTo>
                      <a:pt x="475" y="0"/>
                    </a:moveTo>
                    <a:cubicBezTo>
                      <a:pt x="206" y="0"/>
                      <a:pt x="1" y="354"/>
                      <a:pt x="1" y="743"/>
                    </a:cubicBezTo>
                    <a:cubicBezTo>
                      <a:pt x="1" y="1153"/>
                      <a:pt x="206" y="1479"/>
                      <a:pt x="475" y="1479"/>
                    </a:cubicBezTo>
                    <a:cubicBezTo>
                      <a:pt x="765" y="1479"/>
                      <a:pt x="977" y="1153"/>
                      <a:pt x="977" y="743"/>
                    </a:cubicBezTo>
                    <a:cubicBezTo>
                      <a:pt x="977" y="354"/>
                      <a:pt x="765" y="0"/>
                      <a:pt x="4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0"/>
              <p:cNvSpPr/>
              <p:nvPr/>
            </p:nvSpPr>
            <p:spPr>
              <a:xfrm>
                <a:off x="3997846" y="1767271"/>
                <a:ext cx="35695" cy="52230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472" extrusionOk="0">
                    <a:moveTo>
                      <a:pt x="503" y="57"/>
                    </a:moveTo>
                    <a:cubicBezTo>
                      <a:pt x="737" y="57"/>
                      <a:pt x="942" y="354"/>
                      <a:pt x="942" y="736"/>
                    </a:cubicBezTo>
                    <a:cubicBezTo>
                      <a:pt x="942" y="1090"/>
                      <a:pt x="737" y="1415"/>
                      <a:pt x="503" y="1415"/>
                    </a:cubicBezTo>
                    <a:cubicBezTo>
                      <a:pt x="263" y="1415"/>
                      <a:pt x="58" y="1090"/>
                      <a:pt x="58" y="736"/>
                    </a:cubicBezTo>
                    <a:cubicBezTo>
                      <a:pt x="58" y="354"/>
                      <a:pt x="263" y="57"/>
                      <a:pt x="503" y="57"/>
                    </a:cubicBezTo>
                    <a:close/>
                    <a:moveTo>
                      <a:pt x="503" y="0"/>
                    </a:moveTo>
                    <a:cubicBezTo>
                      <a:pt x="234" y="0"/>
                      <a:pt x="1" y="326"/>
                      <a:pt x="1" y="736"/>
                    </a:cubicBezTo>
                    <a:cubicBezTo>
                      <a:pt x="1" y="1118"/>
                      <a:pt x="234" y="1472"/>
                      <a:pt x="503" y="1472"/>
                    </a:cubicBezTo>
                    <a:cubicBezTo>
                      <a:pt x="765" y="1472"/>
                      <a:pt x="1006" y="1118"/>
                      <a:pt x="1006" y="736"/>
                    </a:cubicBezTo>
                    <a:cubicBezTo>
                      <a:pt x="1006" y="326"/>
                      <a:pt x="765" y="0"/>
                      <a:pt x="5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0"/>
              <p:cNvSpPr/>
              <p:nvPr/>
            </p:nvSpPr>
            <p:spPr>
              <a:xfrm>
                <a:off x="4298055" y="2172613"/>
                <a:ext cx="48008" cy="124827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3518" extrusionOk="0">
                    <a:moveTo>
                      <a:pt x="857" y="72"/>
                    </a:moveTo>
                    <a:cubicBezTo>
                      <a:pt x="1119" y="129"/>
                      <a:pt x="1211" y="454"/>
                      <a:pt x="1239" y="574"/>
                    </a:cubicBezTo>
                    <a:cubicBezTo>
                      <a:pt x="1295" y="836"/>
                      <a:pt x="1295" y="1077"/>
                      <a:pt x="1239" y="1338"/>
                    </a:cubicBezTo>
                    <a:cubicBezTo>
                      <a:pt x="1211" y="1430"/>
                      <a:pt x="1175" y="1544"/>
                      <a:pt x="1147" y="1636"/>
                    </a:cubicBezTo>
                    <a:cubicBezTo>
                      <a:pt x="1090" y="1841"/>
                      <a:pt x="998" y="2074"/>
                      <a:pt x="1034" y="2279"/>
                    </a:cubicBezTo>
                    <a:cubicBezTo>
                      <a:pt x="1034" y="2400"/>
                      <a:pt x="1062" y="2492"/>
                      <a:pt x="1090" y="2605"/>
                    </a:cubicBezTo>
                    <a:cubicBezTo>
                      <a:pt x="1090" y="2725"/>
                      <a:pt x="1147" y="2845"/>
                      <a:pt x="1119" y="2958"/>
                    </a:cubicBezTo>
                    <a:cubicBezTo>
                      <a:pt x="1119" y="3199"/>
                      <a:pt x="913" y="3461"/>
                      <a:pt x="680" y="3461"/>
                    </a:cubicBezTo>
                    <a:lnTo>
                      <a:pt x="560" y="3461"/>
                    </a:lnTo>
                    <a:cubicBezTo>
                      <a:pt x="263" y="3376"/>
                      <a:pt x="86" y="2987"/>
                      <a:pt x="86" y="2753"/>
                    </a:cubicBezTo>
                    <a:cubicBezTo>
                      <a:pt x="57" y="2548"/>
                      <a:pt x="149" y="2343"/>
                      <a:pt x="206" y="2138"/>
                    </a:cubicBezTo>
                    <a:cubicBezTo>
                      <a:pt x="263" y="1961"/>
                      <a:pt x="326" y="1784"/>
                      <a:pt x="326" y="1607"/>
                    </a:cubicBezTo>
                    <a:cubicBezTo>
                      <a:pt x="326" y="1430"/>
                      <a:pt x="291" y="1282"/>
                      <a:pt x="263" y="1105"/>
                    </a:cubicBezTo>
                    <a:cubicBezTo>
                      <a:pt x="263" y="1077"/>
                      <a:pt x="234" y="1013"/>
                      <a:pt x="234" y="956"/>
                    </a:cubicBezTo>
                    <a:cubicBezTo>
                      <a:pt x="206" y="780"/>
                      <a:pt x="178" y="546"/>
                      <a:pt x="291" y="334"/>
                    </a:cubicBezTo>
                    <a:cubicBezTo>
                      <a:pt x="383" y="192"/>
                      <a:pt x="560" y="72"/>
                      <a:pt x="737" y="72"/>
                    </a:cubicBezTo>
                    <a:close/>
                    <a:moveTo>
                      <a:pt x="741" y="1"/>
                    </a:moveTo>
                    <a:cubicBezTo>
                      <a:pt x="537" y="1"/>
                      <a:pt x="335" y="133"/>
                      <a:pt x="234" y="306"/>
                    </a:cubicBezTo>
                    <a:cubicBezTo>
                      <a:pt x="114" y="546"/>
                      <a:pt x="149" y="780"/>
                      <a:pt x="178" y="956"/>
                    </a:cubicBezTo>
                    <a:cubicBezTo>
                      <a:pt x="178" y="1013"/>
                      <a:pt x="206" y="1077"/>
                      <a:pt x="206" y="1133"/>
                    </a:cubicBezTo>
                    <a:cubicBezTo>
                      <a:pt x="234" y="1282"/>
                      <a:pt x="263" y="1430"/>
                      <a:pt x="263" y="1572"/>
                    </a:cubicBezTo>
                    <a:cubicBezTo>
                      <a:pt x="263" y="1784"/>
                      <a:pt x="206" y="1961"/>
                      <a:pt x="149" y="2138"/>
                    </a:cubicBezTo>
                    <a:cubicBezTo>
                      <a:pt x="86" y="2343"/>
                      <a:pt x="1" y="2548"/>
                      <a:pt x="29" y="2753"/>
                    </a:cubicBezTo>
                    <a:cubicBezTo>
                      <a:pt x="29" y="3022"/>
                      <a:pt x="234" y="3432"/>
                      <a:pt x="531" y="3517"/>
                    </a:cubicBezTo>
                    <a:lnTo>
                      <a:pt x="680" y="3517"/>
                    </a:lnTo>
                    <a:cubicBezTo>
                      <a:pt x="970" y="3517"/>
                      <a:pt x="1175" y="3227"/>
                      <a:pt x="1175" y="2958"/>
                    </a:cubicBezTo>
                    <a:cubicBezTo>
                      <a:pt x="1211" y="2845"/>
                      <a:pt x="1147" y="2725"/>
                      <a:pt x="1119" y="2576"/>
                    </a:cubicBezTo>
                    <a:cubicBezTo>
                      <a:pt x="1119" y="2492"/>
                      <a:pt x="1090" y="2371"/>
                      <a:pt x="1090" y="2279"/>
                    </a:cubicBezTo>
                    <a:cubicBezTo>
                      <a:pt x="1062" y="2074"/>
                      <a:pt x="1147" y="1869"/>
                      <a:pt x="1211" y="1664"/>
                    </a:cubicBezTo>
                    <a:cubicBezTo>
                      <a:pt x="1239" y="1544"/>
                      <a:pt x="1267" y="1459"/>
                      <a:pt x="1295" y="1338"/>
                    </a:cubicBezTo>
                    <a:cubicBezTo>
                      <a:pt x="1352" y="1105"/>
                      <a:pt x="1352" y="836"/>
                      <a:pt x="1295" y="574"/>
                    </a:cubicBezTo>
                    <a:cubicBezTo>
                      <a:pt x="1267" y="426"/>
                      <a:pt x="1175" y="100"/>
                      <a:pt x="857" y="16"/>
                    </a:cubicBezTo>
                    <a:cubicBezTo>
                      <a:pt x="819" y="5"/>
                      <a:pt x="780" y="1"/>
                      <a:pt x="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0"/>
              <p:cNvSpPr/>
              <p:nvPr/>
            </p:nvSpPr>
            <p:spPr>
              <a:xfrm>
                <a:off x="4346026" y="1562188"/>
                <a:ext cx="104709" cy="53508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1508" extrusionOk="0">
                    <a:moveTo>
                      <a:pt x="1479" y="64"/>
                    </a:moveTo>
                    <a:cubicBezTo>
                      <a:pt x="2186" y="64"/>
                      <a:pt x="2773" y="651"/>
                      <a:pt x="2893" y="772"/>
                    </a:cubicBezTo>
                    <a:cubicBezTo>
                      <a:pt x="2773" y="885"/>
                      <a:pt x="2186" y="1444"/>
                      <a:pt x="1479" y="1444"/>
                    </a:cubicBezTo>
                    <a:cubicBezTo>
                      <a:pt x="799" y="1444"/>
                      <a:pt x="212" y="885"/>
                      <a:pt x="92" y="772"/>
                    </a:cubicBezTo>
                    <a:cubicBezTo>
                      <a:pt x="212" y="651"/>
                      <a:pt x="799" y="64"/>
                      <a:pt x="1479" y="64"/>
                    </a:cubicBezTo>
                    <a:close/>
                    <a:moveTo>
                      <a:pt x="1479" y="0"/>
                    </a:moveTo>
                    <a:cubicBezTo>
                      <a:pt x="679" y="0"/>
                      <a:pt x="35" y="736"/>
                      <a:pt x="35" y="736"/>
                    </a:cubicBezTo>
                    <a:lnTo>
                      <a:pt x="0" y="772"/>
                    </a:lnTo>
                    <a:lnTo>
                      <a:pt x="35" y="772"/>
                    </a:lnTo>
                    <a:cubicBezTo>
                      <a:pt x="35" y="800"/>
                      <a:pt x="679" y="1507"/>
                      <a:pt x="1479" y="1507"/>
                    </a:cubicBezTo>
                    <a:cubicBezTo>
                      <a:pt x="2271" y="1507"/>
                      <a:pt x="2922" y="800"/>
                      <a:pt x="2950" y="772"/>
                    </a:cubicBezTo>
                    <a:lnTo>
                      <a:pt x="2950" y="736"/>
                    </a:lnTo>
                    <a:cubicBezTo>
                      <a:pt x="2922" y="736"/>
                      <a:pt x="2271" y="0"/>
                      <a:pt x="1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0"/>
              <p:cNvSpPr/>
              <p:nvPr/>
            </p:nvSpPr>
            <p:spPr>
              <a:xfrm>
                <a:off x="4376398" y="1563182"/>
                <a:ext cx="43963" cy="51521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452" extrusionOk="0">
                    <a:moveTo>
                      <a:pt x="623" y="1"/>
                    </a:moveTo>
                    <a:cubicBezTo>
                      <a:pt x="269" y="1"/>
                      <a:pt x="0" y="326"/>
                      <a:pt x="0" y="744"/>
                    </a:cubicBezTo>
                    <a:cubicBezTo>
                      <a:pt x="0" y="1126"/>
                      <a:pt x="269" y="1451"/>
                      <a:pt x="623" y="1451"/>
                    </a:cubicBezTo>
                    <a:cubicBezTo>
                      <a:pt x="976" y="1451"/>
                      <a:pt x="1238" y="1126"/>
                      <a:pt x="1238" y="744"/>
                    </a:cubicBezTo>
                    <a:cubicBezTo>
                      <a:pt x="1238" y="326"/>
                      <a:pt x="976" y="1"/>
                      <a:pt x="6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0"/>
              <p:cNvSpPr/>
              <p:nvPr/>
            </p:nvSpPr>
            <p:spPr>
              <a:xfrm>
                <a:off x="4306358" y="1388754"/>
                <a:ext cx="17848" cy="44956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267" extrusionOk="0">
                    <a:moveTo>
                      <a:pt x="503" y="0"/>
                    </a:moveTo>
                    <a:cubicBezTo>
                      <a:pt x="474" y="0"/>
                      <a:pt x="474" y="0"/>
                      <a:pt x="446" y="28"/>
                    </a:cubicBezTo>
                    <a:lnTo>
                      <a:pt x="29" y="1238"/>
                    </a:lnTo>
                    <a:cubicBezTo>
                      <a:pt x="0" y="1238"/>
                      <a:pt x="29" y="1266"/>
                      <a:pt x="29" y="1266"/>
                    </a:cubicBezTo>
                    <a:lnTo>
                      <a:pt x="57" y="1266"/>
                    </a:lnTo>
                    <a:lnTo>
                      <a:pt x="57" y="1238"/>
                    </a:lnTo>
                    <a:lnTo>
                      <a:pt x="503" y="28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0"/>
              <p:cNvSpPr/>
              <p:nvPr/>
            </p:nvSpPr>
            <p:spPr>
              <a:xfrm>
                <a:off x="4326192" y="1388754"/>
                <a:ext cx="17848" cy="44956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267" extrusionOk="0">
                    <a:moveTo>
                      <a:pt x="502" y="0"/>
                    </a:moveTo>
                    <a:cubicBezTo>
                      <a:pt x="474" y="0"/>
                      <a:pt x="446" y="0"/>
                      <a:pt x="446" y="28"/>
                    </a:cubicBezTo>
                    <a:lnTo>
                      <a:pt x="0" y="1238"/>
                    </a:lnTo>
                    <a:lnTo>
                      <a:pt x="28" y="1266"/>
                    </a:lnTo>
                    <a:cubicBezTo>
                      <a:pt x="64" y="1266"/>
                      <a:pt x="64" y="1266"/>
                      <a:pt x="64" y="1238"/>
                    </a:cubicBezTo>
                    <a:lnTo>
                      <a:pt x="502" y="28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0"/>
              <p:cNvSpPr/>
              <p:nvPr/>
            </p:nvSpPr>
            <p:spPr>
              <a:xfrm>
                <a:off x="3872348" y="1550657"/>
                <a:ext cx="17883" cy="4520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1274" extrusionOk="0">
                    <a:moveTo>
                      <a:pt x="475" y="0"/>
                    </a:moveTo>
                    <a:cubicBezTo>
                      <a:pt x="475" y="0"/>
                      <a:pt x="439" y="0"/>
                      <a:pt x="439" y="35"/>
                    </a:cubicBezTo>
                    <a:lnTo>
                      <a:pt x="1" y="1238"/>
                    </a:lnTo>
                    <a:cubicBezTo>
                      <a:pt x="1" y="1238"/>
                      <a:pt x="1" y="1273"/>
                      <a:pt x="29" y="1273"/>
                    </a:cubicBezTo>
                    <a:cubicBezTo>
                      <a:pt x="57" y="1273"/>
                      <a:pt x="57" y="1273"/>
                      <a:pt x="57" y="1238"/>
                    </a:cubicBezTo>
                    <a:lnTo>
                      <a:pt x="503" y="35"/>
                    </a:lnTo>
                    <a:cubicBezTo>
                      <a:pt x="503" y="35"/>
                      <a:pt x="503" y="0"/>
                      <a:pt x="4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0"/>
              <p:cNvSpPr/>
              <p:nvPr/>
            </p:nvSpPr>
            <p:spPr>
              <a:xfrm>
                <a:off x="4058590" y="1767271"/>
                <a:ext cx="17635" cy="44956"/>
              </a:xfrm>
              <a:custGeom>
                <a:avLst/>
                <a:gdLst/>
                <a:ahLst/>
                <a:cxnLst/>
                <a:rect l="l" t="t" r="r" b="b"/>
                <a:pathLst>
                  <a:path w="497" h="1267" extrusionOk="0">
                    <a:moveTo>
                      <a:pt x="468" y="0"/>
                    </a:moveTo>
                    <a:cubicBezTo>
                      <a:pt x="440" y="0"/>
                      <a:pt x="440" y="29"/>
                      <a:pt x="440" y="29"/>
                    </a:cubicBezTo>
                    <a:lnTo>
                      <a:pt x="1" y="1238"/>
                    </a:lnTo>
                    <a:lnTo>
                      <a:pt x="1" y="1267"/>
                    </a:lnTo>
                    <a:lnTo>
                      <a:pt x="58" y="1267"/>
                    </a:lnTo>
                    <a:lnTo>
                      <a:pt x="496" y="57"/>
                    </a:lnTo>
                    <a:cubicBezTo>
                      <a:pt x="496" y="29"/>
                      <a:pt x="496" y="29"/>
                      <a:pt x="4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0"/>
              <p:cNvSpPr/>
              <p:nvPr/>
            </p:nvSpPr>
            <p:spPr>
              <a:xfrm>
                <a:off x="3980034" y="1534087"/>
                <a:ext cx="7309" cy="830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34" extrusionOk="0">
                    <a:moveTo>
                      <a:pt x="93" y="0"/>
                    </a:moveTo>
                    <a:cubicBezTo>
                      <a:pt x="29" y="0"/>
                      <a:pt x="1" y="57"/>
                      <a:pt x="1" y="113"/>
                    </a:cubicBezTo>
                    <a:cubicBezTo>
                      <a:pt x="1" y="177"/>
                      <a:pt x="29" y="234"/>
                      <a:pt x="93" y="234"/>
                    </a:cubicBezTo>
                    <a:cubicBezTo>
                      <a:pt x="149" y="234"/>
                      <a:pt x="206" y="177"/>
                      <a:pt x="206" y="113"/>
                    </a:cubicBezTo>
                    <a:cubicBezTo>
                      <a:pt x="206" y="57"/>
                      <a:pt x="149" y="0"/>
                      <a:pt x="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0"/>
              <p:cNvSpPr/>
              <p:nvPr/>
            </p:nvSpPr>
            <p:spPr>
              <a:xfrm>
                <a:off x="3979041" y="1533058"/>
                <a:ext cx="9332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91" extrusionOk="0">
                    <a:moveTo>
                      <a:pt x="121" y="57"/>
                    </a:moveTo>
                    <a:cubicBezTo>
                      <a:pt x="177" y="57"/>
                      <a:pt x="206" y="86"/>
                      <a:pt x="206" y="142"/>
                    </a:cubicBezTo>
                    <a:cubicBezTo>
                      <a:pt x="206" y="178"/>
                      <a:pt x="177" y="234"/>
                      <a:pt x="121" y="234"/>
                    </a:cubicBezTo>
                    <a:cubicBezTo>
                      <a:pt x="85" y="234"/>
                      <a:pt x="57" y="178"/>
                      <a:pt x="57" y="142"/>
                    </a:cubicBezTo>
                    <a:cubicBezTo>
                      <a:pt x="57" y="86"/>
                      <a:pt x="85" y="57"/>
                      <a:pt x="121" y="57"/>
                    </a:cubicBezTo>
                    <a:close/>
                    <a:moveTo>
                      <a:pt x="121" y="1"/>
                    </a:moveTo>
                    <a:cubicBezTo>
                      <a:pt x="57" y="1"/>
                      <a:pt x="0" y="57"/>
                      <a:pt x="0" y="142"/>
                    </a:cubicBezTo>
                    <a:cubicBezTo>
                      <a:pt x="0" y="234"/>
                      <a:pt x="57" y="291"/>
                      <a:pt x="121" y="291"/>
                    </a:cubicBezTo>
                    <a:cubicBezTo>
                      <a:pt x="206" y="291"/>
                      <a:pt x="262" y="234"/>
                      <a:pt x="262" y="142"/>
                    </a:cubicBezTo>
                    <a:cubicBezTo>
                      <a:pt x="262" y="57"/>
                      <a:pt x="206" y="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0"/>
              <p:cNvSpPr/>
              <p:nvPr/>
            </p:nvSpPr>
            <p:spPr>
              <a:xfrm>
                <a:off x="3980034" y="1553921"/>
                <a:ext cx="7309" cy="7309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06" extrusionOk="0">
                    <a:moveTo>
                      <a:pt x="93" y="0"/>
                    </a:moveTo>
                    <a:cubicBezTo>
                      <a:pt x="29" y="0"/>
                      <a:pt x="1" y="28"/>
                      <a:pt x="1" y="85"/>
                    </a:cubicBezTo>
                    <a:cubicBezTo>
                      <a:pt x="1" y="177"/>
                      <a:pt x="29" y="205"/>
                      <a:pt x="93" y="205"/>
                    </a:cubicBezTo>
                    <a:cubicBezTo>
                      <a:pt x="149" y="205"/>
                      <a:pt x="206" y="177"/>
                      <a:pt x="206" y="85"/>
                    </a:cubicBezTo>
                    <a:cubicBezTo>
                      <a:pt x="206" y="28"/>
                      <a:pt x="149" y="0"/>
                      <a:pt x="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0"/>
              <p:cNvSpPr/>
              <p:nvPr/>
            </p:nvSpPr>
            <p:spPr>
              <a:xfrm>
                <a:off x="3979041" y="1552892"/>
                <a:ext cx="9332" cy="9332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21" y="57"/>
                    </a:moveTo>
                    <a:cubicBezTo>
                      <a:pt x="177" y="57"/>
                      <a:pt x="206" y="86"/>
                      <a:pt x="206" y="114"/>
                    </a:cubicBezTo>
                    <a:cubicBezTo>
                      <a:pt x="206" y="178"/>
                      <a:pt x="177" y="206"/>
                      <a:pt x="121" y="206"/>
                    </a:cubicBezTo>
                    <a:cubicBezTo>
                      <a:pt x="85" y="206"/>
                      <a:pt x="57" y="178"/>
                      <a:pt x="57" y="114"/>
                    </a:cubicBezTo>
                    <a:cubicBezTo>
                      <a:pt x="57" y="86"/>
                      <a:pt x="85" y="57"/>
                      <a:pt x="121" y="57"/>
                    </a:cubicBezTo>
                    <a:close/>
                    <a:moveTo>
                      <a:pt x="121" y="1"/>
                    </a:moveTo>
                    <a:cubicBezTo>
                      <a:pt x="57" y="1"/>
                      <a:pt x="0" y="57"/>
                      <a:pt x="0" y="114"/>
                    </a:cubicBezTo>
                    <a:cubicBezTo>
                      <a:pt x="0" y="206"/>
                      <a:pt x="57" y="262"/>
                      <a:pt x="121" y="262"/>
                    </a:cubicBezTo>
                    <a:cubicBezTo>
                      <a:pt x="206" y="262"/>
                      <a:pt x="262" y="206"/>
                      <a:pt x="262" y="114"/>
                    </a:cubicBezTo>
                    <a:cubicBezTo>
                      <a:pt x="262" y="57"/>
                      <a:pt x="206" y="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0"/>
              <p:cNvSpPr/>
              <p:nvPr/>
            </p:nvSpPr>
            <p:spPr>
              <a:xfrm>
                <a:off x="4011400" y="1521526"/>
                <a:ext cx="36689" cy="5223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472" extrusionOk="0">
                    <a:moveTo>
                      <a:pt x="532" y="57"/>
                    </a:moveTo>
                    <a:cubicBezTo>
                      <a:pt x="765" y="57"/>
                      <a:pt x="977" y="354"/>
                      <a:pt x="977" y="736"/>
                    </a:cubicBezTo>
                    <a:cubicBezTo>
                      <a:pt x="977" y="1118"/>
                      <a:pt x="765" y="1415"/>
                      <a:pt x="532" y="1415"/>
                    </a:cubicBezTo>
                    <a:cubicBezTo>
                      <a:pt x="270" y="1415"/>
                      <a:pt x="58" y="1118"/>
                      <a:pt x="58" y="736"/>
                    </a:cubicBezTo>
                    <a:cubicBezTo>
                      <a:pt x="58" y="354"/>
                      <a:pt x="270" y="57"/>
                      <a:pt x="532" y="57"/>
                    </a:cubicBezTo>
                    <a:close/>
                    <a:moveTo>
                      <a:pt x="532" y="0"/>
                    </a:moveTo>
                    <a:cubicBezTo>
                      <a:pt x="234" y="0"/>
                      <a:pt x="1" y="326"/>
                      <a:pt x="1" y="736"/>
                    </a:cubicBezTo>
                    <a:cubicBezTo>
                      <a:pt x="1" y="1146"/>
                      <a:pt x="234" y="1472"/>
                      <a:pt x="532" y="1472"/>
                    </a:cubicBezTo>
                    <a:cubicBezTo>
                      <a:pt x="800" y="1472"/>
                      <a:pt x="1034" y="1146"/>
                      <a:pt x="1034" y="736"/>
                    </a:cubicBezTo>
                    <a:cubicBezTo>
                      <a:pt x="1034" y="326"/>
                      <a:pt x="800" y="0"/>
                      <a:pt x="5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0"/>
              <p:cNvSpPr/>
              <p:nvPr/>
            </p:nvSpPr>
            <p:spPr>
              <a:xfrm>
                <a:off x="4065899" y="1521526"/>
                <a:ext cx="36653" cy="52230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472" extrusionOk="0">
                    <a:moveTo>
                      <a:pt x="531" y="57"/>
                    </a:moveTo>
                    <a:cubicBezTo>
                      <a:pt x="764" y="57"/>
                      <a:pt x="969" y="354"/>
                      <a:pt x="969" y="736"/>
                    </a:cubicBezTo>
                    <a:cubicBezTo>
                      <a:pt x="969" y="1118"/>
                      <a:pt x="764" y="1415"/>
                      <a:pt x="531" y="1415"/>
                    </a:cubicBezTo>
                    <a:cubicBezTo>
                      <a:pt x="262" y="1415"/>
                      <a:pt x="57" y="1118"/>
                      <a:pt x="57" y="736"/>
                    </a:cubicBezTo>
                    <a:cubicBezTo>
                      <a:pt x="57" y="354"/>
                      <a:pt x="262" y="57"/>
                      <a:pt x="531" y="57"/>
                    </a:cubicBezTo>
                    <a:close/>
                    <a:moveTo>
                      <a:pt x="531" y="0"/>
                    </a:moveTo>
                    <a:cubicBezTo>
                      <a:pt x="234" y="0"/>
                      <a:pt x="0" y="326"/>
                      <a:pt x="0" y="736"/>
                    </a:cubicBezTo>
                    <a:cubicBezTo>
                      <a:pt x="0" y="1146"/>
                      <a:pt x="234" y="1472"/>
                      <a:pt x="531" y="1472"/>
                    </a:cubicBezTo>
                    <a:cubicBezTo>
                      <a:pt x="792" y="1472"/>
                      <a:pt x="1033" y="1146"/>
                      <a:pt x="1033" y="736"/>
                    </a:cubicBezTo>
                    <a:cubicBezTo>
                      <a:pt x="1033" y="326"/>
                      <a:pt x="792" y="0"/>
                      <a:pt x="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0"/>
              <p:cNvSpPr/>
              <p:nvPr/>
            </p:nvSpPr>
            <p:spPr>
              <a:xfrm>
                <a:off x="3245850" y="1932438"/>
                <a:ext cx="37682" cy="49214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387" extrusionOk="0">
                    <a:moveTo>
                      <a:pt x="1005" y="0"/>
                    </a:moveTo>
                    <a:lnTo>
                      <a:pt x="0" y="736"/>
                    </a:lnTo>
                    <a:lnTo>
                      <a:pt x="941" y="1387"/>
                    </a:lnTo>
                    <a:lnTo>
                      <a:pt x="976" y="1387"/>
                    </a:lnTo>
                    <a:cubicBezTo>
                      <a:pt x="976" y="1387"/>
                      <a:pt x="1005" y="1387"/>
                      <a:pt x="1005" y="1358"/>
                    </a:cubicBezTo>
                    <a:lnTo>
                      <a:pt x="1005" y="1330"/>
                    </a:lnTo>
                    <a:lnTo>
                      <a:pt x="92" y="736"/>
                    </a:lnTo>
                    <a:lnTo>
                      <a:pt x="1033" y="64"/>
                    </a:lnTo>
                    <a:cubicBezTo>
                      <a:pt x="1061" y="64"/>
                      <a:pt x="1061" y="28"/>
                      <a:pt x="1061" y="28"/>
                    </a:cubicBezTo>
                    <a:cubicBezTo>
                      <a:pt x="1033" y="0"/>
                      <a:pt x="1033" y="0"/>
                      <a:pt x="10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0"/>
              <p:cNvSpPr/>
              <p:nvPr/>
            </p:nvSpPr>
            <p:spPr>
              <a:xfrm>
                <a:off x="3370355" y="1934673"/>
                <a:ext cx="17848" cy="44992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268" extrusionOk="0">
                    <a:moveTo>
                      <a:pt x="474" y="1"/>
                    </a:moveTo>
                    <a:cubicBezTo>
                      <a:pt x="474" y="1"/>
                      <a:pt x="439" y="1"/>
                      <a:pt x="439" y="29"/>
                    </a:cubicBezTo>
                    <a:lnTo>
                      <a:pt x="0" y="1239"/>
                    </a:lnTo>
                    <a:cubicBezTo>
                      <a:pt x="0" y="1239"/>
                      <a:pt x="0" y="1267"/>
                      <a:pt x="28" y="1267"/>
                    </a:cubicBezTo>
                    <a:cubicBezTo>
                      <a:pt x="57" y="1267"/>
                      <a:pt x="57" y="1267"/>
                      <a:pt x="57" y="1239"/>
                    </a:cubicBezTo>
                    <a:lnTo>
                      <a:pt x="502" y="29"/>
                    </a:lnTo>
                    <a:cubicBezTo>
                      <a:pt x="502" y="29"/>
                      <a:pt x="502" y="1"/>
                      <a:pt x="4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0"/>
              <p:cNvSpPr/>
              <p:nvPr/>
            </p:nvSpPr>
            <p:spPr>
              <a:xfrm>
                <a:off x="3393418" y="1934673"/>
                <a:ext cx="17635" cy="44992"/>
              </a:xfrm>
              <a:custGeom>
                <a:avLst/>
                <a:gdLst/>
                <a:ahLst/>
                <a:cxnLst/>
                <a:rect l="l" t="t" r="r" b="b"/>
                <a:pathLst>
                  <a:path w="497" h="1268" extrusionOk="0">
                    <a:moveTo>
                      <a:pt x="496" y="1"/>
                    </a:moveTo>
                    <a:cubicBezTo>
                      <a:pt x="468" y="1"/>
                      <a:pt x="440" y="1"/>
                      <a:pt x="440" y="29"/>
                    </a:cubicBezTo>
                    <a:lnTo>
                      <a:pt x="1" y="1239"/>
                    </a:lnTo>
                    <a:lnTo>
                      <a:pt x="29" y="1267"/>
                    </a:lnTo>
                    <a:cubicBezTo>
                      <a:pt x="57" y="1267"/>
                      <a:pt x="57" y="1267"/>
                      <a:pt x="57" y="1239"/>
                    </a:cubicBezTo>
                    <a:lnTo>
                      <a:pt x="496" y="29"/>
                    </a:lnTo>
                    <a:lnTo>
                      <a:pt x="4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0"/>
              <p:cNvSpPr/>
              <p:nvPr/>
            </p:nvSpPr>
            <p:spPr>
              <a:xfrm>
                <a:off x="3306594" y="1940954"/>
                <a:ext cx="36689" cy="3016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850" extrusionOk="0">
                    <a:moveTo>
                      <a:pt x="0" y="1"/>
                    </a:moveTo>
                    <a:lnTo>
                      <a:pt x="0" y="850"/>
                    </a:lnTo>
                    <a:lnTo>
                      <a:pt x="1033" y="850"/>
                    </a:lnTo>
                    <a:lnTo>
                      <a:pt x="10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0"/>
              <p:cNvSpPr/>
              <p:nvPr/>
            </p:nvSpPr>
            <p:spPr>
              <a:xfrm>
                <a:off x="3343247" y="2131241"/>
                <a:ext cx="47972" cy="35660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1005" extrusionOk="0">
                    <a:moveTo>
                      <a:pt x="644" y="0"/>
                    </a:moveTo>
                    <a:lnTo>
                      <a:pt x="0" y="1005"/>
                    </a:lnTo>
                    <a:lnTo>
                      <a:pt x="1351" y="1005"/>
                    </a:lnTo>
                    <a:lnTo>
                      <a:pt x="6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0"/>
              <p:cNvSpPr/>
              <p:nvPr/>
            </p:nvSpPr>
            <p:spPr>
              <a:xfrm>
                <a:off x="3379615" y="2107114"/>
                <a:ext cx="30409" cy="89913"/>
              </a:xfrm>
              <a:custGeom>
                <a:avLst/>
                <a:gdLst/>
                <a:ahLst/>
                <a:cxnLst/>
                <a:rect l="l" t="t" r="r" b="b"/>
                <a:pathLst>
                  <a:path w="857" h="2534" extrusionOk="0">
                    <a:moveTo>
                      <a:pt x="93" y="1"/>
                    </a:moveTo>
                    <a:cubicBezTo>
                      <a:pt x="64" y="1"/>
                      <a:pt x="64" y="29"/>
                      <a:pt x="64" y="29"/>
                    </a:cubicBezTo>
                    <a:cubicBezTo>
                      <a:pt x="64" y="58"/>
                      <a:pt x="64" y="58"/>
                      <a:pt x="93" y="58"/>
                    </a:cubicBezTo>
                    <a:cubicBezTo>
                      <a:pt x="326" y="58"/>
                      <a:pt x="531" y="270"/>
                      <a:pt x="531" y="503"/>
                    </a:cubicBezTo>
                    <a:lnTo>
                      <a:pt x="531" y="829"/>
                    </a:lnTo>
                    <a:cubicBezTo>
                      <a:pt x="531" y="977"/>
                      <a:pt x="567" y="1090"/>
                      <a:pt x="680" y="1182"/>
                    </a:cubicBezTo>
                    <a:lnTo>
                      <a:pt x="800" y="1296"/>
                    </a:lnTo>
                    <a:lnTo>
                      <a:pt x="708" y="1388"/>
                    </a:lnTo>
                    <a:cubicBezTo>
                      <a:pt x="623" y="1472"/>
                      <a:pt x="567" y="1621"/>
                      <a:pt x="567" y="1741"/>
                    </a:cubicBezTo>
                    <a:lnTo>
                      <a:pt x="567" y="2038"/>
                    </a:lnTo>
                    <a:cubicBezTo>
                      <a:pt x="567" y="2272"/>
                      <a:pt x="355" y="2477"/>
                      <a:pt x="121" y="2477"/>
                    </a:cubicBezTo>
                    <a:lnTo>
                      <a:pt x="36" y="2477"/>
                    </a:lnTo>
                    <a:cubicBezTo>
                      <a:pt x="36" y="2477"/>
                      <a:pt x="1" y="2477"/>
                      <a:pt x="1" y="2505"/>
                    </a:cubicBezTo>
                    <a:lnTo>
                      <a:pt x="36" y="2534"/>
                    </a:lnTo>
                    <a:lnTo>
                      <a:pt x="121" y="2534"/>
                    </a:lnTo>
                    <a:cubicBezTo>
                      <a:pt x="390" y="2534"/>
                      <a:pt x="623" y="2300"/>
                      <a:pt x="623" y="2038"/>
                    </a:cubicBezTo>
                    <a:lnTo>
                      <a:pt x="623" y="1741"/>
                    </a:lnTo>
                    <a:cubicBezTo>
                      <a:pt x="623" y="1621"/>
                      <a:pt x="680" y="1508"/>
                      <a:pt x="744" y="1416"/>
                    </a:cubicBezTo>
                    <a:lnTo>
                      <a:pt x="857" y="1296"/>
                    </a:lnTo>
                    <a:lnTo>
                      <a:pt x="708" y="1154"/>
                    </a:lnTo>
                    <a:cubicBezTo>
                      <a:pt x="623" y="1062"/>
                      <a:pt x="595" y="942"/>
                      <a:pt x="595" y="829"/>
                    </a:cubicBezTo>
                    <a:lnTo>
                      <a:pt x="595" y="503"/>
                    </a:lnTo>
                    <a:cubicBezTo>
                      <a:pt x="595" y="234"/>
                      <a:pt x="355" y="1"/>
                      <a:pt x="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0"/>
              <p:cNvSpPr/>
              <p:nvPr/>
            </p:nvSpPr>
            <p:spPr>
              <a:xfrm>
                <a:off x="3315855" y="2105127"/>
                <a:ext cx="30409" cy="88884"/>
              </a:xfrm>
              <a:custGeom>
                <a:avLst/>
                <a:gdLst/>
                <a:ahLst/>
                <a:cxnLst/>
                <a:rect l="l" t="t" r="r" b="b"/>
                <a:pathLst>
                  <a:path w="857" h="2505" extrusionOk="0">
                    <a:moveTo>
                      <a:pt x="800" y="0"/>
                    </a:moveTo>
                    <a:cubicBezTo>
                      <a:pt x="503" y="0"/>
                      <a:pt x="298" y="234"/>
                      <a:pt x="298" y="503"/>
                    </a:cubicBezTo>
                    <a:lnTo>
                      <a:pt x="298" y="821"/>
                    </a:lnTo>
                    <a:cubicBezTo>
                      <a:pt x="298" y="941"/>
                      <a:pt x="241" y="1062"/>
                      <a:pt x="149" y="1146"/>
                    </a:cubicBezTo>
                    <a:lnTo>
                      <a:pt x="1" y="1295"/>
                    </a:lnTo>
                    <a:lnTo>
                      <a:pt x="121" y="1415"/>
                    </a:lnTo>
                    <a:cubicBezTo>
                      <a:pt x="206" y="1500"/>
                      <a:pt x="241" y="1620"/>
                      <a:pt x="241" y="1741"/>
                    </a:cubicBezTo>
                    <a:lnTo>
                      <a:pt x="241" y="2002"/>
                    </a:lnTo>
                    <a:cubicBezTo>
                      <a:pt x="241" y="2300"/>
                      <a:pt x="475" y="2505"/>
                      <a:pt x="737" y="2505"/>
                    </a:cubicBezTo>
                    <a:lnTo>
                      <a:pt x="829" y="2505"/>
                    </a:lnTo>
                    <a:cubicBezTo>
                      <a:pt x="829" y="2505"/>
                      <a:pt x="857" y="2505"/>
                      <a:pt x="857" y="2476"/>
                    </a:cubicBezTo>
                    <a:lnTo>
                      <a:pt x="829" y="2448"/>
                    </a:lnTo>
                    <a:lnTo>
                      <a:pt x="737" y="2448"/>
                    </a:lnTo>
                    <a:cubicBezTo>
                      <a:pt x="503" y="2448"/>
                      <a:pt x="298" y="2271"/>
                      <a:pt x="298" y="2002"/>
                    </a:cubicBezTo>
                    <a:lnTo>
                      <a:pt x="298" y="1741"/>
                    </a:lnTo>
                    <a:cubicBezTo>
                      <a:pt x="298" y="1592"/>
                      <a:pt x="270" y="1472"/>
                      <a:pt x="149" y="1387"/>
                    </a:cubicBezTo>
                    <a:lnTo>
                      <a:pt x="93" y="1295"/>
                    </a:lnTo>
                    <a:lnTo>
                      <a:pt x="206" y="1175"/>
                    </a:lnTo>
                    <a:cubicBezTo>
                      <a:pt x="298" y="1090"/>
                      <a:pt x="355" y="970"/>
                      <a:pt x="355" y="821"/>
                    </a:cubicBezTo>
                    <a:lnTo>
                      <a:pt x="355" y="503"/>
                    </a:lnTo>
                    <a:cubicBezTo>
                      <a:pt x="355" y="262"/>
                      <a:pt x="560" y="57"/>
                      <a:pt x="800" y="57"/>
                    </a:cubicBezTo>
                    <a:cubicBezTo>
                      <a:pt x="800" y="57"/>
                      <a:pt x="829" y="57"/>
                      <a:pt x="829" y="29"/>
                    </a:cubicBezTo>
                    <a:cubicBezTo>
                      <a:pt x="829" y="0"/>
                      <a:pt x="800" y="0"/>
                      <a:pt x="8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0"/>
              <p:cNvSpPr/>
              <p:nvPr/>
            </p:nvSpPr>
            <p:spPr>
              <a:xfrm>
                <a:off x="3360810" y="2193972"/>
                <a:ext cx="9580" cy="19870"/>
              </a:xfrm>
              <a:custGeom>
                <a:avLst/>
                <a:gdLst/>
                <a:ahLst/>
                <a:cxnLst/>
                <a:rect l="l" t="t" r="r" b="b"/>
                <a:pathLst>
                  <a:path w="270" h="560" extrusionOk="0">
                    <a:moveTo>
                      <a:pt x="241" y="1"/>
                    </a:moveTo>
                    <a:cubicBezTo>
                      <a:pt x="241" y="1"/>
                      <a:pt x="212" y="1"/>
                      <a:pt x="212" y="29"/>
                    </a:cubicBezTo>
                    <a:lnTo>
                      <a:pt x="0" y="531"/>
                    </a:lnTo>
                    <a:cubicBezTo>
                      <a:pt x="0" y="560"/>
                      <a:pt x="0" y="560"/>
                      <a:pt x="36" y="560"/>
                    </a:cubicBezTo>
                    <a:lnTo>
                      <a:pt x="64" y="560"/>
                    </a:lnTo>
                    <a:lnTo>
                      <a:pt x="269" y="29"/>
                    </a:lnTo>
                    <a:cubicBezTo>
                      <a:pt x="269" y="29"/>
                      <a:pt x="269" y="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0"/>
              <p:cNvSpPr/>
              <p:nvPr/>
            </p:nvSpPr>
            <p:spPr>
              <a:xfrm>
                <a:off x="3845240" y="1445205"/>
                <a:ext cx="8338" cy="18877"/>
              </a:xfrm>
              <a:custGeom>
                <a:avLst/>
                <a:gdLst/>
                <a:ahLst/>
                <a:cxnLst/>
                <a:rect l="l" t="t" r="r" b="b"/>
                <a:pathLst>
                  <a:path w="235" h="532" extrusionOk="0">
                    <a:moveTo>
                      <a:pt x="178" y="1"/>
                    </a:moveTo>
                    <a:lnTo>
                      <a:pt x="1" y="496"/>
                    </a:lnTo>
                    <a:cubicBezTo>
                      <a:pt x="1" y="496"/>
                      <a:pt x="1" y="531"/>
                      <a:pt x="29" y="531"/>
                    </a:cubicBezTo>
                    <a:cubicBezTo>
                      <a:pt x="29" y="531"/>
                      <a:pt x="57" y="531"/>
                      <a:pt x="57" y="496"/>
                    </a:cubicBezTo>
                    <a:lnTo>
                      <a:pt x="234" y="29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0"/>
              <p:cNvSpPr/>
              <p:nvPr/>
            </p:nvSpPr>
            <p:spPr>
              <a:xfrm>
                <a:off x="3800072" y="1393757"/>
                <a:ext cx="66033" cy="2306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65" extrusionOk="0">
                    <a:moveTo>
                      <a:pt x="36" y="1"/>
                    </a:moveTo>
                    <a:cubicBezTo>
                      <a:pt x="0" y="1"/>
                      <a:pt x="0" y="36"/>
                      <a:pt x="0" y="36"/>
                    </a:cubicBezTo>
                    <a:cubicBezTo>
                      <a:pt x="0" y="64"/>
                      <a:pt x="0" y="64"/>
                      <a:pt x="36" y="64"/>
                    </a:cubicBezTo>
                    <a:lnTo>
                      <a:pt x="1833" y="64"/>
                    </a:lnTo>
                    <a:cubicBezTo>
                      <a:pt x="1861" y="64"/>
                      <a:pt x="1861" y="64"/>
                      <a:pt x="1861" y="36"/>
                    </a:cubicBezTo>
                    <a:cubicBezTo>
                      <a:pt x="1861" y="36"/>
                      <a:pt x="1861" y="1"/>
                      <a:pt x="18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0"/>
              <p:cNvSpPr/>
              <p:nvPr/>
            </p:nvSpPr>
            <p:spPr>
              <a:xfrm>
                <a:off x="4033505" y="1421113"/>
                <a:ext cx="64791" cy="2058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58" extrusionOk="0">
                    <a:moveTo>
                      <a:pt x="29" y="1"/>
                    </a:moveTo>
                    <a:lnTo>
                      <a:pt x="1" y="29"/>
                    </a:lnTo>
                    <a:cubicBezTo>
                      <a:pt x="1" y="57"/>
                      <a:pt x="29" y="57"/>
                      <a:pt x="29" y="57"/>
                    </a:cubicBezTo>
                    <a:lnTo>
                      <a:pt x="1797" y="57"/>
                    </a:lnTo>
                    <a:cubicBezTo>
                      <a:pt x="1797" y="57"/>
                      <a:pt x="1826" y="57"/>
                      <a:pt x="1826" y="29"/>
                    </a:cubicBezTo>
                    <a:lnTo>
                      <a:pt x="17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0"/>
              <p:cNvSpPr/>
              <p:nvPr/>
            </p:nvSpPr>
            <p:spPr>
              <a:xfrm>
                <a:off x="3984292" y="1398583"/>
                <a:ext cx="37718" cy="48682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372" extrusionOk="0">
                    <a:moveTo>
                      <a:pt x="1024" y="1"/>
                    </a:moveTo>
                    <a:cubicBezTo>
                      <a:pt x="1018" y="1"/>
                      <a:pt x="1010" y="4"/>
                      <a:pt x="998" y="13"/>
                    </a:cubicBezTo>
                    <a:lnTo>
                      <a:pt x="1" y="749"/>
                    </a:lnTo>
                    <a:lnTo>
                      <a:pt x="970" y="1371"/>
                    </a:lnTo>
                    <a:lnTo>
                      <a:pt x="998" y="1371"/>
                    </a:lnTo>
                    <a:lnTo>
                      <a:pt x="998" y="1315"/>
                    </a:lnTo>
                    <a:lnTo>
                      <a:pt x="86" y="749"/>
                    </a:lnTo>
                    <a:lnTo>
                      <a:pt x="1062" y="41"/>
                    </a:lnTo>
                    <a:lnTo>
                      <a:pt x="1062" y="13"/>
                    </a:lnTo>
                    <a:cubicBezTo>
                      <a:pt x="1043" y="13"/>
                      <a:pt x="1037" y="1"/>
                      <a:pt x="10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2" name="Google Shape;902;p40"/>
          <p:cNvGrpSpPr/>
          <p:nvPr/>
        </p:nvGrpSpPr>
        <p:grpSpPr>
          <a:xfrm>
            <a:off x="2275429" y="822072"/>
            <a:ext cx="234788" cy="188409"/>
            <a:chOff x="2275429" y="822072"/>
            <a:chExt cx="234788" cy="188409"/>
          </a:xfrm>
        </p:grpSpPr>
        <p:sp>
          <p:nvSpPr>
            <p:cNvPr id="903" name="Google Shape;903;p40"/>
            <p:cNvSpPr/>
            <p:nvPr/>
          </p:nvSpPr>
          <p:spPr>
            <a:xfrm>
              <a:off x="2384950" y="822072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2275429" y="822072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C6F25C4-DB98-94A2-1867-CB758FED7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287" y="2530731"/>
            <a:ext cx="5044877" cy="1386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55471B1-07BA-043F-4EE7-C2C656126A5D}"/>
              </a:ext>
            </a:extLst>
          </p:cNvPr>
          <p:cNvGrpSpPr/>
          <p:nvPr/>
        </p:nvGrpSpPr>
        <p:grpSpPr>
          <a:xfrm>
            <a:off x="435078" y="2236825"/>
            <a:ext cx="8273846" cy="1592408"/>
            <a:chOff x="435078" y="2072592"/>
            <a:chExt cx="8273846" cy="1592408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C8A65F5-BE51-00BB-4D8F-0A1E55551AC2}"/>
                </a:ext>
              </a:extLst>
            </p:cNvPr>
            <p:cNvSpPr/>
            <p:nvPr/>
          </p:nvSpPr>
          <p:spPr>
            <a:xfrm>
              <a:off x="435078" y="2476862"/>
              <a:ext cx="8273846" cy="1188138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F05B79C-4F51-7DA8-1601-342D761CB2E1}"/>
                </a:ext>
              </a:extLst>
            </p:cNvPr>
            <p:cNvSpPr/>
            <p:nvPr/>
          </p:nvSpPr>
          <p:spPr>
            <a:xfrm>
              <a:off x="4026893" y="2072592"/>
              <a:ext cx="105028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>
                  <a:ln w="22225">
                    <a:solidFill>
                      <a:srgbClr val="6C6C6C"/>
                    </a:solidFill>
                    <a:prstDash val="solid"/>
                  </a:ln>
                  <a:solidFill>
                    <a:schemeClr val="bg1"/>
                  </a:solidFill>
                  <a:effectLst/>
                </a:rPr>
                <a:t>Disk</a:t>
              </a:r>
            </a:p>
          </p:txBody>
        </p:sp>
      </p:grpSp>
      <p:sp>
        <p:nvSpPr>
          <p:cNvPr id="1050" name="Google Shape;105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1052" name="Google Shape;1052;p42"/>
          <p:cNvSpPr txBox="1">
            <a:spLocks noGrp="1"/>
          </p:cNvSpPr>
          <p:nvPr>
            <p:ph type="subTitle" idx="2"/>
          </p:nvPr>
        </p:nvSpPr>
        <p:spPr>
          <a:xfrm>
            <a:off x="1057899" y="971655"/>
            <a:ext cx="7366101" cy="399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can consider any disk as a simple storage area </a:t>
            </a:r>
            <a:r>
              <a:rPr lang="en-US" dirty="0"/>
              <a:t>ma</a:t>
            </a:r>
            <a:r>
              <a:rPr lang="en" dirty="0"/>
              <a:t>de up just of a number of</a:t>
            </a:r>
          </a:p>
        </p:txBody>
      </p:sp>
      <p:sp>
        <p:nvSpPr>
          <p:cNvPr id="1053" name="Google Shape;1053;p42"/>
          <p:cNvSpPr/>
          <p:nvPr/>
        </p:nvSpPr>
        <p:spPr>
          <a:xfrm>
            <a:off x="568625" y="397864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4" name="Google Shape;1054;p42"/>
          <p:cNvGrpSpPr/>
          <p:nvPr/>
        </p:nvGrpSpPr>
        <p:grpSpPr>
          <a:xfrm>
            <a:off x="1127880" y="4474905"/>
            <a:ext cx="1184014" cy="258193"/>
            <a:chOff x="3734768" y="858742"/>
            <a:chExt cx="1184014" cy="258193"/>
          </a:xfrm>
        </p:grpSpPr>
        <p:grpSp>
          <p:nvGrpSpPr>
            <p:cNvPr id="1055" name="Google Shape;1055;p42"/>
            <p:cNvGrpSpPr/>
            <p:nvPr/>
          </p:nvGrpSpPr>
          <p:grpSpPr>
            <a:xfrm>
              <a:off x="3734768" y="858742"/>
              <a:ext cx="1184014" cy="258193"/>
              <a:chOff x="4002795" y="1877329"/>
              <a:chExt cx="345546" cy="75352"/>
            </a:xfrm>
          </p:grpSpPr>
          <p:sp>
            <p:nvSpPr>
              <p:cNvPr id="1056" name="Google Shape;1056;p42"/>
              <p:cNvSpPr/>
              <p:nvPr/>
            </p:nvSpPr>
            <p:spPr>
              <a:xfrm>
                <a:off x="4002795" y="1877329"/>
                <a:ext cx="345546" cy="75352"/>
              </a:xfrm>
              <a:custGeom>
                <a:avLst/>
                <a:gdLst/>
                <a:ahLst/>
                <a:cxnLst/>
                <a:rect l="l" t="t" r="r" b="b"/>
                <a:pathLst>
                  <a:path w="9997" h="2180" extrusionOk="0">
                    <a:moveTo>
                      <a:pt x="0" y="0"/>
                    </a:moveTo>
                    <a:lnTo>
                      <a:pt x="0" y="2179"/>
                    </a:lnTo>
                    <a:lnTo>
                      <a:pt x="9996" y="2179"/>
                    </a:lnTo>
                    <a:lnTo>
                      <a:pt x="9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2"/>
              <p:cNvSpPr/>
              <p:nvPr/>
            </p:nvSpPr>
            <p:spPr>
              <a:xfrm>
                <a:off x="4270785" y="1897619"/>
                <a:ext cx="21569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5" extrusionOk="0">
                    <a:moveTo>
                      <a:pt x="559" y="0"/>
                    </a:moveTo>
                    <a:lnTo>
                      <a:pt x="1" y="595"/>
                    </a:lnTo>
                    <a:lnTo>
                      <a:pt x="559" y="1005"/>
                    </a:lnTo>
                    <a:lnTo>
                      <a:pt x="623" y="948"/>
                    </a:lnTo>
                    <a:lnTo>
                      <a:pt x="121" y="595"/>
                    </a:lnTo>
                    <a:lnTo>
                      <a:pt x="623" y="64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2"/>
              <p:cNvSpPr/>
              <p:nvPr/>
            </p:nvSpPr>
            <p:spPr>
              <a:xfrm>
                <a:off x="4254401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595" y="0"/>
                    </a:moveTo>
                    <a:lnTo>
                      <a:pt x="1" y="595"/>
                    </a:lnTo>
                    <a:lnTo>
                      <a:pt x="595" y="1005"/>
                    </a:lnTo>
                    <a:lnTo>
                      <a:pt x="651" y="948"/>
                    </a:lnTo>
                    <a:lnTo>
                      <a:pt x="149" y="595"/>
                    </a:lnTo>
                    <a:lnTo>
                      <a:pt x="651" y="64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2"/>
              <p:cNvSpPr/>
              <p:nvPr/>
            </p:nvSpPr>
            <p:spPr>
              <a:xfrm>
                <a:off x="4055854" y="1885970"/>
                <a:ext cx="19356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668" extrusionOk="0">
                    <a:moveTo>
                      <a:pt x="305" y="0"/>
                    </a:moveTo>
                    <a:cubicBezTo>
                      <a:pt x="264" y="0"/>
                      <a:pt x="226" y="22"/>
                      <a:pt x="205" y="47"/>
                    </a:cubicBezTo>
                    <a:cubicBezTo>
                      <a:pt x="149" y="76"/>
                      <a:pt x="85" y="160"/>
                      <a:pt x="85" y="252"/>
                    </a:cubicBezTo>
                    <a:cubicBezTo>
                      <a:pt x="57" y="309"/>
                      <a:pt x="85" y="401"/>
                      <a:pt x="85" y="458"/>
                    </a:cubicBezTo>
                    <a:cubicBezTo>
                      <a:pt x="120" y="514"/>
                      <a:pt x="120" y="542"/>
                      <a:pt x="120" y="578"/>
                    </a:cubicBezTo>
                    <a:cubicBezTo>
                      <a:pt x="120" y="691"/>
                      <a:pt x="85" y="783"/>
                      <a:pt x="0" y="811"/>
                    </a:cubicBezTo>
                    <a:lnTo>
                      <a:pt x="28" y="896"/>
                    </a:lnTo>
                    <a:lnTo>
                      <a:pt x="57" y="896"/>
                    </a:lnTo>
                    <a:cubicBezTo>
                      <a:pt x="85" y="932"/>
                      <a:pt x="120" y="932"/>
                      <a:pt x="120" y="960"/>
                    </a:cubicBezTo>
                    <a:lnTo>
                      <a:pt x="120" y="1108"/>
                    </a:lnTo>
                    <a:lnTo>
                      <a:pt x="120" y="1137"/>
                    </a:lnTo>
                    <a:cubicBezTo>
                      <a:pt x="85" y="1314"/>
                      <a:pt x="120" y="1427"/>
                      <a:pt x="177" y="1519"/>
                    </a:cubicBezTo>
                    <a:cubicBezTo>
                      <a:pt x="234" y="1604"/>
                      <a:pt x="326" y="1667"/>
                      <a:pt x="439" y="1667"/>
                    </a:cubicBezTo>
                    <a:cubicBezTo>
                      <a:pt x="474" y="1667"/>
                      <a:pt x="531" y="1667"/>
                      <a:pt x="559" y="1639"/>
                    </a:cubicBezTo>
                    <a:lnTo>
                      <a:pt x="531" y="1547"/>
                    </a:lnTo>
                    <a:cubicBezTo>
                      <a:pt x="498" y="1567"/>
                      <a:pt x="459" y="1576"/>
                      <a:pt x="421" y="1576"/>
                    </a:cubicBezTo>
                    <a:cubicBezTo>
                      <a:pt x="352" y="1576"/>
                      <a:pt x="285" y="1545"/>
                      <a:pt x="262" y="1490"/>
                    </a:cubicBezTo>
                    <a:cubicBezTo>
                      <a:pt x="205" y="1398"/>
                      <a:pt x="177" y="1285"/>
                      <a:pt x="205" y="1137"/>
                    </a:cubicBezTo>
                    <a:lnTo>
                      <a:pt x="205" y="932"/>
                    </a:lnTo>
                    <a:cubicBezTo>
                      <a:pt x="177" y="896"/>
                      <a:pt x="149" y="868"/>
                      <a:pt x="120" y="840"/>
                    </a:cubicBezTo>
                    <a:cubicBezTo>
                      <a:pt x="177" y="783"/>
                      <a:pt x="205" y="663"/>
                      <a:pt x="205" y="578"/>
                    </a:cubicBezTo>
                    <a:cubicBezTo>
                      <a:pt x="205" y="542"/>
                      <a:pt x="205" y="486"/>
                      <a:pt x="177" y="458"/>
                    </a:cubicBezTo>
                    <a:cubicBezTo>
                      <a:pt x="177" y="366"/>
                      <a:pt x="149" y="309"/>
                      <a:pt x="177" y="252"/>
                    </a:cubicBezTo>
                    <a:cubicBezTo>
                      <a:pt x="177" y="189"/>
                      <a:pt x="205" y="132"/>
                      <a:pt x="262" y="104"/>
                    </a:cubicBezTo>
                    <a:cubicBezTo>
                      <a:pt x="262" y="90"/>
                      <a:pt x="271" y="83"/>
                      <a:pt x="283" y="83"/>
                    </a:cubicBezTo>
                    <a:cubicBezTo>
                      <a:pt x="296" y="83"/>
                      <a:pt x="311" y="90"/>
                      <a:pt x="326" y="104"/>
                    </a:cubicBezTo>
                    <a:lnTo>
                      <a:pt x="354" y="12"/>
                    </a:lnTo>
                    <a:cubicBezTo>
                      <a:pt x="338" y="4"/>
                      <a:pt x="321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2"/>
              <p:cNvSpPr/>
              <p:nvPr/>
            </p:nvSpPr>
            <p:spPr>
              <a:xfrm>
                <a:off x="4034319" y="1888563"/>
                <a:ext cx="9333" cy="51882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501" extrusionOk="0">
                    <a:moveTo>
                      <a:pt x="213" y="1"/>
                    </a:moveTo>
                    <a:cubicBezTo>
                      <a:pt x="1" y="467"/>
                      <a:pt x="1" y="1033"/>
                      <a:pt x="177" y="1500"/>
                    </a:cubicBezTo>
                    <a:lnTo>
                      <a:pt x="269" y="1472"/>
                    </a:lnTo>
                    <a:cubicBezTo>
                      <a:pt x="93" y="1033"/>
                      <a:pt x="93" y="503"/>
                      <a:pt x="269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2"/>
              <p:cNvSpPr/>
              <p:nvPr/>
            </p:nvSpPr>
            <p:spPr>
              <a:xfrm>
                <a:off x="4303311" y="1885970"/>
                <a:ext cx="19598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668" extrusionOk="0">
                    <a:moveTo>
                      <a:pt x="256" y="0"/>
                    </a:moveTo>
                    <a:cubicBezTo>
                      <a:pt x="243" y="0"/>
                      <a:pt x="229" y="4"/>
                      <a:pt x="213" y="12"/>
                    </a:cubicBezTo>
                    <a:lnTo>
                      <a:pt x="241" y="104"/>
                    </a:lnTo>
                    <a:cubicBezTo>
                      <a:pt x="255" y="90"/>
                      <a:pt x="262" y="83"/>
                      <a:pt x="269" y="83"/>
                    </a:cubicBezTo>
                    <a:cubicBezTo>
                      <a:pt x="276" y="83"/>
                      <a:pt x="283" y="90"/>
                      <a:pt x="298" y="104"/>
                    </a:cubicBezTo>
                    <a:cubicBezTo>
                      <a:pt x="354" y="132"/>
                      <a:pt x="390" y="189"/>
                      <a:pt x="390" y="252"/>
                    </a:cubicBezTo>
                    <a:lnTo>
                      <a:pt x="390" y="458"/>
                    </a:lnTo>
                    <a:cubicBezTo>
                      <a:pt x="354" y="486"/>
                      <a:pt x="354" y="542"/>
                      <a:pt x="354" y="578"/>
                    </a:cubicBezTo>
                    <a:cubicBezTo>
                      <a:pt x="354" y="663"/>
                      <a:pt x="390" y="783"/>
                      <a:pt x="446" y="840"/>
                    </a:cubicBezTo>
                    <a:cubicBezTo>
                      <a:pt x="390" y="868"/>
                      <a:pt x="390" y="896"/>
                      <a:pt x="354" y="932"/>
                    </a:cubicBezTo>
                    <a:cubicBezTo>
                      <a:pt x="326" y="988"/>
                      <a:pt x="354" y="1073"/>
                      <a:pt x="354" y="1137"/>
                    </a:cubicBezTo>
                    <a:cubicBezTo>
                      <a:pt x="390" y="1285"/>
                      <a:pt x="354" y="1398"/>
                      <a:pt x="298" y="1490"/>
                    </a:cubicBezTo>
                    <a:cubicBezTo>
                      <a:pt x="261" y="1545"/>
                      <a:pt x="198" y="1576"/>
                      <a:pt x="135" y="1576"/>
                    </a:cubicBezTo>
                    <a:cubicBezTo>
                      <a:pt x="100" y="1576"/>
                      <a:pt x="66" y="1567"/>
                      <a:pt x="36" y="1547"/>
                    </a:cubicBezTo>
                    <a:lnTo>
                      <a:pt x="0" y="1639"/>
                    </a:lnTo>
                    <a:cubicBezTo>
                      <a:pt x="36" y="1667"/>
                      <a:pt x="92" y="1667"/>
                      <a:pt x="121" y="1667"/>
                    </a:cubicBezTo>
                    <a:cubicBezTo>
                      <a:pt x="213" y="1667"/>
                      <a:pt x="326" y="1604"/>
                      <a:pt x="390" y="1519"/>
                    </a:cubicBezTo>
                    <a:cubicBezTo>
                      <a:pt x="446" y="1427"/>
                      <a:pt x="474" y="1314"/>
                      <a:pt x="446" y="1137"/>
                    </a:cubicBezTo>
                    <a:lnTo>
                      <a:pt x="446" y="1108"/>
                    </a:lnTo>
                    <a:lnTo>
                      <a:pt x="446" y="960"/>
                    </a:lnTo>
                    <a:cubicBezTo>
                      <a:pt x="446" y="932"/>
                      <a:pt x="474" y="932"/>
                      <a:pt x="503" y="896"/>
                    </a:cubicBezTo>
                    <a:lnTo>
                      <a:pt x="531" y="896"/>
                    </a:lnTo>
                    <a:lnTo>
                      <a:pt x="566" y="811"/>
                    </a:lnTo>
                    <a:lnTo>
                      <a:pt x="531" y="811"/>
                    </a:lnTo>
                    <a:cubicBezTo>
                      <a:pt x="474" y="783"/>
                      <a:pt x="446" y="691"/>
                      <a:pt x="446" y="578"/>
                    </a:cubicBezTo>
                    <a:cubicBezTo>
                      <a:pt x="446" y="542"/>
                      <a:pt x="446" y="514"/>
                      <a:pt x="474" y="458"/>
                    </a:cubicBezTo>
                    <a:lnTo>
                      <a:pt x="474" y="252"/>
                    </a:lnTo>
                    <a:cubicBezTo>
                      <a:pt x="474" y="160"/>
                      <a:pt x="418" y="76"/>
                      <a:pt x="354" y="47"/>
                    </a:cubicBezTo>
                    <a:cubicBezTo>
                      <a:pt x="314" y="22"/>
                      <a:pt x="288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2" name="Google Shape;1062;p42"/>
            <p:cNvGrpSpPr/>
            <p:nvPr/>
          </p:nvGrpSpPr>
          <p:grpSpPr>
            <a:xfrm>
              <a:off x="3990034" y="875479"/>
              <a:ext cx="568881" cy="224795"/>
              <a:chOff x="300879" y="4170864"/>
              <a:chExt cx="505357" cy="199693"/>
            </a:xfrm>
          </p:grpSpPr>
          <p:sp>
            <p:nvSpPr>
              <p:cNvPr id="1063" name="Google Shape;1063;p42"/>
              <p:cNvSpPr/>
              <p:nvPr/>
            </p:nvSpPr>
            <p:spPr>
              <a:xfrm>
                <a:off x="518149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2"/>
              <p:cNvSpPr/>
              <p:nvPr/>
            </p:nvSpPr>
            <p:spPr>
              <a:xfrm>
                <a:off x="568021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2"/>
              <p:cNvSpPr/>
              <p:nvPr/>
            </p:nvSpPr>
            <p:spPr>
              <a:xfrm>
                <a:off x="623794" y="4170864"/>
                <a:ext cx="64811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85" extrusionOk="0">
                    <a:moveTo>
                      <a:pt x="286" y="1"/>
                    </a:moveTo>
                    <a:cubicBezTo>
                      <a:pt x="268" y="1"/>
                      <a:pt x="251" y="5"/>
                      <a:pt x="234" y="16"/>
                    </a:cubicBezTo>
                    <a:lnTo>
                      <a:pt x="262" y="101"/>
                    </a:lnTo>
                    <a:lnTo>
                      <a:pt x="354" y="101"/>
                    </a:lnTo>
                    <a:cubicBezTo>
                      <a:pt x="383" y="157"/>
                      <a:pt x="411" y="221"/>
                      <a:pt x="439" y="278"/>
                    </a:cubicBezTo>
                    <a:cubicBezTo>
                      <a:pt x="439" y="334"/>
                      <a:pt x="411" y="398"/>
                      <a:pt x="411" y="483"/>
                    </a:cubicBezTo>
                    <a:cubicBezTo>
                      <a:pt x="411" y="511"/>
                      <a:pt x="383" y="575"/>
                      <a:pt x="383" y="631"/>
                    </a:cubicBezTo>
                    <a:cubicBezTo>
                      <a:pt x="383" y="723"/>
                      <a:pt x="411" y="836"/>
                      <a:pt x="467" y="900"/>
                    </a:cubicBezTo>
                    <a:cubicBezTo>
                      <a:pt x="439" y="928"/>
                      <a:pt x="411" y="957"/>
                      <a:pt x="411" y="985"/>
                    </a:cubicBezTo>
                    <a:cubicBezTo>
                      <a:pt x="383" y="1077"/>
                      <a:pt x="383" y="1134"/>
                      <a:pt x="383" y="1190"/>
                    </a:cubicBezTo>
                    <a:lnTo>
                      <a:pt x="411" y="1218"/>
                    </a:lnTo>
                    <a:cubicBezTo>
                      <a:pt x="411" y="1367"/>
                      <a:pt x="411" y="1487"/>
                      <a:pt x="354" y="1572"/>
                    </a:cubicBezTo>
                    <a:cubicBezTo>
                      <a:pt x="308" y="1639"/>
                      <a:pt x="218" y="1687"/>
                      <a:pt x="139" y="1687"/>
                    </a:cubicBezTo>
                    <a:cubicBezTo>
                      <a:pt x="109" y="1687"/>
                      <a:pt x="81" y="1680"/>
                      <a:pt x="57" y="1664"/>
                    </a:cubicBezTo>
                    <a:lnTo>
                      <a:pt x="1" y="1721"/>
                    </a:lnTo>
                    <a:cubicBezTo>
                      <a:pt x="57" y="1749"/>
                      <a:pt x="85" y="1784"/>
                      <a:pt x="142" y="1784"/>
                    </a:cubicBezTo>
                    <a:cubicBezTo>
                      <a:pt x="234" y="1784"/>
                      <a:pt x="354" y="1721"/>
                      <a:pt x="411" y="1636"/>
                    </a:cubicBezTo>
                    <a:cubicBezTo>
                      <a:pt x="467" y="1516"/>
                      <a:pt x="496" y="1395"/>
                      <a:pt x="467" y="1218"/>
                    </a:cubicBezTo>
                    <a:lnTo>
                      <a:pt x="467" y="1190"/>
                    </a:lnTo>
                    <a:lnTo>
                      <a:pt x="467" y="1013"/>
                    </a:lnTo>
                    <a:cubicBezTo>
                      <a:pt x="496" y="985"/>
                      <a:pt x="496" y="985"/>
                      <a:pt x="531" y="957"/>
                    </a:cubicBezTo>
                    <a:lnTo>
                      <a:pt x="588" y="957"/>
                    </a:lnTo>
                    <a:lnTo>
                      <a:pt x="616" y="865"/>
                    </a:lnTo>
                    <a:lnTo>
                      <a:pt x="588" y="865"/>
                    </a:lnTo>
                    <a:cubicBezTo>
                      <a:pt x="496" y="836"/>
                      <a:pt x="467" y="723"/>
                      <a:pt x="467" y="631"/>
                    </a:cubicBezTo>
                    <a:cubicBezTo>
                      <a:pt x="467" y="575"/>
                      <a:pt x="496" y="546"/>
                      <a:pt x="496" y="483"/>
                    </a:cubicBezTo>
                    <a:cubicBezTo>
                      <a:pt x="496" y="426"/>
                      <a:pt x="531" y="334"/>
                      <a:pt x="531" y="249"/>
                    </a:cubicBezTo>
                    <a:cubicBezTo>
                      <a:pt x="496" y="193"/>
                      <a:pt x="467" y="101"/>
                      <a:pt x="383" y="44"/>
                    </a:cubicBezTo>
                    <a:cubicBezTo>
                      <a:pt x="363" y="24"/>
                      <a:pt x="326" y="1"/>
                      <a:pt x="2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2"/>
              <p:cNvSpPr/>
              <p:nvPr/>
            </p:nvSpPr>
            <p:spPr>
              <a:xfrm>
                <a:off x="725748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93" y="0"/>
                    </a:moveTo>
                    <a:lnTo>
                      <a:pt x="1" y="29"/>
                    </a:lnTo>
                    <a:cubicBezTo>
                      <a:pt x="206" y="531"/>
                      <a:pt x="206" y="1090"/>
                      <a:pt x="1" y="1564"/>
                    </a:cubicBezTo>
                    <a:lnTo>
                      <a:pt x="93" y="1592"/>
                    </a:lnTo>
                    <a:cubicBezTo>
                      <a:pt x="298" y="1090"/>
                      <a:pt x="298" y="503"/>
                      <a:pt x="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2"/>
              <p:cNvSpPr/>
              <p:nvPr/>
            </p:nvSpPr>
            <p:spPr>
              <a:xfrm>
                <a:off x="765940" y="4175493"/>
                <a:ext cx="40296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121" y="0"/>
                    </a:moveTo>
                    <a:lnTo>
                      <a:pt x="29" y="28"/>
                    </a:lnTo>
                    <a:cubicBezTo>
                      <a:pt x="298" y="587"/>
                      <a:pt x="270" y="1266"/>
                      <a:pt x="1" y="1825"/>
                    </a:cubicBezTo>
                    <a:lnTo>
                      <a:pt x="64" y="1854"/>
                    </a:lnTo>
                    <a:cubicBezTo>
                      <a:pt x="383" y="1295"/>
                      <a:pt x="383" y="587"/>
                      <a:pt x="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2"/>
              <p:cNvSpPr/>
              <p:nvPr/>
            </p:nvSpPr>
            <p:spPr>
              <a:xfrm>
                <a:off x="419141" y="4170864"/>
                <a:ext cx="64916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785" extrusionOk="0">
                    <a:moveTo>
                      <a:pt x="331" y="1"/>
                    </a:moveTo>
                    <a:cubicBezTo>
                      <a:pt x="291" y="1"/>
                      <a:pt x="254" y="24"/>
                      <a:pt x="234" y="44"/>
                    </a:cubicBezTo>
                    <a:cubicBezTo>
                      <a:pt x="149" y="101"/>
                      <a:pt x="114" y="193"/>
                      <a:pt x="86" y="249"/>
                    </a:cubicBezTo>
                    <a:cubicBezTo>
                      <a:pt x="86" y="334"/>
                      <a:pt x="114" y="426"/>
                      <a:pt x="114" y="483"/>
                    </a:cubicBezTo>
                    <a:cubicBezTo>
                      <a:pt x="114" y="546"/>
                      <a:pt x="149" y="575"/>
                      <a:pt x="149" y="631"/>
                    </a:cubicBezTo>
                    <a:cubicBezTo>
                      <a:pt x="149" y="723"/>
                      <a:pt x="114" y="836"/>
                      <a:pt x="29" y="865"/>
                    </a:cubicBezTo>
                    <a:lnTo>
                      <a:pt x="1" y="865"/>
                    </a:lnTo>
                    <a:lnTo>
                      <a:pt x="29" y="957"/>
                    </a:lnTo>
                    <a:lnTo>
                      <a:pt x="86" y="957"/>
                    </a:lnTo>
                    <a:cubicBezTo>
                      <a:pt x="114" y="985"/>
                      <a:pt x="114" y="985"/>
                      <a:pt x="149" y="1013"/>
                    </a:cubicBezTo>
                    <a:lnTo>
                      <a:pt x="149" y="1190"/>
                    </a:lnTo>
                    <a:lnTo>
                      <a:pt x="114" y="1218"/>
                    </a:lnTo>
                    <a:cubicBezTo>
                      <a:pt x="114" y="1395"/>
                      <a:pt x="149" y="1516"/>
                      <a:pt x="206" y="1636"/>
                    </a:cubicBezTo>
                    <a:cubicBezTo>
                      <a:pt x="263" y="1721"/>
                      <a:pt x="383" y="1784"/>
                      <a:pt x="468" y="1784"/>
                    </a:cubicBezTo>
                    <a:cubicBezTo>
                      <a:pt x="531" y="1784"/>
                      <a:pt x="560" y="1749"/>
                      <a:pt x="616" y="1721"/>
                    </a:cubicBezTo>
                    <a:lnTo>
                      <a:pt x="560" y="1664"/>
                    </a:lnTo>
                    <a:cubicBezTo>
                      <a:pt x="534" y="1680"/>
                      <a:pt x="505" y="1687"/>
                      <a:pt x="475" y="1687"/>
                    </a:cubicBezTo>
                    <a:cubicBezTo>
                      <a:pt x="396" y="1687"/>
                      <a:pt x="309" y="1639"/>
                      <a:pt x="263" y="1572"/>
                    </a:cubicBezTo>
                    <a:cubicBezTo>
                      <a:pt x="206" y="1487"/>
                      <a:pt x="206" y="1367"/>
                      <a:pt x="206" y="1218"/>
                    </a:cubicBezTo>
                    <a:lnTo>
                      <a:pt x="234" y="1190"/>
                    </a:lnTo>
                    <a:cubicBezTo>
                      <a:pt x="234" y="1134"/>
                      <a:pt x="234" y="1077"/>
                      <a:pt x="206" y="985"/>
                    </a:cubicBezTo>
                    <a:cubicBezTo>
                      <a:pt x="206" y="957"/>
                      <a:pt x="178" y="928"/>
                      <a:pt x="149" y="900"/>
                    </a:cubicBezTo>
                    <a:cubicBezTo>
                      <a:pt x="206" y="836"/>
                      <a:pt x="234" y="723"/>
                      <a:pt x="234" y="631"/>
                    </a:cubicBezTo>
                    <a:cubicBezTo>
                      <a:pt x="234" y="575"/>
                      <a:pt x="206" y="511"/>
                      <a:pt x="206" y="483"/>
                    </a:cubicBezTo>
                    <a:cubicBezTo>
                      <a:pt x="206" y="398"/>
                      <a:pt x="178" y="334"/>
                      <a:pt x="178" y="278"/>
                    </a:cubicBezTo>
                    <a:cubicBezTo>
                      <a:pt x="206" y="221"/>
                      <a:pt x="234" y="157"/>
                      <a:pt x="263" y="101"/>
                    </a:cubicBezTo>
                    <a:lnTo>
                      <a:pt x="355" y="101"/>
                    </a:lnTo>
                    <a:lnTo>
                      <a:pt x="383" y="16"/>
                    </a:lnTo>
                    <a:cubicBezTo>
                      <a:pt x="366" y="5"/>
                      <a:pt x="348" y="1"/>
                      <a:pt x="3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2"/>
              <p:cNvSpPr/>
              <p:nvPr/>
            </p:nvSpPr>
            <p:spPr>
              <a:xfrm>
                <a:off x="350751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205" y="0"/>
                    </a:moveTo>
                    <a:cubicBezTo>
                      <a:pt x="0" y="503"/>
                      <a:pt x="0" y="1090"/>
                      <a:pt x="205" y="1592"/>
                    </a:cubicBezTo>
                    <a:lnTo>
                      <a:pt x="297" y="1564"/>
                    </a:lnTo>
                    <a:cubicBezTo>
                      <a:pt x="92" y="1090"/>
                      <a:pt x="92" y="531"/>
                      <a:pt x="297" y="29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2"/>
              <p:cNvSpPr/>
              <p:nvPr/>
            </p:nvSpPr>
            <p:spPr>
              <a:xfrm>
                <a:off x="300879" y="4175493"/>
                <a:ext cx="41033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854" extrusionOk="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0" y="587"/>
                      <a:pt x="0" y="1295"/>
                      <a:pt x="325" y="1854"/>
                    </a:cubicBezTo>
                    <a:lnTo>
                      <a:pt x="389" y="1825"/>
                    </a:lnTo>
                    <a:cubicBezTo>
                      <a:pt x="120" y="1266"/>
                      <a:pt x="92" y="587"/>
                      <a:pt x="354" y="2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12558A1-BF64-94CA-26BE-C2DC42C8EB0B}"/>
              </a:ext>
            </a:extLst>
          </p:cNvPr>
          <p:cNvSpPr/>
          <p:nvPr/>
        </p:nvSpPr>
        <p:spPr>
          <a:xfrm>
            <a:off x="7256518" y="907838"/>
            <a:ext cx="1281120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/>
                </a:solidFill>
              </a:rPr>
              <a:t>sectors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391444-C016-5D38-35CA-7308612C22D4}"/>
              </a:ext>
            </a:extLst>
          </p:cNvPr>
          <p:cNvSpPr/>
          <p:nvPr/>
        </p:nvSpPr>
        <p:spPr>
          <a:xfrm>
            <a:off x="1540902" y="2969951"/>
            <a:ext cx="1010366" cy="7286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63FDD0-D6CC-A089-91CD-DDFB1004FD78}"/>
              </a:ext>
            </a:extLst>
          </p:cNvPr>
          <p:cNvSpPr/>
          <p:nvPr/>
        </p:nvSpPr>
        <p:spPr>
          <a:xfrm>
            <a:off x="2551268" y="2969951"/>
            <a:ext cx="1010366" cy="7286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482109-9C90-80B0-8E77-80BD7461DB2B}"/>
              </a:ext>
            </a:extLst>
          </p:cNvPr>
          <p:cNvSpPr/>
          <p:nvPr/>
        </p:nvSpPr>
        <p:spPr>
          <a:xfrm>
            <a:off x="3561634" y="2969951"/>
            <a:ext cx="1010366" cy="7286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8A6036-59A6-46CC-B8A6-51699C70D99A}"/>
              </a:ext>
            </a:extLst>
          </p:cNvPr>
          <p:cNvSpPr/>
          <p:nvPr/>
        </p:nvSpPr>
        <p:spPr>
          <a:xfrm>
            <a:off x="4572000" y="2969951"/>
            <a:ext cx="1010366" cy="7286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C9F30D-83FE-87B1-34A2-15821A690DD5}"/>
              </a:ext>
            </a:extLst>
          </p:cNvPr>
          <p:cNvSpPr/>
          <p:nvPr/>
        </p:nvSpPr>
        <p:spPr>
          <a:xfrm>
            <a:off x="6592732" y="2969951"/>
            <a:ext cx="1010366" cy="7286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4357064-B89C-E995-0555-6D718BDF0AE6}"/>
              </a:ext>
            </a:extLst>
          </p:cNvPr>
          <p:cNvSpPr/>
          <p:nvPr/>
        </p:nvSpPr>
        <p:spPr>
          <a:xfrm>
            <a:off x="6016110" y="3262843"/>
            <a:ext cx="142875" cy="142875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0503C8D-F6A0-112B-1589-D261CB3C5FE6}"/>
              </a:ext>
            </a:extLst>
          </p:cNvPr>
          <p:cNvSpPr/>
          <p:nvPr/>
        </p:nvSpPr>
        <p:spPr>
          <a:xfrm>
            <a:off x="6304421" y="3262843"/>
            <a:ext cx="142875" cy="142875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B6778DB-025B-0501-8C1F-76F8C9FDD98A}"/>
              </a:ext>
            </a:extLst>
          </p:cNvPr>
          <p:cNvSpPr/>
          <p:nvPr/>
        </p:nvSpPr>
        <p:spPr>
          <a:xfrm>
            <a:off x="5727799" y="3262843"/>
            <a:ext cx="142875" cy="142875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7794AA-130E-8FC8-D6FC-252EBF8A4AAA}"/>
              </a:ext>
            </a:extLst>
          </p:cNvPr>
          <p:cNvSpPr/>
          <p:nvPr/>
        </p:nvSpPr>
        <p:spPr>
          <a:xfrm>
            <a:off x="7603098" y="2969948"/>
            <a:ext cx="1010366" cy="7286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CC7FD34-D459-472C-CE1A-58C779BB9BDD}"/>
              </a:ext>
            </a:extLst>
          </p:cNvPr>
          <p:cNvSpPr/>
          <p:nvPr/>
        </p:nvSpPr>
        <p:spPr>
          <a:xfrm>
            <a:off x="530536" y="2969948"/>
            <a:ext cx="1010366" cy="7286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FCFB91-39D0-E8EB-8DA6-92B6BA1F52A0}"/>
              </a:ext>
            </a:extLst>
          </p:cNvPr>
          <p:cNvSpPr txBox="1"/>
          <p:nvPr/>
        </p:nvSpPr>
        <p:spPr>
          <a:xfrm>
            <a:off x="649901" y="3067463"/>
            <a:ext cx="815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512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bytes</a:t>
            </a:r>
          </a:p>
        </p:txBody>
      </p:sp>
      <p:sp>
        <p:nvSpPr>
          <p:cNvPr id="24" name="Google Shape;1052;p42">
            <a:extLst>
              <a:ext uri="{FF2B5EF4-FFF2-40B4-BE49-F238E27FC236}">
                <a16:creationId xmlns:a16="http://schemas.microsoft.com/office/drawing/2014/main" id="{18958CBE-A6D8-FD9C-CDC5-721B96FE44CA}"/>
              </a:ext>
            </a:extLst>
          </p:cNvPr>
          <p:cNvSpPr txBox="1">
            <a:spLocks/>
          </p:cNvSpPr>
          <p:nvPr/>
        </p:nvSpPr>
        <p:spPr>
          <a:xfrm>
            <a:off x="1057898" y="1369506"/>
            <a:ext cx="7366101" cy="39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All sectors are the same size, 512 bytes, on practically all FAT file systems.</a:t>
            </a:r>
          </a:p>
        </p:txBody>
      </p:sp>
      <p:sp>
        <p:nvSpPr>
          <p:cNvPr id="25" name="Google Shape;1052;p42">
            <a:extLst>
              <a:ext uri="{FF2B5EF4-FFF2-40B4-BE49-F238E27FC236}">
                <a16:creationId xmlns:a16="http://schemas.microsoft.com/office/drawing/2014/main" id="{619A5243-4A70-99DC-DE86-FEB98FEC0AA5}"/>
              </a:ext>
            </a:extLst>
          </p:cNvPr>
          <p:cNvSpPr txBox="1">
            <a:spLocks/>
          </p:cNvSpPr>
          <p:nvPr/>
        </p:nvSpPr>
        <p:spPr>
          <a:xfrm>
            <a:off x="1057898" y="1767356"/>
            <a:ext cx="7366101" cy="39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All disks using the FAT file system are divided into several basic areas.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72918C-E02D-E98F-7B71-7A1CA6C3FEC2}"/>
              </a:ext>
            </a:extLst>
          </p:cNvPr>
          <p:cNvSpPr/>
          <p:nvPr/>
        </p:nvSpPr>
        <p:spPr>
          <a:xfrm>
            <a:off x="530532" y="2969939"/>
            <a:ext cx="1010366" cy="7286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Reserved Sectors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9790D-B3B6-3ECD-6A1E-C8E7F05EA2AB}"/>
              </a:ext>
            </a:extLst>
          </p:cNvPr>
          <p:cNvSpPr/>
          <p:nvPr/>
        </p:nvSpPr>
        <p:spPr>
          <a:xfrm>
            <a:off x="1540897" y="2969939"/>
            <a:ext cx="2020730" cy="728663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Allocation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575B0E-28E5-19BB-104C-B85E195B2C97}"/>
              </a:ext>
            </a:extLst>
          </p:cNvPr>
          <p:cNvSpPr/>
          <p:nvPr/>
        </p:nvSpPr>
        <p:spPr>
          <a:xfrm>
            <a:off x="-2212255" y="2571750"/>
            <a:ext cx="2020732" cy="728663"/>
          </a:xfrm>
          <a:prstGeom prst="rect">
            <a:avLst/>
          </a:prstGeom>
          <a:solidFill>
            <a:srgbClr val="F9FDE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Root Directory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449C97-257D-027B-6450-278DD56575E1}"/>
              </a:ext>
            </a:extLst>
          </p:cNvPr>
          <p:cNvSpPr/>
          <p:nvPr/>
        </p:nvSpPr>
        <p:spPr>
          <a:xfrm>
            <a:off x="5582364" y="2969939"/>
            <a:ext cx="3031100" cy="728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Area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Section Zoom 2">
                <a:extLst>
                  <a:ext uri="{FF2B5EF4-FFF2-40B4-BE49-F238E27FC236}">
                    <a16:creationId xmlns:a16="http://schemas.microsoft.com/office/drawing/2014/main" id="{A70E4470-1C92-F972-DBB7-94927CA58C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06121110"/>
                  </p:ext>
                </p:extLst>
              </p:nvPr>
            </p:nvGraphicFramePr>
            <p:xfrm>
              <a:off x="3561627" y="2956680"/>
              <a:ext cx="2070712" cy="777240"/>
            </p:xfrm>
            <a:graphic>
              <a:graphicData uri="http://schemas.microsoft.com/office/powerpoint/2016/sectionzoom">
                <psez:sectionZm>
                  <psez:sectionZmObj sectionId="{D49E6F2F-5318-455A-B45A-8BEF57D9D186}">
                    <psez:zmPr id="{EE99209A-B777-4AE7-9A49-9050690CB4A9}" returnToParent="0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70712" cy="77724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Section 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70E4470-1C92-F972-DBB7-94927CA58C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1627" y="2956680"/>
                <a:ext cx="2070712" cy="77724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430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Root Directory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053" name="Google Shape;1053;p42"/>
          <p:cNvSpPr/>
          <p:nvPr/>
        </p:nvSpPr>
        <p:spPr>
          <a:xfrm>
            <a:off x="568625" y="37446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4" name="Google Shape;1054;p42"/>
          <p:cNvGrpSpPr/>
          <p:nvPr/>
        </p:nvGrpSpPr>
        <p:grpSpPr>
          <a:xfrm>
            <a:off x="4608263" y="4423918"/>
            <a:ext cx="1184014" cy="258193"/>
            <a:chOff x="3734768" y="858742"/>
            <a:chExt cx="1184014" cy="258193"/>
          </a:xfrm>
        </p:grpSpPr>
        <p:grpSp>
          <p:nvGrpSpPr>
            <p:cNvPr id="1055" name="Google Shape;1055;p42"/>
            <p:cNvGrpSpPr/>
            <p:nvPr/>
          </p:nvGrpSpPr>
          <p:grpSpPr>
            <a:xfrm>
              <a:off x="3734768" y="858742"/>
              <a:ext cx="1184014" cy="258193"/>
              <a:chOff x="4002795" y="1877329"/>
              <a:chExt cx="345546" cy="75352"/>
            </a:xfrm>
          </p:grpSpPr>
          <p:sp>
            <p:nvSpPr>
              <p:cNvPr id="1056" name="Google Shape;1056;p42"/>
              <p:cNvSpPr/>
              <p:nvPr/>
            </p:nvSpPr>
            <p:spPr>
              <a:xfrm>
                <a:off x="4002795" y="1877329"/>
                <a:ext cx="345546" cy="75352"/>
              </a:xfrm>
              <a:custGeom>
                <a:avLst/>
                <a:gdLst/>
                <a:ahLst/>
                <a:cxnLst/>
                <a:rect l="l" t="t" r="r" b="b"/>
                <a:pathLst>
                  <a:path w="9997" h="2180" extrusionOk="0">
                    <a:moveTo>
                      <a:pt x="0" y="0"/>
                    </a:moveTo>
                    <a:lnTo>
                      <a:pt x="0" y="2179"/>
                    </a:lnTo>
                    <a:lnTo>
                      <a:pt x="9996" y="2179"/>
                    </a:lnTo>
                    <a:lnTo>
                      <a:pt x="9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2"/>
              <p:cNvSpPr/>
              <p:nvPr/>
            </p:nvSpPr>
            <p:spPr>
              <a:xfrm>
                <a:off x="4270785" y="1897619"/>
                <a:ext cx="21569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5" extrusionOk="0">
                    <a:moveTo>
                      <a:pt x="559" y="0"/>
                    </a:moveTo>
                    <a:lnTo>
                      <a:pt x="1" y="595"/>
                    </a:lnTo>
                    <a:lnTo>
                      <a:pt x="559" y="1005"/>
                    </a:lnTo>
                    <a:lnTo>
                      <a:pt x="623" y="948"/>
                    </a:lnTo>
                    <a:lnTo>
                      <a:pt x="121" y="595"/>
                    </a:lnTo>
                    <a:lnTo>
                      <a:pt x="623" y="64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2"/>
              <p:cNvSpPr/>
              <p:nvPr/>
            </p:nvSpPr>
            <p:spPr>
              <a:xfrm>
                <a:off x="4254401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595" y="0"/>
                    </a:moveTo>
                    <a:lnTo>
                      <a:pt x="1" y="595"/>
                    </a:lnTo>
                    <a:lnTo>
                      <a:pt x="595" y="1005"/>
                    </a:lnTo>
                    <a:lnTo>
                      <a:pt x="651" y="948"/>
                    </a:lnTo>
                    <a:lnTo>
                      <a:pt x="149" y="595"/>
                    </a:lnTo>
                    <a:lnTo>
                      <a:pt x="651" y="64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2"/>
              <p:cNvSpPr/>
              <p:nvPr/>
            </p:nvSpPr>
            <p:spPr>
              <a:xfrm>
                <a:off x="4055854" y="1885970"/>
                <a:ext cx="19356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668" extrusionOk="0">
                    <a:moveTo>
                      <a:pt x="305" y="0"/>
                    </a:moveTo>
                    <a:cubicBezTo>
                      <a:pt x="264" y="0"/>
                      <a:pt x="226" y="22"/>
                      <a:pt x="205" y="47"/>
                    </a:cubicBezTo>
                    <a:cubicBezTo>
                      <a:pt x="149" y="76"/>
                      <a:pt x="85" y="160"/>
                      <a:pt x="85" y="252"/>
                    </a:cubicBezTo>
                    <a:cubicBezTo>
                      <a:pt x="57" y="309"/>
                      <a:pt x="85" y="401"/>
                      <a:pt x="85" y="458"/>
                    </a:cubicBezTo>
                    <a:cubicBezTo>
                      <a:pt x="120" y="514"/>
                      <a:pt x="120" y="542"/>
                      <a:pt x="120" y="578"/>
                    </a:cubicBezTo>
                    <a:cubicBezTo>
                      <a:pt x="120" y="691"/>
                      <a:pt x="85" y="783"/>
                      <a:pt x="0" y="811"/>
                    </a:cubicBezTo>
                    <a:lnTo>
                      <a:pt x="28" y="896"/>
                    </a:lnTo>
                    <a:lnTo>
                      <a:pt x="57" y="896"/>
                    </a:lnTo>
                    <a:cubicBezTo>
                      <a:pt x="85" y="932"/>
                      <a:pt x="120" y="932"/>
                      <a:pt x="120" y="960"/>
                    </a:cubicBezTo>
                    <a:lnTo>
                      <a:pt x="120" y="1108"/>
                    </a:lnTo>
                    <a:lnTo>
                      <a:pt x="120" y="1137"/>
                    </a:lnTo>
                    <a:cubicBezTo>
                      <a:pt x="85" y="1314"/>
                      <a:pt x="120" y="1427"/>
                      <a:pt x="177" y="1519"/>
                    </a:cubicBezTo>
                    <a:cubicBezTo>
                      <a:pt x="234" y="1604"/>
                      <a:pt x="326" y="1667"/>
                      <a:pt x="439" y="1667"/>
                    </a:cubicBezTo>
                    <a:cubicBezTo>
                      <a:pt x="474" y="1667"/>
                      <a:pt x="531" y="1667"/>
                      <a:pt x="559" y="1639"/>
                    </a:cubicBezTo>
                    <a:lnTo>
                      <a:pt x="531" y="1547"/>
                    </a:lnTo>
                    <a:cubicBezTo>
                      <a:pt x="498" y="1567"/>
                      <a:pt x="459" y="1576"/>
                      <a:pt x="421" y="1576"/>
                    </a:cubicBezTo>
                    <a:cubicBezTo>
                      <a:pt x="352" y="1576"/>
                      <a:pt x="285" y="1545"/>
                      <a:pt x="262" y="1490"/>
                    </a:cubicBezTo>
                    <a:cubicBezTo>
                      <a:pt x="205" y="1398"/>
                      <a:pt x="177" y="1285"/>
                      <a:pt x="205" y="1137"/>
                    </a:cubicBezTo>
                    <a:lnTo>
                      <a:pt x="205" y="932"/>
                    </a:lnTo>
                    <a:cubicBezTo>
                      <a:pt x="177" y="896"/>
                      <a:pt x="149" y="868"/>
                      <a:pt x="120" y="840"/>
                    </a:cubicBezTo>
                    <a:cubicBezTo>
                      <a:pt x="177" y="783"/>
                      <a:pt x="205" y="663"/>
                      <a:pt x="205" y="578"/>
                    </a:cubicBezTo>
                    <a:cubicBezTo>
                      <a:pt x="205" y="542"/>
                      <a:pt x="205" y="486"/>
                      <a:pt x="177" y="458"/>
                    </a:cubicBezTo>
                    <a:cubicBezTo>
                      <a:pt x="177" y="366"/>
                      <a:pt x="149" y="309"/>
                      <a:pt x="177" y="252"/>
                    </a:cubicBezTo>
                    <a:cubicBezTo>
                      <a:pt x="177" y="189"/>
                      <a:pt x="205" y="132"/>
                      <a:pt x="262" y="104"/>
                    </a:cubicBezTo>
                    <a:cubicBezTo>
                      <a:pt x="262" y="90"/>
                      <a:pt x="271" y="83"/>
                      <a:pt x="283" y="83"/>
                    </a:cubicBezTo>
                    <a:cubicBezTo>
                      <a:pt x="296" y="83"/>
                      <a:pt x="311" y="90"/>
                      <a:pt x="326" y="104"/>
                    </a:cubicBezTo>
                    <a:lnTo>
                      <a:pt x="354" y="12"/>
                    </a:lnTo>
                    <a:cubicBezTo>
                      <a:pt x="338" y="4"/>
                      <a:pt x="321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2"/>
              <p:cNvSpPr/>
              <p:nvPr/>
            </p:nvSpPr>
            <p:spPr>
              <a:xfrm>
                <a:off x="4034319" y="1888563"/>
                <a:ext cx="9333" cy="51882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501" extrusionOk="0">
                    <a:moveTo>
                      <a:pt x="213" y="1"/>
                    </a:moveTo>
                    <a:cubicBezTo>
                      <a:pt x="1" y="467"/>
                      <a:pt x="1" y="1033"/>
                      <a:pt x="177" y="1500"/>
                    </a:cubicBezTo>
                    <a:lnTo>
                      <a:pt x="269" y="1472"/>
                    </a:lnTo>
                    <a:cubicBezTo>
                      <a:pt x="93" y="1033"/>
                      <a:pt x="93" y="503"/>
                      <a:pt x="269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2"/>
              <p:cNvSpPr/>
              <p:nvPr/>
            </p:nvSpPr>
            <p:spPr>
              <a:xfrm>
                <a:off x="4303311" y="1885970"/>
                <a:ext cx="19598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668" extrusionOk="0">
                    <a:moveTo>
                      <a:pt x="256" y="0"/>
                    </a:moveTo>
                    <a:cubicBezTo>
                      <a:pt x="243" y="0"/>
                      <a:pt x="229" y="4"/>
                      <a:pt x="213" y="12"/>
                    </a:cubicBezTo>
                    <a:lnTo>
                      <a:pt x="241" y="104"/>
                    </a:lnTo>
                    <a:cubicBezTo>
                      <a:pt x="255" y="90"/>
                      <a:pt x="262" y="83"/>
                      <a:pt x="269" y="83"/>
                    </a:cubicBezTo>
                    <a:cubicBezTo>
                      <a:pt x="276" y="83"/>
                      <a:pt x="283" y="90"/>
                      <a:pt x="298" y="104"/>
                    </a:cubicBezTo>
                    <a:cubicBezTo>
                      <a:pt x="354" y="132"/>
                      <a:pt x="390" y="189"/>
                      <a:pt x="390" y="252"/>
                    </a:cubicBezTo>
                    <a:lnTo>
                      <a:pt x="390" y="458"/>
                    </a:lnTo>
                    <a:cubicBezTo>
                      <a:pt x="354" y="486"/>
                      <a:pt x="354" y="542"/>
                      <a:pt x="354" y="578"/>
                    </a:cubicBezTo>
                    <a:cubicBezTo>
                      <a:pt x="354" y="663"/>
                      <a:pt x="390" y="783"/>
                      <a:pt x="446" y="840"/>
                    </a:cubicBezTo>
                    <a:cubicBezTo>
                      <a:pt x="390" y="868"/>
                      <a:pt x="390" y="896"/>
                      <a:pt x="354" y="932"/>
                    </a:cubicBezTo>
                    <a:cubicBezTo>
                      <a:pt x="326" y="988"/>
                      <a:pt x="354" y="1073"/>
                      <a:pt x="354" y="1137"/>
                    </a:cubicBezTo>
                    <a:cubicBezTo>
                      <a:pt x="390" y="1285"/>
                      <a:pt x="354" y="1398"/>
                      <a:pt x="298" y="1490"/>
                    </a:cubicBezTo>
                    <a:cubicBezTo>
                      <a:pt x="261" y="1545"/>
                      <a:pt x="198" y="1576"/>
                      <a:pt x="135" y="1576"/>
                    </a:cubicBezTo>
                    <a:cubicBezTo>
                      <a:pt x="100" y="1576"/>
                      <a:pt x="66" y="1567"/>
                      <a:pt x="36" y="1547"/>
                    </a:cubicBezTo>
                    <a:lnTo>
                      <a:pt x="0" y="1639"/>
                    </a:lnTo>
                    <a:cubicBezTo>
                      <a:pt x="36" y="1667"/>
                      <a:pt x="92" y="1667"/>
                      <a:pt x="121" y="1667"/>
                    </a:cubicBezTo>
                    <a:cubicBezTo>
                      <a:pt x="213" y="1667"/>
                      <a:pt x="326" y="1604"/>
                      <a:pt x="390" y="1519"/>
                    </a:cubicBezTo>
                    <a:cubicBezTo>
                      <a:pt x="446" y="1427"/>
                      <a:pt x="474" y="1314"/>
                      <a:pt x="446" y="1137"/>
                    </a:cubicBezTo>
                    <a:lnTo>
                      <a:pt x="446" y="1108"/>
                    </a:lnTo>
                    <a:lnTo>
                      <a:pt x="446" y="960"/>
                    </a:lnTo>
                    <a:cubicBezTo>
                      <a:pt x="446" y="932"/>
                      <a:pt x="474" y="932"/>
                      <a:pt x="503" y="896"/>
                    </a:cubicBezTo>
                    <a:lnTo>
                      <a:pt x="531" y="896"/>
                    </a:lnTo>
                    <a:lnTo>
                      <a:pt x="566" y="811"/>
                    </a:lnTo>
                    <a:lnTo>
                      <a:pt x="531" y="811"/>
                    </a:lnTo>
                    <a:cubicBezTo>
                      <a:pt x="474" y="783"/>
                      <a:pt x="446" y="691"/>
                      <a:pt x="446" y="578"/>
                    </a:cubicBezTo>
                    <a:cubicBezTo>
                      <a:pt x="446" y="542"/>
                      <a:pt x="446" y="514"/>
                      <a:pt x="474" y="458"/>
                    </a:cubicBezTo>
                    <a:lnTo>
                      <a:pt x="474" y="252"/>
                    </a:lnTo>
                    <a:cubicBezTo>
                      <a:pt x="474" y="160"/>
                      <a:pt x="418" y="76"/>
                      <a:pt x="354" y="47"/>
                    </a:cubicBezTo>
                    <a:cubicBezTo>
                      <a:pt x="314" y="22"/>
                      <a:pt x="288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2" name="Google Shape;1062;p42"/>
            <p:cNvGrpSpPr/>
            <p:nvPr/>
          </p:nvGrpSpPr>
          <p:grpSpPr>
            <a:xfrm>
              <a:off x="3990034" y="875479"/>
              <a:ext cx="568881" cy="224795"/>
              <a:chOff x="300879" y="4170864"/>
              <a:chExt cx="505357" cy="199693"/>
            </a:xfrm>
          </p:grpSpPr>
          <p:sp>
            <p:nvSpPr>
              <p:cNvPr id="1063" name="Google Shape;1063;p42"/>
              <p:cNvSpPr/>
              <p:nvPr/>
            </p:nvSpPr>
            <p:spPr>
              <a:xfrm>
                <a:off x="518149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2"/>
              <p:cNvSpPr/>
              <p:nvPr/>
            </p:nvSpPr>
            <p:spPr>
              <a:xfrm>
                <a:off x="568021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2"/>
              <p:cNvSpPr/>
              <p:nvPr/>
            </p:nvSpPr>
            <p:spPr>
              <a:xfrm>
                <a:off x="623794" y="4170864"/>
                <a:ext cx="64811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85" extrusionOk="0">
                    <a:moveTo>
                      <a:pt x="286" y="1"/>
                    </a:moveTo>
                    <a:cubicBezTo>
                      <a:pt x="268" y="1"/>
                      <a:pt x="251" y="5"/>
                      <a:pt x="234" y="16"/>
                    </a:cubicBezTo>
                    <a:lnTo>
                      <a:pt x="262" y="101"/>
                    </a:lnTo>
                    <a:lnTo>
                      <a:pt x="354" y="101"/>
                    </a:lnTo>
                    <a:cubicBezTo>
                      <a:pt x="383" y="157"/>
                      <a:pt x="411" y="221"/>
                      <a:pt x="439" y="278"/>
                    </a:cubicBezTo>
                    <a:cubicBezTo>
                      <a:pt x="439" y="334"/>
                      <a:pt x="411" y="398"/>
                      <a:pt x="411" y="483"/>
                    </a:cubicBezTo>
                    <a:cubicBezTo>
                      <a:pt x="411" y="511"/>
                      <a:pt x="383" y="575"/>
                      <a:pt x="383" y="631"/>
                    </a:cubicBezTo>
                    <a:cubicBezTo>
                      <a:pt x="383" y="723"/>
                      <a:pt x="411" y="836"/>
                      <a:pt x="467" y="900"/>
                    </a:cubicBezTo>
                    <a:cubicBezTo>
                      <a:pt x="439" y="928"/>
                      <a:pt x="411" y="957"/>
                      <a:pt x="411" y="985"/>
                    </a:cubicBezTo>
                    <a:cubicBezTo>
                      <a:pt x="383" y="1077"/>
                      <a:pt x="383" y="1134"/>
                      <a:pt x="383" y="1190"/>
                    </a:cubicBezTo>
                    <a:lnTo>
                      <a:pt x="411" y="1218"/>
                    </a:lnTo>
                    <a:cubicBezTo>
                      <a:pt x="411" y="1367"/>
                      <a:pt x="411" y="1487"/>
                      <a:pt x="354" y="1572"/>
                    </a:cubicBezTo>
                    <a:cubicBezTo>
                      <a:pt x="308" y="1639"/>
                      <a:pt x="218" y="1687"/>
                      <a:pt x="139" y="1687"/>
                    </a:cubicBezTo>
                    <a:cubicBezTo>
                      <a:pt x="109" y="1687"/>
                      <a:pt x="81" y="1680"/>
                      <a:pt x="57" y="1664"/>
                    </a:cubicBezTo>
                    <a:lnTo>
                      <a:pt x="1" y="1721"/>
                    </a:lnTo>
                    <a:cubicBezTo>
                      <a:pt x="57" y="1749"/>
                      <a:pt x="85" y="1784"/>
                      <a:pt x="142" y="1784"/>
                    </a:cubicBezTo>
                    <a:cubicBezTo>
                      <a:pt x="234" y="1784"/>
                      <a:pt x="354" y="1721"/>
                      <a:pt x="411" y="1636"/>
                    </a:cubicBezTo>
                    <a:cubicBezTo>
                      <a:pt x="467" y="1516"/>
                      <a:pt x="496" y="1395"/>
                      <a:pt x="467" y="1218"/>
                    </a:cubicBezTo>
                    <a:lnTo>
                      <a:pt x="467" y="1190"/>
                    </a:lnTo>
                    <a:lnTo>
                      <a:pt x="467" y="1013"/>
                    </a:lnTo>
                    <a:cubicBezTo>
                      <a:pt x="496" y="985"/>
                      <a:pt x="496" y="985"/>
                      <a:pt x="531" y="957"/>
                    </a:cubicBezTo>
                    <a:lnTo>
                      <a:pt x="588" y="957"/>
                    </a:lnTo>
                    <a:lnTo>
                      <a:pt x="616" y="865"/>
                    </a:lnTo>
                    <a:lnTo>
                      <a:pt x="588" y="865"/>
                    </a:lnTo>
                    <a:cubicBezTo>
                      <a:pt x="496" y="836"/>
                      <a:pt x="467" y="723"/>
                      <a:pt x="467" y="631"/>
                    </a:cubicBezTo>
                    <a:cubicBezTo>
                      <a:pt x="467" y="575"/>
                      <a:pt x="496" y="546"/>
                      <a:pt x="496" y="483"/>
                    </a:cubicBezTo>
                    <a:cubicBezTo>
                      <a:pt x="496" y="426"/>
                      <a:pt x="531" y="334"/>
                      <a:pt x="531" y="249"/>
                    </a:cubicBezTo>
                    <a:cubicBezTo>
                      <a:pt x="496" y="193"/>
                      <a:pt x="467" y="101"/>
                      <a:pt x="383" y="44"/>
                    </a:cubicBezTo>
                    <a:cubicBezTo>
                      <a:pt x="363" y="24"/>
                      <a:pt x="326" y="1"/>
                      <a:pt x="2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2"/>
              <p:cNvSpPr/>
              <p:nvPr/>
            </p:nvSpPr>
            <p:spPr>
              <a:xfrm>
                <a:off x="725748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93" y="0"/>
                    </a:moveTo>
                    <a:lnTo>
                      <a:pt x="1" y="29"/>
                    </a:lnTo>
                    <a:cubicBezTo>
                      <a:pt x="206" y="531"/>
                      <a:pt x="206" y="1090"/>
                      <a:pt x="1" y="1564"/>
                    </a:cubicBezTo>
                    <a:lnTo>
                      <a:pt x="93" y="1592"/>
                    </a:lnTo>
                    <a:cubicBezTo>
                      <a:pt x="298" y="1090"/>
                      <a:pt x="298" y="503"/>
                      <a:pt x="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2"/>
              <p:cNvSpPr/>
              <p:nvPr/>
            </p:nvSpPr>
            <p:spPr>
              <a:xfrm>
                <a:off x="765940" y="4175493"/>
                <a:ext cx="40296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121" y="0"/>
                    </a:moveTo>
                    <a:lnTo>
                      <a:pt x="29" y="28"/>
                    </a:lnTo>
                    <a:cubicBezTo>
                      <a:pt x="298" y="587"/>
                      <a:pt x="270" y="1266"/>
                      <a:pt x="1" y="1825"/>
                    </a:cubicBezTo>
                    <a:lnTo>
                      <a:pt x="64" y="1854"/>
                    </a:lnTo>
                    <a:cubicBezTo>
                      <a:pt x="383" y="1295"/>
                      <a:pt x="383" y="587"/>
                      <a:pt x="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2"/>
              <p:cNvSpPr/>
              <p:nvPr/>
            </p:nvSpPr>
            <p:spPr>
              <a:xfrm>
                <a:off x="419141" y="4170864"/>
                <a:ext cx="64916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785" extrusionOk="0">
                    <a:moveTo>
                      <a:pt x="331" y="1"/>
                    </a:moveTo>
                    <a:cubicBezTo>
                      <a:pt x="291" y="1"/>
                      <a:pt x="254" y="24"/>
                      <a:pt x="234" y="44"/>
                    </a:cubicBezTo>
                    <a:cubicBezTo>
                      <a:pt x="149" y="101"/>
                      <a:pt x="114" y="193"/>
                      <a:pt x="86" y="249"/>
                    </a:cubicBezTo>
                    <a:cubicBezTo>
                      <a:pt x="86" y="334"/>
                      <a:pt x="114" y="426"/>
                      <a:pt x="114" y="483"/>
                    </a:cubicBezTo>
                    <a:cubicBezTo>
                      <a:pt x="114" y="546"/>
                      <a:pt x="149" y="575"/>
                      <a:pt x="149" y="631"/>
                    </a:cubicBezTo>
                    <a:cubicBezTo>
                      <a:pt x="149" y="723"/>
                      <a:pt x="114" y="836"/>
                      <a:pt x="29" y="865"/>
                    </a:cubicBezTo>
                    <a:lnTo>
                      <a:pt x="1" y="865"/>
                    </a:lnTo>
                    <a:lnTo>
                      <a:pt x="29" y="957"/>
                    </a:lnTo>
                    <a:lnTo>
                      <a:pt x="86" y="957"/>
                    </a:lnTo>
                    <a:cubicBezTo>
                      <a:pt x="114" y="985"/>
                      <a:pt x="114" y="985"/>
                      <a:pt x="149" y="1013"/>
                    </a:cubicBezTo>
                    <a:lnTo>
                      <a:pt x="149" y="1190"/>
                    </a:lnTo>
                    <a:lnTo>
                      <a:pt x="114" y="1218"/>
                    </a:lnTo>
                    <a:cubicBezTo>
                      <a:pt x="114" y="1395"/>
                      <a:pt x="149" y="1516"/>
                      <a:pt x="206" y="1636"/>
                    </a:cubicBezTo>
                    <a:cubicBezTo>
                      <a:pt x="263" y="1721"/>
                      <a:pt x="383" y="1784"/>
                      <a:pt x="468" y="1784"/>
                    </a:cubicBezTo>
                    <a:cubicBezTo>
                      <a:pt x="531" y="1784"/>
                      <a:pt x="560" y="1749"/>
                      <a:pt x="616" y="1721"/>
                    </a:cubicBezTo>
                    <a:lnTo>
                      <a:pt x="560" y="1664"/>
                    </a:lnTo>
                    <a:cubicBezTo>
                      <a:pt x="534" y="1680"/>
                      <a:pt x="505" y="1687"/>
                      <a:pt x="475" y="1687"/>
                    </a:cubicBezTo>
                    <a:cubicBezTo>
                      <a:pt x="396" y="1687"/>
                      <a:pt x="309" y="1639"/>
                      <a:pt x="263" y="1572"/>
                    </a:cubicBezTo>
                    <a:cubicBezTo>
                      <a:pt x="206" y="1487"/>
                      <a:pt x="206" y="1367"/>
                      <a:pt x="206" y="1218"/>
                    </a:cubicBezTo>
                    <a:lnTo>
                      <a:pt x="234" y="1190"/>
                    </a:lnTo>
                    <a:cubicBezTo>
                      <a:pt x="234" y="1134"/>
                      <a:pt x="234" y="1077"/>
                      <a:pt x="206" y="985"/>
                    </a:cubicBezTo>
                    <a:cubicBezTo>
                      <a:pt x="206" y="957"/>
                      <a:pt x="178" y="928"/>
                      <a:pt x="149" y="900"/>
                    </a:cubicBezTo>
                    <a:cubicBezTo>
                      <a:pt x="206" y="836"/>
                      <a:pt x="234" y="723"/>
                      <a:pt x="234" y="631"/>
                    </a:cubicBezTo>
                    <a:cubicBezTo>
                      <a:pt x="234" y="575"/>
                      <a:pt x="206" y="511"/>
                      <a:pt x="206" y="483"/>
                    </a:cubicBezTo>
                    <a:cubicBezTo>
                      <a:pt x="206" y="398"/>
                      <a:pt x="178" y="334"/>
                      <a:pt x="178" y="278"/>
                    </a:cubicBezTo>
                    <a:cubicBezTo>
                      <a:pt x="206" y="221"/>
                      <a:pt x="234" y="157"/>
                      <a:pt x="263" y="101"/>
                    </a:cubicBezTo>
                    <a:lnTo>
                      <a:pt x="355" y="101"/>
                    </a:lnTo>
                    <a:lnTo>
                      <a:pt x="383" y="16"/>
                    </a:lnTo>
                    <a:cubicBezTo>
                      <a:pt x="366" y="5"/>
                      <a:pt x="348" y="1"/>
                      <a:pt x="3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2"/>
              <p:cNvSpPr/>
              <p:nvPr/>
            </p:nvSpPr>
            <p:spPr>
              <a:xfrm>
                <a:off x="350751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205" y="0"/>
                    </a:moveTo>
                    <a:cubicBezTo>
                      <a:pt x="0" y="503"/>
                      <a:pt x="0" y="1090"/>
                      <a:pt x="205" y="1592"/>
                    </a:cubicBezTo>
                    <a:lnTo>
                      <a:pt x="297" y="1564"/>
                    </a:lnTo>
                    <a:cubicBezTo>
                      <a:pt x="92" y="1090"/>
                      <a:pt x="92" y="531"/>
                      <a:pt x="297" y="29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2"/>
              <p:cNvSpPr/>
              <p:nvPr/>
            </p:nvSpPr>
            <p:spPr>
              <a:xfrm>
                <a:off x="300879" y="4175493"/>
                <a:ext cx="41033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854" extrusionOk="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0" y="587"/>
                      <a:pt x="0" y="1295"/>
                      <a:pt x="325" y="1854"/>
                    </a:cubicBezTo>
                    <a:lnTo>
                      <a:pt x="389" y="1825"/>
                    </a:lnTo>
                    <a:cubicBezTo>
                      <a:pt x="120" y="1266"/>
                      <a:pt x="92" y="587"/>
                      <a:pt x="354" y="2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7ABF1F6-E89D-CC18-D9FA-0193BD9EB854}"/>
              </a:ext>
            </a:extLst>
          </p:cNvPr>
          <p:cNvSpPr/>
          <p:nvPr/>
        </p:nvSpPr>
        <p:spPr>
          <a:xfrm>
            <a:off x="1511404" y="2036991"/>
            <a:ext cx="6002899" cy="1545041"/>
          </a:xfrm>
          <a:prstGeom prst="rect">
            <a:avLst/>
          </a:prstGeom>
          <a:solidFill>
            <a:srgbClr val="F9FDE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Root Directory</a:t>
            </a:r>
          </a:p>
          <a:p>
            <a:pPr algn="ctr"/>
            <a:endParaRPr lang="en-US" sz="3200" dirty="0"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721A76-0172-9619-A08A-ABB722C87473}"/>
              </a:ext>
            </a:extLst>
          </p:cNvPr>
          <p:cNvSpPr/>
          <p:nvPr/>
        </p:nvSpPr>
        <p:spPr>
          <a:xfrm>
            <a:off x="6153612" y="3057112"/>
            <a:ext cx="1312607" cy="4542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B49B91-0562-9CA3-5FA5-E8818850238A}"/>
              </a:ext>
            </a:extLst>
          </p:cNvPr>
          <p:cNvSpPr/>
          <p:nvPr/>
        </p:nvSpPr>
        <p:spPr>
          <a:xfrm>
            <a:off x="-1498040" y="2657136"/>
            <a:ext cx="1312608" cy="4542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D9B5879-56C7-9318-B481-5600AF9570D1}"/>
              </a:ext>
            </a:extLst>
          </p:cNvPr>
          <p:cNvSpPr/>
          <p:nvPr/>
        </p:nvSpPr>
        <p:spPr>
          <a:xfrm>
            <a:off x="5781368" y="3239999"/>
            <a:ext cx="88490" cy="8849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B6CC3712-7B46-0078-C7A7-AD7A427095A7}"/>
              </a:ext>
            </a:extLst>
          </p:cNvPr>
          <p:cNvSpPr/>
          <p:nvPr/>
        </p:nvSpPr>
        <p:spPr>
          <a:xfrm>
            <a:off x="5967490" y="3239999"/>
            <a:ext cx="88490" cy="8849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0936F32-F92C-ED72-23FA-68460343341B}"/>
              </a:ext>
            </a:extLst>
          </p:cNvPr>
          <p:cNvSpPr/>
          <p:nvPr/>
        </p:nvSpPr>
        <p:spPr>
          <a:xfrm>
            <a:off x="5594941" y="3239999"/>
            <a:ext cx="88490" cy="8849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882426F-CC21-6068-B9F9-570F4FEF8C63}"/>
              </a:ext>
            </a:extLst>
          </p:cNvPr>
          <p:cNvSpPr/>
          <p:nvPr/>
        </p:nvSpPr>
        <p:spPr>
          <a:xfrm>
            <a:off x="2872093" y="3057112"/>
            <a:ext cx="1312608" cy="4542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5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9ED0B74-353C-76A1-785C-6D79D2B0DCFA}"/>
              </a:ext>
            </a:extLst>
          </p:cNvPr>
          <p:cNvSpPr/>
          <p:nvPr/>
        </p:nvSpPr>
        <p:spPr>
          <a:xfrm>
            <a:off x="4184701" y="3057112"/>
            <a:ext cx="1312608" cy="4542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24" name="Google Shape;1052;p42">
            <a:extLst>
              <a:ext uri="{FF2B5EF4-FFF2-40B4-BE49-F238E27FC236}">
                <a16:creationId xmlns:a16="http://schemas.microsoft.com/office/drawing/2014/main" id="{C910867E-E1A7-2324-6678-9A6FA5C610BF}"/>
              </a:ext>
            </a:extLst>
          </p:cNvPr>
          <p:cNvSpPr txBox="1">
            <a:spLocks/>
          </p:cNvSpPr>
          <p:nvPr/>
        </p:nvSpPr>
        <p:spPr>
          <a:xfrm>
            <a:off x="1057899" y="971654"/>
            <a:ext cx="7366101" cy="90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" dirty="0"/>
              <a:t>The Root Directory is the primary directory of the disk. Unlike other directories locate in the Data Area, space for the Root Directory is allocated statically, when disk is formatted; so it has a finite limit on the number of files or directories that can be created therein.</a:t>
            </a:r>
          </a:p>
        </p:txBody>
      </p:sp>
      <p:sp>
        <p:nvSpPr>
          <p:cNvPr id="4" name="Google Shape;1052;p42">
            <a:extLst>
              <a:ext uri="{FF2B5EF4-FFF2-40B4-BE49-F238E27FC236}">
                <a16:creationId xmlns:a16="http://schemas.microsoft.com/office/drawing/2014/main" id="{A8EA3760-106A-3FE4-C14E-063589A7F339}"/>
              </a:ext>
            </a:extLst>
          </p:cNvPr>
          <p:cNvSpPr txBox="1">
            <a:spLocks/>
          </p:cNvSpPr>
          <p:nvPr/>
        </p:nvSpPr>
        <p:spPr>
          <a:xfrm>
            <a:off x="1057898" y="3683310"/>
            <a:ext cx="7366101" cy="63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" dirty="0"/>
              <a:t>Every directories are divided into 32-byte </a:t>
            </a:r>
            <a:r>
              <a:rPr lang="en" b="1" dirty="0">
                <a:solidFill>
                  <a:schemeClr val="accent5"/>
                </a:solidFill>
              </a:rPr>
              <a:t>entries</a:t>
            </a:r>
            <a:r>
              <a:rPr lang="en" dirty="0"/>
              <a:t> which contain information about files or subdirectories located in it.</a:t>
            </a:r>
            <a:endParaRPr lang="en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3F7EF9C9-889F-E314-1D16-EC9350F6731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81855883"/>
                  </p:ext>
                </p:extLst>
              </p:nvPr>
            </p:nvGraphicFramePr>
            <p:xfrm>
              <a:off x="1539979" y="3037355"/>
              <a:ext cx="1351712" cy="493776"/>
            </p:xfrm>
            <a:graphic>
              <a:graphicData uri="http://schemas.microsoft.com/office/powerpoint/2016/slidezoom">
                <pslz:sldZm>
                  <pslz:sldZmObj sldId="258" cId="0">
                    <pslz:zmPr id="{08DFA469-60AD-4696-9003-DF8314B862AC}" returnToParent="0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51712" cy="49377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F7EF9C9-889F-E314-1D16-EC9350F673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9979" y="3037355"/>
                <a:ext cx="1351712" cy="49377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BBE5983-686D-D40C-A51C-B2F2F983C517}"/>
              </a:ext>
            </a:extLst>
          </p:cNvPr>
          <p:cNvSpPr txBox="1"/>
          <p:nvPr/>
        </p:nvSpPr>
        <p:spPr>
          <a:xfrm>
            <a:off x="4448265" y="3130355"/>
            <a:ext cx="876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32 bytes</a:t>
            </a:r>
          </a:p>
        </p:txBody>
      </p:sp>
    </p:spTree>
    <p:extLst>
      <p:ext uri="{BB962C8B-B14F-4D97-AF65-F5344CB8AC3E}">
        <p14:creationId xmlns:p14="http://schemas.microsoft.com/office/powerpoint/2010/main" val="16269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13" grpId="0" animBg="1"/>
      <p:bldP spid="18" grpId="0" animBg="1"/>
      <p:bldP spid="27" grpId="0" animBg="1"/>
      <p:bldP spid="1024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39"/>
          <p:cNvGrpSpPr/>
          <p:nvPr/>
        </p:nvGrpSpPr>
        <p:grpSpPr>
          <a:xfrm flipH="1">
            <a:off x="6126500" y="838493"/>
            <a:ext cx="2697874" cy="3765515"/>
            <a:chOff x="-5808398" y="445034"/>
            <a:chExt cx="2883268" cy="4024276"/>
          </a:xfrm>
        </p:grpSpPr>
        <p:sp>
          <p:nvSpPr>
            <p:cNvPr id="678" name="Google Shape;678;p39"/>
            <p:cNvSpPr/>
            <p:nvPr/>
          </p:nvSpPr>
          <p:spPr>
            <a:xfrm rot="2744938">
              <a:off x="-3819530" y="1542726"/>
              <a:ext cx="754654" cy="708578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 rot="6300017">
              <a:off x="-5588098" y="1340012"/>
              <a:ext cx="2259327" cy="2189777"/>
            </a:xfrm>
            <a:custGeom>
              <a:avLst/>
              <a:gdLst/>
              <a:ahLst/>
              <a:cxnLst/>
              <a:rect l="l" t="t" r="r" b="b"/>
              <a:pathLst>
                <a:path w="34694" h="33626" extrusionOk="0">
                  <a:moveTo>
                    <a:pt x="26961" y="0"/>
                  </a:moveTo>
                  <a:cubicBezTo>
                    <a:pt x="26141" y="0"/>
                    <a:pt x="25322" y="151"/>
                    <a:pt x="24556" y="464"/>
                  </a:cubicBezTo>
                  <a:cubicBezTo>
                    <a:pt x="21698" y="1610"/>
                    <a:pt x="20134" y="4617"/>
                    <a:pt x="17835" y="6683"/>
                  </a:cubicBezTo>
                  <a:cubicBezTo>
                    <a:pt x="14743" y="9484"/>
                    <a:pt x="10676" y="9541"/>
                    <a:pt x="7223" y="11514"/>
                  </a:cubicBezTo>
                  <a:cubicBezTo>
                    <a:pt x="4217" y="13226"/>
                    <a:pt x="1712" y="16000"/>
                    <a:pt x="680" y="19332"/>
                  </a:cubicBezTo>
                  <a:cubicBezTo>
                    <a:pt x="121" y="21065"/>
                    <a:pt x="0" y="23223"/>
                    <a:pt x="382" y="25281"/>
                  </a:cubicBezTo>
                  <a:cubicBezTo>
                    <a:pt x="800" y="27432"/>
                    <a:pt x="1769" y="29441"/>
                    <a:pt x="3361" y="30679"/>
                  </a:cubicBezTo>
                  <a:cubicBezTo>
                    <a:pt x="6075" y="32748"/>
                    <a:pt x="9754" y="33625"/>
                    <a:pt x="13212" y="33625"/>
                  </a:cubicBezTo>
                  <a:cubicBezTo>
                    <a:pt x="14035" y="33625"/>
                    <a:pt x="14846" y="33576"/>
                    <a:pt x="15628" y="33480"/>
                  </a:cubicBezTo>
                  <a:cubicBezTo>
                    <a:pt x="16066" y="33417"/>
                    <a:pt x="16512" y="33360"/>
                    <a:pt x="16922" y="33268"/>
                  </a:cubicBezTo>
                  <a:cubicBezTo>
                    <a:pt x="19455" y="32801"/>
                    <a:pt x="21931" y="31768"/>
                    <a:pt x="23763" y="29971"/>
                  </a:cubicBezTo>
                  <a:cubicBezTo>
                    <a:pt x="25765" y="27998"/>
                    <a:pt x="26798" y="25840"/>
                    <a:pt x="27767" y="23251"/>
                  </a:cubicBezTo>
                  <a:cubicBezTo>
                    <a:pt x="28892" y="20273"/>
                    <a:pt x="30774" y="17676"/>
                    <a:pt x="32217" y="14846"/>
                  </a:cubicBezTo>
                  <a:cubicBezTo>
                    <a:pt x="33667" y="12045"/>
                    <a:pt x="34693" y="8805"/>
                    <a:pt x="33929" y="5742"/>
                  </a:cubicBezTo>
                  <a:cubicBezTo>
                    <a:pt x="33427" y="3768"/>
                    <a:pt x="32160" y="1964"/>
                    <a:pt x="30420" y="938"/>
                  </a:cubicBezTo>
                  <a:cubicBezTo>
                    <a:pt x="29369" y="324"/>
                    <a:pt x="28163" y="0"/>
                    <a:pt x="26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39"/>
            <p:cNvGrpSpPr/>
            <p:nvPr/>
          </p:nvGrpSpPr>
          <p:grpSpPr>
            <a:xfrm>
              <a:off x="-5163380" y="1291096"/>
              <a:ext cx="1547505" cy="3178214"/>
              <a:chOff x="-2207555" y="876296"/>
              <a:chExt cx="1547505" cy="3178214"/>
            </a:xfrm>
          </p:grpSpPr>
          <p:grpSp>
            <p:nvGrpSpPr>
              <p:cNvPr id="681" name="Google Shape;681;p39"/>
              <p:cNvGrpSpPr/>
              <p:nvPr/>
            </p:nvGrpSpPr>
            <p:grpSpPr>
              <a:xfrm>
                <a:off x="-2207555" y="876296"/>
                <a:ext cx="1547505" cy="3178214"/>
                <a:chOff x="-6810083" y="-1297691"/>
                <a:chExt cx="5037450" cy="10345749"/>
              </a:xfrm>
            </p:grpSpPr>
            <p:sp>
              <p:nvSpPr>
                <p:cNvPr id="682" name="Google Shape;682;p39"/>
                <p:cNvSpPr/>
                <p:nvPr/>
              </p:nvSpPr>
              <p:spPr>
                <a:xfrm>
                  <a:off x="-5891066" y="-605503"/>
                  <a:ext cx="3025992" cy="133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7" h="2841" extrusionOk="0">
                      <a:moveTo>
                        <a:pt x="3104" y="1"/>
                      </a:moveTo>
                      <a:cubicBezTo>
                        <a:pt x="2964" y="175"/>
                        <a:pt x="2740" y="226"/>
                        <a:pt x="2506" y="226"/>
                      </a:cubicBezTo>
                      <a:cubicBezTo>
                        <a:pt x="2448" y="226"/>
                        <a:pt x="2390" y="223"/>
                        <a:pt x="2332" y="218"/>
                      </a:cubicBezTo>
                      <a:cubicBezTo>
                        <a:pt x="2068" y="175"/>
                        <a:pt x="1804" y="64"/>
                        <a:pt x="1518" y="64"/>
                      </a:cubicBezTo>
                      <a:cubicBezTo>
                        <a:pt x="1495" y="63"/>
                        <a:pt x="1472" y="63"/>
                        <a:pt x="1449" y="63"/>
                      </a:cubicBezTo>
                      <a:cubicBezTo>
                        <a:pt x="1098" y="63"/>
                        <a:pt x="756" y="213"/>
                        <a:pt x="508" y="461"/>
                      </a:cubicBezTo>
                      <a:cubicBezTo>
                        <a:pt x="22" y="947"/>
                        <a:pt x="1" y="1804"/>
                        <a:pt x="440" y="2311"/>
                      </a:cubicBezTo>
                      <a:cubicBezTo>
                        <a:pt x="709" y="2606"/>
                        <a:pt x="1111" y="2760"/>
                        <a:pt x="1503" y="2760"/>
                      </a:cubicBezTo>
                      <a:cubicBezTo>
                        <a:pt x="1788" y="2760"/>
                        <a:pt x="2068" y="2679"/>
                        <a:pt x="2290" y="2512"/>
                      </a:cubicBezTo>
                      <a:lnTo>
                        <a:pt x="5372" y="2840"/>
                      </a:lnTo>
                      <a:cubicBezTo>
                        <a:pt x="5880" y="2819"/>
                        <a:pt x="6345" y="2380"/>
                        <a:pt x="6409" y="1851"/>
                      </a:cubicBezTo>
                      <a:cubicBezTo>
                        <a:pt x="6456" y="1344"/>
                        <a:pt x="6060" y="815"/>
                        <a:pt x="5552" y="704"/>
                      </a:cubicBezTo>
                      <a:cubicBezTo>
                        <a:pt x="5351" y="662"/>
                        <a:pt x="5156" y="683"/>
                        <a:pt x="4955" y="593"/>
                      </a:cubicBezTo>
                      <a:cubicBezTo>
                        <a:pt x="4759" y="530"/>
                        <a:pt x="4558" y="350"/>
                        <a:pt x="4648" y="175"/>
                      </a:cubicBezTo>
                      <a:cubicBezTo>
                        <a:pt x="4119" y="86"/>
                        <a:pt x="3633" y="64"/>
                        <a:pt x="31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39"/>
                <p:cNvSpPr/>
                <p:nvPr/>
              </p:nvSpPr>
              <p:spPr>
                <a:xfrm>
                  <a:off x="-4661805" y="-429293"/>
                  <a:ext cx="805588" cy="1217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" h="2597" extrusionOk="0">
                      <a:moveTo>
                        <a:pt x="571" y="0"/>
                      </a:moveTo>
                      <a:lnTo>
                        <a:pt x="0" y="1803"/>
                      </a:lnTo>
                      <a:lnTo>
                        <a:pt x="85" y="2464"/>
                      </a:lnTo>
                      <a:lnTo>
                        <a:pt x="1718" y="2596"/>
                      </a:lnTo>
                      <a:lnTo>
                        <a:pt x="1718" y="2596"/>
                      </a:lnTo>
                      <a:lnTo>
                        <a:pt x="1586" y="2068"/>
                      </a:lnTo>
                      <a:lnTo>
                        <a:pt x="1607" y="878"/>
                      </a:lnTo>
                      <a:lnTo>
                        <a:pt x="571" y="0"/>
                      </a:ln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39"/>
                <p:cNvSpPr/>
                <p:nvPr/>
              </p:nvSpPr>
              <p:spPr>
                <a:xfrm>
                  <a:off x="-4218476" y="-119525"/>
                  <a:ext cx="359900" cy="46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989" extrusionOk="0">
                      <a:moveTo>
                        <a:pt x="349" y="0"/>
                      </a:moveTo>
                      <a:cubicBezTo>
                        <a:pt x="244" y="43"/>
                        <a:pt x="133" y="85"/>
                        <a:pt x="0" y="132"/>
                      </a:cubicBezTo>
                      <a:cubicBezTo>
                        <a:pt x="85" y="481"/>
                        <a:pt x="328" y="814"/>
                        <a:pt x="640" y="989"/>
                      </a:cubicBezTo>
                      <a:lnTo>
                        <a:pt x="661" y="265"/>
                      </a:lnTo>
                      <a:lnTo>
                        <a:pt x="34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39"/>
                <p:cNvSpPr/>
                <p:nvPr/>
              </p:nvSpPr>
              <p:spPr>
                <a:xfrm>
                  <a:off x="-5777185" y="415673"/>
                  <a:ext cx="2961320" cy="743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9" h="1587" extrusionOk="0">
                      <a:moveTo>
                        <a:pt x="2380" y="0"/>
                      </a:moveTo>
                      <a:cubicBezTo>
                        <a:pt x="2380" y="0"/>
                        <a:pt x="1455" y="90"/>
                        <a:pt x="1058" y="265"/>
                      </a:cubicBezTo>
                      <a:cubicBezTo>
                        <a:pt x="746" y="397"/>
                        <a:pt x="1" y="1586"/>
                        <a:pt x="1" y="1586"/>
                      </a:cubicBezTo>
                      <a:lnTo>
                        <a:pt x="6319" y="1586"/>
                      </a:lnTo>
                      <a:cubicBezTo>
                        <a:pt x="6319" y="1586"/>
                        <a:pt x="5595" y="619"/>
                        <a:pt x="5351" y="465"/>
                      </a:cubicBezTo>
                      <a:cubicBezTo>
                        <a:pt x="5087" y="312"/>
                        <a:pt x="3966" y="265"/>
                        <a:pt x="3966" y="265"/>
                      </a:cubicBezTo>
                      <a:cubicBezTo>
                        <a:pt x="3827" y="438"/>
                        <a:pt x="3651" y="503"/>
                        <a:pt x="3468" y="503"/>
                      </a:cubicBezTo>
                      <a:cubicBezTo>
                        <a:pt x="2954" y="503"/>
                        <a:pt x="2380" y="0"/>
                        <a:pt x="23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39"/>
                <p:cNvSpPr/>
                <p:nvPr/>
              </p:nvSpPr>
              <p:spPr>
                <a:xfrm>
                  <a:off x="-4446227" y="-1297691"/>
                  <a:ext cx="1095206" cy="1449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7" h="3093" extrusionOk="0">
                      <a:moveTo>
                        <a:pt x="1228" y="0"/>
                      </a:moveTo>
                      <a:cubicBezTo>
                        <a:pt x="842" y="0"/>
                        <a:pt x="583" y="151"/>
                        <a:pt x="397" y="352"/>
                      </a:cubicBezTo>
                      <a:cubicBezTo>
                        <a:pt x="174" y="595"/>
                        <a:pt x="69" y="928"/>
                        <a:pt x="21" y="1124"/>
                      </a:cubicBezTo>
                      <a:lnTo>
                        <a:pt x="21" y="1166"/>
                      </a:lnTo>
                      <a:lnTo>
                        <a:pt x="21" y="1192"/>
                      </a:lnTo>
                      <a:lnTo>
                        <a:pt x="0" y="1192"/>
                      </a:lnTo>
                      <a:lnTo>
                        <a:pt x="0" y="1214"/>
                      </a:lnTo>
                      <a:lnTo>
                        <a:pt x="0" y="1256"/>
                      </a:lnTo>
                      <a:lnTo>
                        <a:pt x="0" y="1298"/>
                      </a:lnTo>
                      <a:lnTo>
                        <a:pt x="21" y="1367"/>
                      </a:lnTo>
                      <a:lnTo>
                        <a:pt x="418" y="2710"/>
                      </a:lnTo>
                      <a:cubicBezTo>
                        <a:pt x="418" y="2710"/>
                        <a:pt x="742" y="3093"/>
                        <a:pt x="1197" y="3093"/>
                      </a:cubicBezTo>
                      <a:cubicBezTo>
                        <a:pt x="1369" y="3093"/>
                        <a:pt x="1561" y="3037"/>
                        <a:pt x="1761" y="2884"/>
                      </a:cubicBezTo>
                      <a:cubicBezTo>
                        <a:pt x="2157" y="2578"/>
                        <a:pt x="2337" y="1721"/>
                        <a:pt x="2205" y="992"/>
                      </a:cubicBezTo>
                      <a:cubicBezTo>
                        <a:pt x="2184" y="970"/>
                        <a:pt x="2184" y="949"/>
                        <a:pt x="2184" y="928"/>
                      </a:cubicBezTo>
                      <a:lnTo>
                        <a:pt x="2184" y="902"/>
                      </a:lnTo>
                      <a:cubicBezTo>
                        <a:pt x="2157" y="881"/>
                        <a:pt x="2157" y="859"/>
                        <a:pt x="2157" y="838"/>
                      </a:cubicBezTo>
                      <a:lnTo>
                        <a:pt x="2157" y="817"/>
                      </a:lnTo>
                      <a:cubicBezTo>
                        <a:pt x="2136" y="796"/>
                        <a:pt x="2136" y="796"/>
                        <a:pt x="2136" y="770"/>
                      </a:cubicBezTo>
                      <a:cubicBezTo>
                        <a:pt x="2136" y="748"/>
                        <a:pt x="2115" y="727"/>
                        <a:pt x="2115" y="706"/>
                      </a:cubicBezTo>
                      <a:cubicBezTo>
                        <a:pt x="2025" y="463"/>
                        <a:pt x="1919" y="267"/>
                        <a:pt x="1739" y="156"/>
                      </a:cubicBezTo>
                      <a:cubicBezTo>
                        <a:pt x="1697" y="109"/>
                        <a:pt x="1655" y="88"/>
                        <a:pt x="1607" y="66"/>
                      </a:cubicBezTo>
                      <a:cubicBezTo>
                        <a:pt x="1586" y="66"/>
                        <a:pt x="1565" y="66"/>
                        <a:pt x="1544" y="45"/>
                      </a:cubicBezTo>
                      <a:cubicBezTo>
                        <a:pt x="1523" y="45"/>
                        <a:pt x="1496" y="45"/>
                        <a:pt x="1496" y="24"/>
                      </a:cubicBezTo>
                      <a:cubicBezTo>
                        <a:pt x="1433" y="24"/>
                        <a:pt x="1390" y="24"/>
                        <a:pt x="1343" y="3"/>
                      </a:cubicBezTo>
                      <a:lnTo>
                        <a:pt x="1322" y="3"/>
                      </a:lnTo>
                      <a:cubicBezTo>
                        <a:pt x="1290" y="1"/>
                        <a:pt x="1258" y="0"/>
                        <a:pt x="1228" y="0"/>
                      </a:cubicBez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39"/>
                <p:cNvSpPr/>
                <p:nvPr/>
              </p:nvSpPr>
              <p:spPr>
                <a:xfrm>
                  <a:off x="-4622438" y="-781245"/>
                  <a:ext cx="332733" cy="428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" h="914" extrusionOk="0">
                      <a:moveTo>
                        <a:pt x="487" y="1"/>
                      </a:moveTo>
                      <a:cubicBezTo>
                        <a:pt x="397" y="1"/>
                        <a:pt x="313" y="22"/>
                        <a:pt x="223" y="90"/>
                      </a:cubicBezTo>
                      <a:cubicBezTo>
                        <a:pt x="69" y="223"/>
                        <a:pt x="1" y="461"/>
                        <a:pt x="91" y="661"/>
                      </a:cubicBezTo>
                      <a:cubicBezTo>
                        <a:pt x="167" y="811"/>
                        <a:pt x="353" y="914"/>
                        <a:pt x="531" y="914"/>
                      </a:cubicBezTo>
                      <a:cubicBezTo>
                        <a:pt x="561" y="914"/>
                        <a:pt x="590" y="911"/>
                        <a:pt x="619" y="905"/>
                      </a:cubicBezTo>
                      <a:lnTo>
                        <a:pt x="709" y="154"/>
                      </a:lnTo>
                      <a:cubicBezTo>
                        <a:pt x="662" y="64"/>
                        <a:pt x="577" y="22"/>
                        <a:pt x="487" y="1"/>
                      </a:cubicBez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39"/>
                <p:cNvSpPr/>
                <p:nvPr/>
              </p:nvSpPr>
              <p:spPr>
                <a:xfrm>
                  <a:off x="-4436385" y="-1297691"/>
                  <a:ext cx="1001478" cy="565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7" h="1207" extrusionOk="0">
                      <a:moveTo>
                        <a:pt x="1207" y="0"/>
                      </a:moveTo>
                      <a:cubicBezTo>
                        <a:pt x="821" y="0"/>
                        <a:pt x="562" y="151"/>
                        <a:pt x="376" y="352"/>
                      </a:cubicBezTo>
                      <a:cubicBezTo>
                        <a:pt x="153" y="595"/>
                        <a:pt x="48" y="928"/>
                        <a:pt x="0" y="1124"/>
                      </a:cubicBezTo>
                      <a:cubicBezTo>
                        <a:pt x="92" y="1178"/>
                        <a:pt x="201" y="1207"/>
                        <a:pt x="311" y="1207"/>
                      </a:cubicBezTo>
                      <a:cubicBezTo>
                        <a:pt x="385" y="1207"/>
                        <a:pt x="459" y="1194"/>
                        <a:pt x="529" y="1166"/>
                      </a:cubicBezTo>
                      <a:cubicBezTo>
                        <a:pt x="751" y="1103"/>
                        <a:pt x="904" y="949"/>
                        <a:pt x="1058" y="770"/>
                      </a:cubicBezTo>
                      <a:cubicBezTo>
                        <a:pt x="1211" y="595"/>
                        <a:pt x="1343" y="373"/>
                        <a:pt x="1433" y="156"/>
                      </a:cubicBezTo>
                      <a:cubicBezTo>
                        <a:pt x="1454" y="241"/>
                        <a:pt x="1502" y="331"/>
                        <a:pt x="1544" y="421"/>
                      </a:cubicBezTo>
                      <a:cubicBezTo>
                        <a:pt x="1655" y="616"/>
                        <a:pt x="1851" y="796"/>
                        <a:pt x="2073" y="817"/>
                      </a:cubicBezTo>
                      <a:lnTo>
                        <a:pt x="2136" y="817"/>
                      </a:lnTo>
                      <a:cubicBezTo>
                        <a:pt x="2115" y="796"/>
                        <a:pt x="2115" y="796"/>
                        <a:pt x="2115" y="770"/>
                      </a:cubicBezTo>
                      <a:cubicBezTo>
                        <a:pt x="2115" y="748"/>
                        <a:pt x="2094" y="727"/>
                        <a:pt x="2094" y="706"/>
                      </a:cubicBezTo>
                      <a:cubicBezTo>
                        <a:pt x="2004" y="463"/>
                        <a:pt x="1898" y="267"/>
                        <a:pt x="1718" y="156"/>
                      </a:cubicBezTo>
                      <a:cubicBezTo>
                        <a:pt x="1676" y="109"/>
                        <a:pt x="1634" y="88"/>
                        <a:pt x="1586" y="66"/>
                      </a:cubicBezTo>
                      <a:cubicBezTo>
                        <a:pt x="1565" y="66"/>
                        <a:pt x="1544" y="66"/>
                        <a:pt x="1523" y="45"/>
                      </a:cubicBezTo>
                      <a:cubicBezTo>
                        <a:pt x="1502" y="45"/>
                        <a:pt x="1475" y="45"/>
                        <a:pt x="1475" y="24"/>
                      </a:cubicBezTo>
                      <a:cubicBezTo>
                        <a:pt x="1412" y="24"/>
                        <a:pt x="1369" y="24"/>
                        <a:pt x="1322" y="3"/>
                      </a:cubicBezTo>
                      <a:lnTo>
                        <a:pt x="1301" y="3"/>
                      </a:lnTo>
                      <a:cubicBezTo>
                        <a:pt x="1269" y="1"/>
                        <a:pt x="1237" y="0"/>
                        <a:pt x="120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39"/>
                <p:cNvSpPr/>
                <p:nvPr/>
              </p:nvSpPr>
              <p:spPr>
                <a:xfrm>
                  <a:off x="-3608755" y="8096285"/>
                  <a:ext cx="1836122" cy="951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8" h="2031" extrusionOk="0">
                      <a:moveTo>
                        <a:pt x="0" y="1"/>
                      </a:moveTo>
                      <a:lnTo>
                        <a:pt x="217" y="2031"/>
                      </a:lnTo>
                      <a:lnTo>
                        <a:pt x="3918" y="2031"/>
                      </a:lnTo>
                      <a:cubicBezTo>
                        <a:pt x="3918" y="1740"/>
                        <a:pt x="3764" y="1502"/>
                        <a:pt x="3542" y="1370"/>
                      </a:cubicBezTo>
                      <a:cubicBezTo>
                        <a:pt x="3347" y="1212"/>
                        <a:pt x="3082" y="1169"/>
                        <a:pt x="2860" y="1106"/>
                      </a:cubicBezTo>
                      <a:cubicBezTo>
                        <a:pt x="2617" y="1058"/>
                        <a:pt x="2379" y="974"/>
                        <a:pt x="2178" y="815"/>
                      </a:cubicBezTo>
                      <a:cubicBezTo>
                        <a:pt x="1956" y="619"/>
                        <a:pt x="1850" y="334"/>
                        <a:pt x="1824" y="22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39"/>
                <p:cNvSpPr/>
                <p:nvPr/>
              </p:nvSpPr>
              <p:spPr>
                <a:xfrm>
                  <a:off x="-6128670" y="8096285"/>
                  <a:ext cx="1900794" cy="951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" h="2031" extrusionOk="0">
                      <a:moveTo>
                        <a:pt x="460" y="1"/>
                      </a:moveTo>
                      <a:lnTo>
                        <a:pt x="0" y="2031"/>
                      </a:lnTo>
                      <a:lnTo>
                        <a:pt x="4029" y="2031"/>
                      </a:lnTo>
                      <a:cubicBezTo>
                        <a:pt x="4055" y="1740"/>
                        <a:pt x="3876" y="1502"/>
                        <a:pt x="3680" y="1370"/>
                      </a:cubicBezTo>
                      <a:cubicBezTo>
                        <a:pt x="3458" y="1212"/>
                        <a:pt x="3215" y="1169"/>
                        <a:pt x="2971" y="1106"/>
                      </a:cubicBezTo>
                      <a:cubicBezTo>
                        <a:pt x="2734" y="1058"/>
                        <a:pt x="2490" y="974"/>
                        <a:pt x="2311" y="815"/>
                      </a:cubicBezTo>
                      <a:cubicBezTo>
                        <a:pt x="2094" y="619"/>
                        <a:pt x="1962" y="334"/>
                        <a:pt x="1962" y="22"/>
                      </a:cubicBezTo>
                      <a:lnTo>
                        <a:pt x="46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39"/>
                <p:cNvSpPr/>
                <p:nvPr/>
              </p:nvSpPr>
              <p:spPr>
                <a:xfrm>
                  <a:off x="-6170848" y="2377887"/>
                  <a:ext cx="3778624" cy="5812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3" h="12404" extrusionOk="0">
                      <a:moveTo>
                        <a:pt x="2776" y="0"/>
                      </a:moveTo>
                      <a:cubicBezTo>
                        <a:pt x="682" y="2929"/>
                        <a:pt x="0" y="12404"/>
                        <a:pt x="0" y="12404"/>
                      </a:cubicBezTo>
                      <a:lnTo>
                        <a:pt x="2998" y="12404"/>
                      </a:lnTo>
                      <a:lnTo>
                        <a:pt x="3590" y="8460"/>
                      </a:lnTo>
                      <a:lnTo>
                        <a:pt x="3791" y="6985"/>
                      </a:lnTo>
                      <a:lnTo>
                        <a:pt x="4098" y="8814"/>
                      </a:lnTo>
                      <a:lnTo>
                        <a:pt x="4716" y="12404"/>
                      </a:lnTo>
                      <a:lnTo>
                        <a:pt x="8063" y="12404"/>
                      </a:lnTo>
                      <a:lnTo>
                        <a:pt x="581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39"/>
                <p:cNvSpPr/>
                <p:nvPr/>
              </p:nvSpPr>
              <p:spPr>
                <a:xfrm>
                  <a:off x="-5851231" y="2563939"/>
                  <a:ext cx="1065682" cy="5636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4" h="12028" extrusionOk="0">
                      <a:moveTo>
                        <a:pt x="2163" y="0"/>
                      </a:moveTo>
                      <a:cubicBezTo>
                        <a:pt x="1655" y="1475"/>
                        <a:pt x="952" y="4055"/>
                        <a:pt x="423" y="7952"/>
                      </a:cubicBezTo>
                      <a:cubicBezTo>
                        <a:pt x="111" y="10288"/>
                        <a:pt x="0" y="11986"/>
                        <a:pt x="0" y="12007"/>
                      </a:cubicBezTo>
                      <a:lnTo>
                        <a:pt x="111" y="12028"/>
                      </a:lnTo>
                      <a:cubicBezTo>
                        <a:pt x="111" y="12007"/>
                        <a:pt x="222" y="10288"/>
                        <a:pt x="529" y="7973"/>
                      </a:cubicBezTo>
                      <a:cubicBezTo>
                        <a:pt x="1058" y="4076"/>
                        <a:pt x="1766" y="1496"/>
                        <a:pt x="2274" y="42"/>
                      </a:cubicBezTo>
                      <a:lnTo>
                        <a:pt x="21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39"/>
                <p:cNvSpPr/>
                <p:nvPr/>
              </p:nvSpPr>
              <p:spPr>
                <a:xfrm>
                  <a:off x="-6810083" y="1139260"/>
                  <a:ext cx="5027543" cy="3530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8" h="7534" extrusionOk="0">
                      <a:moveTo>
                        <a:pt x="0" y="0"/>
                      </a:moveTo>
                      <a:lnTo>
                        <a:pt x="0" y="7534"/>
                      </a:lnTo>
                      <a:lnTo>
                        <a:pt x="10728" y="7534"/>
                      </a:lnTo>
                      <a:lnTo>
                        <a:pt x="1072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39"/>
                <p:cNvSpPr/>
                <p:nvPr/>
              </p:nvSpPr>
              <p:spPr>
                <a:xfrm>
                  <a:off x="-6170848" y="999604"/>
                  <a:ext cx="528154" cy="459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" h="981" extrusionOk="0">
                      <a:moveTo>
                        <a:pt x="635" y="1"/>
                      </a:moveTo>
                      <a:cubicBezTo>
                        <a:pt x="360" y="1"/>
                        <a:pt x="31" y="102"/>
                        <a:pt x="0" y="229"/>
                      </a:cubicBezTo>
                      <a:cubicBezTo>
                        <a:pt x="0" y="388"/>
                        <a:pt x="418" y="938"/>
                        <a:pt x="508" y="938"/>
                      </a:cubicBezTo>
                      <a:cubicBezTo>
                        <a:pt x="619" y="938"/>
                        <a:pt x="619" y="848"/>
                        <a:pt x="619" y="848"/>
                      </a:cubicBezTo>
                      <a:cubicBezTo>
                        <a:pt x="619" y="848"/>
                        <a:pt x="682" y="980"/>
                        <a:pt x="751" y="980"/>
                      </a:cubicBezTo>
                      <a:cubicBezTo>
                        <a:pt x="841" y="980"/>
                        <a:pt x="862" y="917"/>
                        <a:pt x="862" y="917"/>
                      </a:cubicBezTo>
                      <a:cubicBezTo>
                        <a:pt x="862" y="917"/>
                        <a:pt x="896" y="961"/>
                        <a:pt x="948" y="961"/>
                      </a:cubicBezTo>
                      <a:cubicBezTo>
                        <a:pt x="968" y="961"/>
                        <a:pt x="991" y="955"/>
                        <a:pt x="1015" y="938"/>
                      </a:cubicBezTo>
                      <a:cubicBezTo>
                        <a:pt x="1126" y="869"/>
                        <a:pt x="1126" y="229"/>
                        <a:pt x="973" y="97"/>
                      </a:cubicBezTo>
                      <a:cubicBezTo>
                        <a:pt x="911" y="29"/>
                        <a:pt x="780" y="1"/>
                        <a:pt x="635" y="1"/>
                      </a:cubicBez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39"/>
                <p:cNvSpPr/>
                <p:nvPr/>
              </p:nvSpPr>
              <p:spPr>
                <a:xfrm>
                  <a:off x="-5809053" y="1149101"/>
                  <a:ext cx="62329" cy="280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598" extrusionOk="0">
                      <a:moveTo>
                        <a:pt x="69" y="0"/>
                      </a:moveTo>
                      <a:lnTo>
                        <a:pt x="0" y="42"/>
                      </a:lnTo>
                      <a:cubicBezTo>
                        <a:pt x="69" y="333"/>
                        <a:pt x="69" y="571"/>
                        <a:pt x="69" y="598"/>
                      </a:cubicBezTo>
                      <a:lnTo>
                        <a:pt x="132" y="598"/>
                      </a:lnTo>
                      <a:cubicBezTo>
                        <a:pt x="132" y="571"/>
                        <a:pt x="132" y="307"/>
                        <a:pt x="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39"/>
                <p:cNvSpPr/>
                <p:nvPr/>
              </p:nvSpPr>
              <p:spPr>
                <a:xfrm>
                  <a:off x="-5923403" y="1180969"/>
                  <a:ext cx="62797" cy="225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482" extrusionOk="0">
                      <a:moveTo>
                        <a:pt x="70" y="1"/>
                      </a:moveTo>
                      <a:lnTo>
                        <a:pt x="1" y="43"/>
                      </a:lnTo>
                      <a:cubicBezTo>
                        <a:pt x="49" y="239"/>
                        <a:pt x="70" y="482"/>
                        <a:pt x="70" y="482"/>
                      </a:cubicBezTo>
                      <a:lnTo>
                        <a:pt x="133" y="461"/>
                      </a:lnTo>
                      <a:cubicBezTo>
                        <a:pt x="133" y="440"/>
                        <a:pt x="112" y="218"/>
                        <a:pt x="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39"/>
                <p:cNvSpPr/>
                <p:nvPr/>
              </p:nvSpPr>
              <p:spPr>
                <a:xfrm>
                  <a:off x="-2939995" y="999604"/>
                  <a:ext cx="528154" cy="459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" h="981" extrusionOk="0">
                      <a:moveTo>
                        <a:pt x="642" y="1"/>
                      </a:moveTo>
                      <a:cubicBezTo>
                        <a:pt x="363" y="1"/>
                        <a:pt x="41" y="102"/>
                        <a:pt x="27" y="229"/>
                      </a:cubicBezTo>
                      <a:cubicBezTo>
                        <a:pt x="0" y="388"/>
                        <a:pt x="423" y="938"/>
                        <a:pt x="508" y="938"/>
                      </a:cubicBezTo>
                      <a:cubicBezTo>
                        <a:pt x="619" y="938"/>
                        <a:pt x="619" y="848"/>
                        <a:pt x="619" y="848"/>
                      </a:cubicBezTo>
                      <a:cubicBezTo>
                        <a:pt x="619" y="848"/>
                        <a:pt x="688" y="980"/>
                        <a:pt x="772" y="980"/>
                      </a:cubicBezTo>
                      <a:cubicBezTo>
                        <a:pt x="841" y="980"/>
                        <a:pt x="862" y="917"/>
                        <a:pt x="862" y="917"/>
                      </a:cubicBezTo>
                      <a:cubicBezTo>
                        <a:pt x="862" y="917"/>
                        <a:pt x="896" y="961"/>
                        <a:pt x="949" y="961"/>
                      </a:cubicBezTo>
                      <a:cubicBezTo>
                        <a:pt x="969" y="961"/>
                        <a:pt x="991" y="955"/>
                        <a:pt x="1016" y="938"/>
                      </a:cubicBezTo>
                      <a:cubicBezTo>
                        <a:pt x="1127" y="869"/>
                        <a:pt x="1127" y="229"/>
                        <a:pt x="994" y="97"/>
                      </a:cubicBezTo>
                      <a:cubicBezTo>
                        <a:pt x="925" y="29"/>
                        <a:pt x="79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39"/>
                <p:cNvSpPr/>
                <p:nvPr/>
              </p:nvSpPr>
              <p:spPr>
                <a:xfrm>
                  <a:off x="-2588041" y="1149101"/>
                  <a:ext cx="62329" cy="280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598" extrusionOk="0">
                      <a:moveTo>
                        <a:pt x="69" y="0"/>
                      </a:moveTo>
                      <a:lnTo>
                        <a:pt x="0" y="42"/>
                      </a:lnTo>
                      <a:cubicBezTo>
                        <a:pt x="69" y="333"/>
                        <a:pt x="69" y="571"/>
                        <a:pt x="69" y="598"/>
                      </a:cubicBezTo>
                      <a:lnTo>
                        <a:pt x="132" y="598"/>
                      </a:lnTo>
                      <a:cubicBezTo>
                        <a:pt x="132" y="571"/>
                        <a:pt x="132" y="307"/>
                        <a:pt x="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39"/>
                <p:cNvSpPr/>
                <p:nvPr/>
              </p:nvSpPr>
              <p:spPr>
                <a:xfrm>
                  <a:off x="-2701922" y="1180969"/>
                  <a:ext cx="52487" cy="225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82" extrusionOk="0">
                      <a:moveTo>
                        <a:pt x="48" y="1"/>
                      </a:moveTo>
                      <a:lnTo>
                        <a:pt x="0" y="43"/>
                      </a:lnTo>
                      <a:cubicBezTo>
                        <a:pt x="48" y="239"/>
                        <a:pt x="69" y="482"/>
                        <a:pt x="69" y="482"/>
                      </a:cubicBezTo>
                      <a:lnTo>
                        <a:pt x="111" y="461"/>
                      </a:lnTo>
                      <a:cubicBezTo>
                        <a:pt x="111" y="440"/>
                        <a:pt x="90" y="218"/>
                        <a:pt x="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39"/>
                <p:cNvSpPr/>
                <p:nvPr/>
              </p:nvSpPr>
              <p:spPr>
                <a:xfrm>
                  <a:off x="-4488405" y="-729226"/>
                  <a:ext cx="146684" cy="124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265" extrusionOk="0">
                      <a:moveTo>
                        <a:pt x="0" y="1"/>
                      </a:moveTo>
                      <a:lnTo>
                        <a:pt x="0" y="43"/>
                      </a:lnTo>
                      <a:cubicBezTo>
                        <a:pt x="69" y="43"/>
                        <a:pt x="132" y="64"/>
                        <a:pt x="180" y="112"/>
                      </a:cubicBezTo>
                      <a:cubicBezTo>
                        <a:pt x="243" y="133"/>
                        <a:pt x="264" y="196"/>
                        <a:pt x="264" y="265"/>
                      </a:cubicBezTo>
                      <a:lnTo>
                        <a:pt x="312" y="265"/>
                      </a:lnTo>
                      <a:cubicBezTo>
                        <a:pt x="312" y="196"/>
                        <a:pt x="264" y="112"/>
                        <a:pt x="222" y="64"/>
                      </a:cubicBezTo>
                      <a:cubicBezTo>
                        <a:pt x="159" y="22"/>
                        <a:pt x="90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39"/>
                <p:cNvSpPr/>
                <p:nvPr/>
              </p:nvSpPr>
              <p:spPr>
                <a:xfrm>
                  <a:off x="-3980860" y="-233400"/>
                  <a:ext cx="359914" cy="162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347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22" y="153"/>
                        <a:pt x="154" y="307"/>
                        <a:pt x="308" y="328"/>
                      </a:cubicBezTo>
                      <a:cubicBezTo>
                        <a:pt x="348" y="340"/>
                        <a:pt x="391" y="346"/>
                        <a:pt x="435" y="346"/>
                      </a:cubicBezTo>
                      <a:cubicBezTo>
                        <a:pt x="559" y="346"/>
                        <a:pt x="689" y="299"/>
                        <a:pt x="768" y="217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2" name="Google Shape;702;p39"/>
              <p:cNvGrpSpPr/>
              <p:nvPr/>
            </p:nvGrpSpPr>
            <p:grpSpPr>
              <a:xfrm>
                <a:off x="-1949281" y="1820326"/>
                <a:ext cx="1051808" cy="229363"/>
                <a:chOff x="4002795" y="1877329"/>
                <a:chExt cx="345546" cy="75352"/>
              </a:xfrm>
            </p:grpSpPr>
            <p:sp>
              <p:nvSpPr>
                <p:cNvPr id="703" name="Google Shape;703;p39"/>
                <p:cNvSpPr/>
                <p:nvPr/>
              </p:nvSpPr>
              <p:spPr>
                <a:xfrm>
                  <a:off x="4002795" y="1877329"/>
                  <a:ext cx="345546" cy="75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7" h="2180" extrusionOk="0">
                      <a:moveTo>
                        <a:pt x="0" y="0"/>
                      </a:moveTo>
                      <a:lnTo>
                        <a:pt x="0" y="2179"/>
                      </a:lnTo>
                      <a:lnTo>
                        <a:pt x="9996" y="2179"/>
                      </a:lnTo>
                      <a:lnTo>
                        <a:pt x="999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39"/>
                <p:cNvSpPr/>
                <p:nvPr/>
              </p:nvSpPr>
              <p:spPr>
                <a:xfrm>
                  <a:off x="4270785" y="1897619"/>
                  <a:ext cx="21569" cy="34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" h="1005" extrusionOk="0">
                      <a:moveTo>
                        <a:pt x="559" y="0"/>
                      </a:moveTo>
                      <a:lnTo>
                        <a:pt x="1" y="595"/>
                      </a:lnTo>
                      <a:lnTo>
                        <a:pt x="559" y="1005"/>
                      </a:lnTo>
                      <a:lnTo>
                        <a:pt x="623" y="948"/>
                      </a:lnTo>
                      <a:lnTo>
                        <a:pt x="121" y="595"/>
                      </a:lnTo>
                      <a:lnTo>
                        <a:pt x="623" y="64"/>
                      </a:lnTo>
                      <a:lnTo>
                        <a:pt x="55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39"/>
                <p:cNvSpPr/>
                <p:nvPr/>
              </p:nvSpPr>
              <p:spPr>
                <a:xfrm>
                  <a:off x="4254401" y="1897619"/>
                  <a:ext cx="22536" cy="34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005" extrusionOk="0">
                      <a:moveTo>
                        <a:pt x="595" y="0"/>
                      </a:moveTo>
                      <a:lnTo>
                        <a:pt x="1" y="595"/>
                      </a:lnTo>
                      <a:lnTo>
                        <a:pt x="595" y="1005"/>
                      </a:lnTo>
                      <a:lnTo>
                        <a:pt x="651" y="948"/>
                      </a:lnTo>
                      <a:lnTo>
                        <a:pt x="149" y="595"/>
                      </a:lnTo>
                      <a:lnTo>
                        <a:pt x="651" y="64"/>
                      </a:lnTo>
                      <a:lnTo>
                        <a:pt x="5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39"/>
                <p:cNvSpPr/>
                <p:nvPr/>
              </p:nvSpPr>
              <p:spPr>
                <a:xfrm>
                  <a:off x="4055854" y="1885970"/>
                  <a:ext cx="19356" cy="5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1668" extrusionOk="0">
                      <a:moveTo>
                        <a:pt x="305" y="0"/>
                      </a:moveTo>
                      <a:cubicBezTo>
                        <a:pt x="264" y="0"/>
                        <a:pt x="226" y="22"/>
                        <a:pt x="205" y="47"/>
                      </a:cubicBezTo>
                      <a:cubicBezTo>
                        <a:pt x="149" y="76"/>
                        <a:pt x="85" y="160"/>
                        <a:pt x="85" y="252"/>
                      </a:cubicBezTo>
                      <a:cubicBezTo>
                        <a:pt x="57" y="309"/>
                        <a:pt x="85" y="401"/>
                        <a:pt x="85" y="458"/>
                      </a:cubicBezTo>
                      <a:cubicBezTo>
                        <a:pt x="120" y="514"/>
                        <a:pt x="120" y="542"/>
                        <a:pt x="120" y="578"/>
                      </a:cubicBezTo>
                      <a:cubicBezTo>
                        <a:pt x="120" y="691"/>
                        <a:pt x="85" y="783"/>
                        <a:pt x="0" y="811"/>
                      </a:cubicBezTo>
                      <a:lnTo>
                        <a:pt x="28" y="896"/>
                      </a:lnTo>
                      <a:lnTo>
                        <a:pt x="57" y="896"/>
                      </a:lnTo>
                      <a:cubicBezTo>
                        <a:pt x="85" y="932"/>
                        <a:pt x="120" y="932"/>
                        <a:pt x="120" y="960"/>
                      </a:cubicBezTo>
                      <a:lnTo>
                        <a:pt x="120" y="1108"/>
                      </a:lnTo>
                      <a:lnTo>
                        <a:pt x="120" y="1137"/>
                      </a:lnTo>
                      <a:cubicBezTo>
                        <a:pt x="85" y="1314"/>
                        <a:pt x="120" y="1427"/>
                        <a:pt x="177" y="1519"/>
                      </a:cubicBezTo>
                      <a:cubicBezTo>
                        <a:pt x="234" y="1604"/>
                        <a:pt x="326" y="1667"/>
                        <a:pt x="439" y="1667"/>
                      </a:cubicBezTo>
                      <a:cubicBezTo>
                        <a:pt x="474" y="1667"/>
                        <a:pt x="531" y="1667"/>
                        <a:pt x="559" y="1639"/>
                      </a:cubicBezTo>
                      <a:lnTo>
                        <a:pt x="531" y="1547"/>
                      </a:lnTo>
                      <a:cubicBezTo>
                        <a:pt x="498" y="1567"/>
                        <a:pt x="459" y="1576"/>
                        <a:pt x="421" y="1576"/>
                      </a:cubicBezTo>
                      <a:cubicBezTo>
                        <a:pt x="352" y="1576"/>
                        <a:pt x="285" y="1545"/>
                        <a:pt x="262" y="1490"/>
                      </a:cubicBezTo>
                      <a:cubicBezTo>
                        <a:pt x="205" y="1398"/>
                        <a:pt x="177" y="1285"/>
                        <a:pt x="205" y="1137"/>
                      </a:cubicBezTo>
                      <a:lnTo>
                        <a:pt x="205" y="932"/>
                      </a:lnTo>
                      <a:cubicBezTo>
                        <a:pt x="177" y="896"/>
                        <a:pt x="149" y="868"/>
                        <a:pt x="120" y="840"/>
                      </a:cubicBezTo>
                      <a:cubicBezTo>
                        <a:pt x="177" y="783"/>
                        <a:pt x="205" y="663"/>
                        <a:pt x="205" y="578"/>
                      </a:cubicBezTo>
                      <a:cubicBezTo>
                        <a:pt x="205" y="542"/>
                        <a:pt x="205" y="486"/>
                        <a:pt x="177" y="458"/>
                      </a:cubicBezTo>
                      <a:cubicBezTo>
                        <a:pt x="177" y="366"/>
                        <a:pt x="149" y="309"/>
                        <a:pt x="177" y="252"/>
                      </a:cubicBezTo>
                      <a:cubicBezTo>
                        <a:pt x="177" y="189"/>
                        <a:pt x="205" y="132"/>
                        <a:pt x="262" y="104"/>
                      </a:cubicBezTo>
                      <a:cubicBezTo>
                        <a:pt x="262" y="90"/>
                        <a:pt x="271" y="83"/>
                        <a:pt x="283" y="83"/>
                      </a:cubicBezTo>
                      <a:cubicBezTo>
                        <a:pt x="296" y="83"/>
                        <a:pt x="311" y="90"/>
                        <a:pt x="326" y="104"/>
                      </a:cubicBezTo>
                      <a:lnTo>
                        <a:pt x="354" y="12"/>
                      </a:lnTo>
                      <a:cubicBezTo>
                        <a:pt x="338" y="4"/>
                        <a:pt x="321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39"/>
                <p:cNvSpPr/>
                <p:nvPr/>
              </p:nvSpPr>
              <p:spPr>
                <a:xfrm>
                  <a:off x="4034319" y="1888563"/>
                  <a:ext cx="9333" cy="51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501" extrusionOk="0">
                      <a:moveTo>
                        <a:pt x="213" y="1"/>
                      </a:moveTo>
                      <a:cubicBezTo>
                        <a:pt x="1" y="467"/>
                        <a:pt x="1" y="1033"/>
                        <a:pt x="177" y="1500"/>
                      </a:cubicBezTo>
                      <a:lnTo>
                        <a:pt x="269" y="1472"/>
                      </a:lnTo>
                      <a:cubicBezTo>
                        <a:pt x="93" y="1033"/>
                        <a:pt x="93" y="503"/>
                        <a:pt x="269" y="29"/>
                      </a:cubicBezTo>
                      <a:lnTo>
                        <a:pt x="21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39"/>
                <p:cNvSpPr/>
                <p:nvPr/>
              </p:nvSpPr>
              <p:spPr>
                <a:xfrm>
                  <a:off x="4303311" y="1885970"/>
                  <a:ext cx="19598" cy="5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" h="1668" extrusionOk="0">
                      <a:moveTo>
                        <a:pt x="256" y="0"/>
                      </a:moveTo>
                      <a:cubicBezTo>
                        <a:pt x="243" y="0"/>
                        <a:pt x="229" y="4"/>
                        <a:pt x="213" y="12"/>
                      </a:cubicBezTo>
                      <a:lnTo>
                        <a:pt x="241" y="104"/>
                      </a:lnTo>
                      <a:cubicBezTo>
                        <a:pt x="255" y="90"/>
                        <a:pt x="262" y="83"/>
                        <a:pt x="269" y="83"/>
                      </a:cubicBezTo>
                      <a:cubicBezTo>
                        <a:pt x="276" y="83"/>
                        <a:pt x="283" y="90"/>
                        <a:pt x="298" y="104"/>
                      </a:cubicBezTo>
                      <a:cubicBezTo>
                        <a:pt x="354" y="132"/>
                        <a:pt x="390" y="189"/>
                        <a:pt x="390" y="252"/>
                      </a:cubicBezTo>
                      <a:lnTo>
                        <a:pt x="390" y="458"/>
                      </a:lnTo>
                      <a:cubicBezTo>
                        <a:pt x="354" y="486"/>
                        <a:pt x="354" y="542"/>
                        <a:pt x="354" y="578"/>
                      </a:cubicBezTo>
                      <a:cubicBezTo>
                        <a:pt x="354" y="663"/>
                        <a:pt x="390" y="783"/>
                        <a:pt x="446" y="840"/>
                      </a:cubicBezTo>
                      <a:cubicBezTo>
                        <a:pt x="390" y="868"/>
                        <a:pt x="390" y="896"/>
                        <a:pt x="354" y="932"/>
                      </a:cubicBezTo>
                      <a:cubicBezTo>
                        <a:pt x="326" y="988"/>
                        <a:pt x="354" y="1073"/>
                        <a:pt x="354" y="1137"/>
                      </a:cubicBezTo>
                      <a:cubicBezTo>
                        <a:pt x="390" y="1285"/>
                        <a:pt x="354" y="1398"/>
                        <a:pt x="298" y="1490"/>
                      </a:cubicBezTo>
                      <a:cubicBezTo>
                        <a:pt x="261" y="1545"/>
                        <a:pt x="198" y="1576"/>
                        <a:pt x="135" y="1576"/>
                      </a:cubicBezTo>
                      <a:cubicBezTo>
                        <a:pt x="100" y="1576"/>
                        <a:pt x="66" y="1567"/>
                        <a:pt x="36" y="1547"/>
                      </a:cubicBezTo>
                      <a:lnTo>
                        <a:pt x="0" y="1639"/>
                      </a:lnTo>
                      <a:cubicBezTo>
                        <a:pt x="36" y="1667"/>
                        <a:pt x="92" y="1667"/>
                        <a:pt x="121" y="1667"/>
                      </a:cubicBezTo>
                      <a:cubicBezTo>
                        <a:pt x="213" y="1667"/>
                        <a:pt x="326" y="1604"/>
                        <a:pt x="390" y="1519"/>
                      </a:cubicBezTo>
                      <a:cubicBezTo>
                        <a:pt x="446" y="1427"/>
                        <a:pt x="474" y="1314"/>
                        <a:pt x="446" y="1137"/>
                      </a:cubicBezTo>
                      <a:lnTo>
                        <a:pt x="446" y="1108"/>
                      </a:lnTo>
                      <a:lnTo>
                        <a:pt x="446" y="960"/>
                      </a:lnTo>
                      <a:cubicBezTo>
                        <a:pt x="446" y="932"/>
                        <a:pt x="474" y="932"/>
                        <a:pt x="503" y="896"/>
                      </a:cubicBezTo>
                      <a:lnTo>
                        <a:pt x="531" y="896"/>
                      </a:lnTo>
                      <a:lnTo>
                        <a:pt x="566" y="811"/>
                      </a:lnTo>
                      <a:lnTo>
                        <a:pt x="531" y="811"/>
                      </a:lnTo>
                      <a:cubicBezTo>
                        <a:pt x="474" y="783"/>
                        <a:pt x="446" y="691"/>
                        <a:pt x="446" y="578"/>
                      </a:cubicBezTo>
                      <a:cubicBezTo>
                        <a:pt x="446" y="542"/>
                        <a:pt x="446" y="514"/>
                        <a:pt x="474" y="458"/>
                      </a:cubicBezTo>
                      <a:lnTo>
                        <a:pt x="474" y="252"/>
                      </a:lnTo>
                      <a:cubicBezTo>
                        <a:pt x="474" y="160"/>
                        <a:pt x="418" y="76"/>
                        <a:pt x="354" y="47"/>
                      </a:cubicBezTo>
                      <a:cubicBezTo>
                        <a:pt x="314" y="22"/>
                        <a:pt x="288" y="0"/>
                        <a:pt x="2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39"/>
                <p:cNvSpPr/>
                <p:nvPr/>
              </p:nvSpPr>
              <p:spPr>
                <a:xfrm>
                  <a:off x="4167847" y="1898587"/>
                  <a:ext cx="21534" cy="3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" h="921" extrusionOk="0">
                      <a:moveTo>
                        <a:pt x="531" y="93"/>
                      </a:moveTo>
                      <a:lnTo>
                        <a:pt x="531" y="828"/>
                      </a:lnTo>
                      <a:lnTo>
                        <a:pt x="92" y="828"/>
                      </a:lnTo>
                      <a:lnTo>
                        <a:pt x="92" y="93"/>
                      </a:lnTo>
                      <a:close/>
                      <a:moveTo>
                        <a:pt x="0" y="1"/>
                      </a:moveTo>
                      <a:lnTo>
                        <a:pt x="0" y="920"/>
                      </a:lnTo>
                      <a:lnTo>
                        <a:pt x="623" y="920"/>
                      </a:lnTo>
                      <a:lnTo>
                        <a:pt x="6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39"/>
                <p:cNvSpPr/>
                <p:nvPr/>
              </p:nvSpPr>
              <p:spPr>
                <a:xfrm>
                  <a:off x="4128235" y="1898587"/>
                  <a:ext cx="29622" cy="3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" h="921" extrusionOk="0">
                      <a:moveTo>
                        <a:pt x="764" y="93"/>
                      </a:moveTo>
                      <a:lnTo>
                        <a:pt x="764" y="828"/>
                      </a:lnTo>
                      <a:lnTo>
                        <a:pt x="85" y="828"/>
                      </a:lnTo>
                      <a:lnTo>
                        <a:pt x="85" y="93"/>
                      </a:lnTo>
                      <a:close/>
                      <a:moveTo>
                        <a:pt x="0" y="1"/>
                      </a:moveTo>
                      <a:lnTo>
                        <a:pt x="0" y="920"/>
                      </a:lnTo>
                      <a:lnTo>
                        <a:pt x="856" y="920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39"/>
                <p:cNvSpPr/>
                <p:nvPr/>
              </p:nvSpPr>
              <p:spPr>
                <a:xfrm>
                  <a:off x="4086410" y="1898587"/>
                  <a:ext cx="32560" cy="3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921" extrusionOk="0">
                      <a:moveTo>
                        <a:pt x="856" y="93"/>
                      </a:moveTo>
                      <a:lnTo>
                        <a:pt x="856" y="828"/>
                      </a:lnTo>
                      <a:lnTo>
                        <a:pt x="85" y="828"/>
                      </a:lnTo>
                      <a:lnTo>
                        <a:pt x="85" y="93"/>
                      </a:lnTo>
                      <a:close/>
                      <a:moveTo>
                        <a:pt x="0" y="1"/>
                      </a:moveTo>
                      <a:lnTo>
                        <a:pt x="0" y="920"/>
                      </a:lnTo>
                      <a:lnTo>
                        <a:pt x="941" y="920"/>
                      </a:lnTo>
                      <a:lnTo>
                        <a:pt x="94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39"/>
                <p:cNvSpPr/>
                <p:nvPr/>
              </p:nvSpPr>
              <p:spPr>
                <a:xfrm>
                  <a:off x="4223844" y="1897619"/>
                  <a:ext cx="22536" cy="34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005" extrusionOk="0">
                      <a:moveTo>
                        <a:pt x="326" y="92"/>
                      </a:moveTo>
                      <a:cubicBezTo>
                        <a:pt x="446" y="92"/>
                        <a:pt x="566" y="269"/>
                        <a:pt x="566" y="503"/>
                      </a:cubicBezTo>
                      <a:cubicBezTo>
                        <a:pt x="566" y="708"/>
                        <a:pt x="446" y="913"/>
                        <a:pt x="326" y="913"/>
                      </a:cubicBezTo>
                      <a:cubicBezTo>
                        <a:pt x="177" y="913"/>
                        <a:pt x="92" y="708"/>
                        <a:pt x="92" y="503"/>
                      </a:cubicBezTo>
                      <a:cubicBezTo>
                        <a:pt x="92" y="269"/>
                        <a:pt x="177" y="92"/>
                        <a:pt x="326" y="92"/>
                      </a:cubicBezTo>
                      <a:close/>
                      <a:moveTo>
                        <a:pt x="326" y="0"/>
                      </a:moveTo>
                      <a:cubicBezTo>
                        <a:pt x="149" y="0"/>
                        <a:pt x="0" y="205"/>
                        <a:pt x="0" y="503"/>
                      </a:cubicBezTo>
                      <a:cubicBezTo>
                        <a:pt x="0" y="771"/>
                        <a:pt x="149" y="1005"/>
                        <a:pt x="326" y="1005"/>
                      </a:cubicBezTo>
                      <a:cubicBezTo>
                        <a:pt x="503" y="1005"/>
                        <a:pt x="651" y="771"/>
                        <a:pt x="651" y="503"/>
                      </a:cubicBezTo>
                      <a:cubicBezTo>
                        <a:pt x="651" y="205"/>
                        <a:pt x="503" y="0"/>
                        <a:pt x="3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39"/>
                <p:cNvSpPr/>
                <p:nvPr/>
              </p:nvSpPr>
              <p:spPr>
                <a:xfrm>
                  <a:off x="4200616" y="1899831"/>
                  <a:ext cx="2973" cy="30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885" extrusionOk="0">
                      <a:moveTo>
                        <a:pt x="0" y="0"/>
                      </a:moveTo>
                      <a:lnTo>
                        <a:pt x="0" y="884"/>
                      </a:lnTo>
                      <a:lnTo>
                        <a:pt x="85" y="884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4" name="Google Shape;714;p39"/>
              <p:cNvGrpSpPr/>
              <p:nvPr/>
            </p:nvGrpSpPr>
            <p:grpSpPr>
              <a:xfrm>
                <a:off x="-2025807" y="2235105"/>
                <a:ext cx="1184014" cy="258193"/>
                <a:chOff x="3734768" y="858742"/>
                <a:chExt cx="1184014" cy="258193"/>
              </a:xfrm>
            </p:grpSpPr>
            <p:grpSp>
              <p:nvGrpSpPr>
                <p:cNvPr id="715" name="Google Shape;715;p39"/>
                <p:cNvGrpSpPr/>
                <p:nvPr/>
              </p:nvGrpSpPr>
              <p:grpSpPr>
                <a:xfrm>
                  <a:off x="3734768" y="858742"/>
                  <a:ext cx="1184014" cy="258193"/>
                  <a:chOff x="4002795" y="1877329"/>
                  <a:chExt cx="345546" cy="75352"/>
                </a:xfrm>
              </p:grpSpPr>
              <p:sp>
                <p:nvSpPr>
                  <p:cNvPr id="716" name="Google Shape;716;p39"/>
                  <p:cNvSpPr/>
                  <p:nvPr/>
                </p:nvSpPr>
                <p:spPr>
                  <a:xfrm>
                    <a:off x="4002795" y="1877329"/>
                    <a:ext cx="345546" cy="753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7" h="2180" extrusionOk="0">
                        <a:moveTo>
                          <a:pt x="0" y="0"/>
                        </a:moveTo>
                        <a:lnTo>
                          <a:pt x="0" y="2179"/>
                        </a:lnTo>
                        <a:lnTo>
                          <a:pt x="9996" y="2179"/>
                        </a:lnTo>
                        <a:lnTo>
                          <a:pt x="9996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7" name="Google Shape;717;p39"/>
                  <p:cNvSpPr/>
                  <p:nvPr/>
                </p:nvSpPr>
                <p:spPr>
                  <a:xfrm>
                    <a:off x="4270785" y="1897619"/>
                    <a:ext cx="21569" cy="347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4" h="1005" extrusionOk="0">
                        <a:moveTo>
                          <a:pt x="559" y="0"/>
                        </a:moveTo>
                        <a:lnTo>
                          <a:pt x="1" y="595"/>
                        </a:lnTo>
                        <a:lnTo>
                          <a:pt x="559" y="1005"/>
                        </a:lnTo>
                        <a:lnTo>
                          <a:pt x="623" y="948"/>
                        </a:lnTo>
                        <a:lnTo>
                          <a:pt x="121" y="595"/>
                        </a:lnTo>
                        <a:lnTo>
                          <a:pt x="623" y="64"/>
                        </a:lnTo>
                        <a:lnTo>
                          <a:pt x="559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8" name="Google Shape;718;p39"/>
                  <p:cNvSpPr/>
                  <p:nvPr/>
                </p:nvSpPr>
                <p:spPr>
                  <a:xfrm>
                    <a:off x="4254401" y="1897619"/>
                    <a:ext cx="22536" cy="347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2" h="1005" extrusionOk="0">
                        <a:moveTo>
                          <a:pt x="595" y="0"/>
                        </a:moveTo>
                        <a:lnTo>
                          <a:pt x="1" y="595"/>
                        </a:lnTo>
                        <a:lnTo>
                          <a:pt x="595" y="1005"/>
                        </a:lnTo>
                        <a:lnTo>
                          <a:pt x="651" y="948"/>
                        </a:lnTo>
                        <a:lnTo>
                          <a:pt x="149" y="595"/>
                        </a:lnTo>
                        <a:lnTo>
                          <a:pt x="651" y="64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9" name="Google Shape;719;p39"/>
                  <p:cNvSpPr/>
                  <p:nvPr/>
                </p:nvSpPr>
                <p:spPr>
                  <a:xfrm>
                    <a:off x="4055854" y="1885970"/>
                    <a:ext cx="19356" cy="576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0" h="1668" extrusionOk="0">
                        <a:moveTo>
                          <a:pt x="305" y="0"/>
                        </a:moveTo>
                        <a:cubicBezTo>
                          <a:pt x="264" y="0"/>
                          <a:pt x="226" y="22"/>
                          <a:pt x="205" y="47"/>
                        </a:cubicBezTo>
                        <a:cubicBezTo>
                          <a:pt x="149" y="76"/>
                          <a:pt x="85" y="160"/>
                          <a:pt x="85" y="252"/>
                        </a:cubicBezTo>
                        <a:cubicBezTo>
                          <a:pt x="57" y="309"/>
                          <a:pt x="85" y="401"/>
                          <a:pt x="85" y="458"/>
                        </a:cubicBezTo>
                        <a:cubicBezTo>
                          <a:pt x="120" y="514"/>
                          <a:pt x="120" y="542"/>
                          <a:pt x="120" y="578"/>
                        </a:cubicBezTo>
                        <a:cubicBezTo>
                          <a:pt x="120" y="691"/>
                          <a:pt x="85" y="783"/>
                          <a:pt x="0" y="811"/>
                        </a:cubicBezTo>
                        <a:lnTo>
                          <a:pt x="28" y="896"/>
                        </a:lnTo>
                        <a:lnTo>
                          <a:pt x="57" y="896"/>
                        </a:lnTo>
                        <a:cubicBezTo>
                          <a:pt x="85" y="932"/>
                          <a:pt x="120" y="932"/>
                          <a:pt x="120" y="960"/>
                        </a:cubicBezTo>
                        <a:lnTo>
                          <a:pt x="120" y="1108"/>
                        </a:lnTo>
                        <a:lnTo>
                          <a:pt x="120" y="1137"/>
                        </a:lnTo>
                        <a:cubicBezTo>
                          <a:pt x="85" y="1314"/>
                          <a:pt x="120" y="1427"/>
                          <a:pt x="177" y="1519"/>
                        </a:cubicBezTo>
                        <a:cubicBezTo>
                          <a:pt x="234" y="1604"/>
                          <a:pt x="326" y="1667"/>
                          <a:pt x="439" y="1667"/>
                        </a:cubicBezTo>
                        <a:cubicBezTo>
                          <a:pt x="474" y="1667"/>
                          <a:pt x="531" y="1667"/>
                          <a:pt x="559" y="1639"/>
                        </a:cubicBezTo>
                        <a:lnTo>
                          <a:pt x="531" y="1547"/>
                        </a:lnTo>
                        <a:cubicBezTo>
                          <a:pt x="498" y="1567"/>
                          <a:pt x="459" y="1576"/>
                          <a:pt x="421" y="1576"/>
                        </a:cubicBezTo>
                        <a:cubicBezTo>
                          <a:pt x="352" y="1576"/>
                          <a:pt x="285" y="1545"/>
                          <a:pt x="262" y="1490"/>
                        </a:cubicBezTo>
                        <a:cubicBezTo>
                          <a:pt x="205" y="1398"/>
                          <a:pt x="177" y="1285"/>
                          <a:pt x="205" y="1137"/>
                        </a:cubicBezTo>
                        <a:lnTo>
                          <a:pt x="205" y="932"/>
                        </a:lnTo>
                        <a:cubicBezTo>
                          <a:pt x="177" y="896"/>
                          <a:pt x="149" y="868"/>
                          <a:pt x="120" y="840"/>
                        </a:cubicBezTo>
                        <a:cubicBezTo>
                          <a:pt x="177" y="783"/>
                          <a:pt x="205" y="663"/>
                          <a:pt x="205" y="578"/>
                        </a:cubicBezTo>
                        <a:cubicBezTo>
                          <a:pt x="205" y="542"/>
                          <a:pt x="205" y="486"/>
                          <a:pt x="177" y="458"/>
                        </a:cubicBezTo>
                        <a:cubicBezTo>
                          <a:pt x="177" y="366"/>
                          <a:pt x="149" y="309"/>
                          <a:pt x="177" y="252"/>
                        </a:cubicBezTo>
                        <a:cubicBezTo>
                          <a:pt x="177" y="189"/>
                          <a:pt x="205" y="132"/>
                          <a:pt x="262" y="104"/>
                        </a:cubicBezTo>
                        <a:cubicBezTo>
                          <a:pt x="262" y="90"/>
                          <a:pt x="271" y="83"/>
                          <a:pt x="283" y="83"/>
                        </a:cubicBezTo>
                        <a:cubicBezTo>
                          <a:pt x="296" y="83"/>
                          <a:pt x="311" y="90"/>
                          <a:pt x="326" y="104"/>
                        </a:cubicBezTo>
                        <a:lnTo>
                          <a:pt x="354" y="12"/>
                        </a:lnTo>
                        <a:cubicBezTo>
                          <a:pt x="338" y="4"/>
                          <a:pt x="321" y="0"/>
                          <a:pt x="30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0" name="Google Shape;720;p39"/>
                  <p:cNvSpPr/>
                  <p:nvPr/>
                </p:nvSpPr>
                <p:spPr>
                  <a:xfrm>
                    <a:off x="4034319" y="1888563"/>
                    <a:ext cx="9333" cy="518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1501" extrusionOk="0">
                        <a:moveTo>
                          <a:pt x="213" y="1"/>
                        </a:moveTo>
                        <a:cubicBezTo>
                          <a:pt x="1" y="467"/>
                          <a:pt x="1" y="1033"/>
                          <a:pt x="177" y="1500"/>
                        </a:cubicBezTo>
                        <a:lnTo>
                          <a:pt x="269" y="1472"/>
                        </a:lnTo>
                        <a:cubicBezTo>
                          <a:pt x="93" y="1033"/>
                          <a:pt x="93" y="503"/>
                          <a:pt x="269" y="29"/>
                        </a:cubicBezTo>
                        <a:lnTo>
                          <a:pt x="21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1" name="Google Shape;721;p39"/>
                  <p:cNvSpPr/>
                  <p:nvPr/>
                </p:nvSpPr>
                <p:spPr>
                  <a:xfrm>
                    <a:off x="4303311" y="1885970"/>
                    <a:ext cx="19598" cy="576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668" extrusionOk="0">
                        <a:moveTo>
                          <a:pt x="256" y="0"/>
                        </a:moveTo>
                        <a:cubicBezTo>
                          <a:pt x="243" y="0"/>
                          <a:pt x="229" y="4"/>
                          <a:pt x="213" y="12"/>
                        </a:cubicBezTo>
                        <a:lnTo>
                          <a:pt x="241" y="104"/>
                        </a:lnTo>
                        <a:cubicBezTo>
                          <a:pt x="255" y="90"/>
                          <a:pt x="262" y="83"/>
                          <a:pt x="269" y="83"/>
                        </a:cubicBezTo>
                        <a:cubicBezTo>
                          <a:pt x="276" y="83"/>
                          <a:pt x="283" y="90"/>
                          <a:pt x="298" y="104"/>
                        </a:cubicBezTo>
                        <a:cubicBezTo>
                          <a:pt x="354" y="132"/>
                          <a:pt x="390" y="189"/>
                          <a:pt x="390" y="252"/>
                        </a:cubicBezTo>
                        <a:lnTo>
                          <a:pt x="390" y="458"/>
                        </a:lnTo>
                        <a:cubicBezTo>
                          <a:pt x="354" y="486"/>
                          <a:pt x="354" y="542"/>
                          <a:pt x="354" y="578"/>
                        </a:cubicBezTo>
                        <a:cubicBezTo>
                          <a:pt x="354" y="663"/>
                          <a:pt x="390" y="783"/>
                          <a:pt x="446" y="840"/>
                        </a:cubicBezTo>
                        <a:cubicBezTo>
                          <a:pt x="390" y="868"/>
                          <a:pt x="390" y="896"/>
                          <a:pt x="354" y="932"/>
                        </a:cubicBezTo>
                        <a:cubicBezTo>
                          <a:pt x="326" y="988"/>
                          <a:pt x="354" y="1073"/>
                          <a:pt x="354" y="1137"/>
                        </a:cubicBezTo>
                        <a:cubicBezTo>
                          <a:pt x="390" y="1285"/>
                          <a:pt x="354" y="1398"/>
                          <a:pt x="298" y="1490"/>
                        </a:cubicBezTo>
                        <a:cubicBezTo>
                          <a:pt x="261" y="1545"/>
                          <a:pt x="198" y="1576"/>
                          <a:pt x="135" y="1576"/>
                        </a:cubicBezTo>
                        <a:cubicBezTo>
                          <a:pt x="100" y="1576"/>
                          <a:pt x="66" y="1567"/>
                          <a:pt x="36" y="1547"/>
                        </a:cubicBezTo>
                        <a:lnTo>
                          <a:pt x="0" y="1639"/>
                        </a:lnTo>
                        <a:cubicBezTo>
                          <a:pt x="36" y="1667"/>
                          <a:pt x="92" y="1667"/>
                          <a:pt x="121" y="1667"/>
                        </a:cubicBezTo>
                        <a:cubicBezTo>
                          <a:pt x="213" y="1667"/>
                          <a:pt x="326" y="1604"/>
                          <a:pt x="390" y="1519"/>
                        </a:cubicBezTo>
                        <a:cubicBezTo>
                          <a:pt x="446" y="1427"/>
                          <a:pt x="474" y="1314"/>
                          <a:pt x="446" y="1137"/>
                        </a:cubicBezTo>
                        <a:lnTo>
                          <a:pt x="446" y="1108"/>
                        </a:lnTo>
                        <a:lnTo>
                          <a:pt x="446" y="960"/>
                        </a:lnTo>
                        <a:cubicBezTo>
                          <a:pt x="446" y="932"/>
                          <a:pt x="474" y="932"/>
                          <a:pt x="503" y="896"/>
                        </a:cubicBezTo>
                        <a:lnTo>
                          <a:pt x="531" y="896"/>
                        </a:lnTo>
                        <a:lnTo>
                          <a:pt x="566" y="811"/>
                        </a:lnTo>
                        <a:lnTo>
                          <a:pt x="531" y="811"/>
                        </a:lnTo>
                        <a:cubicBezTo>
                          <a:pt x="474" y="783"/>
                          <a:pt x="446" y="691"/>
                          <a:pt x="446" y="578"/>
                        </a:cubicBezTo>
                        <a:cubicBezTo>
                          <a:pt x="446" y="542"/>
                          <a:pt x="446" y="514"/>
                          <a:pt x="474" y="458"/>
                        </a:cubicBezTo>
                        <a:lnTo>
                          <a:pt x="474" y="252"/>
                        </a:lnTo>
                        <a:cubicBezTo>
                          <a:pt x="474" y="160"/>
                          <a:pt x="418" y="76"/>
                          <a:pt x="354" y="47"/>
                        </a:cubicBezTo>
                        <a:cubicBezTo>
                          <a:pt x="314" y="22"/>
                          <a:pt x="288" y="0"/>
                          <a:pt x="256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22" name="Google Shape;722;p39"/>
                <p:cNvGrpSpPr/>
                <p:nvPr/>
              </p:nvGrpSpPr>
              <p:grpSpPr>
                <a:xfrm>
                  <a:off x="3990034" y="875479"/>
                  <a:ext cx="568881" cy="224795"/>
                  <a:chOff x="300879" y="4170864"/>
                  <a:chExt cx="505357" cy="199693"/>
                </a:xfrm>
              </p:grpSpPr>
              <p:sp>
                <p:nvSpPr>
                  <p:cNvPr id="723" name="Google Shape;723;p39"/>
                  <p:cNvSpPr/>
                  <p:nvPr/>
                </p:nvSpPr>
                <p:spPr>
                  <a:xfrm>
                    <a:off x="518149" y="4197063"/>
                    <a:ext cx="71544" cy="111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0" h="1062" extrusionOk="0">
                        <a:moveTo>
                          <a:pt x="57" y="0"/>
                        </a:moveTo>
                        <a:lnTo>
                          <a:pt x="1" y="57"/>
                        </a:lnTo>
                        <a:lnTo>
                          <a:pt x="531" y="616"/>
                        </a:lnTo>
                        <a:lnTo>
                          <a:pt x="1" y="1005"/>
                        </a:lnTo>
                        <a:lnTo>
                          <a:pt x="57" y="1061"/>
                        </a:lnTo>
                        <a:lnTo>
                          <a:pt x="680" y="651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4" name="Google Shape;724;p39"/>
                  <p:cNvSpPr/>
                  <p:nvPr/>
                </p:nvSpPr>
                <p:spPr>
                  <a:xfrm>
                    <a:off x="568021" y="4197063"/>
                    <a:ext cx="71544" cy="111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0" h="1062" extrusionOk="0">
                        <a:moveTo>
                          <a:pt x="57" y="0"/>
                        </a:moveTo>
                        <a:lnTo>
                          <a:pt x="1" y="57"/>
                        </a:lnTo>
                        <a:lnTo>
                          <a:pt x="531" y="616"/>
                        </a:lnTo>
                        <a:lnTo>
                          <a:pt x="1" y="1005"/>
                        </a:lnTo>
                        <a:lnTo>
                          <a:pt x="57" y="1061"/>
                        </a:lnTo>
                        <a:lnTo>
                          <a:pt x="680" y="651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5" name="Google Shape;725;p39"/>
                  <p:cNvSpPr/>
                  <p:nvPr/>
                </p:nvSpPr>
                <p:spPr>
                  <a:xfrm>
                    <a:off x="623794" y="4170864"/>
                    <a:ext cx="64811" cy="187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6" h="1785" extrusionOk="0">
                        <a:moveTo>
                          <a:pt x="286" y="1"/>
                        </a:moveTo>
                        <a:cubicBezTo>
                          <a:pt x="268" y="1"/>
                          <a:pt x="251" y="5"/>
                          <a:pt x="234" y="16"/>
                        </a:cubicBezTo>
                        <a:lnTo>
                          <a:pt x="262" y="101"/>
                        </a:lnTo>
                        <a:lnTo>
                          <a:pt x="354" y="101"/>
                        </a:lnTo>
                        <a:cubicBezTo>
                          <a:pt x="383" y="157"/>
                          <a:pt x="411" y="221"/>
                          <a:pt x="439" y="278"/>
                        </a:cubicBezTo>
                        <a:cubicBezTo>
                          <a:pt x="439" y="334"/>
                          <a:pt x="411" y="398"/>
                          <a:pt x="411" y="483"/>
                        </a:cubicBezTo>
                        <a:cubicBezTo>
                          <a:pt x="411" y="511"/>
                          <a:pt x="383" y="575"/>
                          <a:pt x="383" y="631"/>
                        </a:cubicBezTo>
                        <a:cubicBezTo>
                          <a:pt x="383" y="723"/>
                          <a:pt x="411" y="836"/>
                          <a:pt x="467" y="900"/>
                        </a:cubicBezTo>
                        <a:cubicBezTo>
                          <a:pt x="439" y="928"/>
                          <a:pt x="411" y="957"/>
                          <a:pt x="411" y="985"/>
                        </a:cubicBezTo>
                        <a:cubicBezTo>
                          <a:pt x="383" y="1077"/>
                          <a:pt x="383" y="1134"/>
                          <a:pt x="383" y="1190"/>
                        </a:cubicBezTo>
                        <a:lnTo>
                          <a:pt x="411" y="1218"/>
                        </a:lnTo>
                        <a:cubicBezTo>
                          <a:pt x="411" y="1367"/>
                          <a:pt x="411" y="1487"/>
                          <a:pt x="354" y="1572"/>
                        </a:cubicBezTo>
                        <a:cubicBezTo>
                          <a:pt x="308" y="1639"/>
                          <a:pt x="218" y="1687"/>
                          <a:pt x="139" y="1687"/>
                        </a:cubicBezTo>
                        <a:cubicBezTo>
                          <a:pt x="109" y="1687"/>
                          <a:pt x="81" y="1680"/>
                          <a:pt x="57" y="1664"/>
                        </a:cubicBezTo>
                        <a:lnTo>
                          <a:pt x="1" y="1721"/>
                        </a:lnTo>
                        <a:cubicBezTo>
                          <a:pt x="57" y="1749"/>
                          <a:pt x="85" y="1784"/>
                          <a:pt x="142" y="1784"/>
                        </a:cubicBezTo>
                        <a:cubicBezTo>
                          <a:pt x="234" y="1784"/>
                          <a:pt x="354" y="1721"/>
                          <a:pt x="411" y="1636"/>
                        </a:cubicBezTo>
                        <a:cubicBezTo>
                          <a:pt x="467" y="1516"/>
                          <a:pt x="496" y="1395"/>
                          <a:pt x="467" y="1218"/>
                        </a:cubicBezTo>
                        <a:lnTo>
                          <a:pt x="467" y="1190"/>
                        </a:lnTo>
                        <a:lnTo>
                          <a:pt x="467" y="1013"/>
                        </a:lnTo>
                        <a:cubicBezTo>
                          <a:pt x="496" y="985"/>
                          <a:pt x="496" y="985"/>
                          <a:pt x="531" y="957"/>
                        </a:cubicBezTo>
                        <a:lnTo>
                          <a:pt x="588" y="957"/>
                        </a:lnTo>
                        <a:lnTo>
                          <a:pt x="616" y="865"/>
                        </a:lnTo>
                        <a:lnTo>
                          <a:pt x="588" y="865"/>
                        </a:lnTo>
                        <a:cubicBezTo>
                          <a:pt x="496" y="836"/>
                          <a:pt x="467" y="723"/>
                          <a:pt x="467" y="631"/>
                        </a:cubicBezTo>
                        <a:cubicBezTo>
                          <a:pt x="467" y="575"/>
                          <a:pt x="496" y="546"/>
                          <a:pt x="496" y="483"/>
                        </a:cubicBezTo>
                        <a:cubicBezTo>
                          <a:pt x="496" y="426"/>
                          <a:pt x="531" y="334"/>
                          <a:pt x="531" y="249"/>
                        </a:cubicBezTo>
                        <a:cubicBezTo>
                          <a:pt x="496" y="193"/>
                          <a:pt x="467" y="101"/>
                          <a:pt x="383" y="44"/>
                        </a:cubicBezTo>
                        <a:cubicBezTo>
                          <a:pt x="363" y="24"/>
                          <a:pt x="326" y="1"/>
                          <a:pt x="28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6" name="Google Shape;726;p39"/>
                  <p:cNvSpPr/>
                  <p:nvPr/>
                </p:nvSpPr>
                <p:spPr>
                  <a:xfrm>
                    <a:off x="725748" y="4178439"/>
                    <a:ext cx="31353" cy="167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1593" extrusionOk="0">
                        <a:moveTo>
                          <a:pt x="93" y="0"/>
                        </a:moveTo>
                        <a:lnTo>
                          <a:pt x="1" y="29"/>
                        </a:lnTo>
                        <a:cubicBezTo>
                          <a:pt x="206" y="531"/>
                          <a:pt x="206" y="1090"/>
                          <a:pt x="1" y="1564"/>
                        </a:cubicBezTo>
                        <a:lnTo>
                          <a:pt x="93" y="1592"/>
                        </a:lnTo>
                        <a:cubicBezTo>
                          <a:pt x="298" y="1090"/>
                          <a:pt x="298" y="503"/>
                          <a:pt x="9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7" name="Google Shape;727;p39"/>
                  <p:cNvSpPr/>
                  <p:nvPr/>
                </p:nvSpPr>
                <p:spPr>
                  <a:xfrm>
                    <a:off x="765940" y="4175493"/>
                    <a:ext cx="40296" cy="19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" h="1854" extrusionOk="0">
                        <a:moveTo>
                          <a:pt x="121" y="0"/>
                        </a:moveTo>
                        <a:lnTo>
                          <a:pt x="29" y="28"/>
                        </a:lnTo>
                        <a:cubicBezTo>
                          <a:pt x="298" y="587"/>
                          <a:pt x="270" y="1266"/>
                          <a:pt x="1" y="1825"/>
                        </a:cubicBezTo>
                        <a:lnTo>
                          <a:pt x="64" y="1854"/>
                        </a:lnTo>
                        <a:cubicBezTo>
                          <a:pt x="383" y="1295"/>
                          <a:pt x="383" y="587"/>
                          <a:pt x="12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8" name="Google Shape;728;p39"/>
                  <p:cNvSpPr/>
                  <p:nvPr/>
                </p:nvSpPr>
                <p:spPr>
                  <a:xfrm>
                    <a:off x="419141" y="4170864"/>
                    <a:ext cx="64916" cy="187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785" extrusionOk="0">
                        <a:moveTo>
                          <a:pt x="331" y="1"/>
                        </a:moveTo>
                        <a:cubicBezTo>
                          <a:pt x="291" y="1"/>
                          <a:pt x="254" y="24"/>
                          <a:pt x="234" y="44"/>
                        </a:cubicBezTo>
                        <a:cubicBezTo>
                          <a:pt x="149" y="101"/>
                          <a:pt x="114" y="193"/>
                          <a:pt x="86" y="249"/>
                        </a:cubicBezTo>
                        <a:cubicBezTo>
                          <a:pt x="86" y="334"/>
                          <a:pt x="114" y="426"/>
                          <a:pt x="114" y="483"/>
                        </a:cubicBezTo>
                        <a:cubicBezTo>
                          <a:pt x="114" y="546"/>
                          <a:pt x="149" y="575"/>
                          <a:pt x="149" y="631"/>
                        </a:cubicBezTo>
                        <a:cubicBezTo>
                          <a:pt x="149" y="723"/>
                          <a:pt x="114" y="836"/>
                          <a:pt x="29" y="865"/>
                        </a:cubicBezTo>
                        <a:lnTo>
                          <a:pt x="1" y="865"/>
                        </a:lnTo>
                        <a:lnTo>
                          <a:pt x="29" y="957"/>
                        </a:lnTo>
                        <a:lnTo>
                          <a:pt x="86" y="957"/>
                        </a:lnTo>
                        <a:cubicBezTo>
                          <a:pt x="114" y="985"/>
                          <a:pt x="114" y="985"/>
                          <a:pt x="149" y="1013"/>
                        </a:cubicBezTo>
                        <a:lnTo>
                          <a:pt x="149" y="1190"/>
                        </a:lnTo>
                        <a:lnTo>
                          <a:pt x="114" y="1218"/>
                        </a:lnTo>
                        <a:cubicBezTo>
                          <a:pt x="114" y="1395"/>
                          <a:pt x="149" y="1516"/>
                          <a:pt x="206" y="1636"/>
                        </a:cubicBezTo>
                        <a:cubicBezTo>
                          <a:pt x="263" y="1721"/>
                          <a:pt x="383" y="1784"/>
                          <a:pt x="468" y="1784"/>
                        </a:cubicBezTo>
                        <a:cubicBezTo>
                          <a:pt x="531" y="1784"/>
                          <a:pt x="560" y="1749"/>
                          <a:pt x="616" y="1721"/>
                        </a:cubicBezTo>
                        <a:lnTo>
                          <a:pt x="560" y="1664"/>
                        </a:lnTo>
                        <a:cubicBezTo>
                          <a:pt x="534" y="1680"/>
                          <a:pt x="505" y="1687"/>
                          <a:pt x="475" y="1687"/>
                        </a:cubicBezTo>
                        <a:cubicBezTo>
                          <a:pt x="396" y="1687"/>
                          <a:pt x="309" y="1639"/>
                          <a:pt x="263" y="1572"/>
                        </a:cubicBezTo>
                        <a:cubicBezTo>
                          <a:pt x="206" y="1487"/>
                          <a:pt x="206" y="1367"/>
                          <a:pt x="206" y="1218"/>
                        </a:cubicBezTo>
                        <a:lnTo>
                          <a:pt x="234" y="1190"/>
                        </a:lnTo>
                        <a:cubicBezTo>
                          <a:pt x="234" y="1134"/>
                          <a:pt x="234" y="1077"/>
                          <a:pt x="206" y="985"/>
                        </a:cubicBezTo>
                        <a:cubicBezTo>
                          <a:pt x="206" y="957"/>
                          <a:pt x="178" y="928"/>
                          <a:pt x="149" y="900"/>
                        </a:cubicBezTo>
                        <a:cubicBezTo>
                          <a:pt x="206" y="836"/>
                          <a:pt x="234" y="723"/>
                          <a:pt x="234" y="631"/>
                        </a:cubicBezTo>
                        <a:cubicBezTo>
                          <a:pt x="234" y="575"/>
                          <a:pt x="206" y="511"/>
                          <a:pt x="206" y="483"/>
                        </a:cubicBezTo>
                        <a:cubicBezTo>
                          <a:pt x="206" y="398"/>
                          <a:pt x="178" y="334"/>
                          <a:pt x="178" y="278"/>
                        </a:cubicBezTo>
                        <a:cubicBezTo>
                          <a:pt x="206" y="221"/>
                          <a:pt x="234" y="157"/>
                          <a:pt x="263" y="101"/>
                        </a:cubicBezTo>
                        <a:lnTo>
                          <a:pt x="355" y="101"/>
                        </a:lnTo>
                        <a:lnTo>
                          <a:pt x="383" y="16"/>
                        </a:lnTo>
                        <a:cubicBezTo>
                          <a:pt x="366" y="5"/>
                          <a:pt x="348" y="1"/>
                          <a:pt x="33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9" name="Google Shape;729;p39"/>
                  <p:cNvSpPr/>
                  <p:nvPr/>
                </p:nvSpPr>
                <p:spPr>
                  <a:xfrm>
                    <a:off x="350751" y="4178439"/>
                    <a:ext cx="31353" cy="167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1593" extrusionOk="0">
                        <a:moveTo>
                          <a:pt x="205" y="0"/>
                        </a:moveTo>
                        <a:cubicBezTo>
                          <a:pt x="0" y="503"/>
                          <a:pt x="0" y="1090"/>
                          <a:pt x="205" y="1592"/>
                        </a:cubicBezTo>
                        <a:lnTo>
                          <a:pt x="297" y="1564"/>
                        </a:lnTo>
                        <a:cubicBezTo>
                          <a:pt x="92" y="1090"/>
                          <a:pt x="92" y="531"/>
                          <a:pt x="297" y="29"/>
                        </a:cubicBezTo>
                        <a:lnTo>
                          <a:pt x="205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0" name="Google Shape;730;p39"/>
                  <p:cNvSpPr/>
                  <p:nvPr/>
                </p:nvSpPr>
                <p:spPr>
                  <a:xfrm>
                    <a:off x="300879" y="4175493"/>
                    <a:ext cx="41033" cy="19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0" h="1854" extrusionOk="0">
                        <a:moveTo>
                          <a:pt x="269" y="0"/>
                        </a:moveTo>
                        <a:lnTo>
                          <a:pt x="269" y="0"/>
                        </a:lnTo>
                        <a:cubicBezTo>
                          <a:pt x="0" y="587"/>
                          <a:pt x="0" y="1295"/>
                          <a:pt x="325" y="1854"/>
                        </a:cubicBezTo>
                        <a:lnTo>
                          <a:pt x="389" y="1825"/>
                        </a:lnTo>
                        <a:cubicBezTo>
                          <a:pt x="120" y="1266"/>
                          <a:pt x="92" y="587"/>
                          <a:pt x="354" y="28"/>
                        </a:cubicBezTo>
                        <a:lnTo>
                          <a:pt x="269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731" name="Google Shape;731;p39"/>
            <p:cNvGrpSpPr/>
            <p:nvPr/>
          </p:nvGrpSpPr>
          <p:grpSpPr>
            <a:xfrm>
              <a:off x="-5163370" y="445034"/>
              <a:ext cx="1789390" cy="838699"/>
              <a:chOff x="-4182420" y="20059"/>
              <a:chExt cx="1789390" cy="838699"/>
            </a:xfrm>
          </p:grpSpPr>
          <p:grpSp>
            <p:nvGrpSpPr>
              <p:cNvPr id="732" name="Google Shape;732;p39"/>
              <p:cNvGrpSpPr/>
              <p:nvPr/>
            </p:nvGrpSpPr>
            <p:grpSpPr>
              <a:xfrm>
                <a:off x="-3554488" y="20059"/>
                <a:ext cx="688617" cy="567202"/>
                <a:chOff x="4646862" y="1815214"/>
                <a:chExt cx="226229" cy="186341"/>
              </a:xfrm>
            </p:grpSpPr>
            <p:sp>
              <p:nvSpPr>
                <p:cNvPr id="733" name="Google Shape;733;p39"/>
                <p:cNvSpPr/>
                <p:nvPr/>
              </p:nvSpPr>
              <p:spPr>
                <a:xfrm>
                  <a:off x="4646862" y="1841622"/>
                  <a:ext cx="199578" cy="159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4" h="4627" extrusionOk="0">
                      <a:moveTo>
                        <a:pt x="1" y="0"/>
                      </a:moveTo>
                      <a:lnTo>
                        <a:pt x="1" y="4627"/>
                      </a:lnTo>
                      <a:lnTo>
                        <a:pt x="5774" y="4627"/>
                      </a:lnTo>
                      <a:lnTo>
                        <a:pt x="577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39"/>
                <p:cNvSpPr/>
                <p:nvPr/>
              </p:nvSpPr>
              <p:spPr>
                <a:xfrm>
                  <a:off x="4673271" y="1815214"/>
                  <a:ext cx="199820" cy="159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1" h="4627" extrusionOk="0">
                      <a:moveTo>
                        <a:pt x="1" y="0"/>
                      </a:moveTo>
                      <a:lnTo>
                        <a:pt x="1" y="4627"/>
                      </a:lnTo>
                      <a:lnTo>
                        <a:pt x="5781" y="4627"/>
                      </a:lnTo>
                      <a:lnTo>
                        <a:pt x="578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39"/>
                <p:cNvSpPr/>
                <p:nvPr/>
              </p:nvSpPr>
              <p:spPr>
                <a:xfrm>
                  <a:off x="4844441" y="1827415"/>
                  <a:ext cx="16418" cy="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115" extrusionOk="0">
                      <a:moveTo>
                        <a:pt x="1" y="1"/>
                      </a:moveTo>
                      <a:lnTo>
                        <a:pt x="1" y="114"/>
                      </a:lnTo>
                      <a:lnTo>
                        <a:pt x="475" y="114"/>
                      </a:lnTo>
                      <a:lnTo>
                        <a:pt x="47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39"/>
                <p:cNvSpPr/>
                <p:nvPr/>
              </p:nvSpPr>
              <p:spPr>
                <a:xfrm>
                  <a:off x="4735386" y="1827415"/>
                  <a:ext cx="90768" cy="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6" h="115" extrusionOk="0">
                      <a:moveTo>
                        <a:pt x="1" y="1"/>
                      </a:moveTo>
                      <a:lnTo>
                        <a:pt x="1" y="114"/>
                      </a:lnTo>
                      <a:lnTo>
                        <a:pt x="2625" y="114"/>
                      </a:lnTo>
                      <a:lnTo>
                        <a:pt x="262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39"/>
                <p:cNvSpPr/>
                <p:nvPr/>
              </p:nvSpPr>
              <p:spPr>
                <a:xfrm>
                  <a:off x="4843473" y="1847740"/>
                  <a:ext cx="3940" cy="26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765" extrusionOk="0">
                      <a:moveTo>
                        <a:pt x="1" y="0"/>
                      </a:moveTo>
                      <a:lnTo>
                        <a:pt x="1" y="764"/>
                      </a:lnTo>
                      <a:lnTo>
                        <a:pt x="114" y="764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39"/>
                <p:cNvSpPr/>
                <p:nvPr/>
              </p:nvSpPr>
              <p:spPr>
                <a:xfrm>
                  <a:off x="4843473" y="1886350"/>
                  <a:ext cx="3940" cy="54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1565" extrusionOk="0">
                      <a:moveTo>
                        <a:pt x="1" y="1"/>
                      </a:moveTo>
                      <a:lnTo>
                        <a:pt x="1" y="1564"/>
                      </a:lnTo>
                      <a:lnTo>
                        <a:pt x="114" y="1564"/>
                      </a:lnTo>
                      <a:lnTo>
                        <a:pt x="11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39"/>
                <p:cNvSpPr/>
                <p:nvPr/>
              </p:nvSpPr>
              <p:spPr>
                <a:xfrm>
                  <a:off x="4855710" y="1904705"/>
                  <a:ext cx="3940" cy="18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532" extrusionOk="0">
                      <a:moveTo>
                        <a:pt x="0" y="0"/>
                      </a:moveTo>
                      <a:lnTo>
                        <a:pt x="0" y="531"/>
                      </a:lnTo>
                      <a:lnTo>
                        <a:pt x="114" y="531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0" name="Google Shape;740;p39"/>
              <p:cNvGrpSpPr/>
              <p:nvPr/>
            </p:nvGrpSpPr>
            <p:grpSpPr>
              <a:xfrm>
                <a:off x="-4182420" y="71225"/>
                <a:ext cx="1789390" cy="787533"/>
                <a:chOff x="4802651" y="2120880"/>
                <a:chExt cx="587861" cy="258725"/>
              </a:xfrm>
            </p:grpSpPr>
            <p:sp>
              <p:nvSpPr>
                <p:cNvPr id="741" name="Google Shape;741;p39"/>
                <p:cNvSpPr/>
                <p:nvPr/>
              </p:nvSpPr>
              <p:spPr>
                <a:xfrm>
                  <a:off x="4820971" y="2152404"/>
                  <a:ext cx="538972" cy="22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3" h="6453" extrusionOk="0">
                      <a:moveTo>
                        <a:pt x="15388" y="1"/>
                      </a:moveTo>
                      <a:lnTo>
                        <a:pt x="11235" y="6042"/>
                      </a:lnTo>
                      <a:lnTo>
                        <a:pt x="8228" y="2180"/>
                      </a:lnTo>
                      <a:lnTo>
                        <a:pt x="5101" y="6071"/>
                      </a:lnTo>
                      <a:lnTo>
                        <a:pt x="2420" y="2774"/>
                      </a:lnTo>
                      <a:lnTo>
                        <a:pt x="1" y="5865"/>
                      </a:lnTo>
                      <a:lnTo>
                        <a:pt x="178" y="6014"/>
                      </a:lnTo>
                      <a:lnTo>
                        <a:pt x="2420" y="3156"/>
                      </a:lnTo>
                      <a:lnTo>
                        <a:pt x="5101" y="6424"/>
                      </a:lnTo>
                      <a:lnTo>
                        <a:pt x="8228" y="2562"/>
                      </a:lnTo>
                      <a:lnTo>
                        <a:pt x="11235" y="6453"/>
                      </a:lnTo>
                      <a:lnTo>
                        <a:pt x="15593" y="121"/>
                      </a:lnTo>
                      <a:lnTo>
                        <a:pt x="1538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39"/>
                <p:cNvSpPr/>
                <p:nvPr/>
              </p:nvSpPr>
              <p:spPr>
                <a:xfrm>
                  <a:off x="4802651" y="2335811"/>
                  <a:ext cx="42826" cy="43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" h="1267" extrusionOk="0">
                      <a:moveTo>
                        <a:pt x="623" y="1"/>
                      </a:moveTo>
                      <a:cubicBezTo>
                        <a:pt x="269" y="1"/>
                        <a:pt x="0" y="262"/>
                        <a:pt x="0" y="616"/>
                      </a:cubicBezTo>
                      <a:cubicBezTo>
                        <a:pt x="0" y="970"/>
                        <a:pt x="269" y="1267"/>
                        <a:pt x="623" y="1267"/>
                      </a:cubicBezTo>
                      <a:cubicBezTo>
                        <a:pt x="977" y="1267"/>
                        <a:pt x="1238" y="970"/>
                        <a:pt x="1238" y="616"/>
                      </a:cubicBezTo>
                      <a:cubicBezTo>
                        <a:pt x="1238" y="262"/>
                        <a:pt x="977" y="1"/>
                        <a:pt x="62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39"/>
                <p:cNvSpPr/>
                <p:nvPr/>
              </p:nvSpPr>
              <p:spPr>
                <a:xfrm>
                  <a:off x="4981875" y="2346077"/>
                  <a:ext cx="33805" cy="3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970" extrusionOk="0">
                      <a:moveTo>
                        <a:pt x="475" y="1"/>
                      </a:moveTo>
                      <a:cubicBezTo>
                        <a:pt x="213" y="1"/>
                        <a:pt x="1" y="206"/>
                        <a:pt x="1" y="468"/>
                      </a:cubicBezTo>
                      <a:cubicBezTo>
                        <a:pt x="1" y="736"/>
                        <a:pt x="213" y="970"/>
                        <a:pt x="475" y="970"/>
                      </a:cubicBezTo>
                      <a:cubicBezTo>
                        <a:pt x="744" y="970"/>
                        <a:pt x="977" y="736"/>
                        <a:pt x="977" y="468"/>
                      </a:cubicBezTo>
                      <a:cubicBezTo>
                        <a:pt x="977" y="206"/>
                        <a:pt x="744" y="1"/>
                        <a:pt x="4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39"/>
                <p:cNvSpPr/>
                <p:nvPr/>
              </p:nvSpPr>
              <p:spPr>
                <a:xfrm>
                  <a:off x="5191932" y="2346077"/>
                  <a:ext cx="33528" cy="3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970" extrusionOk="0">
                      <a:moveTo>
                        <a:pt x="468" y="1"/>
                      </a:moveTo>
                      <a:cubicBezTo>
                        <a:pt x="206" y="1"/>
                        <a:pt x="1" y="206"/>
                        <a:pt x="1" y="468"/>
                      </a:cubicBezTo>
                      <a:cubicBezTo>
                        <a:pt x="1" y="736"/>
                        <a:pt x="206" y="970"/>
                        <a:pt x="468" y="970"/>
                      </a:cubicBezTo>
                      <a:cubicBezTo>
                        <a:pt x="736" y="970"/>
                        <a:pt x="970" y="736"/>
                        <a:pt x="970" y="468"/>
                      </a:cubicBezTo>
                      <a:cubicBezTo>
                        <a:pt x="970" y="206"/>
                        <a:pt x="736" y="1"/>
                        <a:pt x="4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39"/>
                <p:cNvSpPr/>
                <p:nvPr/>
              </p:nvSpPr>
              <p:spPr>
                <a:xfrm>
                  <a:off x="5340600" y="2138232"/>
                  <a:ext cx="33805" cy="3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970" extrusionOk="0">
                      <a:moveTo>
                        <a:pt x="475" y="1"/>
                      </a:moveTo>
                      <a:cubicBezTo>
                        <a:pt x="206" y="1"/>
                        <a:pt x="1" y="206"/>
                        <a:pt x="1" y="467"/>
                      </a:cubicBezTo>
                      <a:cubicBezTo>
                        <a:pt x="1" y="736"/>
                        <a:pt x="206" y="970"/>
                        <a:pt x="475" y="970"/>
                      </a:cubicBezTo>
                      <a:cubicBezTo>
                        <a:pt x="737" y="970"/>
                        <a:pt x="977" y="736"/>
                        <a:pt x="977" y="467"/>
                      </a:cubicBezTo>
                      <a:cubicBezTo>
                        <a:pt x="977" y="206"/>
                        <a:pt x="737" y="1"/>
                        <a:pt x="4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39"/>
                <p:cNvSpPr/>
                <p:nvPr/>
              </p:nvSpPr>
              <p:spPr>
                <a:xfrm>
                  <a:off x="4882118" y="2231906"/>
                  <a:ext cx="44796" cy="4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" h="1295" extrusionOk="0">
                      <a:moveTo>
                        <a:pt x="651" y="0"/>
                      </a:moveTo>
                      <a:cubicBezTo>
                        <a:pt x="298" y="0"/>
                        <a:pt x="0" y="297"/>
                        <a:pt x="0" y="651"/>
                      </a:cubicBezTo>
                      <a:cubicBezTo>
                        <a:pt x="0" y="1005"/>
                        <a:pt x="298" y="1295"/>
                        <a:pt x="651" y="1295"/>
                      </a:cubicBezTo>
                      <a:cubicBezTo>
                        <a:pt x="1005" y="1295"/>
                        <a:pt x="1295" y="1005"/>
                        <a:pt x="1295" y="651"/>
                      </a:cubicBezTo>
                      <a:cubicBezTo>
                        <a:pt x="1295" y="297"/>
                        <a:pt x="1005" y="0"/>
                        <a:pt x="65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39"/>
                <p:cNvSpPr/>
                <p:nvPr/>
              </p:nvSpPr>
              <p:spPr>
                <a:xfrm>
                  <a:off x="5088995" y="2213551"/>
                  <a:ext cx="38678" cy="38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1119" extrusionOk="0">
                      <a:moveTo>
                        <a:pt x="559" y="0"/>
                      </a:moveTo>
                      <a:cubicBezTo>
                        <a:pt x="234" y="0"/>
                        <a:pt x="0" y="262"/>
                        <a:pt x="0" y="559"/>
                      </a:cubicBezTo>
                      <a:cubicBezTo>
                        <a:pt x="0" y="885"/>
                        <a:pt x="234" y="1118"/>
                        <a:pt x="559" y="1118"/>
                      </a:cubicBezTo>
                      <a:cubicBezTo>
                        <a:pt x="856" y="1118"/>
                        <a:pt x="1118" y="885"/>
                        <a:pt x="1118" y="559"/>
                      </a:cubicBezTo>
                      <a:cubicBezTo>
                        <a:pt x="1118" y="262"/>
                        <a:pt x="856" y="0"/>
                        <a:pt x="5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39"/>
                <p:cNvSpPr/>
                <p:nvPr/>
              </p:nvSpPr>
              <p:spPr>
                <a:xfrm>
                  <a:off x="5323248" y="2120880"/>
                  <a:ext cx="67263" cy="67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6" h="1946" extrusionOk="0">
                      <a:moveTo>
                        <a:pt x="977" y="113"/>
                      </a:moveTo>
                      <a:cubicBezTo>
                        <a:pt x="1444" y="113"/>
                        <a:pt x="1833" y="503"/>
                        <a:pt x="1833" y="969"/>
                      </a:cubicBezTo>
                      <a:cubicBezTo>
                        <a:pt x="1833" y="1443"/>
                        <a:pt x="1444" y="1825"/>
                        <a:pt x="977" y="1825"/>
                      </a:cubicBezTo>
                      <a:cubicBezTo>
                        <a:pt x="503" y="1825"/>
                        <a:pt x="121" y="1443"/>
                        <a:pt x="121" y="969"/>
                      </a:cubicBezTo>
                      <a:cubicBezTo>
                        <a:pt x="121" y="503"/>
                        <a:pt x="503" y="113"/>
                        <a:pt x="977" y="113"/>
                      </a:cubicBezTo>
                      <a:close/>
                      <a:moveTo>
                        <a:pt x="977" y="0"/>
                      </a:moveTo>
                      <a:cubicBezTo>
                        <a:pt x="446" y="0"/>
                        <a:pt x="1" y="439"/>
                        <a:pt x="1" y="969"/>
                      </a:cubicBezTo>
                      <a:cubicBezTo>
                        <a:pt x="1" y="1500"/>
                        <a:pt x="446" y="1946"/>
                        <a:pt x="977" y="1946"/>
                      </a:cubicBezTo>
                      <a:cubicBezTo>
                        <a:pt x="1507" y="1946"/>
                        <a:pt x="1946" y="1500"/>
                        <a:pt x="1946" y="969"/>
                      </a:cubicBezTo>
                      <a:cubicBezTo>
                        <a:pt x="1946" y="439"/>
                        <a:pt x="1507" y="0"/>
                        <a:pt x="9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8" name="Google Shape;1052;p42">
            <a:extLst>
              <a:ext uri="{FF2B5EF4-FFF2-40B4-BE49-F238E27FC236}">
                <a16:creationId xmlns:a16="http://schemas.microsoft.com/office/drawing/2014/main" id="{5812FBED-A18D-B75B-6261-08CE4B249F61}"/>
              </a:ext>
            </a:extLst>
          </p:cNvPr>
          <p:cNvSpPr txBox="1">
            <a:spLocks/>
          </p:cNvSpPr>
          <p:nvPr/>
        </p:nvSpPr>
        <p:spPr>
          <a:xfrm>
            <a:off x="1014543" y="748208"/>
            <a:ext cx="4420389" cy="90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" dirty="0"/>
              <a:t>32-byte directory </a:t>
            </a:r>
            <a:r>
              <a:rPr lang="en" b="1" dirty="0">
                <a:solidFill>
                  <a:schemeClr val="accent5"/>
                </a:solidFill>
              </a:rPr>
              <a:t>entries</a:t>
            </a:r>
            <a:r>
              <a:rPr lang="en" dirty="0"/>
              <a:t>, both in the Root Directory and Subdirectories, are have the the same format: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820313-B812-7668-EB8F-1F4EE24544F9}"/>
              </a:ext>
            </a:extLst>
          </p:cNvPr>
          <p:cNvGrpSpPr/>
          <p:nvPr/>
        </p:nvGrpSpPr>
        <p:grpSpPr>
          <a:xfrm>
            <a:off x="2699515" y="1711229"/>
            <a:ext cx="3958636" cy="2362355"/>
            <a:chOff x="2500813" y="1604196"/>
            <a:chExt cx="3111605" cy="1856881"/>
          </a:xfrm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319A52CA-5C9A-A67D-BB5F-BC746B7FFC25}"/>
                </a:ext>
              </a:extLst>
            </p:cNvPr>
            <p:cNvSpPr/>
            <p:nvPr/>
          </p:nvSpPr>
          <p:spPr>
            <a:xfrm>
              <a:off x="2500813" y="1604196"/>
              <a:ext cx="3111605" cy="1856881"/>
            </a:xfrm>
            <a:prstGeom prst="wedgeRoundRectCallout">
              <a:avLst>
                <a:gd name="adj1" fmla="val -56497"/>
                <a:gd name="adj2" fmla="val -23911"/>
                <a:gd name="adj3" fmla="val 16667"/>
              </a:avLst>
            </a:prstGeom>
            <a:solidFill>
              <a:srgbClr val="F9FDE5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1EF4F24-308F-29CF-4A45-61784DAC1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3446" y="1706342"/>
              <a:ext cx="2446338" cy="1652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2" name="Rectangle: Rounded Corners 671">
            <a:extLst>
              <a:ext uri="{FF2B5EF4-FFF2-40B4-BE49-F238E27FC236}">
                <a16:creationId xmlns:a16="http://schemas.microsoft.com/office/drawing/2014/main" id="{03221746-6315-1F86-1B1A-A2ECCC082D26}"/>
              </a:ext>
            </a:extLst>
          </p:cNvPr>
          <p:cNvSpPr/>
          <p:nvPr/>
        </p:nvSpPr>
        <p:spPr>
          <a:xfrm>
            <a:off x="703052" y="2041330"/>
            <a:ext cx="1671971" cy="5786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32 bytes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67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39"/>
          <p:cNvGrpSpPr/>
          <p:nvPr/>
        </p:nvGrpSpPr>
        <p:grpSpPr>
          <a:xfrm flipH="1">
            <a:off x="6126500" y="838493"/>
            <a:ext cx="2697874" cy="3765515"/>
            <a:chOff x="-5808398" y="445034"/>
            <a:chExt cx="2883268" cy="4024276"/>
          </a:xfrm>
        </p:grpSpPr>
        <p:sp>
          <p:nvSpPr>
            <p:cNvPr id="678" name="Google Shape;678;p39"/>
            <p:cNvSpPr/>
            <p:nvPr/>
          </p:nvSpPr>
          <p:spPr>
            <a:xfrm rot="2744938">
              <a:off x="-3819530" y="1542726"/>
              <a:ext cx="754654" cy="708578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 rot="6300017">
              <a:off x="-5588098" y="1340012"/>
              <a:ext cx="2259327" cy="2189777"/>
            </a:xfrm>
            <a:custGeom>
              <a:avLst/>
              <a:gdLst/>
              <a:ahLst/>
              <a:cxnLst/>
              <a:rect l="l" t="t" r="r" b="b"/>
              <a:pathLst>
                <a:path w="34694" h="33626" extrusionOk="0">
                  <a:moveTo>
                    <a:pt x="26961" y="0"/>
                  </a:moveTo>
                  <a:cubicBezTo>
                    <a:pt x="26141" y="0"/>
                    <a:pt x="25322" y="151"/>
                    <a:pt x="24556" y="464"/>
                  </a:cubicBezTo>
                  <a:cubicBezTo>
                    <a:pt x="21698" y="1610"/>
                    <a:pt x="20134" y="4617"/>
                    <a:pt x="17835" y="6683"/>
                  </a:cubicBezTo>
                  <a:cubicBezTo>
                    <a:pt x="14743" y="9484"/>
                    <a:pt x="10676" y="9541"/>
                    <a:pt x="7223" y="11514"/>
                  </a:cubicBezTo>
                  <a:cubicBezTo>
                    <a:pt x="4217" y="13226"/>
                    <a:pt x="1712" y="16000"/>
                    <a:pt x="680" y="19332"/>
                  </a:cubicBezTo>
                  <a:cubicBezTo>
                    <a:pt x="121" y="21065"/>
                    <a:pt x="0" y="23223"/>
                    <a:pt x="382" y="25281"/>
                  </a:cubicBezTo>
                  <a:cubicBezTo>
                    <a:pt x="800" y="27432"/>
                    <a:pt x="1769" y="29441"/>
                    <a:pt x="3361" y="30679"/>
                  </a:cubicBezTo>
                  <a:cubicBezTo>
                    <a:pt x="6075" y="32748"/>
                    <a:pt x="9754" y="33625"/>
                    <a:pt x="13212" y="33625"/>
                  </a:cubicBezTo>
                  <a:cubicBezTo>
                    <a:pt x="14035" y="33625"/>
                    <a:pt x="14846" y="33576"/>
                    <a:pt x="15628" y="33480"/>
                  </a:cubicBezTo>
                  <a:cubicBezTo>
                    <a:pt x="16066" y="33417"/>
                    <a:pt x="16512" y="33360"/>
                    <a:pt x="16922" y="33268"/>
                  </a:cubicBezTo>
                  <a:cubicBezTo>
                    <a:pt x="19455" y="32801"/>
                    <a:pt x="21931" y="31768"/>
                    <a:pt x="23763" y="29971"/>
                  </a:cubicBezTo>
                  <a:cubicBezTo>
                    <a:pt x="25765" y="27998"/>
                    <a:pt x="26798" y="25840"/>
                    <a:pt x="27767" y="23251"/>
                  </a:cubicBezTo>
                  <a:cubicBezTo>
                    <a:pt x="28892" y="20273"/>
                    <a:pt x="30774" y="17676"/>
                    <a:pt x="32217" y="14846"/>
                  </a:cubicBezTo>
                  <a:cubicBezTo>
                    <a:pt x="33667" y="12045"/>
                    <a:pt x="34693" y="8805"/>
                    <a:pt x="33929" y="5742"/>
                  </a:cubicBezTo>
                  <a:cubicBezTo>
                    <a:pt x="33427" y="3768"/>
                    <a:pt x="32160" y="1964"/>
                    <a:pt x="30420" y="938"/>
                  </a:cubicBezTo>
                  <a:cubicBezTo>
                    <a:pt x="29369" y="324"/>
                    <a:pt x="28163" y="0"/>
                    <a:pt x="26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39"/>
            <p:cNvGrpSpPr/>
            <p:nvPr/>
          </p:nvGrpSpPr>
          <p:grpSpPr>
            <a:xfrm>
              <a:off x="-5163380" y="1291096"/>
              <a:ext cx="1547505" cy="3178214"/>
              <a:chOff x="-2207555" y="876296"/>
              <a:chExt cx="1547505" cy="3178214"/>
            </a:xfrm>
          </p:grpSpPr>
          <p:grpSp>
            <p:nvGrpSpPr>
              <p:cNvPr id="681" name="Google Shape;681;p39"/>
              <p:cNvGrpSpPr/>
              <p:nvPr/>
            </p:nvGrpSpPr>
            <p:grpSpPr>
              <a:xfrm>
                <a:off x="-2207555" y="876296"/>
                <a:ext cx="1547505" cy="3178214"/>
                <a:chOff x="-6810083" y="-1297691"/>
                <a:chExt cx="5037450" cy="10345749"/>
              </a:xfrm>
            </p:grpSpPr>
            <p:sp>
              <p:nvSpPr>
                <p:cNvPr id="682" name="Google Shape;682;p39"/>
                <p:cNvSpPr/>
                <p:nvPr/>
              </p:nvSpPr>
              <p:spPr>
                <a:xfrm>
                  <a:off x="-5891066" y="-605503"/>
                  <a:ext cx="3025992" cy="133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7" h="2841" extrusionOk="0">
                      <a:moveTo>
                        <a:pt x="3104" y="1"/>
                      </a:moveTo>
                      <a:cubicBezTo>
                        <a:pt x="2964" y="175"/>
                        <a:pt x="2740" y="226"/>
                        <a:pt x="2506" y="226"/>
                      </a:cubicBezTo>
                      <a:cubicBezTo>
                        <a:pt x="2448" y="226"/>
                        <a:pt x="2390" y="223"/>
                        <a:pt x="2332" y="218"/>
                      </a:cubicBezTo>
                      <a:cubicBezTo>
                        <a:pt x="2068" y="175"/>
                        <a:pt x="1804" y="64"/>
                        <a:pt x="1518" y="64"/>
                      </a:cubicBezTo>
                      <a:cubicBezTo>
                        <a:pt x="1495" y="63"/>
                        <a:pt x="1472" y="63"/>
                        <a:pt x="1449" y="63"/>
                      </a:cubicBezTo>
                      <a:cubicBezTo>
                        <a:pt x="1098" y="63"/>
                        <a:pt x="756" y="213"/>
                        <a:pt x="508" y="461"/>
                      </a:cubicBezTo>
                      <a:cubicBezTo>
                        <a:pt x="22" y="947"/>
                        <a:pt x="1" y="1804"/>
                        <a:pt x="440" y="2311"/>
                      </a:cubicBezTo>
                      <a:cubicBezTo>
                        <a:pt x="709" y="2606"/>
                        <a:pt x="1111" y="2760"/>
                        <a:pt x="1503" y="2760"/>
                      </a:cubicBezTo>
                      <a:cubicBezTo>
                        <a:pt x="1788" y="2760"/>
                        <a:pt x="2068" y="2679"/>
                        <a:pt x="2290" y="2512"/>
                      </a:cubicBezTo>
                      <a:lnTo>
                        <a:pt x="5372" y="2840"/>
                      </a:lnTo>
                      <a:cubicBezTo>
                        <a:pt x="5880" y="2819"/>
                        <a:pt x="6345" y="2380"/>
                        <a:pt x="6409" y="1851"/>
                      </a:cubicBezTo>
                      <a:cubicBezTo>
                        <a:pt x="6456" y="1344"/>
                        <a:pt x="6060" y="815"/>
                        <a:pt x="5552" y="704"/>
                      </a:cubicBezTo>
                      <a:cubicBezTo>
                        <a:pt x="5351" y="662"/>
                        <a:pt x="5156" y="683"/>
                        <a:pt x="4955" y="593"/>
                      </a:cubicBezTo>
                      <a:cubicBezTo>
                        <a:pt x="4759" y="530"/>
                        <a:pt x="4558" y="350"/>
                        <a:pt x="4648" y="175"/>
                      </a:cubicBezTo>
                      <a:cubicBezTo>
                        <a:pt x="4119" y="86"/>
                        <a:pt x="3633" y="64"/>
                        <a:pt x="31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39"/>
                <p:cNvSpPr/>
                <p:nvPr/>
              </p:nvSpPr>
              <p:spPr>
                <a:xfrm>
                  <a:off x="-4661805" y="-429293"/>
                  <a:ext cx="805588" cy="1217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" h="2597" extrusionOk="0">
                      <a:moveTo>
                        <a:pt x="571" y="0"/>
                      </a:moveTo>
                      <a:lnTo>
                        <a:pt x="0" y="1803"/>
                      </a:lnTo>
                      <a:lnTo>
                        <a:pt x="85" y="2464"/>
                      </a:lnTo>
                      <a:lnTo>
                        <a:pt x="1718" y="2596"/>
                      </a:lnTo>
                      <a:lnTo>
                        <a:pt x="1718" y="2596"/>
                      </a:lnTo>
                      <a:lnTo>
                        <a:pt x="1586" y="2068"/>
                      </a:lnTo>
                      <a:lnTo>
                        <a:pt x="1607" y="878"/>
                      </a:lnTo>
                      <a:lnTo>
                        <a:pt x="571" y="0"/>
                      </a:ln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39"/>
                <p:cNvSpPr/>
                <p:nvPr/>
              </p:nvSpPr>
              <p:spPr>
                <a:xfrm>
                  <a:off x="-4218476" y="-119525"/>
                  <a:ext cx="359900" cy="46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989" extrusionOk="0">
                      <a:moveTo>
                        <a:pt x="349" y="0"/>
                      </a:moveTo>
                      <a:cubicBezTo>
                        <a:pt x="244" y="43"/>
                        <a:pt x="133" y="85"/>
                        <a:pt x="0" y="132"/>
                      </a:cubicBezTo>
                      <a:cubicBezTo>
                        <a:pt x="85" y="481"/>
                        <a:pt x="328" y="814"/>
                        <a:pt x="640" y="989"/>
                      </a:cubicBezTo>
                      <a:lnTo>
                        <a:pt x="661" y="265"/>
                      </a:lnTo>
                      <a:lnTo>
                        <a:pt x="34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39"/>
                <p:cNvSpPr/>
                <p:nvPr/>
              </p:nvSpPr>
              <p:spPr>
                <a:xfrm>
                  <a:off x="-5777185" y="415673"/>
                  <a:ext cx="2961320" cy="743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9" h="1587" extrusionOk="0">
                      <a:moveTo>
                        <a:pt x="2380" y="0"/>
                      </a:moveTo>
                      <a:cubicBezTo>
                        <a:pt x="2380" y="0"/>
                        <a:pt x="1455" y="90"/>
                        <a:pt x="1058" y="265"/>
                      </a:cubicBezTo>
                      <a:cubicBezTo>
                        <a:pt x="746" y="397"/>
                        <a:pt x="1" y="1586"/>
                        <a:pt x="1" y="1586"/>
                      </a:cubicBezTo>
                      <a:lnTo>
                        <a:pt x="6319" y="1586"/>
                      </a:lnTo>
                      <a:cubicBezTo>
                        <a:pt x="6319" y="1586"/>
                        <a:pt x="5595" y="619"/>
                        <a:pt x="5351" y="465"/>
                      </a:cubicBezTo>
                      <a:cubicBezTo>
                        <a:pt x="5087" y="312"/>
                        <a:pt x="3966" y="265"/>
                        <a:pt x="3966" y="265"/>
                      </a:cubicBezTo>
                      <a:cubicBezTo>
                        <a:pt x="3827" y="438"/>
                        <a:pt x="3651" y="503"/>
                        <a:pt x="3468" y="503"/>
                      </a:cubicBezTo>
                      <a:cubicBezTo>
                        <a:pt x="2954" y="503"/>
                        <a:pt x="2380" y="0"/>
                        <a:pt x="23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39"/>
                <p:cNvSpPr/>
                <p:nvPr/>
              </p:nvSpPr>
              <p:spPr>
                <a:xfrm>
                  <a:off x="-4446227" y="-1297691"/>
                  <a:ext cx="1095206" cy="1449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7" h="3093" extrusionOk="0">
                      <a:moveTo>
                        <a:pt x="1228" y="0"/>
                      </a:moveTo>
                      <a:cubicBezTo>
                        <a:pt x="842" y="0"/>
                        <a:pt x="583" y="151"/>
                        <a:pt x="397" y="352"/>
                      </a:cubicBezTo>
                      <a:cubicBezTo>
                        <a:pt x="174" y="595"/>
                        <a:pt x="69" y="928"/>
                        <a:pt x="21" y="1124"/>
                      </a:cubicBezTo>
                      <a:lnTo>
                        <a:pt x="21" y="1166"/>
                      </a:lnTo>
                      <a:lnTo>
                        <a:pt x="21" y="1192"/>
                      </a:lnTo>
                      <a:lnTo>
                        <a:pt x="0" y="1192"/>
                      </a:lnTo>
                      <a:lnTo>
                        <a:pt x="0" y="1214"/>
                      </a:lnTo>
                      <a:lnTo>
                        <a:pt x="0" y="1256"/>
                      </a:lnTo>
                      <a:lnTo>
                        <a:pt x="0" y="1298"/>
                      </a:lnTo>
                      <a:lnTo>
                        <a:pt x="21" y="1367"/>
                      </a:lnTo>
                      <a:lnTo>
                        <a:pt x="418" y="2710"/>
                      </a:lnTo>
                      <a:cubicBezTo>
                        <a:pt x="418" y="2710"/>
                        <a:pt x="742" y="3093"/>
                        <a:pt x="1197" y="3093"/>
                      </a:cubicBezTo>
                      <a:cubicBezTo>
                        <a:pt x="1369" y="3093"/>
                        <a:pt x="1561" y="3037"/>
                        <a:pt x="1761" y="2884"/>
                      </a:cubicBezTo>
                      <a:cubicBezTo>
                        <a:pt x="2157" y="2578"/>
                        <a:pt x="2337" y="1721"/>
                        <a:pt x="2205" y="992"/>
                      </a:cubicBezTo>
                      <a:cubicBezTo>
                        <a:pt x="2184" y="970"/>
                        <a:pt x="2184" y="949"/>
                        <a:pt x="2184" y="928"/>
                      </a:cubicBezTo>
                      <a:lnTo>
                        <a:pt x="2184" y="902"/>
                      </a:lnTo>
                      <a:cubicBezTo>
                        <a:pt x="2157" y="881"/>
                        <a:pt x="2157" y="859"/>
                        <a:pt x="2157" y="838"/>
                      </a:cubicBezTo>
                      <a:lnTo>
                        <a:pt x="2157" y="817"/>
                      </a:lnTo>
                      <a:cubicBezTo>
                        <a:pt x="2136" y="796"/>
                        <a:pt x="2136" y="796"/>
                        <a:pt x="2136" y="770"/>
                      </a:cubicBezTo>
                      <a:cubicBezTo>
                        <a:pt x="2136" y="748"/>
                        <a:pt x="2115" y="727"/>
                        <a:pt x="2115" y="706"/>
                      </a:cubicBezTo>
                      <a:cubicBezTo>
                        <a:pt x="2025" y="463"/>
                        <a:pt x="1919" y="267"/>
                        <a:pt x="1739" y="156"/>
                      </a:cubicBezTo>
                      <a:cubicBezTo>
                        <a:pt x="1697" y="109"/>
                        <a:pt x="1655" y="88"/>
                        <a:pt x="1607" y="66"/>
                      </a:cubicBezTo>
                      <a:cubicBezTo>
                        <a:pt x="1586" y="66"/>
                        <a:pt x="1565" y="66"/>
                        <a:pt x="1544" y="45"/>
                      </a:cubicBezTo>
                      <a:cubicBezTo>
                        <a:pt x="1523" y="45"/>
                        <a:pt x="1496" y="45"/>
                        <a:pt x="1496" y="24"/>
                      </a:cubicBezTo>
                      <a:cubicBezTo>
                        <a:pt x="1433" y="24"/>
                        <a:pt x="1390" y="24"/>
                        <a:pt x="1343" y="3"/>
                      </a:cubicBezTo>
                      <a:lnTo>
                        <a:pt x="1322" y="3"/>
                      </a:lnTo>
                      <a:cubicBezTo>
                        <a:pt x="1290" y="1"/>
                        <a:pt x="1258" y="0"/>
                        <a:pt x="1228" y="0"/>
                      </a:cubicBez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39"/>
                <p:cNvSpPr/>
                <p:nvPr/>
              </p:nvSpPr>
              <p:spPr>
                <a:xfrm>
                  <a:off x="-4622438" y="-781245"/>
                  <a:ext cx="332733" cy="428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" h="914" extrusionOk="0">
                      <a:moveTo>
                        <a:pt x="487" y="1"/>
                      </a:moveTo>
                      <a:cubicBezTo>
                        <a:pt x="397" y="1"/>
                        <a:pt x="313" y="22"/>
                        <a:pt x="223" y="90"/>
                      </a:cubicBezTo>
                      <a:cubicBezTo>
                        <a:pt x="69" y="223"/>
                        <a:pt x="1" y="461"/>
                        <a:pt x="91" y="661"/>
                      </a:cubicBezTo>
                      <a:cubicBezTo>
                        <a:pt x="167" y="811"/>
                        <a:pt x="353" y="914"/>
                        <a:pt x="531" y="914"/>
                      </a:cubicBezTo>
                      <a:cubicBezTo>
                        <a:pt x="561" y="914"/>
                        <a:pt x="590" y="911"/>
                        <a:pt x="619" y="905"/>
                      </a:cubicBezTo>
                      <a:lnTo>
                        <a:pt x="709" y="154"/>
                      </a:lnTo>
                      <a:cubicBezTo>
                        <a:pt x="662" y="64"/>
                        <a:pt x="577" y="22"/>
                        <a:pt x="487" y="1"/>
                      </a:cubicBez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39"/>
                <p:cNvSpPr/>
                <p:nvPr/>
              </p:nvSpPr>
              <p:spPr>
                <a:xfrm>
                  <a:off x="-4436385" y="-1297691"/>
                  <a:ext cx="1001478" cy="565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7" h="1207" extrusionOk="0">
                      <a:moveTo>
                        <a:pt x="1207" y="0"/>
                      </a:moveTo>
                      <a:cubicBezTo>
                        <a:pt x="821" y="0"/>
                        <a:pt x="562" y="151"/>
                        <a:pt x="376" y="352"/>
                      </a:cubicBezTo>
                      <a:cubicBezTo>
                        <a:pt x="153" y="595"/>
                        <a:pt x="48" y="928"/>
                        <a:pt x="0" y="1124"/>
                      </a:cubicBezTo>
                      <a:cubicBezTo>
                        <a:pt x="92" y="1178"/>
                        <a:pt x="201" y="1207"/>
                        <a:pt x="311" y="1207"/>
                      </a:cubicBezTo>
                      <a:cubicBezTo>
                        <a:pt x="385" y="1207"/>
                        <a:pt x="459" y="1194"/>
                        <a:pt x="529" y="1166"/>
                      </a:cubicBezTo>
                      <a:cubicBezTo>
                        <a:pt x="751" y="1103"/>
                        <a:pt x="904" y="949"/>
                        <a:pt x="1058" y="770"/>
                      </a:cubicBezTo>
                      <a:cubicBezTo>
                        <a:pt x="1211" y="595"/>
                        <a:pt x="1343" y="373"/>
                        <a:pt x="1433" y="156"/>
                      </a:cubicBezTo>
                      <a:cubicBezTo>
                        <a:pt x="1454" y="241"/>
                        <a:pt x="1502" y="331"/>
                        <a:pt x="1544" y="421"/>
                      </a:cubicBezTo>
                      <a:cubicBezTo>
                        <a:pt x="1655" y="616"/>
                        <a:pt x="1851" y="796"/>
                        <a:pt x="2073" y="817"/>
                      </a:cubicBezTo>
                      <a:lnTo>
                        <a:pt x="2136" y="817"/>
                      </a:lnTo>
                      <a:cubicBezTo>
                        <a:pt x="2115" y="796"/>
                        <a:pt x="2115" y="796"/>
                        <a:pt x="2115" y="770"/>
                      </a:cubicBezTo>
                      <a:cubicBezTo>
                        <a:pt x="2115" y="748"/>
                        <a:pt x="2094" y="727"/>
                        <a:pt x="2094" y="706"/>
                      </a:cubicBezTo>
                      <a:cubicBezTo>
                        <a:pt x="2004" y="463"/>
                        <a:pt x="1898" y="267"/>
                        <a:pt x="1718" y="156"/>
                      </a:cubicBezTo>
                      <a:cubicBezTo>
                        <a:pt x="1676" y="109"/>
                        <a:pt x="1634" y="88"/>
                        <a:pt x="1586" y="66"/>
                      </a:cubicBezTo>
                      <a:cubicBezTo>
                        <a:pt x="1565" y="66"/>
                        <a:pt x="1544" y="66"/>
                        <a:pt x="1523" y="45"/>
                      </a:cubicBezTo>
                      <a:cubicBezTo>
                        <a:pt x="1502" y="45"/>
                        <a:pt x="1475" y="45"/>
                        <a:pt x="1475" y="24"/>
                      </a:cubicBezTo>
                      <a:cubicBezTo>
                        <a:pt x="1412" y="24"/>
                        <a:pt x="1369" y="24"/>
                        <a:pt x="1322" y="3"/>
                      </a:cubicBezTo>
                      <a:lnTo>
                        <a:pt x="1301" y="3"/>
                      </a:lnTo>
                      <a:cubicBezTo>
                        <a:pt x="1269" y="1"/>
                        <a:pt x="1237" y="0"/>
                        <a:pt x="120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39"/>
                <p:cNvSpPr/>
                <p:nvPr/>
              </p:nvSpPr>
              <p:spPr>
                <a:xfrm>
                  <a:off x="-3608755" y="8096285"/>
                  <a:ext cx="1836122" cy="951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8" h="2031" extrusionOk="0">
                      <a:moveTo>
                        <a:pt x="0" y="1"/>
                      </a:moveTo>
                      <a:lnTo>
                        <a:pt x="217" y="2031"/>
                      </a:lnTo>
                      <a:lnTo>
                        <a:pt x="3918" y="2031"/>
                      </a:lnTo>
                      <a:cubicBezTo>
                        <a:pt x="3918" y="1740"/>
                        <a:pt x="3764" y="1502"/>
                        <a:pt x="3542" y="1370"/>
                      </a:cubicBezTo>
                      <a:cubicBezTo>
                        <a:pt x="3347" y="1212"/>
                        <a:pt x="3082" y="1169"/>
                        <a:pt x="2860" y="1106"/>
                      </a:cubicBezTo>
                      <a:cubicBezTo>
                        <a:pt x="2617" y="1058"/>
                        <a:pt x="2379" y="974"/>
                        <a:pt x="2178" y="815"/>
                      </a:cubicBezTo>
                      <a:cubicBezTo>
                        <a:pt x="1956" y="619"/>
                        <a:pt x="1850" y="334"/>
                        <a:pt x="1824" y="22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39"/>
                <p:cNvSpPr/>
                <p:nvPr/>
              </p:nvSpPr>
              <p:spPr>
                <a:xfrm>
                  <a:off x="-6128670" y="8096285"/>
                  <a:ext cx="1900794" cy="951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" h="2031" extrusionOk="0">
                      <a:moveTo>
                        <a:pt x="460" y="1"/>
                      </a:moveTo>
                      <a:lnTo>
                        <a:pt x="0" y="2031"/>
                      </a:lnTo>
                      <a:lnTo>
                        <a:pt x="4029" y="2031"/>
                      </a:lnTo>
                      <a:cubicBezTo>
                        <a:pt x="4055" y="1740"/>
                        <a:pt x="3876" y="1502"/>
                        <a:pt x="3680" y="1370"/>
                      </a:cubicBezTo>
                      <a:cubicBezTo>
                        <a:pt x="3458" y="1212"/>
                        <a:pt x="3215" y="1169"/>
                        <a:pt x="2971" y="1106"/>
                      </a:cubicBezTo>
                      <a:cubicBezTo>
                        <a:pt x="2734" y="1058"/>
                        <a:pt x="2490" y="974"/>
                        <a:pt x="2311" y="815"/>
                      </a:cubicBezTo>
                      <a:cubicBezTo>
                        <a:pt x="2094" y="619"/>
                        <a:pt x="1962" y="334"/>
                        <a:pt x="1962" y="22"/>
                      </a:cubicBezTo>
                      <a:lnTo>
                        <a:pt x="46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39"/>
                <p:cNvSpPr/>
                <p:nvPr/>
              </p:nvSpPr>
              <p:spPr>
                <a:xfrm>
                  <a:off x="-6170848" y="2377887"/>
                  <a:ext cx="3778624" cy="5812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3" h="12404" extrusionOk="0">
                      <a:moveTo>
                        <a:pt x="2776" y="0"/>
                      </a:moveTo>
                      <a:cubicBezTo>
                        <a:pt x="682" y="2929"/>
                        <a:pt x="0" y="12404"/>
                        <a:pt x="0" y="12404"/>
                      </a:cubicBezTo>
                      <a:lnTo>
                        <a:pt x="2998" y="12404"/>
                      </a:lnTo>
                      <a:lnTo>
                        <a:pt x="3590" y="8460"/>
                      </a:lnTo>
                      <a:lnTo>
                        <a:pt x="3791" y="6985"/>
                      </a:lnTo>
                      <a:lnTo>
                        <a:pt x="4098" y="8814"/>
                      </a:lnTo>
                      <a:lnTo>
                        <a:pt x="4716" y="12404"/>
                      </a:lnTo>
                      <a:lnTo>
                        <a:pt x="8063" y="12404"/>
                      </a:lnTo>
                      <a:lnTo>
                        <a:pt x="581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39"/>
                <p:cNvSpPr/>
                <p:nvPr/>
              </p:nvSpPr>
              <p:spPr>
                <a:xfrm>
                  <a:off x="-5851231" y="2563939"/>
                  <a:ext cx="1065682" cy="5636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4" h="12028" extrusionOk="0">
                      <a:moveTo>
                        <a:pt x="2163" y="0"/>
                      </a:moveTo>
                      <a:cubicBezTo>
                        <a:pt x="1655" y="1475"/>
                        <a:pt x="952" y="4055"/>
                        <a:pt x="423" y="7952"/>
                      </a:cubicBezTo>
                      <a:cubicBezTo>
                        <a:pt x="111" y="10288"/>
                        <a:pt x="0" y="11986"/>
                        <a:pt x="0" y="12007"/>
                      </a:cubicBezTo>
                      <a:lnTo>
                        <a:pt x="111" y="12028"/>
                      </a:lnTo>
                      <a:cubicBezTo>
                        <a:pt x="111" y="12007"/>
                        <a:pt x="222" y="10288"/>
                        <a:pt x="529" y="7973"/>
                      </a:cubicBezTo>
                      <a:cubicBezTo>
                        <a:pt x="1058" y="4076"/>
                        <a:pt x="1766" y="1496"/>
                        <a:pt x="2274" y="42"/>
                      </a:cubicBezTo>
                      <a:lnTo>
                        <a:pt x="21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39"/>
                <p:cNvSpPr/>
                <p:nvPr/>
              </p:nvSpPr>
              <p:spPr>
                <a:xfrm>
                  <a:off x="-6810083" y="1139260"/>
                  <a:ext cx="5027543" cy="3530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8" h="7534" extrusionOk="0">
                      <a:moveTo>
                        <a:pt x="0" y="0"/>
                      </a:moveTo>
                      <a:lnTo>
                        <a:pt x="0" y="7534"/>
                      </a:lnTo>
                      <a:lnTo>
                        <a:pt x="10728" y="7534"/>
                      </a:lnTo>
                      <a:lnTo>
                        <a:pt x="1072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39"/>
                <p:cNvSpPr/>
                <p:nvPr/>
              </p:nvSpPr>
              <p:spPr>
                <a:xfrm>
                  <a:off x="-6170848" y="999604"/>
                  <a:ext cx="528154" cy="459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" h="981" extrusionOk="0">
                      <a:moveTo>
                        <a:pt x="635" y="1"/>
                      </a:moveTo>
                      <a:cubicBezTo>
                        <a:pt x="360" y="1"/>
                        <a:pt x="31" y="102"/>
                        <a:pt x="0" y="229"/>
                      </a:cubicBezTo>
                      <a:cubicBezTo>
                        <a:pt x="0" y="388"/>
                        <a:pt x="418" y="938"/>
                        <a:pt x="508" y="938"/>
                      </a:cubicBezTo>
                      <a:cubicBezTo>
                        <a:pt x="619" y="938"/>
                        <a:pt x="619" y="848"/>
                        <a:pt x="619" y="848"/>
                      </a:cubicBezTo>
                      <a:cubicBezTo>
                        <a:pt x="619" y="848"/>
                        <a:pt x="682" y="980"/>
                        <a:pt x="751" y="980"/>
                      </a:cubicBezTo>
                      <a:cubicBezTo>
                        <a:pt x="841" y="980"/>
                        <a:pt x="862" y="917"/>
                        <a:pt x="862" y="917"/>
                      </a:cubicBezTo>
                      <a:cubicBezTo>
                        <a:pt x="862" y="917"/>
                        <a:pt x="896" y="961"/>
                        <a:pt x="948" y="961"/>
                      </a:cubicBezTo>
                      <a:cubicBezTo>
                        <a:pt x="968" y="961"/>
                        <a:pt x="991" y="955"/>
                        <a:pt x="1015" y="938"/>
                      </a:cubicBezTo>
                      <a:cubicBezTo>
                        <a:pt x="1126" y="869"/>
                        <a:pt x="1126" y="229"/>
                        <a:pt x="973" y="97"/>
                      </a:cubicBezTo>
                      <a:cubicBezTo>
                        <a:pt x="911" y="29"/>
                        <a:pt x="780" y="1"/>
                        <a:pt x="635" y="1"/>
                      </a:cubicBez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39"/>
                <p:cNvSpPr/>
                <p:nvPr/>
              </p:nvSpPr>
              <p:spPr>
                <a:xfrm>
                  <a:off x="-5809053" y="1149101"/>
                  <a:ext cx="62329" cy="280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598" extrusionOk="0">
                      <a:moveTo>
                        <a:pt x="69" y="0"/>
                      </a:moveTo>
                      <a:lnTo>
                        <a:pt x="0" y="42"/>
                      </a:lnTo>
                      <a:cubicBezTo>
                        <a:pt x="69" y="333"/>
                        <a:pt x="69" y="571"/>
                        <a:pt x="69" y="598"/>
                      </a:cubicBezTo>
                      <a:lnTo>
                        <a:pt x="132" y="598"/>
                      </a:lnTo>
                      <a:cubicBezTo>
                        <a:pt x="132" y="571"/>
                        <a:pt x="132" y="307"/>
                        <a:pt x="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39"/>
                <p:cNvSpPr/>
                <p:nvPr/>
              </p:nvSpPr>
              <p:spPr>
                <a:xfrm>
                  <a:off x="-5923403" y="1180969"/>
                  <a:ext cx="62797" cy="225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482" extrusionOk="0">
                      <a:moveTo>
                        <a:pt x="70" y="1"/>
                      </a:moveTo>
                      <a:lnTo>
                        <a:pt x="1" y="43"/>
                      </a:lnTo>
                      <a:cubicBezTo>
                        <a:pt x="49" y="239"/>
                        <a:pt x="70" y="482"/>
                        <a:pt x="70" y="482"/>
                      </a:cubicBezTo>
                      <a:lnTo>
                        <a:pt x="133" y="461"/>
                      </a:lnTo>
                      <a:cubicBezTo>
                        <a:pt x="133" y="440"/>
                        <a:pt x="112" y="218"/>
                        <a:pt x="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39"/>
                <p:cNvSpPr/>
                <p:nvPr/>
              </p:nvSpPr>
              <p:spPr>
                <a:xfrm>
                  <a:off x="-2939995" y="999604"/>
                  <a:ext cx="528154" cy="459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" h="981" extrusionOk="0">
                      <a:moveTo>
                        <a:pt x="642" y="1"/>
                      </a:moveTo>
                      <a:cubicBezTo>
                        <a:pt x="363" y="1"/>
                        <a:pt x="41" y="102"/>
                        <a:pt x="27" y="229"/>
                      </a:cubicBezTo>
                      <a:cubicBezTo>
                        <a:pt x="0" y="388"/>
                        <a:pt x="423" y="938"/>
                        <a:pt x="508" y="938"/>
                      </a:cubicBezTo>
                      <a:cubicBezTo>
                        <a:pt x="619" y="938"/>
                        <a:pt x="619" y="848"/>
                        <a:pt x="619" y="848"/>
                      </a:cubicBezTo>
                      <a:cubicBezTo>
                        <a:pt x="619" y="848"/>
                        <a:pt x="688" y="980"/>
                        <a:pt x="772" y="980"/>
                      </a:cubicBezTo>
                      <a:cubicBezTo>
                        <a:pt x="841" y="980"/>
                        <a:pt x="862" y="917"/>
                        <a:pt x="862" y="917"/>
                      </a:cubicBezTo>
                      <a:cubicBezTo>
                        <a:pt x="862" y="917"/>
                        <a:pt x="896" y="961"/>
                        <a:pt x="949" y="961"/>
                      </a:cubicBezTo>
                      <a:cubicBezTo>
                        <a:pt x="969" y="961"/>
                        <a:pt x="991" y="955"/>
                        <a:pt x="1016" y="938"/>
                      </a:cubicBezTo>
                      <a:cubicBezTo>
                        <a:pt x="1127" y="869"/>
                        <a:pt x="1127" y="229"/>
                        <a:pt x="994" y="97"/>
                      </a:cubicBezTo>
                      <a:cubicBezTo>
                        <a:pt x="925" y="29"/>
                        <a:pt x="79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39"/>
                <p:cNvSpPr/>
                <p:nvPr/>
              </p:nvSpPr>
              <p:spPr>
                <a:xfrm>
                  <a:off x="-2588041" y="1149101"/>
                  <a:ext cx="62329" cy="280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598" extrusionOk="0">
                      <a:moveTo>
                        <a:pt x="69" y="0"/>
                      </a:moveTo>
                      <a:lnTo>
                        <a:pt x="0" y="42"/>
                      </a:lnTo>
                      <a:cubicBezTo>
                        <a:pt x="69" y="333"/>
                        <a:pt x="69" y="571"/>
                        <a:pt x="69" y="598"/>
                      </a:cubicBezTo>
                      <a:lnTo>
                        <a:pt x="132" y="598"/>
                      </a:lnTo>
                      <a:cubicBezTo>
                        <a:pt x="132" y="571"/>
                        <a:pt x="132" y="307"/>
                        <a:pt x="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39"/>
                <p:cNvSpPr/>
                <p:nvPr/>
              </p:nvSpPr>
              <p:spPr>
                <a:xfrm>
                  <a:off x="-2701922" y="1180969"/>
                  <a:ext cx="52487" cy="225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82" extrusionOk="0">
                      <a:moveTo>
                        <a:pt x="48" y="1"/>
                      </a:moveTo>
                      <a:lnTo>
                        <a:pt x="0" y="43"/>
                      </a:lnTo>
                      <a:cubicBezTo>
                        <a:pt x="48" y="239"/>
                        <a:pt x="69" y="482"/>
                        <a:pt x="69" y="482"/>
                      </a:cubicBezTo>
                      <a:lnTo>
                        <a:pt x="111" y="461"/>
                      </a:lnTo>
                      <a:cubicBezTo>
                        <a:pt x="111" y="440"/>
                        <a:pt x="90" y="218"/>
                        <a:pt x="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39"/>
                <p:cNvSpPr/>
                <p:nvPr/>
              </p:nvSpPr>
              <p:spPr>
                <a:xfrm>
                  <a:off x="-4488405" y="-729226"/>
                  <a:ext cx="146684" cy="124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265" extrusionOk="0">
                      <a:moveTo>
                        <a:pt x="0" y="1"/>
                      </a:moveTo>
                      <a:lnTo>
                        <a:pt x="0" y="43"/>
                      </a:lnTo>
                      <a:cubicBezTo>
                        <a:pt x="69" y="43"/>
                        <a:pt x="132" y="64"/>
                        <a:pt x="180" y="112"/>
                      </a:cubicBezTo>
                      <a:cubicBezTo>
                        <a:pt x="243" y="133"/>
                        <a:pt x="264" y="196"/>
                        <a:pt x="264" y="265"/>
                      </a:cubicBezTo>
                      <a:lnTo>
                        <a:pt x="312" y="265"/>
                      </a:lnTo>
                      <a:cubicBezTo>
                        <a:pt x="312" y="196"/>
                        <a:pt x="264" y="112"/>
                        <a:pt x="222" y="64"/>
                      </a:cubicBezTo>
                      <a:cubicBezTo>
                        <a:pt x="159" y="22"/>
                        <a:pt x="90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39"/>
                <p:cNvSpPr/>
                <p:nvPr/>
              </p:nvSpPr>
              <p:spPr>
                <a:xfrm>
                  <a:off x="-3980860" y="-233400"/>
                  <a:ext cx="359914" cy="162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347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22" y="153"/>
                        <a:pt x="154" y="307"/>
                        <a:pt x="308" y="328"/>
                      </a:cubicBezTo>
                      <a:cubicBezTo>
                        <a:pt x="348" y="340"/>
                        <a:pt x="391" y="346"/>
                        <a:pt x="435" y="346"/>
                      </a:cubicBezTo>
                      <a:cubicBezTo>
                        <a:pt x="559" y="346"/>
                        <a:pt x="689" y="299"/>
                        <a:pt x="768" y="217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2" name="Google Shape;702;p39"/>
              <p:cNvGrpSpPr/>
              <p:nvPr/>
            </p:nvGrpSpPr>
            <p:grpSpPr>
              <a:xfrm>
                <a:off x="-1949281" y="1820326"/>
                <a:ext cx="1051808" cy="229363"/>
                <a:chOff x="4002795" y="1877329"/>
                <a:chExt cx="345546" cy="75352"/>
              </a:xfrm>
            </p:grpSpPr>
            <p:sp>
              <p:nvSpPr>
                <p:cNvPr id="703" name="Google Shape;703;p39"/>
                <p:cNvSpPr/>
                <p:nvPr/>
              </p:nvSpPr>
              <p:spPr>
                <a:xfrm>
                  <a:off x="4002795" y="1877329"/>
                  <a:ext cx="345546" cy="75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7" h="2180" extrusionOk="0">
                      <a:moveTo>
                        <a:pt x="0" y="0"/>
                      </a:moveTo>
                      <a:lnTo>
                        <a:pt x="0" y="2179"/>
                      </a:lnTo>
                      <a:lnTo>
                        <a:pt x="9996" y="2179"/>
                      </a:lnTo>
                      <a:lnTo>
                        <a:pt x="999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39"/>
                <p:cNvSpPr/>
                <p:nvPr/>
              </p:nvSpPr>
              <p:spPr>
                <a:xfrm>
                  <a:off x="4270785" y="1897619"/>
                  <a:ext cx="21569" cy="34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" h="1005" extrusionOk="0">
                      <a:moveTo>
                        <a:pt x="559" y="0"/>
                      </a:moveTo>
                      <a:lnTo>
                        <a:pt x="1" y="595"/>
                      </a:lnTo>
                      <a:lnTo>
                        <a:pt x="559" y="1005"/>
                      </a:lnTo>
                      <a:lnTo>
                        <a:pt x="623" y="948"/>
                      </a:lnTo>
                      <a:lnTo>
                        <a:pt x="121" y="595"/>
                      </a:lnTo>
                      <a:lnTo>
                        <a:pt x="623" y="64"/>
                      </a:lnTo>
                      <a:lnTo>
                        <a:pt x="55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39"/>
                <p:cNvSpPr/>
                <p:nvPr/>
              </p:nvSpPr>
              <p:spPr>
                <a:xfrm>
                  <a:off x="4254401" y="1897619"/>
                  <a:ext cx="22536" cy="34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005" extrusionOk="0">
                      <a:moveTo>
                        <a:pt x="595" y="0"/>
                      </a:moveTo>
                      <a:lnTo>
                        <a:pt x="1" y="595"/>
                      </a:lnTo>
                      <a:lnTo>
                        <a:pt x="595" y="1005"/>
                      </a:lnTo>
                      <a:lnTo>
                        <a:pt x="651" y="948"/>
                      </a:lnTo>
                      <a:lnTo>
                        <a:pt x="149" y="595"/>
                      </a:lnTo>
                      <a:lnTo>
                        <a:pt x="651" y="64"/>
                      </a:lnTo>
                      <a:lnTo>
                        <a:pt x="5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39"/>
                <p:cNvSpPr/>
                <p:nvPr/>
              </p:nvSpPr>
              <p:spPr>
                <a:xfrm>
                  <a:off x="4055854" y="1885970"/>
                  <a:ext cx="19356" cy="5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1668" extrusionOk="0">
                      <a:moveTo>
                        <a:pt x="305" y="0"/>
                      </a:moveTo>
                      <a:cubicBezTo>
                        <a:pt x="264" y="0"/>
                        <a:pt x="226" y="22"/>
                        <a:pt x="205" y="47"/>
                      </a:cubicBezTo>
                      <a:cubicBezTo>
                        <a:pt x="149" y="76"/>
                        <a:pt x="85" y="160"/>
                        <a:pt x="85" y="252"/>
                      </a:cubicBezTo>
                      <a:cubicBezTo>
                        <a:pt x="57" y="309"/>
                        <a:pt x="85" y="401"/>
                        <a:pt x="85" y="458"/>
                      </a:cubicBezTo>
                      <a:cubicBezTo>
                        <a:pt x="120" y="514"/>
                        <a:pt x="120" y="542"/>
                        <a:pt x="120" y="578"/>
                      </a:cubicBezTo>
                      <a:cubicBezTo>
                        <a:pt x="120" y="691"/>
                        <a:pt x="85" y="783"/>
                        <a:pt x="0" y="811"/>
                      </a:cubicBezTo>
                      <a:lnTo>
                        <a:pt x="28" y="896"/>
                      </a:lnTo>
                      <a:lnTo>
                        <a:pt x="57" y="896"/>
                      </a:lnTo>
                      <a:cubicBezTo>
                        <a:pt x="85" y="932"/>
                        <a:pt x="120" y="932"/>
                        <a:pt x="120" y="960"/>
                      </a:cubicBezTo>
                      <a:lnTo>
                        <a:pt x="120" y="1108"/>
                      </a:lnTo>
                      <a:lnTo>
                        <a:pt x="120" y="1137"/>
                      </a:lnTo>
                      <a:cubicBezTo>
                        <a:pt x="85" y="1314"/>
                        <a:pt x="120" y="1427"/>
                        <a:pt x="177" y="1519"/>
                      </a:cubicBezTo>
                      <a:cubicBezTo>
                        <a:pt x="234" y="1604"/>
                        <a:pt x="326" y="1667"/>
                        <a:pt x="439" y="1667"/>
                      </a:cubicBezTo>
                      <a:cubicBezTo>
                        <a:pt x="474" y="1667"/>
                        <a:pt x="531" y="1667"/>
                        <a:pt x="559" y="1639"/>
                      </a:cubicBezTo>
                      <a:lnTo>
                        <a:pt x="531" y="1547"/>
                      </a:lnTo>
                      <a:cubicBezTo>
                        <a:pt x="498" y="1567"/>
                        <a:pt x="459" y="1576"/>
                        <a:pt x="421" y="1576"/>
                      </a:cubicBezTo>
                      <a:cubicBezTo>
                        <a:pt x="352" y="1576"/>
                        <a:pt x="285" y="1545"/>
                        <a:pt x="262" y="1490"/>
                      </a:cubicBezTo>
                      <a:cubicBezTo>
                        <a:pt x="205" y="1398"/>
                        <a:pt x="177" y="1285"/>
                        <a:pt x="205" y="1137"/>
                      </a:cubicBezTo>
                      <a:lnTo>
                        <a:pt x="205" y="932"/>
                      </a:lnTo>
                      <a:cubicBezTo>
                        <a:pt x="177" y="896"/>
                        <a:pt x="149" y="868"/>
                        <a:pt x="120" y="840"/>
                      </a:cubicBezTo>
                      <a:cubicBezTo>
                        <a:pt x="177" y="783"/>
                        <a:pt x="205" y="663"/>
                        <a:pt x="205" y="578"/>
                      </a:cubicBezTo>
                      <a:cubicBezTo>
                        <a:pt x="205" y="542"/>
                        <a:pt x="205" y="486"/>
                        <a:pt x="177" y="458"/>
                      </a:cubicBezTo>
                      <a:cubicBezTo>
                        <a:pt x="177" y="366"/>
                        <a:pt x="149" y="309"/>
                        <a:pt x="177" y="252"/>
                      </a:cubicBezTo>
                      <a:cubicBezTo>
                        <a:pt x="177" y="189"/>
                        <a:pt x="205" y="132"/>
                        <a:pt x="262" y="104"/>
                      </a:cubicBezTo>
                      <a:cubicBezTo>
                        <a:pt x="262" y="90"/>
                        <a:pt x="271" y="83"/>
                        <a:pt x="283" y="83"/>
                      </a:cubicBezTo>
                      <a:cubicBezTo>
                        <a:pt x="296" y="83"/>
                        <a:pt x="311" y="90"/>
                        <a:pt x="326" y="104"/>
                      </a:cubicBezTo>
                      <a:lnTo>
                        <a:pt x="354" y="12"/>
                      </a:lnTo>
                      <a:cubicBezTo>
                        <a:pt x="338" y="4"/>
                        <a:pt x="321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39"/>
                <p:cNvSpPr/>
                <p:nvPr/>
              </p:nvSpPr>
              <p:spPr>
                <a:xfrm>
                  <a:off x="4034319" y="1888563"/>
                  <a:ext cx="9333" cy="51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501" extrusionOk="0">
                      <a:moveTo>
                        <a:pt x="213" y="1"/>
                      </a:moveTo>
                      <a:cubicBezTo>
                        <a:pt x="1" y="467"/>
                        <a:pt x="1" y="1033"/>
                        <a:pt x="177" y="1500"/>
                      </a:cubicBezTo>
                      <a:lnTo>
                        <a:pt x="269" y="1472"/>
                      </a:lnTo>
                      <a:cubicBezTo>
                        <a:pt x="93" y="1033"/>
                        <a:pt x="93" y="503"/>
                        <a:pt x="269" y="29"/>
                      </a:cubicBezTo>
                      <a:lnTo>
                        <a:pt x="21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39"/>
                <p:cNvSpPr/>
                <p:nvPr/>
              </p:nvSpPr>
              <p:spPr>
                <a:xfrm>
                  <a:off x="4303311" y="1885970"/>
                  <a:ext cx="19598" cy="5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" h="1668" extrusionOk="0">
                      <a:moveTo>
                        <a:pt x="256" y="0"/>
                      </a:moveTo>
                      <a:cubicBezTo>
                        <a:pt x="243" y="0"/>
                        <a:pt x="229" y="4"/>
                        <a:pt x="213" y="12"/>
                      </a:cubicBezTo>
                      <a:lnTo>
                        <a:pt x="241" y="104"/>
                      </a:lnTo>
                      <a:cubicBezTo>
                        <a:pt x="255" y="90"/>
                        <a:pt x="262" y="83"/>
                        <a:pt x="269" y="83"/>
                      </a:cubicBezTo>
                      <a:cubicBezTo>
                        <a:pt x="276" y="83"/>
                        <a:pt x="283" y="90"/>
                        <a:pt x="298" y="104"/>
                      </a:cubicBezTo>
                      <a:cubicBezTo>
                        <a:pt x="354" y="132"/>
                        <a:pt x="390" y="189"/>
                        <a:pt x="390" y="252"/>
                      </a:cubicBezTo>
                      <a:lnTo>
                        <a:pt x="390" y="458"/>
                      </a:lnTo>
                      <a:cubicBezTo>
                        <a:pt x="354" y="486"/>
                        <a:pt x="354" y="542"/>
                        <a:pt x="354" y="578"/>
                      </a:cubicBezTo>
                      <a:cubicBezTo>
                        <a:pt x="354" y="663"/>
                        <a:pt x="390" y="783"/>
                        <a:pt x="446" y="840"/>
                      </a:cubicBezTo>
                      <a:cubicBezTo>
                        <a:pt x="390" y="868"/>
                        <a:pt x="390" y="896"/>
                        <a:pt x="354" y="932"/>
                      </a:cubicBezTo>
                      <a:cubicBezTo>
                        <a:pt x="326" y="988"/>
                        <a:pt x="354" y="1073"/>
                        <a:pt x="354" y="1137"/>
                      </a:cubicBezTo>
                      <a:cubicBezTo>
                        <a:pt x="390" y="1285"/>
                        <a:pt x="354" y="1398"/>
                        <a:pt x="298" y="1490"/>
                      </a:cubicBezTo>
                      <a:cubicBezTo>
                        <a:pt x="261" y="1545"/>
                        <a:pt x="198" y="1576"/>
                        <a:pt x="135" y="1576"/>
                      </a:cubicBezTo>
                      <a:cubicBezTo>
                        <a:pt x="100" y="1576"/>
                        <a:pt x="66" y="1567"/>
                        <a:pt x="36" y="1547"/>
                      </a:cubicBezTo>
                      <a:lnTo>
                        <a:pt x="0" y="1639"/>
                      </a:lnTo>
                      <a:cubicBezTo>
                        <a:pt x="36" y="1667"/>
                        <a:pt x="92" y="1667"/>
                        <a:pt x="121" y="1667"/>
                      </a:cubicBezTo>
                      <a:cubicBezTo>
                        <a:pt x="213" y="1667"/>
                        <a:pt x="326" y="1604"/>
                        <a:pt x="390" y="1519"/>
                      </a:cubicBezTo>
                      <a:cubicBezTo>
                        <a:pt x="446" y="1427"/>
                        <a:pt x="474" y="1314"/>
                        <a:pt x="446" y="1137"/>
                      </a:cubicBezTo>
                      <a:lnTo>
                        <a:pt x="446" y="1108"/>
                      </a:lnTo>
                      <a:lnTo>
                        <a:pt x="446" y="960"/>
                      </a:lnTo>
                      <a:cubicBezTo>
                        <a:pt x="446" y="932"/>
                        <a:pt x="474" y="932"/>
                        <a:pt x="503" y="896"/>
                      </a:cubicBezTo>
                      <a:lnTo>
                        <a:pt x="531" y="896"/>
                      </a:lnTo>
                      <a:lnTo>
                        <a:pt x="566" y="811"/>
                      </a:lnTo>
                      <a:lnTo>
                        <a:pt x="531" y="811"/>
                      </a:lnTo>
                      <a:cubicBezTo>
                        <a:pt x="474" y="783"/>
                        <a:pt x="446" y="691"/>
                        <a:pt x="446" y="578"/>
                      </a:cubicBezTo>
                      <a:cubicBezTo>
                        <a:pt x="446" y="542"/>
                        <a:pt x="446" y="514"/>
                        <a:pt x="474" y="458"/>
                      </a:cubicBezTo>
                      <a:lnTo>
                        <a:pt x="474" y="252"/>
                      </a:lnTo>
                      <a:cubicBezTo>
                        <a:pt x="474" y="160"/>
                        <a:pt x="418" y="76"/>
                        <a:pt x="354" y="47"/>
                      </a:cubicBezTo>
                      <a:cubicBezTo>
                        <a:pt x="314" y="22"/>
                        <a:pt x="288" y="0"/>
                        <a:pt x="2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39"/>
                <p:cNvSpPr/>
                <p:nvPr/>
              </p:nvSpPr>
              <p:spPr>
                <a:xfrm>
                  <a:off x="4167847" y="1898587"/>
                  <a:ext cx="21534" cy="3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" h="921" extrusionOk="0">
                      <a:moveTo>
                        <a:pt x="531" y="93"/>
                      </a:moveTo>
                      <a:lnTo>
                        <a:pt x="531" y="828"/>
                      </a:lnTo>
                      <a:lnTo>
                        <a:pt x="92" y="828"/>
                      </a:lnTo>
                      <a:lnTo>
                        <a:pt x="92" y="93"/>
                      </a:lnTo>
                      <a:close/>
                      <a:moveTo>
                        <a:pt x="0" y="1"/>
                      </a:moveTo>
                      <a:lnTo>
                        <a:pt x="0" y="920"/>
                      </a:lnTo>
                      <a:lnTo>
                        <a:pt x="623" y="920"/>
                      </a:lnTo>
                      <a:lnTo>
                        <a:pt x="6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39"/>
                <p:cNvSpPr/>
                <p:nvPr/>
              </p:nvSpPr>
              <p:spPr>
                <a:xfrm>
                  <a:off x="4128235" y="1898587"/>
                  <a:ext cx="29622" cy="3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" h="921" extrusionOk="0">
                      <a:moveTo>
                        <a:pt x="764" y="93"/>
                      </a:moveTo>
                      <a:lnTo>
                        <a:pt x="764" y="828"/>
                      </a:lnTo>
                      <a:lnTo>
                        <a:pt x="85" y="828"/>
                      </a:lnTo>
                      <a:lnTo>
                        <a:pt x="85" y="93"/>
                      </a:lnTo>
                      <a:close/>
                      <a:moveTo>
                        <a:pt x="0" y="1"/>
                      </a:moveTo>
                      <a:lnTo>
                        <a:pt x="0" y="920"/>
                      </a:lnTo>
                      <a:lnTo>
                        <a:pt x="856" y="920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39"/>
                <p:cNvSpPr/>
                <p:nvPr/>
              </p:nvSpPr>
              <p:spPr>
                <a:xfrm>
                  <a:off x="4086410" y="1898587"/>
                  <a:ext cx="32560" cy="3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921" extrusionOk="0">
                      <a:moveTo>
                        <a:pt x="856" y="93"/>
                      </a:moveTo>
                      <a:lnTo>
                        <a:pt x="856" y="828"/>
                      </a:lnTo>
                      <a:lnTo>
                        <a:pt x="85" y="828"/>
                      </a:lnTo>
                      <a:lnTo>
                        <a:pt x="85" y="93"/>
                      </a:lnTo>
                      <a:close/>
                      <a:moveTo>
                        <a:pt x="0" y="1"/>
                      </a:moveTo>
                      <a:lnTo>
                        <a:pt x="0" y="920"/>
                      </a:lnTo>
                      <a:lnTo>
                        <a:pt x="941" y="920"/>
                      </a:lnTo>
                      <a:lnTo>
                        <a:pt x="94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39"/>
                <p:cNvSpPr/>
                <p:nvPr/>
              </p:nvSpPr>
              <p:spPr>
                <a:xfrm>
                  <a:off x="4223844" y="1897619"/>
                  <a:ext cx="22536" cy="34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005" extrusionOk="0">
                      <a:moveTo>
                        <a:pt x="326" y="92"/>
                      </a:moveTo>
                      <a:cubicBezTo>
                        <a:pt x="446" y="92"/>
                        <a:pt x="566" y="269"/>
                        <a:pt x="566" y="503"/>
                      </a:cubicBezTo>
                      <a:cubicBezTo>
                        <a:pt x="566" y="708"/>
                        <a:pt x="446" y="913"/>
                        <a:pt x="326" y="913"/>
                      </a:cubicBezTo>
                      <a:cubicBezTo>
                        <a:pt x="177" y="913"/>
                        <a:pt x="92" y="708"/>
                        <a:pt x="92" y="503"/>
                      </a:cubicBezTo>
                      <a:cubicBezTo>
                        <a:pt x="92" y="269"/>
                        <a:pt x="177" y="92"/>
                        <a:pt x="326" y="92"/>
                      </a:cubicBezTo>
                      <a:close/>
                      <a:moveTo>
                        <a:pt x="326" y="0"/>
                      </a:moveTo>
                      <a:cubicBezTo>
                        <a:pt x="149" y="0"/>
                        <a:pt x="0" y="205"/>
                        <a:pt x="0" y="503"/>
                      </a:cubicBezTo>
                      <a:cubicBezTo>
                        <a:pt x="0" y="771"/>
                        <a:pt x="149" y="1005"/>
                        <a:pt x="326" y="1005"/>
                      </a:cubicBezTo>
                      <a:cubicBezTo>
                        <a:pt x="503" y="1005"/>
                        <a:pt x="651" y="771"/>
                        <a:pt x="651" y="503"/>
                      </a:cubicBezTo>
                      <a:cubicBezTo>
                        <a:pt x="651" y="205"/>
                        <a:pt x="503" y="0"/>
                        <a:pt x="3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39"/>
                <p:cNvSpPr/>
                <p:nvPr/>
              </p:nvSpPr>
              <p:spPr>
                <a:xfrm>
                  <a:off x="4200616" y="1899831"/>
                  <a:ext cx="2973" cy="30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885" extrusionOk="0">
                      <a:moveTo>
                        <a:pt x="0" y="0"/>
                      </a:moveTo>
                      <a:lnTo>
                        <a:pt x="0" y="884"/>
                      </a:lnTo>
                      <a:lnTo>
                        <a:pt x="85" y="884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4" name="Google Shape;714;p39"/>
              <p:cNvGrpSpPr/>
              <p:nvPr/>
            </p:nvGrpSpPr>
            <p:grpSpPr>
              <a:xfrm>
                <a:off x="-2025807" y="2235105"/>
                <a:ext cx="1184014" cy="258193"/>
                <a:chOff x="3734768" y="858742"/>
                <a:chExt cx="1184014" cy="258193"/>
              </a:xfrm>
            </p:grpSpPr>
            <p:grpSp>
              <p:nvGrpSpPr>
                <p:cNvPr id="715" name="Google Shape;715;p39"/>
                <p:cNvGrpSpPr/>
                <p:nvPr/>
              </p:nvGrpSpPr>
              <p:grpSpPr>
                <a:xfrm>
                  <a:off x="3734768" y="858742"/>
                  <a:ext cx="1184014" cy="258193"/>
                  <a:chOff x="4002795" y="1877329"/>
                  <a:chExt cx="345546" cy="75352"/>
                </a:xfrm>
              </p:grpSpPr>
              <p:sp>
                <p:nvSpPr>
                  <p:cNvPr id="716" name="Google Shape;716;p39"/>
                  <p:cNvSpPr/>
                  <p:nvPr/>
                </p:nvSpPr>
                <p:spPr>
                  <a:xfrm>
                    <a:off x="4002795" y="1877329"/>
                    <a:ext cx="345546" cy="753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7" h="2180" extrusionOk="0">
                        <a:moveTo>
                          <a:pt x="0" y="0"/>
                        </a:moveTo>
                        <a:lnTo>
                          <a:pt x="0" y="2179"/>
                        </a:lnTo>
                        <a:lnTo>
                          <a:pt x="9996" y="2179"/>
                        </a:lnTo>
                        <a:lnTo>
                          <a:pt x="9996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7" name="Google Shape;717;p39"/>
                  <p:cNvSpPr/>
                  <p:nvPr/>
                </p:nvSpPr>
                <p:spPr>
                  <a:xfrm>
                    <a:off x="4270785" y="1897619"/>
                    <a:ext cx="21569" cy="347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4" h="1005" extrusionOk="0">
                        <a:moveTo>
                          <a:pt x="559" y="0"/>
                        </a:moveTo>
                        <a:lnTo>
                          <a:pt x="1" y="595"/>
                        </a:lnTo>
                        <a:lnTo>
                          <a:pt x="559" y="1005"/>
                        </a:lnTo>
                        <a:lnTo>
                          <a:pt x="623" y="948"/>
                        </a:lnTo>
                        <a:lnTo>
                          <a:pt x="121" y="595"/>
                        </a:lnTo>
                        <a:lnTo>
                          <a:pt x="623" y="64"/>
                        </a:lnTo>
                        <a:lnTo>
                          <a:pt x="559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8" name="Google Shape;718;p39"/>
                  <p:cNvSpPr/>
                  <p:nvPr/>
                </p:nvSpPr>
                <p:spPr>
                  <a:xfrm>
                    <a:off x="4254401" y="1897619"/>
                    <a:ext cx="22536" cy="347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2" h="1005" extrusionOk="0">
                        <a:moveTo>
                          <a:pt x="595" y="0"/>
                        </a:moveTo>
                        <a:lnTo>
                          <a:pt x="1" y="595"/>
                        </a:lnTo>
                        <a:lnTo>
                          <a:pt x="595" y="1005"/>
                        </a:lnTo>
                        <a:lnTo>
                          <a:pt x="651" y="948"/>
                        </a:lnTo>
                        <a:lnTo>
                          <a:pt x="149" y="595"/>
                        </a:lnTo>
                        <a:lnTo>
                          <a:pt x="651" y="64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9" name="Google Shape;719;p39"/>
                  <p:cNvSpPr/>
                  <p:nvPr/>
                </p:nvSpPr>
                <p:spPr>
                  <a:xfrm>
                    <a:off x="4055854" y="1885970"/>
                    <a:ext cx="19356" cy="576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0" h="1668" extrusionOk="0">
                        <a:moveTo>
                          <a:pt x="305" y="0"/>
                        </a:moveTo>
                        <a:cubicBezTo>
                          <a:pt x="264" y="0"/>
                          <a:pt x="226" y="22"/>
                          <a:pt x="205" y="47"/>
                        </a:cubicBezTo>
                        <a:cubicBezTo>
                          <a:pt x="149" y="76"/>
                          <a:pt x="85" y="160"/>
                          <a:pt x="85" y="252"/>
                        </a:cubicBezTo>
                        <a:cubicBezTo>
                          <a:pt x="57" y="309"/>
                          <a:pt x="85" y="401"/>
                          <a:pt x="85" y="458"/>
                        </a:cubicBezTo>
                        <a:cubicBezTo>
                          <a:pt x="120" y="514"/>
                          <a:pt x="120" y="542"/>
                          <a:pt x="120" y="578"/>
                        </a:cubicBezTo>
                        <a:cubicBezTo>
                          <a:pt x="120" y="691"/>
                          <a:pt x="85" y="783"/>
                          <a:pt x="0" y="811"/>
                        </a:cubicBezTo>
                        <a:lnTo>
                          <a:pt x="28" y="896"/>
                        </a:lnTo>
                        <a:lnTo>
                          <a:pt x="57" y="896"/>
                        </a:lnTo>
                        <a:cubicBezTo>
                          <a:pt x="85" y="932"/>
                          <a:pt x="120" y="932"/>
                          <a:pt x="120" y="960"/>
                        </a:cubicBezTo>
                        <a:lnTo>
                          <a:pt x="120" y="1108"/>
                        </a:lnTo>
                        <a:lnTo>
                          <a:pt x="120" y="1137"/>
                        </a:lnTo>
                        <a:cubicBezTo>
                          <a:pt x="85" y="1314"/>
                          <a:pt x="120" y="1427"/>
                          <a:pt x="177" y="1519"/>
                        </a:cubicBezTo>
                        <a:cubicBezTo>
                          <a:pt x="234" y="1604"/>
                          <a:pt x="326" y="1667"/>
                          <a:pt x="439" y="1667"/>
                        </a:cubicBezTo>
                        <a:cubicBezTo>
                          <a:pt x="474" y="1667"/>
                          <a:pt x="531" y="1667"/>
                          <a:pt x="559" y="1639"/>
                        </a:cubicBezTo>
                        <a:lnTo>
                          <a:pt x="531" y="1547"/>
                        </a:lnTo>
                        <a:cubicBezTo>
                          <a:pt x="498" y="1567"/>
                          <a:pt x="459" y="1576"/>
                          <a:pt x="421" y="1576"/>
                        </a:cubicBezTo>
                        <a:cubicBezTo>
                          <a:pt x="352" y="1576"/>
                          <a:pt x="285" y="1545"/>
                          <a:pt x="262" y="1490"/>
                        </a:cubicBezTo>
                        <a:cubicBezTo>
                          <a:pt x="205" y="1398"/>
                          <a:pt x="177" y="1285"/>
                          <a:pt x="205" y="1137"/>
                        </a:cubicBezTo>
                        <a:lnTo>
                          <a:pt x="205" y="932"/>
                        </a:lnTo>
                        <a:cubicBezTo>
                          <a:pt x="177" y="896"/>
                          <a:pt x="149" y="868"/>
                          <a:pt x="120" y="840"/>
                        </a:cubicBezTo>
                        <a:cubicBezTo>
                          <a:pt x="177" y="783"/>
                          <a:pt x="205" y="663"/>
                          <a:pt x="205" y="578"/>
                        </a:cubicBezTo>
                        <a:cubicBezTo>
                          <a:pt x="205" y="542"/>
                          <a:pt x="205" y="486"/>
                          <a:pt x="177" y="458"/>
                        </a:cubicBezTo>
                        <a:cubicBezTo>
                          <a:pt x="177" y="366"/>
                          <a:pt x="149" y="309"/>
                          <a:pt x="177" y="252"/>
                        </a:cubicBezTo>
                        <a:cubicBezTo>
                          <a:pt x="177" y="189"/>
                          <a:pt x="205" y="132"/>
                          <a:pt x="262" y="104"/>
                        </a:cubicBezTo>
                        <a:cubicBezTo>
                          <a:pt x="262" y="90"/>
                          <a:pt x="271" y="83"/>
                          <a:pt x="283" y="83"/>
                        </a:cubicBezTo>
                        <a:cubicBezTo>
                          <a:pt x="296" y="83"/>
                          <a:pt x="311" y="90"/>
                          <a:pt x="326" y="104"/>
                        </a:cubicBezTo>
                        <a:lnTo>
                          <a:pt x="354" y="12"/>
                        </a:lnTo>
                        <a:cubicBezTo>
                          <a:pt x="338" y="4"/>
                          <a:pt x="321" y="0"/>
                          <a:pt x="30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0" name="Google Shape;720;p39"/>
                  <p:cNvSpPr/>
                  <p:nvPr/>
                </p:nvSpPr>
                <p:spPr>
                  <a:xfrm>
                    <a:off x="4034319" y="1888563"/>
                    <a:ext cx="9333" cy="518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1501" extrusionOk="0">
                        <a:moveTo>
                          <a:pt x="213" y="1"/>
                        </a:moveTo>
                        <a:cubicBezTo>
                          <a:pt x="1" y="467"/>
                          <a:pt x="1" y="1033"/>
                          <a:pt x="177" y="1500"/>
                        </a:cubicBezTo>
                        <a:lnTo>
                          <a:pt x="269" y="1472"/>
                        </a:lnTo>
                        <a:cubicBezTo>
                          <a:pt x="93" y="1033"/>
                          <a:pt x="93" y="503"/>
                          <a:pt x="269" y="29"/>
                        </a:cubicBezTo>
                        <a:lnTo>
                          <a:pt x="21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1" name="Google Shape;721;p39"/>
                  <p:cNvSpPr/>
                  <p:nvPr/>
                </p:nvSpPr>
                <p:spPr>
                  <a:xfrm>
                    <a:off x="4303311" y="1885970"/>
                    <a:ext cx="19598" cy="576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668" extrusionOk="0">
                        <a:moveTo>
                          <a:pt x="256" y="0"/>
                        </a:moveTo>
                        <a:cubicBezTo>
                          <a:pt x="243" y="0"/>
                          <a:pt x="229" y="4"/>
                          <a:pt x="213" y="12"/>
                        </a:cubicBezTo>
                        <a:lnTo>
                          <a:pt x="241" y="104"/>
                        </a:lnTo>
                        <a:cubicBezTo>
                          <a:pt x="255" y="90"/>
                          <a:pt x="262" y="83"/>
                          <a:pt x="269" y="83"/>
                        </a:cubicBezTo>
                        <a:cubicBezTo>
                          <a:pt x="276" y="83"/>
                          <a:pt x="283" y="90"/>
                          <a:pt x="298" y="104"/>
                        </a:cubicBezTo>
                        <a:cubicBezTo>
                          <a:pt x="354" y="132"/>
                          <a:pt x="390" y="189"/>
                          <a:pt x="390" y="252"/>
                        </a:cubicBezTo>
                        <a:lnTo>
                          <a:pt x="390" y="458"/>
                        </a:lnTo>
                        <a:cubicBezTo>
                          <a:pt x="354" y="486"/>
                          <a:pt x="354" y="542"/>
                          <a:pt x="354" y="578"/>
                        </a:cubicBezTo>
                        <a:cubicBezTo>
                          <a:pt x="354" y="663"/>
                          <a:pt x="390" y="783"/>
                          <a:pt x="446" y="840"/>
                        </a:cubicBezTo>
                        <a:cubicBezTo>
                          <a:pt x="390" y="868"/>
                          <a:pt x="390" y="896"/>
                          <a:pt x="354" y="932"/>
                        </a:cubicBezTo>
                        <a:cubicBezTo>
                          <a:pt x="326" y="988"/>
                          <a:pt x="354" y="1073"/>
                          <a:pt x="354" y="1137"/>
                        </a:cubicBezTo>
                        <a:cubicBezTo>
                          <a:pt x="390" y="1285"/>
                          <a:pt x="354" y="1398"/>
                          <a:pt x="298" y="1490"/>
                        </a:cubicBezTo>
                        <a:cubicBezTo>
                          <a:pt x="261" y="1545"/>
                          <a:pt x="198" y="1576"/>
                          <a:pt x="135" y="1576"/>
                        </a:cubicBezTo>
                        <a:cubicBezTo>
                          <a:pt x="100" y="1576"/>
                          <a:pt x="66" y="1567"/>
                          <a:pt x="36" y="1547"/>
                        </a:cubicBezTo>
                        <a:lnTo>
                          <a:pt x="0" y="1639"/>
                        </a:lnTo>
                        <a:cubicBezTo>
                          <a:pt x="36" y="1667"/>
                          <a:pt x="92" y="1667"/>
                          <a:pt x="121" y="1667"/>
                        </a:cubicBezTo>
                        <a:cubicBezTo>
                          <a:pt x="213" y="1667"/>
                          <a:pt x="326" y="1604"/>
                          <a:pt x="390" y="1519"/>
                        </a:cubicBezTo>
                        <a:cubicBezTo>
                          <a:pt x="446" y="1427"/>
                          <a:pt x="474" y="1314"/>
                          <a:pt x="446" y="1137"/>
                        </a:cubicBezTo>
                        <a:lnTo>
                          <a:pt x="446" y="1108"/>
                        </a:lnTo>
                        <a:lnTo>
                          <a:pt x="446" y="960"/>
                        </a:lnTo>
                        <a:cubicBezTo>
                          <a:pt x="446" y="932"/>
                          <a:pt x="474" y="932"/>
                          <a:pt x="503" y="896"/>
                        </a:cubicBezTo>
                        <a:lnTo>
                          <a:pt x="531" y="896"/>
                        </a:lnTo>
                        <a:lnTo>
                          <a:pt x="566" y="811"/>
                        </a:lnTo>
                        <a:lnTo>
                          <a:pt x="531" y="811"/>
                        </a:lnTo>
                        <a:cubicBezTo>
                          <a:pt x="474" y="783"/>
                          <a:pt x="446" y="691"/>
                          <a:pt x="446" y="578"/>
                        </a:cubicBezTo>
                        <a:cubicBezTo>
                          <a:pt x="446" y="542"/>
                          <a:pt x="446" y="514"/>
                          <a:pt x="474" y="458"/>
                        </a:cubicBezTo>
                        <a:lnTo>
                          <a:pt x="474" y="252"/>
                        </a:lnTo>
                        <a:cubicBezTo>
                          <a:pt x="474" y="160"/>
                          <a:pt x="418" y="76"/>
                          <a:pt x="354" y="47"/>
                        </a:cubicBezTo>
                        <a:cubicBezTo>
                          <a:pt x="314" y="22"/>
                          <a:pt x="288" y="0"/>
                          <a:pt x="256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22" name="Google Shape;722;p39"/>
                <p:cNvGrpSpPr/>
                <p:nvPr/>
              </p:nvGrpSpPr>
              <p:grpSpPr>
                <a:xfrm>
                  <a:off x="3990034" y="875479"/>
                  <a:ext cx="568881" cy="224795"/>
                  <a:chOff x="300879" y="4170864"/>
                  <a:chExt cx="505357" cy="199693"/>
                </a:xfrm>
              </p:grpSpPr>
              <p:sp>
                <p:nvSpPr>
                  <p:cNvPr id="723" name="Google Shape;723;p39"/>
                  <p:cNvSpPr/>
                  <p:nvPr/>
                </p:nvSpPr>
                <p:spPr>
                  <a:xfrm>
                    <a:off x="518149" y="4197063"/>
                    <a:ext cx="71544" cy="111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0" h="1062" extrusionOk="0">
                        <a:moveTo>
                          <a:pt x="57" y="0"/>
                        </a:moveTo>
                        <a:lnTo>
                          <a:pt x="1" y="57"/>
                        </a:lnTo>
                        <a:lnTo>
                          <a:pt x="531" y="616"/>
                        </a:lnTo>
                        <a:lnTo>
                          <a:pt x="1" y="1005"/>
                        </a:lnTo>
                        <a:lnTo>
                          <a:pt x="57" y="1061"/>
                        </a:lnTo>
                        <a:lnTo>
                          <a:pt x="680" y="651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4" name="Google Shape;724;p39"/>
                  <p:cNvSpPr/>
                  <p:nvPr/>
                </p:nvSpPr>
                <p:spPr>
                  <a:xfrm>
                    <a:off x="568021" y="4197063"/>
                    <a:ext cx="71544" cy="111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0" h="1062" extrusionOk="0">
                        <a:moveTo>
                          <a:pt x="57" y="0"/>
                        </a:moveTo>
                        <a:lnTo>
                          <a:pt x="1" y="57"/>
                        </a:lnTo>
                        <a:lnTo>
                          <a:pt x="531" y="616"/>
                        </a:lnTo>
                        <a:lnTo>
                          <a:pt x="1" y="1005"/>
                        </a:lnTo>
                        <a:lnTo>
                          <a:pt x="57" y="1061"/>
                        </a:lnTo>
                        <a:lnTo>
                          <a:pt x="680" y="651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5" name="Google Shape;725;p39"/>
                  <p:cNvSpPr/>
                  <p:nvPr/>
                </p:nvSpPr>
                <p:spPr>
                  <a:xfrm>
                    <a:off x="623794" y="4170864"/>
                    <a:ext cx="64811" cy="187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6" h="1785" extrusionOk="0">
                        <a:moveTo>
                          <a:pt x="286" y="1"/>
                        </a:moveTo>
                        <a:cubicBezTo>
                          <a:pt x="268" y="1"/>
                          <a:pt x="251" y="5"/>
                          <a:pt x="234" y="16"/>
                        </a:cubicBezTo>
                        <a:lnTo>
                          <a:pt x="262" y="101"/>
                        </a:lnTo>
                        <a:lnTo>
                          <a:pt x="354" y="101"/>
                        </a:lnTo>
                        <a:cubicBezTo>
                          <a:pt x="383" y="157"/>
                          <a:pt x="411" y="221"/>
                          <a:pt x="439" y="278"/>
                        </a:cubicBezTo>
                        <a:cubicBezTo>
                          <a:pt x="439" y="334"/>
                          <a:pt x="411" y="398"/>
                          <a:pt x="411" y="483"/>
                        </a:cubicBezTo>
                        <a:cubicBezTo>
                          <a:pt x="411" y="511"/>
                          <a:pt x="383" y="575"/>
                          <a:pt x="383" y="631"/>
                        </a:cubicBezTo>
                        <a:cubicBezTo>
                          <a:pt x="383" y="723"/>
                          <a:pt x="411" y="836"/>
                          <a:pt x="467" y="900"/>
                        </a:cubicBezTo>
                        <a:cubicBezTo>
                          <a:pt x="439" y="928"/>
                          <a:pt x="411" y="957"/>
                          <a:pt x="411" y="985"/>
                        </a:cubicBezTo>
                        <a:cubicBezTo>
                          <a:pt x="383" y="1077"/>
                          <a:pt x="383" y="1134"/>
                          <a:pt x="383" y="1190"/>
                        </a:cubicBezTo>
                        <a:lnTo>
                          <a:pt x="411" y="1218"/>
                        </a:lnTo>
                        <a:cubicBezTo>
                          <a:pt x="411" y="1367"/>
                          <a:pt x="411" y="1487"/>
                          <a:pt x="354" y="1572"/>
                        </a:cubicBezTo>
                        <a:cubicBezTo>
                          <a:pt x="308" y="1639"/>
                          <a:pt x="218" y="1687"/>
                          <a:pt x="139" y="1687"/>
                        </a:cubicBezTo>
                        <a:cubicBezTo>
                          <a:pt x="109" y="1687"/>
                          <a:pt x="81" y="1680"/>
                          <a:pt x="57" y="1664"/>
                        </a:cubicBezTo>
                        <a:lnTo>
                          <a:pt x="1" y="1721"/>
                        </a:lnTo>
                        <a:cubicBezTo>
                          <a:pt x="57" y="1749"/>
                          <a:pt x="85" y="1784"/>
                          <a:pt x="142" y="1784"/>
                        </a:cubicBezTo>
                        <a:cubicBezTo>
                          <a:pt x="234" y="1784"/>
                          <a:pt x="354" y="1721"/>
                          <a:pt x="411" y="1636"/>
                        </a:cubicBezTo>
                        <a:cubicBezTo>
                          <a:pt x="467" y="1516"/>
                          <a:pt x="496" y="1395"/>
                          <a:pt x="467" y="1218"/>
                        </a:cubicBezTo>
                        <a:lnTo>
                          <a:pt x="467" y="1190"/>
                        </a:lnTo>
                        <a:lnTo>
                          <a:pt x="467" y="1013"/>
                        </a:lnTo>
                        <a:cubicBezTo>
                          <a:pt x="496" y="985"/>
                          <a:pt x="496" y="985"/>
                          <a:pt x="531" y="957"/>
                        </a:cubicBezTo>
                        <a:lnTo>
                          <a:pt x="588" y="957"/>
                        </a:lnTo>
                        <a:lnTo>
                          <a:pt x="616" y="865"/>
                        </a:lnTo>
                        <a:lnTo>
                          <a:pt x="588" y="865"/>
                        </a:lnTo>
                        <a:cubicBezTo>
                          <a:pt x="496" y="836"/>
                          <a:pt x="467" y="723"/>
                          <a:pt x="467" y="631"/>
                        </a:cubicBezTo>
                        <a:cubicBezTo>
                          <a:pt x="467" y="575"/>
                          <a:pt x="496" y="546"/>
                          <a:pt x="496" y="483"/>
                        </a:cubicBezTo>
                        <a:cubicBezTo>
                          <a:pt x="496" y="426"/>
                          <a:pt x="531" y="334"/>
                          <a:pt x="531" y="249"/>
                        </a:cubicBezTo>
                        <a:cubicBezTo>
                          <a:pt x="496" y="193"/>
                          <a:pt x="467" y="101"/>
                          <a:pt x="383" y="44"/>
                        </a:cubicBezTo>
                        <a:cubicBezTo>
                          <a:pt x="363" y="24"/>
                          <a:pt x="326" y="1"/>
                          <a:pt x="28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6" name="Google Shape;726;p39"/>
                  <p:cNvSpPr/>
                  <p:nvPr/>
                </p:nvSpPr>
                <p:spPr>
                  <a:xfrm>
                    <a:off x="725748" y="4178439"/>
                    <a:ext cx="31353" cy="167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1593" extrusionOk="0">
                        <a:moveTo>
                          <a:pt x="93" y="0"/>
                        </a:moveTo>
                        <a:lnTo>
                          <a:pt x="1" y="29"/>
                        </a:lnTo>
                        <a:cubicBezTo>
                          <a:pt x="206" y="531"/>
                          <a:pt x="206" y="1090"/>
                          <a:pt x="1" y="1564"/>
                        </a:cubicBezTo>
                        <a:lnTo>
                          <a:pt x="93" y="1592"/>
                        </a:lnTo>
                        <a:cubicBezTo>
                          <a:pt x="298" y="1090"/>
                          <a:pt x="298" y="503"/>
                          <a:pt x="9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7" name="Google Shape;727;p39"/>
                  <p:cNvSpPr/>
                  <p:nvPr/>
                </p:nvSpPr>
                <p:spPr>
                  <a:xfrm>
                    <a:off x="765940" y="4175493"/>
                    <a:ext cx="40296" cy="19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" h="1854" extrusionOk="0">
                        <a:moveTo>
                          <a:pt x="121" y="0"/>
                        </a:moveTo>
                        <a:lnTo>
                          <a:pt x="29" y="28"/>
                        </a:lnTo>
                        <a:cubicBezTo>
                          <a:pt x="298" y="587"/>
                          <a:pt x="270" y="1266"/>
                          <a:pt x="1" y="1825"/>
                        </a:cubicBezTo>
                        <a:lnTo>
                          <a:pt x="64" y="1854"/>
                        </a:lnTo>
                        <a:cubicBezTo>
                          <a:pt x="383" y="1295"/>
                          <a:pt x="383" y="587"/>
                          <a:pt x="12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8" name="Google Shape;728;p39"/>
                  <p:cNvSpPr/>
                  <p:nvPr/>
                </p:nvSpPr>
                <p:spPr>
                  <a:xfrm>
                    <a:off x="419141" y="4170864"/>
                    <a:ext cx="64916" cy="187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785" extrusionOk="0">
                        <a:moveTo>
                          <a:pt x="331" y="1"/>
                        </a:moveTo>
                        <a:cubicBezTo>
                          <a:pt x="291" y="1"/>
                          <a:pt x="254" y="24"/>
                          <a:pt x="234" y="44"/>
                        </a:cubicBezTo>
                        <a:cubicBezTo>
                          <a:pt x="149" y="101"/>
                          <a:pt x="114" y="193"/>
                          <a:pt x="86" y="249"/>
                        </a:cubicBezTo>
                        <a:cubicBezTo>
                          <a:pt x="86" y="334"/>
                          <a:pt x="114" y="426"/>
                          <a:pt x="114" y="483"/>
                        </a:cubicBezTo>
                        <a:cubicBezTo>
                          <a:pt x="114" y="546"/>
                          <a:pt x="149" y="575"/>
                          <a:pt x="149" y="631"/>
                        </a:cubicBezTo>
                        <a:cubicBezTo>
                          <a:pt x="149" y="723"/>
                          <a:pt x="114" y="836"/>
                          <a:pt x="29" y="865"/>
                        </a:cubicBezTo>
                        <a:lnTo>
                          <a:pt x="1" y="865"/>
                        </a:lnTo>
                        <a:lnTo>
                          <a:pt x="29" y="957"/>
                        </a:lnTo>
                        <a:lnTo>
                          <a:pt x="86" y="957"/>
                        </a:lnTo>
                        <a:cubicBezTo>
                          <a:pt x="114" y="985"/>
                          <a:pt x="114" y="985"/>
                          <a:pt x="149" y="1013"/>
                        </a:cubicBezTo>
                        <a:lnTo>
                          <a:pt x="149" y="1190"/>
                        </a:lnTo>
                        <a:lnTo>
                          <a:pt x="114" y="1218"/>
                        </a:lnTo>
                        <a:cubicBezTo>
                          <a:pt x="114" y="1395"/>
                          <a:pt x="149" y="1516"/>
                          <a:pt x="206" y="1636"/>
                        </a:cubicBezTo>
                        <a:cubicBezTo>
                          <a:pt x="263" y="1721"/>
                          <a:pt x="383" y="1784"/>
                          <a:pt x="468" y="1784"/>
                        </a:cubicBezTo>
                        <a:cubicBezTo>
                          <a:pt x="531" y="1784"/>
                          <a:pt x="560" y="1749"/>
                          <a:pt x="616" y="1721"/>
                        </a:cubicBezTo>
                        <a:lnTo>
                          <a:pt x="560" y="1664"/>
                        </a:lnTo>
                        <a:cubicBezTo>
                          <a:pt x="534" y="1680"/>
                          <a:pt x="505" y="1687"/>
                          <a:pt x="475" y="1687"/>
                        </a:cubicBezTo>
                        <a:cubicBezTo>
                          <a:pt x="396" y="1687"/>
                          <a:pt x="309" y="1639"/>
                          <a:pt x="263" y="1572"/>
                        </a:cubicBezTo>
                        <a:cubicBezTo>
                          <a:pt x="206" y="1487"/>
                          <a:pt x="206" y="1367"/>
                          <a:pt x="206" y="1218"/>
                        </a:cubicBezTo>
                        <a:lnTo>
                          <a:pt x="234" y="1190"/>
                        </a:lnTo>
                        <a:cubicBezTo>
                          <a:pt x="234" y="1134"/>
                          <a:pt x="234" y="1077"/>
                          <a:pt x="206" y="985"/>
                        </a:cubicBezTo>
                        <a:cubicBezTo>
                          <a:pt x="206" y="957"/>
                          <a:pt x="178" y="928"/>
                          <a:pt x="149" y="900"/>
                        </a:cubicBezTo>
                        <a:cubicBezTo>
                          <a:pt x="206" y="836"/>
                          <a:pt x="234" y="723"/>
                          <a:pt x="234" y="631"/>
                        </a:cubicBezTo>
                        <a:cubicBezTo>
                          <a:pt x="234" y="575"/>
                          <a:pt x="206" y="511"/>
                          <a:pt x="206" y="483"/>
                        </a:cubicBezTo>
                        <a:cubicBezTo>
                          <a:pt x="206" y="398"/>
                          <a:pt x="178" y="334"/>
                          <a:pt x="178" y="278"/>
                        </a:cubicBezTo>
                        <a:cubicBezTo>
                          <a:pt x="206" y="221"/>
                          <a:pt x="234" y="157"/>
                          <a:pt x="263" y="101"/>
                        </a:cubicBezTo>
                        <a:lnTo>
                          <a:pt x="355" y="101"/>
                        </a:lnTo>
                        <a:lnTo>
                          <a:pt x="383" y="16"/>
                        </a:lnTo>
                        <a:cubicBezTo>
                          <a:pt x="366" y="5"/>
                          <a:pt x="348" y="1"/>
                          <a:pt x="33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9" name="Google Shape;729;p39"/>
                  <p:cNvSpPr/>
                  <p:nvPr/>
                </p:nvSpPr>
                <p:spPr>
                  <a:xfrm>
                    <a:off x="350751" y="4178439"/>
                    <a:ext cx="31353" cy="167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1593" extrusionOk="0">
                        <a:moveTo>
                          <a:pt x="205" y="0"/>
                        </a:moveTo>
                        <a:cubicBezTo>
                          <a:pt x="0" y="503"/>
                          <a:pt x="0" y="1090"/>
                          <a:pt x="205" y="1592"/>
                        </a:cubicBezTo>
                        <a:lnTo>
                          <a:pt x="297" y="1564"/>
                        </a:lnTo>
                        <a:cubicBezTo>
                          <a:pt x="92" y="1090"/>
                          <a:pt x="92" y="531"/>
                          <a:pt x="297" y="29"/>
                        </a:cubicBezTo>
                        <a:lnTo>
                          <a:pt x="205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0" name="Google Shape;730;p39"/>
                  <p:cNvSpPr/>
                  <p:nvPr/>
                </p:nvSpPr>
                <p:spPr>
                  <a:xfrm>
                    <a:off x="300879" y="4175493"/>
                    <a:ext cx="41033" cy="19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0" h="1854" extrusionOk="0">
                        <a:moveTo>
                          <a:pt x="269" y="0"/>
                        </a:moveTo>
                        <a:lnTo>
                          <a:pt x="269" y="0"/>
                        </a:lnTo>
                        <a:cubicBezTo>
                          <a:pt x="0" y="587"/>
                          <a:pt x="0" y="1295"/>
                          <a:pt x="325" y="1854"/>
                        </a:cubicBezTo>
                        <a:lnTo>
                          <a:pt x="389" y="1825"/>
                        </a:lnTo>
                        <a:cubicBezTo>
                          <a:pt x="120" y="1266"/>
                          <a:pt x="92" y="587"/>
                          <a:pt x="354" y="28"/>
                        </a:cubicBezTo>
                        <a:lnTo>
                          <a:pt x="269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731" name="Google Shape;731;p39"/>
            <p:cNvGrpSpPr/>
            <p:nvPr/>
          </p:nvGrpSpPr>
          <p:grpSpPr>
            <a:xfrm>
              <a:off x="-5163370" y="445034"/>
              <a:ext cx="1789390" cy="838699"/>
              <a:chOff x="-4182420" y="20059"/>
              <a:chExt cx="1789390" cy="838699"/>
            </a:xfrm>
          </p:grpSpPr>
          <p:grpSp>
            <p:nvGrpSpPr>
              <p:cNvPr id="732" name="Google Shape;732;p39"/>
              <p:cNvGrpSpPr/>
              <p:nvPr/>
            </p:nvGrpSpPr>
            <p:grpSpPr>
              <a:xfrm>
                <a:off x="-3554488" y="20059"/>
                <a:ext cx="688617" cy="567202"/>
                <a:chOff x="4646862" y="1815214"/>
                <a:chExt cx="226229" cy="186341"/>
              </a:xfrm>
            </p:grpSpPr>
            <p:sp>
              <p:nvSpPr>
                <p:cNvPr id="733" name="Google Shape;733;p39"/>
                <p:cNvSpPr/>
                <p:nvPr/>
              </p:nvSpPr>
              <p:spPr>
                <a:xfrm>
                  <a:off x="4646862" y="1841622"/>
                  <a:ext cx="199578" cy="159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4" h="4627" extrusionOk="0">
                      <a:moveTo>
                        <a:pt x="1" y="0"/>
                      </a:moveTo>
                      <a:lnTo>
                        <a:pt x="1" y="4627"/>
                      </a:lnTo>
                      <a:lnTo>
                        <a:pt x="5774" y="4627"/>
                      </a:lnTo>
                      <a:lnTo>
                        <a:pt x="577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39"/>
                <p:cNvSpPr/>
                <p:nvPr/>
              </p:nvSpPr>
              <p:spPr>
                <a:xfrm>
                  <a:off x="4673271" y="1815214"/>
                  <a:ext cx="199820" cy="159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1" h="4627" extrusionOk="0">
                      <a:moveTo>
                        <a:pt x="1" y="0"/>
                      </a:moveTo>
                      <a:lnTo>
                        <a:pt x="1" y="4627"/>
                      </a:lnTo>
                      <a:lnTo>
                        <a:pt x="5781" y="4627"/>
                      </a:lnTo>
                      <a:lnTo>
                        <a:pt x="578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39"/>
                <p:cNvSpPr/>
                <p:nvPr/>
              </p:nvSpPr>
              <p:spPr>
                <a:xfrm>
                  <a:off x="4844441" y="1827415"/>
                  <a:ext cx="16418" cy="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115" extrusionOk="0">
                      <a:moveTo>
                        <a:pt x="1" y="1"/>
                      </a:moveTo>
                      <a:lnTo>
                        <a:pt x="1" y="114"/>
                      </a:lnTo>
                      <a:lnTo>
                        <a:pt x="475" y="114"/>
                      </a:lnTo>
                      <a:lnTo>
                        <a:pt x="47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39"/>
                <p:cNvSpPr/>
                <p:nvPr/>
              </p:nvSpPr>
              <p:spPr>
                <a:xfrm>
                  <a:off x="4735386" y="1827415"/>
                  <a:ext cx="90768" cy="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6" h="115" extrusionOk="0">
                      <a:moveTo>
                        <a:pt x="1" y="1"/>
                      </a:moveTo>
                      <a:lnTo>
                        <a:pt x="1" y="114"/>
                      </a:lnTo>
                      <a:lnTo>
                        <a:pt x="2625" y="114"/>
                      </a:lnTo>
                      <a:lnTo>
                        <a:pt x="262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39"/>
                <p:cNvSpPr/>
                <p:nvPr/>
              </p:nvSpPr>
              <p:spPr>
                <a:xfrm>
                  <a:off x="4843473" y="1847740"/>
                  <a:ext cx="3940" cy="26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765" extrusionOk="0">
                      <a:moveTo>
                        <a:pt x="1" y="0"/>
                      </a:moveTo>
                      <a:lnTo>
                        <a:pt x="1" y="764"/>
                      </a:lnTo>
                      <a:lnTo>
                        <a:pt x="114" y="764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39"/>
                <p:cNvSpPr/>
                <p:nvPr/>
              </p:nvSpPr>
              <p:spPr>
                <a:xfrm>
                  <a:off x="4843473" y="1886350"/>
                  <a:ext cx="3940" cy="54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1565" extrusionOk="0">
                      <a:moveTo>
                        <a:pt x="1" y="1"/>
                      </a:moveTo>
                      <a:lnTo>
                        <a:pt x="1" y="1564"/>
                      </a:lnTo>
                      <a:lnTo>
                        <a:pt x="114" y="1564"/>
                      </a:lnTo>
                      <a:lnTo>
                        <a:pt x="11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39"/>
                <p:cNvSpPr/>
                <p:nvPr/>
              </p:nvSpPr>
              <p:spPr>
                <a:xfrm>
                  <a:off x="4855710" y="1904705"/>
                  <a:ext cx="3940" cy="18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532" extrusionOk="0">
                      <a:moveTo>
                        <a:pt x="0" y="0"/>
                      </a:moveTo>
                      <a:lnTo>
                        <a:pt x="0" y="531"/>
                      </a:lnTo>
                      <a:lnTo>
                        <a:pt x="114" y="531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0" name="Google Shape;740;p39"/>
              <p:cNvGrpSpPr/>
              <p:nvPr/>
            </p:nvGrpSpPr>
            <p:grpSpPr>
              <a:xfrm>
                <a:off x="-4182420" y="71225"/>
                <a:ext cx="1789390" cy="787533"/>
                <a:chOff x="4802651" y="2120880"/>
                <a:chExt cx="587861" cy="258725"/>
              </a:xfrm>
            </p:grpSpPr>
            <p:sp>
              <p:nvSpPr>
                <p:cNvPr id="741" name="Google Shape;741;p39"/>
                <p:cNvSpPr/>
                <p:nvPr/>
              </p:nvSpPr>
              <p:spPr>
                <a:xfrm>
                  <a:off x="4820971" y="2152404"/>
                  <a:ext cx="538972" cy="22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3" h="6453" extrusionOk="0">
                      <a:moveTo>
                        <a:pt x="15388" y="1"/>
                      </a:moveTo>
                      <a:lnTo>
                        <a:pt x="11235" y="6042"/>
                      </a:lnTo>
                      <a:lnTo>
                        <a:pt x="8228" y="2180"/>
                      </a:lnTo>
                      <a:lnTo>
                        <a:pt x="5101" y="6071"/>
                      </a:lnTo>
                      <a:lnTo>
                        <a:pt x="2420" y="2774"/>
                      </a:lnTo>
                      <a:lnTo>
                        <a:pt x="1" y="5865"/>
                      </a:lnTo>
                      <a:lnTo>
                        <a:pt x="178" y="6014"/>
                      </a:lnTo>
                      <a:lnTo>
                        <a:pt x="2420" y="3156"/>
                      </a:lnTo>
                      <a:lnTo>
                        <a:pt x="5101" y="6424"/>
                      </a:lnTo>
                      <a:lnTo>
                        <a:pt x="8228" y="2562"/>
                      </a:lnTo>
                      <a:lnTo>
                        <a:pt x="11235" y="6453"/>
                      </a:lnTo>
                      <a:lnTo>
                        <a:pt x="15593" y="121"/>
                      </a:lnTo>
                      <a:lnTo>
                        <a:pt x="1538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39"/>
                <p:cNvSpPr/>
                <p:nvPr/>
              </p:nvSpPr>
              <p:spPr>
                <a:xfrm>
                  <a:off x="4802651" y="2335811"/>
                  <a:ext cx="42826" cy="43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" h="1267" extrusionOk="0">
                      <a:moveTo>
                        <a:pt x="623" y="1"/>
                      </a:moveTo>
                      <a:cubicBezTo>
                        <a:pt x="269" y="1"/>
                        <a:pt x="0" y="262"/>
                        <a:pt x="0" y="616"/>
                      </a:cubicBezTo>
                      <a:cubicBezTo>
                        <a:pt x="0" y="970"/>
                        <a:pt x="269" y="1267"/>
                        <a:pt x="623" y="1267"/>
                      </a:cubicBezTo>
                      <a:cubicBezTo>
                        <a:pt x="977" y="1267"/>
                        <a:pt x="1238" y="970"/>
                        <a:pt x="1238" y="616"/>
                      </a:cubicBezTo>
                      <a:cubicBezTo>
                        <a:pt x="1238" y="262"/>
                        <a:pt x="977" y="1"/>
                        <a:pt x="62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39"/>
                <p:cNvSpPr/>
                <p:nvPr/>
              </p:nvSpPr>
              <p:spPr>
                <a:xfrm>
                  <a:off x="4981875" y="2346077"/>
                  <a:ext cx="33805" cy="3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970" extrusionOk="0">
                      <a:moveTo>
                        <a:pt x="475" y="1"/>
                      </a:moveTo>
                      <a:cubicBezTo>
                        <a:pt x="213" y="1"/>
                        <a:pt x="1" y="206"/>
                        <a:pt x="1" y="468"/>
                      </a:cubicBezTo>
                      <a:cubicBezTo>
                        <a:pt x="1" y="736"/>
                        <a:pt x="213" y="970"/>
                        <a:pt x="475" y="970"/>
                      </a:cubicBezTo>
                      <a:cubicBezTo>
                        <a:pt x="744" y="970"/>
                        <a:pt x="977" y="736"/>
                        <a:pt x="977" y="468"/>
                      </a:cubicBezTo>
                      <a:cubicBezTo>
                        <a:pt x="977" y="206"/>
                        <a:pt x="744" y="1"/>
                        <a:pt x="4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39"/>
                <p:cNvSpPr/>
                <p:nvPr/>
              </p:nvSpPr>
              <p:spPr>
                <a:xfrm>
                  <a:off x="5191932" y="2346077"/>
                  <a:ext cx="33528" cy="3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970" extrusionOk="0">
                      <a:moveTo>
                        <a:pt x="468" y="1"/>
                      </a:moveTo>
                      <a:cubicBezTo>
                        <a:pt x="206" y="1"/>
                        <a:pt x="1" y="206"/>
                        <a:pt x="1" y="468"/>
                      </a:cubicBezTo>
                      <a:cubicBezTo>
                        <a:pt x="1" y="736"/>
                        <a:pt x="206" y="970"/>
                        <a:pt x="468" y="970"/>
                      </a:cubicBezTo>
                      <a:cubicBezTo>
                        <a:pt x="736" y="970"/>
                        <a:pt x="970" y="736"/>
                        <a:pt x="970" y="468"/>
                      </a:cubicBezTo>
                      <a:cubicBezTo>
                        <a:pt x="970" y="206"/>
                        <a:pt x="736" y="1"/>
                        <a:pt x="4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39"/>
                <p:cNvSpPr/>
                <p:nvPr/>
              </p:nvSpPr>
              <p:spPr>
                <a:xfrm>
                  <a:off x="5340600" y="2138232"/>
                  <a:ext cx="33805" cy="3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970" extrusionOk="0">
                      <a:moveTo>
                        <a:pt x="475" y="1"/>
                      </a:moveTo>
                      <a:cubicBezTo>
                        <a:pt x="206" y="1"/>
                        <a:pt x="1" y="206"/>
                        <a:pt x="1" y="467"/>
                      </a:cubicBezTo>
                      <a:cubicBezTo>
                        <a:pt x="1" y="736"/>
                        <a:pt x="206" y="970"/>
                        <a:pt x="475" y="970"/>
                      </a:cubicBezTo>
                      <a:cubicBezTo>
                        <a:pt x="737" y="970"/>
                        <a:pt x="977" y="736"/>
                        <a:pt x="977" y="467"/>
                      </a:cubicBezTo>
                      <a:cubicBezTo>
                        <a:pt x="977" y="206"/>
                        <a:pt x="737" y="1"/>
                        <a:pt x="4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39"/>
                <p:cNvSpPr/>
                <p:nvPr/>
              </p:nvSpPr>
              <p:spPr>
                <a:xfrm>
                  <a:off x="4882118" y="2231906"/>
                  <a:ext cx="44796" cy="4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" h="1295" extrusionOk="0">
                      <a:moveTo>
                        <a:pt x="651" y="0"/>
                      </a:moveTo>
                      <a:cubicBezTo>
                        <a:pt x="298" y="0"/>
                        <a:pt x="0" y="297"/>
                        <a:pt x="0" y="651"/>
                      </a:cubicBezTo>
                      <a:cubicBezTo>
                        <a:pt x="0" y="1005"/>
                        <a:pt x="298" y="1295"/>
                        <a:pt x="651" y="1295"/>
                      </a:cubicBezTo>
                      <a:cubicBezTo>
                        <a:pt x="1005" y="1295"/>
                        <a:pt x="1295" y="1005"/>
                        <a:pt x="1295" y="651"/>
                      </a:cubicBezTo>
                      <a:cubicBezTo>
                        <a:pt x="1295" y="297"/>
                        <a:pt x="1005" y="0"/>
                        <a:pt x="65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39"/>
                <p:cNvSpPr/>
                <p:nvPr/>
              </p:nvSpPr>
              <p:spPr>
                <a:xfrm>
                  <a:off x="5088995" y="2213551"/>
                  <a:ext cx="38678" cy="38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1119" extrusionOk="0">
                      <a:moveTo>
                        <a:pt x="559" y="0"/>
                      </a:moveTo>
                      <a:cubicBezTo>
                        <a:pt x="234" y="0"/>
                        <a:pt x="0" y="262"/>
                        <a:pt x="0" y="559"/>
                      </a:cubicBezTo>
                      <a:cubicBezTo>
                        <a:pt x="0" y="885"/>
                        <a:pt x="234" y="1118"/>
                        <a:pt x="559" y="1118"/>
                      </a:cubicBezTo>
                      <a:cubicBezTo>
                        <a:pt x="856" y="1118"/>
                        <a:pt x="1118" y="885"/>
                        <a:pt x="1118" y="559"/>
                      </a:cubicBezTo>
                      <a:cubicBezTo>
                        <a:pt x="1118" y="262"/>
                        <a:pt x="856" y="0"/>
                        <a:pt x="5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39"/>
                <p:cNvSpPr/>
                <p:nvPr/>
              </p:nvSpPr>
              <p:spPr>
                <a:xfrm>
                  <a:off x="5323248" y="2120880"/>
                  <a:ext cx="67263" cy="67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6" h="1946" extrusionOk="0">
                      <a:moveTo>
                        <a:pt x="977" y="113"/>
                      </a:moveTo>
                      <a:cubicBezTo>
                        <a:pt x="1444" y="113"/>
                        <a:pt x="1833" y="503"/>
                        <a:pt x="1833" y="969"/>
                      </a:cubicBezTo>
                      <a:cubicBezTo>
                        <a:pt x="1833" y="1443"/>
                        <a:pt x="1444" y="1825"/>
                        <a:pt x="977" y="1825"/>
                      </a:cubicBezTo>
                      <a:cubicBezTo>
                        <a:pt x="503" y="1825"/>
                        <a:pt x="121" y="1443"/>
                        <a:pt x="121" y="969"/>
                      </a:cubicBezTo>
                      <a:cubicBezTo>
                        <a:pt x="121" y="503"/>
                        <a:pt x="503" y="113"/>
                        <a:pt x="977" y="113"/>
                      </a:cubicBezTo>
                      <a:close/>
                      <a:moveTo>
                        <a:pt x="977" y="0"/>
                      </a:moveTo>
                      <a:cubicBezTo>
                        <a:pt x="446" y="0"/>
                        <a:pt x="1" y="439"/>
                        <a:pt x="1" y="969"/>
                      </a:cubicBezTo>
                      <a:cubicBezTo>
                        <a:pt x="1" y="1500"/>
                        <a:pt x="446" y="1946"/>
                        <a:pt x="977" y="1946"/>
                      </a:cubicBezTo>
                      <a:cubicBezTo>
                        <a:pt x="1507" y="1946"/>
                        <a:pt x="1946" y="1500"/>
                        <a:pt x="1946" y="969"/>
                      </a:cubicBezTo>
                      <a:cubicBezTo>
                        <a:pt x="1946" y="439"/>
                        <a:pt x="1507" y="0"/>
                        <a:pt x="9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3BB9318-A330-F25A-F502-C60B4C5B5829}"/>
              </a:ext>
            </a:extLst>
          </p:cNvPr>
          <p:cNvGrpSpPr/>
          <p:nvPr/>
        </p:nvGrpSpPr>
        <p:grpSpPr>
          <a:xfrm>
            <a:off x="843817" y="539492"/>
            <a:ext cx="7456366" cy="4088372"/>
            <a:chOff x="3991683" y="1779993"/>
            <a:chExt cx="7456366" cy="40883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8A2F861-0FA9-2DA6-D30E-2B8394843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1683" y="1779993"/>
              <a:ext cx="7456366" cy="408837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057F529-F1C8-F3A7-4A2D-A0C344447793}"/>
                </a:ext>
              </a:extLst>
            </p:cNvPr>
            <p:cNvSpPr/>
            <p:nvPr/>
          </p:nvSpPr>
          <p:spPr>
            <a:xfrm>
              <a:off x="5092861" y="2129742"/>
              <a:ext cx="2176040" cy="208344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BA5989F-BDEC-1B23-05A3-23CC8856590F}"/>
                </a:ext>
              </a:extLst>
            </p:cNvPr>
            <p:cNvSpPr/>
            <p:nvPr/>
          </p:nvSpPr>
          <p:spPr>
            <a:xfrm>
              <a:off x="7453632" y="2129742"/>
              <a:ext cx="787543" cy="208344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55A3AE-C738-FDCF-F2A1-FB42332F450F}"/>
                </a:ext>
              </a:extLst>
            </p:cNvPr>
            <p:cNvSpPr/>
            <p:nvPr/>
          </p:nvSpPr>
          <p:spPr>
            <a:xfrm>
              <a:off x="8565266" y="2291787"/>
              <a:ext cx="1053296" cy="20834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86B8B66-E7AC-0253-825C-D51C921643E2}"/>
                </a:ext>
              </a:extLst>
            </p:cNvPr>
            <p:cNvSpPr/>
            <p:nvPr/>
          </p:nvSpPr>
          <p:spPr>
            <a:xfrm>
              <a:off x="8008985" y="2314937"/>
              <a:ext cx="555585" cy="162045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889B8A-FC89-6765-2F41-A939D4CF843B}"/>
                </a:ext>
              </a:extLst>
            </p:cNvPr>
            <p:cNvSpPr/>
            <p:nvPr/>
          </p:nvSpPr>
          <p:spPr>
            <a:xfrm>
              <a:off x="8241175" y="1779993"/>
              <a:ext cx="324091" cy="208344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8B8099-0EBF-24E3-56BD-87D2862E9AD5}"/>
                </a:ext>
              </a:extLst>
            </p:cNvPr>
            <p:cNvSpPr/>
            <p:nvPr/>
          </p:nvSpPr>
          <p:spPr>
            <a:xfrm>
              <a:off x="8241175" y="4621696"/>
              <a:ext cx="323395" cy="162045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4D8167-4B07-863D-26F0-4BCDEE5AD922}"/>
                </a:ext>
              </a:extLst>
            </p:cNvPr>
            <p:cNvSpPr/>
            <p:nvPr/>
          </p:nvSpPr>
          <p:spPr>
            <a:xfrm>
              <a:off x="8008984" y="4783741"/>
              <a:ext cx="555585" cy="187704"/>
            </a:xfrm>
            <a:prstGeom prst="rect">
              <a:avLst/>
            </a:prstGeom>
            <a:noFill/>
            <a:ln w="28575">
              <a:solidFill>
                <a:srgbClr val="AAC4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573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Root Directory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053" name="Google Shape;1053;p42"/>
          <p:cNvSpPr/>
          <p:nvPr/>
        </p:nvSpPr>
        <p:spPr>
          <a:xfrm>
            <a:off x="568625" y="37446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4" name="Google Shape;1054;p42"/>
          <p:cNvGrpSpPr/>
          <p:nvPr/>
        </p:nvGrpSpPr>
        <p:grpSpPr>
          <a:xfrm>
            <a:off x="4608263" y="4423918"/>
            <a:ext cx="1184014" cy="258193"/>
            <a:chOff x="3734768" y="858742"/>
            <a:chExt cx="1184014" cy="258193"/>
          </a:xfrm>
        </p:grpSpPr>
        <p:grpSp>
          <p:nvGrpSpPr>
            <p:cNvPr id="1055" name="Google Shape;1055;p42"/>
            <p:cNvGrpSpPr/>
            <p:nvPr/>
          </p:nvGrpSpPr>
          <p:grpSpPr>
            <a:xfrm>
              <a:off x="3734768" y="858742"/>
              <a:ext cx="1184014" cy="258193"/>
              <a:chOff x="4002795" y="1877329"/>
              <a:chExt cx="345546" cy="75352"/>
            </a:xfrm>
          </p:grpSpPr>
          <p:sp>
            <p:nvSpPr>
              <p:cNvPr id="1056" name="Google Shape;1056;p42"/>
              <p:cNvSpPr/>
              <p:nvPr/>
            </p:nvSpPr>
            <p:spPr>
              <a:xfrm>
                <a:off x="4002795" y="1877329"/>
                <a:ext cx="345546" cy="75352"/>
              </a:xfrm>
              <a:custGeom>
                <a:avLst/>
                <a:gdLst/>
                <a:ahLst/>
                <a:cxnLst/>
                <a:rect l="l" t="t" r="r" b="b"/>
                <a:pathLst>
                  <a:path w="9997" h="2180" extrusionOk="0">
                    <a:moveTo>
                      <a:pt x="0" y="0"/>
                    </a:moveTo>
                    <a:lnTo>
                      <a:pt x="0" y="2179"/>
                    </a:lnTo>
                    <a:lnTo>
                      <a:pt x="9996" y="2179"/>
                    </a:lnTo>
                    <a:lnTo>
                      <a:pt x="9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2"/>
              <p:cNvSpPr/>
              <p:nvPr/>
            </p:nvSpPr>
            <p:spPr>
              <a:xfrm>
                <a:off x="4270785" y="1897619"/>
                <a:ext cx="21569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5" extrusionOk="0">
                    <a:moveTo>
                      <a:pt x="559" y="0"/>
                    </a:moveTo>
                    <a:lnTo>
                      <a:pt x="1" y="595"/>
                    </a:lnTo>
                    <a:lnTo>
                      <a:pt x="559" y="1005"/>
                    </a:lnTo>
                    <a:lnTo>
                      <a:pt x="623" y="948"/>
                    </a:lnTo>
                    <a:lnTo>
                      <a:pt x="121" y="595"/>
                    </a:lnTo>
                    <a:lnTo>
                      <a:pt x="623" y="64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2"/>
              <p:cNvSpPr/>
              <p:nvPr/>
            </p:nvSpPr>
            <p:spPr>
              <a:xfrm>
                <a:off x="4254401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595" y="0"/>
                    </a:moveTo>
                    <a:lnTo>
                      <a:pt x="1" y="595"/>
                    </a:lnTo>
                    <a:lnTo>
                      <a:pt x="595" y="1005"/>
                    </a:lnTo>
                    <a:lnTo>
                      <a:pt x="651" y="948"/>
                    </a:lnTo>
                    <a:lnTo>
                      <a:pt x="149" y="595"/>
                    </a:lnTo>
                    <a:lnTo>
                      <a:pt x="651" y="64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2"/>
              <p:cNvSpPr/>
              <p:nvPr/>
            </p:nvSpPr>
            <p:spPr>
              <a:xfrm>
                <a:off x="4055854" y="1885970"/>
                <a:ext cx="19356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668" extrusionOk="0">
                    <a:moveTo>
                      <a:pt x="305" y="0"/>
                    </a:moveTo>
                    <a:cubicBezTo>
                      <a:pt x="264" y="0"/>
                      <a:pt x="226" y="22"/>
                      <a:pt x="205" y="47"/>
                    </a:cubicBezTo>
                    <a:cubicBezTo>
                      <a:pt x="149" y="76"/>
                      <a:pt x="85" y="160"/>
                      <a:pt x="85" y="252"/>
                    </a:cubicBezTo>
                    <a:cubicBezTo>
                      <a:pt x="57" y="309"/>
                      <a:pt x="85" y="401"/>
                      <a:pt x="85" y="458"/>
                    </a:cubicBezTo>
                    <a:cubicBezTo>
                      <a:pt x="120" y="514"/>
                      <a:pt x="120" y="542"/>
                      <a:pt x="120" y="578"/>
                    </a:cubicBezTo>
                    <a:cubicBezTo>
                      <a:pt x="120" y="691"/>
                      <a:pt x="85" y="783"/>
                      <a:pt x="0" y="811"/>
                    </a:cubicBezTo>
                    <a:lnTo>
                      <a:pt x="28" y="896"/>
                    </a:lnTo>
                    <a:lnTo>
                      <a:pt x="57" y="896"/>
                    </a:lnTo>
                    <a:cubicBezTo>
                      <a:pt x="85" y="932"/>
                      <a:pt x="120" y="932"/>
                      <a:pt x="120" y="960"/>
                    </a:cubicBezTo>
                    <a:lnTo>
                      <a:pt x="120" y="1108"/>
                    </a:lnTo>
                    <a:lnTo>
                      <a:pt x="120" y="1137"/>
                    </a:lnTo>
                    <a:cubicBezTo>
                      <a:pt x="85" y="1314"/>
                      <a:pt x="120" y="1427"/>
                      <a:pt x="177" y="1519"/>
                    </a:cubicBezTo>
                    <a:cubicBezTo>
                      <a:pt x="234" y="1604"/>
                      <a:pt x="326" y="1667"/>
                      <a:pt x="439" y="1667"/>
                    </a:cubicBezTo>
                    <a:cubicBezTo>
                      <a:pt x="474" y="1667"/>
                      <a:pt x="531" y="1667"/>
                      <a:pt x="559" y="1639"/>
                    </a:cubicBezTo>
                    <a:lnTo>
                      <a:pt x="531" y="1547"/>
                    </a:lnTo>
                    <a:cubicBezTo>
                      <a:pt x="498" y="1567"/>
                      <a:pt x="459" y="1576"/>
                      <a:pt x="421" y="1576"/>
                    </a:cubicBezTo>
                    <a:cubicBezTo>
                      <a:pt x="352" y="1576"/>
                      <a:pt x="285" y="1545"/>
                      <a:pt x="262" y="1490"/>
                    </a:cubicBezTo>
                    <a:cubicBezTo>
                      <a:pt x="205" y="1398"/>
                      <a:pt x="177" y="1285"/>
                      <a:pt x="205" y="1137"/>
                    </a:cubicBezTo>
                    <a:lnTo>
                      <a:pt x="205" y="932"/>
                    </a:lnTo>
                    <a:cubicBezTo>
                      <a:pt x="177" y="896"/>
                      <a:pt x="149" y="868"/>
                      <a:pt x="120" y="840"/>
                    </a:cubicBezTo>
                    <a:cubicBezTo>
                      <a:pt x="177" y="783"/>
                      <a:pt x="205" y="663"/>
                      <a:pt x="205" y="578"/>
                    </a:cubicBezTo>
                    <a:cubicBezTo>
                      <a:pt x="205" y="542"/>
                      <a:pt x="205" y="486"/>
                      <a:pt x="177" y="458"/>
                    </a:cubicBezTo>
                    <a:cubicBezTo>
                      <a:pt x="177" y="366"/>
                      <a:pt x="149" y="309"/>
                      <a:pt x="177" y="252"/>
                    </a:cubicBezTo>
                    <a:cubicBezTo>
                      <a:pt x="177" y="189"/>
                      <a:pt x="205" y="132"/>
                      <a:pt x="262" y="104"/>
                    </a:cubicBezTo>
                    <a:cubicBezTo>
                      <a:pt x="262" y="90"/>
                      <a:pt x="271" y="83"/>
                      <a:pt x="283" y="83"/>
                    </a:cubicBezTo>
                    <a:cubicBezTo>
                      <a:pt x="296" y="83"/>
                      <a:pt x="311" y="90"/>
                      <a:pt x="326" y="104"/>
                    </a:cubicBezTo>
                    <a:lnTo>
                      <a:pt x="354" y="12"/>
                    </a:lnTo>
                    <a:cubicBezTo>
                      <a:pt x="338" y="4"/>
                      <a:pt x="321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2"/>
              <p:cNvSpPr/>
              <p:nvPr/>
            </p:nvSpPr>
            <p:spPr>
              <a:xfrm>
                <a:off x="4034319" y="1888563"/>
                <a:ext cx="9333" cy="51882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501" extrusionOk="0">
                    <a:moveTo>
                      <a:pt x="213" y="1"/>
                    </a:moveTo>
                    <a:cubicBezTo>
                      <a:pt x="1" y="467"/>
                      <a:pt x="1" y="1033"/>
                      <a:pt x="177" y="1500"/>
                    </a:cubicBezTo>
                    <a:lnTo>
                      <a:pt x="269" y="1472"/>
                    </a:lnTo>
                    <a:cubicBezTo>
                      <a:pt x="93" y="1033"/>
                      <a:pt x="93" y="503"/>
                      <a:pt x="269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2"/>
              <p:cNvSpPr/>
              <p:nvPr/>
            </p:nvSpPr>
            <p:spPr>
              <a:xfrm>
                <a:off x="4303311" y="1885970"/>
                <a:ext cx="19598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668" extrusionOk="0">
                    <a:moveTo>
                      <a:pt x="256" y="0"/>
                    </a:moveTo>
                    <a:cubicBezTo>
                      <a:pt x="243" y="0"/>
                      <a:pt x="229" y="4"/>
                      <a:pt x="213" y="12"/>
                    </a:cubicBezTo>
                    <a:lnTo>
                      <a:pt x="241" y="104"/>
                    </a:lnTo>
                    <a:cubicBezTo>
                      <a:pt x="255" y="90"/>
                      <a:pt x="262" y="83"/>
                      <a:pt x="269" y="83"/>
                    </a:cubicBezTo>
                    <a:cubicBezTo>
                      <a:pt x="276" y="83"/>
                      <a:pt x="283" y="90"/>
                      <a:pt x="298" y="104"/>
                    </a:cubicBezTo>
                    <a:cubicBezTo>
                      <a:pt x="354" y="132"/>
                      <a:pt x="390" y="189"/>
                      <a:pt x="390" y="252"/>
                    </a:cubicBezTo>
                    <a:lnTo>
                      <a:pt x="390" y="458"/>
                    </a:lnTo>
                    <a:cubicBezTo>
                      <a:pt x="354" y="486"/>
                      <a:pt x="354" y="542"/>
                      <a:pt x="354" y="578"/>
                    </a:cubicBezTo>
                    <a:cubicBezTo>
                      <a:pt x="354" y="663"/>
                      <a:pt x="390" y="783"/>
                      <a:pt x="446" y="840"/>
                    </a:cubicBezTo>
                    <a:cubicBezTo>
                      <a:pt x="390" y="868"/>
                      <a:pt x="390" y="896"/>
                      <a:pt x="354" y="932"/>
                    </a:cubicBezTo>
                    <a:cubicBezTo>
                      <a:pt x="326" y="988"/>
                      <a:pt x="354" y="1073"/>
                      <a:pt x="354" y="1137"/>
                    </a:cubicBezTo>
                    <a:cubicBezTo>
                      <a:pt x="390" y="1285"/>
                      <a:pt x="354" y="1398"/>
                      <a:pt x="298" y="1490"/>
                    </a:cubicBezTo>
                    <a:cubicBezTo>
                      <a:pt x="261" y="1545"/>
                      <a:pt x="198" y="1576"/>
                      <a:pt x="135" y="1576"/>
                    </a:cubicBezTo>
                    <a:cubicBezTo>
                      <a:pt x="100" y="1576"/>
                      <a:pt x="66" y="1567"/>
                      <a:pt x="36" y="1547"/>
                    </a:cubicBezTo>
                    <a:lnTo>
                      <a:pt x="0" y="1639"/>
                    </a:lnTo>
                    <a:cubicBezTo>
                      <a:pt x="36" y="1667"/>
                      <a:pt x="92" y="1667"/>
                      <a:pt x="121" y="1667"/>
                    </a:cubicBezTo>
                    <a:cubicBezTo>
                      <a:pt x="213" y="1667"/>
                      <a:pt x="326" y="1604"/>
                      <a:pt x="390" y="1519"/>
                    </a:cubicBezTo>
                    <a:cubicBezTo>
                      <a:pt x="446" y="1427"/>
                      <a:pt x="474" y="1314"/>
                      <a:pt x="446" y="1137"/>
                    </a:cubicBezTo>
                    <a:lnTo>
                      <a:pt x="446" y="1108"/>
                    </a:lnTo>
                    <a:lnTo>
                      <a:pt x="446" y="960"/>
                    </a:lnTo>
                    <a:cubicBezTo>
                      <a:pt x="446" y="932"/>
                      <a:pt x="474" y="932"/>
                      <a:pt x="503" y="896"/>
                    </a:cubicBezTo>
                    <a:lnTo>
                      <a:pt x="531" y="896"/>
                    </a:lnTo>
                    <a:lnTo>
                      <a:pt x="566" y="811"/>
                    </a:lnTo>
                    <a:lnTo>
                      <a:pt x="531" y="811"/>
                    </a:lnTo>
                    <a:cubicBezTo>
                      <a:pt x="474" y="783"/>
                      <a:pt x="446" y="691"/>
                      <a:pt x="446" y="578"/>
                    </a:cubicBezTo>
                    <a:cubicBezTo>
                      <a:pt x="446" y="542"/>
                      <a:pt x="446" y="514"/>
                      <a:pt x="474" y="458"/>
                    </a:cubicBezTo>
                    <a:lnTo>
                      <a:pt x="474" y="252"/>
                    </a:lnTo>
                    <a:cubicBezTo>
                      <a:pt x="474" y="160"/>
                      <a:pt x="418" y="76"/>
                      <a:pt x="354" y="47"/>
                    </a:cubicBezTo>
                    <a:cubicBezTo>
                      <a:pt x="314" y="22"/>
                      <a:pt x="288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2" name="Google Shape;1062;p42"/>
            <p:cNvGrpSpPr/>
            <p:nvPr/>
          </p:nvGrpSpPr>
          <p:grpSpPr>
            <a:xfrm>
              <a:off x="3990034" y="875479"/>
              <a:ext cx="568881" cy="224795"/>
              <a:chOff x="300879" y="4170864"/>
              <a:chExt cx="505357" cy="199693"/>
            </a:xfrm>
          </p:grpSpPr>
          <p:sp>
            <p:nvSpPr>
              <p:cNvPr id="1063" name="Google Shape;1063;p42"/>
              <p:cNvSpPr/>
              <p:nvPr/>
            </p:nvSpPr>
            <p:spPr>
              <a:xfrm>
                <a:off x="518149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2"/>
              <p:cNvSpPr/>
              <p:nvPr/>
            </p:nvSpPr>
            <p:spPr>
              <a:xfrm>
                <a:off x="568021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2"/>
              <p:cNvSpPr/>
              <p:nvPr/>
            </p:nvSpPr>
            <p:spPr>
              <a:xfrm>
                <a:off x="623794" y="4170864"/>
                <a:ext cx="64811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85" extrusionOk="0">
                    <a:moveTo>
                      <a:pt x="286" y="1"/>
                    </a:moveTo>
                    <a:cubicBezTo>
                      <a:pt x="268" y="1"/>
                      <a:pt x="251" y="5"/>
                      <a:pt x="234" y="16"/>
                    </a:cubicBezTo>
                    <a:lnTo>
                      <a:pt x="262" y="101"/>
                    </a:lnTo>
                    <a:lnTo>
                      <a:pt x="354" y="101"/>
                    </a:lnTo>
                    <a:cubicBezTo>
                      <a:pt x="383" y="157"/>
                      <a:pt x="411" y="221"/>
                      <a:pt x="439" y="278"/>
                    </a:cubicBezTo>
                    <a:cubicBezTo>
                      <a:pt x="439" y="334"/>
                      <a:pt x="411" y="398"/>
                      <a:pt x="411" y="483"/>
                    </a:cubicBezTo>
                    <a:cubicBezTo>
                      <a:pt x="411" y="511"/>
                      <a:pt x="383" y="575"/>
                      <a:pt x="383" y="631"/>
                    </a:cubicBezTo>
                    <a:cubicBezTo>
                      <a:pt x="383" y="723"/>
                      <a:pt x="411" y="836"/>
                      <a:pt x="467" y="900"/>
                    </a:cubicBezTo>
                    <a:cubicBezTo>
                      <a:pt x="439" y="928"/>
                      <a:pt x="411" y="957"/>
                      <a:pt x="411" y="985"/>
                    </a:cubicBezTo>
                    <a:cubicBezTo>
                      <a:pt x="383" y="1077"/>
                      <a:pt x="383" y="1134"/>
                      <a:pt x="383" y="1190"/>
                    </a:cubicBezTo>
                    <a:lnTo>
                      <a:pt x="411" y="1218"/>
                    </a:lnTo>
                    <a:cubicBezTo>
                      <a:pt x="411" y="1367"/>
                      <a:pt x="411" y="1487"/>
                      <a:pt x="354" y="1572"/>
                    </a:cubicBezTo>
                    <a:cubicBezTo>
                      <a:pt x="308" y="1639"/>
                      <a:pt x="218" y="1687"/>
                      <a:pt x="139" y="1687"/>
                    </a:cubicBezTo>
                    <a:cubicBezTo>
                      <a:pt x="109" y="1687"/>
                      <a:pt x="81" y="1680"/>
                      <a:pt x="57" y="1664"/>
                    </a:cubicBezTo>
                    <a:lnTo>
                      <a:pt x="1" y="1721"/>
                    </a:lnTo>
                    <a:cubicBezTo>
                      <a:pt x="57" y="1749"/>
                      <a:pt x="85" y="1784"/>
                      <a:pt x="142" y="1784"/>
                    </a:cubicBezTo>
                    <a:cubicBezTo>
                      <a:pt x="234" y="1784"/>
                      <a:pt x="354" y="1721"/>
                      <a:pt x="411" y="1636"/>
                    </a:cubicBezTo>
                    <a:cubicBezTo>
                      <a:pt x="467" y="1516"/>
                      <a:pt x="496" y="1395"/>
                      <a:pt x="467" y="1218"/>
                    </a:cubicBezTo>
                    <a:lnTo>
                      <a:pt x="467" y="1190"/>
                    </a:lnTo>
                    <a:lnTo>
                      <a:pt x="467" y="1013"/>
                    </a:lnTo>
                    <a:cubicBezTo>
                      <a:pt x="496" y="985"/>
                      <a:pt x="496" y="985"/>
                      <a:pt x="531" y="957"/>
                    </a:cubicBezTo>
                    <a:lnTo>
                      <a:pt x="588" y="957"/>
                    </a:lnTo>
                    <a:lnTo>
                      <a:pt x="616" y="865"/>
                    </a:lnTo>
                    <a:lnTo>
                      <a:pt x="588" y="865"/>
                    </a:lnTo>
                    <a:cubicBezTo>
                      <a:pt x="496" y="836"/>
                      <a:pt x="467" y="723"/>
                      <a:pt x="467" y="631"/>
                    </a:cubicBezTo>
                    <a:cubicBezTo>
                      <a:pt x="467" y="575"/>
                      <a:pt x="496" y="546"/>
                      <a:pt x="496" y="483"/>
                    </a:cubicBezTo>
                    <a:cubicBezTo>
                      <a:pt x="496" y="426"/>
                      <a:pt x="531" y="334"/>
                      <a:pt x="531" y="249"/>
                    </a:cubicBezTo>
                    <a:cubicBezTo>
                      <a:pt x="496" y="193"/>
                      <a:pt x="467" y="101"/>
                      <a:pt x="383" y="44"/>
                    </a:cubicBezTo>
                    <a:cubicBezTo>
                      <a:pt x="363" y="24"/>
                      <a:pt x="326" y="1"/>
                      <a:pt x="2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2"/>
              <p:cNvSpPr/>
              <p:nvPr/>
            </p:nvSpPr>
            <p:spPr>
              <a:xfrm>
                <a:off x="725748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93" y="0"/>
                    </a:moveTo>
                    <a:lnTo>
                      <a:pt x="1" y="29"/>
                    </a:lnTo>
                    <a:cubicBezTo>
                      <a:pt x="206" y="531"/>
                      <a:pt x="206" y="1090"/>
                      <a:pt x="1" y="1564"/>
                    </a:cubicBezTo>
                    <a:lnTo>
                      <a:pt x="93" y="1592"/>
                    </a:lnTo>
                    <a:cubicBezTo>
                      <a:pt x="298" y="1090"/>
                      <a:pt x="298" y="503"/>
                      <a:pt x="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2"/>
              <p:cNvSpPr/>
              <p:nvPr/>
            </p:nvSpPr>
            <p:spPr>
              <a:xfrm>
                <a:off x="765940" y="4175493"/>
                <a:ext cx="40296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121" y="0"/>
                    </a:moveTo>
                    <a:lnTo>
                      <a:pt x="29" y="28"/>
                    </a:lnTo>
                    <a:cubicBezTo>
                      <a:pt x="298" y="587"/>
                      <a:pt x="270" y="1266"/>
                      <a:pt x="1" y="1825"/>
                    </a:cubicBezTo>
                    <a:lnTo>
                      <a:pt x="64" y="1854"/>
                    </a:lnTo>
                    <a:cubicBezTo>
                      <a:pt x="383" y="1295"/>
                      <a:pt x="383" y="587"/>
                      <a:pt x="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2"/>
              <p:cNvSpPr/>
              <p:nvPr/>
            </p:nvSpPr>
            <p:spPr>
              <a:xfrm>
                <a:off x="419141" y="4170864"/>
                <a:ext cx="64916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785" extrusionOk="0">
                    <a:moveTo>
                      <a:pt x="331" y="1"/>
                    </a:moveTo>
                    <a:cubicBezTo>
                      <a:pt x="291" y="1"/>
                      <a:pt x="254" y="24"/>
                      <a:pt x="234" y="44"/>
                    </a:cubicBezTo>
                    <a:cubicBezTo>
                      <a:pt x="149" y="101"/>
                      <a:pt x="114" y="193"/>
                      <a:pt x="86" y="249"/>
                    </a:cubicBezTo>
                    <a:cubicBezTo>
                      <a:pt x="86" y="334"/>
                      <a:pt x="114" y="426"/>
                      <a:pt x="114" y="483"/>
                    </a:cubicBezTo>
                    <a:cubicBezTo>
                      <a:pt x="114" y="546"/>
                      <a:pt x="149" y="575"/>
                      <a:pt x="149" y="631"/>
                    </a:cubicBezTo>
                    <a:cubicBezTo>
                      <a:pt x="149" y="723"/>
                      <a:pt x="114" y="836"/>
                      <a:pt x="29" y="865"/>
                    </a:cubicBezTo>
                    <a:lnTo>
                      <a:pt x="1" y="865"/>
                    </a:lnTo>
                    <a:lnTo>
                      <a:pt x="29" y="957"/>
                    </a:lnTo>
                    <a:lnTo>
                      <a:pt x="86" y="957"/>
                    </a:lnTo>
                    <a:cubicBezTo>
                      <a:pt x="114" y="985"/>
                      <a:pt x="114" y="985"/>
                      <a:pt x="149" y="1013"/>
                    </a:cubicBezTo>
                    <a:lnTo>
                      <a:pt x="149" y="1190"/>
                    </a:lnTo>
                    <a:lnTo>
                      <a:pt x="114" y="1218"/>
                    </a:lnTo>
                    <a:cubicBezTo>
                      <a:pt x="114" y="1395"/>
                      <a:pt x="149" y="1516"/>
                      <a:pt x="206" y="1636"/>
                    </a:cubicBezTo>
                    <a:cubicBezTo>
                      <a:pt x="263" y="1721"/>
                      <a:pt x="383" y="1784"/>
                      <a:pt x="468" y="1784"/>
                    </a:cubicBezTo>
                    <a:cubicBezTo>
                      <a:pt x="531" y="1784"/>
                      <a:pt x="560" y="1749"/>
                      <a:pt x="616" y="1721"/>
                    </a:cubicBezTo>
                    <a:lnTo>
                      <a:pt x="560" y="1664"/>
                    </a:lnTo>
                    <a:cubicBezTo>
                      <a:pt x="534" y="1680"/>
                      <a:pt x="505" y="1687"/>
                      <a:pt x="475" y="1687"/>
                    </a:cubicBezTo>
                    <a:cubicBezTo>
                      <a:pt x="396" y="1687"/>
                      <a:pt x="309" y="1639"/>
                      <a:pt x="263" y="1572"/>
                    </a:cubicBezTo>
                    <a:cubicBezTo>
                      <a:pt x="206" y="1487"/>
                      <a:pt x="206" y="1367"/>
                      <a:pt x="206" y="1218"/>
                    </a:cubicBezTo>
                    <a:lnTo>
                      <a:pt x="234" y="1190"/>
                    </a:lnTo>
                    <a:cubicBezTo>
                      <a:pt x="234" y="1134"/>
                      <a:pt x="234" y="1077"/>
                      <a:pt x="206" y="985"/>
                    </a:cubicBezTo>
                    <a:cubicBezTo>
                      <a:pt x="206" y="957"/>
                      <a:pt x="178" y="928"/>
                      <a:pt x="149" y="900"/>
                    </a:cubicBezTo>
                    <a:cubicBezTo>
                      <a:pt x="206" y="836"/>
                      <a:pt x="234" y="723"/>
                      <a:pt x="234" y="631"/>
                    </a:cubicBezTo>
                    <a:cubicBezTo>
                      <a:pt x="234" y="575"/>
                      <a:pt x="206" y="511"/>
                      <a:pt x="206" y="483"/>
                    </a:cubicBezTo>
                    <a:cubicBezTo>
                      <a:pt x="206" y="398"/>
                      <a:pt x="178" y="334"/>
                      <a:pt x="178" y="278"/>
                    </a:cubicBezTo>
                    <a:cubicBezTo>
                      <a:pt x="206" y="221"/>
                      <a:pt x="234" y="157"/>
                      <a:pt x="263" y="101"/>
                    </a:cubicBezTo>
                    <a:lnTo>
                      <a:pt x="355" y="101"/>
                    </a:lnTo>
                    <a:lnTo>
                      <a:pt x="383" y="16"/>
                    </a:lnTo>
                    <a:cubicBezTo>
                      <a:pt x="366" y="5"/>
                      <a:pt x="348" y="1"/>
                      <a:pt x="3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2"/>
              <p:cNvSpPr/>
              <p:nvPr/>
            </p:nvSpPr>
            <p:spPr>
              <a:xfrm>
                <a:off x="350751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205" y="0"/>
                    </a:moveTo>
                    <a:cubicBezTo>
                      <a:pt x="0" y="503"/>
                      <a:pt x="0" y="1090"/>
                      <a:pt x="205" y="1592"/>
                    </a:cubicBezTo>
                    <a:lnTo>
                      <a:pt x="297" y="1564"/>
                    </a:lnTo>
                    <a:cubicBezTo>
                      <a:pt x="92" y="1090"/>
                      <a:pt x="92" y="531"/>
                      <a:pt x="297" y="29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2"/>
              <p:cNvSpPr/>
              <p:nvPr/>
            </p:nvSpPr>
            <p:spPr>
              <a:xfrm>
                <a:off x="300879" y="4175493"/>
                <a:ext cx="41033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854" extrusionOk="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0" y="587"/>
                      <a:pt x="0" y="1295"/>
                      <a:pt x="325" y="1854"/>
                    </a:cubicBezTo>
                    <a:lnTo>
                      <a:pt x="389" y="1825"/>
                    </a:lnTo>
                    <a:cubicBezTo>
                      <a:pt x="120" y="1266"/>
                      <a:pt x="92" y="587"/>
                      <a:pt x="354" y="2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7ABF1F6-E89D-CC18-D9FA-0193BD9EB854}"/>
              </a:ext>
            </a:extLst>
          </p:cNvPr>
          <p:cNvSpPr/>
          <p:nvPr/>
        </p:nvSpPr>
        <p:spPr>
          <a:xfrm>
            <a:off x="1511404" y="2036991"/>
            <a:ext cx="6002899" cy="1545041"/>
          </a:xfrm>
          <a:prstGeom prst="rect">
            <a:avLst/>
          </a:prstGeom>
          <a:solidFill>
            <a:srgbClr val="F9FDE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Root Directory</a:t>
            </a:r>
          </a:p>
          <a:p>
            <a:pPr algn="ctr"/>
            <a:endParaRPr lang="en-US" sz="3200" dirty="0"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721A76-0172-9619-A08A-ABB722C87473}"/>
              </a:ext>
            </a:extLst>
          </p:cNvPr>
          <p:cNvSpPr/>
          <p:nvPr/>
        </p:nvSpPr>
        <p:spPr>
          <a:xfrm>
            <a:off x="6153612" y="3057112"/>
            <a:ext cx="1312607" cy="4542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B49B91-0562-9CA3-5FA5-E8818850238A}"/>
              </a:ext>
            </a:extLst>
          </p:cNvPr>
          <p:cNvSpPr/>
          <p:nvPr/>
        </p:nvSpPr>
        <p:spPr>
          <a:xfrm>
            <a:off x="1559485" y="3057112"/>
            <a:ext cx="1312608" cy="4542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D9B5879-56C7-9318-B481-5600AF9570D1}"/>
              </a:ext>
            </a:extLst>
          </p:cNvPr>
          <p:cNvSpPr/>
          <p:nvPr/>
        </p:nvSpPr>
        <p:spPr>
          <a:xfrm>
            <a:off x="5781368" y="3239999"/>
            <a:ext cx="88490" cy="8849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B6CC3712-7B46-0078-C7A7-AD7A427095A7}"/>
              </a:ext>
            </a:extLst>
          </p:cNvPr>
          <p:cNvSpPr/>
          <p:nvPr/>
        </p:nvSpPr>
        <p:spPr>
          <a:xfrm>
            <a:off x="5967490" y="3239999"/>
            <a:ext cx="88490" cy="8849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0936F32-F92C-ED72-23FA-68460343341B}"/>
              </a:ext>
            </a:extLst>
          </p:cNvPr>
          <p:cNvSpPr/>
          <p:nvPr/>
        </p:nvSpPr>
        <p:spPr>
          <a:xfrm>
            <a:off x="5594941" y="3239999"/>
            <a:ext cx="88490" cy="8849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882426F-CC21-6068-B9F9-570F4FEF8C63}"/>
              </a:ext>
            </a:extLst>
          </p:cNvPr>
          <p:cNvSpPr/>
          <p:nvPr/>
        </p:nvSpPr>
        <p:spPr>
          <a:xfrm>
            <a:off x="2872093" y="3057112"/>
            <a:ext cx="1312608" cy="4542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5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9ED0B74-353C-76A1-785C-6D79D2B0DCFA}"/>
              </a:ext>
            </a:extLst>
          </p:cNvPr>
          <p:cNvSpPr/>
          <p:nvPr/>
        </p:nvSpPr>
        <p:spPr>
          <a:xfrm>
            <a:off x="4184701" y="3057112"/>
            <a:ext cx="1312608" cy="4542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24" name="Google Shape;1052;p42">
            <a:extLst>
              <a:ext uri="{FF2B5EF4-FFF2-40B4-BE49-F238E27FC236}">
                <a16:creationId xmlns:a16="http://schemas.microsoft.com/office/drawing/2014/main" id="{C910867E-E1A7-2324-6678-9A6FA5C610BF}"/>
              </a:ext>
            </a:extLst>
          </p:cNvPr>
          <p:cNvSpPr txBox="1">
            <a:spLocks/>
          </p:cNvSpPr>
          <p:nvPr/>
        </p:nvSpPr>
        <p:spPr>
          <a:xfrm>
            <a:off x="1057899" y="971654"/>
            <a:ext cx="7366101" cy="90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" dirty="0"/>
              <a:t>The Root Directory is the primary directory of the disk. Unlike other directories locate in the Data Area, space for the Root Directory is allocated statically, when disk is formatted; so it has a finite limit on the number of files or directories that can be created therein.</a:t>
            </a:r>
          </a:p>
        </p:txBody>
      </p:sp>
      <p:sp>
        <p:nvSpPr>
          <p:cNvPr id="4" name="Google Shape;1052;p42">
            <a:extLst>
              <a:ext uri="{FF2B5EF4-FFF2-40B4-BE49-F238E27FC236}">
                <a16:creationId xmlns:a16="http://schemas.microsoft.com/office/drawing/2014/main" id="{A8EA3760-106A-3FE4-C14E-063589A7F339}"/>
              </a:ext>
            </a:extLst>
          </p:cNvPr>
          <p:cNvSpPr txBox="1">
            <a:spLocks/>
          </p:cNvSpPr>
          <p:nvPr/>
        </p:nvSpPr>
        <p:spPr>
          <a:xfrm>
            <a:off x="1057898" y="3683310"/>
            <a:ext cx="7366101" cy="63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" dirty="0"/>
              <a:t>Every directories are divided into 32-byte </a:t>
            </a:r>
            <a:r>
              <a:rPr lang="en" b="1" dirty="0">
                <a:solidFill>
                  <a:schemeClr val="accent5"/>
                </a:solidFill>
              </a:rPr>
              <a:t>Directory entries</a:t>
            </a:r>
            <a:r>
              <a:rPr lang="en" dirty="0"/>
              <a:t> which contain information about files or subdirectories located in it.</a:t>
            </a:r>
            <a:endParaRPr lang="en" b="1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BE5983-686D-D40C-A51C-B2F2F983C517}"/>
              </a:ext>
            </a:extLst>
          </p:cNvPr>
          <p:cNvSpPr txBox="1"/>
          <p:nvPr/>
        </p:nvSpPr>
        <p:spPr>
          <a:xfrm>
            <a:off x="4448265" y="3130355"/>
            <a:ext cx="876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32 bytes</a:t>
            </a:r>
          </a:p>
        </p:txBody>
      </p:sp>
    </p:spTree>
    <p:extLst>
      <p:ext uri="{BB962C8B-B14F-4D97-AF65-F5344CB8AC3E}">
        <p14:creationId xmlns:p14="http://schemas.microsoft.com/office/powerpoint/2010/main" val="318574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55471B1-07BA-043F-4EE7-C2C656126A5D}"/>
              </a:ext>
            </a:extLst>
          </p:cNvPr>
          <p:cNvGrpSpPr/>
          <p:nvPr/>
        </p:nvGrpSpPr>
        <p:grpSpPr>
          <a:xfrm>
            <a:off x="435078" y="2236825"/>
            <a:ext cx="8273846" cy="1592408"/>
            <a:chOff x="435078" y="2072592"/>
            <a:chExt cx="8273846" cy="1592408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C8A65F5-BE51-00BB-4D8F-0A1E55551AC2}"/>
                </a:ext>
              </a:extLst>
            </p:cNvPr>
            <p:cNvSpPr/>
            <p:nvPr/>
          </p:nvSpPr>
          <p:spPr>
            <a:xfrm>
              <a:off x="435078" y="2476862"/>
              <a:ext cx="8273846" cy="1188138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F05B79C-4F51-7DA8-1601-342D761CB2E1}"/>
                </a:ext>
              </a:extLst>
            </p:cNvPr>
            <p:cNvSpPr/>
            <p:nvPr/>
          </p:nvSpPr>
          <p:spPr>
            <a:xfrm>
              <a:off x="4026893" y="2072592"/>
              <a:ext cx="105028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>
                  <a:ln w="22225">
                    <a:solidFill>
                      <a:srgbClr val="6C6C6C"/>
                    </a:solidFill>
                    <a:prstDash val="solid"/>
                  </a:ln>
                  <a:solidFill>
                    <a:schemeClr val="bg1"/>
                  </a:solidFill>
                  <a:effectLst/>
                </a:rPr>
                <a:t>Disk</a:t>
              </a:r>
            </a:p>
          </p:txBody>
        </p:sp>
      </p:grpSp>
      <p:sp>
        <p:nvSpPr>
          <p:cNvPr id="1050" name="Google Shape;105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1052" name="Google Shape;1052;p42"/>
          <p:cNvSpPr txBox="1">
            <a:spLocks noGrp="1"/>
          </p:cNvSpPr>
          <p:nvPr>
            <p:ph type="subTitle" idx="2"/>
          </p:nvPr>
        </p:nvSpPr>
        <p:spPr>
          <a:xfrm>
            <a:off x="1057899" y="971655"/>
            <a:ext cx="7366101" cy="399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can consider any disk as a simple storage area </a:t>
            </a:r>
            <a:r>
              <a:rPr lang="en-US" dirty="0"/>
              <a:t>ma</a:t>
            </a:r>
            <a:r>
              <a:rPr lang="en" dirty="0"/>
              <a:t>de up just of a number of</a:t>
            </a:r>
          </a:p>
        </p:txBody>
      </p:sp>
      <p:sp>
        <p:nvSpPr>
          <p:cNvPr id="1053" name="Google Shape;1053;p42"/>
          <p:cNvSpPr/>
          <p:nvPr/>
        </p:nvSpPr>
        <p:spPr>
          <a:xfrm>
            <a:off x="568625" y="397864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4" name="Google Shape;1054;p42"/>
          <p:cNvGrpSpPr/>
          <p:nvPr/>
        </p:nvGrpSpPr>
        <p:grpSpPr>
          <a:xfrm>
            <a:off x="1127880" y="4474905"/>
            <a:ext cx="1184014" cy="258193"/>
            <a:chOff x="3734768" y="858742"/>
            <a:chExt cx="1184014" cy="258193"/>
          </a:xfrm>
        </p:grpSpPr>
        <p:grpSp>
          <p:nvGrpSpPr>
            <p:cNvPr id="1055" name="Google Shape;1055;p42"/>
            <p:cNvGrpSpPr/>
            <p:nvPr/>
          </p:nvGrpSpPr>
          <p:grpSpPr>
            <a:xfrm>
              <a:off x="3734768" y="858742"/>
              <a:ext cx="1184014" cy="258193"/>
              <a:chOff x="4002795" y="1877329"/>
              <a:chExt cx="345546" cy="75352"/>
            </a:xfrm>
          </p:grpSpPr>
          <p:sp>
            <p:nvSpPr>
              <p:cNvPr id="1056" name="Google Shape;1056;p42"/>
              <p:cNvSpPr/>
              <p:nvPr/>
            </p:nvSpPr>
            <p:spPr>
              <a:xfrm>
                <a:off x="4002795" y="1877329"/>
                <a:ext cx="345546" cy="75352"/>
              </a:xfrm>
              <a:custGeom>
                <a:avLst/>
                <a:gdLst/>
                <a:ahLst/>
                <a:cxnLst/>
                <a:rect l="l" t="t" r="r" b="b"/>
                <a:pathLst>
                  <a:path w="9997" h="2180" extrusionOk="0">
                    <a:moveTo>
                      <a:pt x="0" y="0"/>
                    </a:moveTo>
                    <a:lnTo>
                      <a:pt x="0" y="2179"/>
                    </a:lnTo>
                    <a:lnTo>
                      <a:pt x="9996" y="2179"/>
                    </a:lnTo>
                    <a:lnTo>
                      <a:pt x="9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2"/>
              <p:cNvSpPr/>
              <p:nvPr/>
            </p:nvSpPr>
            <p:spPr>
              <a:xfrm>
                <a:off x="4270785" y="1897619"/>
                <a:ext cx="21569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5" extrusionOk="0">
                    <a:moveTo>
                      <a:pt x="559" y="0"/>
                    </a:moveTo>
                    <a:lnTo>
                      <a:pt x="1" y="595"/>
                    </a:lnTo>
                    <a:lnTo>
                      <a:pt x="559" y="1005"/>
                    </a:lnTo>
                    <a:lnTo>
                      <a:pt x="623" y="948"/>
                    </a:lnTo>
                    <a:lnTo>
                      <a:pt x="121" y="595"/>
                    </a:lnTo>
                    <a:lnTo>
                      <a:pt x="623" y="64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2"/>
              <p:cNvSpPr/>
              <p:nvPr/>
            </p:nvSpPr>
            <p:spPr>
              <a:xfrm>
                <a:off x="4254401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595" y="0"/>
                    </a:moveTo>
                    <a:lnTo>
                      <a:pt x="1" y="595"/>
                    </a:lnTo>
                    <a:lnTo>
                      <a:pt x="595" y="1005"/>
                    </a:lnTo>
                    <a:lnTo>
                      <a:pt x="651" y="948"/>
                    </a:lnTo>
                    <a:lnTo>
                      <a:pt x="149" y="595"/>
                    </a:lnTo>
                    <a:lnTo>
                      <a:pt x="651" y="64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2"/>
              <p:cNvSpPr/>
              <p:nvPr/>
            </p:nvSpPr>
            <p:spPr>
              <a:xfrm>
                <a:off x="4055854" y="1885970"/>
                <a:ext cx="19356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668" extrusionOk="0">
                    <a:moveTo>
                      <a:pt x="305" y="0"/>
                    </a:moveTo>
                    <a:cubicBezTo>
                      <a:pt x="264" y="0"/>
                      <a:pt x="226" y="22"/>
                      <a:pt x="205" y="47"/>
                    </a:cubicBezTo>
                    <a:cubicBezTo>
                      <a:pt x="149" y="76"/>
                      <a:pt x="85" y="160"/>
                      <a:pt x="85" y="252"/>
                    </a:cubicBezTo>
                    <a:cubicBezTo>
                      <a:pt x="57" y="309"/>
                      <a:pt x="85" y="401"/>
                      <a:pt x="85" y="458"/>
                    </a:cubicBezTo>
                    <a:cubicBezTo>
                      <a:pt x="120" y="514"/>
                      <a:pt x="120" y="542"/>
                      <a:pt x="120" y="578"/>
                    </a:cubicBezTo>
                    <a:cubicBezTo>
                      <a:pt x="120" y="691"/>
                      <a:pt x="85" y="783"/>
                      <a:pt x="0" y="811"/>
                    </a:cubicBezTo>
                    <a:lnTo>
                      <a:pt x="28" y="896"/>
                    </a:lnTo>
                    <a:lnTo>
                      <a:pt x="57" y="896"/>
                    </a:lnTo>
                    <a:cubicBezTo>
                      <a:pt x="85" y="932"/>
                      <a:pt x="120" y="932"/>
                      <a:pt x="120" y="960"/>
                    </a:cubicBezTo>
                    <a:lnTo>
                      <a:pt x="120" y="1108"/>
                    </a:lnTo>
                    <a:lnTo>
                      <a:pt x="120" y="1137"/>
                    </a:lnTo>
                    <a:cubicBezTo>
                      <a:pt x="85" y="1314"/>
                      <a:pt x="120" y="1427"/>
                      <a:pt x="177" y="1519"/>
                    </a:cubicBezTo>
                    <a:cubicBezTo>
                      <a:pt x="234" y="1604"/>
                      <a:pt x="326" y="1667"/>
                      <a:pt x="439" y="1667"/>
                    </a:cubicBezTo>
                    <a:cubicBezTo>
                      <a:pt x="474" y="1667"/>
                      <a:pt x="531" y="1667"/>
                      <a:pt x="559" y="1639"/>
                    </a:cubicBezTo>
                    <a:lnTo>
                      <a:pt x="531" y="1547"/>
                    </a:lnTo>
                    <a:cubicBezTo>
                      <a:pt x="498" y="1567"/>
                      <a:pt x="459" y="1576"/>
                      <a:pt x="421" y="1576"/>
                    </a:cubicBezTo>
                    <a:cubicBezTo>
                      <a:pt x="352" y="1576"/>
                      <a:pt x="285" y="1545"/>
                      <a:pt x="262" y="1490"/>
                    </a:cubicBezTo>
                    <a:cubicBezTo>
                      <a:pt x="205" y="1398"/>
                      <a:pt x="177" y="1285"/>
                      <a:pt x="205" y="1137"/>
                    </a:cubicBezTo>
                    <a:lnTo>
                      <a:pt x="205" y="932"/>
                    </a:lnTo>
                    <a:cubicBezTo>
                      <a:pt x="177" y="896"/>
                      <a:pt x="149" y="868"/>
                      <a:pt x="120" y="840"/>
                    </a:cubicBezTo>
                    <a:cubicBezTo>
                      <a:pt x="177" y="783"/>
                      <a:pt x="205" y="663"/>
                      <a:pt x="205" y="578"/>
                    </a:cubicBezTo>
                    <a:cubicBezTo>
                      <a:pt x="205" y="542"/>
                      <a:pt x="205" y="486"/>
                      <a:pt x="177" y="458"/>
                    </a:cubicBezTo>
                    <a:cubicBezTo>
                      <a:pt x="177" y="366"/>
                      <a:pt x="149" y="309"/>
                      <a:pt x="177" y="252"/>
                    </a:cubicBezTo>
                    <a:cubicBezTo>
                      <a:pt x="177" y="189"/>
                      <a:pt x="205" y="132"/>
                      <a:pt x="262" y="104"/>
                    </a:cubicBezTo>
                    <a:cubicBezTo>
                      <a:pt x="262" y="90"/>
                      <a:pt x="271" y="83"/>
                      <a:pt x="283" y="83"/>
                    </a:cubicBezTo>
                    <a:cubicBezTo>
                      <a:pt x="296" y="83"/>
                      <a:pt x="311" y="90"/>
                      <a:pt x="326" y="104"/>
                    </a:cubicBezTo>
                    <a:lnTo>
                      <a:pt x="354" y="12"/>
                    </a:lnTo>
                    <a:cubicBezTo>
                      <a:pt x="338" y="4"/>
                      <a:pt x="321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2"/>
              <p:cNvSpPr/>
              <p:nvPr/>
            </p:nvSpPr>
            <p:spPr>
              <a:xfrm>
                <a:off x="4034319" y="1888563"/>
                <a:ext cx="9333" cy="51882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501" extrusionOk="0">
                    <a:moveTo>
                      <a:pt x="213" y="1"/>
                    </a:moveTo>
                    <a:cubicBezTo>
                      <a:pt x="1" y="467"/>
                      <a:pt x="1" y="1033"/>
                      <a:pt x="177" y="1500"/>
                    </a:cubicBezTo>
                    <a:lnTo>
                      <a:pt x="269" y="1472"/>
                    </a:lnTo>
                    <a:cubicBezTo>
                      <a:pt x="93" y="1033"/>
                      <a:pt x="93" y="503"/>
                      <a:pt x="269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2"/>
              <p:cNvSpPr/>
              <p:nvPr/>
            </p:nvSpPr>
            <p:spPr>
              <a:xfrm>
                <a:off x="4303311" y="1885970"/>
                <a:ext cx="19598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668" extrusionOk="0">
                    <a:moveTo>
                      <a:pt x="256" y="0"/>
                    </a:moveTo>
                    <a:cubicBezTo>
                      <a:pt x="243" y="0"/>
                      <a:pt x="229" y="4"/>
                      <a:pt x="213" y="12"/>
                    </a:cubicBezTo>
                    <a:lnTo>
                      <a:pt x="241" y="104"/>
                    </a:lnTo>
                    <a:cubicBezTo>
                      <a:pt x="255" y="90"/>
                      <a:pt x="262" y="83"/>
                      <a:pt x="269" y="83"/>
                    </a:cubicBezTo>
                    <a:cubicBezTo>
                      <a:pt x="276" y="83"/>
                      <a:pt x="283" y="90"/>
                      <a:pt x="298" y="104"/>
                    </a:cubicBezTo>
                    <a:cubicBezTo>
                      <a:pt x="354" y="132"/>
                      <a:pt x="390" y="189"/>
                      <a:pt x="390" y="252"/>
                    </a:cubicBezTo>
                    <a:lnTo>
                      <a:pt x="390" y="458"/>
                    </a:lnTo>
                    <a:cubicBezTo>
                      <a:pt x="354" y="486"/>
                      <a:pt x="354" y="542"/>
                      <a:pt x="354" y="578"/>
                    </a:cubicBezTo>
                    <a:cubicBezTo>
                      <a:pt x="354" y="663"/>
                      <a:pt x="390" y="783"/>
                      <a:pt x="446" y="840"/>
                    </a:cubicBezTo>
                    <a:cubicBezTo>
                      <a:pt x="390" y="868"/>
                      <a:pt x="390" y="896"/>
                      <a:pt x="354" y="932"/>
                    </a:cubicBezTo>
                    <a:cubicBezTo>
                      <a:pt x="326" y="988"/>
                      <a:pt x="354" y="1073"/>
                      <a:pt x="354" y="1137"/>
                    </a:cubicBezTo>
                    <a:cubicBezTo>
                      <a:pt x="390" y="1285"/>
                      <a:pt x="354" y="1398"/>
                      <a:pt x="298" y="1490"/>
                    </a:cubicBezTo>
                    <a:cubicBezTo>
                      <a:pt x="261" y="1545"/>
                      <a:pt x="198" y="1576"/>
                      <a:pt x="135" y="1576"/>
                    </a:cubicBezTo>
                    <a:cubicBezTo>
                      <a:pt x="100" y="1576"/>
                      <a:pt x="66" y="1567"/>
                      <a:pt x="36" y="1547"/>
                    </a:cubicBezTo>
                    <a:lnTo>
                      <a:pt x="0" y="1639"/>
                    </a:lnTo>
                    <a:cubicBezTo>
                      <a:pt x="36" y="1667"/>
                      <a:pt x="92" y="1667"/>
                      <a:pt x="121" y="1667"/>
                    </a:cubicBezTo>
                    <a:cubicBezTo>
                      <a:pt x="213" y="1667"/>
                      <a:pt x="326" y="1604"/>
                      <a:pt x="390" y="1519"/>
                    </a:cubicBezTo>
                    <a:cubicBezTo>
                      <a:pt x="446" y="1427"/>
                      <a:pt x="474" y="1314"/>
                      <a:pt x="446" y="1137"/>
                    </a:cubicBezTo>
                    <a:lnTo>
                      <a:pt x="446" y="1108"/>
                    </a:lnTo>
                    <a:lnTo>
                      <a:pt x="446" y="960"/>
                    </a:lnTo>
                    <a:cubicBezTo>
                      <a:pt x="446" y="932"/>
                      <a:pt x="474" y="932"/>
                      <a:pt x="503" y="896"/>
                    </a:cubicBezTo>
                    <a:lnTo>
                      <a:pt x="531" y="896"/>
                    </a:lnTo>
                    <a:lnTo>
                      <a:pt x="566" y="811"/>
                    </a:lnTo>
                    <a:lnTo>
                      <a:pt x="531" y="811"/>
                    </a:lnTo>
                    <a:cubicBezTo>
                      <a:pt x="474" y="783"/>
                      <a:pt x="446" y="691"/>
                      <a:pt x="446" y="578"/>
                    </a:cubicBezTo>
                    <a:cubicBezTo>
                      <a:pt x="446" y="542"/>
                      <a:pt x="446" y="514"/>
                      <a:pt x="474" y="458"/>
                    </a:cubicBezTo>
                    <a:lnTo>
                      <a:pt x="474" y="252"/>
                    </a:lnTo>
                    <a:cubicBezTo>
                      <a:pt x="474" y="160"/>
                      <a:pt x="418" y="76"/>
                      <a:pt x="354" y="47"/>
                    </a:cubicBezTo>
                    <a:cubicBezTo>
                      <a:pt x="314" y="22"/>
                      <a:pt x="288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2" name="Google Shape;1062;p42"/>
            <p:cNvGrpSpPr/>
            <p:nvPr/>
          </p:nvGrpSpPr>
          <p:grpSpPr>
            <a:xfrm>
              <a:off x="3990034" y="875479"/>
              <a:ext cx="568881" cy="224795"/>
              <a:chOff x="300879" y="4170864"/>
              <a:chExt cx="505357" cy="199693"/>
            </a:xfrm>
          </p:grpSpPr>
          <p:sp>
            <p:nvSpPr>
              <p:cNvPr id="1063" name="Google Shape;1063;p42"/>
              <p:cNvSpPr/>
              <p:nvPr/>
            </p:nvSpPr>
            <p:spPr>
              <a:xfrm>
                <a:off x="518149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2"/>
              <p:cNvSpPr/>
              <p:nvPr/>
            </p:nvSpPr>
            <p:spPr>
              <a:xfrm>
                <a:off x="568021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2"/>
              <p:cNvSpPr/>
              <p:nvPr/>
            </p:nvSpPr>
            <p:spPr>
              <a:xfrm>
                <a:off x="623794" y="4170864"/>
                <a:ext cx="64811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85" extrusionOk="0">
                    <a:moveTo>
                      <a:pt x="286" y="1"/>
                    </a:moveTo>
                    <a:cubicBezTo>
                      <a:pt x="268" y="1"/>
                      <a:pt x="251" y="5"/>
                      <a:pt x="234" y="16"/>
                    </a:cubicBezTo>
                    <a:lnTo>
                      <a:pt x="262" y="101"/>
                    </a:lnTo>
                    <a:lnTo>
                      <a:pt x="354" y="101"/>
                    </a:lnTo>
                    <a:cubicBezTo>
                      <a:pt x="383" y="157"/>
                      <a:pt x="411" y="221"/>
                      <a:pt x="439" y="278"/>
                    </a:cubicBezTo>
                    <a:cubicBezTo>
                      <a:pt x="439" y="334"/>
                      <a:pt x="411" y="398"/>
                      <a:pt x="411" y="483"/>
                    </a:cubicBezTo>
                    <a:cubicBezTo>
                      <a:pt x="411" y="511"/>
                      <a:pt x="383" y="575"/>
                      <a:pt x="383" y="631"/>
                    </a:cubicBezTo>
                    <a:cubicBezTo>
                      <a:pt x="383" y="723"/>
                      <a:pt x="411" y="836"/>
                      <a:pt x="467" y="900"/>
                    </a:cubicBezTo>
                    <a:cubicBezTo>
                      <a:pt x="439" y="928"/>
                      <a:pt x="411" y="957"/>
                      <a:pt x="411" y="985"/>
                    </a:cubicBezTo>
                    <a:cubicBezTo>
                      <a:pt x="383" y="1077"/>
                      <a:pt x="383" y="1134"/>
                      <a:pt x="383" y="1190"/>
                    </a:cubicBezTo>
                    <a:lnTo>
                      <a:pt x="411" y="1218"/>
                    </a:lnTo>
                    <a:cubicBezTo>
                      <a:pt x="411" y="1367"/>
                      <a:pt x="411" y="1487"/>
                      <a:pt x="354" y="1572"/>
                    </a:cubicBezTo>
                    <a:cubicBezTo>
                      <a:pt x="308" y="1639"/>
                      <a:pt x="218" y="1687"/>
                      <a:pt x="139" y="1687"/>
                    </a:cubicBezTo>
                    <a:cubicBezTo>
                      <a:pt x="109" y="1687"/>
                      <a:pt x="81" y="1680"/>
                      <a:pt x="57" y="1664"/>
                    </a:cubicBezTo>
                    <a:lnTo>
                      <a:pt x="1" y="1721"/>
                    </a:lnTo>
                    <a:cubicBezTo>
                      <a:pt x="57" y="1749"/>
                      <a:pt x="85" y="1784"/>
                      <a:pt x="142" y="1784"/>
                    </a:cubicBezTo>
                    <a:cubicBezTo>
                      <a:pt x="234" y="1784"/>
                      <a:pt x="354" y="1721"/>
                      <a:pt x="411" y="1636"/>
                    </a:cubicBezTo>
                    <a:cubicBezTo>
                      <a:pt x="467" y="1516"/>
                      <a:pt x="496" y="1395"/>
                      <a:pt x="467" y="1218"/>
                    </a:cubicBezTo>
                    <a:lnTo>
                      <a:pt x="467" y="1190"/>
                    </a:lnTo>
                    <a:lnTo>
                      <a:pt x="467" y="1013"/>
                    </a:lnTo>
                    <a:cubicBezTo>
                      <a:pt x="496" y="985"/>
                      <a:pt x="496" y="985"/>
                      <a:pt x="531" y="957"/>
                    </a:cubicBezTo>
                    <a:lnTo>
                      <a:pt x="588" y="957"/>
                    </a:lnTo>
                    <a:lnTo>
                      <a:pt x="616" y="865"/>
                    </a:lnTo>
                    <a:lnTo>
                      <a:pt x="588" y="865"/>
                    </a:lnTo>
                    <a:cubicBezTo>
                      <a:pt x="496" y="836"/>
                      <a:pt x="467" y="723"/>
                      <a:pt x="467" y="631"/>
                    </a:cubicBezTo>
                    <a:cubicBezTo>
                      <a:pt x="467" y="575"/>
                      <a:pt x="496" y="546"/>
                      <a:pt x="496" y="483"/>
                    </a:cubicBezTo>
                    <a:cubicBezTo>
                      <a:pt x="496" y="426"/>
                      <a:pt x="531" y="334"/>
                      <a:pt x="531" y="249"/>
                    </a:cubicBezTo>
                    <a:cubicBezTo>
                      <a:pt x="496" y="193"/>
                      <a:pt x="467" y="101"/>
                      <a:pt x="383" y="44"/>
                    </a:cubicBezTo>
                    <a:cubicBezTo>
                      <a:pt x="363" y="24"/>
                      <a:pt x="326" y="1"/>
                      <a:pt x="2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2"/>
              <p:cNvSpPr/>
              <p:nvPr/>
            </p:nvSpPr>
            <p:spPr>
              <a:xfrm>
                <a:off x="725748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93" y="0"/>
                    </a:moveTo>
                    <a:lnTo>
                      <a:pt x="1" y="29"/>
                    </a:lnTo>
                    <a:cubicBezTo>
                      <a:pt x="206" y="531"/>
                      <a:pt x="206" y="1090"/>
                      <a:pt x="1" y="1564"/>
                    </a:cubicBezTo>
                    <a:lnTo>
                      <a:pt x="93" y="1592"/>
                    </a:lnTo>
                    <a:cubicBezTo>
                      <a:pt x="298" y="1090"/>
                      <a:pt x="298" y="503"/>
                      <a:pt x="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2"/>
              <p:cNvSpPr/>
              <p:nvPr/>
            </p:nvSpPr>
            <p:spPr>
              <a:xfrm>
                <a:off x="765940" y="4175493"/>
                <a:ext cx="40296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121" y="0"/>
                    </a:moveTo>
                    <a:lnTo>
                      <a:pt x="29" y="28"/>
                    </a:lnTo>
                    <a:cubicBezTo>
                      <a:pt x="298" y="587"/>
                      <a:pt x="270" y="1266"/>
                      <a:pt x="1" y="1825"/>
                    </a:cubicBezTo>
                    <a:lnTo>
                      <a:pt x="64" y="1854"/>
                    </a:lnTo>
                    <a:cubicBezTo>
                      <a:pt x="383" y="1295"/>
                      <a:pt x="383" y="587"/>
                      <a:pt x="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2"/>
              <p:cNvSpPr/>
              <p:nvPr/>
            </p:nvSpPr>
            <p:spPr>
              <a:xfrm>
                <a:off x="419141" y="4170864"/>
                <a:ext cx="64916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785" extrusionOk="0">
                    <a:moveTo>
                      <a:pt x="331" y="1"/>
                    </a:moveTo>
                    <a:cubicBezTo>
                      <a:pt x="291" y="1"/>
                      <a:pt x="254" y="24"/>
                      <a:pt x="234" y="44"/>
                    </a:cubicBezTo>
                    <a:cubicBezTo>
                      <a:pt x="149" y="101"/>
                      <a:pt x="114" y="193"/>
                      <a:pt x="86" y="249"/>
                    </a:cubicBezTo>
                    <a:cubicBezTo>
                      <a:pt x="86" y="334"/>
                      <a:pt x="114" y="426"/>
                      <a:pt x="114" y="483"/>
                    </a:cubicBezTo>
                    <a:cubicBezTo>
                      <a:pt x="114" y="546"/>
                      <a:pt x="149" y="575"/>
                      <a:pt x="149" y="631"/>
                    </a:cubicBezTo>
                    <a:cubicBezTo>
                      <a:pt x="149" y="723"/>
                      <a:pt x="114" y="836"/>
                      <a:pt x="29" y="865"/>
                    </a:cubicBezTo>
                    <a:lnTo>
                      <a:pt x="1" y="865"/>
                    </a:lnTo>
                    <a:lnTo>
                      <a:pt x="29" y="957"/>
                    </a:lnTo>
                    <a:lnTo>
                      <a:pt x="86" y="957"/>
                    </a:lnTo>
                    <a:cubicBezTo>
                      <a:pt x="114" y="985"/>
                      <a:pt x="114" y="985"/>
                      <a:pt x="149" y="1013"/>
                    </a:cubicBezTo>
                    <a:lnTo>
                      <a:pt x="149" y="1190"/>
                    </a:lnTo>
                    <a:lnTo>
                      <a:pt x="114" y="1218"/>
                    </a:lnTo>
                    <a:cubicBezTo>
                      <a:pt x="114" y="1395"/>
                      <a:pt x="149" y="1516"/>
                      <a:pt x="206" y="1636"/>
                    </a:cubicBezTo>
                    <a:cubicBezTo>
                      <a:pt x="263" y="1721"/>
                      <a:pt x="383" y="1784"/>
                      <a:pt x="468" y="1784"/>
                    </a:cubicBezTo>
                    <a:cubicBezTo>
                      <a:pt x="531" y="1784"/>
                      <a:pt x="560" y="1749"/>
                      <a:pt x="616" y="1721"/>
                    </a:cubicBezTo>
                    <a:lnTo>
                      <a:pt x="560" y="1664"/>
                    </a:lnTo>
                    <a:cubicBezTo>
                      <a:pt x="534" y="1680"/>
                      <a:pt x="505" y="1687"/>
                      <a:pt x="475" y="1687"/>
                    </a:cubicBezTo>
                    <a:cubicBezTo>
                      <a:pt x="396" y="1687"/>
                      <a:pt x="309" y="1639"/>
                      <a:pt x="263" y="1572"/>
                    </a:cubicBezTo>
                    <a:cubicBezTo>
                      <a:pt x="206" y="1487"/>
                      <a:pt x="206" y="1367"/>
                      <a:pt x="206" y="1218"/>
                    </a:cubicBezTo>
                    <a:lnTo>
                      <a:pt x="234" y="1190"/>
                    </a:lnTo>
                    <a:cubicBezTo>
                      <a:pt x="234" y="1134"/>
                      <a:pt x="234" y="1077"/>
                      <a:pt x="206" y="985"/>
                    </a:cubicBezTo>
                    <a:cubicBezTo>
                      <a:pt x="206" y="957"/>
                      <a:pt x="178" y="928"/>
                      <a:pt x="149" y="900"/>
                    </a:cubicBezTo>
                    <a:cubicBezTo>
                      <a:pt x="206" y="836"/>
                      <a:pt x="234" y="723"/>
                      <a:pt x="234" y="631"/>
                    </a:cubicBezTo>
                    <a:cubicBezTo>
                      <a:pt x="234" y="575"/>
                      <a:pt x="206" y="511"/>
                      <a:pt x="206" y="483"/>
                    </a:cubicBezTo>
                    <a:cubicBezTo>
                      <a:pt x="206" y="398"/>
                      <a:pt x="178" y="334"/>
                      <a:pt x="178" y="278"/>
                    </a:cubicBezTo>
                    <a:cubicBezTo>
                      <a:pt x="206" y="221"/>
                      <a:pt x="234" y="157"/>
                      <a:pt x="263" y="101"/>
                    </a:cubicBezTo>
                    <a:lnTo>
                      <a:pt x="355" y="101"/>
                    </a:lnTo>
                    <a:lnTo>
                      <a:pt x="383" y="16"/>
                    </a:lnTo>
                    <a:cubicBezTo>
                      <a:pt x="366" y="5"/>
                      <a:pt x="348" y="1"/>
                      <a:pt x="3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2"/>
              <p:cNvSpPr/>
              <p:nvPr/>
            </p:nvSpPr>
            <p:spPr>
              <a:xfrm>
                <a:off x="350751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205" y="0"/>
                    </a:moveTo>
                    <a:cubicBezTo>
                      <a:pt x="0" y="503"/>
                      <a:pt x="0" y="1090"/>
                      <a:pt x="205" y="1592"/>
                    </a:cubicBezTo>
                    <a:lnTo>
                      <a:pt x="297" y="1564"/>
                    </a:lnTo>
                    <a:cubicBezTo>
                      <a:pt x="92" y="1090"/>
                      <a:pt x="92" y="531"/>
                      <a:pt x="297" y="29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2"/>
              <p:cNvSpPr/>
              <p:nvPr/>
            </p:nvSpPr>
            <p:spPr>
              <a:xfrm>
                <a:off x="300879" y="4175493"/>
                <a:ext cx="41033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854" extrusionOk="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0" y="587"/>
                      <a:pt x="0" y="1295"/>
                      <a:pt x="325" y="1854"/>
                    </a:cubicBezTo>
                    <a:lnTo>
                      <a:pt x="389" y="1825"/>
                    </a:lnTo>
                    <a:cubicBezTo>
                      <a:pt x="120" y="1266"/>
                      <a:pt x="92" y="587"/>
                      <a:pt x="354" y="2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12558A1-BF64-94CA-26BE-C2DC42C8EB0B}"/>
              </a:ext>
            </a:extLst>
          </p:cNvPr>
          <p:cNvSpPr/>
          <p:nvPr/>
        </p:nvSpPr>
        <p:spPr>
          <a:xfrm>
            <a:off x="7256518" y="907838"/>
            <a:ext cx="1281120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/>
                </a:solidFill>
              </a:rPr>
              <a:t>sectors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391444-C016-5D38-35CA-7308612C22D4}"/>
              </a:ext>
            </a:extLst>
          </p:cNvPr>
          <p:cNvSpPr/>
          <p:nvPr/>
        </p:nvSpPr>
        <p:spPr>
          <a:xfrm>
            <a:off x="1540902" y="2969951"/>
            <a:ext cx="1010366" cy="7286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63FDD0-D6CC-A089-91CD-DDFB1004FD78}"/>
              </a:ext>
            </a:extLst>
          </p:cNvPr>
          <p:cNvSpPr/>
          <p:nvPr/>
        </p:nvSpPr>
        <p:spPr>
          <a:xfrm>
            <a:off x="2551268" y="2969951"/>
            <a:ext cx="1010366" cy="7286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482109-9C90-80B0-8E77-80BD7461DB2B}"/>
              </a:ext>
            </a:extLst>
          </p:cNvPr>
          <p:cNvSpPr/>
          <p:nvPr/>
        </p:nvSpPr>
        <p:spPr>
          <a:xfrm>
            <a:off x="3561634" y="2969951"/>
            <a:ext cx="1010366" cy="7286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8A6036-59A6-46CC-B8A6-51699C70D99A}"/>
              </a:ext>
            </a:extLst>
          </p:cNvPr>
          <p:cNvSpPr/>
          <p:nvPr/>
        </p:nvSpPr>
        <p:spPr>
          <a:xfrm>
            <a:off x="4572000" y="2969951"/>
            <a:ext cx="1010366" cy="7286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C9F30D-83FE-87B1-34A2-15821A690DD5}"/>
              </a:ext>
            </a:extLst>
          </p:cNvPr>
          <p:cNvSpPr/>
          <p:nvPr/>
        </p:nvSpPr>
        <p:spPr>
          <a:xfrm>
            <a:off x="6592732" y="2969951"/>
            <a:ext cx="1010366" cy="7286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4357064-B89C-E995-0555-6D718BDF0AE6}"/>
              </a:ext>
            </a:extLst>
          </p:cNvPr>
          <p:cNvSpPr/>
          <p:nvPr/>
        </p:nvSpPr>
        <p:spPr>
          <a:xfrm>
            <a:off x="6016110" y="3262843"/>
            <a:ext cx="142875" cy="142875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0503C8D-F6A0-112B-1589-D261CB3C5FE6}"/>
              </a:ext>
            </a:extLst>
          </p:cNvPr>
          <p:cNvSpPr/>
          <p:nvPr/>
        </p:nvSpPr>
        <p:spPr>
          <a:xfrm>
            <a:off x="6304421" y="3262843"/>
            <a:ext cx="142875" cy="142875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B6778DB-025B-0501-8C1F-76F8C9FDD98A}"/>
              </a:ext>
            </a:extLst>
          </p:cNvPr>
          <p:cNvSpPr/>
          <p:nvPr/>
        </p:nvSpPr>
        <p:spPr>
          <a:xfrm>
            <a:off x="5727799" y="3262843"/>
            <a:ext cx="142875" cy="142875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7794AA-130E-8FC8-D6FC-252EBF8A4AAA}"/>
              </a:ext>
            </a:extLst>
          </p:cNvPr>
          <p:cNvSpPr/>
          <p:nvPr/>
        </p:nvSpPr>
        <p:spPr>
          <a:xfrm>
            <a:off x="7603098" y="2969948"/>
            <a:ext cx="1010366" cy="7286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CC7FD34-D459-472C-CE1A-58C779BB9BDD}"/>
              </a:ext>
            </a:extLst>
          </p:cNvPr>
          <p:cNvSpPr/>
          <p:nvPr/>
        </p:nvSpPr>
        <p:spPr>
          <a:xfrm>
            <a:off x="530536" y="2969948"/>
            <a:ext cx="1010366" cy="7286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FCFB91-39D0-E8EB-8DA6-92B6BA1F52A0}"/>
              </a:ext>
            </a:extLst>
          </p:cNvPr>
          <p:cNvSpPr txBox="1"/>
          <p:nvPr/>
        </p:nvSpPr>
        <p:spPr>
          <a:xfrm>
            <a:off x="649901" y="3067463"/>
            <a:ext cx="815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512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bytes</a:t>
            </a:r>
          </a:p>
        </p:txBody>
      </p:sp>
      <p:sp>
        <p:nvSpPr>
          <p:cNvPr id="24" name="Google Shape;1052;p42">
            <a:extLst>
              <a:ext uri="{FF2B5EF4-FFF2-40B4-BE49-F238E27FC236}">
                <a16:creationId xmlns:a16="http://schemas.microsoft.com/office/drawing/2014/main" id="{18958CBE-A6D8-FD9C-CDC5-721B96FE44CA}"/>
              </a:ext>
            </a:extLst>
          </p:cNvPr>
          <p:cNvSpPr txBox="1">
            <a:spLocks/>
          </p:cNvSpPr>
          <p:nvPr/>
        </p:nvSpPr>
        <p:spPr>
          <a:xfrm>
            <a:off x="1057898" y="1369506"/>
            <a:ext cx="7366101" cy="39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All sectors are the same size, 512 bytes, on practically all FAT file systems.</a:t>
            </a:r>
          </a:p>
        </p:txBody>
      </p:sp>
      <p:sp>
        <p:nvSpPr>
          <p:cNvPr id="25" name="Google Shape;1052;p42">
            <a:extLst>
              <a:ext uri="{FF2B5EF4-FFF2-40B4-BE49-F238E27FC236}">
                <a16:creationId xmlns:a16="http://schemas.microsoft.com/office/drawing/2014/main" id="{619A5243-4A70-99DC-DE86-FEB98FEC0AA5}"/>
              </a:ext>
            </a:extLst>
          </p:cNvPr>
          <p:cNvSpPr txBox="1">
            <a:spLocks/>
          </p:cNvSpPr>
          <p:nvPr/>
        </p:nvSpPr>
        <p:spPr>
          <a:xfrm>
            <a:off x="1057898" y="1767356"/>
            <a:ext cx="7366101" cy="39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All disks using the FAT file system are divided into several basic areas.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72918C-E02D-E98F-7B71-7A1CA6C3FEC2}"/>
              </a:ext>
            </a:extLst>
          </p:cNvPr>
          <p:cNvSpPr/>
          <p:nvPr/>
        </p:nvSpPr>
        <p:spPr>
          <a:xfrm>
            <a:off x="530532" y="2969939"/>
            <a:ext cx="1010366" cy="7286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Reserved Sectors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9790D-B3B6-3ECD-6A1E-C8E7F05EA2AB}"/>
              </a:ext>
            </a:extLst>
          </p:cNvPr>
          <p:cNvSpPr/>
          <p:nvPr/>
        </p:nvSpPr>
        <p:spPr>
          <a:xfrm>
            <a:off x="1540897" y="2969939"/>
            <a:ext cx="2020730" cy="728663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Allocation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575B0E-28E5-19BB-104C-B85E195B2C97}"/>
              </a:ext>
            </a:extLst>
          </p:cNvPr>
          <p:cNvSpPr/>
          <p:nvPr/>
        </p:nvSpPr>
        <p:spPr>
          <a:xfrm>
            <a:off x="3561627" y="2969927"/>
            <a:ext cx="2020732" cy="728663"/>
          </a:xfrm>
          <a:prstGeom prst="rect">
            <a:avLst/>
          </a:prstGeom>
          <a:solidFill>
            <a:srgbClr val="F9FDE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Root Directory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449C97-257D-027B-6450-278DD56575E1}"/>
              </a:ext>
            </a:extLst>
          </p:cNvPr>
          <p:cNvSpPr/>
          <p:nvPr/>
        </p:nvSpPr>
        <p:spPr>
          <a:xfrm>
            <a:off x="-3220733" y="2335147"/>
            <a:ext cx="3031100" cy="728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Area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5DC2A8D2-427E-B8D9-3749-304526AE050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80735345"/>
                  </p:ext>
                </p:extLst>
              </p:nvPr>
            </p:nvGraphicFramePr>
            <p:xfrm>
              <a:off x="5582358" y="2940453"/>
              <a:ext cx="3044952" cy="780789"/>
            </p:xfrm>
            <a:graphic>
              <a:graphicData uri="http://schemas.microsoft.com/office/powerpoint/2016/slidezoom">
                <pslz:sldZm>
                  <pslz:sldZmObj sldId="267" cId="0">
                    <pslz:zmPr id="{1AA5E77A-11C4-4550-8B4D-CB9383F9640F}" returnToParent="0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4952" cy="78078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DC2A8D2-427E-B8D9-3749-304526AE05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82358" y="2940453"/>
                <a:ext cx="3044952" cy="78078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966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Area</a:t>
            </a:r>
            <a:endParaRPr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80DA40-7989-EC50-4091-1D63A2D69320}"/>
              </a:ext>
            </a:extLst>
          </p:cNvPr>
          <p:cNvSpPr/>
          <p:nvPr/>
        </p:nvSpPr>
        <p:spPr>
          <a:xfrm>
            <a:off x="1511404" y="2036991"/>
            <a:ext cx="6002899" cy="1545041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6C6C6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Area</a:t>
            </a:r>
          </a:p>
          <a:p>
            <a:pPr algn="ctr"/>
            <a:endParaRPr lang="en-US" sz="3200" dirty="0">
              <a:solidFill>
                <a:srgbClr val="6C6C6C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en-US" sz="3200" dirty="0">
              <a:solidFill>
                <a:srgbClr val="6C6C6C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8AA062DB-6EDA-C138-861D-8538D5D8F9EB}"/>
              </a:ext>
            </a:extLst>
          </p:cNvPr>
          <p:cNvSpPr/>
          <p:nvPr/>
        </p:nvSpPr>
        <p:spPr>
          <a:xfrm>
            <a:off x="5781368" y="3239999"/>
            <a:ext cx="88490" cy="88490"/>
          </a:xfrm>
          <a:prstGeom prst="flowChartConnector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21BC014C-7D61-6CDE-C344-9B86084E0330}"/>
              </a:ext>
            </a:extLst>
          </p:cNvPr>
          <p:cNvSpPr/>
          <p:nvPr/>
        </p:nvSpPr>
        <p:spPr>
          <a:xfrm>
            <a:off x="5967490" y="3239999"/>
            <a:ext cx="88490" cy="88490"/>
          </a:xfrm>
          <a:prstGeom prst="flowChartConnector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A0A85FAC-F004-E0CA-8669-B7F1C9C7D8FD}"/>
              </a:ext>
            </a:extLst>
          </p:cNvPr>
          <p:cNvSpPr/>
          <p:nvPr/>
        </p:nvSpPr>
        <p:spPr>
          <a:xfrm>
            <a:off x="5594941" y="3239999"/>
            <a:ext cx="88490" cy="88490"/>
          </a:xfrm>
          <a:prstGeom prst="flowChartConnector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7" name="Google Shape;1052;p42">
            <a:extLst>
              <a:ext uri="{FF2B5EF4-FFF2-40B4-BE49-F238E27FC236}">
                <a16:creationId xmlns:a16="http://schemas.microsoft.com/office/drawing/2014/main" id="{99787403-F7FC-C24E-40DA-1C677CE7D2F8}"/>
              </a:ext>
            </a:extLst>
          </p:cNvPr>
          <p:cNvSpPr txBox="1">
            <a:spLocks/>
          </p:cNvSpPr>
          <p:nvPr/>
        </p:nvSpPr>
        <p:spPr>
          <a:xfrm>
            <a:off x="1057899" y="971654"/>
            <a:ext cx="7230695" cy="90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" dirty="0"/>
              <a:t>The Data Area contains file and subdirectory data and span the remaining sertors on the disk. It is divided into </a:t>
            </a:r>
            <a:r>
              <a:rPr lang="en" b="1" dirty="0">
                <a:solidFill>
                  <a:schemeClr val="accent2"/>
                </a:solidFill>
              </a:rPr>
              <a:t>clusters</a:t>
            </a:r>
            <a:r>
              <a:rPr lang="en" dirty="0"/>
              <a:t>, which are the same thing as allocation units. A group of clusters create a cluster chain containing data of a file or subdirectory.</a:t>
            </a:r>
          </a:p>
        </p:txBody>
      </p:sp>
      <p:sp>
        <p:nvSpPr>
          <p:cNvPr id="1348" name="Google Shape;1052;p42">
            <a:extLst>
              <a:ext uri="{FF2B5EF4-FFF2-40B4-BE49-F238E27FC236}">
                <a16:creationId xmlns:a16="http://schemas.microsoft.com/office/drawing/2014/main" id="{0DBDCBD5-3DB5-2D13-A0B8-FE24C968DADB}"/>
              </a:ext>
            </a:extLst>
          </p:cNvPr>
          <p:cNvSpPr txBox="1">
            <a:spLocks/>
          </p:cNvSpPr>
          <p:nvPr/>
        </p:nvSpPr>
        <p:spPr>
          <a:xfrm>
            <a:off x="1057898" y="3757568"/>
            <a:ext cx="7230695" cy="63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" dirty="0">
                <a:solidFill>
                  <a:schemeClr val="tx1"/>
                </a:solidFill>
              </a:rPr>
              <a:t>The first cluster is always from cluster 2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8D31A09-76A0-9921-23B0-08FDD3F1CCCD}"/>
              </a:ext>
            </a:extLst>
          </p:cNvPr>
          <p:cNvSpPr/>
          <p:nvPr/>
        </p:nvSpPr>
        <p:spPr>
          <a:xfrm>
            <a:off x="1559485" y="3057112"/>
            <a:ext cx="1312608" cy="454265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49" name="Rectangle 1348">
            <a:extLst>
              <a:ext uri="{FF2B5EF4-FFF2-40B4-BE49-F238E27FC236}">
                <a16:creationId xmlns:a16="http://schemas.microsoft.com/office/drawing/2014/main" id="{39E80DF9-0195-1A15-D489-BC15622C4078}"/>
              </a:ext>
            </a:extLst>
          </p:cNvPr>
          <p:cNvSpPr/>
          <p:nvPr/>
        </p:nvSpPr>
        <p:spPr>
          <a:xfrm>
            <a:off x="2037695" y="2595447"/>
            <a:ext cx="3561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2</a:t>
            </a:r>
          </a:p>
        </p:txBody>
      </p:sp>
      <p:sp>
        <p:nvSpPr>
          <p:cNvPr id="1344" name="Rectangle: Rounded Corners 1343">
            <a:extLst>
              <a:ext uri="{FF2B5EF4-FFF2-40B4-BE49-F238E27FC236}">
                <a16:creationId xmlns:a16="http://schemas.microsoft.com/office/drawing/2014/main" id="{6079D2A6-B1FF-7442-2AC7-DCBB61DB687A}"/>
              </a:ext>
            </a:extLst>
          </p:cNvPr>
          <p:cNvSpPr/>
          <p:nvPr/>
        </p:nvSpPr>
        <p:spPr>
          <a:xfrm>
            <a:off x="2872093" y="3057112"/>
            <a:ext cx="1312608" cy="454265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5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50" name="Rectangle 1349">
            <a:extLst>
              <a:ext uri="{FF2B5EF4-FFF2-40B4-BE49-F238E27FC236}">
                <a16:creationId xmlns:a16="http://schemas.microsoft.com/office/drawing/2014/main" id="{FEA52C06-16B9-82D7-760D-3CF9C9F2E59D}"/>
              </a:ext>
            </a:extLst>
          </p:cNvPr>
          <p:cNvSpPr/>
          <p:nvPr/>
        </p:nvSpPr>
        <p:spPr>
          <a:xfrm>
            <a:off x="3354261" y="2595447"/>
            <a:ext cx="3561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bg2"/>
                </a:solidFill>
              </a:rPr>
              <a:t>3</a:t>
            </a:r>
            <a:endParaRPr lang="en-US" sz="2400" b="1" cap="none" spc="0" dirty="0">
              <a:ln w="12700">
                <a:solidFill>
                  <a:schemeClr val="accent2"/>
                </a:solidFill>
                <a:prstDash val="solid"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45" name="Rectangle: Rounded Corners 1344">
            <a:extLst>
              <a:ext uri="{FF2B5EF4-FFF2-40B4-BE49-F238E27FC236}">
                <a16:creationId xmlns:a16="http://schemas.microsoft.com/office/drawing/2014/main" id="{338726F8-212A-D32C-C959-F514C38E5C04}"/>
              </a:ext>
            </a:extLst>
          </p:cNvPr>
          <p:cNvSpPr/>
          <p:nvPr/>
        </p:nvSpPr>
        <p:spPr>
          <a:xfrm>
            <a:off x="4184701" y="3057112"/>
            <a:ext cx="1312608" cy="454265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51" name="Rectangle 1350">
            <a:extLst>
              <a:ext uri="{FF2B5EF4-FFF2-40B4-BE49-F238E27FC236}">
                <a16:creationId xmlns:a16="http://schemas.microsoft.com/office/drawing/2014/main" id="{A7A32AAB-7729-C0A9-E4F4-E491AD810897}"/>
              </a:ext>
            </a:extLst>
          </p:cNvPr>
          <p:cNvSpPr/>
          <p:nvPr/>
        </p:nvSpPr>
        <p:spPr>
          <a:xfrm>
            <a:off x="4670827" y="2595447"/>
            <a:ext cx="3561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bg2"/>
                </a:solidFill>
              </a:rPr>
              <a:t>4</a:t>
            </a:r>
            <a:endParaRPr lang="en-US" sz="2400" b="1" cap="none" spc="0" dirty="0">
              <a:ln w="12700">
                <a:solidFill>
                  <a:schemeClr val="accent2"/>
                </a:solidFill>
                <a:prstDash val="solid"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AC938E7-3BC0-E131-92C3-C2D8CC7D28F1}"/>
              </a:ext>
            </a:extLst>
          </p:cNvPr>
          <p:cNvSpPr/>
          <p:nvPr/>
        </p:nvSpPr>
        <p:spPr>
          <a:xfrm>
            <a:off x="6153612" y="3057112"/>
            <a:ext cx="1312607" cy="454265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52" name="Rectangle 1351">
            <a:extLst>
              <a:ext uri="{FF2B5EF4-FFF2-40B4-BE49-F238E27FC236}">
                <a16:creationId xmlns:a16="http://schemas.microsoft.com/office/drawing/2014/main" id="{1111C35B-6547-0090-9098-A9DDF6B168B4}"/>
              </a:ext>
            </a:extLst>
          </p:cNvPr>
          <p:cNvSpPr/>
          <p:nvPr/>
        </p:nvSpPr>
        <p:spPr>
          <a:xfrm>
            <a:off x="6623806" y="2595447"/>
            <a:ext cx="37221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0" grpId="0" animBg="1"/>
      <p:bldP spid="31" grpId="0" animBg="1"/>
      <p:bldP spid="1347" grpId="0"/>
      <p:bldP spid="1348" grpId="0"/>
      <p:bldP spid="28" grpId="0" animBg="1"/>
      <p:bldP spid="1349" grpId="0"/>
      <p:bldP spid="1344" grpId="0" animBg="1"/>
      <p:bldP spid="1350" grpId="0"/>
      <p:bldP spid="1345" grpId="0" animBg="1"/>
      <p:bldP spid="1351" grpId="0"/>
      <p:bldP spid="27" grpId="0" animBg="1"/>
      <p:bldP spid="13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55471B1-07BA-043F-4EE7-C2C656126A5D}"/>
              </a:ext>
            </a:extLst>
          </p:cNvPr>
          <p:cNvGrpSpPr/>
          <p:nvPr/>
        </p:nvGrpSpPr>
        <p:grpSpPr>
          <a:xfrm>
            <a:off x="435078" y="2236825"/>
            <a:ext cx="8273846" cy="1592408"/>
            <a:chOff x="435078" y="2072592"/>
            <a:chExt cx="8273846" cy="1592408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C8A65F5-BE51-00BB-4D8F-0A1E55551AC2}"/>
                </a:ext>
              </a:extLst>
            </p:cNvPr>
            <p:cNvSpPr/>
            <p:nvPr/>
          </p:nvSpPr>
          <p:spPr>
            <a:xfrm>
              <a:off x="435078" y="2476862"/>
              <a:ext cx="8273846" cy="1188138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F05B79C-4F51-7DA8-1601-342D761CB2E1}"/>
                </a:ext>
              </a:extLst>
            </p:cNvPr>
            <p:cNvSpPr/>
            <p:nvPr/>
          </p:nvSpPr>
          <p:spPr>
            <a:xfrm>
              <a:off x="4026893" y="2072592"/>
              <a:ext cx="105028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>
                  <a:ln w="22225">
                    <a:solidFill>
                      <a:srgbClr val="6C6C6C"/>
                    </a:solidFill>
                    <a:prstDash val="solid"/>
                  </a:ln>
                  <a:solidFill>
                    <a:schemeClr val="bg1"/>
                  </a:solidFill>
                  <a:effectLst/>
                </a:rPr>
                <a:t>Disk</a:t>
              </a:r>
            </a:p>
          </p:txBody>
        </p:sp>
      </p:grpSp>
      <p:sp>
        <p:nvSpPr>
          <p:cNvPr id="1050" name="Google Shape;105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1052" name="Google Shape;1052;p42"/>
          <p:cNvSpPr txBox="1">
            <a:spLocks noGrp="1"/>
          </p:cNvSpPr>
          <p:nvPr>
            <p:ph type="subTitle" idx="2"/>
          </p:nvPr>
        </p:nvSpPr>
        <p:spPr>
          <a:xfrm>
            <a:off x="1057899" y="971655"/>
            <a:ext cx="7366101" cy="399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can consider any disk as a simple storage area </a:t>
            </a:r>
            <a:r>
              <a:rPr lang="en-US" dirty="0"/>
              <a:t>ma</a:t>
            </a:r>
            <a:r>
              <a:rPr lang="en" dirty="0"/>
              <a:t>de up just of a number of</a:t>
            </a:r>
          </a:p>
        </p:txBody>
      </p:sp>
      <p:sp>
        <p:nvSpPr>
          <p:cNvPr id="1053" name="Google Shape;1053;p42"/>
          <p:cNvSpPr/>
          <p:nvPr/>
        </p:nvSpPr>
        <p:spPr>
          <a:xfrm>
            <a:off x="568625" y="397864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4" name="Google Shape;1054;p42"/>
          <p:cNvGrpSpPr/>
          <p:nvPr/>
        </p:nvGrpSpPr>
        <p:grpSpPr>
          <a:xfrm>
            <a:off x="1127880" y="4474905"/>
            <a:ext cx="1184014" cy="258193"/>
            <a:chOff x="3734768" y="858742"/>
            <a:chExt cx="1184014" cy="258193"/>
          </a:xfrm>
        </p:grpSpPr>
        <p:grpSp>
          <p:nvGrpSpPr>
            <p:cNvPr id="1055" name="Google Shape;1055;p42"/>
            <p:cNvGrpSpPr/>
            <p:nvPr/>
          </p:nvGrpSpPr>
          <p:grpSpPr>
            <a:xfrm>
              <a:off x="3734768" y="858742"/>
              <a:ext cx="1184014" cy="258193"/>
              <a:chOff x="4002795" y="1877329"/>
              <a:chExt cx="345546" cy="75352"/>
            </a:xfrm>
          </p:grpSpPr>
          <p:sp>
            <p:nvSpPr>
              <p:cNvPr id="1056" name="Google Shape;1056;p42"/>
              <p:cNvSpPr/>
              <p:nvPr/>
            </p:nvSpPr>
            <p:spPr>
              <a:xfrm>
                <a:off x="4002795" y="1877329"/>
                <a:ext cx="345546" cy="75352"/>
              </a:xfrm>
              <a:custGeom>
                <a:avLst/>
                <a:gdLst/>
                <a:ahLst/>
                <a:cxnLst/>
                <a:rect l="l" t="t" r="r" b="b"/>
                <a:pathLst>
                  <a:path w="9997" h="2180" extrusionOk="0">
                    <a:moveTo>
                      <a:pt x="0" y="0"/>
                    </a:moveTo>
                    <a:lnTo>
                      <a:pt x="0" y="2179"/>
                    </a:lnTo>
                    <a:lnTo>
                      <a:pt x="9996" y="2179"/>
                    </a:lnTo>
                    <a:lnTo>
                      <a:pt x="9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2"/>
              <p:cNvSpPr/>
              <p:nvPr/>
            </p:nvSpPr>
            <p:spPr>
              <a:xfrm>
                <a:off x="4270785" y="1897619"/>
                <a:ext cx="21569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5" extrusionOk="0">
                    <a:moveTo>
                      <a:pt x="559" y="0"/>
                    </a:moveTo>
                    <a:lnTo>
                      <a:pt x="1" y="595"/>
                    </a:lnTo>
                    <a:lnTo>
                      <a:pt x="559" y="1005"/>
                    </a:lnTo>
                    <a:lnTo>
                      <a:pt x="623" y="948"/>
                    </a:lnTo>
                    <a:lnTo>
                      <a:pt x="121" y="595"/>
                    </a:lnTo>
                    <a:lnTo>
                      <a:pt x="623" y="64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2"/>
              <p:cNvSpPr/>
              <p:nvPr/>
            </p:nvSpPr>
            <p:spPr>
              <a:xfrm>
                <a:off x="4254401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595" y="0"/>
                    </a:moveTo>
                    <a:lnTo>
                      <a:pt x="1" y="595"/>
                    </a:lnTo>
                    <a:lnTo>
                      <a:pt x="595" y="1005"/>
                    </a:lnTo>
                    <a:lnTo>
                      <a:pt x="651" y="948"/>
                    </a:lnTo>
                    <a:lnTo>
                      <a:pt x="149" y="595"/>
                    </a:lnTo>
                    <a:lnTo>
                      <a:pt x="651" y="64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2"/>
              <p:cNvSpPr/>
              <p:nvPr/>
            </p:nvSpPr>
            <p:spPr>
              <a:xfrm>
                <a:off x="4055854" y="1885970"/>
                <a:ext cx="19356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668" extrusionOk="0">
                    <a:moveTo>
                      <a:pt x="305" y="0"/>
                    </a:moveTo>
                    <a:cubicBezTo>
                      <a:pt x="264" y="0"/>
                      <a:pt x="226" y="22"/>
                      <a:pt x="205" y="47"/>
                    </a:cubicBezTo>
                    <a:cubicBezTo>
                      <a:pt x="149" y="76"/>
                      <a:pt x="85" y="160"/>
                      <a:pt x="85" y="252"/>
                    </a:cubicBezTo>
                    <a:cubicBezTo>
                      <a:pt x="57" y="309"/>
                      <a:pt x="85" y="401"/>
                      <a:pt x="85" y="458"/>
                    </a:cubicBezTo>
                    <a:cubicBezTo>
                      <a:pt x="120" y="514"/>
                      <a:pt x="120" y="542"/>
                      <a:pt x="120" y="578"/>
                    </a:cubicBezTo>
                    <a:cubicBezTo>
                      <a:pt x="120" y="691"/>
                      <a:pt x="85" y="783"/>
                      <a:pt x="0" y="811"/>
                    </a:cubicBezTo>
                    <a:lnTo>
                      <a:pt x="28" y="896"/>
                    </a:lnTo>
                    <a:lnTo>
                      <a:pt x="57" y="896"/>
                    </a:lnTo>
                    <a:cubicBezTo>
                      <a:pt x="85" y="932"/>
                      <a:pt x="120" y="932"/>
                      <a:pt x="120" y="960"/>
                    </a:cubicBezTo>
                    <a:lnTo>
                      <a:pt x="120" y="1108"/>
                    </a:lnTo>
                    <a:lnTo>
                      <a:pt x="120" y="1137"/>
                    </a:lnTo>
                    <a:cubicBezTo>
                      <a:pt x="85" y="1314"/>
                      <a:pt x="120" y="1427"/>
                      <a:pt x="177" y="1519"/>
                    </a:cubicBezTo>
                    <a:cubicBezTo>
                      <a:pt x="234" y="1604"/>
                      <a:pt x="326" y="1667"/>
                      <a:pt x="439" y="1667"/>
                    </a:cubicBezTo>
                    <a:cubicBezTo>
                      <a:pt x="474" y="1667"/>
                      <a:pt x="531" y="1667"/>
                      <a:pt x="559" y="1639"/>
                    </a:cubicBezTo>
                    <a:lnTo>
                      <a:pt x="531" y="1547"/>
                    </a:lnTo>
                    <a:cubicBezTo>
                      <a:pt x="498" y="1567"/>
                      <a:pt x="459" y="1576"/>
                      <a:pt x="421" y="1576"/>
                    </a:cubicBezTo>
                    <a:cubicBezTo>
                      <a:pt x="352" y="1576"/>
                      <a:pt x="285" y="1545"/>
                      <a:pt x="262" y="1490"/>
                    </a:cubicBezTo>
                    <a:cubicBezTo>
                      <a:pt x="205" y="1398"/>
                      <a:pt x="177" y="1285"/>
                      <a:pt x="205" y="1137"/>
                    </a:cubicBezTo>
                    <a:lnTo>
                      <a:pt x="205" y="932"/>
                    </a:lnTo>
                    <a:cubicBezTo>
                      <a:pt x="177" y="896"/>
                      <a:pt x="149" y="868"/>
                      <a:pt x="120" y="840"/>
                    </a:cubicBezTo>
                    <a:cubicBezTo>
                      <a:pt x="177" y="783"/>
                      <a:pt x="205" y="663"/>
                      <a:pt x="205" y="578"/>
                    </a:cubicBezTo>
                    <a:cubicBezTo>
                      <a:pt x="205" y="542"/>
                      <a:pt x="205" y="486"/>
                      <a:pt x="177" y="458"/>
                    </a:cubicBezTo>
                    <a:cubicBezTo>
                      <a:pt x="177" y="366"/>
                      <a:pt x="149" y="309"/>
                      <a:pt x="177" y="252"/>
                    </a:cubicBezTo>
                    <a:cubicBezTo>
                      <a:pt x="177" y="189"/>
                      <a:pt x="205" y="132"/>
                      <a:pt x="262" y="104"/>
                    </a:cubicBezTo>
                    <a:cubicBezTo>
                      <a:pt x="262" y="90"/>
                      <a:pt x="271" y="83"/>
                      <a:pt x="283" y="83"/>
                    </a:cubicBezTo>
                    <a:cubicBezTo>
                      <a:pt x="296" y="83"/>
                      <a:pt x="311" y="90"/>
                      <a:pt x="326" y="104"/>
                    </a:cubicBezTo>
                    <a:lnTo>
                      <a:pt x="354" y="12"/>
                    </a:lnTo>
                    <a:cubicBezTo>
                      <a:pt x="338" y="4"/>
                      <a:pt x="321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2"/>
              <p:cNvSpPr/>
              <p:nvPr/>
            </p:nvSpPr>
            <p:spPr>
              <a:xfrm>
                <a:off x="4034319" y="1888563"/>
                <a:ext cx="9333" cy="51882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501" extrusionOk="0">
                    <a:moveTo>
                      <a:pt x="213" y="1"/>
                    </a:moveTo>
                    <a:cubicBezTo>
                      <a:pt x="1" y="467"/>
                      <a:pt x="1" y="1033"/>
                      <a:pt x="177" y="1500"/>
                    </a:cubicBezTo>
                    <a:lnTo>
                      <a:pt x="269" y="1472"/>
                    </a:lnTo>
                    <a:cubicBezTo>
                      <a:pt x="93" y="1033"/>
                      <a:pt x="93" y="503"/>
                      <a:pt x="269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2"/>
              <p:cNvSpPr/>
              <p:nvPr/>
            </p:nvSpPr>
            <p:spPr>
              <a:xfrm>
                <a:off x="4303311" y="1885970"/>
                <a:ext cx="19598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668" extrusionOk="0">
                    <a:moveTo>
                      <a:pt x="256" y="0"/>
                    </a:moveTo>
                    <a:cubicBezTo>
                      <a:pt x="243" y="0"/>
                      <a:pt x="229" y="4"/>
                      <a:pt x="213" y="12"/>
                    </a:cubicBezTo>
                    <a:lnTo>
                      <a:pt x="241" y="104"/>
                    </a:lnTo>
                    <a:cubicBezTo>
                      <a:pt x="255" y="90"/>
                      <a:pt x="262" y="83"/>
                      <a:pt x="269" y="83"/>
                    </a:cubicBezTo>
                    <a:cubicBezTo>
                      <a:pt x="276" y="83"/>
                      <a:pt x="283" y="90"/>
                      <a:pt x="298" y="104"/>
                    </a:cubicBezTo>
                    <a:cubicBezTo>
                      <a:pt x="354" y="132"/>
                      <a:pt x="390" y="189"/>
                      <a:pt x="390" y="252"/>
                    </a:cubicBezTo>
                    <a:lnTo>
                      <a:pt x="390" y="458"/>
                    </a:lnTo>
                    <a:cubicBezTo>
                      <a:pt x="354" y="486"/>
                      <a:pt x="354" y="542"/>
                      <a:pt x="354" y="578"/>
                    </a:cubicBezTo>
                    <a:cubicBezTo>
                      <a:pt x="354" y="663"/>
                      <a:pt x="390" y="783"/>
                      <a:pt x="446" y="840"/>
                    </a:cubicBezTo>
                    <a:cubicBezTo>
                      <a:pt x="390" y="868"/>
                      <a:pt x="390" y="896"/>
                      <a:pt x="354" y="932"/>
                    </a:cubicBezTo>
                    <a:cubicBezTo>
                      <a:pt x="326" y="988"/>
                      <a:pt x="354" y="1073"/>
                      <a:pt x="354" y="1137"/>
                    </a:cubicBezTo>
                    <a:cubicBezTo>
                      <a:pt x="390" y="1285"/>
                      <a:pt x="354" y="1398"/>
                      <a:pt x="298" y="1490"/>
                    </a:cubicBezTo>
                    <a:cubicBezTo>
                      <a:pt x="261" y="1545"/>
                      <a:pt x="198" y="1576"/>
                      <a:pt x="135" y="1576"/>
                    </a:cubicBezTo>
                    <a:cubicBezTo>
                      <a:pt x="100" y="1576"/>
                      <a:pt x="66" y="1567"/>
                      <a:pt x="36" y="1547"/>
                    </a:cubicBezTo>
                    <a:lnTo>
                      <a:pt x="0" y="1639"/>
                    </a:lnTo>
                    <a:cubicBezTo>
                      <a:pt x="36" y="1667"/>
                      <a:pt x="92" y="1667"/>
                      <a:pt x="121" y="1667"/>
                    </a:cubicBezTo>
                    <a:cubicBezTo>
                      <a:pt x="213" y="1667"/>
                      <a:pt x="326" y="1604"/>
                      <a:pt x="390" y="1519"/>
                    </a:cubicBezTo>
                    <a:cubicBezTo>
                      <a:pt x="446" y="1427"/>
                      <a:pt x="474" y="1314"/>
                      <a:pt x="446" y="1137"/>
                    </a:cubicBezTo>
                    <a:lnTo>
                      <a:pt x="446" y="1108"/>
                    </a:lnTo>
                    <a:lnTo>
                      <a:pt x="446" y="960"/>
                    </a:lnTo>
                    <a:cubicBezTo>
                      <a:pt x="446" y="932"/>
                      <a:pt x="474" y="932"/>
                      <a:pt x="503" y="896"/>
                    </a:cubicBezTo>
                    <a:lnTo>
                      <a:pt x="531" y="896"/>
                    </a:lnTo>
                    <a:lnTo>
                      <a:pt x="566" y="811"/>
                    </a:lnTo>
                    <a:lnTo>
                      <a:pt x="531" y="811"/>
                    </a:lnTo>
                    <a:cubicBezTo>
                      <a:pt x="474" y="783"/>
                      <a:pt x="446" y="691"/>
                      <a:pt x="446" y="578"/>
                    </a:cubicBezTo>
                    <a:cubicBezTo>
                      <a:pt x="446" y="542"/>
                      <a:pt x="446" y="514"/>
                      <a:pt x="474" y="458"/>
                    </a:cubicBezTo>
                    <a:lnTo>
                      <a:pt x="474" y="252"/>
                    </a:lnTo>
                    <a:cubicBezTo>
                      <a:pt x="474" y="160"/>
                      <a:pt x="418" y="76"/>
                      <a:pt x="354" y="47"/>
                    </a:cubicBezTo>
                    <a:cubicBezTo>
                      <a:pt x="314" y="22"/>
                      <a:pt x="288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2" name="Google Shape;1062;p42"/>
            <p:cNvGrpSpPr/>
            <p:nvPr/>
          </p:nvGrpSpPr>
          <p:grpSpPr>
            <a:xfrm>
              <a:off x="3990034" y="875479"/>
              <a:ext cx="568881" cy="224795"/>
              <a:chOff x="300879" y="4170864"/>
              <a:chExt cx="505357" cy="199693"/>
            </a:xfrm>
          </p:grpSpPr>
          <p:sp>
            <p:nvSpPr>
              <p:cNvPr id="1063" name="Google Shape;1063;p42"/>
              <p:cNvSpPr/>
              <p:nvPr/>
            </p:nvSpPr>
            <p:spPr>
              <a:xfrm>
                <a:off x="518149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2"/>
              <p:cNvSpPr/>
              <p:nvPr/>
            </p:nvSpPr>
            <p:spPr>
              <a:xfrm>
                <a:off x="568021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2"/>
              <p:cNvSpPr/>
              <p:nvPr/>
            </p:nvSpPr>
            <p:spPr>
              <a:xfrm>
                <a:off x="623794" y="4170864"/>
                <a:ext cx="64811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85" extrusionOk="0">
                    <a:moveTo>
                      <a:pt x="286" y="1"/>
                    </a:moveTo>
                    <a:cubicBezTo>
                      <a:pt x="268" y="1"/>
                      <a:pt x="251" y="5"/>
                      <a:pt x="234" y="16"/>
                    </a:cubicBezTo>
                    <a:lnTo>
                      <a:pt x="262" y="101"/>
                    </a:lnTo>
                    <a:lnTo>
                      <a:pt x="354" y="101"/>
                    </a:lnTo>
                    <a:cubicBezTo>
                      <a:pt x="383" y="157"/>
                      <a:pt x="411" y="221"/>
                      <a:pt x="439" y="278"/>
                    </a:cubicBezTo>
                    <a:cubicBezTo>
                      <a:pt x="439" y="334"/>
                      <a:pt x="411" y="398"/>
                      <a:pt x="411" y="483"/>
                    </a:cubicBezTo>
                    <a:cubicBezTo>
                      <a:pt x="411" y="511"/>
                      <a:pt x="383" y="575"/>
                      <a:pt x="383" y="631"/>
                    </a:cubicBezTo>
                    <a:cubicBezTo>
                      <a:pt x="383" y="723"/>
                      <a:pt x="411" y="836"/>
                      <a:pt x="467" y="900"/>
                    </a:cubicBezTo>
                    <a:cubicBezTo>
                      <a:pt x="439" y="928"/>
                      <a:pt x="411" y="957"/>
                      <a:pt x="411" y="985"/>
                    </a:cubicBezTo>
                    <a:cubicBezTo>
                      <a:pt x="383" y="1077"/>
                      <a:pt x="383" y="1134"/>
                      <a:pt x="383" y="1190"/>
                    </a:cubicBezTo>
                    <a:lnTo>
                      <a:pt x="411" y="1218"/>
                    </a:lnTo>
                    <a:cubicBezTo>
                      <a:pt x="411" y="1367"/>
                      <a:pt x="411" y="1487"/>
                      <a:pt x="354" y="1572"/>
                    </a:cubicBezTo>
                    <a:cubicBezTo>
                      <a:pt x="308" y="1639"/>
                      <a:pt x="218" y="1687"/>
                      <a:pt x="139" y="1687"/>
                    </a:cubicBezTo>
                    <a:cubicBezTo>
                      <a:pt x="109" y="1687"/>
                      <a:pt x="81" y="1680"/>
                      <a:pt x="57" y="1664"/>
                    </a:cubicBezTo>
                    <a:lnTo>
                      <a:pt x="1" y="1721"/>
                    </a:lnTo>
                    <a:cubicBezTo>
                      <a:pt x="57" y="1749"/>
                      <a:pt x="85" y="1784"/>
                      <a:pt x="142" y="1784"/>
                    </a:cubicBezTo>
                    <a:cubicBezTo>
                      <a:pt x="234" y="1784"/>
                      <a:pt x="354" y="1721"/>
                      <a:pt x="411" y="1636"/>
                    </a:cubicBezTo>
                    <a:cubicBezTo>
                      <a:pt x="467" y="1516"/>
                      <a:pt x="496" y="1395"/>
                      <a:pt x="467" y="1218"/>
                    </a:cubicBezTo>
                    <a:lnTo>
                      <a:pt x="467" y="1190"/>
                    </a:lnTo>
                    <a:lnTo>
                      <a:pt x="467" y="1013"/>
                    </a:lnTo>
                    <a:cubicBezTo>
                      <a:pt x="496" y="985"/>
                      <a:pt x="496" y="985"/>
                      <a:pt x="531" y="957"/>
                    </a:cubicBezTo>
                    <a:lnTo>
                      <a:pt x="588" y="957"/>
                    </a:lnTo>
                    <a:lnTo>
                      <a:pt x="616" y="865"/>
                    </a:lnTo>
                    <a:lnTo>
                      <a:pt x="588" y="865"/>
                    </a:lnTo>
                    <a:cubicBezTo>
                      <a:pt x="496" y="836"/>
                      <a:pt x="467" y="723"/>
                      <a:pt x="467" y="631"/>
                    </a:cubicBezTo>
                    <a:cubicBezTo>
                      <a:pt x="467" y="575"/>
                      <a:pt x="496" y="546"/>
                      <a:pt x="496" y="483"/>
                    </a:cubicBezTo>
                    <a:cubicBezTo>
                      <a:pt x="496" y="426"/>
                      <a:pt x="531" y="334"/>
                      <a:pt x="531" y="249"/>
                    </a:cubicBezTo>
                    <a:cubicBezTo>
                      <a:pt x="496" y="193"/>
                      <a:pt x="467" y="101"/>
                      <a:pt x="383" y="44"/>
                    </a:cubicBezTo>
                    <a:cubicBezTo>
                      <a:pt x="363" y="24"/>
                      <a:pt x="326" y="1"/>
                      <a:pt x="2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2"/>
              <p:cNvSpPr/>
              <p:nvPr/>
            </p:nvSpPr>
            <p:spPr>
              <a:xfrm>
                <a:off x="725748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93" y="0"/>
                    </a:moveTo>
                    <a:lnTo>
                      <a:pt x="1" y="29"/>
                    </a:lnTo>
                    <a:cubicBezTo>
                      <a:pt x="206" y="531"/>
                      <a:pt x="206" y="1090"/>
                      <a:pt x="1" y="1564"/>
                    </a:cubicBezTo>
                    <a:lnTo>
                      <a:pt x="93" y="1592"/>
                    </a:lnTo>
                    <a:cubicBezTo>
                      <a:pt x="298" y="1090"/>
                      <a:pt x="298" y="503"/>
                      <a:pt x="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2"/>
              <p:cNvSpPr/>
              <p:nvPr/>
            </p:nvSpPr>
            <p:spPr>
              <a:xfrm>
                <a:off x="765940" y="4175493"/>
                <a:ext cx="40296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121" y="0"/>
                    </a:moveTo>
                    <a:lnTo>
                      <a:pt x="29" y="28"/>
                    </a:lnTo>
                    <a:cubicBezTo>
                      <a:pt x="298" y="587"/>
                      <a:pt x="270" y="1266"/>
                      <a:pt x="1" y="1825"/>
                    </a:cubicBezTo>
                    <a:lnTo>
                      <a:pt x="64" y="1854"/>
                    </a:lnTo>
                    <a:cubicBezTo>
                      <a:pt x="383" y="1295"/>
                      <a:pt x="383" y="587"/>
                      <a:pt x="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2"/>
              <p:cNvSpPr/>
              <p:nvPr/>
            </p:nvSpPr>
            <p:spPr>
              <a:xfrm>
                <a:off x="419141" y="4170864"/>
                <a:ext cx="64916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785" extrusionOk="0">
                    <a:moveTo>
                      <a:pt x="331" y="1"/>
                    </a:moveTo>
                    <a:cubicBezTo>
                      <a:pt x="291" y="1"/>
                      <a:pt x="254" y="24"/>
                      <a:pt x="234" y="44"/>
                    </a:cubicBezTo>
                    <a:cubicBezTo>
                      <a:pt x="149" y="101"/>
                      <a:pt x="114" y="193"/>
                      <a:pt x="86" y="249"/>
                    </a:cubicBezTo>
                    <a:cubicBezTo>
                      <a:pt x="86" y="334"/>
                      <a:pt x="114" y="426"/>
                      <a:pt x="114" y="483"/>
                    </a:cubicBezTo>
                    <a:cubicBezTo>
                      <a:pt x="114" y="546"/>
                      <a:pt x="149" y="575"/>
                      <a:pt x="149" y="631"/>
                    </a:cubicBezTo>
                    <a:cubicBezTo>
                      <a:pt x="149" y="723"/>
                      <a:pt x="114" y="836"/>
                      <a:pt x="29" y="865"/>
                    </a:cubicBezTo>
                    <a:lnTo>
                      <a:pt x="1" y="865"/>
                    </a:lnTo>
                    <a:lnTo>
                      <a:pt x="29" y="957"/>
                    </a:lnTo>
                    <a:lnTo>
                      <a:pt x="86" y="957"/>
                    </a:lnTo>
                    <a:cubicBezTo>
                      <a:pt x="114" y="985"/>
                      <a:pt x="114" y="985"/>
                      <a:pt x="149" y="1013"/>
                    </a:cubicBezTo>
                    <a:lnTo>
                      <a:pt x="149" y="1190"/>
                    </a:lnTo>
                    <a:lnTo>
                      <a:pt x="114" y="1218"/>
                    </a:lnTo>
                    <a:cubicBezTo>
                      <a:pt x="114" y="1395"/>
                      <a:pt x="149" y="1516"/>
                      <a:pt x="206" y="1636"/>
                    </a:cubicBezTo>
                    <a:cubicBezTo>
                      <a:pt x="263" y="1721"/>
                      <a:pt x="383" y="1784"/>
                      <a:pt x="468" y="1784"/>
                    </a:cubicBezTo>
                    <a:cubicBezTo>
                      <a:pt x="531" y="1784"/>
                      <a:pt x="560" y="1749"/>
                      <a:pt x="616" y="1721"/>
                    </a:cubicBezTo>
                    <a:lnTo>
                      <a:pt x="560" y="1664"/>
                    </a:lnTo>
                    <a:cubicBezTo>
                      <a:pt x="534" y="1680"/>
                      <a:pt x="505" y="1687"/>
                      <a:pt x="475" y="1687"/>
                    </a:cubicBezTo>
                    <a:cubicBezTo>
                      <a:pt x="396" y="1687"/>
                      <a:pt x="309" y="1639"/>
                      <a:pt x="263" y="1572"/>
                    </a:cubicBezTo>
                    <a:cubicBezTo>
                      <a:pt x="206" y="1487"/>
                      <a:pt x="206" y="1367"/>
                      <a:pt x="206" y="1218"/>
                    </a:cubicBezTo>
                    <a:lnTo>
                      <a:pt x="234" y="1190"/>
                    </a:lnTo>
                    <a:cubicBezTo>
                      <a:pt x="234" y="1134"/>
                      <a:pt x="234" y="1077"/>
                      <a:pt x="206" y="985"/>
                    </a:cubicBezTo>
                    <a:cubicBezTo>
                      <a:pt x="206" y="957"/>
                      <a:pt x="178" y="928"/>
                      <a:pt x="149" y="900"/>
                    </a:cubicBezTo>
                    <a:cubicBezTo>
                      <a:pt x="206" y="836"/>
                      <a:pt x="234" y="723"/>
                      <a:pt x="234" y="631"/>
                    </a:cubicBezTo>
                    <a:cubicBezTo>
                      <a:pt x="234" y="575"/>
                      <a:pt x="206" y="511"/>
                      <a:pt x="206" y="483"/>
                    </a:cubicBezTo>
                    <a:cubicBezTo>
                      <a:pt x="206" y="398"/>
                      <a:pt x="178" y="334"/>
                      <a:pt x="178" y="278"/>
                    </a:cubicBezTo>
                    <a:cubicBezTo>
                      <a:pt x="206" y="221"/>
                      <a:pt x="234" y="157"/>
                      <a:pt x="263" y="101"/>
                    </a:cubicBezTo>
                    <a:lnTo>
                      <a:pt x="355" y="101"/>
                    </a:lnTo>
                    <a:lnTo>
                      <a:pt x="383" y="16"/>
                    </a:lnTo>
                    <a:cubicBezTo>
                      <a:pt x="366" y="5"/>
                      <a:pt x="348" y="1"/>
                      <a:pt x="3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2"/>
              <p:cNvSpPr/>
              <p:nvPr/>
            </p:nvSpPr>
            <p:spPr>
              <a:xfrm>
                <a:off x="350751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205" y="0"/>
                    </a:moveTo>
                    <a:cubicBezTo>
                      <a:pt x="0" y="503"/>
                      <a:pt x="0" y="1090"/>
                      <a:pt x="205" y="1592"/>
                    </a:cubicBezTo>
                    <a:lnTo>
                      <a:pt x="297" y="1564"/>
                    </a:lnTo>
                    <a:cubicBezTo>
                      <a:pt x="92" y="1090"/>
                      <a:pt x="92" y="531"/>
                      <a:pt x="297" y="29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2"/>
              <p:cNvSpPr/>
              <p:nvPr/>
            </p:nvSpPr>
            <p:spPr>
              <a:xfrm>
                <a:off x="300879" y="4175493"/>
                <a:ext cx="41033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854" extrusionOk="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0" y="587"/>
                      <a:pt x="0" y="1295"/>
                      <a:pt x="325" y="1854"/>
                    </a:cubicBezTo>
                    <a:lnTo>
                      <a:pt x="389" y="1825"/>
                    </a:lnTo>
                    <a:cubicBezTo>
                      <a:pt x="120" y="1266"/>
                      <a:pt x="92" y="587"/>
                      <a:pt x="354" y="2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12558A1-BF64-94CA-26BE-C2DC42C8EB0B}"/>
              </a:ext>
            </a:extLst>
          </p:cNvPr>
          <p:cNvSpPr/>
          <p:nvPr/>
        </p:nvSpPr>
        <p:spPr>
          <a:xfrm>
            <a:off x="7256518" y="907838"/>
            <a:ext cx="1281120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/>
                </a:solidFill>
              </a:rPr>
              <a:t>sectors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391444-C016-5D38-35CA-7308612C22D4}"/>
              </a:ext>
            </a:extLst>
          </p:cNvPr>
          <p:cNvSpPr/>
          <p:nvPr/>
        </p:nvSpPr>
        <p:spPr>
          <a:xfrm>
            <a:off x="1540902" y="2969951"/>
            <a:ext cx="1010366" cy="7286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63FDD0-D6CC-A089-91CD-DDFB1004FD78}"/>
              </a:ext>
            </a:extLst>
          </p:cNvPr>
          <p:cNvSpPr/>
          <p:nvPr/>
        </p:nvSpPr>
        <p:spPr>
          <a:xfrm>
            <a:off x="2551268" y="2969951"/>
            <a:ext cx="1010366" cy="7286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482109-9C90-80B0-8E77-80BD7461DB2B}"/>
              </a:ext>
            </a:extLst>
          </p:cNvPr>
          <p:cNvSpPr/>
          <p:nvPr/>
        </p:nvSpPr>
        <p:spPr>
          <a:xfrm>
            <a:off x="3561634" y="2969951"/>
            <a:ext cx="1010366" cy="7286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8A6036-59A6-46CC-B8A6-51699C70D99A}"/>
              </a:ext>
            </a:extLst>
          </p:cNvPr>
          <p:cNvSpPr/>
          <p:nvPr/>
        </p:nvSpPr>
        <p:spPr>
          <a:xfrm>
            <a:off x="4572000" y="2969951"/>
            <a:ext cx="1010366" cy="7286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C9F30D-83FE-87B1-34A2-15821A690DD5}"/>
              </a:ext>
            </a:extLst>
          </p:cNvPr>
          <p:cNvSpPr/>
          <p:nvPr/>
        </p:nvSpPr>
        <p:spPr>
          <a:xfrm>
            <a:off x="6592732" y="2969951"/>
            <a:ext cx="1010366" cy="7286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4357064-B89C-E995-0555-6D718BDF0AE6}"/>
              </a:ext>
            </a:extLst>
          </p:cNvPr>
          <p:cNvSpPr/>
          <p:nvPr/>
        </p:nvSpPr>
        <p:spPr>
          <a:xfrm>
            <a:off x="6016110" y="3262843"/>
            <a:ext cx="142875" cy="142875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0503C8D-F6A0-112B-1589-D261CB3C5FE6}"/>
              </a:ext>
            </a:extLst>
          </p:cNvPr>
          <p:cNvSpPr/>
          <p:nvPr/>
        </p:nvSpPr>
        <p:spPr>
          <a:xfrm>
            <a:off x="6304421" y="3262843"/>
            <a:ext cx="142875" cy="142875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B6778DB-025B-0501-8C1F-76F8C9FDD98A}"/>
              </a:ext>
            </a:extLst>
          </p:cNvPr>
          <p:cNvSpPr/>
          <p:nvPr/>
        </p:nvSpPr>
        <p:spPr>
          <a:xfrm>
            <a:off x="5727799" y="3262843"/>
            <a:ext cx="142875" cy="142875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7794AA-130E-8FC8-D6FC-252EBF8A4AAA}"/>
              </a:ext>
            </a:extLst>
          </p:cNvPr>
          <p:cNvSpPr/>
          <p:nvPr/>
        </p:nvSpPr>
        <p:spPr>
          <a:xfrm>
            <a:off x="7603098" y="2969948"/>
            <a:ext cx="1010366" cy="7286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CC7FD34-D459-472C-CE1A-58C779BB9BDD}"/>
              </a:ext>
            </a:extLst>
          </p:cNvPr>
          <p:cNvSpPr/>
          <p:nvPr/>
        </p:nvSpPr>
        <p:spPr>
          <a:xfrm>
            <a:off x="530536" y="2969948"/>
            <a:ext cx="1010366" cy="7286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FCFB91-39D0-E8EB-8DA6-92B6BA1F52A0}"/>
              </a:ext>
            </a:extLst>
          </p:cNvPr>
          <p:cNvSpPr txBox="1"/>
          <p:nvPr/>
        </p:nvSpPr>
        <p:spPr>
          <a:xfrm>
            <a:off x="649901" y="3067463"/>
            <a:ext cx="815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512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bytes</a:t>
            </a:r>
          </a:p>
        </p:txBody>
      </p:sp>
      <p:sp>
        <p:nvSpPr>
          <p:cNvPr id="24" name="Google Shape;1052;p42">
            <a:extLst>
              <a:ext uri="{FF2B5EF4-FFF2-40B4-BE49-F238E27FC236}">
                <a16:creationId xmlns:a16="http://schemas.microsoft.com/office/drawing/2014/main" id="{18958CBE-A6D8-FD9C-CDC5-721B96FE44CA}"/>
              </a:ext>
            </a:extLst>
          </p:cNvPr>
          <p:cNvSpPr txBox="1">
            <a:spLocks/>
          </p:cNvSpPr>
          <p:nvPr/>
        </p:nvSpPr>
        <p:spPr>
          <a:xfrm>
            <a:off x="1057898" y="1369506"/>
            <a:ext cx="7366101" cy="39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All sectors are the same size, 512 bytes, on practically all FAT file systems.</a:t>
            </a:r>
          </a:p>
        </p:txBody>
      </p:sp>
      <p:sp>
        <p:nvSpPr>
          <p:cNvPr id="25" name="Google Shape;1052;p42">
            <a:extLst>
              <a:ext uri="{FF2B5EF4-FFF2-40B4-BE49-F238E27FC236}">
                <a16:creationId xmlns:a16="http://schemas.microsoft.com/office/drawing/2014/main" id="{619A5243-4A70-99DC-DE86-FEB98FEC0AA5}"/>
              </a:ext>
            </a:extLst>
          </p:cNvPr>
          <p:cNvSpPr txBox="1">
            <a:spLocks/>
          </p:cNvSpPr>
          <p:nvPr/>
        </p:nvSpPr>
        <p:spPr>
          <a:xfrm>
            <a:off x="1057898" y="1767356"/>
            <a:ext cx="7366101" cy="39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All disks using the FAT file system are divided into several basic areas.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72918C-E02D-E98F-7B71-7A1CA6C3FEC2}"/>
              </a:ext>
            </a:extLst>
          </p:cNvPr>
          <p:cNvSpPr/>
          <p:nvPr/>
        </p:nvSpPr>
        <p:spPr>
          <a:xfrm>
            <a:off x="530532" y="2969939"/>
            <a:ext cx="1010366" cy="7286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Reserved Sectors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9790D-B3B6-3ECD-6A1E-C8E7F05EA2AB}"/>
              </a:ext>
            </a:extLst>
          </p:cNvPr>
          <p:cNvSpPr/>
          <p:nvPr/>
        </p:nvSpPr>
        <p:spPr>
          <a:xfrm>
            <a:off x="1540897" y="2969939"/>
            <a:ext cx="2020730" cy="728663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Allocation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575B0E-28E5-19BB-104C-B85E195B2C97}"/>
              </a:ext>
            </a:extLst>
          </p:cNvPr>
          <p:cNvSpPr/>
          <p:nvPr/>
        </p:nvSpPr>
        <p:spPr>
          <a:xfrm>
            <a:off x="3561627" y="2969927"/>
            <a:ext cx="2020732" cy="728663"/>
          </a:xfrm>
          <a:prstGeom prst="rect">
            <a:avLst/>
          </a:prstGeom>
          <a:solidFill>
            <a:srgbClr val="F9FDE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Root Directory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449C97-257D-027B-6450-278DD56575E1}"/>
              </a:ext>
            </a:extLst>
          </p:cNvPr>
          <p:cNvSpPr/>
          <p:nvPr/>
        </p:nvSpPr>
        <p:spPr>
          <a:xfrm>
            <a:off x="5582365" y="2969927"/>
            <a:ext cx="3031100" cy="728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Area</a:t>
            </a:r>
          </a:p>
        </p:txBody>
      </p:sp>
    </p:spTree>
    <p:extLst>
      <p:ext uri="{BB962C8B-B14F-4D97-AF65-F5344CB8AC3E}">
        <p14:creationId xmlns:p14="http://schemas.microsoft.com/office/powerpoint/2010/main" val="419330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302;p44">
            <a:extLst>
              <a:ext uri="{FF2B5EF4-FFF2-40B4-BE49-F238E27FC236}">
                <a16:creationId xmlns:a16="http://schemas.microsoft.com/office/drawing/2014/main" id="{19656342-36E9-5C4B-C246-EC58F757A8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the FAT work ?</a:t>
            </a:r>
            <a:endParaRPr dirty="0"/>
          </a:p>
        </p:txBody>
      </p:sp>
      <p:grpSp>
        <p:nvGrpSpPr>
          <p:cNvPr id="1390" name="Group 1389">
            <a:extLst>
              <a:ext uri="{FF2B5EF4-FFF2-40B4-BE49-F238E27FC236}">
                <a16:creationId xmlns:a16="http://schemas.microsoft.com/office/drawing/2014/main" id="{AAACF2DE-C245-C633-3607-C20C1C05AD34}"/>
              </a:ext>
            </a:extLst>
          </p:cNvPr>
          <p:cNvGrpSpPr/>
          <p:nvPr/>
        </p:nvGrpSpPr>
        <p:grpSpPr>
          <a:xfrm>
            <a:off x="720000" y="1165739"/>
            <a:ext cx="1759929" cy="916850"/>
            <a:chOff x="720000" y="1165739"/>
            <a:chExt cx="1759929" cy="91685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03D4740-DC24-840E-C28D-7CFA6F95C0E4}"/>
                </a:ext>
              </a:extLst>
            </p:cNvPr>
            <p:cNvSpPr/>
            <p:nvPr/>
          </p:nvSpPr>
          <p:spPr>
            <a:xfrm>
              <a:off x="720000" y="1473516"/>
              <a:ext cx="1759929" cy="60907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Filename: Text1.txt</a:t>
              </a:r>
            </a:p>
            <a:p>
              <a:r>
                <a:rPr lang="en-US" dirty="0" err="1">
                  <a:solidFill>
                    <a:schemeClr val="accent5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StartCluster</a:t>
              </a:r>
              <a:r>
                <a:rPr lang="en-US" dirty="0">
                  <a:solidFill>
                    <a:schemeClr val="accent5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: 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695DB15-1A8F-E75B-DDF4-1D4DF96A38D0}"/>
                </a:ext>
              </a:extLst>
            </p:cNvPr>
            <p:cNvSpPr/>
            <p:nvPr/>
          </p:nvSpPr>
          <p:spPr>
            <a:xfrm>
              <a:off x="870437" y="1165739"/>
              <a:ext cx="1459054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Directory entry</a:t>
              </a:r>
            </a:p>
          </p:txBody>
        </p:sp>
      </p:grpSp>
      <p:grpSp>
        <p:nvGrpSpPr>
          <p:cNvPr id="1402" name="Group 1401">
            <a:extLst>
              <a:ext uri="{FF2B5EF4-FFF2-40B4-BE49-F238E27FC236}">
                <a16:creationId xmlns:a16="http://schemas.microsoft.com/office/drawing/2014/main" id="{06F569D5-7891-C70B-B611-66F3591912C8}"/>
              </a:ext>
            </a:extLst>
          </p:cNvPr>
          <p:cNvGrpSpPr/>
          <p:nvPr/>
        </p:nvGrpSpPr>
        <p:grpSpPr>
          <a:xfrm>
            <a:off x="2573287" y="1165739"/>
            <a:ext cx="6002899" cy="1545041"/>
            <a:chOff x="2573287" y="1165739"/>
            <a:chExt cx="6002899" cy="154504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3CDE140-D0B2-D1B2-2857-B85F598574DE}"/>
                </a:ext>
              </a:extLst>
            </p:cNvPr>
            <p:cNvSpPr/>
            <p:nvPr/>
          </p:nvSpPr>
          <p:spPr>
            <a:xfrm>
              <a:off x="2573287" y="1165739"/>
              <a:ext cx="6002899" cy="1545041"/>
            </a:xfrm>
            <a:prstGeom prst="rect">
              <a:avLst/>
            </a:prstGeom>
            <a:ln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6C6C6C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Data Area</a:t>
              </a:r>
            </a:p>
            <a:p>
              <a:pPr algn="ctr"/>
              <a:endParaRPr lang="en-US" sz="3200" dirty="0">
                <a:solidFill>
                  <a:srgbClr val="6C6C6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  <a:p>
              <a:pPr algn="ctr"/>
              <a:endParaRPr lang="en-US" sz="3200" dirty="0">
                <a:solidFill>
                  <a:srgbClr val="6C6C6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46FC6DA4-7E47-1CD9-BFC0-33005029F40D}"/>
                </a:ext>
              </a:extLst>
            </p:cNvPr>
            <p:cNvSpPr/>
            <p:nvPr/>
          </p:nvSpPr>
          <p:spPr>
            <a:xfrm>
              <a:off x="6843251" y="2368747"/>
              <a:ext cx="88490" cy="88490"/>
            </a:xfrm>
            <a:prstGeom prst="flowChartConnector">
              <a:avLst/>
            </a:prstGeom>
            <a:ln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562B8858-9DF4-6E1F-BC0B-3AF39D80252F}"/>
                </a:ext>
              </a:extLst>
            </p:cNvPr>
            <p:cNvSpPr/>
            <p:nvPr/>
          </p:nvSpPr>
          <p:spPr>
            <a:xfrm>
              <a:off x="7029373" y="2368747"/>
              <a:ext cx="88490" cy="88490"/>
            </a:xfrm>
            <a:prstGeom prst="flowChartConnector">
              <a:avLst/>
            </a:prstGeom>
            <a:ln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7A254FE3-6C2C-9778-849D-DA58B330CA33}"/>
                </a:ext>
              </a:extLst>
            </p:cNvPr>
            <p:cNvSpPr/>
            <p:nvPr/>
          </p:nvSpPr>
          <p:spPr>
            <a:xfrm>
              <a:off x="6656824" y="2368747"/>
              <a:ext cx="88490" cy="88490"/>
            </a:xfrm>
            <a:prstGeom prst="flowChartConnector">
              <a:avLst/>
            </a:prstGeom>
            <a:ln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8AE1E1-5B86-3B87-93E2-9EFFA56FB674}"/>
                </a:ext>
              </a:extLst>
            </p:cNvPr>
            <p:cNvGrpSpPr/>
            <p:nvPr/>
          </p:nvGrpSpPr>
          <p:grpSpPr>
            <a:xfrm>
              <a:off x="2621368" y="1724195"/>
              <a:ext cx="1312608" cy="915930"/>
              <a:chOff x="1559485" y="2595447"/>
              <a:chExt cx="1312608" cy="915930"/>
            </a:xfrm>
          </p:grpSpPr>
          <p:sp>
            <p:nvSpPr>
              <p:cNvPr id="1344" name="Rectangle: Rounded Corners 1343">
                <a:extLst>
                  <a:ext uri="{FF2B5EF4-FFF2-40B4-BE49-F238E27FC236}">
                    <a16:creationId xmlns:a16="http://schemas.microsoft.com/office/drawing/2014/main" id="{1DD6D65F-10CE-C5C5-4F1C-9D8BA2F60F1E}"/>
                  </a:ext>
                </a:extLst>
              </p:cNvPr>
              <p:cNvSpPr/>
              <p:nvPr/>
            </p:nvSpPr>
            <p:spPr>
              <a:xfrm>
                <a:off x="1559485" y="3057112"/>
                <a:ext cx="1312608" cy="454265"/>
              </a:xfrm>
              <a:prstGeom prst="roundRect">
                <a:avLst/>
              </a:prstGeom>
              <a:solidFill>
                <a:srgbClr val="D5E5FD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5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Text1.txt</a:t>
                </a:r>
              </a:p>
            </p:txBody>
          </p:sp>
          <p:sp>
            <p:nvSpPr>
              <p:cNvPr id="1345" name="Rectangle 1344">
                <a:extLst>
                  <a:ext uri="{FF2B5EF4-FFF2-40B4-BE49-F238E27FC236}">
                    <a16:creationId xmlns:a16="http://schemas.microsoft.com/office/drawing/2014/main" id="{ADD26B11-5C4B-A895-B2B1-E44FBF1EEAE8}"/>
                  </a:ext>
                </a:extLst>
              </p:cNvPr>
              <p:cNvSpPr/>
              <p:nvPr/>
            </p:nvSpPr>
            <p:spPr>
              <a:xfrm>
                <a:off x="2037695" y="2595447"/>
                <a:ext cx="356187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cap="none" spc="0" dirty="0">
                    <a:ln w="12700">
                      <a:solidFill>
                        <a:schemeClr val="accent5"/>
                      </a:solidFill>
                      <a:prstDash val="solid"/>
                    </a:ln>
                    <a:solidFill>
                      <a:srgbClr val="D5E5FD"/>
                    </a:solidFill>
                    <a:effectLst/>
                  </a:rPr>
                  <a:t>2</a:t>
                </a:r>
              </a:p>
            </p:txBody>
          </p:sp>
        </p:grpSp>
        <p:grpSp>
          <p:nvGrpSpPr>
            <p:cNvPr id="1346" name="Group 1345">
              <a:extLst>
                <a:ext uri="{FF2B5EF4-FFF2-40B4-BE49-F238E27FC236}">
                  <a16:creationId xmlns:a16="http://schemas.microsoft.com/office/drawing/2014/main" id="{E3CC2799-4C1F-0120-EE29-B841DB97C80D}"/>
                </a:ext>
              </a:extLst>
            </p:cNvPr>
            <p:cNvGrpSpPr/>
            <p:nvPr/>
          </p:nvGrpSpPr>
          <p:grpSpPr>
            <a:xfrm>
              <a:off x="3933976" y="1724195"/>
              <a:ext cx="1312608" cy="915930"/>
              <a:chOff x="2872093" y="2595447"/>
              <a:chExt cx="1312608" cy="915930"/>
            </a:xfrm>
          </p:grpSpPr>
          <p:sp>
            <p:nvSpPr>
              <p:cNvPr id="1347" name="Rectangle: Rounded Corners 1346">
                <a:extLst>
                  <a:ext uri="{FF2B5EF4-FFF2-40B4-BE49-F238E27FC236}">
                    <a16:creationId xmlns:a16="http://schemas.microsoft.com/office/drawing/2014/main" id="{26131783-9A9E-5749-CC3F-E9F92D349E43}"/>
                  </a:ext>
                </a:extLst>
              </p:cNvPr>
              <p:cNvSpPr/>
              <p:nvPr/>
            </p:nvSpPr>
            <p:spPr>
              <a:xfrm>
                <a:off x="2872093" y="3057112"/>
                <a:ext cx="1312608" cy="454265"/>
              </a:xfrm>
              <a:prstGeom prst="roundRect">
                <a:avLst/>
              </a:prstGeom>
              <a:solidFill>
                <a:srgbClr val="F9FDE5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FFC000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Folder1</a:t>
                </a:r>
              </a:p>
            </p:txBody>
          </p:sp>
          <p:sp>
            <p:nvSpPr>
              <p:cNvPr id="1348" name="Rectangle 1347">
                <a:extLst>
                  <a:ext uri="{FF2B5EF4-FFF2-40B4-BE49-F238E27FC236}">
                    <a16:creationId xmlns:a16="http://schemas.microsoft.com/office/drawing/2014/main" id="{8ED9BB8E-F7CB-A284-16BB-4E064D915A72}"/>
                  </a:ext>
                </a:extLst>
              </p:cNvPr>
              <p:cNvSpPr/>
              <p:nvPr/>
            </p:nvSpPr>
            <p:spPr>
              <a:xfrm>
                <a:off x="3354261" y="2595447"/>
                <a:ext cx="356188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dirty="0">
                    <a:ln w="12700">
                      <a:solidFill>
                        <a:srgbClr val="FFC000"/>
                      </a:solidFill>
                      <a:prstDash val="solid"/>
                    </a:ln>
                    <a:solidFill>
                      <a:srgbClr val="F9FDE5"/>
                    </a:solidFill>
                  </a:rPr>
                  <a:t>3</a:t>
                </a:r>
                <a:endParaRPr lang="en-US" sz="2400" b="1" cap="none" spc="0" dirty="0">
                  <a:ln w="12700">
                    <a:solidFill>
                      <a:srgbClr val="FFC000"/>
                    </a:solidFill>
                    <a:prstDash val="solid"/>
                  </a:ln>
                  <a:solidFill>
                    <a:srgbClr val="F9FDE5"/>
                  </a:solidFill>
                  <a:effectLst/>
                </a:endParaRPr>
              </a:p>
            </p:txBody>
          </p:sp>
        </p:grpSp>
        <p:grpSp>
          <p:nvGrpSpPr>
            <p:cNvPr id="1349" name="Group 1348">
              <a:extLst>
                <a:ext uri="{FF2B5EF4-FFF2-40B4-BE49-F238E27FC236}">
                  <a16:creationId xmlns:a16="http://schemas.microsoft.com/office/drawing/2014/main" id="{1EC62378-3B66-A0CF-B89F-EB773C402EC8}"/>
                </a:ext>
              </a:extLst>
            </p:cNvPr>
            <p:cNvGrpSpPr/>
            <p:nvPr/>
          </p:nvGrpSpPr>
          <p:grpSpPr>
            <a:xfrm>
              <a:off x="5246584" y="1724195"/>
              <a:ext cx="1312608" cy="915930"/>
              <a:chOff x="4184701" y="2595447"/>
              <a:chExt cx="1312608" cy="915930"/>
            </a:xfrm>
          </p:grpSpPr>
          <p:sp>
            <p:nvSpPr>
              <p:cNvPr id="1350" name="Rectangle: Rounded Corners 1349">
                <a:extLst>
                  <a:ext uri="{FF2B5EF4-FFF2-40B4-BE49-F238E27FC236}">
                    <a16:creationId xmlns:a16="http://schemas.microsoft.com/office/drawing/2014/main" id="{C08CB5D1-266A-FA8C-F86A-F41FE47D50B5}"/>
                  </a:ext>
                </a:extLst>
              </p:cNvPr>
              <p:cNvSpPr/>
              <p:nvPr/>
            </p:nvSpPr>
            <p:spPr>
              <a:xfrm>
                <a:off x="4184701" y="3057112"/>
                <a:ext cx="1312608" cy="454265"/>
              </a:xfrm>
              <a:prstGeom prst="roundRect">
                <a:avLst/>
              </a:prstGeom>
              <a:solidFill>
                <a:srgbClr val="D5E5FD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5"/>
                    </a:solidFill>
                  </a:rPr>
                  <a:t>Text1.txt</a:t>
                </a:r>
              </a:p>
            </p:txBody>
          </p:sp>
          <p:sp>
            <p:nvSpPr>
              <p:cNvPr id="1360" name="Rectangle 1359">
                <a:extLst>
                  <a:ext uri="{FF2B5EF4-FFF2-40B4-BE49-F238E27FC236}">
                    <a16:creationId xmlns:a16="http://schemas.microsoft.com/office/drawing/2014/main" id="{5C8D65CF-4640-FA3D-CF4A-9DB20679ECE2}"/>
                  </a:ext>
                </a:extLst>
              </p:cNvPr>
              <p:cNvSpPr/>
              <p:nvPr/>
            </p:nvSpPr>
            <p:spPr>
              <a:xfrm>
                <a:off x="4670827" y="2595447"/>
                <a:ext cx="356188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dirty="0">
                    <a:ln w="12700">
                      <a:solidFill>
                        <a:schemeClr val="accent5"/>
                      </a:solidFill>
                      <a:prstDash val="solid"/>
                    </a:ln>
                    <a:solidFill>
                      <a:srgbClr val="D5E5FD"/>
                    </a:solidFill>
                  </a:rPr>
                  <a:t>4</a:t>
                </a:r>
                <a:endParaRPr lang="en-US" sz="2400" b="1" cap="none" spc="0" dirty="0">
                  <a:ln w="12700">
                    <a:solidFill>
                      <a:schemeClr val="accent5"/>
                    </a:solidFill>
                    <a:prstDash val="solid"/>
                  </a:ln>
                  <a:solidFill>
                    <a:srgbClr val="D5E5FD"/>
                  </a:solidFill>
                  <a:effectLst/>
                </a:endParaRPr>
              </a:p>
            </p:txBody>
          </p:sp>
        </p:grpSp>
        <p:grpSp>
          <p:nvGrpSpPr>
            <p:cNvPr id="1361" name="Group 1360">
              <a:extLst>
                <a:ext uri="{FF2B5EF4-FFF2-40B4-BE49-F238E27FC236}">
                  <a16:creationId xmlns:a16="http://schemas.microsoft.com/office/drawing/2014/main" id="{0896672E-67C3-853C-6112-0523C81C9FC2}"/>
                </a:ext>
              </a:extLst>
            </p:cNvPr>
            <p:cNvGrpSpPr/>
            <p:nvPr/>
          </p:nvGrpSpPr>
          <p:grpSpPr>
            <a:xfrm>
              <a:off x="7215495" y="1724195"/>
              <a:ext cx="1312607" cy="915930"/>
              <a:chOff x="6153612" y="2595447"/>
              <a:chExt cx="1312607" cy="915930"/>
            </a:xfrm>
          </p:grpSpPr>
          <p:sp>
            <p:nvSpPr>
              <p:cNvPr id="1362" name="Rectangle: Rounded Corners 1361">
                <a:extLst>
                  <a:ext uri="{FF2B5EF4-FFF2-40B4-BE49-F238E27FC236}">
                    <a16:creationId xmlns:a16="http://schemas.microsoft.com/office/drawing/2014/main" id="{C85C5654-6A63-0054-2AB7-68C7E5083A78}"/>
                  </a:ext>
                </a:extLst>
              </p:cNvPr>
              <p:cNvSpPr/>
              <p:nvPr/>
            </p:nvSpPr>
            <p:spPr>
              <a:xfrm>
                <a:off x="6153612" y="3057112"/>
                <a:ext cx="1312607" cy="454265"/>
              </a:xfrm>
              <a:prstGeom prst="roundRect">
                <a:avLst/>
              </a:prstGeom>
              <a:ln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63" name="Rectangle 1362">
                <a:extLst>
                  <a:ext uri="{FF2B5EF4-FFF2-40B4-BE49-F238E27FC236}">
                    <a16:creationId xmlns:a16="http://schemas.microsoft.com/office/drawing/2014/main" id="{80FF1667-0F25-3382-2690-B6E93201A9E7}"/>
                  </a:ext>
                </a:extLst>
              </p:cNvPr>
              <p:cNvSpPr/>
              <p:nvPr/>
            </p:nvSpPr>
            <p:spPr>
              <a:xfrm>
                <a:off x="6623806" y="2595447"/>
                <a:ext cx="372218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cap="none" spc="0" dirty="0">
                    <a:ln w="12700">
                      <a:solidFill>
                        <a:srgbClr val="6C6C6C"/>
                      </a:solidFill>
                      <a:prstDash val="solid"/>
                    </a:ln>
                    <a:solidFill>
                      <a:srgbClr val="F9F9F9"/>
                    </a:solidFill>
                    <a:effectLst/>
                  </a:rPr>
                  <a:t>n</a:t>
                </a:r>
              </a:p>
            </p:txBody>
          </p:sp>
        </p:grpSp>
      </p:grpSp>
      <p:grpSp>
        <p:nvGrpSpPr>
          <p:cNvPr id="1403" name="Group 1402">
            <a:extLst>
              <a:ext uri="{FF2B5EF4-FFF2-40B4-BE49-F238E27FC236}">
                <a16:creationId xmlns:a16="http://schemas.microsoft.com/office/drawing/2014/main" id="{EB8C0B35-48B2-6A5B-1E99-6E4C38CDE18B}"/>
              </a:ext>
            </a:extLst>
          </p:cNvPr>
          <p:cNvGrpSpPr/>
          <p:nvPr/>
        </p:nvGrpSpPr>
        <p:grpSpPr>
          <a:xfrm>
            <a:off x="2573287" y="2845657"/>
            <a:ext cx="6002899" cy="1545041"/>
            <a:chOff x="2573287" y="2845657"/>
            <a:chExt cx="6002899" cy="1545041"/>
          </a:xfrm>
        </p:grpSpPr>
        <p:sp>
          <p:nvSpPr>
            <p:cNvPr id="1364" name="Rectangle 1363">
              <a:extLst>
                <a:ext uri="{FF2B5EF4-FFF2-40B4-BE49-F238E27FC236}">
                  <a16:creationId xmlns:a16="http://schemas.microsoft.com/office/drawing/2014/main" id="{2405C4A0-324A-22EA-59C4-91DF95ABB9BA}"/>
                </a:ext>
              </a:extLst>
            </p:cNvPr>
            <p:cNvSpPr/>
            <p:nvPr/>
          </p:nvSpPr>
          <p:spPr>
            <a:xfrm>
              <a:off x="2573287" y="2845657"/>
              <a:ext cx="6002899" cy="154504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File Allocation Tables</a:t>
              </a:r>
            </a:p>
            <a:p>
              <a:pPr algn="ctr"/>
              <a:endPara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  <a:p>
              <a:pPr algn="ctr"/>
              <a:endPara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65" name="Rectangle: Rounded Corners 1364">
              <a:extLst>
                <a:ext uri="{FF2B5EF4-FFF2-40B4-BE49-F238E27FC236}">
                  <a16:creationId xmlns:a16="http://schemas.microsoft.com/office/drawing/2014/main" id="{9DF49200-BB67-0468-9BDD-87E3CBF5739F}"/>
                </a:ext>
              </a:extLst>
            </p:cNvPr>
            <p:cNvSpPr/>
            <p:nvPr/>
          </p:nvSpPr>
          <p:spPr>
            <a:xfrm>
              <a:off x="7215496" y="3865778"/>
              <a:ext cx="656304" cy="454265"/>
            </a:xfrm>
            <a:prstGeom prst="roundRect">
              <a:avLst/>
            </a:prstGeom>
            <a:solidFill>
              <a:srgbClr val="F9FDE5"/>
            </a:solidFill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</a:rPr>
                <a:t>0xFFF</a:t>
              </a:r>
            </a:p>
          </p:txBody>
        </p:sp>
        <p:grpSp>
          <p:nvGrpSpPr>
            <p:cNvPr id="1366" name="Group 1365">
              <a:extLst>
                <a:ext uri="{FF2B5EF4-FFF2-40B4-BE49-F238E27FC236}">
                  <a16:creationId xmlns:a16="http://schemas.microsoft.com/office/drawing/2014/main" id="{CF930115-6A8A-9FC3-9804-0C363FE260EF}"/>
                </a:ext>
              </a:extLst>
            </p:cNvPr>
            <p:cNvGrpSpPr/>
            <p:nvPr/>
          </p:nvGrpSpPr>
          <p:grpSpPr>
            <a:xfrm>
              <a:off x="2621368" y="3404113"/>
              <a:ext cx="656304" cy="915930"/>
              <a:chOff x="1588982" y="2712023"/>
              <a:chExt cx="656304" cy="915930"/>
            </a:xfrm>
          </p:grpSpPr>
          <p:sp>
            <p:nvSpPr>
              <p:cNvPr id="1367" name="Rectangle: Rounded Corners 1366">
                <a:extLst>
                  <a:ext uri="{FF2B5EF4-FFF2-40B4-BE49-F238E27FC236}">
                    <a16:creationId xmlns:a16="http://schemas.microsoft.com/office/drawing/2014/main" id="{68234B14-0500-D86E-A993-C7D79152715D}"/>
                  </a:ext>
                </a:extLst>
              </p:cNvPr>
              <p:cNvSpPr/>
              <p:nvPr/>
            </p:nvSpPr>
            <p:spPr>
              <a:xfrm>
                <a:off x="1588982" y="3173688"/>
                <a:ext cx="656304" cy="454265"/>
              </a:xfrm>
              <a:prstGeom prst="roundRect">
                <a:avLst/>
              </a:prstGeom>
              <a:ln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1368" name="Rectangle 1367">
                <a:extLst>
                  <a:ext uri="{FF2B5EF4-FFF2-40B4-BE49-F238E27FC236}">
                    <a16:creationId xmlns:a16="http://schemas.microsoft.com/office/drawing/2014/main" id="{59E0B225-9E0C-9C27-AE8B-E31A3EB9FA95}"/>
                  </a:ext>
                </a:extLst>
              </p:cNvPr>
              <p:cNvSpPr/>
              <p:nvPr/>
            </p:nvSpPr>
            <p:spPr>
              <a:xfrm>
                <a:off x="1739041" y="2712023"/>
                <a:ext cx="356187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cap="none" spc="0" dirty="0">
                    <a:ln w="12700">
                      <a:solidFill>
                        <a:srgbClr val="6C6C6C"/>
                      </a:solidFill>
                      <a:prstDash val="solid"/>
                    </a:ln>
                    <a:solidFill>
                      <a:srgbClr val="F9F9F9"/>
                    </a:solidFill>
                    <a:effectLst/>
                  </a:rPr>
                  <a:t>0</a:t>
                </a:r>
              </a:p>
            </p:txBody>
          </p:sp>
        </p:grpSp>
        <p:sp>
          <p:nvSpPr>
            <p:cNvPr id="1369" name="Flowchart: Connector 1368">
              <a:extLst>
                <a:ext uri="{FF2B5EF4-FFF2-40B4-BE49-F238E27FC236}">
                  <a16:creationId xmlns:a16="http://schemas.microsoft.com/office/drawing/2014/main" id="{DA24AE16-0A7D-B1DB-4FD0-BCB24DC97B91}"/>
                </a:ext>
              </a:extLst>
            </p:cNvPr>
            <p:cNvSpPr/>
            <p:nvPr/>
          </p:nvSpPr>
          <p:spPr>
            <a:xfrm>
              <a:off x="6843251" y="4048665"/>
              <a:ext cx="88490" cy="88490"/>
            </a:xfrm>
            <a:prstGeom prst="flowChartConnector">
              <a:avLst/>
            </a:prstGeom>
            <a:ln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0" name="Flowchart: Connector 1369">
              <a:extLst>
                <a:ext uri="{FF2B5EF4-FFF2-40B4-BE49-F238E27FC236}">
                  <a16:creationId xmlns:a16="http://schemas.microsoft.com/office/drawing/2014/main" id="{A33A12D1-A8AE-C72B-453A-3ADCA4CD16FE}"/>
                </a:ext>
              </a:extLst>
            </p:cNvPr>
            <p:cNvSpPr/>
            <p:nvPr/>
          </p:nvSpPr>
          <p:spPr>
            <a:xfrm>
              <a:off x="7029373" y="4048665"/>
              <a:ext cx="88490" cy="88490"/>
            </a:xfrm>
            <a:prstGeom prst="flowChartConnector">
              <a:avLst/>
            </a:prstGeom>
            <a:ln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1" name="Flowchart: Connector 1370">
              <a:extLst>
                <a:ext uri="{FF2B5EF4-FFF2-40B4-BE49-F238E27FC236}">
                  <a16:creationId xmlns:a16="http://schemas.microsoft.com/office/drawing/2014/main" id="{7A3537F2-7C6A-4C96-EB34-88FED84E5324}"/>
                </a:ext>
              </a:extLst>
            </p:cNvPr>
            <p:cNvSpPr/>
            <p:nvPr/>
          </p:nvSpPr>
          <p:spPr>
            <a:xfrm>
              <a:off x="6656824" y="4048665"/>
              <a:ext cx="88490" cy="88490"/>
            </a:xfrm>
            <a:prstGeom prst="flowChartConnector">
              <a:avLst/>
            </a:prstGeom>
            <a:ln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72" name="Group 1371">
              <a:extLst>
                <a:ext uri="{FF2B5EF4-FFF2-40B4-BE49-F238E27FC236}">
                  <a16:creationId xmlns:a16="http://schemas.microsoft.com/office/drawing/2014/main" id="{A19834D9-B8C5-FB41-D2C9-41BB6C30B407}"/>
                </a:ext>
              </a:extLst>
            </p:cNvPr>
            <p:cNvGrpSpPr/>
            <p:nvPr/>
          </p:nvGrpSpPr>
          <p:grpSpPr>
            <a:xfrm>
              <a:off x="3277672" y="3404113"/>
              <a:ext cx="656304" cy="915930"/>
              <a:chOff x="2245286" y="2712023"/>
              <a:chExt cx="656304" cy="915930"/>
            </a:xfrm>
          </p:grpSpPr>
          <p:sp>
            <p:nvSpPr>
              <p:cNvPr id="1373" name="Rectangle: Rounded Corners 1372">
                <a:extLst>
                  <a:ext uri="{FF2B5EF4-FFF2-40B4-BE49-F238E27FC236}">
                    <a16:creationId xmlns:a16="http://schemas.microsoft.com/office/drawing/2014/main" id="{6DA8A967-0869-EDB0-D85F-CD66ED3C6628}"/>
                  </a:ext>
                </a:extLst>
              </p:cNvPr>
              <p:cNvSpPr/>
              <p:nvPr/>
            </p:nvSpPr>
            <p:spPr>
              <a:xfrm>
                <a:off x="2245286" y="3173688"/>
                <a:ext cx="656304" cy="454265"/>
              </a:xfrm>
              <a:prstGeom prst="roundRect">
                <a:avLst/>
              </a:prstGeom>
              <a:ln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4" name="Rectangle 1373">
                <a:extLst>
                  <a:ext uri="{FF2B5EF4-FFF2-40B4-BE49-F238E27FC236}">
                    <a16:creationId xmlns:a16="http://schemas.microsoft.com/office/drawing/2014/main" id="{1AFC9F11-8034-7E8C-3789-B585648DDF6D}"/>
                  </a:ext>
                </a:extLst>
              </p:cNvPr>
              <p:cNvSpPr/>
              <p:nvPr/>
            </p:nvSpPr>
            <p:spPr>
              <a:xfrm>
                <a:off x="2391351" y="2712023"/>
                <a:ext cx="356188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dirty="0">
                    <a:ln w="12700">
                      <a:solidFill>
                        <a:srgbClr val="6C6C6C"/>
                      </a:solidFill>
                      <a:prstDash val="solid"/>
                    </a:ln>
                    <a:solidFill>
                      <a:srgbClr val="F9F9F9"/>
                    </a:solidFill>
                  </a:rPr>
                  <a:t>1</a:t>
                </a:r>
                <a:endParaRPr lang="en-US" sz="2400" b="1" cap="none" spc="0" dirty="0">
                  <a:ln w="12700">
                    <a:solidFill>
                      <a:srgbClr val="6C6C6C"/>
                    </a:solidFill>
                    <a:prstDash val="solid"/>
                  </a:ln>
                  <a:solidFill>
                    <a:srgbClr val="F9F9F9"/>
                  </a:solidFill>
                  <a:effectLst/>
                </a:endParaRPr>
              </a:p>
            </p:txBody>
          </p:sp>
        </p:grpSp>
        <p:grpSp>
          <p:nvGrpSpPr>
            <p:cNvPr id="1375" name="Group 1374">
              <a:extLst>
                <a:ext uri="{FF2B5EF4-FFF2-40B4-BE49-F238E27FC236}">
                  <a16:creationId xmlns:a16="http://schemas.microsoft.com/office/drawing/2014/main" id="{5A20CF95-FBD1-DAF1-B920-B19389660407}"/>
                </a:ext>
              </a:extLst>
            </p:cNvPr>
            <p:cNvGrpSpPr/>
            <p:nvPr/>
          </p:nvGrpSpPr>
          <p:grpSpPr>
            <a:xfrm>
              <a:off x="3933976" y="3404113"/>
              <a:ext cx="656304" cy="915930"/>
              <a:chOff x="2901590" y="2712023"/>
              <a:chExt cx="656304" cy="915930"/>
            </a:xfrm>
          </p:grpSpPr>
          <p:sp>
            <p:nvSpPr>
              <p:cNvPr id="1376" name="Rectangle: Rounded Corners 1375">
                <a:extLst>
                  <a:ext uri="{FF2B5EF4-FFF2-40B4-BE49-F238E27FC236}">
                    <a16:creationId xmlns:a16="http://schemas.microsoft.com/office/drawing/2014/main" id="{5A989594-A292-7CB6-EBF3-8C3F232C8868}"/>
                  </a:ext>
                </a:extLst>
              </p:cNvPr>
              <p:cNvSpPr/>
              <p:nvPr/>
            </p:nvSpPr>
            <p:spPr>
              <a:xfrm>
                <a:off x="2901590" y="3173688"/>
                <a:ext cx="656304" cy="454265"/>
              </a:xfrm>
              <a:prstGeom prst="roundRect">
                <a:avLst/>
              </a:prstGeom>
              <a:solidFill>
                <a:srgbClr val="D5E5FD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accent5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0x004</a:t>
                </a:r>
              </a:p>
            </p:txBody>
          </p:sp>
          <p:sp>
            <p:nvSpPr>
              <p:cNvPr id="1377" name="Rectangle 1376">
                <a:extLst>
                  <a:ext uri="{FF2B5EF4-FFF2-40B4-BE49-F238E27FC236}">
                    <a16:creationId xmlns:a16="http://schemas.microsoft.com/office/drawing/2014/main" id="{405C4B24-18AC-7330-4725-F497F96374D3}"/>
                  </a:ext>
                </a:extLst>
              </p:cNvPr>
              <p:cNvSpPr/>
              <p:nvPr/>
            </p:nvSpPr>
            <p:spPr>
              <a:xfrm>
                <a:off x="3043661" y="2712023"/>
                <a:ext cx="356188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dirty="0">
                    <a:ln w="12700">
                      <a:solidFill>
                        <a:schemeClr val="accent5"/>
                      </a:solidFill>
                      <a:prstDash val="solid"/>
                    </a:ln>
                    <a:solidFill>
                      <a:srgbClr val="D5E5FD"/>
                    </a:solidFill>
                  </a:rPr>
                  <a:t>2</a:t>
                </a:r>
                <a:endParaRPr lang="en-US" sz="2400" b="1" cap="none" spc="0" dirty="0">
                  <a:ln w="12700">
                    <a:solidFill>
                      <a:schemeClr val="accent5"/>
                    </a:solidFill>
                    <a:prstDash val="solid"/>
                  </a:ln>
                  <a:solidFill>
                    <a:srgbClr val="D5E5FD"/>
                  </a:solidFill>
                  <a:effectLst/>
                </a:endParaRPr>
              </a:p>
            </p:txBody>
          </p:sp>
        </p:grpSp>
        <p:grpSp>
          <p:nvGrpSpPr>
            <p:cNvPr id="1378" name="Group 1377">
              <a:extLst>
                <a:ext uri="{FF2B5EF4-FFF2-40B4-BE49-F238E27FC236}">
                  <a16:creationId xmlns:a16="http://schemas.microsoft.com/office/drawing/2014/main" id="{C4FBB196-000C-4B1F-8F80-D8307C552A27}"/>
                </a:ext>
              </a:extLst>
            </p:cNvPr>
            <p:cNvGrpSpPr/>
            <p:nvPr/>
          </p:nvGrpSpPr>
          <p:grpSpPr>
            <a:xfrm>
              <a:off x="4590280" y="3404113"/>
              <a:ext cx="656304" cy="915930"/>
              <a:chOff x="3557894" y="2712023"/>
              <a:chExt cx="656304" cy="915930"/>
            </a:xfrm>
          </p:grpSpPr>
          <p:sp>
            <p:nvSpPr>
              <p:cNvPr id="1379" name="Rectangle: Rounded Corners 1378">
                <a:extLst>
                  <a:ext uri="{FF2B5EF4-FFF2-40B4-BE49-F238E27FC236}">
                    <a16:creationId xmlns:a16="http://schemas.microsoft.com/office/drawing/2014/main" id="{CA552F51-5C59-B93D-0FB8-63ABCCD8EEDE}"/>
                  </a:ext>
                </a:extLst>
              </p:cNvPr>
              <p:cNvSpPr/>
              <p:nvPr/>
            </p:nvSpPr>
            <p:spPr>
              <a:xfrm>
                <a:off x="3557894" y="3173688"/>
                <a:ext cx="656304" cy="454265"/>
              </a:xfrm>
              <a:prstGeom prst="roundRect">
                <a:avLst/>
              </a:prstGeom>
              <a:solidFill>
                <a:srgbClr val="F9FDE5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</a:rPr>
                  <a:t>…</a:t>
                </a:r>
              </a:p>
            </p:txBody>
          </p:sp>
          <p:sp>
            <p:nvSpPr>
              <p:cNvPr id="1380" name="Rectangle 1379">
                <a:extLst>
                  <a:ext uri="{FF2B5EF4-FFF2-40B4-BE49-F238E27FC236}">
                    <a16:creationId xmlns:a16="http://schemas.microsoft.com/office/drawing/2014/main" id="{5883343B-4023-5F00-C75C-0D48F046B6DF}"/>
                  </a:ext>
                </a:extLst>
              </p:cNvPr>
              <p:cNvSpPr/>
              <p:nvPr/>
            </p:nvSpPr>
            <p:spPr>
              <a:xfrm>
                <a:off x="3695971" y="2712023"/>
                <a:ext cx="356188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dirty="0">
                    <a:ln w="12700">
                      <a:solidFill>
                        <a:srgbClr val="FFC000"/>
                      </a:solidFill>
                      <a:prstDash val="solid"/>
                    </a:ln>
                    <a:solidFill>
                      <a:srgbClr val="F9FDE5"/>
                    </a:solidFill>
                  </a:rPr>
                  <a:t>3</a:t>
                </a:r>
                <a:endParaRPr lang="en-US" sz="2400" b="1" cap="none" spc="0" dirty="0">
                  <a:ln w="12700">
                    <a:solidFill>
                      <a:srgbClr val="FFC000"/>
                    </a:solidFill>
                    <a:prstDash val="solid"/>
                  </a:ln>
                  <a:solidFill>
                    <a:srgbClr val="F9FDE5"/>
                  </a:solidFill>
                  <a:effectLst/>
                </a:endParaRPr>
              </a:p>
            </p:txBody>
          </p:sp>
        </p:grpSp>
        <p:grpSp>
          <p:nvGrpSpPr>
            <p:cNvPr id="1381" name="Group 1380">
              <a:extLst>
                <a:ext uri="{FF2B5EF4-FFF2-40B4-BE49-F238E27FC236}">
                  <a16:creationId xmlns:a16="http://schemas.microsoft.com/office/drawing/2014/main" id="{BE0C2BB0-35D3-33D4-512A-CB421E0691AB}"/>
                </a:ext>
              </a:extLst>
            </p:cNvPr>
            <p:cNvGrpSpPr/>
            <p:nvPr/>
          </p:nvGrpSpPr>
          <p:grpSpPr>
            <a:xfrm>
              <a:off x="5246584" y="3404113"/>
              <a:ext cx="656304" cy="915930"/>
              <a:chOff x="4214198" y="2712023"/>
              <a:chExt cx="656304" cy="915930"/>
            </a:xfrm>
          </p:grpSpPr>
          <p:sp>
            <p:nvSpPr>
              <p:cNvPr id="1382" name="Rectangle: Rounded Corners 1381">
                <a:extLst>
                  <a:ext uri="{FF2B5EF4-FFF2-40B4-BE49-F238E27FC236}">
                    <a16:creationId xmlns:a16="http://schemas.microsoft.com/office/drawing/2014/main" id="{E17837F4-A662-229C-369A-7B1A5FE99B0D}"/>
                  </a:ext>
                </a:extLst>
              </p:cNvPr>
              <p:cNvSpPr/>
              <p:nvPr/>
            </p:nvSpPr>
            <p:spPr>
              <a:xfrm>
                <a:off x="4214198" y="3173688"/>
                <a:ext cx="656304" cy="454265"/>
              </a:xfrm>
              <a:prstGeom prst="roundRect">
                <a:avLst/>
              </a:prstGeom>
              <a:solidFill>
                <a:srgbClr val="D5E5FD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accent5"/>
                    </a:solidFill>
                  </a:rPr>
                  <a:t>0xFFF</a:t>
                </a:r>
              </a:p>
            </p:txBody>
          </p:sp>
          <p:sp>
            <p:nvSpPr>
              <p:cNvPr id="1383" name="Rectangle 1382">
                <a:extLst>
                  <a:ext uri="{FF2B5EF4-FFF2-40B4-BE49-F238E27FC236}">
                    <a16:creationId xmlns:a16="http://schemas.microsoft.com/office/drawing/2014/main" id="{130A9F32-1AB0-594A-F608-C81E128E0D79}"/>
                  </a:ext>
                </a:extLst>
              </p:cNvPr>
              <p:cNvSpPr/>
              <p:nvPr/>
            </p:nvSpPr>
            <p:spPr>
              <a:xfrm>
                <a:off x="4348281" y="2712023"/>
                <a:ext cx="356188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dirty="0">
                    <a:ln w="12700">
                      <a:solidFill>
                        <a:schemeClr val="accent5"/>
                      </a:solidFill>
                      <a:prstDash val="solid"/>
                    </a:ln>
                    <a:solidFill>
                      <a:srgbClr val="D5E5FD"/>
                    </a:solidFill>
                  </a:rPr>
                  <a:t>4</a:t>
                </a:r>
                <a:endParaRPr lang="en-US" sz="2400" b="1" cap="none" spc="0" dirty="0">
                  <a:ln w="12700">
                    <a:solidFill>
                      <a:schemeClr val="accent5"/>
                    </a:solidFill>
                    <a:prstDash val="solid"/>
                  </a:ln>
                  <a:solidFill>
                    <a:srgbClr val="D5E5FD"/>
                  </a:solidFill>
                  <a:effectLst/>
                </a:endParaRPr>
              </a:p>
            </p:txBody>
          </p:sp>
        </p:grpSp>
        <p:sp>
          <p:nvSpPr>
            <p:cNvPr id="1385" name="Rectangle: Rounded Corners 1384">
              <a:extLst>
                <a:ext uri="{FF2B5EF4-FFF2-40B4-BE49-F238E27FC236}">
                  <a16:creationId xmlns:a16="http://schemas.microsoft.com/office/drawing/2014/main" id="{AE4F6079-1F8F-16A4-383A-232C81DA68CF}"/>
                </a:ext>
              </a:extLst>
            </p:cNvPr>
            <p:cNvSpPr/>
            <p:nvPr/>
          </p:nvSpPr>
          <p:spPr>
            <a:xfrm>
              <a:off x="5902888" y="3865778"/>
              <a:ext cx="656304" cy="454265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grpSp>
          <p:nvGrpSpPr>
            <p:cNvPr id="1387" name="Group 1386">
              <a:extLst>
                <a:ext uri="{FF2B5EF4-FFF2-40B4-BE49-F238E27FC236}">
                  <a16:creationId xmlns:a16="http://schemas.microsoft.com/office/drawing/2014/main" id="{642D66E5-15CC-762B-CE6F-4EAB237F0D66}"/>
                </a:ext>
              </a:extLst>
            </p:cNvPr>
            <p:cNvGrpSpPr/>
            <p:nvPr/>
          </p:nvGrpSpPr>
          <p:grpSpPr>
            <a:xfrm>
              <a:off x="7871800" y="3404113"/>
              <a:ext cx="656304" cy="915930"/>
              <a:chOff x="6839414" y="2712023"/>
              <a:chExt cx="656304" cy="915930"/>
            </a:xfrm>
          </p:grpSpPr>
          <p:sp>
            <p:nvSpPr>
              <p:cNvPr id="1388" name="Rectangle: Rounded Corners 1387">
                <a:extLst>
                  <a:ext uri="{FF2B5EF4-FFF2-40B4-BE49-F238E27FC236}">
                    <a16:creationId xmlns:a16="http://schemas.microsoft.com/office/drawing/2014/main" id="{9514D238-6ACB-E081-7770-E66DDCC26F32}"/>
                  </a:ext>
                </a:extLst>
              </p:cNvPr>
              <p:cNvSpPr/>
              <p:nvPr/>
            </p:nvSpPr>
            <p:spPr>
              <a:xfrm>
                <a:off x="6839414" y="3173688"/>
                <a:ext cx="656304" cy="454265"/>
              </a:xfrm>
              <a:prstGeom prst="roundRect">
                <a:avLst/>
              </a:prstGeom>
              <a:ln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9" name="Rectangle 1388">
                <a:extLst>
                  <a:ext uri="{FF2B5EF4-FFF2-40B4-BE49-F238E27FC236}">
                    <a16:creationId xmlns:a16="http://schemas.microsoft.com/office/drawing/2014/main" id="{838F9C5B-27B2-79D9-A863-1775246B7D2B}"/>
                  </a:ext>
                </a:extLst>
              </p:cNvPr>
              <p:cNvSpPr/>
              <p:nvPr/>
            </p:nvSpPr>
            <p:spPr>
              <a:xfrm>
                <a:off x="6949506" y="2712023"/>
                <a:ext cx="372218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dirty="0">
                    <a:ln w="12700">
                      <a:solidFill>
                        <a:srgbClr val="6C6C6C"/>
                      </a:solidFill>
                      <a:prstDash val="solid"/>
                    </a:ln>
                    <a:solidFill>
                      <a:srgbClr val="F9F9F9"/>
                    </a:solidFill>
                  </a:rPr>
                  <a:t>n</a:t>
                </a:r>
                <a:endParaRPr lang="en-US" sz="2400" b="1" cap="none" spc="0" dirty="0">
                  <a:ln w="12700">
                    <a:solidFill>
                      <a:srgbClr val="6C6C6C"/>
                    </a:solidFill>
                    <a:prstDash val="solid"/>
                  </a:ln>
                  <a:solidFill>
                    <a:srgbClr val="F9F9F9"/>
                  </a:solidFill>
                  <a:effectLst/>
                </a:endParaRPr>
              </a:p>
            </p:txBody>
          </p:sp>
        </p:grpSp>
      </p:grpSp>
      <p:grpSp>
        <p:nvGrpSpPr>
          <p:cNvPr id="1391" name="Group 1390">
            <a:extLst>
              <a:ext uri="{FF2B5EF4-FFF2-40B4-BE49-F238E27FC236}">
                <a16:creationId xmlns:a16="http://schemas.microsoft.com/office/drawing/2014/main" id="{2AFC7078-9D21-3766-B25F-CB275F31633B}"/>
              </a:ext>
            </a:extLst>
          </p:cNvPr>
          <p:cNvGrpSpPr/>
          <p:nvPr/>
        </p:nvGrpSpPr>
        <p:grpSpPr>
          <a:xfrm>
            <a:off x="715421" y="2181700"/>
            <a:ext cx="1759929" cy="916850"/>
            <a:chOff x="720000" y="1165739"/>
            <a:chExt cx="1759929" cy="916850"/>
          </a:xfrm>
        </p:grpSpPr>
        <p:sp>
          <p:nvSpPr>
            <p:cNvPr id="1392" name="Rectangle: Rounded Corners 1391">
              <a:extLst>
                <a:ext uri="{FF2B5EF4-FFF2-40B4-BE49-F238E27FC236}">
                  <a16:creationId xmlns:a16="http://schemas.microsoft.com/office/drawing/2014/main" id="{1583A992-6ADD-D83B-3C07-42208834ED05}"/>
                </a:ext>
              </a:extLst>
            </p:cNvPr>
            <p:cNvSpPr/>
            <p:nvPr/>
          </p:nvSpPr>
          <p:spPr>
            <a:xfrm>
              <a:off x="720000" y="1473516"/>
              <a:ext cx="1759929" cy="609073"/>
            </a:xfrm>
            <a:prstGeom prst="roundRect">
              <a:avLst/>
            </a:prstGeom>
            <a:solidFill>
              <a:srgbClr val="F9FDE5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FFC00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Filename: Folder1</a:t>
              </a:r>
            </a:p>
            <a:p>
              <a:r>
                <a:rPr lang="en-US" dirty="0" err="1">
                  <a:solidFill>
                    <a:srgbClr val="FFC00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StartCluster</a:t>
              </a:r>
              <a:r>
                <a:rPr lang="en-US" dirty="0">
                  <a:solidFill>
                    <a:srgbClr val="FFC00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: 3</a:t>
              </a:r>
            </a:p>
          </p:txBody>
        </p:sp>
        <p:sp>
          <p:nvSpPr>
            <p:cNvPr id="1393" name="Rectangle 1392">
              <a:extLst>
                <a:ext uri="{FF2B5EF4-FFF2-40B4-BE49-F238E27FC236}">
                  <a16:creationId xmlns:a16="http://schemas.microsoft.com/office/drawing/2014/main" id="{46FAE98E-707D-73C9-B404-D68C09412EDA}"/>
                </a:ext>
              </a:extLst>
            </p:cNvPr>
            <p:cNvSpPr/>
            <p:nvPr/>
          </p:nvSpPr>
          <p:spPr>
            <a:xfrm>
              <a:off x="870437" y="1165739"/>
              <a:ext cx="1459054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dirty="0">
                  <a:ln w="22225">
                    <a:solidFill>
                      <a:srgbClr val="FFC000"/>
                    </a:solidFill>
                    <a:prstDash val="solid"/>
                  </a:ln>
                  <a:solidFill>
                    <a:srgbClr val="F9FDE5"/>
                  </a:solidFill>
                </a:rPr>
                <a:t>Directory entry</a:t>
              </a:r>
            </a:p>
          </p:txBody>
        </p:sp>
      </p:grpSp>
      <p:sp>
        <p:nvSpPr>
          <p:cNvPr id="1394" name="Arrow: Right 1393">
            <a:extLst>
              <a:ext uri="{FF2B5EF4-FFF2-40B4-BE49-F238E27FC236}">
                <a16:creationId xmlns:a16="http://schemas.microsoft.com/office/drawing/2014/main" id="{8EEAC2EB-0ADD-4D44-2398-04D837BF4B2D}"/>
              </a:ext>
            </a:extLst>
          </p:cNvPr>
          <p:cNvSpPr/>
          <p:nvPr/>
        </p:nvSpPr>
        <p:spPr>
          <a:xfrm rot="204647">
            <a:off x="2079891" y="1837649"/>
            <a:ext cx="986791" cy="179978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5" name="Arrow: Right 1394">
            <a:extLst>
              <a:ext uri="{FF2B5EF4-FFF2-40B4-BE49-F238E27FC236}">
                <a16:creationId xmlns:a16="http://schemas.microsoft.com/office/drawing/2014/main" id="{D73CE1B5-9397-115E-18B2-9C2935588271}"/>
              </a:ext>
            </a:extLst>
          </p:cNvPr>
          <p:cNvSpPr/>
          <p:nvPr/>
        </p:nvSpPr>
        <p:spPr>
          <a:xfrm rot="3687370">
            <a:off x="3040916" y="2683972"/>
            <a:ext cx="1493337" cy="17973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6" name="Arrow: Right 1395">
            <a:extLst>
              <a:ext uri="{FF2B5EF4-FFF2-40B4-BE49-F238E27FC236}">
                <a16:creationId xmlns:a16="http://schemas.microsoft.com/office/drawing/2014/main" id="{11B2B9D3-FD47-7DF4-1B39-2920C21A40EE}"/>
              </a:ext>
            </a:extLst>
          </p:cNvPr>
          <p:cNvSpPr/>
          <p:nvPr/>
        </p:nvSpPr>
        <p:spPr>
          <a:xfrm rot="18379651">
            <a:off x="3930333" y="2933580"/>
            <a:ext cx="2302488" cy="15583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7" name="Arrow: Right 1396">
            <a:extLst>
              <a:ext uri="{FF2B5EF4-FFF2-40B4-BE49-F238E27FC236}">
                <a16:creationId xmlns:a16="http://schemas.microsoft.com/office/drawing/2014/main" id="{870679DC-C04F-2C6E-48E6-FDACAAAF4518}"/>
              </a:ext>
            </a:extLst>
          </p:cNvPr>
          <p:cNvSpPr/>
          <p:nvPr/>
        </p:nvSpPr>
        <p:spPr>
          <a:xfrm rot="6118487">
            <a:off x="5139468" y="2710680"/>
            <a:ext cx="1287135" cy="16118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8" name="Arrow: Right 1397">
            <a:extLst>
              <a:ext uri="{FF2B5EF4-FFF2-40B4-BE49-F238E27FC236}">
                <a16:creationId xmlns:a16="http://schemas.microsoft.com/office/drawing/2014/main" id="{4A022622-F5D4-95B4-4D06-C99A9B57814F}"/>
              </a:ext>
            </a:extLst>
          </p:cNvPr>
          <p:cNvSpPr/>
          <p:nvPr/>
        </p:nvSpPr>
        <p:spPr>
          <a:xfrm rot="20391418">
            <a:off x="1980773" y="2353993"/>
            <a:ext cx="2494390" cy="179572"/>
          </a:xfrm>
          <a:prstGeom prst="right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9" name="Arrow: Right 1398">
            <a:extLst>
              <a:ext uri="{FF2B5EF4-FFF2-40B4-BE49-F238E27FC236}">
                <a16:creationId xmlns:a16="http://schemas.microsoft.com/office/drawing/2014/main" id="{DF7E153A-9D4C-B5F0-7E7D-E81E762D898E}"/>
              </a:ext>
            </a:extLst>
          </p:cNvPr>
          <p:cNvSpPr/>
          <p:nvPr/>
        </p:nvSpPr>
        <p:spPr>
          <a:xfrm rot="4783861">
            <a:off x="4115963" y="2724784"/>
            <a:ext cx="1313326" cy="161477"/>
          </a:xfrm>
          <a:prstGeom prst="right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0" name="Arrow: Right 1399">
            <a:extLst>
              <a:ext uri="{FF2B5EF4-FFF2-40B4-BE49-F238E27FC236}">
                <a16:creationId xmlns:a16="http://schemas.microsoft.com/office/drawing/2014/main" id="{9186F282-616D-8EBF-AB6F-4047AFB91861}"/>
              </a:ext>
            </a:extLst>
          </p:cNvPr>
          <p:cNvSpPr/>
          <p:nvPr/>
        </p:nvSpPr>
        <p:spPr>
          <a:xfrm rot="19250742">
            <a:off x="4768460" y="3184640"/>
            <a:ext cx="2302488" cy="155830"/>
          </a:xfrm>
          <a:prstGeom prst="right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1" name="Arrow: Right 1400">
            <a:extLst>
              <a:ext uri="{FF2B5EF4-FFF2-40B4-BE49-F238E27FC236}">
                <a16:creationId xmlns:a16="http://schemas.microsoft.com/office/drawing/2014/main" id="{8A63D4F5-C598-9888-AAD3-CC19DC17B784}"/>
              </a:ext>
            </a:extLst>
          </p:cNvPr>
          <p:cNvSpPr/>
          <p:nvPr/>
        </p:nvSpPr>
        <p:spPr>
          <a:xfrm rot="4073723">
            <a:off x="6634632" y="3078643"/>
            <a:ext cx="1313326" cy="153349"/>
          </a:xfrm>
          <a:prstGeom prst="right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" grpId="0" animBg="1"/>
      <p:bldP spid="1394" grpId="1" animBg="1"/>
      <p:bldP spid="1395" grpId="0" animBg="1"/>
      <p:bldP spid="1395" grpId="1" animBg="1"/>
      <p:bldP spid="1396" grpId="0" animBg="1"/>
      <p:bldP spid="1396" grpId="1" animBg="1"/>
      <p:bldP spid="1397" grpId="0" animBg="1"/>
      <p:bldP spid="1397" grpId="1" animBg="1"/>
      <p:bldP spid="1398" grpId="0" animBg="1"/>
      <p:bldP spid="1399" grpId="0" animBg="1"/>
      <p:bldP spid="1400" grpId="0" animBg="1"/>
      <p:bldP spid="140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p70"/>
          <p:cNvSpPr txBox="1">
            <a:spLocks noGrp="1"/>
          </p:cNvSpPr>
          <p:nvPr>
            <p:ph type="subTitle" idx="3"/>
          </p:nvPr>
        </p:nvSpPr>
        <p:spPr>
          <a:xfrm>
            <a:off x="5918400" y="324215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Nguyen Duc Tung</a:t>
            </a:r>
            <a:endParaRPr sz="2000" dirty="0"/>
          </a:p>
        </p:txBody>
      </p:sp>
      <p:sp>
        <p:nvSpPr>
          <p:cNvPr id="2598" name="Google Shape;2598;p70"/>
          <p:cNvSpPr txBox="1">
            <a:spLocks noGrp="1"/>
          </p:cNvSpPr>
          <p:nvPr>
            <p:ph type="subTitle" idx="4"/>
          </p:nvPr>
        </p:nvSpPr>
        <p:spPr>
          <a:xfrm>
            <a:off x="720000" y="324215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Tran Dinh Bien</a:t>
            </a:r>
            <a:endParaRPr sz="2000" dirty="0"/>
          </a:p>
        </p:txBody>
      </p:sp>
      <p:sp>
        <p:nvSpPr>
          <p:cNvPr id="2602" name="Google Shape;2602;p70"/>
          <p:cNvSpPr txBox="1">
            <a:spLocks noGrp="1"/>
          </p:cNvSpPr>
          <p:nvPr>
            <p:ph type="subTitle" idx="1"/>
          </p:nvPr>
        </p:nvSpPr>
        <p:spPr>
          <a:xfrm>
            <a:off x="5918409" y="3738648"/>
            <a:ext cx="2505600" cy="1135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Member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Slideguy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2603" name="Google Shape;2603;p70"/>
          <p:cNvSpPr txBox="1">
            <a:spLocks noGrp="1"/>
          </p:cNvSpPr>
          <p:nvPr>
            <p:ph type="subTitle" idx="2"/>
          </p:nvPr>
        </p:nvSpPr>
        <p:spPr>
          <a:xfrm>
            <a:off x="720225" y="37386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Team Leader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2604" name="Google Shape;2604;p70"/>
          <p:cNvSpPr/>
          <p:nvPr/>
        </p:nvSpPr>
        <p:spPr>
          <a:xfrm>
            <a:off x="7594050" y="165465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4CF60B6-573A-AA9A-0574-3D18D546F525}"/>
              </a:ext>
            </a:extLst>
          </p:cNvPr>
          <p:cNvSpPr/>
          <p:nvPr/>
        </p:nvSpPr>
        <p:spPr>
          <a:xfrm>
            <a:off x="3764184" y="1211598"/>
            <a:ext cx="1615632" cy="2030552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44E8E2-640C-C102-47C3-FAF4A67532A5}"/>
              </a:ext>
            </a:extLst>
          </p:cNvPr>
          <p:cNvSpPr/>
          <p:nvPr/>
        </p:nvSpPr>
        <p:spPr>
          <a:xfrm>
            <a:off x="6363384" y="1211598"/>
            <a:ext cx="1615632" cy="2030552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13BB31-C0F8-60F7-E13A-6B5933CB6488}"/>
              </a:ext>
            </a:extLst>
          </p:cNvPr>
          <p:cNvSpPr/>
          <p:nvPr/>
        </p:nvSpPr>
        <p:spPr>
          <a:xfrm>
            <a:off x="1164984" y="1211598"/>
            <a:ext cx="1615632" cy="2030552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2598;p70">
            <a:extLst>
              <a:ext uri="{FF2B5EF4-FFF2-40B4-BE49-F238E27FC236}">
                <a16:creationId xmlns:a16="http://schemas.microsoft.com/office/drawing/2014/main" id="{1347C48B-FFD2-5E82-9B0B-0670FCF1D296}"/>
              </a:ext>
            </a:extLst>
          </p:cNvPr>
          <p:cNvSpPr txBox="1">
            <a:spLocks/>
          </p:cNvSpPr>
          <p:nvPr/>
        </p:nvSpPr>
        <p:spPr>
          <a:xfrm>
            <a:off x="3319200" y="3242150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dirty="0"/>
              <a:t>Le Van Duong</a:t>
            </a:r>
          </a:p>
        </p:txBody>
      </p:sp>
      <p:sp>
        <p:nvSpPr>
          <p:cNvPr id="8" name="Google Shape;2603;p70">
            <a:extLst>
              <a:ext uri="{FF2B5EF4-FFF2-40B4-BE49-F238E27FC236}">
                <a16:creationId xmlns:a16="http://schemas.microsoft.com/office/drawing/2014/main" id="{D31FB05C-48FD-0F1F-B40B-8E0A5B8D3342}"/>
              </a:ext>
            </a:extLst>
          </p:cNvPr>
          <p:cNvSpPr txBox="1">
            <a:spLocks/>
          </p:cNvSpPr>
          <p:nvPr/>
        </p:nvSpPr>
        <p:spPr>
          <a:xfrm>
            <a:off x="3319425" y="3738649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u="sng" dirty="0"/>
              <a:t>Member</a:t>
            </a:r>
          </a:p>
          <a:p>
            <a:pPr marL="0" indent="0"/>
            <a:r>
              <a:rPr lang="en-US" dirty="0"/>
              <a:t>Code</a:t>
            </a:r>
          </a:p>
          <a:p>
            <a:pPr marL="0" indent="0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E282BEE-1450-E687-737E-152F7D0C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TEAM </a:t>
            </a:r>
            <a:r>
              <a:rPr lang="en-US" dirty="0"/>
              <a:t>MEMBERS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2" grpId="0"/>
      <p:bldP spid="2603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2" name="Google Shape;2022;p5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2189" r="19008" b="12189"/>
          <a:stretch/>
        </p:blipFill>
        <p:spPr>
          <a:xfrm>
            <a:off x="5273100" y="533863"/>
            <a:ext cx="2910026" cy="4075776"/>
          </a:xfrm>
          <a:prstGeom prst="rect">
            <a:avLst/>
          </a:prstGeom>
        </p:spPr>
      </p:pic>
      <p:grpSp>
        <p:nvGrpSpPr>
          <p:cNvPr id="2025" name="Google Shape;2025;p54"/>
          <p:cNvGrpSpPr/>
          <p:nvPr/>
        </p:nvGrpSpPr>
        <p:grpSpPr>
          <a:xfrm>
            <a:off x="4220697" y="4245621"/>
            <a:ext cx="234196" cy="188409"/>
            <a:chOff x="5151797" y="479071"/>
            <a:chExt cx="234196" cy="188409"/>
          </a:xfrm>
        </p:grpSpPr>
        <p:sp>
          <p:nvSpPr>
            <p:cNvPr id="2026" name="Google Shape;2026;p54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4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8" name="Google Shape;2028;p54"/>
          <p:cNvSpPr/>
          <p:nvPr/>
        </p:nvSpPr>
        <p:spPr>
          <a:xfrm>
            <a:off x="1871375" y="60820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" name="Google Shape;2029;p54"/>
          <p:cNvSpPr/>
          <p:nvPr/>
        </p:nvSpPr>
        <p:spPr>
          <a:xfrm>
            <a:off x="529223" y="327849"/>
            <a:ext cx="691754" cy="865253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730;p51">
            <a:extLst>
              <a:ext uri="{FF2B5EF4-FFF2-40B4-BE49-F238E27FC236}">
                <a16:creationId xmlns:a16="http://schemas.microsoft.com/office/drawing/2014/main" id="{60C2105F-3DD8-DDEF-2CFE-154E61CF1CF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1193102"/>
            <a:ext cx="4059000" cy="17972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“ Nếu bạn đã quá mệt mỏi với việc ngồi code, hãy nằm code ”</a:t>
            </a:r>
            <a:endParaRPr sz="2800" dirty="0"/>
          </a:p>
        </p:txBody>
      </p:sp>
      <p:sp>
        <p:nvSpPr>
          <p:cNvPr id="9" name="Google Shape;1731;p51">
            <a:extLst>
              <a:ext uri="{FF2B5EF4-FFF2-40B4-BE49-F238E27FC236}">
                <a16:creationId xmlns:a16="http://schemas.microsoft.com/office/drawing/2014/main" id="{46AD0239-73CB-C6EE-D26B-242BFDBC86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44" y="3357442"/>
            <a:ext cx="40590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 Talk to yourself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52"/>
          <p:cNvSpPr txBox="1">
            <a:spLocks noGrp="1"/>
          </p:cNvSpPr>
          <p:nvPr>
            <p:ph type="title"/>
          </p:nvPr>
        </p:nvSpPr>
        <p:spPr>
          <a:xfrm>
            <a:off x="4641350" y="2377375"/>
            <a:ext cx="3790800" cy="8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Coding</a:t>
            </a:r>
            <a:endParaRPr dirty="0"/>
          </a:p>
        </p:txBody>
      </p:sp>
      <p:sp>
        <p:nvSpPr>
          <p:cNvPr id="1888" name="Google Shape;1888;p52"/>
          <p:cNvSpPr txBox="1">
            <a:spLocks noGrp="1"/>
          </p:cNvSpPr>
          <p:nvPr>
            <p:ph type="title" idx="2"/>
          </p:nvPr>
        </p:nvSpPr>
        <p:spPr>
          <a:xfrm>
            <a:off x="6780125" y="1422091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89" name="Google Shape;1889;p52"/>
          <p:cNvSpPr txBox="1">
            <a:spLocks noGrp="1"/>
          </p:cNvSpPr>
          <p:nvPr>
            <p:ph type="subTitle" idx="1"/>
          </p:nvPr>
        </p:nvSpPr>
        <p:spPr>
          <a:xfrm>
            <a:off x="4641350" y="3314902"/>
            <a:ext cx="37908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Liu tiu diu ~</a:t>
            </a:r>
            <a:endParaRPr dirty="0"/>
          </a:p>
        </p:txBody>
      </p:sp>
      <p:sp>
        <p:nvSpPr>
          <p:cNvPr id="1890" name="Google Shape;1890;p52"/>
          <p:cNvSpPr/>
          <p:nvPr/>
        </p:nvSpPr>
        <p:spPr>
          <a:xfrm>
            <a:off x="5875325" y="82087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1" name="Google Shape;1891;p52"/>
          <p:cNvGrpSpPr/>
          <p:nvPr/>
        </p:nvGrpSpPr>
        <p:grpSpPr>
          <a:xfrm>
            <a:off x="854579" y="820869"/>
            <a:ext cx="3441438" cy="3783274"/>
            <a:chOff x="410179" y="820869"/>
            <a:chExt cx="3441438" cy="3783274"/>
          </a:xfrm>
        </p:grpSpPr>
        <p:grpSp>
          <p:nvGrpSpPr>
            <p:cNvPr id="1892" name="Google Shape;1892;p52"/>
            <p:cNvGrpSpPr/>
            <p:nvPr/>
          </p:nvGrpSpPr>
          <p:grpSpPr>
            <a:xfrm>
              <a:off x="1055631" y="820869"/>
              <a:ext cx="2602891" cy="3783274"/>
              <a:chOff x="1055631" y="820869"/>
              <a:chExt cx="2602891" cy="3783274"/>
            </a:xfrm>
          </p:grpSpPr>
          <p:sp>
            <p:nvSpPr>
              <p:cNvPr id="1893" name="Google Shape;1893;p52"/>
              <p:cNvSpPr/>
              <p:nvPr/>
            </p:nvSpPr>
            <p:spPr>
              <a:xfrm>
                <a:off x="1055631" y="1799489"/>
                <a:ext cx="2394769" cy="1973794"/>
              </a:xfrm>
              <a:custGeom>
                <a:avLst/>
                <a:gdLst/>
                <a:ahLst/>
                <a:cxnLst/>
                <a:rect l="l" t="t" r="r" b="b"/>
                <a:pathLst>
                  <a:path w="42568" h="35085" extrusionOk="0">
                    <a:moveTo>
                      <a:pt x="28184" y="1"/>
                    </a:moveTo>
                    <a:cubicBezTo>
                      <a:pt x="27147" y="1"/>
                      <a:pt x="26108" y="74"/>
                      <a:pt x="25087" y="208"/>
                    </a:cubicBezTo>
                    <a:cubicBezTo>
                      <a:pt x="23049" y="477"/>
                      <a:pt x="21019" y="979"/>
                      <a:pt x="19130" y="1771"/>
                    </a:cubicBezTo>
                    <a:cubicBezTo>
                      <a:pt x="14857" y="3603"/>
                      <a:pt x="12530" y="8343"/>
                      <a:pt x="9049" y="11237"/>
                    </a:cubicBezTo>
                    <a:cubicBezTo>
                      <a:pt x="6750" y="13118"/>
                      <a:pt x="3920" y="13918"/>
                      <a:pt x="2357" y="16514"/>
                    </a:cubicBezTo>
                    <a:cubicBezTo>
                      <a:pt x="616" y="19344"/>
                      <a:pt x="1" y="22527"/>
                      <a:pt x="1182" y="25739"/>
                    </a:cubicBezTo>
                    <a:cubicBezTo>
                      <a:pt x="1239" y="25824"/>
                      <a:pt x="1267" y="25944"/>
                      <a:pt x="1296" y="26065"/>
                    </a:cubicBezTo>
                    <a:cubicBezTo>
                      <a:pt x="2654" y="29276"/>
                      <a:pt x="5484" y="31752"/>
                      <a:pt x="8695" y="33167"/>
                    </a:cubicBezTo>
                    <a:cubicBezTo>
                      <a:pt x="11999" y="34639"/>
                      <a:pt x="15685" y="35049"/>
                      <a:pt x="19279" y="35084"/>
                    </a:cubicBezTo>
                    <a:cubicBezTo>
                      <a:pt x="22519" y="35084"/>
                      <a:pt x="25822" y="34759"/>
                      <a:pt x="28624" y="33167"/>
                    </a:cubicBezTo>
                    <a:cubicBezTo>
                      <a:pt x="31807" y="31335"/>
                      <a:pt x="32097" y="28951"/>
                      <a:pt x="33307" y="25916"/>
                    </a:cubicBezTo>
                    <a:cubicBezTo>
                      <a:pt x="34340" y="23320"/>
                      <a:pt x="36936" y="21403"/>
                      <a:pt x="38641" y="19280"/>
                    </a:cubicBezTo>
                    <a:cubicBezTo>
                      <a:pt x="41032" y="16337"/>
                      <a:pt x="42567" y="12411"/>
                      <a:pt x="41683" y="8697"/>
                    </a:cubicBezTo>
                    <a:cubicBezTo>
                      <a:pt x="40884" y="5400"/>
                      <a:pt x="38231" y="2719"/>
                      <a:pt x="35104" y="1333"/>
                    </a:cubicBezTo>
                    <a:cubicBezTo>
                      <a:pt x="32933" y="387"/>
                      <a:pt x="30559" y="1"/>
                      <a:pt x="281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52"/>
              <p:cNvSpPr/>
              <p:nvPr/>
            </p:nvSpPr>
            <p:spPr>
              <a:xfrm rot="-4097330">
                <a:off x="2625560" y="878377"/>
                <a:ext cx="815923" cy="1020571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9619" extrusionOk="0">
                    <a:moveTo>
                      <a:pt x="1814" y="0"/>
                    </a:moveTo>
                    <a:cubicBezTo>
                      <a:pt x="1314" y="0"/>
                      <a:pt x="835" y="161"/>
                      <a:pt x="503" y="527"/>
                    </a:cubicBezTo>
                    <a:cubicBezTo>
                      <a:pt x="114" y="938"/>
                      <a:pt x="1" y="1532"/>
                      <a:pt x="29" y="2063"/>
                    </a:cubicBezTo>
                    <a:cubicBezTo>
                      <a:pt x="57" y="2621"/>
                      <a:pt x="234" y="3152"/>
                      <a:pt x="383" y="3683"/>
                    </a:cubicBezTo>
                    <a:cubicBezTo>
                      <a:pt x="913" y="5777"/>
                      <a:pt x="149" y="9017"/>
                      <a:pt x="3064" y="9547"/>
                    </a:cubicBezTo>
                    <a:cubicBezTo>
                      <a:pt x="3307" y="9596"/>
                      <a:pt x="3542" y="9619"/>
                      <a:pt x="3768" y="9619"/>
                    </a:cubicBezTo>
                    <a:cubicBezTo>
                      <a:pt x="6281" y="9619"/>
                      <a:pt x="7690" y="6774"/>
                      <a:pt x="7365" y="4418"/>
                    </a:cubicBezTo>
                    <a:cubicBezTo>
                      <a:pt x="7252" y="3739"/>
                      <a:pt x="6983" y="3060"/>
                      <a:pt x="6573" y="2501"/>
                    </a:cubicBezTo>
                    <a:cubicBezTo>
                      <a:pt x="6276" y="2119"/>
                      <a:pt x="5922" y="1822"/>
                      <a:pt x="5512" y="1589"/>
                    </a:cubicBezTo>
                    <a:cubicBezTo>
                      <a:pt x="5129" y="1383"/>
                      <a:pt x="4684" y="1263"/>
                      <a:pt x="4274" y="1058"/>
                    </a:cubicBezTo>
                    <a:cubicBezTo>
                      <a:pt x="3863" y="825"/>
                      <a:pt x="3474" y="527"/>
                      <a:pt x="3064" y="322"/>
                    </a:cubicBezTo>
                    <a:cubicBezTo>
                      <a:pt x="2683" y="117"/>
                      <a:pt x="2240" y="0"/>
                      <a:pt x="18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95" name="Google Shape;1895;p52"/>
              <p:cNvGrpSpPr/>
              <p:nvPr/>
            </p:nvGrpSpPr>
            <p:grpSpPr>
              <a:xfrm flipH="1">
                <a:off x="1157326" y="1158393"/>
                <a:ext cx="2173351" cy="3445750"/>
                <a:chOff x="-1560073" y="555050"/>
                <a:chExt cx="2438132" cy="3865549"/>
              </a:xfrm>
            </p:grpSpPr>
            <p:sp>
              <p:nvSpPr>
                <p:cNvPr id="1896" name="Google Shape;1896;p52"/>
                <p:cNvSpPr/>
                <p:nvPr/>
              </p:nvSpPr>
              <p:spPr>
                <a:xfrm>
                  <a:off x="-1035421" y="1298583"/>
                  <a:ext cx="349649" cy="785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" h="4815" extrusionOk="0">
                      <a:moveTo>
                        <a:pt x="670" y="1"/>
                      </a:moveTo>
                      <a:cubicBezTo>
                        <a:pt x="667" y="1"/>
                        <a:pt x="664" y="1"/>
                        <a:pt x="661" y="3"/>
                      </a:cubicBezTo>
                      <a:cubicBezTo>
                        <a:pt x="577" y="51"/>
                        <a:pt x="820" y="733"/>
                        <a:pt x="730" y="796"/>
                      </a:cubicBezTo>
                      <a:cubicBezTo>
                        <a:pt x="730" y="796"/>
                        <a:pt x="729" y="797"/>
                        <a:pt x="729" y="797"/>
                      </a:cubicBezTo>
                      <a:cubicBezTo>
                        <a:pt x="697" y="797"/>
                        <a:pt x="354" y="225"/>
                        <a:pt x="291" y="225"/>
                      </a:cubicBezTo>
                      <a:cubicBezTo>
                        <a:pt x="286" y="224"/>
                        <a:pt x="282" y="223"/>
                        <a:pt x="277" y="223"/>
                      </a:cubicBezTo>
                      <a:cubicBezTo>
                        <a:pt x="143" y="223"/>
                        <a:pt x="660" y="886"/>
                        <a:pt x="619" y="886"/>
                      </a:cubicBezTo>
                      <a:cubicBezTo>
                        <a:pt x="561" y="886"/>
                        <a:pt x="242" y="386"/>
                        <a:pt x="135" y="386"/>
                      </a:cubicBezTo>
                      <a:cubicBezTo>
                        <a:pt x="126" y="386"/>
                        <a:pt x="117" y="390"/>
                        <a:pt x="112" y="399"/>
                      </a:cubicBezTo>
                      <a:cubicBezTo>
                        <a:pt x="90" y="468"/>
                        <a:pt x="466" y="949"/>
                        <a:pt x="424" y="997"/>
                      </a:cubicBezTo>
                      <a:cubicBezTo>
                        <a:pt x="422" y="1000"/>
                        <a:pt x="419" y="1001"/>
                        <a:pt x="416" y="1001"/>
                      </a:cubicBezTo>
                      <a:cubicBezTo>
                        <a:pt x="372" y="1001"/>
                        <a:pt x="194" y="731"/>
                        <a:pt x="90" y="711"/>
                      </a:cubicBezTo>
                      <a:cubicBezTo>
                        <a:pt x="1" y="711"/>
                        <a:pt x="334" y="1171"/>
                        <a:pt x="355" y="1214"/>
                      </a:cubicBezTo>
                      <a:cubicBezTo>
                        <a:pt x="355" y="1282"/>
                        <a:pt x="508" y="1658"/>
                        <a:pt x="709" y="1901"/>
                      </a:cubicBezTo>
                      <a:cubicBezTo>
                        <a:pt x="709" y="1901"/>
                        <a:pt x="1590" y="4814"/>
                        <a:pt x="2104" y="4814"/>
                      </a:cubicBezTo>
                      <a:cubicBezTo>
                        <a:pt x="2117" y="4814"/>
                        <a:pt x="2129" y="4813"/>
                        <a:pt x="2142" y="4809"/>
                      </a:cubicBezTo>
                      <a:lnTo>
                        <a:pt x="2115" y="3265"/>
                      </a:lnTo>
                      <a:cubicBezTo>
                        <a:pt x="2115" y="3266"/>
                        <a:pt x="2115" y="3266"/>
                        <a:pt x="2114" y="3266"/>
                      </a:cubicBezTo>
                      <a:cubicBezTo>
                        <a:pt x="2075" y="3266"/>
                        <a:pt x="1259" y="1526"/>
                        <a:pt x="1259" y="1526"/>
                      </a:cubicBezTo>
                      <a:cubicBezTo>
                        <a:pt x="1259" y="1526"/>
                        <a:pt x="1349" y="664"/>
                        <a:pt x="1238" y="622"/>
                      </a:cubicBezTo>
                      <a:cubicBezTo>
                        <a:pt x="1231" y="617"/>
                        <a:pt x="1225" y="615"/>
                        <a:pt x="1219" y="615"/>
                      </a:cubicBezTo>
                      <a:cubicBezTo>
                        <a:pt x="1129" y="615"/>
                        <a:pt x="1144" y="1083"/>
                        <a:pt x="1084" y="1108"/>
                      </a:cubicBezTo>
                      <a:cubicBezTo>
                        <a:pt x="1083" y="1109"/>
                        <a:pt x="1082" y="1109"/>
                        <a:pt x="1081" y="1109"/>
                      </a:cubicBezTo>
                      <a:cubicBezTo>
                        <a:pt x="1009" y="1109"/>
                        <a:pt x="783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7" name="Google Shape;1897;p52"/>
                <p:cNvSpPr/>
                <p:nvPr/>
              </p:nvSpPr>
              <p:spPr>
                <a:xfrm>
                  <a:off x="-700616" y="1493158"/>
                  <a:ext cx="600868" cy="604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1" h="3702" extrusionOk="0">
                      <a:moveTo>
                        <a:pt x="2576" y="1"/>
                      </a:moveTo>
                      <a:cubicBezTo>
                        <a:pt x="2576" y="1"/>
                        <a:pt x="1698" y="550"/>
                        <a:pt x="1413" y="862"/>
                      </a:cubicBezTo>
                      <a:cubicBezTo>
                        <a:pt x="1101" y="1169"/>
                        <a:pt x="43" y="1983"/>
                        <a:pt x="43" y="1983"/>
                      </a:cubicBezTo>
                      <a:lnTo>
                        <a:pt x="1" y="3701"/>
                      </a:lnTo>
                      <a:cubicBezTo>
                        <a:pt x="1" y="3701"/>
                        <a:pt x="3681" y="1454"/>
                        <a:pt x="2576" y="1"/>
                      </a:cubicBezTo>
                      <a:close/>
                    </a:path>
                  </a:pathLst>
                </a:custGeom>
                <a:solidFill>
                  <a:srgbClr val="80FFF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8" name="Google Shape;1898;p52"/>
                <p:cNvSpPr/>
                <p:nvPr/>
              </p:nvSpPr>
              <p:spPr>
                <a:xfrm>
                  <a:off x="-700616" y="1493158"/>
                  <a:ext cx="600868" cy="604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1" h="3702" extrusionOk="0">
                      <a:moveTo>
                        <a:pt x="2576" y="1"/>
                      </a:moveTo>
                      <a:cubicBezTo>
                        <a:pt x="2576" y="1"/>
                        <a:pt x="1698" y="550"/>
                        <a:pt x="1413" y="862"/>
                      </a:cubicBezTo>
                      <a:cubicBezTo>
                        <a:pt x="1101" y="1169"/>
                        <a:pt x="43" y="1983"/>
                        <a:pt x="43" y="1983"/>
                      </a:cubicBezTo>
                      <a:lnTo>
                        <a:pt x="1" y="3701"/>
                      </a:lnTo>
                      <a:cubicBezTo>
                        <a:pt x="1" y="3701"/>
                        <a:pt x="3681" y="1454"/>
                        <a:pt x="257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9" name="Google Shape;1899;p52"/>
                <p:cNvSpPr/>
                <p:nvPr/>
              </p:nvSpPr>
              <p:spPr>
                <a:xfrm>
                  <a:off x="-509788" y="1086868"/>
                  <a:ext cx="510109" cy="44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5" h="2712" extrusionOk="0">
                      <a:moveTo>
                        <a:pt x="1153" y="0"/>
                      </a:moveTo>
                      <a:cubicBezTo>
                        <a:pt x="752" y="0"/>
                        <a:pt x="360" y="187"/>
                        <a:pt x="154" y="443"/>
                      </a:cubicBezTo>
                      <a:cubicBezTo>
                        <a:pt x="0" y="639"/>
                        <a:pt x="22" y="1104"/>
                        <a:pt x="85" y="1237"/>
                      </a:cubicBezTo>
                      <a:lnTo>
                        <a:pt x="926" y="2690"/>
                      </a:lnTo>
                      <a:lnTo>
                        <a:pt x="2226" y="2690"/>
                      </a:lnTo>
                      <a:lnTo>
                        <a:pt x="2247" y="2426"/>
                      </a:lnTo>
                      <a:lnTo>
                        <a:pt x="2443" y="2712"/>
                      </a:lnTo>
                      <a:lnTo>
                        <a:pt x="3125" y="2622"/>
                      </a:lnTo>
                      <a:cubicBezTo>
                        <a:pt x="3083" y="2357"/>
                        <a:pt x="2839" y="2246"/>
                        <a:pt x="2665" y="2051"/>
                      </a:cubicBezTo>
                      <a:cubicBezTo>
                        <a:pt x="2491" y="1829"/>
                        <a:pt x="2707" y="1765"/>
                        <a:pt x="2776" y="1543"/>
                      </a:cubicBezTo>
                      <a:cubicBezTo>
                        <a:pt x="2839" y="1300"/>
                        <a:pt x="2554" y="1215"/>
                        <a:pt x="2464" y="1057"/>
                      </a:cubicBezTo>
                      <a:cubicBezTo>
                        <a:pt x="2358" y="903"/>
                        <a:pt x="2332" y="660"/>
                        <a:pt x="2226" y="486"/>
                      </a:cubicBezTo>
                      <a:cubicBezTo>
                        <a:pt x="2046" y="221"/>
                        <a:pt x="1608" y="89"/>
                        <a:pt x="1608" y="89"/>
                      </a:cubicBezTo>
                      <a:cubicBezTo>
                        <a:pt x="1461" y="28"/>
                        <a:pt x="1306" y="0"/>
                        <a:pt x="11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1900;p52"/>
                <p:cNvSpPr/>
                <p:nvPr/>
              </p:nvSpPr>
              <p:spPr>
                <a:xfrm>
                  <a:off x="-305249" y="953832"/>
                  <a:ext cx="169275" cy="16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1016" extrusionOk="0">
                      <a:moveTo>
                        <a:pt x="508" y="0"/>
                      </a:moveTo>
                      <a:cubicBezTo>
                        <a:pt x="222" y="0"/>
                        <a:pt x="0" y="222"/>
                        <a:pt x="0" y="508"/>
                      </a:cubicBezTo>
                      <a:cubicBezTo>
                        <a:pt x="0" y="793"/>
                        <a:pt x="222" y="1015"/>
                        <a:pt x="508" y="1015"/>
                      </a:cubicBezTo>
                      <a:cubicBezTo>
                        <a:pt x="793" y="1015"/>
                        <a:pt x="1037" y="793"/>
                        <a:pt x="1037" y="508"/>
                      </a:cubicBezTo>
                      <a:cubicBezTo>
                        <a:pt x="1037" y="222"/>
                        <a:pt x="793" y="0"/>
                        <a:pt x="5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1901;p52"/>
                <p:cNvSpPr/>
                <p:nvPr/>
              </p:nvSpPr>
              <p:spPr>
                <a:xfrm>
                  <a:off x="-502932" y="1162609"/>
                  <a:ext cx="334958" cy="500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2" h="3068" extrusionOk="0">
                      <a:moveTo>
                        <a:pt x="487" y="1"/>
                      </a:moveTo>
                      <a:cubicBezTo>
                        <a:pt x="487" y="43"/>
                        <a:pt x="223" y="133"/>
                        <a:pt x="1" y="773"/>
                      </a:cubicBezTo>
                      <a:cubicBezTo>
                        <a:pt x="39" y="1520"/>
                        <a:pt x="360" y="1793"/>
                        <a:pt x="571" y="1793"/>
                      </a:cubicBezTo>
                      <a:cubicBezTo>
                        <a:pt x="596" y="1793"/>
                        <a:pt x="619" y="1790"/>
                        <a:pt x="640" y="1782"/>
                      </a:cubicBezTo>
                      <a:cubicBezTo>
                        <a:pt x="645" y="1780"/>
                        <a:pt x="649" y="1779"/>
                        <a:pt x="653" y="1779"/>
                      </a:cubicBezTo>
                      <a:cubicBezTo>
                        <a:pt x="765" y="1779"/>
                        <a:pt x="656" y="2612"/>
                        <a:pt x="508" y="2887"/>
                      </a:cubicBezTo>
                      <a:cubicBezTo>
                        <a:pt x="551" y="3017"/>
                        <a:pt x="649" y="3067"/>
                        <a:pt x="776" y="3067"/>
                      </a:cubicBezTo>
                      <a:cubicBezTo>
                        <a:pt x="1034" y="3067"/>
                        <a:pt x="1412" y="2858"/>
                        <a:pt x="1689" y="2678"/>
                      </a:cubicBezTo>
                      <a:lnTo>
                        <a:pt x="1689" y="2678"/>
                      </a:lnTo>
                      <a:cubicBezTo>
                        <a:pt x="1697" y="2680"/>
                        <a:pt x="1706" y="2681"/>
                        <a:pt x="1714" y="2681"/>
                      </a:cubicBezTo>
                      <a:cubicBezTo>
                        <a:pt x="1853" y="2681"/>
                        <a:pt x="2052" y="2422"/>
                        <a:pt x="2052" y="2422"/>
                      </a:cubicBezTo>
                      <a:lnTo>
                        <a:pt x="2052" y="2422"/>
                      </a:lnTo>
                      <a:cubicBezTo>
                        <a:pt x="2052" y="2422"/>
                        <a:pt x="1899" y="2542"/>
                        <a:pt x="1689" y="2678"/>
                      </a:cubicBezTo>
                      <a:lnTo>
                        <a:pt x="1689" y="2678"/>
                      </a:lnTo>
                      <a:cubicBezTo>
                        <a:pt x="1638" y="2665"/>
                        <a:pt x="1598" y="2606"/>
                        <a:pt x="1587" y="2470"/>
                      </a:cubicBezTo>
                      <a:cubicBezTo>
                        <a:pt x="1566" y="2248"/>
                        <a:pt x="1391" y="1677"/>
                        <a:pt x="1523" y="1386"/>
                      </a:cubicBezTo>
                      <a:cubicBezTo>
                        <a:pt x="1544" y="1365"/>
                        <a:pt x="1655" y="1301"/>
                        <a:pt x="1677" y="1280"/>
                      </a:cubicBezTo>
                      <a:cubicBezTo>
                        <a:pt x="1788" y="1232"/>
                        <a:pt x="1941" y="1058"/>
                        <a:pt x="1851" y="857"/>
                      </a:cubicBezTo>
                      <a:cubicBezTo>
                        <a:pt x="1807" y="760"/>
                        <a:pt x="1742" y="734"/>
                        <a:pt x="1680" y="734"/>
                      </a:cubicBezTo>
                      <a:cubicBezTo>
                        <a:pt x="1616" y="734"/>
                        <a:pt x="1555" y="762"/>
                        <a:pt x="1523" y="773"/>
                      </a:cubicBezTo>
                      <a:cubicBezTo>
                        <a:pt x="1499" y="773"/>
                        <a:pt x="1441" y="907"/>
                        <a:pt x="1417" y="907"/>
                      </a:cubicBezTo>
                      <a:cubicBezTo>
                        <a:pt x="1415" y="907"/>
                        <a:pt x="1414" y="906"/>
                        <a:pt x="1412" y="905"/>
                      </a:cubicBezTo>
                      <a:cubicBezTo>
                        <a:pt x="773" y="725"/>
                        <a:pt x="508" y="439"/>
                        <a:pt x="487" y="1"/>
                      </a:cubicBez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1902;p52"/>
                <p:cNvSpPr/>
                <p:nvPr/>
              </p:nvSpPr>
              <p:spPr>
                <a:xfrm>
                  <a:off x="-395031" y="1424273"/>
                  <a:ext cx="87331" cy="5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322" extrusionOk="0">
                      <a:moveTo>
                        <a:pt x="458" y="1"/>
                      </a:moveTo>
                      <a:cubicBezTo>
                        <a:pt x="453" y="1"/>
                        <a:pt x="447" y="2"/>
                        <a:pt x="439" y="5"/>
                      </a:cubicBezTo>
                      <a:cubicBezTo>
                        <a:pt x="265" y="74"/>
                        <a:pt x="1" y="158"/>
                        <a:pt x="1" y="158"/>
                      </a:cubicBezTo>
                      <a:cubicBezTo>
                        <a:pt x="52" y="278"/>
                        <a:pt x="117" y="322"/>
                        <a:pt x="182" y="322"/>
                      </a:cubicBezTo>
                      <a:cubicBezTo>
                        <a:pt x="357" y="322"/>
                        <a:pt x="534" y="1"/>
                        <a:pt x="4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3" name="Google Shape;1903;p52"/>
                <p:cNvSpPr/>
                <p:nvPr/>
              </p:nvSpPr>
              <p:spPr>
                <a:xfrm>
                  <a:off x="-499504" y="4100339"/>
                  <a:ext cx="162419" cy="225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" h="1379" extrusionOk="0">
                      <a:moveTo>
                        <a:pt x="1" y="0"/>
                      </a:moveTo>
                      <a:lnTo>
                        <a:pt x="70" y="968"/>
                      </a:lnTo>
                      <a:cubicBezTo>
                        <a:pt x="70" y="968"/>
                        <a:pt x="265" y="1079"/>
                        <a:pt x="466" y="1322"/>
                      </a:cubicBezTo>
                      <a:cubicBezTo>
                        <a:pt x="498" y="1362"/>
                        <a:pt x="530" y="1379"/>
                        <a:pt x="562" y="1379"/>
                      </a:cubicBezTo>
                      <a:cubicBezTo>
                        <a:pt x="722" y="1379"/>
                        <a:pt x="863" y="947"/>
                        <a:pt x="863" y="947"/>
                      </a:cubicBezTo>
                      <a:lnTo>
                        <a:pt x="995" y="2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4" name="Google Shape;1904;p52"/>
                <p:cNvSpPr/>
                <p:nvPr/>
              </p:nvSpPr>
              <p:spPr>
                <a:xfrm>
                  <a:off x="166025" y="4093483"/>
                  <a:ext cx="136464" cy="179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1100" extrusionOk="0">
                      <a:moveTo>
                        <a:pt x="0" y="0"/>
                      </a:moveTo>
                      <a:lnTo>
                        <a:pt x="286" y="925"/>
                      </a:lnTo>
                      <a:cubicBezTo>
                        <a:pt x="286" y="925"/>
                        <a:pt x="508" y="1100"/>
                        <a:pt x="598" y="1100"/>
                      </a:cubicBezTo>
                      <a:cubicBezTo>
                        <a:pt x="730" y="1100"/>
                        <a:pt x="814" y="857"/>
                        <a:pt x="814" y="857"/>
                      </a:cubicBezTo>
                      <a:lnTo>
                        <a:pt x="835" y="0"/>
                      </a:ln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5" name="Google Shape;1905;p52"/>
                <p:cNvSpPr/>
                <p:nvPr/>
              </p:nvSpPr>
              <p:spPr>
                <a:xfrm>
                  <a:off x="-632381" y="4229783"/>
                  <a:ext cx="291864" cy="144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" h="884" extrusionOk="0">
                      <a:moveTo>
                        <a:pt x="1677" y="0"/>
                      </a:moveTo>
                      <a:cubicBezTo>
                        <a:pt x="1655" y="0"/>
                        <a:pt x="1629" y="22"/>
                        <a:pt x="1608" y="22"/>
                      </a:cubicBezTo>
                      <a:cubicBezTo>
                        <a:pt x="1550" y="103"/>
                        <a:pt x="1328" y="293"/>
                        <a:pt x="1189" y="293"/>
                      </a:cubicBezTo>
                      <a:cubicBezTo>
                        <a:pt x="1174" y="293"/>
                        <a:pt x="1160" y="290"/>
                        <a:pt x="1148" y="286"/>
                      </a:cubicBezTo>
                      <a:cubicBezTo>
                        <a:pt x="1058" y="244"/>
                        <a:pt x="947" y="201"/>
                        <a:pt x="926" y="175"/>
                      </a:cubicBezTo>
                      <a:cubicBezTo>
                        <a:pt x="905" y="154"/>
                        <a:pt x="862" y="154"/>
                        <a:pt x="815" y="154"/>
                      </a:cubicBezTo>
                      <a:lnTo>
                        <a:pt x="43" y="794"/>
                      </a:lnTo>
                      <a:cubicBezTo>
                        <a:pt x="1" y="815"/>
                        <a:pt x="43" y="883"/>
                        <a:pt x="91" y="883"/>
                      </a:cubicBezTo>
                      <a:lnTo>
                        <a:pt x="1232" y="883"/>
                      </a:lnTo>
                      <a:cubicBezTo>
                        <a:pt x="1259" y="883"/>
                        <a:pt x="1301" y="862"/>
                        <a:pt x="1301" y="862"/>
                      </a:cubicBezTo>
                      <a:lnTo>
                        <a:pt x="1391" y="682"/>
                      </a:lnTo>
                      <a:cubicBezTo>
                        <a:pt x="1403" y="648"/>
                        <a:pt x="1421" y="632"/>
                        <a:pt x="1435" y="632"/>
                      </a:cubicBezTo>
                      <a:cubicBezTo>
                        <a:pt x="1446" y="632"/>
                        <a:pt x="1455" y="642"/>
                        <a:pt x="1455" y="661"/>
                      </a:cubicBezTo>
                      <a:lnTo>
                        <a:pt x="1497" y="836"/>
                      </a:lnTo>
                      <a:cubicBezTo>
                        <a:pt x="1497" y="849"/>
                        <a:pt x="1563" y="856"/>
                        <a:pt x="1629" y="856"/>
                      </a:cubicBezTo>
                      <a:cubicBezTo>
                        <a:pt x="1695" y="856"/>
                        <a:pt x="1761" y="849"/>
                        <a:pt x="1761" y="836"/>
                      </a:cubicBezTo>
                      <a:cubicBezTo>
                        <a:pt x="1788" y="682"/>
                        <a:pt x="1761" y="201"/>
                        <a:pt x="1719" y="43"/>
                      </a:cubicBezTo>
                      <a:cubicBezTo>
                        <a:pt x="1719" y="22"/>
                        <a:pt x="1698" y="22"/>
                        <a:pt x="16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6" name="Google Shape;1906;p52"/>
                <p:cNvSpPr/>
                <p:nvPr/>
              </p:nvSpPr>
              <p:spPr>
                <a:xfrm>
                  <a:off x="191000" y="4226356"/>
                  <a:ext cx="187394" cy="194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190" extrusionOk="0">
                      <a:moveTo>
                        <a:pt x="640" y="0"/>
                      </a:moveTo>
                      <a:lnTo>
                        <a:pt x="550" y="175"/>
                      </a:lnTo>
                      <a:cubicBezTo>
                        <a:pt x="527" y="212"/>
                        <a:pt x="477" y="229"/>
                        <a:pt x="426" y="229"/>
                      </a:cubicBezTo>
                      <a:cubicBezTo>
                        <a:pt x="384" y="229"/>
                        <a:pt x="341" y="218"/>
                        <a:pt x="312" y="196"/>
                      </a:cubicBezTo>
                      <a:lnTo>
                        <a:pt x="133" y="43"/>
                      </a:lnTo>
                      <a:lnTo>
                        <a:pt x="111" y="43"/>
                      </a:lnTo>
                      <a:lnTo>
                        <a:pt x="0" y="793"/>
                      </a:lnTo>
                      <a:cubicBezTo>
                        <a:pt x="0" y="857"/>
                        <a:pt x="69" y="926"/>
                        <a:pt x="180" y="968"/>
                      </a:cubicBezTo>
                      <a:cubicBezTo>
                        <a:pt x="312" y="1037"/>
                        <a:pt x="550" y="1190"/>
                        <a:pt x="709" y="1190"/>
                      </a:cubicBezTo>
                      <a:cubicBezTo>
                        <a:pt x="793" y="1190"/>
                        <a:pt x="904" y="1037"/>
                        <a:pt x="1037" y="947"/>
                      </a:cubicBezTo>
                      <a:cubicBezTo>
                        <a:pt x="1127" y="904"/>
                        <a:pt x="1148" y="815"/>
                        <a:pt x="1105" y="751"/>
                      </a:cubicBezTo>
                      <a:lnTo>
                        <a:pt x="6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7" name="Google Shape;1907;p52"/>
                <p:cNvSpPr/>
                <p:nvPr/>
              </p:nvSpPr>
              <p:spPr>
                <a:xfrm>
                  <a:off x="-704044" y="2075252"/>
                  <a:ext cx="1024626" cy="2081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7" h="12751" extrusionOk="0">
                      <a:moveTo>
                        <a:pt x="3333" y="0"/>
                      </a:moveTo>
                      <a:cubicBezTo>
                        <a:pt x="2703" y="0"/>
                        <a:pt x="2177" y="80"/>
                        <a:pt x="1539" y="157"/>
                      </a:cubicBezTo>
                      <a:cubicBezTo>
                        <a:pt x="1" y="2694"/>
                        <a:pt x="1058" y="10646"/>
                        <a:pt x="1254" y="12713"/>
                      </a:cubicBezTo>
                      <a:cubicBezTo>
                        <a:pt x="1361" y="12729"/>
                        <a:pt x="1641" y="12750"/>
                        <a:pt x="1881" y="12750"/>
                      </a:cubicBezTo>
                      <a:cubicBezTo>
                        <a:pt x="2043" y="12750"/>
                        <a:pt x="2186" y="12741"/>
                        <a:pt x="2248" y="12713"/>
                      </a:cubicBezTo>
                      <a:cubicBezTo>
                        <a:pt x="2248" y="9388"/>
                        <a:pt x="2623" y="4941"/>
                        <a:pt x="2465" y="3725"/>
                      </a:cubicBezTo>
                      <a:cubicBezTo>
                        <a:pt x="2453" y="3630"/>
                        <a:pt x="2527" y="3580"/>
                        <a:pt x="2604" y="3580"/>
                      </a:cubicBezTo>
                      <a:cubicBezTo>
                        <a:pt x="2668" y="3580"/>
                        <a:pt x="2734" y="3614"/>
                        <a:pt x="2755" y="3683"/>
                      </a:cubicBezTo>
                      <a:cubicBezTo>
                        <a:pt x="2993" y="4740"/>
                        <a:pt x="4759" y="10910"/>
                        <a:pt x="5351" y="12581"/>
                      </a:cubicBezTo>
                      <a:cubicBezTo>
                        <a:pt x="5456" y="12581"/>
                        <a:pt x="5647" y="12597"/>
                        <a:pt x="5850" y="12597"/>
                      </a:cubicBezTo>
                      <a:cubicBezTo>
                        <a:pt x="5996" y="12597"/>
                        <a:pt x="6148" y="12589"/>
                        <a:pt x="6276" y="12560"/>
                      </a:cubicBezTo>
                      <a:cubicBezTo>
                        <a:pt x="6144" y="10889"/>
                        <a:pt x="4801" y="3022"/>
                        <a:pt x="4558" y="2097"/>
                      </a:cubicBezTo>
                      <a:cubicBezTo>
                        <a:pt x="4363" y="1304"/>
                        <a:pt x="3897" y="622"/>
                        <a:pt x="3548" y="3"/>
                      </a:cubicBezTo>
                      <a:cubicBezTo>
                        <a:pt x="3475" y="1"/>
                        <a:pt x="3403" y="0"/>
                        <a:pt x="33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8" name="Google Shape;1908;p52"/>
                <p:cNvSpPr/>
                <p:nvPr/>
              </p:nvSpPr>
              <p:spPr>
                <a:xfrm>
                  <a:off x="-542599" y="2115408"/>
                  <a:ext cx="122753" cy="2024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" h="12404" extrusionOk="0">
                      <a:moveTo>
                        <a:pt x="730" y="0"/>
                      </a:moveTo>
                      <a:cubicBezTo>
                        <a:pt x="730" y="0"/>
                        <a:pt x="0" y="1740"/>
                        <a:pt x="0" y="3923"/>
                      </a:cubicBezTo>
                      <a:cubicBezTo>
                        <a:pt x="0" y="6123"/>
                        <a:pt x="598" y="12404"/>
                        <a:pt x="598" y="12404"/>
                      </a:cubicBezTo>
                      <a:lnTo>
                        <a:pt x="619" y="12382"/>
                      </a:lnTo>
                      <a:cubicBezTo>
                        <a:pt x="619" y="12382"/>
                        <a:pt x="619" y="12293"/>
                        <a:pt x="598" y="12118"/>
                      </a:cubicBezTo>
                      <a:cubicBezTo>
                        <a:pt x="487" y="10881"/>
                        <a:pt x="22" y="5837"/>
                        <a:pt x="22" y="3923"/>
                      </a:cubicBezTo>
                      <a:cubicBezTo>
                        <a:pt x="22" y="2845"/>
                        <a:pt x="223" y="1851"/>
                        <a:pt x="397" y="1148"/>
                      </a:cubicBezTo>
                      <a:cubicBezTo>
                        <a:pt x="487" y="793"/>
                        <a:pt x="577" y="508"/>
                        <a:pt x="640" y="307"/>
                      </a:cubicBezTo>
                      <a:cubicBezTo>
                        <a:pt x="661" y="222"/>
                        <a:pt x="709" y="154"/>
                        <a:pt x="730" y="90"/>
                      </a:cubicBezTo>
                      <a:cubicBezTo>
                        <a:pt x="730" y="43"/>
                        <a:pt x="751" y="22"/>
                        <a:pt x="751" y="22"/>
                      </a:cubicBezTo>
                      <a:lnTo>
                        <a:pt x="73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9" name="Google Shape;1909;p52"/>
                <p:cNvSpPr/>
                <p:nvPr/>
              </p:nvSpPr>
              <p:spPr>
                <a:xfrm>
                  <a:off x="-139560" y="2133527"/>
                  <a:ext cx="395355" cy="1991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2" h="12203" extrusionOk="0">
                      <a:moveTo>
                        <a:pt x="0" y="0"/>
                      </a:moveTo>
                      <a:lnTo>
                        <a:pt x="2401" y="12203"/>
                      </a:lnTo>
                      <a:lnTo>
                        <a:pt x="2422" y="12203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0" name="Google Shape;1910;p52"/>
                <p:cNvSpPr/>
                <p:nvPr/>
              </p:nvSpPr>
              <p:spPr>
                <a:xfrm>
                  <a:off x="-517624" y="1514705"/>
                  <a:ext cx="525780" cy="636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1" h="3901" extrusionOk="0">
                      <a:moveTo>
                        <a:pt x="1677" y="1"/>
                      </a:moveTo>
                      <a:cubicBezTo>
                        <a:pt x="1677" y="1"/>
                        <a:pt x="1253" y="288"/>
                        <a:pt x="986" y="288"/>
                      </a:cubicBezTo>
                      <a:cubicBezTo>
                        <a:pt x="974" y="288"/>
                        <a:pt x="963" y="287"/>
                        <a:pt x="952" y="286"/>
                      </a:cubicBezTo>
                      <a:cubicBezTo>
                        <a:pt x="896" y="286"/>
                        <a:pt x="840" y="309"/>
                        <a:pt x="801" y="309"/>
                      </a:cubicBezTo>
                      <a:cubicBezTo>
                        <a:pt x="763" y="309"/>
                        <a:pt x="741" y="288"/>
                        <a:pt x="752" y="202"/>
                      </a:cubicBezTo>
                      <a:lnTo>
                        <a:pt x="752" y="202"/>
                      </a:lnTo>
                      <a:cubicBezTo>
                        <a:pt x="688" y="244"/>
                        <a:pt x="1" y="1851"/>
                        <a:pt x="27" y="2338"/>
                      </a:cubicBezTo>
                      <a:cubicBezTo>
                        <a:pt x="48" y="2845"/>
                        <a:pt x="292" y="3770"/>
                        <a:pt x="292" y="3770"/>
                      </a:cubicBezTo>
                      <a:cubicBezTo>
                        <a:pt x="292" y="3770"/>
                        <a:pt x="422" y="3901"/>
                        <a:pt x="1092" y="3901"/>
                      </a:cubicBezTo>
                      <a:cubicBezTo>
                        <a:pt x="1450" y="3901"/>
                        <a:pt x="1963" y="3863"/>
                        <a:pt x="2692" y="3749"/>
                      </a:cubicBezTo>
                      <a:cubicBezTo>
                        <a:pt x="3221" y="2623"/>
                        <a:pt x="3110" y="926"/>
                        <a:pt x="2428" y="223"/>
                      </a:cubicBezTo>
                      <a:cubicBezTo>
                        <a:pt x="2428" y="223"/>
                        <a:pt x="1851" y="1"/>
                        <a:pt x="167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52"/>
                <p:cNvSpPr/>
                <p:nvPr/>
              </p:nvSpPr>
              <p:spPr>
                <a:xfrm>
                  <a:off x="-6683" y="1453492"/>
                  <a:ext cx="662081" cy="632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" h="3873" extrusionOk="0">
                      <a:moveTo>
                        <a:pt x="4035" y="0"/>
                      </a:moveTo>
                      <a:cubicBezTo>
                        <a:pt x="3770" y="111"/>
                        <a:pt x="2845" y="355"/>
                        <a:pt x="2845" y="355"/>
                      </a:cubicBezTo>
                      <a:cubicBezTo>
                        <a:pt x="2845" y="355"/>
                        <a:pt x="1318" y="2227"/>
                        <a:pt x="1281" y="2227"/>
                      </a:cubicBezTo>
                      <a:cubicBezTo>
                        <a:pt x="1280" y="2227"/>
                        <a:pt x="1280" y="2227"/>
                        <a:pt x="1280" y="2226"/>
                      </a:cubicBezTo>
                      <a:lnTo>
                        <a:pt x="598" y="1719"/>
                      </a:lnTo>
                      <a:lnTo>
                        <a:pt x="1" y="2908"/>
                      </a:lnTo>
                      <a:lnTo>
                        <a:pt x="1322" y="3860"/>
                      </a:lnTo>
                      <a:cubicBezTo>
                        <a:pt x="1340" y="3868"/>
                        <a:pt x="1359" y="3872"/>
                        <a:pt x="1378" y="3872"/>
                      </a:cubicBezTo>
                      <a:cubicBezTo>
                        <a:pt x="1917" y="3872"/>
                        <a:pt x="3109" y="793"/>
                        <a:pt x="3109" y="793"/>
                      </a:cubicBezTo>
                      <a:cubicBezTo>
                        <a:pt x="3109" y="793"/>
                        <a:pt x="3638" y="640"/>
                        <a:pt x="3702" y="577"/>
                      </a:cubicBezTo>
                      <a:lnTo>
                        <a:pt x="4056" y="27"/>
                      </a:lnTo>
                      <a:cubicBezTo>
                        <a:pt x="4056" y="0"/>
                        <a:pt x="4056" y="0"/>
                        <a:pt x="4035" y="0"/>
                      </a:cubicBez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52"/>
                <p:cNvSpPr/>
                <p:nvPr/>
              </p:nvSpPr>
              <p:spPr>
                <a:xfrm>
                  <a:off x="-409722" y="1541149"/>
                  <a:ext cx="608540" cy="469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8" h="2879" extrusionOk="0">
                      <a:moveTo>
                        <a:pt x="1537" y="0"/>
                      </a:moveTo>
                      <a:cubicBezTo>
                        <a:pt x="1413" y="0"/>
                        <a:pt x="1322" y="18"/>
                        <a:pt x="1322" y="18"/>
                      </a:cubicBezTo>
                      <a:cubicBezTo>
                        <a:pt x="1" y="1271"/>
                        <a:pt x="3088" y="2879"/>
                        <a:pt x="3088" y="2879"/>
                      </a:cubicBezTo>
                      <a:lnTo>
                        <a:pt x="3728" y="1668"/>
                      </a:lnTo>
                      <a:cubicBezTo>
                        <a:pt x="3728" y="1668"/>
                        <a:pt x="2359" y="589"/>
                        <a:pt x="2115" y="235"/>
                      </a:cubicBezTo>
                      <a:cubicBezTo>
                        <a:pt x="1974" y="40"/>
                        <a:pt x="1719" y="0"/>
                        <a:pt x="153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52"/>
                <p:cNvSpPr/>
                <p:nvPr/>
              </p:nvSpPr>
              <p:spPr>
                <a:xfrm>
                  <a:off x="457652" y="1437369"/>
                  <a:ext cx="108062" cy="74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455" extrusionOk="0">
                      <a:moveTo>
                        <a:pt x="641" y="1"/>
                      </a:moveTo>
                      <a:cubicBezTo>
                        <a:pt x="528" y="1"/>
                        <a:pt x="1" y="455"/>
                        <a:pt x="1" y="455"/>
                      </a:cubicBezTo>
                      <a:lnTo>
                        <a:pt x="508" y="322"/>
                      </a:lnTo>
                      <a:cubicBezTo>
                        <a:pt x="508" y="322"/>
                        <a:pt x="662" y="79"/>
                        <a:pt x="662" y="16"/>
                      </a:cubicBezTo>
                      <a:cubicBezTo>
                        <a:pt x="660" y="6"/>
                        <a:pt x="652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52"/>
                <p:cNvSpPr/>
                <p:nvPr/>
              </p:nvSpPr>
              <p:spPr>
                <a:xfrm>
                  <a:off x="-488241" y="2281091"/>
                  <a:ext cx="277173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8" h="308" extrusionOk="0">
                      <a:moveTo>
                        <a:pt x="1" y="1"/>
                      </a:moveTo>
                      <a:lnTo>
                        <a:pt x="85" y="307"/>
                      </a:lnTo>
                      <a:lnTo>
                        <a:pt x="1698" y="307"/>
                      </a:lnTo>
                      <a:lnTo>
                        <a:pt x="169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52"/>
                <p:cNvSpPr/>
                <p:nvPr/>
              </p:nvSpPr>
              <p:spPr>
                <a:xfrm>
                  <a:off x="-1304603" y="1871209"/>
                  <a:ext cx="830376" cy="460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7" h="2819" extrusionOk="0">
                      <a:moveTo>
                        <a:pt x="0" y="0"/>
                      </a:moveTo>
                      <a:lnTo>
                        <a:pt x="989" y="2818"/>
                      </a:lnTo>
                      <a:lnTo>
                        <a:pt x="5086" y="2818"/>
                      </a:lnTo>
                      <a:lnTo>
                        <a:pt x="409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6" name="Google Shape;1916;p52"/>
                <p:cNvSpPr/>
                <p:nvPr/>
              </p:nvSpPr>
              <p:spPr>
                <a:xfrm>
                  <a:off x="-927519" y="2072314"/>
                  <a:ext cx="83087" cy="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508" extrusionOk="0">
                      <a:moveTo>
                        <a:pt x="244" y="0"/>
                      </a:moveTo>
                      <a:cubicBezTo>
                        <a:pt x="112" y="0"/>
                        <a:pt x="0" y="111"/>
                        <a:pt x="0" y="264"/>
                      </a:cubicBezTo>
                      <a:cubicBezTo>
                        <a:pt x="0" y="397"/>
                        <a:pt x="112" y="508"/>
                        <a:pt x="244" y="508"/>
                      </a:cubicBezTo>
                      <a:cubicBezTo>
                        <a:pt x="397" y="508"/>
                        <a:pt x="508" y="397"/>
                        <a:pt x="508" y="264"/>
                      </a:cubicBezTo>
                      <a:cubicBezTo>
                        <a:pt x="508" y="111"/>
                        <a:pt x="397" y="0"/>
                        <a:pt x="2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1917;p52"/>
                <p:cNvSpPr/>
                <p:nvPr/>
              </p:nvSpPr>
              <p:spPr>
                <a:xfrm>
                  <a:off x="-1560073" y="2331204"/>
                  <a:ext cx="1492294" cy="68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2" h="418" extrusionOk="0">
                      <a:moveTo>
                        <a:pt x="0" y="0"/>
                      </a:moveTo>
                      <a:lnTo>
                        <a:pt x="0" y="418"/>
                      </a:lnTo>
                      <a:lnTo>
                        <a:pt x="9141" y="418"/>
                      </a:lnTo>
                      <a:lnTo>
                        <a:pt x="914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1918;p52"/>
                <p:cNvSpPr/>
                <p:nvPr/>
              </p:nvSpPr>
              <p:spPr>
                <a:xfrm>
                  <a:off x="277267" y="576844"/>
                  <a:ext cx="589605" cy="7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2" h="4384" extrusionOk="0">
                      <a:moveTo>
                        <a:pt x="1809" y="1"/>
                      </a:moveTo>
                      <a:cubicBezTo>
                        <a:pt x="815" y="1"/>
                        <a:pt x="1" y="815"/>
                        <a:pt x="1" y="1804"/>
                      </a:cubicBezTo>
                      <a:cubicBezTo>
                        <a:pt x="1" y="2798"/>
                        <a:pt x="1719" y="4384"/>
                        <a:pt x="1719" y="4384"/>
                      </a:cubicBezTo>
                      <a:cubicBezTo>
                        <a:pt x="1719" y="4384"/>
                        <a:pt x="3612" y="2798"/>
                        <a:pt x="3612" y="1804"/>
                      </a:cubicBezTo>
                      <a:cubicBezTo>
                        <a:pt x="3612" y="815"/>
                        <a:pt x="2797" y="1"/>
                        <a:pt x="180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1919;p52"/>
                <p:cNvSpPr/>
                <p:nvPr/>
              </p:nvSpPr>
              <p:spPr>
                <a:xfrm>
                  <a:off x="270335" y="555050"/>
                  <a:ext cx="607724" cy="733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" h="4495" extrusionOk="0">
                      <a:moveTo>
                        <a:pt x="1872" y="112"/>
                      </a:moveTo>
                      <a:cubicBezTo>
                        <a:pt x="2359" y="112"/>
                        <a:pt x="2798" y="307"/>
                        <a:pt x="3104" y="614"/>
                      </a:cubicBezTo>
                      <a:cubicBezTo>
                        <a:pt x="3416" y="926"/>
                        <a:pt x="3612" y="1365"/>
                        <a:pt x="3612" y="1851"/>
                      </a:cubicBezTo>
                      <a:cubicBezTo>
                        <a:pt x="3612" y="2094"/>
                        <a:pt x="3501" y="2380"/>
                        <a:pt x="3326" y="2665"/>
                      </a:cubicBezTo>
                      <a:cubicBezTo>
                        <a:pt x="3062" y="3083"/>
                        <a:pt x="2665" y="3501"/>
                        <a:pt x="2338" y="3834"/>
                      </a:cubicBezTo>
                      <a:cubicBezTo>
                        <a:pt x="2179" y="4008"/>
                        <a:pt x="2026" y="4140"/>
                        <a:pt x="1915" y="4230"/>
                      </a:cubicBezTo>
                      <a:cubicBezTo>
                        <a:pt x="1872" y="4272"/>
                        <a:pt x="1830" y="4315"/>
                        <a:pt x="1783" y="4341"/>
                      </a:cubicBezTo>
                      <a:cubicBezTo>
                        <a:pt x="1779" y="4345"/>
                        <a:pt x="1776" y="4348"/>
                        <a:pt x="1772" y="4352"/>
                      </a:cubicBezTo>
                      <a:lnTo>
                        <a:pt x="1772" y="4352"/>
                      </a:lnTo>
                      <a:cubicBezTo>
                        <a:pt x="1668" y="4244"/>
                        <a:pt x="1266" y="3859"/>
                        <a:pt x="884" y="3390"/>
                      </a:cubicBezTo>
                      <a:cubicBezTo>
                        <a:pt x="683" y="3125"/>
                        <a:pt x="487" y="2861"/>
                        <a:pt x="329" y="2597"/>
                      </a:cubicBezTo>
                      <a:cubicBezTo>
                        <a:pt x="196" y="2332"/>
                        <a:pt x="112" y="2068"/>
                        <a:pt x="112" y="1851"/>
                      </a:cubicBezTo>
                      <a:cubicBezTo>
                        <a:pt x="112" y="1365"/>
                        <a:pt x="307" y="926"/>
                        <a:pt x="619" y="614"/>
                      </a:cubicBezTo>
                      <a:cubicBezTo>
                        <a:pt x="947" y="307"/>
                        <a:pt x="1386" y="112"/>
                        <a:pt x="1872" y="112"/>
                      </a:cubicBezTo>
                      <a:close/>
                      <a:moveTo>
                        <a:pt x="1872" y="1"/>
                      </a:moveTo>
                      <a:cubicBezTo>
                        <a:pt x="836" y="1"/>
                        <a:pt x="1" y="836"/>
                        <a:pt x="1" y="1851"/>
                      </a:cubicBezTo>
                      <a:cubicBezTo>
                        <a:pt x="1" y="2115"/>
                        <a:pt x="133" y="2422"/>
                        <a:pt x="286" y="2708"/>
                      </a:cubicBezTo>
                      <a:cubicBezTo>
                        <a:pt x="773" y="3569"/>
                        <a:pt x="1740" y="4447"/>
                        <a:pt x="1740" y="4447"/>
                      </a:cubicBezTo>
                      <a:lnTo>
                        <a:pt x="1783" y="4495"/>
                      </a:lnTo>
                      <a:lnTo>
                        <a:pt x="1809" y="4447"/>
                      </a:lnTo>
                      <a:cubicBezTo>
                        <a:pt x="1809" y="4447"/>
                        <a:pt x="2290" y="4077"/>
                        <a:pt x="2755" y="3548"/>
                      </a:cubicBezTo>
                      <a:cubicBezTo>
                        <a:pt x="2999" y="3284"/>
                        <a:pt x="3236" y="2993"/>
                        <a:pt x="3416" y="2708"/>
                      </a:cubicBezTo>
                      <a:cubicBezTo>
                        <a:pt x="3591" y="2422"/>
                        <a:pt x="3723" y="2115"/>
                        <a:pt x="3723" y="1851"/>
                      </a:cubicBezTo>
                      <a:cubicBezTo>
                        <a:pt x="3723" y="836"/>
                        <a:pt x="2887" y="1"/>
                        <a:pt x="18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1920;p52"/>
                <p:cNvSpPr/>
                <p:nvPr/>
              </p:nvSpPr>
              <p:spPr>
                <a:xfrm>
                  <a:off x="453327" y="827815"/>
                  <a:ext cx="237507" cy="359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5" h="2205" extrusionOk="0">
                      <a:moveTo>
                        <a:pt x="983" y="184"/>
                      </a:moveTo>
                      <a:cubicBezTo>
                        <a:pt x="1005" y="237"/>
                        <a:pt x="1016" y="298"/>
                        <a:pt x="1016" y="355"/>
                      </a:cubicBezTo>
                      <a:cubicBezTo>
                        <a:pt x="1016" y="397"/>
                        <a:pt x="1016" y="444"/>
                        <a:pt x="995" y="466"/>
                      </a:cubicBezTo>
                      <a:cubicBezTo>
                        <a:pt x="995" y="487"/>
                        <a:pt x="995" y="508"/>
                        <a:pt x="973" y="529"/>
                      </a:cubicBezTo>
                      <a:cubicBezTo>
                        <a:pt x="973" y="529"/>
                        <a:pt x="973" y="555"/>
                        <a:pt x="952" y="555"/>
                      </a:cubicBezTo>
                      <a:cubicBezTo>
                        <a:pt x="926" y="508"/>
                        <a:pt x="926" y="444"/>
                        <a:pt x="926" y="397"/>
                      </a:cubicBezTo>
                      <a:cubicBezTo>
                        <a:pt x="926" y="333"/>
                        <a:pt x="926" y="265"/>
                        <a:pt x="973" y="201"/>
                      </a:cubicBezTo>
                      <a:cubicBezTo>
                        <a:pt x="976" y="195"/>
                        <a:pt x="979" y="190"/>
                        <a:pt x="983" y="184"/>
                      </a:cubicBezTo>
                      <a:close/>
                      <a:moveTo>
                        <a:pt x="469" y="263"/>
                      </a:moveTo>
                      <a:cubicBezTo>
                        <a:pt x="515" y="352"/>
                        <a:pt x="541" y="456"/>
                        <a:pt x="556" y="555"/>
                      </a:cubicBezTo>
                      <a:lnTo>
                        <a:pt x="556" y="577"/>
                      </a:lnTo>
                      <a:lnTo>
                        <a:pt x="556" y="598"/>
                      </a:lnTo>
                      <a:cubicBezTo>
                        <a:pt x="556" y="619"/>
                        <a:pt x="529" y="619"/>
                        <a:pt x="529" y="619"/>
                      </a:cubicBezTo>
                      <a:cubicBezTo>
                        <a:pt x="508" y="619"/>
                        <a:pt x="487" y="619"/>
                        <a:pt x="487" y="598"/>
                      </a:cubicBezTo>
                      <a:cubicBezTo>
                        <a:pt x="466" y="577"/>
                        <a:pt x="466" y="555"/>
                        <a:pt x="445" y="508"/>
                      </a:cubicBezTo>
                      <a:lnTo>
                        <a:pt x="445" y="423"/>
                      </a:lnTo>
                      <a:cubicBezTo>
                        <a:pt x="445" y="372"/>
                        <a:pt x="452" y="315"/>
                        <a:pt x="469" y="263"/>
                      </a:cubicBezTo>
                      <a:close/>
                      <a:moveTo>
                        <a:pt x="773" y="0"/>
                      </a:moveTo>
                      <a:cubicBezTo>
                        <a:pt x="662" y="0"/>
                        <a:pt x="577" y="48"/>
                        <a:pt x="508" y="132"/>
                      </a:cubicBezTo>
                      <a:cubicBezTo>
                        <a:pt x="491" y="156"/>
                        <a:pt x="477" y="182"/>
                        <a:pt x="466" y="208"/>
                      </a:cubicBezTo>
                      <a:lnTo>
                        <a:pt x="466" y="208"/>
                      </a:lnTo>
                      <a:cubicBezTo>
                        <a:pt x="428" y="150"/>
                        <a:pt x="377" y="102"/>
                        <a:pt x="313" y="69"/>
                      </a:cubicBezTo>
                      <a:cubicBezTo>
                        <a:pt x="291" y="48"/>
                        <a:pt x="244" y="48"/>
                        <a:pt x="223" y="48"/>
                      </a:cubicBezTo>
                      <a:lnTo>
                        <a:pt x="180" y="48"/>
                      </a:lnTo>
                      <a:cubicBezTo>
                        <a:pt x="91" y="69"/>
                        <a:pt x="27" y="132"/>
                        <a:pt x="27" y="222"/>
                      </a:cubicBezTo>
                      <a:cubicBezTo>
                        <a:pt x="1" y="243"/>
                        <a:pt x="1" y="291"/>
                        <a:pt x="1" y="312"/>
                      </a:cubicBezTo>
                      <a:cubicBezTo>
                        <a:pt x="1" y="376"/>
                        <a:pt x="1" y="423"/>
                        <a:pt x="27" y="466"/>
                      </a:cubicBezTo>
                      <a:cubicBezTo>
                        <a:pt x="112" y="973"/>
                        <a:pt x="223" y="1481"/>
                        <a:pt x="355" y="1983"/>
                      </a:cubicBezTo>
                      <a:lnTo>
                        <a:pt x="376" y="1962"/>
                      </a:lnTo>
                      <a:cubicBezTo>
                        <a:pt x="244" y="1481"/>
                        <a:pt x="133" y="973"/>
                        <a:pt x="48" y="466"/>
                      </a:cubicBezTo>
                      <a:cubicBezTo>
                        <a:pt x="48" y="423"/>
                        <a:pt x="27" y="355"/>
                        <a:pt x="27" y="312"/>
                      </a:cubicBezTo>
                      <a:cubicBezTo>
                        <a:pt x="27" y="291"/>
                        <a:pt x="27" y="265"/>
                        <a:pt x="48" y="222"/>
                      </a:cubicBezTo>
                      <a:cubicBezTo>
                        <a:pt x="48" y="159"/>
                        <a:pt x="112" y="90"/>
                        <a:pt x="180" y="69"/>
                      </a:cubicBezTo>
                      <a:lnTo>
                        <a:pt x="223" y="69"/>
                      </a:lnTo>
                      <a:cubicBezTo>
                        <a:pt x="244" y="69"/>
                        <a:pt x="291" y="69"/>
                        <a:pt x="313" y="90"/>
                      </a:cubicBezTo>
                      <a:cubicBezTo>
                        <a:pt x="373" y="125"/>
                        <a:pt x="419" y="177"/>
                        <a:pt x="455" y="237"/>
                      </a:cubicBezTo>
                      <a:lnTo>
                        <a:pt x="455" y="237"/>
                      </a:lnTo>
                      <a:cubicBezTo>
                        <a:pt x="432" y="301"/>
                        <a:pt x="424" y="366"/>
                        <a:pt x="424" y="423"/>
                      </a:cubicBezTo>
                      <a:lnTo>
                        <a:pt x="424" y="529"/>
                      </a:lnTo>
                      <a:cubicBezTo>
                        <a:pt x="445" y="555"/>
                        <a:pt x="445" y="598"/>
                        <a:pt x="466" y="619"/>
                      </a:cubicBezTo>
                      <a:cubicBezTo>
                        <a:pt x="487" y="640"/>
                        <a:pt x="508" y="640"/>
                        <a:pt x="529" y="640"/>
                      </a:cubicBezTo>
                      <a:cubicBezTo>
                        <a:pt x="556" y="640"/>
                        <a:pt x="577" y="640"/>
                        <a:pt x="577" y="619"/>
                      </a:cubicBezTo>
                      <a:cubicBezTo>
                        <a:pt x="577" y="598"/>
                        <a:pt x="598" y="598"/>
                        <a:pt x="598" y="577"/>
                      </a:cubicBezTo>
                      <a:lnTo>
                        <a:pt x="577" y="555"/>
                      </a:lnTo>
                      <a:cubicBezTo>
                        <a:pt x="565" y="439"/>
                        <a:pt x="536" y="325"/>
                        <a:pt x="481" y="231"/>
                      </a:cubicBezTo>
                      <a:lnTo>
                        <a:pt x="481" y="231"/>
                      </a:lnTo>
                      <a:cubicBezTo>
                        <a:pt x="493" y="204"/>
                        <a:pt x="509" y="179"/>
                        <a:pt x="529" y="159"/>
                      </a:cubicBezTo>
                      <a:cubicBezTo>
                        <a:pt x="598" y="69"/>
                        <a:pt x="688" y="27"/>
                        <a:pt x="773" y="27"/>
                      </a:cubicBezTo>
                      <a:cubicBezTo>
                        <a:pt x="794" y="27"/>
                        <a:pt x="841" y="48"/>
                        <a:pt x="884" y="69"/>
                      </a:cubicBezTo>
                      <a:cubicBezTo>
                        <a:pt x="921" y="87"/>
                        <a:pt x="950" y="120"/>
                        <a:pt x="972" y="161"/>
                      </a:cubicBezTo>
                      <a:lnTo>
                        <a:pt x="972" y="161"/>
                      </a:lnTo>
                      <a:cubicBezTo>
                        <a:pt x="964" y="174"/>
                        <a:pt x="958" y="187"/>
                        <a:pt x="952" y="201"/>
                      </a:cubicBezTo>
                      <a:cubicBezTo>
                        <a:pt x="905" y="243"/>
                        <a:pt x="905" y="333"/>
                        <a:pt x="905" y="397"/>
                      </a:cubicBezTo>
                      <a:cubicBezTo>
                        <a:pt x="905" y="466"/>
                        <a:pt x="905" y="508"/>
                        <a:pt x="926" y="555"/>
                      </a:cubicBezTo>
                      <a:lnTo>
                        <a:pt x="926" y="577"/>
                      </a:lnTo>
                      <a:lnTo>
                        <a:pt x="952" y="577"/>
                      </a:lnTo>
                      <a:cubicBezTo>
                        <a:pt x="973" y="577"/>
                        <a:pt x="995" y="555"/>
                        <a:pt x="995" y="529"/>
                      </a:cubicBezTo>
                      <a:cubicBezTo>
                        <a:pt x="1016" y="508"/>
                        <a:pt x="1016" y="487"/>
                        <a:pt x="1016" y="487"/>
                      </a:cubicBezTo>
                      <a:cubicBezTo>
                        <a:pt x="1037" y="444"/>
                        <a:pt x="1037" y="397"/>
                        <a:pt x="1037" y="355"/>
                      </a:cubicBezTo>
                      <a:cubicBezTo>
                        <a:pt x="1037" y="293"/>
                        <a:pt x="1024" y="226"/>
                        <a:pt x="994" y="167"/>
                      </a:cubicBezTo>
                      <a:lnTo>
                        <a:pt x="994" y="167"/>
                      </a:lnTo>
                      <a:cubicBezTo>
                        <a:pt x="1045" y="95"/>
                        <a:pt x="1139" y="48"/>
                        <a:pt x="1217" y="48"/>
                      </a:cubicBezTo>
                      <a:cubicBezTo>
                        <a:pt x="1238" y="48"/>
                        <a:pt x="1259" y="48"/>
                        <a:pt x="1280" y="69"/>
                      </a:cubicBezTo>
                      <a:cubicBezTo>
                        <a:pt x="1370" y="90"/>
                        <a:pt x="1412" y="159"/>
                        <a:pt x="1433" y="243"/>
                      </a:cubicBezTo>
                      <a:lnTo>
                        <a:pt x="1433" y="355"/>
                      </a:lnTo>
                      <a:lnTo>
                        <a:pt x="1433" y="487"/>
                      </a:lnTo>
                      <a:cubicBezTo>
                        <a:pt x="1371" y="1044"/>
                        <a:pt x="1198" y="1587"/>
                        <a:pt x="1048" y="2105"/>
                      </a:cubicBezTo>
                      <a:lnTo>
                        <a:pt x="1048" y="2105"/>
                      </a:lnTo>
                      <a:cubicBezTo>
                        <a:pt x="1045" y="2102"/>
                        <a:pt x="1041" y="2098"/>
                        <a:pt x="1037" y="2094"/>
                      </a:cubicBezTo>
                      <a:lnTo>
                        <a:pt x="1016" y="2094"/>
                      </a:lnTo>
                      <a:cubicBezTo>
                        <a:pt x="1016" y="2115"/>
                        <a:pt x="1037" y="2142"/>
                        <a:pt x="1037" y="2163"/>
                      </a:cubicBezTo>
                      <a:lnTo>
                        <a:pt x="1037" y="2205"/>
                      </a:lnTo>
                      <a:lnTo>
                        <a:pt x="1058" y="2163"/>
                      </a:lnTo>
                      <a:cubicBezTo>
                        <a:pt x="1238" y="1613"/>
                        <a:pt x="1391" y="1058"/>
                        <a:pt x="1455" y="487"/>
                      </a:cubicBezTo>
                      <a:lnTo>
                        <a:pt x="1455" y="355"/>
                      </a:lnTo>
                      <a:lnTo>
                        <a:pt x="1455" y="243"/>
                      </a:lnTo>
                      <a:cubicBezTo>
                        <a:pt x="1433" y="159"/>
                        <a:pt x="1391" y="69"/>
                        <a:pt x="1301" y="48"/>
                      </a:cubicBezTo>
                      <a:cubicBezTo>
                        <a:pt x="1280" y="27"/>
                        <a:pt x="1238" y="27"/>
                        <a:pt x="1217" y="27"/>
                      </a:cubicBezTo>
                      <a:cubicBezTo>
                        <a:pt x="1126" y="27"/>
                        <a:pt x="1035" y="69"/>
                        <a:pt x="982" y="145"/>
                      </a:cubicBezTo>
                      <a:lnTo>
                        <a:pt x="982" y="145"/>
                      </a:lnTo>
                      <a:cubicBezTo>
                        <a:pt x="958" y="106"/>
                        <a:pt x="926" y="72"/>
                        <a:pt x="884" y="48"/>
                      </a:cubicBezTo>
                      <a:cubicBezTo>
                        <a:pt x="862" y="27"/>
                        <a:pt x="820" y="0"/>
                        <a:pt x="7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1921;p52"/>
                <p:cNvSpPr/>
                <p:nvPr/>
              </p:nvSpPr>
              <p:spPr>
                <a:xfrm>
                  <a:off x="468018" y="1184156"/>
                  <a:ext cx="165847" cy="93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572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07" y="329"/>
                        <a:pt x="572" y="572"/>
                        <a:pt x="572" y="572"/>
                      </a:cubicBezTo>
                      <a:cubicBezTo>
                        <a:pt x="572" y="572"/>
                        <a:pt x="751" y="418"/>
                        <a:pt x="1016" y="175"/>
                      </a:cubicBezTo>
                      <a:cubicBezTo>
                        <a:pt x="794" y="175"/>
                        <a:pt x="572" y="154"/>
                        <a:pt x="355" y="112"/>
                      </a:cubicBezTo>
                      <a:cubicBezTo>
                        <a:pt x="223" y="91"/>
                        <a:pt x="112" y="43"/>
                        <a:pt x="1" y="1"/>
                      </a:cubicBezTo>
                      <a:close/>
                    </a:path>
                  </a:pathLst>
                </a:custGeom>
                <a:solidFill>
                  <a:srgbClr val="FFD8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922;p52"/>
                <p:cNvSpPr/>
                <p:nvPr/>
              </p:nvSpPr>
              <p:spPr>
                <a:xfrm>
                  <a:off x="406803" y="1144490"/>
                  <a:ext cx="305576" cy="6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2" h="398" extrusionOk="0">
                      <a:moveTo>
                        <a:pt x="222" y="1"/>
                      </a:moveTo>
                      <a:cubicBezTo>
                        <a:pt x="90" y="1"/>
                        <a:pt x="0" y="90"/>
                        <a:pt x="0" y="202"/>
                      </a:cubicBezTo>
                      <a:cubicBezTo>
                        <a:pt x="0" y="307"/>
                        <a:pt x="90" y="397"/>
                        <a:pt x="222" y="397"/>
                      </a:cubicBezTo>
                      <a:lnTo>
                        <a:pt x="1676" y="397"/>
                      </a:lnTo>
                      <a:cubicBezTo>
                        <a:pt x="1787" y="397"/>
                        <a:pt x="1872" y="307"/>
                        <a:pt x="1872" y="202"/>
                      </a:cubicBezTo>
                      <a:cubicBezTo>
                        <a:pt x="1872" y="90"/>
                        <a:pt x="1787" y="1"/>
                        <a:pt x="167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1923;p52"/>
                <p:cNvSpPr/>
                <p:nvPr/>
              </p:nvSpPr>
              <p:spPr>
                <a:xfrm>
                  <a:off x="422714" y="1202275"/>
                  <a:ext cx="273745" cy="158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7" h="969" extrusionOk="0">
                      <a:moveTo>
                        <a:pt x="0" y="1"/>
                      </a:moveTo>
                      <a:lnTo>
                        <a:pt x="0" y="133"/>
                      </a:lnTo>
                      <a:cubicBezTo>
                        <a:pt x="0" y="593"/>
                        <a:pt x="376" y="968"/>
                        <a:pt x="841" y="968"/>
                      </a:cubicBezTo>
                      <a:cubicBezTo>
                        <a:pt x="1301" y="968"/>
                        <a:pt x="1676" y="593"/>
                        <a:pt x="1676" y="133"/>
                      </a:cubicBez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1924;p52"/>
                <p:cNvSpPr/>
                <p:nvPr/>
              </p:nvSpPr>
              <p:spPr>
                <a:xfrm>
                  <a:off x="-254318" y="1294176"/>
                  <a:ext cx="39013" cy="2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163" extrusionOk="0">
                      <a:moveTo>
                        <a:pt x="187" y="0"/>
                      </a:moveTo>
                      <a:cubicBezTo>
                        <a:pt x="150" y="0"/>
                        <a:pt x="119" y="15"/>
                        <a:pt x="85" y="30"/>
                      </a:cubicBezTo>
                      <a:cubicBezTo>
                        <a:pt x="43" y="51"/>
                        <a:pt x="0" y="99"/>
                        <a:pt x="0" y="162"/>
                      </a:cubicBezTo>
                      <a:lnTo>
                        <a:pt x="21" y="162"/>
                      </a:lnTo>
                      <a:cubicBezTo>
                        <a:pt x="43" y="120"/>
                        <a:pt x="64" y="78"/>
                        <a:pt x="106" y="51"/>
                      </a:cubicBezTo>
                      <a:cubicBezTo>
                        <a:pt x="119" y="41"/>
                        <a:pt x="136" y="35"/>
                        <a:pt x="156" y="35"/>
                      </a:cubicBezTo>
                      <a:cubicBezTo>
                        <a:pt x="175" y="35"/>
                        <a:pt x="196" y="41"/>
                        <a:pt x="217" y="51"/>
                      </a:cubicBezTo>
                      <a:lnTo>
                        <a:pt x="238" y="9"/>
                      </a:lnTo>
                      <a:cubicBezTo>
                        <a:pt x="220" y="3"/>
                        <a:pt x="203" y="0"/>
                        <a:pt x="1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52"/>
                <p:cNvSpPr/>
                <p:nvPr/>
              </p:nvSpPr>
              <p:spPr>
                <a:xfrm>
                  <a:off x="-452818" y="1381833"/>
                  <a:ext cx="90759" cy="29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" h="18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48" y="90"/>
                        <a:pt x="159" y="175"/>
                        <a:pt x="265" y="175"/>
                      </a:cubicBezTo>
                      <a:cubicBezTo>
                        <a:pt x="285" y="180"/>
                        <a:pt x="306" y="182"/>
                        <a:pt x="327" y="182"/>
                      </a:cubicBezTo>
                      <a:cubicBezTo>
                        <a:pt x="416" y="182"/>
                        <a:pt x="500" y="138"/>
                        <a:pt x="555" y="6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26" name="Google Shape;1926;p52"/>
            <p:cNvGrpSpPr/>
            <p:nvPr/>
          </p:nvGrpSpPr>
          <p:grpSpPr>
            <a:xfrm>
              <a:off x="3071765" y="3307025"/>
              <a:ext cx="360758" cy="258297"/>
              <a:chOff x="4992850" y="4345375"/>
              <a:chExt cx="607336" cy="638400"/>
            </a:xfrm>
          </p:grpSpPr>
          <p:sp>
            <p:nvSpPr>
              <p:cNvPr id="1927" name="Google Shape;1927;p52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52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9" name="Google Shape;1929;p52"/>
            <p:cNvGrpSpPr/>
            <p:nvPr/>
          </p:nvGrpSpPr>
          <p:grpSpPr>
            <a:xfrm>
              <a:off x="1815072" y="917396"/>
              <a:ext cx="234196" cy="188409"/>
              <a:chOff x="5151797" y="479071"/>
              <a:chExt cx="234196" cy="188409"/>
            </a:xfrm>
          </p:grpSpPr>
          <p:sp>
            <p:nvSpPr>
              <p:cNvPr id="1930" name="Google Shape;1930;p52"/>
              <p:cNvSpPr/>
              <p:nvPr/>
            </p:nvSpPr>
            <p:spPr>
              <a:xfrm>
                <a:off x="5151797" y="479071"/>
                <a:ext cx="12222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226" extrusionOk="0">
                    <a:moveTo>
                      <a:pt x="1234" y="0"/>
                    </a:moveTo>
                    <a:cubicBezTo>
                      <a:pt x="1175" y="0"/>
                      <a:pt x="1109" y="21"/>
                      <a:pt x="1062" y="68"/>
                    </a:cubicBezTo>
                    <a:lnTo>
                      <a:pt x="1" y="1165"/>
                    </a:lnTo>
                    <a:lnTo>
                      <a:pt x="1062" y="2162"/>
                    </a:lnTo>
                    <a:cubicBezTo>
                      <a:pt x="1118" y="2190"/>
                      <a:pt x="1175" y="2226"/>
                      <a:pt x="1203" y="2226"/>
                    </a:cubicBezTo>
                    <a:cubicBezTo>
                      <a:pt x="1267" y="2226"/>
                      <a:pt x="1324" y="2190"/>
                      <a:pt x="1380" y="2162"/>
                    </a:cubicBezTo>
                    <a:cubicBezTo>
                      <a:pt x="1444" y="2077"/>
                      <a:pt x="1444" y="1929"/>
                      <a:pt x="1352" y="1837"/>
                    </a:cubicBezTo>
                    <a:lnTo>
                      <a:pt x="616" y="1165"/>
                    </a:lnTo>
                    <a:lnTo>
                      <a:pt x="1380" y="365"/>
                    </a:lnTo>
                    <a:cubicBezTo>
                      <a:pt x="1444" y="280"/>
                      <a:pt x="1444" y="132"/>
                      <a:pt x="1352" y="40"/>
                    </a:cubicBezTo>
                    <a:cubicBezTo>
                      <a:pt x="1327" y="14"/>
                      <a:pt x="1282" y="0"/>
                      <a:pt x="123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52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2" name="Google Shape;1932;p52"/>
            <p:cNvGrpSpPr/>
            <p:nvPr/>
          </p:nvGrpSpPr>
          <p:grpSpPr>
            <a:xfrm>
              <a:off x="3616829" y="1825222"/>
              <a:ext cx="234788" cy="188409"/>
              <a:chOff x="6428979" y="917397"/>
              <a:chExt cx="234788" cy="188409"/>
            </a:xfrm>
          </p:grpSpPr>
          <p:sp>
            <p:nvSpPr>
              <p:cNvPr id="1933" name="Google Shape;1933;p52"/>
              <p:cNvSpPr/>
              <p:nvPr/>
            </p:nvSpPr>
            <p:spPr>
              <a:xfrm>
                <a:off x="6538500" y="917397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52"/>
              <p:cNvSpPr/>
              <p:nvPr/>
            </p:nvSpPr>
            <p:spPr>
              <a:xfrm>
                <a:off x="6428979" y="917397"/>
                <a:ext cx="12222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226" extrusionOk="0">
                    <a:moveTo>
                      <a:pt x="218" y="1"/>
                    </a:moveTo>
                    <a:cubicBezTo>
                      <a:pt x="172" y="1"/>
                      <a:pt x="126" y="15"/>
                      <a:pt x="85" y="39"/>
                    </a:cubicBezTo>
                    <a:cubicBezTo>
                      <a:pt x="0" y="131"/>
                      <a:pt x="0" y="280"/>
                      <a:pt x="85" y="365"/>
                    </a:cubicBezTo>
                    <a:lnTo>
                      <a:pt x="856" y="1136"/>
                    </a:lnTo>
                    <a:lnTo>
                      <a:pt x="85" y="1843"/>
                    </a:lnTo>
                    <a:cubicBezTo>
                      <a:pt x="0" y="1928"/>
                      <a:pt x="0" y="2077"/>
                      <a:pt x="85" y="2133"/>
                    </a:cubicBezTo>
                    <a:cubicBezTo>
                      <a:pt x="121" y="2197"/>
                      <a:pt x="177" y="2225"/>
                      <a:pt x="234" y="2225"/>
                    </a:cubicBezTo>
                    <a:cubicBezTo>
                      <a:pt x="297" y="2225"/>
                      <a:pt x="326" y="2197"/>
                      <a:pt x="382" y="2162"/>
                    </a:cubicBezTo>
                    <a:lnTo>
                      <a:pt x="1444" y="1164"/>
                    </a:lnTo>
                    <a:lnTo>
                      <a:pt x="382" y="75"/>
                    </a:lnTo>
                    <a:cubicBezTo>
                      <a:pt x="335" y="23"/>
                      <a:pt x="276" y="1"/>
                      <a:pt x="21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5" name="Google Shape;1935;p52"/>
            <p:cNvGrpSpPr/>
            <p:nvPr/>
          </p:nvGrpSpPr>
          <p:grpSpPr>
            <a:xfrm>
              <a:off x="410179" y="2612664"/>
              <a:ext cx="1097920" cy="199693"/>
              <a:chOff x="3539162" y="2822395"/>
              <a:chExt cx="360695" cy="65604"/>
            </a:xfrm>
          </p:grpSpPr>
          <p:sp>
            <p:nvSpPr>
              <p:cNvPr id="1936" name="Google Shape;1936;p52"/>
              <p:cNvSpPr/>
              <p:nvPr/>
            </p:nvSpPr>
            <p:spPr>
              <a:xfrm>
                <a:off x="3610541" y="2831002"/>
                <a:ext cx="23504" cy="36708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52"/>
              <p:cNvSpPr/>
              <p:nvPr/>
            </p:nvSpPr>
            <p:spPr>
              <a:xfrm>
                <a:off x="3626925" y="2831002"/>
                <a:ext cx="23504" cy="36708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52"/>
              <p:cNvSpPr/>
              <p:nvPr/>
            </p:nvSpPr>
            <p:spPr>
              <a:xfrm>
                <a:off x="3659452" y="2830000"/>
                <a:ext cx="23504" cy="35740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34" extrusionOk="0">
                    <a:moveTo>
                      <a:pt x="326" y="86"/>
                    </a:moveTo>
                    <a:cubicBezTo>
                      <a:pt x="475" y="86"/>
                      <a:pt x="588" y="291"/>
                      <a:pt x="588" y="531"/>
                    </a:cubicBezTo>
                    <a:cubicBezTo>
                      <a:pt x="588" y="765"/>
                      <a:pt x="475" y="942"/>
                      <a:pt x="326" y="942"/>
                    </a:cubicBezTo>
                    <a:cubicBezTo>
                      <a:pt x="206" y="942"/>
                      <a:pt x="93" y="765"/>
                      <a:pt x="93" y="531"/>
                    </a:cubicBezTo>
                    <a:cubicBezTo>
                      <a:pt x="93" y="291"/>
                      <a:pt x="206" y="86"/>
                      <a:pt x="326" y="86"/>
                    </a:cubicBezTo>
                    <a:close/>
                    <a:moveTo>
                      <a:pt x="326" y="1"/>
                    </a:moveTo>
                    <a:cubicBezTo>
                      <a:pt x="149" y="1"/>
                      <a:pt x="1" y="234"/>
                      <a:pt x="1" y="531"/>
                    </a:cubicBezTo>
                    <a:cubicBezTo>
                      <a:pt x="1" y="822"/>
                      <a:pt x="149" y="1034"/>
                      <a:pt x="326" y="1034"/>
                    </a:cubicBezTo>
                    <a:cubicBezTo>
                      <a:pt x="531" y="1034"/>
                      <a:pt x="680" y="822"/>
                      <a:pt x="680" y="531"/>
                    </a:cubicBezTo>
                    <a:cubicBezTo>
                      <a:pt x="680" y="234"/>
                      <a:pt x="531" y="1"/>
                      <a:pt x="3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52"/>
              <p:cNvSpPr/>
              <p:nvPr/>
            </p:nvSpPr>
            <p:spPr>
              <a:xfrm>
                <a:off x="3704215" y="2833940"/>
                <a:ext cx="3215" cy="32802"/>
              </a:xfrm>
              <a:custGeom>
                <a:avLst/>
                <a:gdLst/>
                <a:ahLst/>
                <a:cxnLst/>
                <a:rect l="l" t="t" r="r" b="b"/>
                <a:pathLst>
                  <a:path w="93" h="949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2" y="948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52"/>
              <p:cNvSpPr/>
              <p:nvPr/>
            </p:nvSpPr>
            <p:spPr>
              <a:xfrm>
                <a:off x="3719596" y="2835150"/>
                <a:ext cx="22536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970" extrusionOk="0">
                    <a:moveTo>
                      <a:pt x="560" y="85"/>
                    </a:moveTo>
                    <a:lnTo>
                      <a:pt x="560" y="885"/>
                    </a:lnTo>
                    <a:lnTo>
                      <a:pt x="86" y="885"/>
                    </a:lnTo>
                    <a:lnTo>
                      <a:pt x="86" y="85"/>
                    </a:lnTo>
                    <a:close/>
                    <a:moveTo>
                      <a:pt x="1" y="0"/>
                    </a:moveTo>
                    <a:lnTo>
                      <a:pt x="1" y="970"/>
                    </a:lnTo>
                    <a:lnTo>
                      <a:pt x="652" y="970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52"/>
              <p:cNvSpPr/>
              <p:nvPr/>
            </p:nvSpPr>
            <p:spPr>
              <a:xfrm>
                <a:off x="3753125" y="2835150"/>
                <a:ext cx="3059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885" h="970" extrusionOk="0">
                    <a:moveTo>
                      <a:pt x="800" y="85"/>
                    </a:moveTo>
                    <a:lnTo>
                      <a:pt x="800" y="885"/>
                    </a:lnTo>
                    <a:lnTo>
                      <a:pt x="92" y="885"/>
                    </a:lnTo>
                    <a:lnTo>
                      <a:pt x="92" y="85"/>
                    </a:lnTo>
                    <a:close/>
                    <a:moveTo>
                      <a:pt x="0" y="0"/>
                    </a:moveTo>
                    <a:lnTo>
                      <a:pt x="0" y="970"/>
                    </a:lnTo>
                    <a:lnTo>
                      <a:pt x="884" y="970"/>
                    </a:lnTo>
                    <a:lnTo>
                      <a:pt x="8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52"/>
              <p:cNvSpPr/>
              <p:nvPr/>
            </p:nvSpPr>
            <p:spPr>
              <a:xfrm>
                <a:off x="3793948" y="2835150"/>
                <a:ext cx="34772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970" extrusionOk="0">
                    <a:moveTo>
                      <a:pt x="913" y="85"/>
                    </a:moveTo>
                    <a:lnTo>
                      <a:pt x="913" y="885"/>
                    </a:lnTo>
                    <a:lnTo>
                      <a:pt x="93" y="885"/>
                    </a:lnTo>
                    <a:lnTo>
                      <a:pt x="93" y="85"/>
                    </a:lnTo>
                    <a:close/>
                    <a:moveTo>
                      <a:pt x="1" y="0"/>
                    </a:moveTo>
                    <a:lnTo>
                      <a:pt x="1" y="970"/>
                    </a:lnTo>
                    <a:lnTo>
                      <a:pt x="1005" y="970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52"/>
              <p:cNvSpPr/>
              <p:nvPr/>
            </p:nvSpPr>
            <p:spPr>
              <a:xfrm>
                <a:off x="3839921" y="2822395"/>
                <a:ext cx="21292" cy="61699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85" extrusionOk="0">
                    <a:moveTo>
                      <a:pt x="286" y="1"/>
                    </a:moveTo>
                    <a:cubicBezTo>
                      <a:pt x="268" y="1"/>
                      <a:pt x="251" y="5"/>
                      <a:pt x="234" y="16"/>
                    </a:cubicBezTo>
                    <a:lnTo>
                      <a:pt x="262" y="101"/>
                    </a:lnTo>
                    <a:lnTo>
                      <a:pt x="354" y="101"/>
                    </a:lnTo>
                    <a:cubicBezTo>
                      <a:pt x="383" y="157"/>
                      <a:pt x="411" y="221"/>
                      <a:pt x="439" y="278"/>
                    </a:cubicBezTo>
                    <a:cubicBezTo>
                      <a:pt x="439" y="334"/>
                      <a:pt x="411" y="398"/>
                      <a:pt x="411" y="483"/>
                    </a:cubicBezTo>
                    <a:cubicBezTo>
                      <a:pt x="411" y="511"/>
                      <a:pt x="383" y="575"/>
                      <a:pt x="383" y="631"/>
                    </a:cubicBezTo>
                    <a:cubicBezTo>
                      <a:pt x="383" y="723"/>
                      <a:pt x="411" y="836"/>
                      <a:pt x="467" y="900"/>
                    </a:cubicBezTo>
                    <a:cubicBezTo>
                      <a:pt x="439" y="928"/>
                      <a:pt x="411" y="957"/>
                      <a:pt x="411" y="985"/>
                    </a:cubicBezTo>
                    <a:cubicBezTo>
                      <a:pt x="383" y="1077"/>
                      <a:pt x="383" y="1134"/>
                      <a:pt x="383" y="1190"/>
                    </a:cubicBezTo>
                    <a:lnTo>
                      <a:pt x="411" y="1218"/>
                    </a:lnTo>
                    <a:cubicBezTo>
                      <a:pt x="411" y="1367"/>
                      <a:pt x="411" y="1487"/>
                      <a:pt x="354" y="1572"/>
                    </a:cubicBezTo>
                    <a:cubicBezTo>
                      <a:pt x="308" y="1639"/>
                      <a:pt x="218" y="1687"/>
                      <a:pt x="139" y="1687"/>
                    </a:cubicBezTo>
                    <a:cubicBezTo>
                      <a:pt x="109" y="1687"/>
                      <a:pt x="81" y="1680"/>
                      <a:pt x="57" y="1664"/>
                    </a:cubicBezTo>
                    <a:lnTo>
                      <a:pt x="1" y="1721"/>
                    </a:lnTo>
                    <a:cubicBezTo>
                      <a:pt x="57" y="1749"/>
                      <a:pt x="85" y="1784"/>
                      <a:pt x="142" y="1784"/>
                    </a:cubicBezTo>
                    <a:cubicBezTo>
                      <a:pt x="234" y="1784"/>
                      <a:pt x="354" y="1721"/>
                      <a:pt x="411" y="1636"/>
                    </a:cubicBezTo>
                    <a:cubicBezTo>
                      <a:pt x="467" y="1516"/>
                      <a:pt x="496" y="1395"/>
                      <a:pt x="467" y="1218"/>
                    </a:cubicBezTo>
                    <a:lnTo>
                      <a:pt x="467" y="1190"/>
                    </a:lnTo>
                    <a:lnTo>
                      <a:pt x="467" y="1013"/>
                    </a:lnTo>
                    <a:cubicBezTo>
                      <a:pt x="496" y="985"/>
                      <a:pt x="496" y="985"/>
                      <a:pt x="531" y="957"/>
                    </a:cubicBezTo>
                    <a:lnTo>
                      <a:pt x="588" y="957"/>
                    </a:lnTo>
                    <a:lnTo>
                      <a:pt x="616" y="865"/>
                    </a:lnTo>
                    <a:lnTo>
                      <a:pt x="588" y="865"/>
                    </a:lnTo>
                    <a:cubicBezTo>
                      <a:pt x="496" y="836"/>
                      <a:pt x="467" y="723"/>
                      <a:pt x="467" y="631"/>
                    </a:cubicBezTo>
                    <a:cubicBezTo>
                      <a:pt x="467" y="575"/>
                      <a:pt x="496" y="546"/>
                      <a:pt x="496" y="483"/>
                    </a:cubicBezTo>
                    <a:cubicBezTo>
                      <a:pt x="496" y="426"/>
                      <a:pt x="531" y="334"/>
                      <a:pt x="531" y="249"/>
                    </a:cubicBezTo>
                    <a:cubicBezTo>
                      <a:pt x="496" y="193"/>
                      <a:pt x="467" y="101"/>
                      <a:pt x="383" y="44"/>
                    </a:cubicBezTo>
                    <a:cubicBezTo>
                      <a:pt x="363" y="24"/>
                      <a:pt x="326" y="1"/>
                      <a:pt x="2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52"/>
              <p:cNvSpPr/>
              <p:nvPr/>
            </p:nvSpPr>
            <p:spPr>
              <a:xfrm>
                <a:off x="3873415" y="2824884"/>
                <a:ext cx="10300" cy="5506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93" y="0"/>
                    </a:moveTo>
                    <a:lnTo>
                      <a:pt x="1" y="29"/>
                    </a:lnTo>
                    <a:cubicBezTo>
                      <a:pt x="206" y="531"/>
                      <a:pt x="206" y="1090"/>
                      <a:pt x="1" y="1564"/>
                    </a:cubicBezTo>
                    <a:lnTo>
                      <a:pt x="93" y="1592"/>
                    </a:lnTo>
                    <a:cubicBezTo>
                      <a:pt x="298" y="1090"/>
                      <a:pt x="298" y="503"/>
                      <a:pt x="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52"/>
              <p:cNvSpPr/>
              <p:nvPr/>
            </p:nvSpPr>
            <p:spPr>
              <a:xfrm>
                <a:off x="3886619" y="2823916"/>
                <a:ext cx="13238" cy="6408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121" y="0"/>
                    </a:moveTo>
                    <a:lnTo>
                      <a:pt x="29" y="28"/>
                    </a:lnTo>
                    <a:cubicBezTo>
                      <a:pt x="298" y="587"/>
                      <a:pt x="270" y="1266"/>
                      <a:pt x="1" y="1825"/>
                    </a:cubicBezTo>
                    <a:lnTo>
                      <a:pt x="64" y="1854"/>
                    </a:lnTo>
                    <a:cubicBezTo>
                      <a:pt x="383" y="1295"/>
                      <a:pt x="383" y="587"/>
                      <a:pt x="1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52"/>
              <p:cNvSpPr/>
              <p:nvPr/>
            </p:nvSpPr>
            <p:spPr>
              <a:xfrm>
                <a:off x="3578014" y="2822395"/>
                <a:ext cx="21327" cy="6169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785" extrusionOk="0">
                    <a:moveTo>
                      <a:pt x="331" y="1"/>
                    </a:moveTo>
                    <a:cubicBezTo>
                      <a:pt x="291" y="1"/>
                      <a:pt x="254" y="24"/>
                      <a:pt x="234" y="44"/>
                    </a:cubicBezTo>
                    <a:cubicBezTo>
                      <a:pt x="149" y="101"/>
                      <a:pt x="114" y="193"/>
                      <a:pt x="86" y="249"/>
                    </a:cubicBezTo>
                    <a:cubicBezTo>
                      <a:pt x="86" y="334"/>
                      <a:pt x="114" y="426"/>
                      <a:pt x="114" y="483"/>
                    </a:cubicBezTo>
                    <a:cubicBezTo>
                      <a:pt x="114" y="546"/>
                      <a:pt x="149" y="575"/>
                      <a:pt x="149" y="631"/>
                    </a:cubicBezTo>
                    <a:cubicBezTo>
                      <a:pt x="149" y="723"/>
                      <a:pt x="114" y="836"/>
                      <a:pt x="29" y="865"/>
                    </a:cubicBezTo>
                    <a:lnTo>
                      <a:pt x="1" y="865"/>
                    </a:lnTo>
                    <a:lnTo>
                      <a:pt x="29" y="957"/>
                    </a:lnTo>
                    <a:lnTo>
                      <a:pt x="86" y="957"/>
                    </a:lnTo>
                    <a:cubicBezTo>
                      <a:pt x="114" y="985"/>
                      <a:pt x="114" y="985"/>
                      <a:pt x="149" y="1013"/>
                    </a:cubicBezTo>
                    <a:lnTo>
                      <a:pt x="149" y="1190"/>
                    </a:lnTo>
                    <a:lnTo>
                      <a:pt x="114" y="1218"/>
                    </a:lnTo>
                    <a:cubicBezTo>
                      <a:pt x="114" y="1395"/>
                      <a:pt x="149" y="1516"/>
                      <a:pt x="206" y="1636"/>
                    </a:cubicBezTo>
                    <a:cubicBezTo>
                      <a:pt x="263" y="1721"/>
                      <a:pt x="383" y="1784"/>
                      <a:pt x="468" y="1784"/>
                    </a:cubicBezTo>
                    <a:cubicBezTo>
                      <a:pt x="531" y="1784"/>
                      <a:pt x="560" y="1749"/>
                      <a:pt x="616" y="1721"/>
                    </a:cubicBezTo>
                    <a:lnTo>
                      <a:pt x="560" y="1664"/>
                    </a:lnTo>
                    <a:cubicBezTo>
                      <a:pt x="534" y="1680"/>
                      <a:pt x="505" y="1687"/>
                      <a:pt x="475" y="1687"/>
                    </a:cubicBezTo>
                    <a:cubicBezTo>
                      <a:pt x="396" y="1687"/>
                      <a:pt x="309" y="1639"/>
                      <a:pt x="263" y="1572"/>
                    </a:cubicBezTo>
                    <a:cubicBezTo>
                      <a:pt x="206" y="1487"/>
                      <a:pt x="206" y="1367"/>
                      <a:pt x="206" y="1218"/>
                    </a:cubicBezTo>
                    <a:lnTo>
                      <a:pt x="234" y="1190"/>
                    </a:lnTo>
                    <a:cubicBezTo>
                      <a:pt x="234" y="1134"/>
                      <a:pt x="234" y="1077"/>
                      <a:pt x="206" y="985"/>
                    </a:cubicBezTo>
                    <a:cubicBezTo>
                      <a:pt x="206" y="957"/>
                      <a:pt x="178" y="928"/>
                      <a:pt x="149" y="900"/>
                    </a:cubicBezTo>
                    <a:cubicBezTo>
                      <a:pt x="206" y="836"/>
                      <a:pt x="234" y="723"/>
                      <a:pt x="234" y="631"/>
                    </a:cubicBezTo>
                    <a:cubicBezTo>
                      <a:pt x="234" y="575"/>
                      <a:pt x="206" y="511"/>
                      <a:pt x="206" y="483"/>
                    </a:cubicBezTo>
                    <a:cubicBezTo>
                      <a:pt x="206" y="398"/>
                      <a:pt x="178" y="334"/>
                      <a:pt x="178" y="278"/>
                    </a:cubicBezTo>
                    <a:cubicBezTo>
                      <a:pt x="206" y="221"/>
                      <a:pt x="234" y="157"/>
                      <a:pt x="263" y="101"/>
                    </a:cubicBezTo>
                    <a:lnTo>
                      <a:pt x="355" y="101"/>
                    </a:lnTo>
                    <a:lnTo>
                      <a:pt x="383" y="16"/>
                    </a:lnTo>
                    <a:cubicBezTo>
                      <a:pt x="366" y="5"/>
                      <a:pt x="348" y="1"/>
                      <a:pt x="3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52"/>
              <p:cNvSpPr/>
              <p:nvPr/>
            </p:nvSpPr>
            <p:spPr>
              <a:xfrm>
                <a:off x="3555547" y="2824884"/>
                <a:ext cx="10300" cy="5506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205" y="0"/>
                    </a:moveTo>
                    <a:cubicBezTo>
                      <a:pt x="0" y="503"/>
                      <a:pt x="0" y="1090"/>
                      <a:pt x="205" y="1592"/>
                    </a:cubicBezTo>
                    <a:lnTo>
                      <a:pt x="297" y="1564"/>
                    </a:lnTo>
                    <a:cubicBezTo>
                      <a:pt x="92" y="1090"/>
                      <a:pt x="92" y="531"/>
                      <a:pt x="297" y="29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52"/>
              <p:cNvSpPr/>
              <p:nvPr/>
            </p:nvSpPr>
            <p:spPr>
              <a:xfrm>
                <a:off x="3539162" y="2823916"/>
                <a:ext cx="13480" cy="6408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854" extrusionOk="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0" y="587"/>
                      <a:pt x="0" y="1295"/>
                      <a:pt x="325" y="1854"/>
                    </a:cubicBezTo>
                    <a:lnTo>
                      <a:pt x="389" y="1825"/>
                    </a:lnTo>
                    <a:cubicBezTo>
                      <a:pt x="120" y="1266"/>
                      <a:pt x="92" y="587"/>
                      <a:pt x="354" y="2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9" name="Google Shape;1949;p52"/>
            <p:cNvGrpSpPr/>
            <p:nvPr/>
          </p:nvGrpSpPr>
          <p:grpSpPr>
            <a:xfrm>
              <a:off x="2477344" y="1232101"/>
              <a:ext cx="1051808" cy="229363"/>
              <a:chOff x="4002795" y="1877329"/>
              <a:chExt cx="345546" cy="75352"/>
            </a:xfrm>
          </p:grpSpPr>
          <p:sp>
            <p:nvSpPr>
              <p:cNvPr id="1950" name="Google Shape;1950;p52"/>
              <p:cNvSpPr/>
              <p:nvPr/>
            </p:nvSpPr>
            <p:spPr>
              <a:xfrm>
                <a:off x="4002795" y="1877329"/>
                <a:ext cx="345546" cy="75352"/>
              </a:xfrm>
              <a:custGeom>
                <a:avLst/>
                <a:gdLst/>
                <a:ahLst/>
                <a:cxnLst/>
                <a:rect l="l" t="t" r="r" b="b"/>
                <a:pathLst>
                  <a:path w="9997" h="2180" extrusionOk="0">
                    <a:moveTo>
                      <a:pt x="0" y="0"/>
                    </a:moveTo>
                    <a:lnTo>
                      <a:pt x="0" y="2179"/>
                    </a:lnTo>
                    <a:lnTo>
                      <a:pt x="9996" y="2179"/>
                    </a:lnTo>
                    <a:lnTo>
                      <a:pt x="9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52"/>
              <p:cNvSpPr/>
              <p:nvPr/>
            </p:nvSpPr>
            <p:spPr>
              <a:xfrm>
                <a:off x="4270785" y="1897619"/>
                <a:ext cx="21569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5" extrusionOk="0">
                    <a:moveTo>
                      <a:pt x="559" y="0"/>
                    </a:moveTo>
                    <a:lnTo>
                      <a:pt x="1" y="595"/>
                    </a:lnTo>
                    <a:lnTo>
                      <a:pt x="559" y="1005"/>
                    </a:lnTo>
                    <a:lnTo>
                      <a:pt x="623" y="948"/>
                    </a:lnTo>
                    <a:lnTo>
                      <a:pt x="121" y="595"/>
                    </a:lnTo>
                    <a:lnTo>
                      <a:pt x="623" y="64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52"/>
              <p:cNvSpPr/>
              <p:nvPr/>
            </p:nvSpPr>
            <p:spPr>
              <a:xfrm>
                <a:off x="4254401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595" y="0"/>
                    </a:moveTo>
                    <a:lnTo>
                      <a:pt x="1" y="595"/>
                    </a:lnTo>
                    <a:lnTo>
                      <a:pt x="595" y="1005"/>
                    </a:lnTo>
                    <a:lnTo>
                      <a:pt x="651" y="948"/>
                    </a:lnTo>
                    <a:lnTo>
                      <a:pt x="149" y="595"/>
                    </a:lnTo>
                    <a:lnTo>
                      <a:pt x="651" y="64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52"/>
              <p:cNvSpPr/>
              <p:nvPr/>
            </p:nvSpPr>
            <p:spPr>
              <a:xfrm>
                <a:off x="4055854" y="1885970"/>
                <a:ext cx="19356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668" extrusionOk="0">
                    <a:moveTo>
                      <a:pt x="305" y="0"/>
                    </a:moveTo>
                    <a:cubicBezTo>
                      <a:pt x="264" y="0"/>
                      <a:pt x="226" y="22"/>
                      <a:pt x="205" y="47"/>
                    </a:cubicBezTo>
                    <a:cubicBezTo>
                      <a:pt x="149" y="76"/>
                      <a:pt x="85" y="160"/>
                      <a:pt x="85" y="252"/>
                    </a:cubicBezTo>
                    <a:cubicBezTo>
                      <a:pt x="57" y="309"/>
                      <a:pt x="85" y="401"/>
                      <a:pt x="85" y="458"/>
                    </a:cubicBezTo>
                    <a:cubicBezTo>
                      <a:pt x="120" y="514"/>
                      <a:pt x="120" y="542"/>
                      <a:pt x="120" y="578"/>
                    </a:cubicBezTo>
                    <a:cubicBezTo>
                      <a:pt x="120" y="691"/>
                      <a:pt x="85" y="783"/>
                      <a:pt x="0" y="811"/>
                    </a:cubicBezTo>
                    <a:lnTo>
                      <a:pt x="28" y="896"/>
                    </a:lnTo>
                    <a:lnTo>
                      <a:pt x="57" y="896"/>
                    </a:lnTo>
                    <a:cubicBezTo>
                      <a:pt x="85" y="932"/>
                      <a:pt x="120" y="932"/>
                      <a:pt x="120" y="960"/>
                    </a:cubicBezTo>
                    <a:lnTo>
                      <a:pt x="120" y="1108"/>
                    </a:lnTo>
                    <a:lnTo>
                      <a:pt x="120" y="1137"/>
                    </a:lnTo>
                    <a:cubicBezTo>
                      <a:pt x="85" y="1314"/>
                      <a:pt x="120" y="1427"/>
                      <a:pt x="177" y="1519"/>
                    </a:cubicBezTo>
                    <a:cubicBezTo>
                      <a:pt x="234" y="1604"/>
                      <a:pt x="326" y="1667"/>
                      <a:pt x="439" y="1667"/>
                    </a:cubicBezTo>
                    <a:cubicBezTo>
                      <a:pt x="474" y="1667"/>
                      <a:pt x="531" y="1667"/>
                      <a:pt x="559" y="1639"/>
                    </a:cubicBezTo>
                    <a:lnTo>
                      <a:pt x="531" y="1547"/>
                    </a:lnTo>
                    <a:cubicBezTo>
                      <a:pt x="498" y="1567"/>
                      <a:pt x="459" y="1576"/>
                      <a:pt x="421" y="1576"/>
                    </a:cubicBezTo>
                    <a:cubicBezTo>
                      <a:pt x="352" y="1576"/>
                      <a:pt x="285" y="1545"/>
                      <a:pt x="262" y="1490"/>
                    </a:cubicBezTo>
                    <a:cubicBezTo>
                      <a:pt x="205" y="1398"/>
                      <a:pt x="177" y="1285"/>
                      <a:pt x="205" y="1137"/>
                    </a:cubicBezTo>
                    <a:lnTo>
                      <a:pt x="205" y="932"/>
                    </a:lnTo>
                    <a:cubicBezTo>
                      <a:pt x="177" y="896"/>
                      <a:pt x="149" y="868"/>
                      <a:pt x="120" y="840"/>
                    </a:cubicBezTo>
                    <a:cubicBezTo>
                      <a:pt x="177" y="783"/>
                      <a:pt x="205" y="663"/>
                      <a:pt x="205" y="578"/>
                    </a:cubicBezTo>
                    <a:cubicBezTo>
                      <a:pt x="205" y="542"/>
                      <a:pt x="205" y="486"/>
                      <a:pt x="177" y="458"/>
                    </a:cubicBezTo>
                    <a:cubicBezTo>
                      <a:pt x="177" y="366"/>
                      <a:pt x="149" y="309"/>
                      <a:pt x="177" y="252"/>
                    </a:cubicBezTo>
                    <a:cubicBezTo>
                      <a:pt x="177" y="189"/>
                      <a:pt x="205" y="132"/>
                      <a:pt x="262" y="104"/>
                    </a:cubicBezTo>
                    <a:cubicBezTo>
                      <a:pt x="262" y="90"/>
                      <a:pt x="271" y="83"/>
                      <a:pt x="283" y="83"/>
                    </a:cubicBezTo>
                    <a:cubicBezTo>
                      <a:pt x="296" y="83"/>
                      <a:pt x="311" y="90"/>
                      <a:pt x="326" y="104"/>
                    </a:cubicBezTo>
                    <a:lnTo>
                      <a:pt x="354" y="12"/>
                    </a:lnTo>
                    <a:cubicBezTo>
                      <a:pt x="338" y="4"/>
                      <a:pt x="321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52"/>
              <p:cNvSpPr/>
              <p:nvPr/>
            </p:nvSpPr>
            <p:spPr>
              <a:xfrm>
                <a:off x="4034319" y="1888563"/>
                <a:ext cx="9333" cy="51882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501" extrusionOk="0">
                    <a:moveTo>
                      <a:pt x="213" y="1"/>
                    </a:moveTo>
                    <a:cubicBezTo>
                      <a:pt x="1" y="467"/>
                      <a:pt x="1" y="1033"/>
                      <a:pt x="177" y="1500"/>
                    </a:cubicBezTo>
                    <a:lnTo>
                      <a:pt x="269" y="1472"/>
                    </a:lnTo>
                    <a:cubicBezTo>
                      <a:pt x="93" y="1033"/>
                      <a:pt x="93" y="503"/>
                      <a:pt x="269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52"/>
              <p:cNvSpPr/>
              <p:nvPr/>
            </p:nvSpPr>
            <p:spPr>
              <a:xfrm>
                <a:off x="4303311" y="1885970"/>
                <a:ext cx="19598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668" extrusionOk="0">
                    <a:moveTo>
                      <a:pt x="256" y="0"/>
                    </a:moveTo>
                    <a:cubicBezTo>
                      <a:pt x="243" y="0"/>
                      <a:pt x="229" y="4"/>
                      <a:pt x="213" y="12"/>
                    </a:cubicBezTo>
                    <a:lnTo>
                      <a:pt x="241" y="104"/>
                    </a:lnTo>
                    <a:cubicBezTo>
                      <a:pt x="255" y="90"/>
                      <a:pt x="262" y="83"/>
                      <a:pt x="269" y="83"/>
                    </a:cubicBezTo>
                    <a:cubicBezTo>
                      <a:pt x="276" y="83"/>
                      <a:pt x="283" y="90"/>
                      <a:pt x="298" y="104"/>
                    </a:cubicBezTo>
                    <a:cubicBezTo>
                      <a:pt x="354" y="132"/>
                      <a:pt x="390" y="189"/>
                      <a:pt x="390" y="252"/>
                    </a:cubicBezTo>
                    <a:lnTo>
                      <a:pt x="390" y="458"/>
                    </a:lnTo>
                    <a:cubicBezTo>
                      <a:pt x="354" y="486"/>
                      <a:pt x="354" y="542"/>
                      <a:pt x="354" y="578"/>
                    </a:cubicBezTo>
                    <a:cubicBezTo>
                      <a:pt x="354" y="663"/>
                      <a:pt x="390" y="783"/>
                      <a:pt x="446" y="840"/>
                    </a:cubicBezTo>
                    <a:cubicBezTo>
                      <a:pt x="390" y="868"/>
                      <a:pt x="390" y="896"/>
                      <a:pt x="354" y="932"/>
                    </a:cubicBezTo>
                    <a:cubicBezTo>
                      <a:pt x="326" y="988"/>
                      <a:pt x="354" y="1073"/>
                      <a:pt x="354" y="1137"/>
                    </a:cubicBezTo>
                    <a:cubicBezTo>
                      <a:pt x="390" y="1285"/>
                      <a:pt x="354" y="1398"/>
                      <a:pt x="298" y="1490"/>
                    </a:cubicBezTo>
                    <a:cubicBezTo>
                      <a:pt x="261" y="1545"/>
                      <a:pt x="198" y="1576"/>
                      <a:pt x="135" y="1576"/>
                    </a:cubicBezTo>
                    <a:cubicBezTo>
                      <a:pt x="100" y="1576"/>
                      <a:pt x="66" y="1567"/>
                      <a:pt x="36" y="1547"/>
                    </a:cubicBezTo>
                    <a:lnTo>
                      <a:pt x="0" y="1639"/>
                    </a:lnTo>
                    <a:cubicBezTo>
                      <a:pt x="36" y="1667"/>
                      <a:pt x="92" y="1667"/>
                      <a:pt x="121" y="1667"/>
                    </a:cubicBezTo>
                    <a:cubicBezTo>
                      <a:pt x="213" y="1667"/>
                      <a:pt x="326" y="1604"/>
                      <a:pt x="390" y="1519"/>
                    </a:cubicBezTo>
                    <a:cubicBezTo>
                      <a:pt x="446" y="1427"/>
                      <a:pt x="474" y="1314"/>
                      <a:pt x="446" y="1137"/>
                    </a:cubicBezTo>
                    <a:lnTo>
                      <a:pt x="446" y="1108"/>
                    </a:lnTo>
                    <a:lnTo>
                      <a:pt x="446" y="960"/>
                    </a:lnTo>
                    <a:cubicBezTo>
                      <a:pt x="446" y="932"/>
                      <a:pt x="474" y="932"/>
                      <a:pt x="503" y="896"/>
                    </a:cubicBezTo>
                    <a:lnTo>
                      <a:pt x="531" y="896"/>
                    </a:lnTo>
                    <a:lnTo>
                      <a:pt x="566" y="811"/>
                    </a:lnTo>
                    <a:lnTo>
                      <a:pt x="531" y="811"/>
                    </a:lnTo>
                    <a:cubicBezTo>
                      <a:pt x="474" y="783"/>
                      <a:pt x="446" y="691"/>
                      <a:pt x="446" y="578"/>
                    </a:cubicBezTo>
                    <a:cubicBezTo>
                      <a:pt x="446" y="542"/>
                      <a:pt x="446" y="514"/>
                      <a:pt x="474" y="458"/>
                    </a:cubicBezTo>
                    <a:lnTo>
                      <a:pt x="474" y="252"/>
                    </a:lnTo>
                    <a:cubicBezTo>
                      <a:pt x="474" y="160"/>
                      <a:pt x="418" y="76"/>
                      <a:pt x="354" y="47"/>
                    </a:cubicBezTo>
                    <a:cubicBezTo>
                      <a:pt x="314" y="22"/>
                      <a:pt x="288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52"/>
              <p:cNvSpPr/>
              <p:nvPr/>
            </p:nvSpPr>
            <p:spPr>
              <a:xfrm>
                <a:off x="4167847" y="1898587"/>
                <a:ext cx="21534" cy="31834"/>
              </a:xfrm>
              <a:custGeom>
                <a:avLst/>
                <a:gdLst/>
                <a:ahLst/>
                <a:cxnLst/>
                <a:rect l="l" t="t" r="r" b="b"/>
                <a:pathLst>
                  <a:path w="623" h="921" extrusionOk="0">
                    <a:moveTo>
                      <a:pt x="531" y="93"/>
                    </a:moveTo>
                    <a:lnTo>
                      <a:pt x="531" y="828"/>
                    </a:lnTo>
                    <a:lnTo>
                      <a:pt x="92" y="828"/>
                    </a:lnTo>
                    <a:lnTo>
                      <a:pt x="92" y="93"/>
                    </a:lnTo>
                    <a:close/>
                    <a:moveTo>
                      <a:pt x="0" y="1"/>
                    </a:moveTo>
                    <a:lnTo>
                      <a:pt x="0" y="920"/>
                    </a:lnTo>
                    <a:lnTo>
                      <a:pt x="623" y="920"/>
                    </a:lnTo>
                    <a:lnTo>
                      <a:pt x="6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52"/>
              <p:cNvSpPr/>
              <p:nvPr/>
            </p:nvSpPr>
            <p:spPr>
              <a:xfrm>
                <a:off x="4128235" y="1898587"/>
                <a:ext cx="29622" cy="31834"/>
              </a:xfrm>
              <a:custGeom>
                <a:avLst/>
                <a:gdLst/>
                <a:ahLst/>
                <a:cxnLst/>
                <a:rect l="l" t="t" r="r" b="b"/>
                <a:pathLst>
                  <a:path w="857" h="921" extrusionOk="0">
                    <a:moveTo>
                      <a:pt x="764" y="93"/>
                    </a:moveTo>
                    <a:lnTo>
                      <a:pt x="764" y="828"/>
                    </a:lnTo>
                    <a:lnTo>
                      <a:pt x="85" y="828"/>
                    </a:lnTo>
                    <a:lnTo>
                      <a:pt x="85" y="93"/>
                    </a:lnTo>
                    <a:close/>
                    <a:moveTo>
                      <a:pt x="0" y="1"/>
                    </a:moveTo>
                    <a:lnTo>
                      <a:pt x="0" y="920"/>
                    </a:lnTo>
                    <a:lnTo>
                      <a:pt x="856" y="920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52"/>
              <p:cNvSpPr/>
              <p:nvPr/>
            </p:nvSpPr>
            <p:spPr>
              <a:xfrm>
                <a:off x="4086410" y="1898587"/>
                <a:ext cx="32560" cy="31834"/>
              </a:xfrm>
              <a:custGeom>
                <a:avLst/>
                <a:gdLst/>
                <a:ahLst/>
                <a:cxnLst/>
                <a:rect l="l" t="t" r="r" b="b"/>
                <a:pathLst>
                  <a:path w="942" h="921" extrusionOk="0">
                    <a:moveTo>
                      <a:pt x="856" y="93"/>
                    </a:moveTo>
                    <a:lnTo>
                      <a:pt x="856" y="828"/>
                    </a:lnTo>
                    <a:lnTo>
                      <a:pt x="85" y="828"/>
                    </a:lnTo>
                    <a:lnTo>
                      <a:pt x="85" y="93"/>
                    </a:lnTo>
                    <a:close/>
                    <a:moveTo>
                      <a:pt x="0" y="1"/>
                    </a:moveTo>
                    <a:lnTo>
                      <a:pt x="0" y="920"/>
                    </a:lnTo>
                    <a:lnTo>
                      <a:pt x="941" y="920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52"/>
              <p:cNvSpPr/>
              <p:nvPr/>
            </p:nvSpPr>
            <p:spPr>
              <a:xfrm>
                <a:off x="4223844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326" y="92"/>
                    </a:moveTo>
                    <a:cubicBezTo>
                      <a:pt x="446" y="92"/>
                      <a:pt x="566" y="269"/>
                      <a:pt x="566" y="503"/>
                    </a:cubicBezTo>
                    <a:cubicBezTo>
                      <a:pt x="566" y="708"/>
                      <a:pt x="446" y="913"/>
                      <a:pt x="326" y="913"/>
                    </a:cubicBezTo>
                    <a:cubicBezTo>
                      <a:pt x="177" y="913"/>
                      <a:pt x="92" y="708"/>
                      <a:pt x="92" y="503"/>
                    </a:cubicBezTo>
                    <a:cubicBezTo>
                      <a:pt x="92" y="269"/>
                      <a:pt x="177" y="92"/>
                      <a:pt x="326" y="92"/>
                    </a:cubicBezTo>
                    <a:close/>
                    <a:moveTo>
                      <a:pt x="326" y="0"/>
                    </a:moveTo>
                    <a:cubicBezTo>
                      <a:pt x="149" y="0"/>
                      <a:pt x="0" y="205"/>
                      <a:pt x="0" y="503"/>
                    </a:cubicBezTo>
                    <a:cubicBezTo>
                      <a:pt x="0" y="771"/>
                      <a:pt x="149" y="1005"/>
                      <a:pt x="326" y="1005"/>
                    </a:cubicBezTo>
                    <a:cubicBezTo>
                      <a:pt x="503" y="1005"/>
                      <a:pt x="651" y="771"/>
                      <a:pt x="651" y="503"/>
                    </a:cubicBezTo>
                    <a:cubicBezTo>
                      <a:pt x="651" y="205"/>
                      <a:pt x="503" y="0"/>
                      <a:pt x="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52"/>
              <p:cNvSpPr/>
              <p:nvPr/>
            </p:nvSpPr>
            <p:spPr>
              <a:xfrm>
                <a:off x="4200616" y="1899831"/>
                <a:ext cx="2973" cy="30590"/>
              </a:xfrm>
              <a:custGeom>
                <a:avLst/>
                <a:gdLst/>
                <a:ahLst/>
                <a:cxnLst/>
                <a:rect l="l" t="t" r="r" b="b"/>
                <a:pathLst>
                  <a:path w="86" h="885" extrusionOk="0">
                    <a:moveTo>
                      <a:pt x="0" y="0"/>
                    </a:moveTo>
                    <a:lnTo>
                      <a:pt x="0" y="884"/>
                    </a:lnTo>
                    <a:lnTo>
                      <a:pt x="85" y="884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1" name="Google Shape;1961;p52"/>
            <p:cNvGrpSpPr/>
            <p:nvPr/>
          </p:nvGrpSpPr>
          <p:grpSpPr>
            <a:xfrm>
              <a:off x="589980" y="3118760"/>
              <a:ext cx="957285" cy="300300"/>
              <a:chOff x="3583454" y="2026924"/>
              <a:chExt cx="430899" cy="135173"/>
            </a:xfrm>
          </p:grpSpPr>
          <p:sp>
            <p:nvSpPr>
              <p:cNvPr id="1962" name="Google Shape;1962;p52"/>
              <p:cNvSpPr/>
              <p:nvPr/>
            </p:nvSpPr>
            <p:spPr>
              <a:xfrm>
                <a:off x="3754867" y="2128093"/>
                <a:ext cx="32109" cy="30891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13" extrusionOk="0">
                    <a:moveTo>
                      <a:pt x="0" y="0"/>
                    </a:moveTo>
                    <a:lnTo>
                      <a:pt x="0" y="913"/>
                    </a:lnTo>
                    <a:lnTo>
                      <a:pt x="948" y="9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52"/>
              <p:cNvSpPr/>
              <p:nvPr/>
            </p:nvSpPr>
            <p:spPr>
              <a:xfrm>
                <a:off x="3801763" y="2125217"/>
                <a:ext cx="58941" cy="33767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998" extrusionOk="0">
                    <a:moveTo>
                      <a:pt x="913" y="205"/>
                    </a:moveTo>
                    <a:lnTo>
                      <a:pt x="1444" y="885"/>
                    </a:lnTo>
                    <a:lnTo>
                      <a:pt x="326" y="885"/>
                    </a:lnTo>
                    <a:lnTo>
                      <a:pt x="913" y="205"/>
                    </a:lnTo>
                    <a:close/>
                    <a:moveTo>
                      <a:pt x="913" y="0"/>
                    </a:moveTo>
                    <a:lnTo>
                      <a:pt x="1" y="998"/>
                    </a:lnTo>
                    <a:lnTo>
                      <a:pt x="1741" y="998"/>
                    </a:lnTo>
                    <a:lnTo>
                      <a:pt x="91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52"/>
              <p:cNvSpPr/>
              <p:nvPr/>
            </p:nvSpPr>
            <p:spPr>
              <a:xfrm>
                <a:off x="3871668" y="2125217"/>
                <a:ext cx="34985" cy="35933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062" extrusionOk="0">
                    <a:moveTo>
                      <a:pt x="941" y="0"/>
                    </a:moveTo>
                    <a:lnTo>
                      <a:pt x="0" y="969"/>
                    </a:lnTo>
                    <a:lnTo>
                      <a:pt x="85" y="1061"/>
                    </a:lnTo>
                    <a:lnTo>
                      <a:pt x="1033" y="85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52"/>
              <p:cNvSpPr/>
              <p:nvPr/>
            </p:nvSpPr>
            <p:spPr>
              <a:xfrm>
                <a:off x="3889635" y="2125217"/>
                <a:ext cx="35933" cy="35933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062" extrusionOk="0">
                    <a:moveTo>
                      <a:pt x="941" y="0"/>
                    </a:moveTo>
                    <a:lnTo>
                      <a:pt x="0" y="969"/>
                    </a:lnTo>
                    <a:lnTo>
                      <a:pt x="120" y="1061"/>
                    </a:lnTo>
                    <a:lnTo>
                      <a:pt x="1061" y="85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52"/>
              <p:cNvSpPr/>
              <p:nvPr/>
            </p:nvSpPr>
            <p:spPr>
              <a:xfrm>
                <a:off x="3937479" y="2123052"/>
                <a:ext cx="10117" cy="34985"/>
              </a:xfrm>
              <a:custGeom>
                <a:avLst/>
                <a:gdLst/>
                <a:ahLst/>
                <a:cxnLst/>
                <a:rect l="l" t="t" r="r" b="b"/>
                <a:pathLst>
                  <a:path w="299" h="1034" extrusionOk="0">
                    <a:moveTo>
                      <a:pt x="1" y="1"/>
                    </a:moveTo>
                    <a:lnTo>
                      <a:pt x="1" y="93"/>
                    </a:lnTo>
                    <a:lnTo>
                      <a:pt x="29" y="93"/>
                    </a:lnTo>
                    <a:cubicBezTo>
                      <a:pt x="86" y="93"/>
                      <a:pt x="121" y="121"/>
                      <a:pt x="121" y="177"/>
                    </a:cubicBezTo>
                    <a:lnTo>
                      <a:pt x="121" y="418"/>
                    </a:lnTo>
                    <a:cubicBezTo>
                      <a:pt x="121" y="503"/>
                      <a:pt x="149" y="503"/>
                      <a:pt x="178" y="531"/>
                    </a:cubicBezTo>
                    <a:cubicBezTo>
                      <a:pt x="149" y="531"/>
                      <a:pt x="121" y="559"/>
                      <a:pt x="121" y="623"/>
                    </a:cubicBezTo>
                    <a:lnTo>
                      <a:pt x="121" y="857"/>
                    </a:lnTo>
                    <a:cubicBezTo>
                      <a:pt x="121" y="913"/>
                      <a:pt x="86" y="949"/>
                      <a:pt x="29" y="949"/>
                    </a:cubicBezTo>
                    <a:lnTo>
                      <a:pt x="1" y="949"/>
                    </a:lnTo>
                    <a:lnTo>
                      <a:pt x="1" y="1033"/>
                    </a:lnTo>
                    <a:lnTo>
                      <a:pt x="58" y="1033"/>
                    </a:lnTo>
                    <a:cubicBezTo>
                      <a:pt x="178" y="1033"/>
                      <a:pt x="234" y="977"/>
                      <a:pt x="234" y="885"/>
                    </a:cubicBezTo>
                    <a:lnTo>
                      <a:pt x="234" y="623"/>
                    </a:lnTo>
                    <a:cubicBezTo>
                      <a:pt x="234" y="595"/>
                      <a:pt x="234" y="559"/>
                      <a:pt x="263" y="559"/>
                    </a:cubicBezTo>
                    <a:lnTo>
                      <a:pt x="298" y="559"/>
                    </a:lnTo>
                    <a:lnTo>
                      <a:pt x="298" y="475"/>
                    </a:lnTo>
                    <a:lnTo>
                      <a:pt x="263" y="475"/>
                    </a:lnTo>
                    <a:cubicBezTo>
                      <a:pt x="234" y="475"/>
                      <a:pt x="234" y="475"/>
                      <a:pt x="234" y="418"/>
                    </a:cubicBezTo>
                    <a:lnTo>
                      <a:pt x="234" y="177"/>
                    </a:lnTo>
                    <a:cubicBezTo>
                      <a:pt x="234" y="64"/>
                      <a:pt x="178" y="1"/>
                      <a:pt x="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52"/>
              <p:cNvSpPr/>
              <p:nvPr/>
            </p:nvSpPr>
            <p:spPr>
              <a:xfrm>
                <a:off x="3959506" y="2123052"/>
                <a:ext cx="24936" cy="39046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154" extrusionOk="0">
                    <a:moveTo>
                      <a:pt x="354" y="149"/>
                    </a:moveTo>
                    <a:cubicBezTo>
                      <a:pt x="468" y="149"/>
                      <a:pt x="588" y="326"/>
                      <a:pt x="588" y="559"/>
                    </a:cubicBezTo>
                    <a:cubicBezTo>
                      <a:pt x="588" y="828"/>
                      <a:pt x="468" y="1005"/>
                      <a:pt x="354" y="1005"/>
                    </a:cubicBezTo>
                    <a:cubicBezTo>
                      <a:pt x="263" y="1005"/>
                      <a:pt x="142" y="828"/>
                      <a:pt x="142" y="559"/>
                    </a:cubicBezTo>
                    <a:cubicBezTo>
                      <a:pt x="142" y="326"/>
                      <a:pt x="263" y="149"/>
                      <a:pt x="354" y="149"/>
                    </a:cubicBezTo>
                    <a:close/>
                    <a:moveTo>
                      <a:pt x="354" y="1"/>
                    </a:moveTo>
                    <a:cubicBezTo>
                      <a:pt x="142" y="1"/>
                      <a:pt x="1" y="269"/>
                      <a:pt x="1" y="559"/>
                    </a:cubicBezTo>
                    <a:cubicBezTo>
                      <a:pt x="1" y="885"/>
                      <a:pt x="142" y="1154"/>
                      <a:pt x="354" y="1154"/>
                    </a:cubicBezTo>
                    <a:cubicBezTo>
                      <a:pt x="560" y="1154"/>
                      <a:pt x="737" y="885"/>
                      <a:pt x="737" y="559"/>
                    </a:cubicBezTo>
                    <a:cubicBezTo>
                      <a:pt x="737" y="269"/>
                      <a:pt x="560" y="1"/>
                      <a:pt x="3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52"/>
              <p:cNvSpPr/>
              <p:nvPr/>
            </p:nvSpPr>
            <p:spPr>
              <a:xfrm>
                <a:off x="3989451" y="2123052"/>
                <a:ext cx="24903" cy="39046"/>
              </a:xfrm>
              <a:custGeom>
                <a:avLst/>
                <a:gdLst/>
                <a:ahLst/>
                <a:cxnLst/>
                <a:rect l="l" t="t" r="r" b="b"/>
                <a:pathLst>
                  <a:path w="736" h="1154" extrusionOk="0">
                    <a:moveTo>
                      <a:pt x="354" y="149"/>
                    </a:moveTo>
                    <a:cubicBezTo>
                      <a:pt x="467" y="149"/>
                      <a:pt x="587" y="326"/>
                      <a:pt x="587" y="559"/>
                    </a:cubicBezTo>
                    <a:cubicBezTo>
                      <a:pt x="587" y="828"/>
                      <a:pt x="467" y="1005"/>
                      <a:pt x="354" y="1005"/>
                    </a:cubicBezTo>
                    <a:cubicBezTo>
                      <a:pt x="262" y="1005"/>
                      <a:pt x="142" y="828"/>
                      <a:pt x="142" y="559"/>
                    </a:cubicBezTo>
                    <a:cubicBezTo>
                      <a:pt x="142" y="326"/>
                      <a:pt x="262" y="149"/>
                      <a:pt x="354" y="149"/>
                    </a:cubicBezTo>
                    <a:close/>
                    <a:moveTo>
                      <a:pt x="354" y="1"/>
                    </a:moveTo>
                    <a:cubicBezTo>
                      <a:pt x="142" y="1"/>
                      <a:pt x="0" y="269"/>
                      <a:pt x="0" y="559"/>
                    </a:cubicBezTo>
                    <a:cubicBezTo>
                      <a:pt x="0" y="885"/>
                      <a:pt x="142" y="1154"/>
                      <a:pt x="354" y="1154"/>
                    </a:cubicBezTo>
                    <a:cubicBezTo>
                      <a:pt x="559" y="1154"/>
                      <a:pt x="736" y="885"/>
                      <a:pt x="736" y="559"/>
                    </a:cubicBezTo>
                    <a:cubicBezTo>
                      <a:pt x="736" y="269"/>
                      <a:pt x="559" y="1"/>
                      <a:pt x="3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52"/>
              <p:cNvSpPr/>
              <p:nvPr/>
            </p:nvSpPr>
            <p:spPr>
              <a:xfrm>
                <a:off x="3656235" y="2034537"/>
                <a:ext cx="24936" cy="40670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202" extrusionOk="0">
                    <a:moveTo>
                      <a:pt x="72" y="1"/>
                    </a:moveTo>
                    <a:cubicBezTo>
                      <a:pt x="57" y="1"/>
                      <a:pt x="43" y="10"/>
                      <a:pt x="29" y="27"/>
                    </a:cubicBezTo>
                    <a:cubicBezTo>
                      <a:pt x="1" y="56"/>
                      <a:pt x="1" y="84"/>
                      <a:pt x="29" y="112"/>
                    </a:cubicBezTo>
                    <a:lnTo>
                      <a:pt x="588" y="699"/>
                    </a:lnTo>
                    <a:lnTo>
                      <a:pt x="29" y="1088"/>
                    </a:lnTo>
                    <a:cubicBezTo>
                      <a:pt x="1" y="1117"/>
                      <a:pt x="1" y="1145"/>
                      <a:pt x="29" y="1173"/>
                    </a:cubicBezTo>
                    <a:lnTo>
                      <a:pt x="57" y="1202"/>
                    </a:lnTo>
                    <a:cubicBezTo>
                      <a:pt x="85" y="1202"/>
                      <a:pt x="85" y="1202"/>
                      <a:pt x="85" y="1173"/>
                    </a:cubicBezTo>
                    <a:lnTo>
                      <a:pt x="708" y="763"/>
                    </a:lnTo>
                    <a:cubicBezTo>
                      <a:pt x="708" y="735"/>
                      <a:pt x="736" y="735"/>
                      <a:pt x="736" y="699"/>
                    </a:cubicBezTo>
                    <a:cubicBezTo>
                      <a:pt x="736" y="699"/>
                      <a:pt x="736" y="671"/>
                      <a:pt x="708" y="671"/>
                    </a:cubicBezTo>
                    <a:lnTo>
                      <a:pt x="121" y="27"/>
                    </a:lnTo>
                    <a:cubicBezTo>
                      <a:pt x="103" y="10"/>
                      <a:pt x="87" y="1"/>
                      <a:pt x="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52"/>
              <p:cNvSpPr/>
              <p:nvPr/>
            </p:nvSpPr>
            <p:spPr>
              <a:xfrm>
                <a:off x="3673221" y="2034537"/>
                <a:ext cx="24936" cy="40670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202" extrusionOk="0">
                    <a:moveTo>
                      <a:pt x="72" y="1"/>
                    </a:moveTo>
                    <a:cubicBezTo>
                      <a:pt x="57" y="1"/>
                      <a:pt x="43" y="10"/>
                      <a:pt x="29" y="27"/>
                    </a:cubicBezTo>
                    <a:cubicBezTo>
                      <a:pt x="1" y="56"/>
                      <a:pt x="1" y="84"/>
                      <a:pt x="29" y="112"/>
                    </a:cubicBezTo>
                    <a:lnTo>
                      <a:pt x="588" y="699"/>
                    </a:lnTo>
                    <a:lnTo>
                      <a:pt x="29" y="1088"/>
                    </a:lnTo>
                    <a:cubicBezTo>
                      <a:pt x="1" y="1117"/>
                      <a:pt x="1" y="1145"/>
                      <a:pt x="29" y="1173"/>
                    </a:cubicBezTo>
                    <a:lnTo>
                      <a:pt x="57" y="1202"/>
                    </a:lnTo>
                    <a:cubicBezTo>
                      <a:pt x="86" y="1202"/>
                      <a:pt x="86" y="1202"/>
                      <a:pt x="86" y="1173"/>
                    </a:cubicBezTo>
                    <a:lnTo>
                      <a:pt x="708" y="763"/>
                    </a:lnTo>
                    <a:cubicBezTo>
                      <a:pt x="708" y="735"/>
                      <a:pt x="737" y="735"/>
                      <a:pt x="737" y="699"/>
                    </a:cubicBezTo>
                    <a:cubicBezTo>
                      <a:pt x="737" y="699"/>
                      <a:pt x="737" y="671"/>
                      <a:pt x="708" y="671"/>
                    </a:cubicBezTo>
                    <a:lnTo>
                      <a:pt x="114" y="27"/>
                    </a:lnTo>
                    <a:cubicBezTo>
                      <a:pt x="100" y="10"/>
                      <a:pt x="86" y="1"/>
                      <a:pt x="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52"/>
              <p:cNvSpPr/>
              <p:nvPr/>
            </p:nvSpPr>
            <p:spPr>
              <a:xfrm>
                <a:off x="3706989" y="2034233"/>
                <a:ext cx="26121" cy="38098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126" extrusionOk="0">
                    <a:moveTo>
                      <a:pt x="389" y="121"/>
                    </a:moveTo>
                    <a:cubicBezTo>
                      <a:pt x="531" y="121"/>
                      <a:pt x="651" y="326"/>
                      <a:pt x="651" y="567"/>
                    </a:cubicBezTo>
                    <a:cubicBezTo>
                      <a:pt x="651" y="800"/>
                      <a:pt x="531" y="1006"/>
                      <a:pt x="389" y="1006"/>
                    </a:cubicBezTo>
                    <a:cubicBezTo>
                      <a:pt x="241" y="1006"/>
                      <a:pt x="121" y="800"/>
                      <a:pt x="121" y="567"/>
                    </a:cubicBezTo>
                    <a:cubicBezTo>
                      <a:pt x="121" y="326"/>
                      <a:pt x="241" y="121"/>
                      <a:pt x="389" y="121"/>
                    </a:cubicBezTo>
                    <a:close/>
                    <a:moveTo>
                      <a:pt x="389" y="1"/>
                    </a:moveTo>
                    <a:cubicBezTo>
                      <a:pt x="177" y="1"/>
                      <a:pt x="0" y="270"/>
                      <a:pt x="0" y="567"/>
                    </a:cubicBezTo>
                    <a:cubicBezTo>
                      <a:pt x="0" y="885"/>
                      <a:pt x="177" y="1126"/>
                      <a:pt x="389" y="1126"/>
                    </a:cubicBezTo>
                    <a:cubicBezTo>
                      <a:pt x="595" y="1126"/>
                      <a:pt x="771" y="885"/>
                      <a:pt x="771" y="567"/>
                    </a:cubicBezTo>
                    <a:cubicBezTo>
                      <a:pt x="771" y="270"/>
                      <a:pt x="595" y="1"/>
                      <a:pt x="3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52"/>
              <p:cNvSpPr/>
              <p:nvPr/>
            </p:nvSpPr>
            <p:spPr>
              <a:xfrm>
                <a:off x="3753885" y="2037346"/>
                <a:ext cx="4128" cy="3786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119" extrusionOk="0">
                    <a:moveTo>
                      <a:pt x="65" y="1"/>
                    </a:moveTo>
                    <a:cubicBezTo>
                      <a:pt x="29" y="1"/>
                      <a:pt x="1" y="29"/>
                      <a:pt x="1" y="58"/>
                    </a:cubicBezTo>
                    <a:lnTo>
                      <a:pt x="1" y="1062"/>
                    </a:lnTo>
                    <a:cubicBezTo>
                      <a:pt x="1" y="1090"/>
                      <a:pt x="29" y="1119"/>
                      <a:pt x="65" y="1119"/>
                    </a:cubicBezTo>
                    <a:cubicBezTo>
                      <a:pt x="93" y="1119"/>
                      <a:pt x="121" y="1090"/>
                      <a:pt x="121" y="1062"/>
                    </a:cubicBezTo>
                    <a:lnTo>
                      <a:pt x="121" y="58"/>
                    </a:lnTo>
                    <a:cubicBezTo>
                      <a:pt x="121" y="29"/>
                      <a:pt x="93" y="1"/>
                      <a:pt x="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52"/>
              <p:cNvSpPr/>
              <p:nvPr/>
            </p:nvSpPr>
            <p:spPr>
              <a:xfrm>
                <a:off x="3771852" y="2041440"/>
                <a:ext cx="20132" cy="31873"/>
              </a:xfrm>
              <a:custGeom>
                <a:avLst/>
                <a:gdLst/>
                <a:ahLst/>
                <a:cxnLst/>
                <a:rect l="l" t="t" r="r" b="b"/>
                <a:pathLst>
                  <a:path w="595" h="942" extrusionOk="0">
                    <a:moveTo>
                      <a:pt x="0" y="0"/>
                    </a:moveTo>
                    <a:lnTo>
                      <a:pt x="0" y="941"/>
                    </a:lnTo>
                    <a:lnTo>
                      <a:pt x="595" y="941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52"/>
              <p:cNvSpPr/>
              <p:nvPr/>
            </p:nvSpPr>
            <p:spPr>
              <a:xfrm>
                <a:off x="3803929" y="2039274"/>
                <a:ext cx="32820" cy="35933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062" extrusionOk="0">
                    <a:moveTo>
                      <a:pt x="849" y="121"/>
                    </a:moveTo>
                    <a:lnTo>
                      <a:pt x="849" y="948"/>
                    </a:lnTo>
                    <a:lnTo>
                      <a:pt x="114" y="948"/>
                    </a:lnTo>
                    <a:lnTo>
                      <a:pt x="114" y="121"/>
                    </a:lnTo>
                    <a:close/>
                    <a:moveTo>
                      <a:pt x="57" y="1"/>
                    </a:moveTo>
                    <a:cubicBezTo>
                      <a:pt x="29" y="1"/>
                      <a:pt x="0" y="29"/>
                      <a:pt x="0" y="64"/>
                    </a:cubicBezTo>
                    <a:lnTo>
                      <a:pt x="0" y="1005"/>
                    </a:lnTo>
                    <a:cubicBezTo>
                      <a:pt x="0" y="1033"/>
                      <a:pt x="29" y="1062"/>
                      <a:pt x="57" y="1062"/>
                    </a:cubicBezTo>
                    <a:lnTo>
                      <a:pt x="913" y="1062"/>
                    </a:lnTo>
                    <a:cubicBezTo>
                      <a:pt x="941" y="1062"/>
                      <a:pt x="970" y="1033"/>
                      <a:pt x="970" y="1005"/>
                    </a:cubicBezTo>
                    <a:lnTo>
                      <a:pt x="970" y="64"/>
                    </a:lnTo>
                    <a:cubicBezTo>
                      <a:pt x="970" y="29"/>
                      <a:pt x="941" y="1"/>
                      <a:pt x="9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52"/>
              <p:cNvSpPr/>
              <p:nvPr/>
            </p:nvSpPr>
            <p:spPr>
              <a:xfrm>
                <a:off x="3847746" y="2041440"/>
                <a:ext cx="32820" cy="31873"/>
              </a:xfrm>
              <a:custGeom>
                <a:avLst/>
                <a:gdLst/>
                <a:ahLst/>
                <a:cxnLst/>
                <a:rect l="l" t="t" r="r" b="b"/>
                <a:pathLst>
                  <a:path w="970" h="942" extrusionOk="0">
                    <a:moveTo>
                      <a:pt x="0" y="0"/>
                    </a:moveTo>
                    <a:lnTo>
                      <a:pt x="0" y="941"/>
                    </a:lnTo>
                    <a:lnTo>
                      <a:pt x="969" y="941"/>
                    </a:lnTo>
                    <a:lnTo>
                      <a:pt x="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52"/>
              <p:cNvSpPr/>
              <p:nvPr/>
            </p:nvSpPr>
            <p:spPr>
              <a:xfrm>
                <a:off x="3892477" y="2026924"/>
                <a:ext cx="25173" cy="6432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901" extrusionOk="0">
                    <a:moveTo>
                      <a:pt x="349" y="0"/>
                    </a:moveTo>
                    <a:cubicBezTo>
                      <a:pt x="332" y="0"/>
                      <a:pt x="315" y="4"/>
                      <a:pt x="298" y="12"/>
                    </a:cubicBezTo>
                    <a:cubicBezTo>
                      <a:pt x="270" y="12"/>
                      <a:pt x="241" y="40"/>
                      <a:pt x="241" y="75"/>
                    </a:cubicBezTo>
                    <a:cubicBezTo>
                      <a:pt x="270" y="104"/>
                      <a:pt x="298" y="132"/>
                      <a:pt x="326" y="132"/>
                    </a:cubicBezTo>
                    <a:cubicBezTo>
                      <a:pt x="336" y="123"/>
                      <a:pt x="346" y="120"/>
                      <a:pt x="357" y="120"/>
                    </a:cubicBezTo>
                    <a:cubicBezTo>
                      <a:pt x="377" y="120"/>
                      <a:pt x="399" y="132"/>
                      <a:pt x="418" y="132"/>
                    </a:cubicBezTo>
                    <a:cubicBezTo>
                      <a:pt x="447" y="160"/>
                      <a:pt x="475" y="252"/>
                      <a:pt x="503" y="309"/>
                    </a:cubicBezTo>
                    <a:cubicBezTo>
                      <a:pt x="503" y="366"/>
                      <a:pt x="475" y="429"/>
                      <a:pt x="475" y="514"/>
                    </a:cubicBezTo>
                    <a:cubicBezTo>
                      <a:pt x="475" y="542"/>
                      <a:pt x="447" y="606"/>
                      <a:pt x="447" y="663"/>
                    </a:cubicBezTo>
                    <a:cubicBezTo>
                      <a:pt x="447" y="783"/>
                      <a:pt x="475" y="868"/>
                      <a:pt x="532" y="960"/>
                    </a:cubicBezTo>
                    <a:cubicBezTo>
                      <a:pt x="503" y="988"/>
                      <a:pt x="475" y="1016"/>
                      <a:pt x="447" y="1045"/>
                    </a:cubicBezTo>
                    <a:lnTo>
                      <a:pt x="447" y="1278"/>
                    </a:lnTo>
                    <a:lnTo>
                      <a:pt x="447" y="1313"/>
                    </a:lnTo>
                    <a:cubicBezTo>
                      <a:pt x="475" y="1455"/>
                      <a:pt x="447" y="1575"/>
                      <a:pt x="390" y="1667"/>
                    </a:cubicBezTo>
                    <a:cubicBezTo>
                      <a:pt x="344" y="1728"/>
                      <a:pt x="273" y="1775"/>
                      <a:pt x="202" y="1775"/>
                    </a:cubicBezTo>
                    <a:cubicBezTo>
                      <a:pt x="174" y="1775"/>
                      <a:pt x="147" y="1768"/>
                      <a:pt x="121" y="1752"/>
                    </a:cubicBezTo>
                    <a:cubicBezTo>
                      <a:pt x="107" y="1738"/>
                      <a:pt x="93" y="1731"/>
                      <a:pt x="79" y="1731"/>
                    </a:cubicBezTo>
                    <a:cubicBezTo>
                      <a:pt x="65" y="1731"/>
                      <a:pt x="50" y="1738"/>
                      <a:pt x="36" y="1752"/>
                    </a:cubicBezTo>
                    <a:cubicBezTo>
                      <a:pt x="1" y="1780"/>
                      <a:pt x="36" y="1809"/>
                      <a:pt x="65" y="1844"/>
                    </a:cubicBezTo>
                    <a:cubicBezTo>
                      <a:pt x="93" y="1872"/>
                      <a:pt x="150" y="1901"/>
                      <a:pt x="213" y="1901"/>
                    </a:cubicBezTo>
                    <a:cubicBezTo>
                      <a:pt x="326" y="1901"/>
                      <a:pt x="447" y="1809"/>
                      <a:pt x="503" y="1724"/>
                    </a:cubicBezTo>
                    <a:cubicBezTo>
                      <a:pt x="567" y="1604"/>
                      <a:pt x="595" y="1455"/>
                      <a:pt x="567" y="1278"/>
                    </a:cubicBezTo>
                    <a:lnTo>
                      <a:pt x="567" y="1250"/>
                    </a:lnTo>
                    <a:lnTo>
                      <a:pt x="567" y="1101"/>
                    </a:lnTo>
                    <a:cubicBezTo>
                      <a:pt x="567" y="1073"/>
                      <a:pt x="595" y="1045"/>
                      <a:pt x="623" y="1045"/>
                    </a:cubicBezTo>
                    <a:cubicBezTo>
                      <a:pt x="623" y="1016"/>
                      <a:pt x="652" y="1016"/>
                      <a:pt x="652" y="1016"/>
                    </a:cubicBezTo>
                    <a:cubicBezTo>
                      <a:pt x="660" y="1025"/>
                      <a:pt x="668" y="1028"/>
                      <a:pt x="677" y="1028"/>
                    </a:cubicBezTo>
                    <a:cubicBezTo>
                      <a:pt x="697" y="1028"/>
                      <a:pt x="719" y="1008"/>
                      <a:pt x="744" y="988"/>
                    </a:cubicBezTo>
                    <a:cubicBezTo>
                      <a:pt x="744" y="960"/>
                      <a:pt x="744" y="924"/>
                      <a:pt x="708" y="924"/>
                    </a:cubicBezTo>
                    <a:cubicBezTo>
                      <a:pt x="680" y="924"/>
                      <a:pt x="680" y="896"/>
                      <a:pt x="680" y="896"/>
                    </a:cubicBezTo>
                    <a:cubicBezTo>
                      <a:pt x="595" y="896"/>
                      <a:pt x="567" y="783"/>
                      <a:pt x="567" y="663"/>
                    </a:cubicBezTo>
                    <a:cubicBezTo>
                      <a:pt x="567" y="634"/>
                      <a:pt x="567" y="571"/>
                      <a:pt x="595" y="514"/>
                    </a:cubicBezTo>
                    <a:cubicBezTo>
                      <a:pt x="595" y="458"/>
                      <a:pt x="623" y="366"/>
                      <a:pt x="623" y="281"/>
                    </a:cubicBezTo>
                    <a:cubicBezTo>
                      <a:pt x="595" y="189"/>
                      <a:pt x="532" y="104"/>
                      <a:pt x="475" y="40"/>
                    </a:cubicBezTo>
                    <a:cubicBezTo>
                      <a:pt x="435" y="20"/>
                      <a:pt x="391" y="0"/>
                      <a:pt x="3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52"/>
              <p:cNvSpPr/>
              <p:nvPr/>
            </p:nvSpPr>
            <p:spPr>
              <a:xfrm>
                <a:off x="3928411" y="2028278"/>
                <a:ext cx="11030" cy="59854"/>
              </a:xfrm>
              <a:custGeom>
                <a:avLst/>
                <a:gdLst/>
                <a:ahLst/>
                <a:cxnLst/>
                <a:rect l="l" t="t" r="r" b="b"/>
                <a:pathLst>
                  <a:path w="326" h="1769" extrusionOk="0">
                    <a:moveTo>
                      <a:pt x="35" y="0"/>
                    </a:moveTo>
                    <a:cubicBezTo>
                      <a:pt x="0" y="35"/>
                      <a:pt x="0" y="64"/>
                      <a:pt x="0" y="92"/>
                    </a:cubicBezTo>
                    <a:cubicBezTo>
                      <a:pt x="212" y="594"/>
                      <a:pt x="212" y="1182"/>
                      <a:pt x="0" y="1684"/>
                    </a:cubicBezTo>
                    <a:cubicBezTo>
                      <a:pt x="0" y="1712"/>
                      <a:pt x="0" y="1769"/>
                      <a:pt x="35" y="1769"/>
                    </a:cubicBezTo>
                    <a:lnTo>
                      <a:pt x="64" y="1769"/>
                    </a:lnTo>
                    <a:cubicBezTo>
                      <a:pt x="92" y="1769"/>
                      <a:pt x="120" y="1769"/>
                      <a:pt x="120" y="1740"/>
                    </a:cubicBezTo>
                    <a:cubicBezTo>
                      <a:pt x="326" y="1210"/>
                      <a:pt x="326" y="594"/>
                      <a:pt x="120" y="64"/>
                    </a:cubicBezTo>
                    <a:cubicBezTo>
                      <a:pt x="92" y="35"/>
                      <a:pt x="64" y="0"/>
                      <a:pt x="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52"/>
              <p:cNvSpPr/>
              <p:nvPr/>
            </p:nvSpPr>
            <p:spPr>
              <a:xfrm>
                <a:off x="3941573" y="2027296"/>
                <a:ext cx="14854" cy="6899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2039" extrusionOk="0">
                    <a:moveTo>
                      <a:pt x="85" y="1"/>
                    </a:moveTo>
                    <a:cubicBezTo>
                      <a:pt x="57" y="29"/>
                      <a:pt x="28" y="64"/>
                      <a:pt x="57" y="93"/>
                    </a:cubicBezTo>
                    <a:cubicBezTo>
                      <a:pt x="319" y="680"/>
                      <a:pt x="290" y="1387"/>
                      <a:pt x="0" y="1946"/>
                    </a:cubicBezTo>
                    <a:cubicBezTo>
                      <a:pt x="0" y="1975"/>
                      <a:pt x="0" y="2038"/>
                      <a:pt x="28" y="2038"/>
                    </a:cubicBezTo>
                    <a:lnTo>
                      <a:pt x="57" y="2038"/>
                    </a:lnTo>
                    <a:cubicBezTo>
                      <a:pt x="85" y="2038"/>
                      <a:pt x="85" y="2038"/>
                      <a:pt x="113" y="2010"/>
                    </a:cubicBezTo>
                    <a:cubicBezTo>
                      <a:pt x="439" y="1416"/>
                      <a:pt x="439" y="652"/>
                      <a:pt x="142" y="29"/>
                    </a:cubicBezTo>
                    <a:cubicBezTo>
                      <a:pt x="142" y="1"/>
                      <a:pt x="113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52"/>
              <p:cNvSpPr/>
              <p:nvPr/>
            </p:nvSpPr>
            <p:spPr>
              <a:xfrm>
                <a:off x="3622264" y="2026924"/>
                <a:ext cx="24903" cy="6432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1901" extrusionOk="0">
                    <a:moveTo>
                      <a:pt x="417" y="0"/>
                    </a:moveTo>
                    <a:cubicBezTo>
                      <a:pt x="367" y="0"/>
                      <a:pt x="309" y="20"/>
                      <a:pt x="269" y="40"/>
                    </a:cubicBezTo>
                    <a:cubicBezTo>
                      <a:pt x="205" y="104"/>
                      <a:pt x="149" y="189"/>
                      <a:pt x="149" y="281"/>
                    </a:cubicBezTo>
                    <a:cubicBezTo>
                      <a:pt x="120" y="366"/>
                      <a:pt x="149" y="458"/>
                      <a:pt x="149" y="514"/>
                    </a:cubicBezTo>
                    <a:cubicBezTo>
                      <a:pt x="177" y="571"/>
                      <a:pt x="177" y="634"/>
                      <a:pt x="177" y="663"/>
                    </a:cubicBezTo>
                    <a:cubicBezTo>
                      <a:pt x="177" y="783"/>
                      <a:pt x="149" y="896"/>
                      <a:pt x="64" y="896"/>
                    </a:cubicBezTo>
                    <a:lnTo>
                      <a:pt x="64" y="924"/>
                    </a:lnTo>
                    <a:cubicBezTo>
                      <a:pt x="28" y="924"/>
                      <a:pt x="0" y="960"/>
                      <a:pt x="0" y="988"/>
                    </a:cubicBezTo>
                    <a:cubicBezTo>
                      <a:pt x="20" y="1008"/>
                      <a:pt x="44" y="1028"/>
                      <a:pt x="66" y="1028"/>
                    </a:cubicBezTo>
                    <a:cubicBezTo>
                      <a:pt x="75" y="1028"/>
                      <a:pt x="84" y="1025"/>
                      <a:pt x="92" y="1016"/>
                    </a:cubicBezTo>
                    <a:cubicBezTo>
                      <a:pt x="120" y="1016"/>
                      <a:pt x="120" y="1016"/>
                      <a:pt x="120" y="1045"/>
                    </a:cubicBezTo>
                    <a:cubicBezTo>
                      <a:pt x="149" y="1045"/>
                      <a:pt x="177" y="1073"/>
                      <a:pt x="177" y="1101"/>
                    </a:cubicBezTo>
                    <a:cubicBezTo>
                      <a:pt x="205" y="1137"/>
                      <a:pt x="177" y="1193"/>
                      <a:pt x="177" y="1250"/>
                    </a:cubicBezTo>
                    <a:lnTo>
                      <a:pt x="177" y="1278"/>
                    </a:lnTo>
                    <a:cubicBezTo>
                      <a:pt x="149" y="1455"/>
                      <a:pt x="177" y="1604"/>
                      <a:pt x="269" y="1724"/>
                    </a:cubicBezTo>
                    <a:cubicBezTo>
                      <a:pt x="325" y="1809"/>
                      <a:pt x="446" y="1901"/>
                      <a:pt x="559" y="1901"/>
                    </a:cubicBezTo>
                    <a:cubicBezTo>
                      <a:pt x="594" y="1901"/>
                      <a:pt x="651" y="1872"/>
                      <a:pt x="707" y="1844"/>
                    </a:cubicBezTo>
                    <a:cubicBezTo>
                      <a:pt x="736" y="1809"/>
                      <a:pt x="736" y="1780"/>
                      <a:pt x="707" y="1752"/>
                    </a:cubicBezTo>
                    <a:cubicBezTo>
                      <a:pt x="707" y="1738"/>
                      <a:pt x="693" y="1731"/>
                      <a:pt x="676" y="1731"/>
                    </a:cubicBezTo>
                    <a:cubicBezTo>
                      <a:pt x="658" y="1731"/>
                      <a:pt x="637" y="1738"/>
                      <a:pt x="623" y="1752"/>
                    </a:cubicBezTo>
                    <a:cubicBezTo>
                      <a:pt x="597" y="1768"/>
                      <a:pt x="570" y="1775"/>
                      <a:pt x="542" y="1775"/>
                    </a:cubicBezTo>
                    <a:cubicBezTo>
                      <a:pt x="471" y="1775"/>
                      <a:pt x="400" y="1728"/>
                      <a:pt x="354" y="1667"/>
                    </a:cubicBezTo>
                    <a:cubicBezTo>
                      <a:pt x="297" y="1575"/>
                      <a:pt x="269" y="1455"/>
                      <a:pt x="297" y="1313"/>
                    </a:cubicBezTo>
                    <a:lnTo>
                      <a:pt x="297" y="1278"/>
                    </a:lnTo>
                    <a:cubicBezTo>
                      <a:pt x="297" y="1193"/>
                      <a:pt x="325" y="1137"/>
                      <a:pt x="297" y="1045"/>
                    </a:cubicBezTo>
                    <a:cubicBezTo>
                      <a:pt x="269" y="1016"/>
                      <a:pt x="241" y="988"/>
                      <a:pt x="205" y="960"/>
                    </a:cubicBezTo>
                    <a:cubicBezTo>
                      <a:pt x="269" y="868"/>
                      <a:pt x="297" y="783"/>
                      <a:pt x="297" y="663"/>
                    </a:cubicBezTo>
                    <a:cubicBezTo>
                      <a:pt x="297" y="606"/>
                      <a:pt x="297" y="542"/>
                      <a:pt x="269" y="514"/>
                    </a:cubicBezTo>
                    <a:cubicBezTo>
                      <a:pt x="269" y="429"/>
                      <a:pt x="241" y="366"/>
                      <a:pt x="269" y="309"/>
                    </a:cubicBezTo>
                    <a:cubicBezTo>
                      <a:pt x="269" y="252"/>
                      <a:pt x="297" y="160"/>
                      <a:pt x="354" y="132"/>
                    </a:cubicBezTo>
                    <a:cubicBezTo>
                      <a:pt x="373" y="132"/>
                      <a:pt x="395" y="120"/>
                      <a:pt x="416" y="120"/>
                    </a:cubicBezTo>
                    <a:cubicBezTo>
                      <a:pt x="426" y="120"/>
                      <a:pt x="436" y="123"/>
                      <a:pt x="446" y="132"/>
                    </a:cubicBezTo>
                    <a:cubicBezTo>
                      <a:pt x="474" y="132"/>
                      <a:pt x="502" y="104"/>
                      <a:pt x="502" y="75"/>
                    </a:cubicBezTo>
                    <a:cubicBezTo>
                      <a:pt x="502" y="40"/>
                      <a:pt x="502" y="12"/>
                      <a:pt x="474" y="12"/>
                    </a:cubicBezTo>
                    <a:cubicBezTo>
                      <a:pt x="457" y="4"/>
                      <a:pt x="438" y="0"/>
                      <a:pt x="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52"/>
              <p:cNvSpPr/>
              <p:nvPr/>
            </p:nvSpPr>
            <p:spPr>
              <a:xfrm>
                <a:off x="3600474" y="2028278"/>
                <a:ext cx="11978" cy="59854"/>
              </a:xfrm>
              <a:custGeom>
                <a:avLst/>
                <a:gdLst/>
                <a:ahLst/>
                <a:cxnLst/>
                <a:rect l="l" t="t" r="r" b="b"/>
                <a:pathLst>
                  <a:path w="354" h="1769" extrusionOk="0">
                    <a:moveTo>
                      <a:pt x="290" y="0"/>
                    </a:moveTo>
                    <a:cubicBezTo>
                      <a:pt x="262" y="0"/>
                      <a:pt x="234" y="35"/>
                      <a:pt x="234" y="64"/>
                    </a:cubicBezTo>
                    <a:cubicBezTo>
                      <a:pt x="0" y="594"/>
                      <a:pt x="0" y="1210"/>
                      <a:pt x="205" y="1740"/>
                    </a:cubicBezTo>
                    <a:cubicBezTo>
                      <a:pt x="234" y="1769"/>
                      <a:pt x="234" y="1769"/>
                      <a:pt x="262" y="1769"/>
                    </a:cubicBezTo>
                    <a:lnTo>
                      <a:pt x="290" y="1769"/>
                    </a:lnTo>
                    <a:cubicBezTo>
                      <a:pt x="319" y="1769"/>
                      <a:pt x="319" y="1712"/>
                      <a:pt x="319" y="1684"/>
                    </a:cubicBezTo>
                    <a:cubicBezTo>
                      <a:pt x="113" y="1182"/>
                      <a:pt x="113" y="594"/>
                      <a:pt x="319" y="92"/>
                    </a:cubicBezTo>
                    <a:cubicBezTo>
                      <a:pt x="354" y="64"/>
                      <a:pt x="319" y="35"/>
                      <a:pt x="2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52"/>
              <p:cNvSpPr/>
              <p:nvPr/>
            </p:nvSpPr>
            <p:spPr>
              <a:xfrm>
                <a:off x="3583454" y="2027296"/>
                <a:ext cx="14887" cy="6899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039" extrusionOk="0">
                    <a:moveTo>
                      <a:pt x="355" y="1"/>
                    </a:moveTo>
                    <a:cubicBezTo>
                      <a:pt x="326" y="1"/>
                      <a:pt x="291" y="1"/>
                      <a:pt x="291" y="29"/>
                    </a:cubicBezTo>
                    <a:cubicBezTo>
                      <a:pt x="1" y="652"/>
                      <a:pt x="29" y="1416"/>
                      <a:pt x="326" y="2010"/>
                    </a:cubicBezTo>
                    <a:cubicBezTo>
                      <a:pt x="355" y="2038"/>
                      <a:pt x="355" y="2038"/>
                      <a:pt x="383" y="2038"/>
                    </a:cubicBezTo>
                    <a:lnTo>
                      <a:pt x="411" y="2038"/>
                    </a:lnTo>
                    <a:cubicBezTo>
                      <a:pt x="440" y="2038"/>
                      <a:pt x="440" y="1975"/>
                      <a:pt x="440" y="1946"/>
                    </a:cubicBezTo>
                    <a:cubicBezTo>
                      <a:pt x="150" y="1387"/>
                      <a:pt x="114" y="680"/>
                      <a:pt x="383" y="93"/>
                    </a:cubicBezTo>
                    <a:cubicBezTo>
                      <a:pt x="411" y="64"/>
                      <a:pt x="383" y="29"/>
                      <a:pt x="3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2" name="Google Shape;1982;p52"/>
            <p:cNvGrpSpPr/>
            <p:nvPr/>
          </p:nvGrpSpPr>
          <p:grpSpPr>
            <a:xfrm>
              <a:off x="490876" y="1760660"/>
              <a:ext cx="598344" cy="498891"/>
              <a:chOff x="2715768" y="1997386"/>
              <a:chExt cx="269330" cy="224564"/>
            </a:xfrm>
          </p:grpSpPr>
          <p:sp>
            <p:nvSpPr>
              <p:cNvPr id="1983" name="Google Shape;1983;p52"/>
              <p:cNvSpPr/>
              <p:nvPr/>
            </p:nvSpPr>
            <p:spPr>
              <a:xfrm>
                <a:off x="2868233" y="1997386"/>
                <a:ext cx="116866" cy="116832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3453" extrusionOk="0">
                    <a:moveTo>
                      <a:pt x="1729" y="947"/>
                    </a:moveTo>
                    <a:cubicBezTo>
                      <a:pt x="1938" y="947"/>
                      <a:pt x="2145" y="1036"/>
                      <a:pt x="2300" y="1210"/>
                    </a:cubicBezTo>
                    <a:cubicBezTo>
                      <a:pt x="2597" y="1536"/>
                      <a:pt x="2597" y="2038"/>
                      <a:pt x="2272" y="2328"/>
                    </a:cubicBezTo>
                    <a:cubicBezTo>
                      <a:pt x="2120" y="2466"/>
                      <a:pt x="1930" y="2534"/>
                      <a:pt x="1741" y="2534"/>
                    </a:cubicBezTo>
                    <a:cubicBezTo>
                      <a:pt x="1524" y="2534"/>
                      <a:pt x="1309" y="2445"/>
                      <a:pt x="1154" y="2271"/>
                    </a:cubicBezTo>
                    <a:cubicBezTo>
                      <a:pt x="857" y="1946"/>
                      <a:pt x="885" y="1444"/>
                      <a:pt x="1211" y="1154"/>
                    </a:cubicBezTo>
                    <a:cubicBezTo>
                      <a:pt x="1362" y="1015"/>
                      <a:pt x="1546" y="947"/>
                      <a:pt x="1729" y="947"/>
                    </a:cubicBezTo>
                    <a:close/>
                    <a:moveTo>
                      <a:pt x="1621" y="1"/>
                    </a:moveTo>
                    <a:cubicBezTo>
                      <a:pt x="1656" y="1"/>
                      <a:pt x="1656" y="29"/>
                      <a:pt x="1656" y="29"/>
                    </a:cubicBezTo>
                    <a:cubicBezTo>
                      <a:pt x="1684" y="177"/>
                      <a:pt x="1593" y="354"/>
                      <a:pt x="1444" y="383"/>
                    </a:cubicBezTo>
                    <a:cubicBezTo>
                      <a:pt x="1423" y="387"/>
                      <a:pt x="1402" y="389"/>
                      <a:pt x="1382" y="389"/>
                    </a:cubicBezTo>
                    <a:cubicBezTo>
                      <a:pt x="1235" y="389"/>
                      <a:pt x="1121" y="280"/>
                      <a:pt x="1090" y="149"/>
                    </a:cubicBezTo>
                    <a:lnTo>
                      <a:pt x="1090" y="121"/>
                    </a:lnTo>
                    <a:cubicBezTo>
                      <a:pt x="977" y="149"/>
                      <a:pt x="885" y="206"/>
                      <a:pt x="800" y="269"/>
                    </a:cubicBezTo>
                    <a:cubicBezTo>
                      <a:pt x="800" y="269"/>
                      <a:pt x="800" y="298"/>
                      <a:pt x="828" y="298"/>
                    </a:cubicBezTo>
                    <a:cubicBezTo>
                      <a:pt x="913" y="418"/>
                      <a:pt x="913" y="595"/>
                      <a:pt x="800" y="708"/>
                    </a:cubicBezTo>
                    <a:cubicBezTo>
                      <a:pt x="744" y="751"/>
                      <a:pt x="676" y="774"/>
                      <a:pt x="610" y="774"/>
                    </a:cubicBezTo>
                    <a:cubicBezTo>
                      <a:pt x="535" y="774"/>
                      <a:pt x="463" y="744"/>
                      <a:pt x="418" y="680"/>
                    </a:cubicBezTo>
                    <a:cubicBezTo>
                      <a:pt x="383" y="680"/>
                      <a:pt x="383" y="651"/>
                      <a:pt x="383" y="651"/>
                    </a:cubicBezTo>
                    <a:cubicBezTo>
                      <a:pt x="326" y="736"/>
                      <a:pt x="270" y="828"/>
                      <a:pt x="206" y="913"/>
                    </a:cubicBezTo>
                    <a:cubicBezTo>
                      <a:pt x="206" y="913"/>
                      <a:pt x="241" y="913"/>
                      <a:pt x="241" y="948"/>
                    </a:cubicBezTo>
                    <a:cubicBezTo>
                      <a:pt x="383" y="977"/>
                      <a:pt x="475" y="1154"/>
                      <a:pt x="418" y="1302"/>
                    </a:cubicBezTo>
                    <a:cubicBezTo>
                      <a:pt x="390" y="1415"/>
                      <a:pt x="272" y="1496"/>
                      <a:pt x="154" y="1496"/>
                    </a:cubicBezTo>
                    <a:cubicBezTo>
                      <a:pt x="124" y="1496"/>
                      <a:pt x="93" y="1491"/>
                      <a:pt x="64" y="1479"/>
                    </a:cubicBezTo>
                    <a:lnTo>
                      <a:pt x="29" y="1479"/>
                    </a:lnTo>
                    <a:cubicBezTo>
                      <a:pt x="29" y="1564"/>
                      <a:pt x="1" y="1684"/>
                      <a:pt x="29" y="1797"/>
                    </a:cubicBezTo>
                    <a:lnTo>
                      <a:pt x="64" y="1797"/>
                    </a:lnTo>
                    <a:cubicBezTo>
                      <a:pt x="89" y="1788"/>
                      <a:pt x="113" y="1783"/>
                      <a:pt x="138" y="1783"/>
                    </a:cubicBezTo>
                    <a:cubicBezTo>
                      <a:pt x="254" y="1783"/>
                      <a:pt x="359" y="1887"/>
                      <a:pt x="383" y="2010"/>
                    </a:cubicBezTo>
                    <a:cubicBezTo>
                      <a:pt x="418" y="2151"/>
                      <a:pt x="326" y="2300"/>
                      <a:pt x="178" y="2328"/>
                    </a:cubicBezTo>
                    <a:lnTo>
                      <a:pt x="149" y="2363"/>
                    </a:lnTo>
                    <a:cubicBezTo>
                      <a:pt x="178" y="2448"/>
                      <a:pt x="241" y="2569"/>
                      <a:pt x="298" y="2653"/>
                    </a:cubicBezTo>
                    <a:cubicBezTo>
                      <a:pt x="298" y="2653"/>
                      <a:pt x="298" y="2625"/>
                      <a:pt x="326" y="2625"/>
                    </a:cubicBezTo>
                    <a:cubicBezTo>
                      <a:pt x="378" y="2573"/>
                      <a:pt x="441" y="2550"/>
                      <a:pt x="502" y="2550"/>
                    </a:cubicBezTo>
                    <a:cubicBezTo>
                      <a:pt x="582" y="2550"/>
                      <a:pt x="660" y="2589"/>
                      <a:pt x="708" y="2653"/>
                    </a:cubicBezTo>
                    <a:cubicBezTo>
                      <a:pt x="828" y="2774"/>
                      <a:pt x="828" y="2951"/>
                      <a:pt x="708" y="3035"/>
                    </a:cubicBezTo>
                    <a:lnTo>
                      <a:pt x="680" y="3071"/>
                    </a:lnTo>
                    <a:cubicBezTo>
                      <a:pt x="772" y="3156"/>
                      <a:pt x="857" y="3212"/>
                      <a:pt x="949" y="3276"/>
                    </a:cubicBezTo>
                    <a:cubicBezTo>
                      <a:pt x="949" y="3248"/>
                      <a:pt x="949" y="3248"/>
                      <a:pt x="977" y="3212"/>
                    </a:cubicBezTo>
                    <a:cubicBezTo>
                      <a:pt x="1000" y="3100"/>
                      <a:pt x="1116" y="3018"/>
                      <a:pt x="1238" y="3018"/>
                    </a:cubicBezTo>
                    <a:cubicBezTo>
                      <a:pt x="1269" y="3018"/>
                      <a:pt x="1300" y="3024"/>
                      <a:pt x="1331" y="3035"/>
                    </a:cubicBezTo>
                    <a:cubicBezTo>
                      <a:pt x="1479" y="3099"/>
                      <a:pt x="1536" y="3248"/>
                      <a:pt x="1508" y="3389"/>
                    </a:cubicBezTo>
                    <a:cubicBezTo>
                      <a:pt x="1508" y="3425"/>
                      <a:pt x="1508" y="3425"/>
                      <a:pt x="1479" y="3453"/>
                    </a:cubicBezTo>
                    <a:lnTo>
                      <a:pt x="1833" y="3453"/>
                    </a:lnTo>
                    <a:cubicBezTo>
                      <a:pt x="1833" y="3453"/>
                      <a:pt x="1833" y="3425"/>
                      <a:pt x="1798" y="3425"/>
                    </a:cubicBezTo>
                    <a:cubicBezTo>
                      <a:pt x="1769" y="3276"/>
                      <a:pt x="1890" y="3127"/>
                      <a:pt x="2038" y="3071"/>
                    </a:cubicBezTo>
                    <a:cubicBezTo>
                      <a:pt x="2056" y="3067"/>
                      <a:pt x="2074" y="3065"/>
                      <a:pt x="2091" y="3065"/>
                    </a:cubicBezTo>
                    <a:cubicBezTo>
                      <a:pt x="2219" y="3065"/>
                      <a:pt x="2332" y="3173"/>
                      <a:pt x="2364" y="3304"/>
                    </a:cubicBezTo>
                    <a:lnTo>
                      <a:pt x="2364" y="3333"/>
                    </a:lnTo>
                    <a:cubicBezTo>
                      <a:pt x="2477" y="3304"/>
                      <a:pt x="2569" y="3248"/>
                      <a:pt x="2682" y="3184"/>
                    </a:cubicBezTo>
                    <a:cubicBezTo>
                      <a:pt x="2654" y="3184"/>
                      <a:pt x="2654" y="3184"/>
                      <a:pt x="2654" y="3156"/>
                    </a:cubicBezTo>
                    <a:cubicBezTo>
                      <a:pt x="2540" y="3035"/>
                      <a:pt x="2540" y="2859"/>
                      <a:pt x="2654" y="2774"/>
                    </a:cubicBezTo>
                    <a:cubicBezTo>
                      <a:pt x="2714" y="2714"/>
                      <a:pt x="2788" y="2683"/>
                      <a:pt x="2862" y="2683"/>
                    </a:cubicBezTo>
                    <a:cubicBezTo>
                      <a:pt x="2937" y="2683"/>
                      <a:pt x="3011" y="2714"/>
                      <a:pt x="3071" y="2774"/>
                    </a:cubicBezTo>
                    <a:cubicBezTo>
                      <a:pt x="3071" y="2802"/>
                      <a:pt x="3071" y="2802"/>
                      <a:pt x="3099" y="2830"/>
                    </a:cubicBezTo>
                    <a:cubicBezTo>
                      <a:pt x="3156" y="2717"/>
                      <a:pt x="3213" y="2625"/>
                      <a:pt x="3276" y="2540"/>
                    </a:cubicBezTo>
                    <a:cubicBezTo>
                      <a:pt x="3248" y="2540"/>
                      <a:pt x="3248" y="2540"/>
                      <a:pt x="3213" y="2505"/>
                    </a:cubicBezTo>
                    <a:cubicBezTo>
                      <a:pt x="3071" y="2477"/>
                      <a:pt x="2979" y="2300"/>
                      <a:pt x="3036" y="2151"/>
                    </a:cubicBezTo>
                    <a:cubicBezTo>
                      <a:pt x="3086" y="2039"/>
                      <a:pt x="3191" y="1957"/>
                      <a:pt x="3303" y="1957"/>
                    </a:cubicBezTo>
                    <a:cubicBezTo>
                      <a:pt x="3331" y="1957"/>
                      <a:pt x="3360" y="1963"/>
                      <a:pt x="3389" y="1974"/>
                    </a:cubicBezTo>
                    <a:cubicBezTo>
                      <a:pt x="3425" y="1974"/>
                      <a:pt x="3425" y="1974"/>
                      <a:pt x="3453" y="2010"/>
                    </a:cubicBezTo>
                    <a:lnTo>
                      <a:pt x="3453" y="1656"/>
                    </a:lnTo>
                    <a:cubicBezTo>
                      <a:pt x="3453" y="1656"/>
                      <a:pt x="3425" y="1656"/>
                      <a:pt x="3425" y="1684"/>
                    </a:cubicBezTo>
                    <a:cubicBezTo>
                      <a:pt x="3407" y="1687"/>
                      <a:pt x="3390" y="1688"/>
                      <a:pt x="3373" y="1688"/>
                    </a:cubicBezTo>
                    <a:cubicBezTo>
                      <a:pt x="3220" y="1688"/>
                      <a:pt x="3097" y="1578"/>
                      <a:pt x="3071" y="1444"/>
                    </a:cubicBezTo>
                    <a:cubicBezTo>
                      <a:pt x="3036" y="1302"/>
                      <a:pt x="3128" y="1154"/>
                      <a:pt x="3276" y="1125"/>
                    </a:cubicBezTo>
                    <a:cubicBezTo>
                      <a:pt x="3305" y="1090"/>
                      <a:pt x="3305" y="1090"/>
                      <a:pt x="3333" y="1090"/>
                    </a:cubicBezTo>
                    <a:cubicBezTo>
                      <a:pt x="3276" y="1005"/>
                      <a:pt x="3248" y="885"/>
                      <a:pt x="3156" y="800"/>
                    </a:cubicBezTo>
                    <a:lnTo>
                      <a:pt x="3156" y="828"/>
                    </a:lnTo>
                    <a:cubicBezTo>
                      <a:pt x="3104" y="880"/>
                      <a:pt x="3041" y="903"/>
                      <a:pt x="2978" y="903"/>
                    </a:cubicBezTo>
                    <a:cubicBezTo>
                      <a:pt x="2894" y="903"/>
                      <a:pt x="2810" y="864"/>
                      <a:pt x="2746" y="800"/>
                    </a:cubicBezTo>
                    <a:cubicBezTo>
                      <a:pt x="2625" y="680"/>
                      <a:pt x="2654" y="503"/>
                      <a:pt x="2774" y="418"/>
                    </a:cubicBezTo>
                    <a:cubicBezTo>
                      <a:pt x="2774" y="383"/>
                      <a:pt x="2774" y="383"/>
                      <a:pt x="2802" y="383"/>
                    </a:cubicBezTo>
                    <a:cubicBezTo>
                      <a:pt x="2717" y="326"/>
                      <a:pt x="2597" y="241"/>
                      <a:pt x="2505" y="206"/>
                    </a:cubicBezTo>
                    <a:lnTo>
                      <a:pt x="2505" y="241"/>
                    </a:lnTo>
                    <a:cubicBezTo>
                      <a:pt x="2460" y="354"/>
                      <a:pt x="2357" y="435"/>
                      <a:pt x="2242" y="435"/>
                    </a:cubicBezTo>
                    <a:cubicBezTo>
                      <a:pt x="2212" y="435"/>
                      <a:pt x="2182" y="429"/>
                      <a:pt x="2151" y="418"/>
                    </a:cubicBezTo>
                    <a:cubicBezTo>
                      <a:pt x="2010" y="354"/>
                      <a:pt x="1918" y="206"/>
                      <a:pt x="1946" y="64"/>
                    </a:cubicBezTo>
                    <a:cubicBezTo>
                      <a:pt x="1946" y="29"/>
                      <a:pt x="1975" y="29"/>
                      <a:pt x="1975" y="29"/>
                    </a:cubicBezTo>
                    <a:cubicBezTo>
                      <a:pt x="1861" y="1"/>
                      <a:pt x="1741" y="1"/>
                      <a:pt x="16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52"/>
              <p:cNvSpPr/>
              <p:nvPr/>
            </p:nvSpPr>
            <p:spPr>
              <a:xfrm>
                <a:off x="2888365" y="2020360"/>
                <a:ext cx="77821" cy="70884"/>
              </a:xfrm>
              <a:custGeom>
                <a:avLst/>
                <a:gdLst/>
                <a:ahLst/>
                <a:cxnLst/>
                <a:rect l="l" t="t" r="r" b="b"/>
                <a:pathLst>
                  <a:path w="2300" h="2095" extrusionOk="0">
                    <a:moveTo>
                      <a:pt x="1118" y="57"/>
                    </a:moveTo>
                    <a:cubicBezTo>
                      <a:pt x="1415" y="57"/>
                      <a:pt x="1677" y="178"/>
                      <a:pt x="1854" y="383"/>
                    </a:cubicBezTo>
                    <a:cubicBezTo>
                      <a:pt x="2236" y="800"/>
                      <a:pt x="2207" y="1416"/>
                      <a:pt x="1797" y="1798"/>
                    </a:cubicBezTo>
                    <a:cubicBezTo>
                      <a:pt x="1620" y="1946"/>
                      <a:pt x="1380" y="2038"/>
                      <a:pt x="1146" y="2038"/>
                    </a:cubicBezTo>
                    <a:cubicBezTo>
                      <a:pt x="884" y="2038"/>
                      <a:pt x="616" y="1918"/>
                      <a:pt x="410" y="1713"/>
                    </a:cubicBezTo>
                    <a:cubicBezTo>
                      <a:pt x="57" y="1295"/>
                      <a:pt x="85" y="680"/>
                      <a:pt x="467" y="326"/>
                    </a:cubicBezTo>
                    <a:cubicBezTo>
                      <a:pt x="644" y="149"/>
                      <a:pt x="884" y="57"/>
                      <a:pt x="1118" y="57"/>
                    </a:cubicBezTo>
                    <a:close/>
                    <a:moveTo>
                      <a:pt x="1118" y="1"/>
                    </a:moveTo>
                    <a:cubicBezTo>
                      <a:pt x="884" y="1"/>
                      <a:pt x="616" y="93"/>
                      <a:pt x="439" y="269"/>
                    </a:cubicBezTo>
                    <a:cubicBezTo>
                      <a:pt x="0" y="652"/>
                      <a:pt x="0" y="1331"/>
                      <a:pt x="382" y="1741"/>
                    </a:cubicBezTo>
                    <a:cubicBezTo>
                      <a:pt x="587" y="1974"/>
                      <a:pt x="849" y="2095"/>
                      <a:pt x="1146" y="2095"/>
                    </a:cubicBezTo>
                    <a:cubicBezTo>
                      <a:pt x="1415" y="2095"/>
                      <a:pt x="1648" y="2003"/>
                      <a:pt x="1854" y="1826"/>
                    </a:cubicBezTo>
                    <a:cubicBezTo>
                      <a:pt x="2264" y="1444"/>
                      <a:pt x="2299" y="800"/>
                      <a:pt x="1910" y="354"/>
                    </a:cubicBezTo>
                    <a:cubicBezTo>
                      <a:pt x="1705" y="149"/>
                      <a:pt x="1415" y="1"/>
                      <a:pt x="11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52"/>
              <p:cNvSpPr/>
              <p:nvPr/>
            </p:nvSpPr>
            <p:spPr>
              <a:xfrm>
                <a:off x="2715768" y="2042387"/>
                <a:ext cx="179562" cy="179562"/>
              </a:xfrm>
              <a:custGeom>
                <a:avLst/>
                <a:gdLst/>
                <a:ahLst/>
                <a:cxnLst/>
                <a:rect l="l" t="t" r="r" b="b"/>
                <a:pathLst>
                  <a:path w="5307" h="5307" extrusionOk="0">
                    <a:moveTo>
                      <a:pt x="2625" y="861"/>
                    </a:moveTo>
                    <a:cubicBezTo>
                      <a:pt x="3132" y="861"/>
                      <a:pt x="3636" y="1078"/>
                      <a:pt x="3976" y="1500"/>
                    </a:cubicBezTo>
                    <a:cubicBezTo>
                      <a:pt x="4627" y="2271"/>
                      <a:pt x="4535" y="3389"/>
                      <a:pt x="3799" y="4040"/>
                    </a:cubicBezTo>
                    <a:cubicBezTo>
                      <a:pt x="3475" y="4312"/>
                      <a:pt x="3075" y="4447"/>
                      <a:pt x="2675" y="4447"/>
                    </a:cubicBezTo>
                    <a:cubicBezTo>
                      <a:pt x="2168" y="4447"/>
                      <a:pt x="1659" y="4230"/>
                      <a:pt x="1295" y="3799"/>
                    </a:cubicBezTo>
                    <a:cubicBezTo>
                      <a:pt x="644" y="3064"/>
                      <a:pt x="736" y="1918"/>
                      <a:pt x="1472" y="1295"/>
                    </a:cubicBezTo>
                    <a:cubicBezTo>
                      <a:pt x="1801" y="1004"/>
                      <a:pt x="2214" y="861"/>
                      <a:pt x="2625" y="861"/>
                    </a:cubicBezTo>
                    <a:close/>
                    <a:moveTo>
                      <a:pt x="2590" y="1"/>
                    </a:moveTo>
                    <a:lnTo>
                      <a:pt x="2590" y="29"/>
                    </a:lnTo>
                    <a:cubicBezTo>
                      <a:pt x="2653" y="262"/>
                      <a:pt x="2476" y="503"/>
                      <a:pt x="2236" y="559"/>
                    </a:cubicBezTo>
                    <a:cubicBezTo>
                      <a:pt x="2217" y="562"/>
                      <a:pt x="2198" y="563"/>
                      <a:pt x="2179" y="563"/>
                    </a:cubicBezTo>
                    <a:cubicBezTo>
                      <a:pt x="1966" y="563"/>
                      <a:pt x="1767" y="420"/>
                      <a:pt x="1741" y="206"/>
                    </a:cubicBezTo>
                    <a:lnTo>
                      <a:pt x="1741" y="149"/>
                    </a:lnTo>
                    <a:cubicBezTo>
                      <a:pt x="1564" y="206"/>
                      <a:pt x="1415" y="262"/>
                      <a:pt x="1267" y="354"/>
                    </a:cubicBezTo>
                    <a:cubicBezTo>
                      <a:pt x="1267" y="383"/>
                      <a:pt x="1295" y="383"/>
                      <a:pt x="1295" y="383"/>
                    </a:cubicBezTo>
                    <a:cubicBezTo>
                      <a:pt x="1472" y="588"/>
                      <a:pt x="1444" y="856"/>
                      <a:pt x="1267" y="998"/>
                    </a:cubicBezTo>
                    <a:cubicBezTo>
                      <a:pt x="1188" y="1077"/>
                      <a:pt x="1086" y="1115"/>
                      <a:pt x="983" y="1115"/>
                    </a:cubicBezTo>
                    <a:cubicBezTo>
                      <a:pt x="855" y="1115"/>
                      <a:pt x="727" y="1055"/>
                      <a:pt x="644" y="941"/>
                    </a:cubicBezTo>
                    <a:cubicBezTo>
                      <a:pt x="616" y="941"/>
                      <a:pt x="616" y="941"/>
                      <a:pt x="616" y="913"/>
                    </a:cubicBezTo>
                    <a:cubicBezTo>
                      <a:pt x="503" y="1062"/>
                      <a:pt x="411" y="1175"/>
                      <a:pt x="326" y="1323"/>
                    </a:cubicBezTo>
                    <a:cubicBezTo>
                      <a:pt x="354" y="1323"/>
                      <a:pt x="354" y="1352"/>
                      <a:pt x="382" y="1352"/>
                    </a:cubicBezTo>
                    <a:cubicBezTo>
                      <a:pt x="588" y="1444"/>
                      <a:pt x="708" y="1677"/>
                      <a:pt x="644" y="1918"/>
                    </a:cubicBezTo>
                    <a:cubicBezTo>
                      <a:pt x="579" y="2098"/>
                      <a:pt x="425" y="2210"/>
                      <a:pt x="248" y="2210"/>
                    </a:cubicBezTo>
                    <a:cubicBezTo>
                      <a:pt x="195" y="2210"/>
                      <a:pt x="140" y="2200"/>
                      <a:pt x="85" y="2179"/>
                    </a:cubicBezTo>
                    <a:cubicBezTo>
                      <a:pt x="57" y="2179"/>
                      <a:pt x="57" y="2151"/>
                      <a:pt x="29" y="2151"/>
                    </a:cubicBezTo>
                    <a:cubicBezTo>
                      <a:pt x="0" y="2328"/>
                      <a:pt x="0" y="2505"/>
                      <a:pt x="0" y="2653"/>
                    </a:cubicBezTo>
                    <a:lnTo>
                      <a:pt x="57" y="2653"/>
                    </a:lnTo>
                    <a:cubicBezTo>
                      <a:pt x="77" y="2651"/>
                      <a:pt x="96" y="2650"/>
                      <a:pt x="116" y="2650"/>
                    </a:cubicBezTo>
                    <a:cubicBezTo>
                      <a:pt x="325" y="2650"/>
                      <a:pt x="508" y="2787"/>
                      <a:pt x="559" y="3007"/>
                    </a:cubicBezTo>
                    <a:cubicBezTo>
                      <a:pt x="588" y="3241"/>
                      <a:pt x="439" y="3474"/>
                      <a:pt x="206" y="3509"/>
                    </a:cubicBezTo>
                    <a:lnTo>
                      <a:pt x="149" y="3509"/>
                    </a:lnTo>
                    <a:cubicBezTo>
                      <a:pt x="206" y="3686"/>
                      <a:pt x="290" y="3828"/>
                      <a:pt x="382" y="4005"/>
                    </a:cubicBezTo>
                    <a:cubicBezTo>
                      <a:pt x="382" y="3976"/>
                      <a:pt x="411" y="3976"/>
                      <a:pt x="411" y="3948"/>
                    </a:cubicBezTo>
                    <a:cubicBezTo>
                      <a:pt x="488" y="3883"/>
                      <a:pt x="587" y="3852"/>
                      <a:pt x="688" y="3852"/>
                    </a:cubicBezTo>
                    <a:cubicBezTo>
                      <a:pt x="818" y="3852"/>
                      <a:pt x="949" y="3905"/>
                      <a:pt x="1033" y="4005"/>
                    </a:cubicBezTo>
                    <a:cubicBezTo>
                      <a:pt x="1175" y="4181"/>
                      <a:pt x="1175" y="4479"/>
                      <a:pt x="970" y="4627"/>
                    </a:cubicBezTo>
                    <a:lnTo>
                      <a:pt x="941" y="4655"/>
                    </a:lnTo>
                    <a:cubicBezTo>
                      <a:pt x="1062" y="4776"/>
                      <a:pt x="1210" y="4889"/>
                      <a:pt x="1352" y="4981"/>
                    </a:cubicBezTo>
                    <a:cubicBezTo>
                      <a:pt x="1352" y="4953"/>
                      <a:pt x="1387" y="4924"/>
                      <a:pt x="1387" y="4889"/>
                    </a:cubicBezTo>
                    <a:cubicBezTo>
                      <a:pt x="1431" y="4731"/>
                      <a:pt x="1597" y="4627"/>
                      <a:pt x="1781" y="4627"/>
                    </a:cubicBezTo>
                    <a:cubicBezTo>
                      <a:pt x="1835" y="4627"/>
                      <a:pt x="1891" y="4636"/>
                      <a:pt x="1946" y="4655"/>
                    </a:cubicBezTo>
                    <a:cubicBezTo>
                      <a:pt x="2151" y="4712"/>
                      <a:pt x="2271" y="4981"/>
                      <a:pt x="2208" y="5214"/>
                    </a:cubicBezTo>
                    <a:cubicBezTo>
                      <a:pt x="2208" y="5214"/>
                      <a:pt x="2179" y="5243"/>
                      <a:pt x="2179" y="5278"/>
                    </a:cubicBezTo>
                    <a:cubicBezTo>
                      <a:pt x="2356" y="5306"/>
                      <a:pt x="2533" y="5306"/>
                      <a:pt x="2710" y="5306"/>
                    </a:cubicBezTo>
                    <a:cubicBezTo>
                      <a:pt x="2682" y="5306"/>
                      <a:pt x="2682" y="5278"/>
                      <a:pt x="2682" y="5243"/>
                    </a:cubicBezTo>
                    <a:cubicBezTo>
                      <a:pt x="2625" y="5009"/>
                      <a:pt x="2802" y="4776"/>
                      <a:pt x="3035" y="4747"/>
                    </a:cubicBezTo>
                    <a:cubicBezTo>
                      <a:pt x="3058" y="4744"/>
                      <a:pt x="3081" y="4742"/>
                      <a:pt x="3104" y="4742"/>
                    </a:cubicBezTo>
                    <a:cubicBezTo>
                      <a:pt x="3314" y="4742"/>
                      <a:pt x="3512" y="4884"/>
                      <a:pt x="3538" y="5101"/>
                    </a:cubicBezTo>
                    <a:lnTo>
                      <a:pt x="3538" y="5158"/>
                    </a:lnTo>
                    <a:cubicBezTo>
                      <a:pt x="3714" y="5129"/>
                      <a:pt x="3863" y="5037"/>
                      <a:pt x="4005" y="4953"/>
                    </a:cubicBezTo>
                    <a:cubicBezTo>
                      <a:pt x="4005" y="4924"/>
                      <a:pt x="3976" y="4924"/>
                      <a:pt x="3976" y="4889"/>
                    </a:cubicBezTo>
                    <a:cubicBezTo>
                      <a:pt x="3799" y="4712"/>
                      <a:pt x="3828" y="4450"/>
                      <a:pt x="4005" y="4273"/>
                    </a:cubicBezTo>
                    <a:cubicBezTo>
                      <a:pt x="4081" y="4209"/>
                      <a:pt x="4181" y="4178"/>
                      <a:pt x="4282" y="4178"/>
                    </a:cubicBezTo>
                    <a:cubicBezTo>
                      <a:pt x="4412" y="4178"/>
                      <a:pt x="4543" y="4230"/>
                      <a:pt x="4627" y="4330"/>
                    </a:cubicBezTo>
                    <a:cubicBezTo>
                      <a:pt x="4655" y="4358"/>
                      <a:pt x="4655" y="4358"/>
                      <a:pt x="4684" y="4394"/>
                    </a:cubicBezTo>
                    <a:cubicBezTo>
                      <a:pt x="4776" y="4273"/>
                      <a:pt x="4889" y="4125"/>
                      <a:pt x="4981" y="3948"/>
                    </a:cubicBezTo>
                    <a:lnTo>
                      <a:pt x="4889" y="3948"/>
                    </a:lnTo>
                    <a:cubicBezTo>
                      <a:pt x="4684" y="3863"/>
                      <a:pt x="4570" y="3594"/>
                      <a:pt x="4627" y="3389"/>
                    </a:cubicBezTo>
                    <a:cubicBezTo>
                      <a:pt x="4693" y="3206"/>
                      <a:pt x="4855" y="3093"/>
                      <a:pt x="5034" y="3093"/>
                    </a:cubicBezTo>
                    <a:cubicBezTo>
                      <a:pt x="5084" y="3093"/>
                      <a:pt x="5135" y="3102"/>
                      <a:pt x="5186" y="3120"/>
                    </a:cubicBezTo>
                    <a:cubicBezTo>
                      <a:pt x="5214" y="3120"/>
                      <a:pt x="5243" y="3120"/>
                      <a:pt x="5243" y="3156"/>
                    </a:cubicBezTo>
                    <a:cubicBezTo>
                      <a:pt x="5278" y="2979"/>
                      <a:pt x="5306" y="2802"/>
                      <a:pt x="5306" y="2625"/>
                    </a:cubicBezTo>
                    <a:cubicBezTo>
                      <a:pt x="5278" y="2625"/>
                      <a:pt x="5243" y="2625"/>
                      <a:pt x="5214" y="2653"/>
                    </a:cubicBezTo>
                    <a:cubicBezTo>
                      <a:pt x="5195" y="2656"/>
                      <a:pt x="5177" y="2657"/>
                      <a:pt x="5158" y="2657"/>
                    </a:cubicBezTo>
                    <a:cubicBezTo>
                      <a:pt x="4948" y="2657"/>
                      <a:pt x="4770" y="2512"/>
                      <a:pt x="4712" y="2271"/>
                    </a:cubicBezTo>
                    <a:cubicBezTo>
                      <a:pt x="4684" y="2031"/>
                      <a:pt x="4832" y="1826"/>
                      <a:pt x="5066" y="1769"/>
                    </a:cubicBezTo>
                    <a:lnTo>
                      <a:pt x="5129" y="1769"/>
                    </a:lnTo>
                    <a:cubicBezTo>
                      <a:pt x="5066" y="1592"/>
                      <a:pt x="4981" y="1444"/>
                      <a:pt x="4889" y="1295"/>
                    </a:cubicBezTo>
                    <a:lnTo>
                      <a:pt x="4861" y="1323"/>
                    </a:lnTo>
                    <a:cubicBezTo>
                      <a:pt x="4779" y="1405"/>
                      <a:pt x="4674" y="1443"/>
                      <a:pt x="4569" y="1443"/>
                    </a:cubicBezTo>
                    <a:cubicBezTo>
                      <a:pt x="4447" y="1443"/>
                      <a:pt x="4325" y="1391"/>
                      <a:pt x="4245" y="1295"/>
                    </a:cubicBezTo>
                    <a:cubicBezTo>
                      <a:pt x="4096" y="1090"/>
                      <a:pt x="4096" y="821"/>
                      <a:pt x="4302" y="680"/>
                    </a:cubicBezTo>
                    <a:cubicBezTo>
                      <a:pt x="4302" y="644"/>
                      <a:pt x="4330" y="644"/>
                      <a:pt x="4330" y="616"/>
                    </a:cubicBezTo>
                    <a:cubicBezTo>
                      <a:pt x="4217" y="531"/>
                      <a:pt x="4068" y="411"/>
                      <a:pt x="3920" y="326"/>
                    </a:cubicBezTo>
                    <a:cubicBezTo>
                      <a:pt x="3891" y="354"/>
                      <a:pt x="3891" y="354"/>
                      <a:pt x="3891" y="383"/>
                    </a:cubicBezTo>
                    <a:cubicBezTo>
                      <a:pt x="3842" y="563"/>
                      <a:pt x="3675" y="675"/>
                      <a:pt x="3494" y="675"/>
                    </a:cubicBezTo>
                    <a:cubicBezTo>
                      <a:pt x="3441" y="675"/>
                      <a:pt x="3386" y="665"/>
                      <a:pt x="3332" y="644"/>
                    </a:cubicBezTo>
                    <a:cubicBezTo>
                      <a:pt x="3120" y="559"/>
                      <a:pt x="2979" y="326"/>
                      <a:pt x="3064" y="85"/>
                    </a:cubicBezTo>
                    <a:cubicBezTo>
                      <a:pt x="3064" y="57"/>
                      <a:pt x="3092" y="57"/>
                      <a:pt x="3092" y="29"/>
                    </a:cubicBezTo>
                    <a:cubicBezTo>
                      <a:pt x="2915" y="1"/>
                      <a:pt x="2738" y="1"/>
                      <a:pt x="25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52"/>
              <p:cNvSpPr/>
              <p:nvPr/>
            </p:nvSpPr>
            <p:spPr>
              <a:xfrm>
                <a:off x="2726765" y="2063061"/>
                <a:ext cx="156588" cy="138148"/>
              </a:xfrm>
              <a:custGeom>
                <a:avLst/>
                <a:gdLst/>
                <a:ahLst/>
                <a:cxnLst/>
                <a:rect l="l" t="t" r="r" b="b"/>
                <a:pathLst>
                  <a:path w="4628" h="4083" extrusionOk="0">
                    <a:moveTo>
                      <a:pt x="2326" y="675"/>
                    </a:moveTo>
                    <a:cubicBezTo>
                      <a:pt x="2813" y="675"/>
                      <a:pt x="3291" y="946"/>
                      <a:pt x="3538" y="1420"/>
                    </a:cubicBezTo>
                    <a:cubicBezTo>
                      <a:pt x="3856" y="2099"/>
                      <a:pt x="3623" y="2927"/>
                      <a:pt x="2944" y="3280"/>
                    </a:cubicBezTo>
                    <a:cubicBezTo>
                      <a:pt x="2749" y="3374"/>
                      <a:pt x="2545" y="3418"/>
                      <a:pt x="2345" y="3418"/>
                    </a:cubicBezTo>
                    <a:cubicBezTo>
                      <a:pt x="1847" y="3418"/>
                      <a:pt x="1371" y="3142"/>
                      <a:pt x="1119" y="2658"/>
                    </a:cubicBezTo>
                    <a:cubicBezTo>
                      <a:pt x="765" y="1979"/>
                      <a:pt x="1027" y="1158"/>
                      <a:pt x="1706" y="833"/>
                    </a:cubicBezTo>
                    <a:cubicBezTo>
                      <a:pt x="1902" y="726"/>
                      <a:pt x="2115" y="675"/>
                      <a:pt x="2326" y="675"/>
                    </a:cubicBezTo>
                    <a:close/>
                    <a:moveTo>
                      <a:pt x="2277" y="0"/>
                    </a:moveTo>
                    <a:cubicBezTo>
                      <a:pt x="1975" y="0"/>
                      <a:pt x="1669" y="68"/>
                      <a:pt x="1380" y="210"/>
                    </a:cubicBezTo>
                    <a:cubicBezTo>
                      <a:pt x="411" y="712"/>
                      <a:pt x="1" y="1950"/>
                      <a:pt x="531" y="2955"/>
                    </a:cubicBezTo>
                    <a:cubicBezTo>
                      <a:pt x="883" y="3668"/>
                      <a:pt x="1609" y="4082"/>
                      <a:pt x="2350" y="4082"/>
                    </a:cubicBezTo>
                    <a:cubicBezTo>
                      <a:pt x="2653" y="4082"/>
                      <a:pt x="2958" y="4013"/>
                      <a:pt x="3241" y="3868"/>
                    </a:cubicBezTo>
                    <a:cubicBezTo>
                      <a:pt x="4245" y="3365"/>
                      <a:pt x="4627" y="2127"/>
                      <a:pt x="4125" y="1130"/>
                    </a:cubicBezTo>
                    <a:cubicBezTo>
                      <a:pt x="3747" y="414"/>
                      <a:pt x="3025" y="0"/>
                      <a:pt x="22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52"/>
              <p:cNvSpPr/>
              <p:nvPr/>
            </p:nvSpPr>
            <p:spPr>
              <a:xfrm>
                <a:off x="2748555" y="2076121"/>
                <a:ext cx="113719" cy="111825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3305" extrusionOk="0">
                    <a:moveTo>
                      <a:pt x="1656" y="65"/>
                    </a:moveTo>
                    <a:cubicBezTo>
                      <a:pt x="2243" y="65"/>
                      <a:pt x="2802" y="418"/>
                      <a:pt x="3071" y="949"/>
                    </a:cubicBezTo>
                    <a:cubicBezTo>
                      <a:pt x="3276" y="1331"/>
                      <a:pt x="3304" y="1770"/>
                      <a:pt x="3156" y="2159"/>
                    </a:cubicBezTo>
                    <a:cubicBezTo>
                      <a:pt x="3036" y="2569"/>
                      <a:pt x="2774" y="2894"/>
                      <a:pt x="2392" y="3071"/>
                    </a:cubicBezTo>
                    <a:cubicBezTo>
                      <a:pt x="2187" y="3184"/>
                      <a:pt x="1946" y="3248"/>
                      <a:pt x="1713" y="3248"/>
                    </a:cubicBezTo>
                    <a:cubicBezTo>
                      <a:pt x="1090" y="3248"/>
                      <a:pt x="559" y="2894"/>
                      <a:pt x="269" y="2364"/>
                    </a:cubicBezTo>
                    <a:cubicBezTo>
                      <a:pt x="93" y="1982"/>
                      <a:pt x="64" y="1536"/>
                      <a:pt x="177" y="1154"/>
                    </a:cubicBezTo>
                    <a:cubicBezTo>
                      <a:pt x="298" y="744"/>
                      <a:pt x="595" y="418"/>
                      <a:pt x="949" y="242"/>
                    </a:cubicBezTo>
                    <a:cubicBezTo>
                      <a:pt x="1182" y="121"/>
                      <a:pt x="1415" y="65"/>
                      <a:pt x="1656" y="65"/>
                    </a:cubicBezTo>
                    <a:close/>
                    <a:moveTo>
                      <a:pt x="1656" y="1"/>
                    </a:moveTo>
                    <a:cubicBezTo>
                      <a:pt x="1387" y="1"/>
                      <a:pt x="1154" y="65"/>
                      <a:pt x="913" y="178"/>
                    </a:cubicBezTo>
                    <a:cubicBezTo>
                      <a:pt x="531" y="390"/>
                      <a:pt x="269" y="708"/>
                      <a:pt x="121" y="1126"/>
                    </a:cubicBezTo>
                    <a:cubicBezTo>
                      <a:pt x="1" y="1536"/>
                      <a:pt x="29" y="2010"/>
                      <a:pt x="241" y="2392"/>
                    </a:cubicBezTo>
                    <a:cubicBezTo>
                      <a:pt x="503" y="2951"/>
                      <a:pt x="1062" y="3305"/>
                      <a:pt x="1713" y="3305"/>
                    </a:cubicBezTo>
                    <a:cubicBezTo>
                      <a:pt x="1946" y="3305"/>
                      <a:pt x="2187" y="3248"/>
                      <a:pt x="2420" y="3128"/>
                    </a:cubicBezTo>
                    <a:cubicBezTo>
                      <a:pt x="2802" y="2923"/>
                      <a:pt x="3099" y="2597"/>
                      <a:pt x="3212" y="2187"/>
                    </a:cubicBezTo>
                    <a:cubicBezTo>
                      <a:pt x="3361" y="1770"/>
                      <a:pt x="3333" y="1331"/>
                      <a:pt x="3127" y="921"/>
                    </a:cubicBezTo>
                    <a:cubicBezTo>
                      <a:pt x="2830" y="355"/>
                      <a:pt x="2271" y="1"/>
                      <a:pt x="1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8" name="Google Shape;1988;p52"/>
            <p:cNvGrpSpPr/>
            <p:nvPr/>
          </p:nvGrpSpPr>
          <p:grpSpPr>
            <a:xfrm>
              <a:off x="1651226" y="2613461"/>
              <a:ext cx="390430" cy="432449"/>
              <a:chOff x="3306034" y="1949508"/>
              <a:chExt cx="175743" cy="194657"/>
            </a:xfrm>
          </p:grpSpPr>
          <p:sp>
            <p:nvSpPr>
              <p:cNvPr id="1989" name="Google Shape;1989;p52"/>
              <p:cNvSpPr/>
              <p:nvPr/>
            </p:nvSpPr>
            <p:spPr>
              <a:xfrm>
                <a:off x="3335979" y="1979047"/>
                <a:ext cx="113719" cy="156961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4639" extrusionOk="0">
                    <a:moveTo>
                      <a:pt x="1704" y="1"/>
                    </a:moveTo>
                    <a:cubicBezTo>
                      <a:pt x="1639" y="1"/>
                      <a:pt x="1573" y="4"/>
                      <a:pt x="1507" y="12"/>
                    </a:cubicBezTo>
                    <a:cubicBezTo>
                      <a:pt x="708" y="104"/>
                      <a:pt x="92" y="748"/>
                      <a:pt x="35" y="1575"/>
                    </a:cubicBezTo>
                    <a:cubicBezTo>
                      <a:pt x="0" y="2134"/>
                      <a:pt x="269" y="2608"/>
                      <a:pt x="651" y="2934"/>
                    </a:cubicBezTo>
                    <a:cubicBezTo>
                      <a:pt x="884" y="3139"/>
                      <a:pt x="1061" y="3436"/>
                      <a:pt x="1097" y="3754"/>
                    </a:cubicBezTo>
                    <a:lnTo>
                      <a:pt x="1181" y="4405"/>
                    </a:lnTo>
                    <a:cubicBezTo>
                      <a:pt x="1181" y="4525"/>
                      <a:pt x="1302" y="4639"/>
                      <a:pt x="1450" y="4639"/>
                    </a:cubicBezTo>
                    <a:lnTo>
                      <a:pt x="1981" y="4639"/>
                    </a:lnTo>
                    <a:cubicBezTo>
                      <a:pt x="2122" y="4639"/>
                      <a:pt x="2243" y="4525"/>
                      <a:pt x="2243" y="4377"/>
                    </a:cubicBezTo>
                    <a:lnTo>
                      <a:pt x="2335" y="3754"/>
                    </a:lnTo>
                    <a:cubicBezTo>
                      <a:pt x="2363" y="3436"/>
                      <a:pt x="2511" y="3139"/>
                      <a:pt x="2745" y="2934"/>
                    </a:cubicBezTo>
                    <a:cubicBezTo>
                      <a:pt x="3127" y="2637"/>
                      <a:pt x="3360" y="2163"/>
                      <a:pt x="3360" y="1667"/>
                    </a:cubicBezTo>
                    <a:cubicBezTo>
                      <a:pt x="3334" y="729"/>
                      <a:pt x="2617" y="1"/>
                      <a:pt x="17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52"/>
              <p:cNvSpPr/>
              <p:nvPr/>
            </p:nvSpPr>
            <p:spPr>
              <a:xfrm>
                <a:off x="3371879" y="2112055"/>
                <a:ext cx="44053" cy="32109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949" extrusionOk="0">
                    <a:moveTo>
                      <a:pt x="0" y="0"/>
                    </a:moveTo>
                    <a:lnTo>
                      <a:pt x="0" y="297"/>
                    </a:lnTo>
                    <a:cubicBezTo>
                      <a:pt x="0" y="651"/>
                      <a:pt x="297" y="948"/>
                      <a:pt x="651" y="948"/>
                    </a:cubicBezTo>
                    <a:cubicBezTo>
                      <a:pt x="1005" y="920"/>
                      <a:pt x="1302" y="651"/>
                      <a:pt x="1302" y="269"/>
                    </a:cubicBez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52"/>
              <p:cNvSpPr/>
              <p:nvPr/>
            </p:nvSpPr>
            <p:spPr>
              <a:xfrm>
                <a:off x="3363014" y="2022762"/>
                <a:ext cx="58907" cy="95279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2816" extrusionOk="0">
                    <a:moveTo>
                      <a:pt x="1210" y="163"/>
                    </a:moveTo>
                    <a:cubicBezTo>
                      <a:pt x="1238" y="198"/>
                      <a:pt x="1267" y="255"/>
                      <a:pt x="1267" y="283"/>
                    </a:cubicBezTo>
                    <a:cubicBezTo>
                      <a:pt x="1295" y="375"/>
                      <a:pt x="1295" y="432"/>
                      <a:pt x="1295" y="489"/>
                    </a:cubicBezTo>
                    <a:cubicBezTo>
                      <a:pt x="1267" y="552"/>
                      <a:pt x="1238" y="581"/>
                      <a:pt x="1182" y="581"/>
                    </a:cubicBezTo>
                    <a:cubicBezTo>
                      <a:pt x="1118" y="581"/>
                      <a:pt x="1090" y="552"/>
                      <a:pt x="1090" y="489"/>
                    </a:cubicBezTo>
                    <a:cubicBezTo>
                      <a:pt x="1062" y="460"/>
                      <a:pt x="1062" y="404"/>
                      <a:pt x="1090" y="340"/>
                    </a:cubicBezTo>
                    <a:cubicBezTo>
                      <a:pt x="1118" y="283"/>
                      <a:pt x="1147" y="227"/>
                      <a:pt x="1210" y="163"/>
                    </a:cubicBezTo>
                    <a:close/>
                    <a:moveTo>
                      <a:pt x="616" y="227"/>
                    </a:moveTo>
                    <a:cubicBezTo>
                      <a:pt x="680" y="255"/>
                      <a:pt x="708" y="340"/>
                      <a:pt x="736" y="404"/>
                    </a:cubicBezTo>
                    <a:cubicBezTo>
                      <a:pt x="736" y="489"/>
                      <a:pt x="736" y="552"/>
                      <a:pt x="680" y="609"/>
                    </a:cubicBezTo>
                    <a:cubicBezTo>
                      <a:pt x="663" y="642"/>
                      <a:pt x="625" y="656"/>
                      <a:pt x="584" y="656"/>
                    </a:cubicBezTo>
                    <a:cubicBezTo>
                      <a:pt x="556" y="656"/>
                      <a:pt x="526" y="649"/>
                      <a:pt x="503" y="637"/>
                    </a:cubicBezTo>
                    <a:cubicBezTo>
                      <a:pt x="474" y="609"/>
                      <a:pt x="474" y="581"/>
                      <a:pt x="439" y="517"/>
                    </a:cubicBezTo>
                    <a:cubicBezTo>
                      <a:pt x="439" y="432"/>
                      <a:pt x="503" y="283"/>
                      <a:pt x="616" y="227"/>
                    </a:cubicBezTo>
                    <a:close/>
                    <a:moveTo>
                      <a:pt x="995" y="0"/>
                    </a:moveTo>
                    <a:cubicBezTo>
                      <a:pt x="861" y="0"/>
                      <a:pt x="730" y="70"/>
                      <a:pt x="616" y="135"/>
                    </a:cubicBezTo>
                    <a:cubicBezTo>
                      <a:pt x="559" y="107"/>
                      <a:pt x="531" y="107"/>
                      <a:pt x="474" y="78"/>
                    </a:cubicBezTo>
                    <a:cubicBezTo>
                      <a:pt x="326" y="78"/>
                      <a:pt x="206" y="107"/>
                      <a:pt x="149" y="163"/>
                    </a:cubicBezTo>
                    <a:cubicBezTo>
                      <a:pt x="0" y="340"/>
                      <a:pt x="121" y="729"/>
                      <a:pt x="206" y="991"/>
                    </a:cubicBezTo>
                    <a:cubicBezTo>
                      <a:pt x="234" y="1047"/>
                      <a:pt x="262" y="1111"/>
                      <a:pt x="262" y="1168"/>
                    </a:cubicBezTo>
                    <a:cubicBezTo>
                      <a:pt x="382" y="1642"/>
                      <a:pt x="503" y="2109"/>
                      <a:pt x="588" y="2583"/>
                    </a:cubicBezTo>
                    <a:lnTo>
                      <a:pt x="616" y="2788"/>
                    </a:lnTo>
                    <a:cubicBezTo>
                      <a:pt x="651" y="2788"/>
                      <a:pt x="651" y="2816"/>
                      <a:pt x="651" y="2816"/>
                    </a:cubicBezTo>
                    <a:lnTo>
                      <a:pt x="680" y="2816"/>
                    </a:lnTo>
                    <a:cubicBezTo>
                      <a:pt x="680" y="2788"/>
                      <a:pt x="708" y="2788"/>
                      <a:pt x="680" y="2759"/>
                    </a:cubicBezTo>
                    <a:lnTo>
                      <a:pt x="651" y="2583"/>
                    </a:lnTo>
                    <a:cubicBezTo>
                      <a:pt x="559" y="2109"/>
                      <a:pt x="439" y="1613"/>
                      <a:pt x="326" y="1139"/>
                    </a:cubicBezTo>
                    <a:cubicBezTo>
                      <a:pt x="326" y="1111"/>
                      <a:pt x="298" y="1047"/>
                      <a:pt x="262" y="963"/>
                    </a:cubicBezTo>
                    <a:cubicBezTo>
                      <a:pt x="177" y="729"/>
                      <a:pt x="57" y="340"/>
                      <a:pt x="177" y="198"/>
                    </a:cubicBezTo>
                    <a:cubicBezTo>
                      <a:pt x="234" y="135"/>
                      <a:pt x="326" y="135"/>
                      <a:pt x="474" y="135"/>
                    </a:cubicBezTo>
                    <a:cubicBezTo>
                      <a:pt x="503" y="163"/>
                      <a:pt x="531" y="163"/>
                      <a:pt x="559" y="198"/>
                    </a:cubicBezTo>
                    <a:cubicBezTo>
                      <a:pt x="439" y="283"/>
                      <a:pt x="382" y="404"/>
                      <a:pt x="382" y="552"/>
                    </a:cubicBezTo>
                    <a:cubicBezTo>
                      <a:pt x="411" y="609"/>
                      <a:pt x="439" y="665"/>
                      <a:pt x="474" y="694"/>
                    </a:cubicBezTo>
                    <a:cubicBezTo>
                      <a:pt x="507" y="707"/>
                      <a:pt x="545" y="716"/>
                      <a:pt x="582" y="716"/>
                    </a:cubicBezTo>
                    <a:cubicBezTo>
                      <a:pt x="642" y="716"/>
                      <a:pt x="701" y="694"/>
                      <a:pt x="736" y="637"/>
                    </a:cubicBezTo>
                    <a:cubicBezTo>
                      <a:pt x="793" y="581"/>
                      <a:pt x="793" y="489"/>
                      <a:pt x="793" y="404"/>
                    </a:cubicBezTo>
                    <a:cubicBezTo>
                      <a:pt x="765" y="312"/>
                      <a:pt x="736" y="255"/>
                      <a:pt x="651" y="198"/>
                    </a:cubicBezTo>
                    <a:cubicBezTo>
                      <a:pt x="761" y="127"/>
                      <a:pt x="875" y="60"/>
                      <a:pt x="990" y="60"/>
                    </a:cubicBezTo>
                    <a:cubicBezTo>
                      <a:pt x="1023" y="60"/>
                      <a:pt x="1057" y="66"/>
                      <a:pt x="1090" y="78"/>
                    </a:cubicBezTo>
                    <a:cubicBezTo>
                      <a:pt x="1118" y="78"/>
                      <a:pt x="1147" y="107"/>
                      <a:pt x="1147" y="135"/>
                    </a:cubicBezTo>
                    <a:cubicBezTo>
                      <a:pt x="1090" y="163"/>
                      <a:pt x="1062" y="255"/>
                      <a:pt x="1033" y="312"/>
                    </a:cubicBezTo>
                    <a:cubicBezTo>
                      <a:pt x="1005" y="404"/>
                      <a:pt x="1005" y="460"/>
                      <a:pt x="1033" y="517"/>
                    </a:cubicBezTo>
                    <a:cubicBezTo>
                      <a:pt x="1033" y="581"/>
                      <a:pt x="1090" y="637"/>
                      <a:pt x="1147" y="637"/>
                    </a:cubicBezTo>
                    <a:cubicBezTo>
                      <a:pt x="1159" y="641"/>
                      <a:pt x="1171" y="643"/>
                      <a:pt x="1183" y="643"/>
                    </a:cubicBezTo>
                    <a:cubicBezTo>
                      <a:pt x="1260" y="643"/>
                      <a:pt x="1328" y="568"/>
                      <a:pt x="1359" y="489"/>
                    </a:cubicBezTo>
                    <a:cubicBezTo>
                      <a:pt x="1387" y="432"/>
                      <a:pt x="1359" y="375"/>
                      <a:pt x="1323" y="283"/>
                    </a:cubicBezTo>
                    <a:cubicBezTo>
                      <a:pt x="1295" y="227"/>
                      <a:pt x="1267" y="163"/>
                      <a:pt x="1238" y="135"/>
                    </a:cubicBezTo>
                    <a:cubicBezTo>
                      <a:pt x="1267" y="107"/>
                      <a:pt x="1295" y="78"/>
                      <a:pt x="1323" y="78"/>
                    </a:cubicBezTo>
                    <a:cubicBezTo>
                      <a:pt x="1351" y="72"/>
                      <a:pt x="1381" y="68"/>
                      <a:pt x="1410" y="68"/>
                    </a:cubicBezTo>
                    <a:cubicBezTo>
                      <a:pt x="1506" y="68"/>
                      <a:pt x="1599" y="106"/>
                      <a:pt x="1621" y="198"/>
                    </a:cubicBezTo>
                    <a:cubicBezTo>
                      <a:pt x="1677" y="255"/>
                      <a:pt x="1649" y="340"/>
                      <a:pt x="1649" y="432"/>
                    </a:cubicBezTo>
                    <a:cubicBezTo>
                      <a:pt x="1621" y="665"/>
                      <a:pt x="1564" y="906"/>
                      <a:pt x="1500" y="1111"/>
                    </a:cubicBezTo>
                    <a:cubicBezTo>
                      <a:pt x="1472" y="1288"/>
                      <a:pt x="1415" y="1465"/>
                      <a:pt x="1387" y="1613"/>
                    </a:cubicBezTo>
                    <a:lnTo>
                      <a:pt x="1182" y="2731"/>
                    </a:lnTo>
                    <a:cubicBezTo>
                      <a:pt x="1182" y="2759"/>
                      <a:pt x="1210" y="2759"/>
                      <a:pt x="1210" y="2759"/>
                    </a:cubicBezTo>
                    <a:lnTo>
                      <a:pt x="1238" y="2759"/>
                    </a:lnTo>
                    <a:lnTo>
                      <a:pt x="1444" y="1642"/>
                    </a:lnTo>
                    <a:cubicBezTo>
                      <a:pt x="1472" y="1465"/>
                      <a:pt x="1536" y="1288"/>
                      <a:pt x="1564" y="1139"/>
                    </a:cubicBezTo>
                    <a:cubicBezTo>
                      <a:pt x="1621" y="906"/>
                      <a:pt x="1677" y="665"/>
                      <a:pt x="1712" y="432"/>
                    </a:cubicBezTo>
                    <a:cubicBezTo>
                      <a:pt x="1712" y="340"/>
                      <a:pt x="1741" y="255"/>
                      <a:pt x="1677" y="163"/>
                    </a:cubicBezTo>
                    <a:cubicBezTo>
                      <a:pt x="1631" y="71"/>
                      <a:pt x="1506" y="12"/>
                      <a:pt x="1396" y="12"/>
                    </a:cubicBezTo>
                    <a:cubicBezTo>
                      <a:pt x="1370" y="12"/>
                      <a:pt x="1346" y="15"/>
                      <a:pt x="1323" y="22"/>
                    </a:cubicBezTo>
                    <a:cubicBezTo>
                      <a:pt x="1267" y="50"/>
                      <a:pt x="1238" y="50"/>
                      <a:pt x="1210" y="78"/>
                    </a:cubicBezTo>
                    <a:cubicBezTo>
                      <a:pt x="1182" y="50"/>
                      <a:pt x="1147" y="50"/>
                      <a:pt x="1118" y="22"/>
                    </a:cubicBezTo>
                    <a:cubicBezTo>
                      <a:pt x="1077" y="7"/>
                      <a:pt x="1036" y="0"/>
                      <a:pt x="9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52"/>
              <p:cNvSpPr/>
              <p:nvPr/>
            </p:nvSpPr>
            <p:spPr>
              <a:xfrm>
                <a:off x="3306034" y="2019413"/>
                <a:ext cx="19184" cy="5041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49" extrusionOk="0">
                    <a:moveTo>
                      <a:pt x="36" y="0"/>
                    </a:moveTo>
                    <a:lnTo>
                      <a:pt x="1" y="29"/>
                    </a:lnTo>
                    <a:cubicBezTo>
                      <a:pt x="1" y="57"/>
                      <a:pt x="1" y="57"/>
                      <a:pt x="36" y="57"/>
                    </a:cubicBezTo>
                    <a:lnTo>
                      <a:pt x="531" y="149"/>
                    </a:lnTo>
                    <a:cubicBezTo>
                      <a:pt x="567" y="149"/>
                      <a:pt x="567" y="121"/>
                      <a:pt x="567" y="121"/>
                    </a:cubicBezTo>
                    <a:cubicBezTo>
                      <a:pt x="567" y="85"/>
                      <a:pt x="567" y="85"/>
                      <a:pt x="531" y="85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52"/>
              <p:cNvSpPr/>
              <p:nvPr/>
            </p:nvSpPr>
            <p:spPr>
              <a:xfrm>
                <a:off x="3321125" y="1977761"/>
                <a:ext cx="1488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2" extrusionOk="0">
                    <a:moveTo>
                      <a:pt x="29" y="0"/>
                    </a:moveTo>
                    <a:cubicBezTo>
                      <a:pt x="22" y="0"/>
                      <a:pt x="15" y="7"/>
                      <a:pt x="0" y="22"/>
                    </a:cubicBezTo>
                    <a:lnTo>
                      <a:pt x="0" y="50"/>
                    </a:lnTo>
                    <a:lnTo>
                      <a:pt x="411" y="404"/>
                    </a:lnTo>
                    <a:lnTo>
                      <a:pt x="411" y="432"/>
                    </a:lnTo>
                    <a:cubicBezTo>
                      <a:pt x="439" y="432"/>
                      <a:pt x="439" y="404"/>
                      <a:pt x="439" y="404"/>
                    </a:cubicBezTo>
                    <a:lnTo>
                      <a:pt x="439" y="375"/>
                    </a:lnTo>
                    <a:lnTo>
                      <a:pt x="57" y="22"/>
                    </a:lnTo>
                    <a:cubicBezTo>
                      <a:pt x="43" y="7"/>
                      <a:pt x="36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52"/>
              <p:cNvSpPr/>
              <p:nvPr/>
            </p:nvSpPr>
            <p:spPr>
              <a:xfrm>
                <a:off x="3374992" y="1950455"/>
                <a:ext cx="5041" cy="19184"/>
              </a:xfrm>
              <a:custGeom>
                <a:avLst/>
                <a:gdLst/>
                <a:ahLst/>
                <a:cxnLst/>
                <a:rect l="l" t="t" r="r" b="b"/>
                <a:pathLst>
                  <a:path w="149" h="567" extrusionOk="0">
                    <a:moveTo>
                      <a:pt x="28" y="1"/>
                    </a:moveTo>
                    <a:cubicBezTo>
                      <a:pt x="28" y="36"/>
                      <a:pt x="0" y="36"/>
                      <a:pt x="0" y="65"/>
                    </a:cubicBezTo>
                    <a:cubicBezTo>
                      <a:pt x="28" y="121"/>
                      <a:pt x="28" y="213"/>
                      <a:pt x="57" y="298"/>
                    </a:cubicBezTo>
                    <a:cubicBezTo>
                      <a:pt x="57" y="390"/>
                      <a:pt x="85" y="447"/>
                      <a:pt x="85" y="532"/>
                    </a:cubicBezTo>
                    <a:lnTo>
                      <a:pt x="120" y="567"/>
                    </a:lnTo>
                    <a:cubicBezTo>
                      <a:pt x="149" y="532"/>
                      <a:pt x="149" y="532"/>
                      <a:pt x="149" y="503"/>
                    </a:cubicBezTo>
                    <a:cubicBezTo>
                      <a:pt x="149" y="447"/>
                      <a:pt x="120" y="355"/>
                      <a:pt x="120" y="270"/>
                    </a:cubicBezTo>
                    <a:cubicBezTo>
                      <a:pt x="85" y="178"/>
                      <a:pt x="85" y="93"/>
                      <a:pt x="57" y="36"/>
                    </a:cubicBezTo>
                    <a:cubicBezTo>
                      <a:pt x="57" y="36"/>
                      <a:pt x="57" y="1"/>
                      <a:pt x="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52"/>
              <p:cNvSpPr/>
              <p:nvPr/>
            </p:nvSpPr>
            <p:spPr>
              <a:xfrm>
                <a:off x="3409944" y="1949508"/>
                <a:ext cx="3857" cy="2206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652" extrusionOk="0">
                    <a:moveTo>
                      <a:pt x="85" y="1"/>
                    </a:moveTo>
                    <a:cubicBezTo>
                      <a:pt x="85" y="1"/>
                      <a:pt x="57" y="1"/>
                      <a:pt x="57" y="29"/>
                    </a:cubicBezTo>
                    <a:lnTo>
                      <a:pt x="0" y="623"/>
                    </a:lnTo>
                    <a:cubicBezTo>
                      <a:pt x="0" y="623"/>
                      <a:pt x="0" y="651"/>
                      <a:pt x="28" y="651"/>
                    </a:cubicBezTo>
                    <a:lnTo>
                      <a:pt x="57" y="623"/>
                    </a:lnTo>
                    <a:lnTo>
                      <a:pt x="113" y="29"/>
                    </a:lnTo>
                    <a:cubicBezTo>
                      <a:pt x="113" y="1"/>
                      <a:pt x="113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52"/>
              <p:cNvSpPr/>
              <p:nvPr/>
            </p:nvSpPr>
            <p:spPr>
              <a:xfrm>
                <a:off x="3447739" y="1987573"/>
                <a:ext cx="19895" cy="13906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11" extrusionOk="0">
                    <a:moveTo>
                      <a:pt x="531" y="0"/>
                    </a:moveTo>
                    <a:lnTo>
                      <a:pt x="29" y="354"/>
                    </a:lnTo>
                    <a:cubicBezTo>
                      <a:pt x="1" y="354"/>
                      <a:pt x="1" y="382"/>
                      <a:pt x="29" y="382"/>
                    </a:cubicBezTo>
                    <a:lnTo>
                      <a:pt x="29" y="411"/>
                    </a:lnTo>
                    <a:lnTo>
                      <a:pt x="57" y="411"/>
                    </a:lnTo>
                    <a:lnTo>
                      <a:pt x="560" y="57"/>
                    </a:lnTo>
                    <a:cubicBezTo>
                      <a:pt x="560" y="29"/>
                      <a:pt x="588" y="29"/>
                      <a:pt x="5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52"/>
              <p:cNvSpPr/>
              <p:nvPr/>
            </p:nvSpPr>
            <p:spPr>
              <a:xfrm>
                <a:off x="3461645" y="2026349"/>
                <a:ext cx="20132" cy="3147"/>
              </a:xfrm>
              <a:custGeom>
                <a:avLst/>
                <a:gdLst/>
                <a:ahLst/>
                <a:cxnLst/>
                <a:rect l="l" t="t" r="r" b="b"/>
                <a:pathLst>
                  <a:path w="595" h="93" extrusionOk="0">
                    <a:moveTo>
                      <a:pt x="35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35" y="57"/>
                    </a:cubicBezTo>
                    <a:lnTo>
                      <a:pt x="566" y="92"/>
                    </a:lnTo>
                    <a:cubicBezTo>
                      <a:pt x="594" y="92"/>
                      <a:pt x="594" y="57"/>
                      <a:pt x="594" y="57"/>
                    </a:cubicBezTo>
                    <a:cubicBezTo>
                      <a:pt x="594" y="29"/>
                      <a:pt x="594" y="29"/>
                      <a:pt x="566" y="29"/>
                    </a:cubicBez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52"/>
              <p:cNvSpPr/>
              <p:nvPr/>
            </p:nvSpPr>
            <p:spPr>
              <a:xfrm>
                <a:off x="3346028" y="1991397"/>
                <a:ext cx="36880" cy="5606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657" extrusionOk="0">
                    <a:moveTo>
                      <a:pt x="1033" y="1"/>
                    </a:moveTo>
                    <a:cubicBezTo>
                      <a:pt x="708" y="64"/>
                      <a:pt x="411" y="298"/>
                      <a:pt x="234" y="623"/>
                    </a:cubicBezTo>
                    <a:cubicBezTo>
                      <a:pt x="57" y="913"/>
                      <a:pt x="0" y="1302"/>
                      <a:pt x="120" y="1621"/>
                    </a:cubicBezTo>
                    <a:cubicBezTo>
                      <a:pt x="120" y="1621"/>
                      <a:pt x="120" y="1656"/>
                      <a:pt x="149" y="1656"/>
                    </a:cubicBezTo>
                    <a:cubicBezTo>
                      <a:pt x="149" y="1656"/>
                      <a:pt x="177" y="1621"/>
                      <a:pt x="149" y="1592"/>
                    </a:cubicBezTo>
                    <a:cubicBezTo>
                      <a:pt x="57" y="1302"/>
                      <a:pt x="120" y="913"/>
                      <a:pt x="269" y="652"/>
                    </a:cubicBezTo>
                    <a:cubicBezTo>
                      <a:pt x="446" y="354"/>
                      <a:pt x="736" y="121"/>
                      <a:pt x="1061" y="64"/>
                    </a:cubicBezTo>
                    <a:cubicBezTo>
                      <a:pt x="1061" y="29"/>
                      <a:pt x="1090" y="29"/>
                      <a:pt x="10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50"/>
          <p:cNvSpPr txBox="1">
            <a:spLocks noGrp="1"/>
          </p:cNvSpPr>
          <p:nvPr>
            <p:ph type="title"/>
          </p:nvPr>
        </p:nvSpPr>
        <p:spPr>
          <a:xfrm>
            <a:off x="1397052" y="445025"/>
            <a:ext cx="702694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</a:t>
            </a:r>
            <a:endParaRPr dirty="0"/>
          </a:p>
        </p:txBody>
      </p:sp>
      <p:grpSp>
        <p:nvGrpSpPr>
          <p:cNvPr id="1650" name="Google Shape;1650;p50"/>
          <p:cNvGrpSpPr/>
          <p:nvPr/>
        </p:nvGrpSpPr>
        <p:grpSpPr>
          <a:xfrm>
            <a:off x="567559" y="1072585"/>
            <a:ext cx="2171206" cy="3428826"/>
            <a:chOff x="6096822" y="1186885"/>
            <a:chExt cx="2171206" cy="3428826"/>
          </a:xfrm>
        </p:grpSpPr>
        <p:sp>
          <p:nvSpPr>
            <p:cNvPr id="1651" name="Google Shape;1651;p50"/>
            <p:cNvSpPr/>
            <p:nvPr/>
          </p:nvSpPr>
          <p:spPr>
            <a:xfrm>
              <a:off x="6146800" y="1908200"/>
              <a:ext cx="2121227" cy="1883711"/>
            </a:xfrm>
            <a:custGeom>
              <a:avLst/>
              <a:gdLst/>
              <a:ahLst/>
              <a:cxnLst/>
              <a:rect l="l" t="t" r="r" b="b"/>
              <a:pathLst>
                <a:path w="34750" h="30859" extrusionOk="0">
                  <a:moveTo>
                    <a:pt x="19927" y="1"/>
                  </a:moveTo>
                  <a:cubicBezTo>
                    <a:pt x="17317" y="1"/>
                    <a:pt x="14720" y="895"/>
                    <a:pt x="13116" y="2899"/>
                  </a:cubicBezTo>
                  <a:cubicBezTo>
                    <a:pt x="11970" y="4342"/>
                    <a:pt x="11440" y="6203"/>
                    <a:pt x="10492" y="7795"/>
                  </a:cubicBezTo>
                  <a:cubicBezTo>
                    <a:pt x="9346" y="9768"/>
                    <a:pt x="7606" y="11332"/>
                    <a:pt x="5837" y="12832"/>
                  </a:cubicBezTo>
                  <a:cubicBezTo>
                    <a:pt x="4542" y="13949"/>
                    <a:pt x="3184" y="15074"/>
                    <a:pt x="2208" y="16517"/>
                  </a:cubicBezTo>
                  <a:cubicBezTo>
                    <a:pt x="262" y="19290"/>
                    <a:pt x="1" y="23118"/>
                    <a:pt x="1472" y="26153"/>
                  </a:cubicBezTo>
                  <a:cubicBezTo>
                    <a:pt x="2859" y="28926"/>
                    <a:pt x="5250" y="30135"/>
                    <a:pt x="8221" y="30312"/>
                  </a:cubicBezTo>
                  <a:cubicBezTo>
                    <a:pt x="12027" y="30574"/>
                    <a:pt x="15826" y="30786"/>
                    <a:pt x="19632" y="30843"/>
                  </a:cubicBezTo>
                  <a:cubicBezTo>
                    <a:pt x="20489" y="30852"/>
                    <a:pt x="21343" y="30858"/>
                    <a:pt x="22195" y="30858"/>
                  </a:cubicBezTo>
                  <a:cubicBezTo>
                    <a:pt x="23952" y="30858"/>
                    <a:pt x="25703" y="30832"/>
                    <a:pt x="27470" y="30751"/>
                  </a:cubicBezTo>
                  <a:cubicBezTo>
                    <a:pt x="29126" y="30666"/>
                    <a:pt x="30894" y="30517"/>
                    <a:pt x="32246" y="29577"/>
                  </a:cubicBezTo>
                  <a:cubicBezTo>
                    <a:pt x="34042" y="28339"/>
                    <a:pt x="34750" y="25976"/>
                    <a:pt x="34488" y="23825"/>
                  </a:cubicBezTo>
                  <a:cubicBezTo>
                    <a:pt x="34219" y="21703"/>
                    <a:pt x="33102" y="19757"/>
                    <a:pt x="31863" y="17989"/>
                  </a:cubicBezTo>
                  <a:cubicBezTo>
                    <a:pt x="31099" y="16899"/>
                    <a:pt x="30243" y="15866"/>
                    <a:pt x="29656" y="14657"/>
                  </a:cubicBezTo>
                  <a:cubicBezTo>
                    <a:pt x="28680" y="12683"/>
                    <a:pt x="28447" y="10476"/>
                    <a:pt x="28029" y="8325"/>
                  </a:cubicBezTo>
                  <a:cubicBezTo>
                    <a:pt x="27591" y="6111"/>
                    <a:pt x="27675" y="3727"/>
                    <a:pt x="25971" y="1986"/>
                  </a:cubicBezTo>
                  <a:cubicBezTo>
                    <a:pt x="25058" y="1039"/>
                    <a:pt x="23728" y="543"/>
                    <a:pt x="22433" y="274"/>
                  </a:cubicBezTo>
                  <a:cubicBezTo>
                    <a:pt x="21619" y="95"/>
                    <a:pt x="20772" y="1"/>
                    <a:pt x="199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2" name="Google Shape;1652;p50"/>
            <p:cNvGrpSpPr/>
            <p:nvPr/>
          </p:nvGrpSpPr>
          <p:grpSpPr>
            <a:xfrm>
              <a:off x="7012401" y="1186885"/>
              <a:ext cx="598344" cy="498891"/>
              <a:chOff x="2715768" y="1997386"/>
              <a:chExt cx="269330" cy="224564"/>
            </a:xfrm>
          </p:grpSpPr>
          <p:sp>
            <p:nvSpPr>
              <p:cNvPr id="1653" name="Google Shape;1653;p50"/>
              <p:cNvSpPr/>
              <p:nvPr/>
            </p:nvSpPr>
            <p:spPr>
              <a:xfrm>
                <a:off x="2868233" y="1997386"/>
                <a:ext cx="116866" cy="116832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3453" extrusionOk="0">
                    <a:moveTo>
                      <a:pt x="1729" y="947"/>
                    </a:moveTo>
                    <a:cubicBezTo>
                      <a:pt x="1938" y="947"/>
                      <a:pt x="2145" y="1036"/>
                      <a:pt x="2300" y="1210"/>
                    </a:cubicBezTo>
                    <a:cubicBezTo>
                      <a:pt x="2597" y="1536"/>
                      <a:pt x="2597" y="2038"/>
                      <a:pt x="2272" y="2328"/>
                    </a:cubicBezTo>
                    <a:cubicBezTo>
                      <a:pt x="2120" y="2466"/>
                      <a:pt x="1930" y="2534"/>
                      <a:pt x="1741" y="2534"/>
                    </a:cubicBezTo>
                    <a:cubicBezTo>
                      <a:pt x="1524" y="2534"/>
                      <a:pt x="1309" y="2445"/>
                      <a:pt x="1154" y="2271"/>
                    </a:cubicBezTo>
                    <a:cubicBezTo>
                      <a:pt x="857" y="1946"/>
                      <a:pt x="885" y="1444"/>
                      <a:pt x="1211" y="1154"/>
                    </a:cubicBezTo>
                    <a:cubicBezTo>
                      <a:pt x="1362" y="1015"/>
                      <a:pt x="1546" y="947"/>
                      <a:pt x="1729" y="947"/>
                    </a:cubicBezTo>
                    <a:close/>
                    <a:moveTo>
                      <a:pt x="1621" y="1"/>
                    </a:moveTo>
                    <a:cubicBezTo>
                      <a:pt x="1656" y="1"/>
                      <a:pt x="1656" y="29"/>
                      <a:pt x="1656" y="29"/>
                    </a:cubicBezTo>
                    <a:cubicBezTo>
                      <a:pt x="1684" y="177"/>
                      <a:pt x="1593" y="354"/>
                      <a:pt x="1444" y="383"/>
                    </a:cubicBezTo>
                    <a:cubicBezTo>
                      <a:pt x="1423" y="387"/>
                      <a:pt x="1402" y="389"/>
                      <a:pt x="1382" y="389"/>
                    </a:cubicBezTo>
                    <a:cubicBezTo>
                      <a:pt x="1235" y="389"/>
                      <a:pt x="1121" y="280"/>
                      <a:pt x="1090" y="149"/>
                    </a:cubicBezTo>
                    <a:lnTo>
                      <a:pt x="1090" y="121"/>
                    </a:lnTo>
                    <a:cubicBezTo>
                      <a:pt x="977" y="149"/>
                      <a:pt x="885" y="206"/>
                      <a:pt x="800" y="269"/>
                    </a:cubicBezTo>
                    <a:cubicBezTo>
                      <a:pt x="800" y="269"/>
                      <a:pt x="800" y="298"/>
                      <a:pt x="828" y="298"/>
                    </a:cubicBezTo>
                    <a:cubicBezTo>
                      <a:pt x="913" y="418"/>
                      <a:pt x="913" y="595"/>
                      <a:pt x="800" y="708"/>
                    </a:cubicBezTo>
                    <a:cubicBezTo>
                      <a:pt x="744" y="751"/>
                      <a:pt x="676" y="774"/>
                      <a:pt x="610" y="774"/>
                    </a:cubicBezTo>
                    <a:cubicBezTo>
                      <a:pt x="535" y="774"/>
                      <a:pt x="463" y="744"/>
                      <a:pt x="418" y="680"/>
                    </a:cubicBezTo>
                    <a:cubicBezTo>
                      <a:pt x="383" y="680"/>
                      <a:pt x="383" y="651"/>
                      <a:pt x="383" y="651"/>
                    </a:cubicBezTo>
                    <a:cubicBezTo>
                      <a:pt x="326" y="736"/>
                      <a:pt x="270" y="828"/>
                      <a:pt x="206" y="913"/>
                    </a:cubicBezTo>
                    <a:cubicBezTo>
                      <a:pt x="206" y="913"/>
                      <a:pt x="241" y="913"/>
                      <a:pt x="241" y="948"/>
                    </a:cubicBezTo>
                    <a:cubicBezTo>
                      <a:pt x="383" y="977"/>
                      <a:pt x="475" y="1154"/>
                      <a:pt x="418" y="1302"/>
                    </a:cubicBezTo>
                    <a:cubicBezTo>
                      <a:pt x="390" y="1415"/>
                      <a:pt x="272" y="1496"/>
                      <a:pt x="154" y="1496"/>
                    </a:cubicBezTo>
                    <a:cubicBezTo>
                      <a:pt x="124" y="1496"/>
                      <a:pt x="93" y="1491"/>
                      <a:pt x="64" y="1479"/>
                    </a:cubicBezTo>
                    <a:lnTo>
                      <a:pt x="29" y="1479"/>
                    </a:lnTo>
                    <a:cubicBezTo>
                      <a:pt x="29" y="1564"/>
                      <a:pt x="1" y="1684"/>
                      <a:pt x="29" y="1797"/>
                    </a:cubicBezTo>
                    <a:lnTo>
                      <a:pt x="64" y="1797"/>
                    </a:lnTo>
                    <a:cubicBezTo>
                      <a:pt x="89" y="1788"/>
                      <a:pt x="113" y="1783"/>
                      <a:pt x="138" y="1783"/>
                    </a:cubicBezTo>
                    <a:cubicBezTo>
                      <a:pt x="254" y="1783"/>
                      <a:pt x="359" y="1887"/>
                      <a:pt x="383" y="2010"/>
                    </a:cubicBezTo>
                    <a:cubicBezTo>
                      <a:pt x="418" y="2151"/>
                      <a:pt x="326" y="2300"/>
                      <a:pt x="178" y="2328"/>
                    </a:cubicBezTo>
                    <a:lnTo>
                      <a:pt x="149" y="2363"/>
                    </a:lnTo>
                    <a:cubicBezTo>
                      <a:pt x="178" y="2448"/>
                      <a:pt x="241" y="2569"/>
                      <a:pt x="298" y="2653"/>
                    </a:cubicBezTo>
                    <a:cubicBezTo>
                      <a:pt x="298" y="2653"/>
                      <a:pt x="298" y="2625"/>
                      <a:pt x="326" y="2625"/>
                    </a:cubicBezTo>
                    <a:cubicBezTo>
                      <a:pt x="378" y="2573"/>
                      <a:pt x="441" y="2550"/>
                      <a:pt x="502" y="2550"/>
                    </a:cubicBezTo>
                    <a:cubicBezTo>
                      <a:pt x="582" y="2550"/>
                      <a:pt x="660" y="2589"/>
                      <a:pt x="708" y="2653"/>
                    </a:cubicBezTo>
                    <a:cubicBezTo>
                      <a:pt x="828" y="2774"/>
                      <a:pt x="828" y="2951"/>
                      <a:pt x="708" y="3035"/>
                    </a:cubicBezTo>
                    <a:lnTo>
                      <a:pt x="680" y="3071"/>
                    </a:lnTo>
                    <a:cubicBezTo>
                      <a:pt x="772" y="3156"/>
                      <a:pt x="857" y="3212"/>
                      <a:pt x="949" y="3276"/>
                    </a:cubicBezTo>
                    <a:cubicBezTo>
                      <a:pt x="949" y="3248"/>
                      <a:pt x="949" y="3248"/>
                      <a:pt x="977" y="3212"/>
                    </a:cubicBezTo>
                    <a:cubicBezTo>
                      <a:pt x="1000" y="3100"/>
                      <a:pt x="1116" y="3018"/>
                      <a:pt x="1238" y="3018"/>
                    </a:cubicBezTo>
                    <a:cubicBezTo>
                      <a:pt x="1269" y="3018"/>
                      <a:pt x="1300" y="3024"/>
                      <a:pt x="1331" y="3035"/>
                    </a:cubicBezTo>
                    <a:cubicBezTo>
                      <a:pt x="1479" y="3099"/>
                      <a:pt x="1536" y="3248"/>
                      <a:pt x="1508" y="3389"/>
                    </a:cubicBezTo>
                    <a:cubicBezTo>
                      <a:pt x="1508" y="3425"/>
                      <a:pt x="1508" y="3425"/>
                      <a:pt x="1479" y="3453"/>
                    </a:cubicBezTo>
                    <a:lnTo>
                      <a:pt x="1833" y="3453"/>
                    </a:lnTo>
                    <a:cubicBezTo>
                      <a:pt x="1833" y="3453"/>
                      <a:pt x="1833" y="3425"/>
                      <a:pt x="1798" y="3425"/>
                    </a:cubicBezTo>
                    <a:cubicBezTo>
                      <a:pt x="1769" y="3276"/>
                      <a:pt x="1890" y="3127"/>
                      <a:pt x="2038" y="3071"/>
                    </a:cubicBezTo>
                    <a:cubicBezTo>
                      <a:pt x="2056" y="3067"/>
                      <a:pt x="2074" y="3065"/>
                      <a:pt x="2091" y="3065"/>
                    </a:cubicBezTo>
                    <a:cubicBezTo>
                      <a:pt x="2219" y="3065"/>
                      <a:pt x="2332" y="3173"/>
                      <a:pt x="2364" y="3304"/>
                    </a:cubicBezTo>
                    <a:lnTo>
                      <a:pt x="2364" y="3333"/>
                    </a:lnTo>
                    <a:cubicBezTo>
                      <a:pt x="2477" y="3304"/>
                      <a:pt x="2569" y="3248"/>
                      <a:pt x="2682" y="3184"/>
                    </a:cubicBezTo>
                    <a:cubicBezTo>
                      <a:pt x="2654" y="3184"/>
                      <a:pt x="2654" y="3184"/>
                      <a:pt x="2654" y="3156"/>
                    </a:cubicBezTo>
                    <a:cubicBezTo>
                      <a:pt x="2540" y="3035"/>
                      <a:pt x="2540" y="2859"/>
                      <a:pt x="2654" y="2774"/>
                    </a:cubicBezTo>
                    <a:cubicBezTo>
                      <a:pt x="2714" y="2714"/>
                      <a:pt x="2788" y="2683"/>
                      <a:pt x="2862" y="2683"/>
                    </a:cubicBezTo>
                    <a:cubicBezTo>
                      <a:pt x="2937" y="2683"/>
                      <a:pt x="3011" y="2714"/>
                      <a:pt x="3071" y="2774"/>
                    </a:cubicBezTo>
                    <a:cubicBezTo>
                      <a:pt x="3071" y="2802"/>
                      <a:pt x="3071" y="2802"/>
                      <a:pt x="3099" y="2830"/>
                    </a:cubicBezTo>
                    <a:cubicBezTo>
                      <a:pt x="3156" y="2717"/>
                      <a:pt x="3213" y="2625"/>
                      <a:pt x="3276" y="2540"/>
                    </a:cubicBezTo>
                    <a:cubicBezTo>
                      <a:pt x="3248" y="2540"/>
                      <a:pt x="3248" y="2540"/>
                      <a:pt x="3213" y="2505"/>
                    </a:cubicBezTo>
                    <a:cubicBezTo>
                      <a:pt x="3071" y="2477"/>
                      <a:pt x="2979" y="2300"/>
                      <a:pt x="3036" y="2151"/>
                    </a:cubicBezTo>
                    <a:cubicBezTo>
                      <a:pt x="3086" y="2039"/>
                      <a:pt x="3191" y="1957"/>
                      <a:pt x="3303" y="1957"/>
                    </a:cubicBezTo>
                    <a:cubicBezTo>
                      <a:pt x="3331" y="1957"/>
                      <a:pt x="3360" y="1963"/>
                      <a:pt x="3389" y="1974"/>
                    </a:cubicBezTo>
                    <a:cubicBezTo>
                      <a:pt x="3425" y="1974"/>
                      <a:pt x="3425" y="1974"/>
                      <a:pt x="3453" y="2010"/>
                    </a:cubicBezTo>
                    <a:lnTo>
                      <a:pt x="3453" y="1656"/>
                    </a:lnTo>
                    <a:cubicBezTo>
                      <a:pt x="3453" y="1656"/>
                      <a:pt x="3425" y="1656"/>
                      <a:pt x="3425" y="1684"/>
                    </a:cubicBezTo>
                    <a:cubicBezTo>
                      <a:pt x="3407" y="1687"/>
                      <a:pt x="3390" y="1688"/>
                      <a:pt x="3373" y="1688"/>
                    </a:cubicBezTo>
                    <a:cubicBezTo>
                      <a:pt x="3220" y="1688"/>
                      <a:pt x="3097" y="1578"/>
                      <a:pt x="3071" y="1444"/>
                    </a:cubicBezTo>
                    <a:cubicBezTo>
                      <a:pt x="3036" y="1302"/>
                      <a:pt x="3128" y="1154"/>
                      <a:pt x="3276" y="1125"/>
                    </a:cubicBezTo>
                    <a:cubicBezTo>
                      <a:pt x="3305" y="1090"/>
                      <a:pt x="3305" y="1090"/>
                      <a:pt x="3333" y="1090"/>
                    </a:cubicBezTo>
                    <a:cubicBezTo>
                      <a:pt x="3276" y="1005"/>
                      <a:pt x="3248" y="885"/>
                      <a:pt x="3156" y="800"/>
                    </a:cubicBezTo>
                    <a:lnTo>
                      <a:pt x="3156" y="828"/>
                    </a:lnTo>
                    <a:cubicBezTo>
                      <a:pt x="3104" y="880"/>
                      <a:pt x="3041" y="903"/>
                      <a:pt x="2978" y="903"/>
                    </a:cubicBezTo>
                    <a:cubicBezTo>
                      <a:pt x="2894" y="903"/>
                      <a:pt x="2810" y="864"/>
                      <a:pt x="2746" y="800"/>
                    </a:cubicBezTo>
                    <a:cubicBezTo>
                      <a:pt x="2625" y="680"/>
                      <a:pt x="2654" y="503"/>
                      <a:pt x="2774" y="418"/>
                    </a:cubicBezTo>
                    <a:cubicBezTo>
                      <a:pt x="2774" y="383"/>
                      <a:pt x="2774" y="383"/>
                      <a:pt x="2802" y="383"/>
                    </a:cubicBezTo>
                    <a:cubicBezTo>
                      <a:pt x="2717" y="326"/>
                      <a:pt x="2597" y="241"/>
                      <a:pt x="2505" y="206"/>
                    </a:cubicBezTo>
                    <a:lnTo>
                      <a:pt x="2505" y="241"/>
                    </a:lnTo>
                    <a:cubicBezTo>
                      <a:pt x="2460" y="354"/>
                      <a:pt x="2357" y="435"/>
                      <a:pt x="2242" y="435"/>
                    </a:cubicBezTo>
                    <a:cubicBezTo>
                      <a:pt x="2212" y="435"/>
                      <a:pt x="2182" y="429"/>
                      <a:pt x="2151" y="418"/>
                    </a:cubicBezTo>
                    <a:cubicBezTo>
                      <a:pt x="2010" y="354"/>
                      <a:pt x="1918" y="206"/>
                      <a:pt x="1946" y="64"/>
                    </a:cubicBezTo>
                    <a:cubicBezTo>
                      <a:pt x="1946" y="29"/>
                      <a:pt x="1975" y="29"/>
                      <a:pt x="1975" y="29"/>
                    </a:cubicBezTo>
                    <a:cubicBezTo>
                      <a:pt x="1861" y="1"/>
                      <a:pt x="1741" y="1"/>
                      <a:pt x="16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50"/>
              <p:cNvSpPr/>
              <p:nvPr/>
            </p:nvSpPr>
            <p:spPr>
              <a:xfrm>
                <a:off x="2888365" y="2020360"/>
                <a:ext cx="77821" cy="70884"/>
              </a:xfrm>
              <a:custGeom>
                <a:avLst/>
                <a:gdLst/>
                <a:ahLst/>
                <a:cxnLst/>
                <a:rect l="l" t="t" r="r" b="b"/>
                <a:pathLst>
                  <a:path w="2300" h="2095" extrusionOk="0">
                    <a:moveTo>
                      <a:pt x="1118" y="57"/>
                    </a:moveTo>
                    <a:cubicBezTo>
                      <a:pt x="1415" y="57"/>
                      <a:pt x="1677" y="178"/>
                      <a:pt x="1854" y="383"/>
                    </a:cubicBezTo>
                    <a:cubicBezTo>
                      <a:pt x="2236" y="800"/>
                      <a:pt x="2207" y="1416"/>
                      <a:pt x="1797" y="1798"/>
                    </a:cubicBezTo>
                    <a:cubicBezTo>
                      <a:pt x="1620" y="1946"/>
                      <a:pt x="1380" y="2038"/>
                      <a:pt x="1146" y="2038"/>
                    </a:cubicBezTo>
                    <a:cubicBezTo>
                      <a:pt x="884" y="2038"/>
                      <a:pt x="616" y="1918"/>
                      <a:pt x="410" y="1713"/>
                    </a:cubicBezTo>
                    <a:cubicBezTo>
                      <a:pt x="57" y="1295"/>
                      <a:pt x="85" y="680"/>
                      <a:pt x="467" y="326"/>
                    </a:cubicBezTo>
                    <a:cubicBezTo>
                      <a:pt x="644" y="149"/>
                      <a:pt x="884" y="57"/>
                      <a:pt x="1118" y="57"/>
                    </a:cubicBezTo>
                    <a:close/>
                    <a:moveTo>
                      <a:pt x="1118" y="1"/>
                    </a:moveTo>
                    <a:cubicBezTo>
                      <a:pt x="884" y="1"/>
                      <a:pt x="616" y="93"/>
                      <a:pt x="439" y="269"/>
                    </a:cubicBezTo>
                    <a:cubicBezTo>
                      <a:pt x="0" y="652"/>
                      <a:pt x="0" y="1331"/>
                      <a:pt x="382" y="1741"/>
                    </a:cubicBezTo>
                    <a:cubicBezTo>
                      <a:pt x="587" y="1974"/>
                      <a:pt x="849" y="2095"/>
                      <a:pt x="1146" y="2095"/>
                    </a:cubicBezTo>
                    <a:cubicBezTo>
                      <a:pt x="1415" y="2095"/>
                      <a:pt x="1648" y="2003"/>
                      <a:pt x="1854" y="1826"/>
                    </a:cubicBezTo>
                    <a:cubicBezTo>
                      <a:pt x="2264" y="1444"/>
                      <a:pt x="2299" y="800"/>
                      <a:pt x="1910" y="354"/>
                    </a:cubicBezTo>
                    <a:cubicBezTo>
                      <a:pt x="1705" y="149"/>
                      <a:pt x="1415" y="1"/>
                      <a:pt x="11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50"/>
              <p:cNvSpPr/>
              <p:nvPr/>
            </p:nvSpPr>
            <p:spPr>
              <a:xfrm>
                <a:off x="2715768" y="2042387"/>
                <a:ext cx="179562" cy="179562"/>
              </a:xfrm>
              <a:custGeom>
                <a:avLst/>
                <a:gdLst/>
                <a:ahLst/>
                <a:cxnLst/>
                <a:rect l="l" t="t" r="r" b="b"/>
                <a:pathLst>
                  <a:path w="5307" h="5307" extrusionOk="0">
                    <a:moveTo>
                      <a:pt x="2625" y="861"/>
                    </a:moveTo>
                    <a:cubicBezTo>
                      <a:pt x="3132" y="861"/>
                      <a:pt x="3636" y="1078"/>
                      <a:pt x="3976" y="1500"/>
                    </a:cubicBezTo>
                    <a:cubicBezTo>
                      <a:pt x="4627" y="2271"/>
                      <a:pt x="4535" y="3389"/>
                      <a:pt x="3799" y="4040"/>
                    </a:cubicBezTo>
                    <a:cubicBezTo>
                      <a:pt x="3475" y="4312"/>
                      <a:pt x="3075" y="4447"/>
                      <a:pt x="2675" y="4447"/>
                    </a:cubicBezTo>
                    <a:cubicBezTo>
                      <a:pt x="2168" y="4447"/>
                      <a:pt x="1659" y="4230"/>
                      <a:pt x="1295" y="3799"/>
                    </a:cubicBezTo>
                    <a:cubicBezTo>
                      <a:pt x="644" y="3064"/>
                      <a:pt x="736" y="1918"/>
                      <a:pt x="1472" y="1295"/>
                    </a:cubicBezTo>
                    <a:cubicBezTo>
                      <a:pt x="1801" y="1004"/>
                      <a:pt x="2214" y="861"/>
                      <a:pt x="2625" y="861"/>
                    </a:cubicBezTo>
                    <a:close/>
                    <a:moveTo>
                      <a:pt x="2590" y="1"/>
                    </a:moveTo>
                    <a:lnTo>
                      <a:pt x="2590" y="29"/>
                    </a:lnTo>
                    <a:cubicBezTo>
                      <a:pt x="2653" y="262"/>
                      <a:pt x="2476" y="503"/>
                      <a:pt x="2236" y="559"/>
                    </a:cubicBezTo>
                    <a:cubicBezTo>
                      <a:pt x="2217" y="562"/>
                      <a:pt x="2198" y="563"/>
                      <a:pt x="2179" y="563"/>
                    </a:cubicBezTo>
                    <a:cubicBezTo>
                      <a:pt x="1966" y="563"/>
                      <a:pt x="1767" y="420"/>
                      <a:pt x="1741" y="206"/>
                    </a:cubicBezTo>
                    <a:lnTo>
                      <a:pt x="1741" y="149"/>
                    </a:lnTo>
                    <a:cubicBezTo>
                      <a:pt x="1564" y="206"/>
                      <a:pt x="1415" y="262"/>
                      <a:pt x="1267" y="354"/>
                    </a:cubicBezTo>
                    <a:cubicBezTo>
                      <a:pt x="1267" y="383"/>
                      <a:pt x="1295" y="383"/>
                      <a:pt x="1295" y="383"/>
                    </a:cubicBezTo>
                    <a:cubicBezTo>
                      <a:pt x="1472" y="588"/>
                      <a:pt x="1444" y="856"/>
                      <a:pt x="1267" y="998"/>
                    </a:cubicBezTo>
                    <a:cubicBezTo>
                      <a:pt x="1188" y="1077"/>
                      <a:pt x="1086" y="1115"/>
                      <a:pt x="983" y="1115"/>
                    </a:cubicBezTo>
                    <a:cubicBezTo>
                      <a:pt x="855" y="1115"/>
                      <a:pt x="727" y="1055"/>
                      <a:pt x="644" y="941"/>
                    </a:cubicBezTo>
                    <a:cubicBezTo>
                      <a:pt x="616" y="941"/>
                      <a:pt x="616" y="941"/>
                      <a:pt x="616" y="913"/>
                    </a:cubicBezTo>
                    <a:cubicBezTo>
                      <a:pt x="503" y="1062"/>
                      <a:pt x="411" y="1175"/>
                      <a:pt x="326" y="1323"/>
                    </a:cubicBezTo>
                    <a:cubicBezTo>
                      <a:pt x="354" y="1323"/>
                      <a:pt x="354" y="1352"/>
                      <a:pt x="382" y="1352"/>
                    </a:cubicBezTo>
                    <a:cubicBezTo>
                      <a:pt x="588" y="1444"/>
                      <a:pt x="708" y="1677"/>
                      <a:pt x="644" y="1918"/>
                    </a:cubicBezTo>
                    <a:cubicBezTo>
                      <a:pt x="579" y="2098"/>
                      <a:pt x="425" y="2210"/>
                      <a:pt x="248" y="2210"/>
                    </a:cubicBezTo>
                    <a:cubicBezTo>
                      <a:pt x="195" y="2210"/>
                      <a:pt x="140" y="2200"/>
                      <a:pt x="85" y="2179"/>
                    </a:cubicBezTo>
                    <a:cubicBezTo>
                      <a:pt x="57" y="2179"/>
                      <a:pt x="57" y="2151"/>
                      <a:pt x="29" y="2151"/>
                    </a:cubicBezTo>
                    <a:cubicBezTo>
                      <a:pt x="0" y="2328"/>
                      <a:pt x="0" y="2505"/>
                      <a:pt x="0" y="2653"/>
                    </a:cubicBezTo>
                    <a:lnTo>
                      <a:pt x="57" y="2653"/>
                    </a:lnTo>
                    <a:cubicBezTo>
                      <a:pt x="77" y="2651"/>
                      <a:pt x="96" y="2650"/>
                      <a:pt x="116" y="2650"/>
                    </a:cubicBezTo>
                    <a:cubicBezTo>
                      <a:pt x="325" y="2650"/>
                      <a:pt x="508" y="2787"/>
                      <a:pt x="559" y="3007"/>
                    </a:cubicBezTo>
                    <a:cubicBezTo>
                      <a:pt x="588" y="3241"/>
                      <a:pt x="439" y="3474"/>
                      <a:pt x="206" y="3509"/>
                    </a:cubicBezTo>
                    <a:lnTo>
                      <a:pt x="149" y="3509"/>
                    </a:lnTo>
                    <a:cubicBezTo>
                      <a:pt x="206" y="3686"/>
                      <a:pt x="290" y="3828"/>
                      <a:pt x="382" y="4005"/>
                    </a:cubicBezTo>
                    <a:cubicBezTo>
                      <a:pt x="382" y="3976"/>
                      <a:pt x="411" y="3976"/>
                      <a:pt x="411" y="3948"/>
                    </a:cubicBezTo>
                    <a:cubicBezTo>
                      <a:pt x="488" y="3883"/>
                      <a:pt x="587" y="3852"/>
                      <a:pt x="688" y="3852"/>
                    </a:cubicBezTo>
                    <a:cubicBezTo>
                      <a:pt x="818" y="3852"/>
                      <a:pt x="949" y="3905"/>
                      <a:pt x="1033" y="4005"/>
                    </a:cubicBezTo>
                    <a:cubicBezTo>
                      <a:pt x="1175" y="4181"/>
                      <a:pt x="1175" y="4479"/>
                      <a:pt x="970" y="4627"/>
                    </a:cubicBezTo>
                    <a:lnTo>
                      <a:pt x="941" y="4655"/>
                    </a:lnTo>
                    <a:cubicBezTo>
                      <a:pt x="1062" y="4776"/>
                      <a:pt x="1210" y="4889"/>
                      <a:pt x="1352" y="4981"/>
                    </a:cubicBezTo>
                    <a:cubicBezTo>
                      <a:pt x="1352" y="4953"/>
                      <a:pt x="1387" y="4924"/>
                      <a:pt x="1387" y="4889"/>
                    </a:cubicBezTo>
                    <a:cubicBezTo>
                      <a:pt x="1431" y="4731"/>
                      <a:pt x="1597" y="4627"/>
                      <a:pt x="1781" y="4627"/>
                    </a:cubicBezTo>
                    <a:cubicBezTo>
                      <a:pt x="1835" y="4627"/>
                      <a:pt x="1891" y="4636"/>
                      <a:pt x="1946" y="4655"/>
                    </a:cubicBezTo>
                    <a:cubicBezTo>
                      <a:pt x="2151" y="4712"/>
                      <a:pt x="2271" y="4981"/>
                      <a:pt x="2208" y="5214"/>
                    </a:cubicBezTo>
                    <a:cubicBezTo>
                      <a:pt x="2208" y="5214"/>
                      <a:pt x="2179" y="5243"/>
                      <a:pt x="2179" y="5278"/>
                    </a:cubicBezTo>
                    <a:cubicBezTo>
                      <a:pt x="2356" y="5306"/>
                      <a:pt x="2533" y="5306"/>
                      <a:pt x="2710" y="5306"/>
                    </a:cubicBezTo>
                    <a:cubicBezTo>
                      <a:pt x="2682" y="5306"/>
                      <a:pt x="2682" y="5278"/>
                      <a:pt x="2682" y="5243"/>
                    </a:cubicBezTo>
                    <a:cubicBezTo>
                      <a:pt x="2625" y="5009"/>
                      <a:pt x="2802" y="4776"/>
                      <a:pt x="3035" y="4747"/>
                    </a:cubicBezTo>
                    <a:cubicBezTo>
                      <a:pt x="3058" y="4744"/>
                      <a:pt x="3081" y="4742"/>
                      <a:pt x="3104" y="4742"/>
                    </a:cubicBezTo>
                    <a:cubicBezTo>
                      <a:pt x="3314" y="4742"/>
                      <a:pt x="3512" y="4884"/>
                      <a:pt x="3538" y="5101"/>
                    </a:cubicBezTo>
                    <a:lnTo>
                      <a:pt x="3538" y="5158"/>
                    </a:lnTo>
                    <a:cubicBezTo>
                      <a:pt x="3714" y="5129"/>
                      <a:pt x="3863" y="5037"/>
                      <a:pt x="4005" y="4953"/>
                    </a:cubicBezTo>
                    <a:cubicBezTo>
                      <a:pt x="4005" y="4924"/>
                      <a:pt x="3976" y="4924"/>
                      <a:pt x="3976" y="4889"/>
                    </a:cubicBezTo>
                    <a:cubicBezTo>
                      <a:pt x="3799" y="4712"/>
                      <a:pt x="3828" y="4450"/>
                      <a:pt x="4005" y="4273"/>
                    </a:cubicBezTo>
                    <a:cubicBezTo>
                      <a:pt x="4081" y="4209"/>
                      <a:pt x="4181" y="4178"/>
                      <a:pt x="4282" y="4178"/>
                    </a:cubicBezTo>
                    <a:cubicBezTo>
                      <a:pt x="4412" y="4178"/>
                      <a:pt x="4543" y="4230"/>
                      <a:pt x="4627" y="4330"/>
                    </a:cubicBezTo>
                    <a:cubicBezTo>
                      <a:pt x="4655" y="4358"/>
                      <a:pt x="4655" y="4358"/>
                      <a:pt x="4684" y="4394"/>
                    </a:cubicBezTo>
                    <a:cubicBezTo>
                      <a:pt x="4776" y="4273"/>
                      <a:pt x="4889" y="4125"/>
                      <a:pt x="4981" y="3948"/>
                    </a:cubicBezTo>
                    <a:lnTo>
                      <a:pt x="4889" y="3948"/>
                    </a:lnTo>
                    <a:cubicBezTo>
                      <a:pt x="4684" y="3863"/>
                      <a:pt x="4570" y="3594"/>
                      <a:pt x="4627" y="3389"/>
                    </a:cubicBezTo>
                    <a:cubicBezTo>
                      <a:pt x="4693" y="3206"/>
                      <a:pt x="4855" y="3093"/>
                      <a:pt x="5034" y="3093"/>
                    </a:cubicBezTo>
                    <a:cubicBezTo>
                      <a:pt x="5084" y="3093"/>
                      <a:pt x="5135" y="3102"/>
                      <a:pt x="5186" y="3120"/>
                    </a:cubicBezTo>
                    <a:cubicBezTo>
                      <a:pt x="5214" y="3120"/>
                      <a:pt x="5243" y="3120"/>
                      <a:pt x="5243" y="3156"/>
                    </a:cubicBezTo>
                    <a:cubicBezTo>
                      <a:pt x="5278" y="2979"/>
                      <a:pt x="5306" y="2802"/>
                      <a:pt x="5306" y="2625"/>
                    </a:cubicBezTo>
                    <a:cubicBezTo>
                      <a:pt x="5278" y="2625"/>
                      <a:pt x="5243" y="2625"/>
                      <a:pt x="5214" y="2653"/>
                    </a:cubicBezTo>
                    <a:cubicBezTo>
                      <a:pt x="5195" y="2656"/>
                      <a:pt x="5177" y="2657"/>
                      <a:pt x="5158" y="2657"/>
                    </a:cubicBezTo>
                    <a:cubicBezTo>
                      <a:pt x="4948" y="2657"/>
                      <a:pt x="4770" y="2512"/>
                      <a:pt x="4712" y="2271"/>
                    </a:cubicBezTo>
                    <a:cubicBezTo>
                      <a:pt x="4684" y="2031"/>
                      <a:pt x="4832" y="1826"/>
                      <a:pt x="5066" y="1769"/>
                    </a:cubicBezTo>
                    <a:lnTo>
                      <a:pt x="5129" y="1769"/>
                    </a:lnTo>
                    <a:cubicBezTo>
                      <a:pt x="5066" y="1592"/>
                      <a:pt x="4981" y="1444"/>
                      <a:pt x="4889" y="1295"/>
                    </a:cubicBezTo>
                    <a:lnTo>
                      <a:pt x="4861" y="1323"/>
                    </a:lnTo>
                    <a:cubicBezTo>
                      <a:pt x="4779" y="1405"/>
                      <a:pt x="4674" y="1443"/>
                      <a:pt x="4569" y="1443"/>
                    </a:cubicBezTo>
                    <a:cubicBezTo>
                      <a:pt x="4447" y="1443"/>
                      <a:pt x="4325" y="1391"/>
                      <a:pt x="4245" y="1295"/>
                    </a:cubicBezTo>
                    <a:cubicBezTo>
                      <a:pt x="4096" y="1090"/>
                      <a:pt x="4096" y="821"/>
                      <a:pt x="4302" y="680"/>
                    </a:cubicBezTo>
                    <a:cubicBezTo>
                      <a:pt x="4302" y="644"/>
                      <a:pt x="4330" y="644"/>
                      <a:pt x="4330" y="616"/>
                    </a:cubicBezTo>
                    <a:cubicBezTo>
                      <a:pt x="4217" y="531"/>
                      <a:pt x="4068" y="411"/>
                      <a:pt x="3920" y="326"/>
                    </a:cubicBezTo>
                    <a:cubicBezTo>
                      <a:pt x="3891" y="354"/>
                      <a:pt x="3891" y="354"/>
                      <a:pt x="3891" y="383"/>
                    </a:cubicBezTo>
                    <a:cubicBezTo>
                      <a:pt x="3842" y="563"/>
                      <a:pt x="3675" y="675"/>
                      <a:pt x="3494" y="675"/>
                    </a:cubicBezTo>
                    <a:cubicBezTo>
                      <a:pt x="3441" y="675"/>
                      <a:pt x="3386" y="665"/>
                      <a:pt x="3332" y="644"/>
                    </a:cubicBezTo>
                    <a:cubicBezTo>
                      <a:pt x="3120" y="559"/>
                      <a:pt x="2979" y="326"/>
                      <a:pt x="3064" y="85"/>
                    </a:cubicBezTo>
                    <a:cubicBezTo>
                      <a:pt x="3064" y="57"/>
                      <a:pt x="3092" y="57"/>
                      <a:pt x="3092" y="29"/>
                    </a:cubicBezTo>
                    <a:cubicBezTo>
                      <a:pt x="2915" y="1"/>
                      <a:pt x="2738" y="1"/>
                      <a:pt x="25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50"/>
              <p:cNvSpPr/>
              <p:nvPr/>
            </p:nvSpPr>
            <p:spPr>
              <a:xfrm>
                <a:off x="2726765" y="2063061"/>
                <a:ext cx="156588" cy="138148"/>
              </a:xfrm>
              <a:custGeom>
                <a:avLst/>
                <a:gdLst/>
                <a:ahLst/>
                <a:cxnLst/>
                <a:rect l="l" t="t" r="r" b="b"/>
                <a:pathLst>
                  <a:path w="4628" h="4083" extrusionOk="0">
                    <a:moveTo>
                      <a:pt x="2326" y="675"/>
                    </a:moveTo>
                    <a:cubicBezTo>
                      <a:pt x="2813" y="675"/>
                      <a:pt x="3291" y="946"/>
                      <a:pt x="3538" y="1420"/>
                    </a:cubicBezTo>
                    <a:cubicBezTo>
                      <a:pt x="3856" y="2099"/>
                      <a:pt x="3623" y="2927"/>
                      <a:pt x="2944" y="3280"/>
                    </a:cubicBezTo>
                    <a:cubicBezTo>
                      <a:pt x="2749" y="3374"/>
                      <a:pt x="2545" y="3418"/>
                      <a:pt x="2345" y="3418"/>
                    </a:cubicBezTo>
                    <a:cubicBezTo>
                      <a:pt x="1847" y="3418"/>
                      <a:pt x="1371" y="3142"/>
                      <a:pt x="1119" y="2658"/>
                    </a:cubicBezTo>
                    <a:cubicBezTo>
                      <a:pt x="765" y="1979"/>
                      <a:pt x="1027" y="1158"/>
                      <a:pt x="1706" y="833"/>
                    </a:cubicBezTo>
                    <a:cubicBezTo>
                      <a:pt x="1902" y="726"/>
                      <a:pt x="2115" y="675"/>
                      <a:pt x="2326" y="675"/>
                    </a:cubicBezTo>
                    <a:close/>
                    <a:moveTo>
                      <a:pt x="2277" y="0"/>
                    </a:moveTo>
                    <a:cubicBezTo>
                      <a:pt x="1975" y="0"/>
                      <a:pt x="1669" y="68"/>
                      <a:pt x="1380" y="210"/>
                    </a:cubicBezTo>
                    <a:cubicBezTo>
                      <a:pt x="411" y="712"/>
                      <a:pt x="1" y="1950"/>
                      <a:pt x="531" y="2955"/>
                    </a:cubicBezTo>
                    <a:cubicBezTo>
                      <a:pt x="883" y="3668"/>
                      <a:pt x="1609" y="4082"/>
                      <a:pt x="2350" y="4082"/>
                    </a:cubicBezTo>
                    <a:cubicBezTo>
                      <a:pt x="2653" y="4082"/>
                      <a:pt x="2958" y="4013"/>
                      <a:pt x="3241" y="3868"/>
                    </a:cubicBezTo>
                    <a:cubicBezTo>
                      <a:pt x="4245" y="3365"/>
                      <a:pt x="4627" y="2127"/>
                      <a:pt x="4125" y="1130"/>
                    </a:cubicBezTo>
                    <a:cubicBezTo>
                      <a:pt x="3747" y="414"/>
                      <a:pt x="3025" y="0"/>
                      <a:pt x="22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50"/>
              <p:cNvSpPr/>
              <p:nvPr/>
            </p:nvSpPr>
            <p:spPr>
              <a:xfrm>
                <a:off x="2748555" y="2076121"/>
                <a:ext cx="113719" cy="111825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3305" extrusionOk="0">
                    <a:moveTo>
                      <a:pt x="1656" y="65"/>
                    </a:moveTo>
                    <a:cubicBezTo>
                      <a:pt x="2243" y="65"/>
                      <a:pt x="2802" y="418"/>
                      <a:pt x="3071" y="949"/>
                    </a:cubicBezTo>
                    <a:cubicBezTo>
                      <a:pt x="3276" y="1331"/>
                      <a:pt x="3304" y="1770"/>
                      <a:pt x="3156" y="2159"/>
                    </a:cubicBezTo>
                    <a:cubicBezTo>
                      <a:pt x="3036" y="2569"/>
                      <a:pt x="2774" y="2894"/>
                      <a:pt x="2392" y="3071"/>
                    </a:cubicBezTo>
                    <a:cubicBezTo>
                      <a:pt x="2187" y="3184"/>
                      <a:pt x="1946" y="3248"/>
                      <a:pt x="1713" y="3248"/>
                    </a:cubicBezTo>
                    <a:cubicBezTo>
                      <a:pt x="1090" y="3248"/>
                      <a:pt x="559" y="2894"/>
                      <a:pt x="269" y="2364"/>
                    </a:cubicBezTo>
                    <a:cubicBezTo>
                      <a:pt x="93" y="1982"/>
                      <a:pt x="64" y="1536"/>
                      <a:pt x="177" y="1154"/>
                    </a:cubicBezTo>
                    <a:cubicBezTo>
                      <a:pt x="298" y="744"/>
                      <a:pt x="595" y="418"/>
                      <a:pt x="949" y="242"/>
                    </a:cubicBezTo>
                    <a:cubicBezTo>
                      <a:pt x="1182" y="121"/>
                      <a:pt x="1415" y="65"/>
                      <a:pt x="1656" y="65"/>
                    </a:cubicBezTo>
                    <a:close/>
                    <a:moveTo>
                      <a:pt x="1656" y="1"/>
                    </a:moveTo>
                    <a:cubicBezTo>
                      <a:pt x="1387" y="1"/>
                      <a:pt x="1154" y="65"/>
                      <a:pt x="913" y="178"/>
                    </a:cubicBezTo>
                    <a:cubicBezTo>
                      <a:pt x="531" y="390"/>
                      <a:pt x="269" y="708"/>
                      <a:pt x="121" y="1126"/>
                    </a:cubicBezTo>
                    <a:cubicBezTo>
                      <a:pt x="1" y="1536"/>
                      <a:pt x="29" y="2010"/>
                      <a:pt x="241" y="2392"/>
                    </a:cubicBezTo>
                    <a:cubicBezTo>
                      <a:pt x="503" y="2951"/>
                      <a:pt x="1062" y="3305"/>
                      <a:pt x="1713" y="3305"/>
                    </a:cubicBezTo>
                    <a:cubicBezTo>
                      <a:pt x="1946" y="3305"/>
                      <a:pt x="2187" y="3248"/>
                      <a:pt x="2420" y="3128"/>
                    </a:cubicBezTo>
                    <a:cubicBezTo>
                      <a:pt x="2802" y="2923"/>
                      <a:pt x="3099" y="2597"/>
                      <a:pt x="3212" y="2187"/>
                    </a:cubicBezTo>
                    <a:cubicBezTo>
                      <a:pt x="3361" y="1770"/>
                      <a:pt x="3333" y="1331"/>
                      <a:pt x="3127" y="921"/>
                    </a:cubicBezTo>
                    <a:cubicBezTo>
                      <a:pt x="2830" y="355"/>
                      <a:pt x="2271" y="1"/>
                      <a:pt x="1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8" name="Google Shape;1658;p50"/>
            <p:cNvGrpSpPr/>
            <p:nvPr/>
          </p:nvGrpSpPr>
          <p:grpSpPr>
            <a:xfrm>
              <a:off x="7517490" y="1854920"/>
              <a:ext cx="388315" cy="333067"/>
              <a:chOff x="-2044960" y="2439570"/>
              <a:chExt cx="388315" cy="333067"/>
            </a:xfrm>
          </p:grpSpPr>
          <p:sp>
            <p:nvSpPr>
              <p:cNvPr id="1659" name="Google Shape;1659;p50"/>
              <p:cNvSpPr/>
              <p:nvPr/>
            </p:nvSpPr>
            <p:spPr>
              <a:xfrm>
                <a:off x="-2044960" y="2439570"/>
                <a:ext cx="388315" cy="333067"/>
              </a:xfrm>
              <a:custGeom>
                <a:avLst/>
                <a:gdLst/>
                <a:ahLst/>
                <a:cxnLst/>
                <a:rect l="l" t="t" r="r" b="b"/>
                <a:pathLst>
                  <a:path w="5166" h="4431" extrusionOk="0">
                    <a:moveTo>
                      <a:pt x="3247" y="0"/>
                    </a:moveTo>
                    <a:cubicBezTo>
                      <a:pt x="2927" y="0"/>
                      <a:pt x="2637" y="146"/>
                      <a:pt x="2449" y="393"/>
                    </a:cubicBezTo>
                    <a:cubicBezTo>
                      <a:pt x="2300" y="301"/>
                      <a:pt x="2123" y="244"/>
                      <a:pt x="1946" y="216"/>
                    </a:cubicBezTo>
                    <a:cubicBezTo>
                      <a:pt x="1926" y="215"/>
                      <a:pt x="1907" y="214"/>
                      <a:pt x="1887" y="214"/>
                    </a:cubicBezTo>
                    <a:cubicBezTo>
                      <a:pt x="1382" y="214"/>
                      <a:pt x="950" y="646"/>
                      <a:pt x="977" y="1157"/>
                    </a:cubicBezTo>
                    <a:cubicBezTo>
                      <a:pt x="447" y="1157"/>
                      <a:pt x="1" y="1688"/>
                      <a:pt x="241" y="2246"/>
                    </a:cubicBezTo>
                    <a:cubicBezTo>
                      <a:pt x="298" y="2423"/>
                      <a:pt x="418" y="2572"/>
                      <a:pt x="567" y="2628"/>
                    </a:cubicBezTo>
                    <a:cubicBezTo>
                      <a:pt x="704" y="2699"/>
                      <a:pt x="837" y="2729"/>
                      <a:pt x="963" y="2729"/>
                    </a:cubicBezTo>
                    <a:cubicBezTo>
                      <a:pt x="1104" y="2729"/>
                      <a:pt x="1236" y="2692"/>
                      <a:pt x="1359" y="2628"/>
                    </a:cubicBezTo>
                    <a:cubicBezTo>
                      <a:pt x="1387" y="3010"/>
                      <a:pt x="1685" y="3308"/>
                      <a:pt x="2095" y="3336"/>
                    </a:cubicBezTo>
                    <a:cubicBezTo>
                      <a:pt x="2243" y="3336"/>
                      <a:pt x="2364" y="3308"/>
                      <a:pt x="2477" y="3251"/>
                    </a:cubicBezTo>
                    <a:cubicBezTo>
                      <a:pt x="2505" y="3573"/>
                      <a:pt x="2747" y="3809"/>
                      <a:pt x="3062" y="3809"/>
                    </a:cubicBezTo>
                    <a:cubicBezTo>
                      <a:pt x="3148" y="3809"/>
                      <a:pt x="3239" y="3791"/>
                      <a:pt x="3333" y="3753"/>
                    </a:cubicBezTo>
                    <a:lnTo>
                      <a:pt x="3807" y="4397"/>
                    </a:lnTo>
                    <a:cubicBezTo>
                      <a:pt x="3818" y="4421"/>
                      <a:pt x="3832" y="4431"/>
                      <a:pt x="3846" y="4431"/>
                    </a:cubicBezTo>
                    <a:cubicBezTo>
                      <a:pt x="3870" y="4431"/>
                      <a:pt x="3892" y="4404"/>
                      <a:pt x="3892" y="4369"/>
                    </a:cubicBezTo>
                    <a:lnTo>
                      <a:pt x="3892" y="3484"/>
                    </a:lnTo>
                    <a:cubicBezTo>
                      <a:pt x="3971" y="3510"/>
                      <a:pt x="4051" y="3524"/>
                      <a:pt x="4130" y="3524"/>
                    </a:cubicBezTo>
                    <a:cubicBezTo>
                      <a:pt x="4228" y="3524"/>
                      <a:pt x="4325" y="3503"/>
                      <a:pt x="4422" y="3456"/>
                    </a:cubicBezTo>
                    <a:cubicBezTo>
                      <a:pt x="4543" y="3428"/>
                      <a:pt x="4635" y="3336"/>
                      <a:pt x="4691" y="3223"/>
                    </a:cubicBezTo>
                    <a:cubicBezTo>
                      <a:pt x="4776" y="3046"/>
                      <a:pt x="4811" y="2834"/>
                      <a:pt x="4748" y="2692"/>
                    </a:cubicBezTo>
                    <a:cubicBezTo>
                      <a:pt x="4953" y="2480"/>
                      <a:pt x="5101" y="2218"/>
                      <a:pt x="5130" y="1893"/>
                    </a:cubicBezTo>
                    <a:cubicBezTo>
                      <a:pt x="5165" y="1390"/>
                      <a:pt x="4811" y="952"/>
                      <a:pt x="4337" y="803"/>
                    </a:cubicBezTo>
                    <a:cubicBezTo>
                      <a:pt x="4281" y="358"/>
                      <a:pt x="3807" y="39"/>
                      <a:pt x="3333" y="4"/>
                    </a:cubicBezTo>
                    <a:cubicBezTo>
                      <a:pt x="3304" y="2"/>
                      <a:pt x="3276" y="0"/>
                      <a:pt x="32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50"/>
              <p:cNvSpPr/>
              <p:nvPr/>
            </p:nvSpPr>
            <p:spPr>
              <a:xfrm>
                <a:off x="-1734359" y="2606296"/>
                <a:ext cx="46303" cy="3570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75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57"/>
                      <a:pt x="29" y="57"/>
                      <a:pt x="29" y="57"/>
                    </a:cubicBezTo>
                    <a:cubicBezTo>
                      <a:pt x="262" y="85"/>
                      <a:pt x="467" y="234"/>
                      <a:pt x="559" y="439"/>
                    </a:cubicBezTo>
                    <a:lnTo>
                      <a:pt x="587" y="474"/>
                    </a:lnTo>
                    <a:lnTo>
                      <a:pt x="616" y="474"/>
                    </a:lnTo>
                    <a:lnTo>
                      <a:pt x="616" y="410"/>
                    </a:lnTo>
                    <a:cubicBezTo>
                      <a:pt x="531" y="177"/>
                      <a:pt x="290" y="28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50"/>
              <p:cNvSpPr/>
              <p:nvPr/>
            </p:nvSpPr>
            <p:spPr>
              <a:xfrm>
                <a:off x="-1944984" y="2572770"/>
                <a:ext cx="66598" cy="60134"/>
              </a:xfrm>
              <a:custGeom>
                <a:avLst/>
                <a:gdLst/>
                <a:ahLst/>
                <a:cxnLst/>
                <a:rect l="l" t="t" r="r" b="b"/>
                <a:pathLst>
                  <a:path w="886" h="800" extrusionOk="0">
                    <a:moveTo>
                      <a:pt x="857" y="0"/>
                    </a:moveTo>
                    <a:cubicBezTo>
                      <a:pt x="411" y="0"/>
                      <a:pt x="29" y="326"/>
                      <a:pt x="1" y="772"/>
                    </a:cubicBezTo>
                    <a:cubicBezTo>
                      <a:pt x="1" y="800"/>
                      <a:pt x="1" y="800"/>
                      <a:pt x="29" y="800"/>
                    </a:cubicBezTo>
                    <a:lnTo>
                      <a:pt x="57" y="800"/>
                    </a:lnTo>
                    <a:cubicBezTo>
                      <a:pt x="86" y="354"/>
                      <a:pt x="439" y="64"/>
                      <a:pt x="857" y="64"/>
                    </a:cubicBezTo>
                    <a:cubicBezTo>
                      <a:pt x="857" y="64"/>
                      <a:pt x="885" y="64"/>
                      <a:pt x="885" y="36"/>
                    </a:cubicBez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50"/>
              <p:cNvSpPr/>
              <p:nvPr/>
            </p:nvSpPr>
            <p:spPr>
              <a:xfrm>
                <a:off x="-1980615" y="2524361"/>
                <a:ext cx="39989" cy="13380"/>
              </a:xfrm>
              <a:custGeom>
                <a:avLst/>
                <a:gdLst/>
                <a:ahLst/>
                <a:cxnLst/>
                <a:rect l="l" t="t" r="r" b="b"/>
                <a:pathLst>
                  <a:path w="532" h="178" extrusionOk="0">
                    <a:moveTo>
                      <a:pt x="29" y="1"/>
                    </a:moveTo>
                    <a:cubicBezTo>
                      <a:pt x="29" y="29"/>
                      <a:pt x="1" y="29"/>
                      <a:pt x="1" y="57"/>
                    </a:cubicBezTo>
                    <a:lnTo>
                      <a:pt x="65" y="57"/>
                    </a:lnTo>
                    <a:cubicBezTo>
                      <a:pt x="206" y="57"/>
                      <a:pt x="355" y="86"/>
                      <a:pt x="475" y="177"/>
                    </a:cubicBezTo>
                    <a:lnTo>
                      <a:pt x="503" y="177"/>
                    </a:lnTo>
                    <a:cubicBezTo>
                      <a:pt x="531" y="149"/>
                      <a:pt x="531" y="114"/>
                      <a:pt x="503" y="114"/>
                    </a:cubicBezTo>
                    <a:cubicBezTo>
                      <a:pt x="355" y="29"/>
                      <a:pt x="206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50"/>
              <p:cNvSpPr/>
              <p:nvPr/>
            </p:nvSpPr>
            <p:spPr>
              <a:xfrm>
                <a:off x="-1911985" y="2479710"/>
                <a:ext cx="49009" cy="53219"/>
              </a:xfrm>
              <a:custGeom>
                <a:avLst/>
                <a:gdLst/>
                <a:ahLst/>
                <a:cxnLst/>
                <a:rect l="l" t="t" r="r" b="b"/>
                <a:pathLst>
                  <a:path w="652" h="708" extrusionOk="0">
                    <a:moveTo>
                      <a:pt x="36" y="0"/>
                    </a:moveTo>
                    <a:cubicBezTo>
                      <a:pt x="0" y="0"/>
                      <a:pt x="0" y="36"/>
                      <a:pt x="0" y="36"/>
                    </a:cubicBezTo>
                    <a:lnTo>
                      <a:pt x="0" y="64"/>
                    </a:lnTo>
                    <a:cubicBezTo>
                      <a:pt x="354" y="92"/>
                      <a:pt x="595" y="354"/>
                      <a:pt x="595" y="680"/>
                    </a:cubicBezTo>
                    <a:cubicBezTo>
                      <a:pt x="595" y="708"/>
                      <a:pt x="595" y="708"/>
                      <a:pt x="623" y="708"/>
                    </a:cubicBezTo>
                    <a:cubicBezTo>
                      <a:pt x="623" y="708"/>
                      <a:pt x="651" y="708"/>
                      <a:pt x="651" y="680"/>
                    </a:cubicBezTo>
                    <a:cubicBezTo>
                      <a:pt x="651" y="326"/>
                      <a:pt x="390" y="36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50"/>
              <p:cNvSpPr/>
              <p:nvPr/>
            </p:nvSpPr>
            <p:spPr>
              <a:xfrm>
                <a:off x="-1916269" y="2621706"/>
                <a:ext cx="49009" cy="42094"/>
              </a:xfrm>
              <a:custGeom>
                <a:avLst/>
                <a:gdLst/>
                <a:ahLst/>
                <a:cxnLst/>
                <a:rect l="l" t="t" r="r" b="b"/>
                <a:pathLst>
                  <a:path w="652" h="560" extrusionOk="0">
                    <a:moveTo>
                      <a:pt x="29" y="0"/>
                    </a:moveTo>
                    <a:cubicBezTo>
                      <a:pt x="1" y="0"/>
                      <a:pt x="1" y="29"/>
                      <a:pt x="1" y="29"/>
                    </a:cubicBezTo>
                    <a:cubicBezTo>
                      <a:pt x="1" y="177"/>
                      <a:pt x="93" y="326"/>
                      <a:pt x="206" y="446"/>
                    </a:cubicBezTo>
                    <a:cubicBezTo>
                      <a:pt x="298" y="531"/>
                      <a:pt x="447" y="559"/>
                      <a:pt x="560" y="559"/>
                    </a:cubicBezTo>
                    <a:lnTo>
                      <a:pt x="623" y="559"/>
                    </a:lnTo>
                    <a:cubicBezTo>
                      <a:pt x="652" y="559"/>
                      <a:pt x="652" y="559"/>
                      <a:pt x="652" y="531"/>
                    </a:cubicBezTo>
                    <a:cubicBezTo>
                      <a:pt x="652" y="503"/>
                      <a:pt x="652" y="503"/>
                      <a:pt x="623" y="503"/>
                    </a:cubicBezTo>
                    <a:cubicBezTo>
                      <a:pt x="597" y="508"/>
                      <a:pt x="572" y="510"/>
                      <a:pt x="548" y="510"/>
                    </a:cubicBezTo>
                    <a:cubicBezTo>
                      <a:pt x="433" y="510"/>
                      <a:pt x="333" y="458"/>
                      <a:pt x="234" y="382"/>
                    </a:cubicBezTo>
                    <a:cubicBezTo>
                      <a:pt x="121" y="297"/>
                      <a:pt x="57" y="177"/>
                      <a:pt x="57" y="29"/>
                    </a:cubicBezTo>
                    <a:cubicBezTo>
                      <a:pt x="57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50"/>
              <p:cNvSpPr/>
              <p:nvPr/>
            </p:nvSpPr>
            <p:spPr>
              <a:xfrm>
                <a:off x="-2009329" y="2550971"/>
                <a:ext cx="33600" cy="5321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708" extrusionOk="0">
                    <a:moveTo>
                      <a:pt x="411" y="0"/>
                    </a:moveTo>
                    <a:cubicBezTo>
                      <a:pt x="149" y="85"/>
                      <a:pt x="1" y="382"/>
                      <a:pt x="93" y="679"/>
                    </a:cubicBezTo>
                    <a:cubicBezTo>
                      <a:pt x="93" y="679"/>
                      <a:pt x="93" y="708"/>
                      <a:pt x="121" y="708"/>
                    </a:cubicBezTo>
                    <a:lnTo>
                      <a:pt x="121" y="679"/>
                    </a:lnTo>
                    <a:cubicBezTo>
                      <a:pt x="149" y="679"/>
                      <a:pt x="149" y="679"/>
                      <a:pt x="149" y="644"/>
                    </a:cubicBezTo>
                    <a:cubicBezTo>
                      <a:pt x="57" y="411"/>
                      <a:pt x="178" y="149"/>
                      <a:pt x="447" y="57"/>
                    </a:cubicBezTo>
                    <a:lnTo>
                      <a:pt x="447" y="29"/>
                    </a:lnTo>
                    <a:cubicBezTo>
                      <a:pt x="447" y="0"/>
                      <a:pt x="447" y="0"/>
                      <a:pt x="4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50"/>
              <p:cNvSpPr/>
              <p:nvPr/>
            </p:nvSpPr>
            <p:spPr>
              <a:xfrm>
                <a:off x="-1752475" y="2652525"/>
                <a:ext cx="39989" cy="2450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326" extrusionOk="0">
                    <a:moveTo>
                      <a:pt x="531" y="1"/>
                    </a:moveTo>
                    <a:cubicBezTo>
                      <a:pt x="503" y="1"/>
                      <a:pt x="503" y="36"/>
                      <a:pt x="475" y="36"/>
                    </a:cubicBezTo>
                    <a:cubicBezTo>
                      <a:pt x="428" y="182"/>
                      <a:pt x="300" y="284"/>
                      <a:pt x="142" y="284"/>
                    </a:cubicBezTo>
                    <a:cubicBezTo>
                      <a:pt x="108" y="284"/>
                      <a:pt x="72" y="279"/>
                      <a:pt x="36" y="269"/>
                    </a:cubicBezTo>
                    <a:lnTo>
                      <a:pt x="1" y="269"/>
                    </a:lnTo>
                    <a:cubicBezTo>
                      <a:pt x="1" y="298"/>
                      <a:pt x="1" y="298"/>
                      <a:pt x="36" y="326"/>
                    </a:cubicBezTo>
                    <a:lnTo>
                      <a:pt x="149" y="326"/>
                    </a:lnTo>
                    <a:cubicBezTo>
                      <a:pt x="326" y="326"/>
                      <a:pt x="475" y="241"/>
                      <a:pt x="531" y="64"/>
                    </a:cubicBezTo>
                    <a:lnTo>
                      <a:pt x="5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50"/>
              <p:cNvSpPr/>
              <p:nvPr/>
            </p:nvSpPr>
            <p:spPr>
              <a:xfrm>
                <a:off x="-1785399" y="2495947"/>
                <a:ext cx="66523" cy="17364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31" extrusionOk="0">
                    <a:moveTo>
                      <a:pt x="631" y="1"/>
                    </a:moveTo>
                    <a:cubicBezTo>
                      <a:pt x="412" y="1"/>
                      <a:pt x="203" y="70"/>
                      <a:pt x="28" y="202"/>
                    </a:cubicBezTo>
                    <a:cubicBezTo>
                      <a:pt x="0" y="202"/>
                      <a:pt x="0" y="202"/>
                      <a:pt x="28" y="230"/>
                    </a:cubicBezTo>
                    <a:lnTo>
                      <a:pt x="57" y="230"/>
                    </a:lnTo>
                    <a:cubicBezTo>
                      <a:pt x="236" y="120"/>
                      <a:pt x="426" y="60"/>
                      <a:pt x="635" y="60"/>
                    </a:cubicBezTo>
                    <a:cubicBezTo>
                      <a:pt x="706" y="60"/>
                      <a:pt x="780" y="67"/>
                      <a:pt x="856" y="82"/>
                    </a:cubicBezTo>
                    <a:cubicBezTo>
                      <a:pt x="856" y="82"/>
                      <a:pt x="884" y="82"/>
                      <a:pt x="884" y="53"/>
                    </a:cubicBezTo>
                    <a:cubicBezTo>
                      <a:pt x="884" y="53"/>
                      <a:pt x="884" y="25"/>
                      <a:pt x="856" y="25"/>
                    </a:cubicBezTo>
                    <a:cubicBezTo>
                      <a:pt x="781" y="9"/>
                      <a:pt x="705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50"/>
              <p:cNvSpPr/>
              <p:nvPr/>
            </p:nvSpPr>
            <p:spPr>
              <a:xfrm>
                <a:off x="-1709929" y="2533532"/>
                <a:ext cx="24054" cy="41943"/>
              </a:xfrm>
              <a:custGeom>
                <a:avLst/>
                <a:gdLst/>
                <a:ahLst/>
                <a:cxnLst/>
                <a:rect l="l" t="t" r="r" b="b"/>
                <a:pathLst>
                  <a:path w="320" h="558" extrusionOk="0">
                    <a:moveTo>
                      <a:pt x="29" y="1"/>
                    </a:moveTo>
                    <a:cubicBezTo>
                      <a:pt x="22" y="1"/>
                      <a:pt x="15" y="10"/>
                      <a:pt x="1" y="27"/>
                    </a:cubicBezTo>
                    <a:cubicBezTo>
                      <a:pt x="1" y="27"/>
                      <a:pt x="1" y="55"/>
                      <a:pt x="29" y="55"/>
                    </a:cubicBezTo>
                    <a:cubicBezTo>
                      <a:pt x="178" y="169"/>
                      <a:pt x="262" y="346"/>
                      <a:pt x="262" y="558"/>
                    </a:cubicBezTo>
                    <a:lnTo>
                      <a:pt x="291" y="558"/>
                    </a:lnTo>
                    <a:cubicBezTo>
                      <a:pt x="291" y="558"/>
                      <a:pt x="319" y="558"/>
                      <a:pt x="319" y="522"/>
                    </a:cubicBezTo>
                    <a:cubicBezTo>
                      <a:pt x="319" y="317"/>
                      <a:pt x="206" y="140"/>
                      <a:pt x="57" y="27"/>
                    </a:cubicBezTo>
                    <a:cubicBezTo>
                      <a:pt x="43" y="10"/>
                      <a:pt x="36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50"/>
              <p:cNvSpPr/>
              <p:nvPr/>
            </p:nvSpPr>
            <p:spPr>
              <a:xfrm>
                <a:off x="-1836514" y="2551948"/>
                <a:ext cx="51189" cy="63441"/>
              </a:xfrm>
              <a:custGeom>
                <a:avLst/>
                <a:gdLst/>
                <a:ahLst/>
                <a:cxnLst/>
                <a:rect l="l" t="t" r="r" b="b"/>
                <a:pathLst>
                  <a:path w="681" h="844" extrusionOk="0">
                    <a:moveTo>
                      <a:pt x="142" y="1"/>
                    </a:moveTo>
                    <a:cubicBezTo>
                      <a:pt x="104" y="1"/>
                      <a:pt x="66" y="6"/>
                      <a:pt x="29" y="16"/>
                    </a:cubicBezTo>
                    <a:cubicBezTo>
                      <a:pt x="1" y="16"/>
                      <a:pt x="1" y="16"/>
                      <a:pt x="1" y="44"/>
                    </a:cubicBezTo>
                    <a:lnTo>
                      <a:pt x="29" y="72"/>
                    </a:lnTo>
                    <a:cubicBezTo>
                      <a:pt x="72" y="61"/>
                      <a:pt x="113" y="55"/>
                      <a:pt x="153" y="55"/>
                    </a:cubicBezTo>
                    <a:cubicBezTo>
                      <a:pt x="305" y="55"/>
                      <a:pt x="436" y="137"/>
                      <a:pt x="532" y="277"/>
                    </a:cubicBezTo>
                    <a:cubicBezTo>
                      <a:pt x="624" y="426"/>
                      <a:pt x="624" y="631"/>
                      <a:pt x="503" y="780"/>
                    </a:cubicBezTo>
                    <a:cubicBezTo>
                      <a:pt x="475" y="808"/>
                      <a:pt x="475" y="808"/>
                      <a:pt x="503" y="843"/>
                    </a:cubicBezTo>
                    <a:lnTo>
                      <a:pt x="532" y="843"/>
                    </a:lnTo>
                    <a:lnTo>
                      <a:pt x="532" y="808"/>
                    </a:lnTo>
                    <a:cubicBezTo>
                      <a:pt x="680" y="666"/>
                      <a:pt x="680" y="398"/>
                      <a:pt x="560" y="221"/>
                    </a:cubicBezTo>
                    <a:cubicBezTo>
                      <a:pt x="490" y="99"/>
                      <a:pt x="316" y="1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50"/>
              <p:cNvSpPr/>
              <p:nvPr/>
            </p:nvSpPr>
            <p:spPr>
              <a:xfrm>
                <a:off x="-1847639" y="2623810"/>
                <a:ext cx="15485" cy="37809"/>
              </a:xfrm>
              <a:custGeom>
                <a:avLst/>
                <a:gdLst/>
                <a:ahLst/>
                <a:cxnLst/>
                <a:rect l="l" t="t" r="r" b="b"/>
                <a:pathLst>
                  <a:path w="206" h="503" extrusionOk="0">
                    <a:moveTo>
                      <a:pt x="92" y="1"/>
                    </a:moveTo>
                    <a:cubicBezTo>
                      <a:pt x="29" y="64"/>
                      <a:pt x="0" y="177"/>
                      <a:pt x="0" y="269"/>
                    </a:cubicBezTo>
                    <a:cubicBezTo>
                      <a:pt x="29" y="383"/>
                      <a:pt x="92" y="475"/>
                      <a:pt x="177" y="503"/>
                    </a:cubicBezTo>
                    <a:lnTo>
                      <a:pt x="206" y="503"/>
                    </a:lnTo>
                    <a:lnTo>
                      <a:pt x="206" y="446"/>
                    </a:lnTo>
                    <a:cubicBezTo>
                      <a:pt x="121" y="418"/>
                      <a:pt x="64" y="354"/>
                      <a:pt x="64" y="269"/>
                    </a:cubicBezTo>
                    <a:cubicBezTo>
                      <a:pt x="64" y="177"/>
                      <a:pt x="92" y="93"/>
                      <a:pt x="149" y="29"/>
                    </a:cubicBezTo>
                    <a:lnTo>
                      <a:pt x="1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1" name="Google Shape;1671;p50"/>
            <p:cNvGrpSpPr/>
            <p:nvPr/>
          </p:nvGrpSpPr>
          <p:grpSpPr>
            <a:xfrm>
              <a:off x="6391476" y="1674286"/>
              <a:ext cx="1631854" cy="2941424"/>
              <a:chOff x="6800376" y="1674286"/>
              <a:chExt cx="1631854" cy="2941424"/>
            </a:xfrm>
          </p:grpSpPr>
          <p:grpSp>
            <p:nvGrpSpPr>
              <p:cNvPr id="1672" name="Google Shape;1672;p50"/>
              <p:cNvGrpSpPr/>
              <p:nvPr/>
            </p:nvGrpSpPr>
            <p:grpSpPr>
              <a:xfrm>
                <a:off x="6800380" y="1853630"/>
                <a:ext cx="1631850" cy="2762080"/>
                <a:chOff x="-1014959" y="1538651"/>
                <a:chExt cx="1981603" cy="3354074"/>
              </a:xfrm>
            </p:grpSpPr>
            <p:sp>
              <p:nvSpPr>
                <p:cNvPr id="1673" name="Google Shape;1673;p50"/>
                <p:cNvSpPr/>
                <p:nvPr/>
              </p:nvSpPr>
              <p:spPr>
                <a:xfrm>
                  <a:off x="-705552" y="1690618"/>
                  <a:ext cx="241206" cy="352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" h="2513" extrusionOk="0">
                      <a:moveTo>
                        <a:pt x="1089" y="1"/>
                      </a:moveTo>
                      <a:cubicBezTo>
                        <a:pt x="1086" y="1"/>
                        <a:pt x="1082" y="1"/>
                        <a:pt x="1079" y="1"/>
                      </a:cubicBezTo>
                      <a:cubicBezTo>
                        <a:pt x="843" y="22"/>
                        <a:pt x="860" y="723"/>
                        <a:pt x="862" y="766"/>
                      </a:cubicBezTo>
                      <a:lnTo>
                        <a:pt x="862" y="766"/>
                      </a:lnTo>
                      <a:cubicBezTo>
                        <a:pt x="861" y="752"/>
                        <a:pt x="854" y="667"/>
                        <a:pt x="772" y="504"/>
                      </a:cubicBezTo>
                      <a:cubicBezTo>
                        <a:pt x="696" y="351"/>
                        <a:pt x="587" y="302"/>
                        <a:pt x="481" y="302"/>
                      </a:cubicBezTo>
                      <a:cubicBezTo>
                        <a:pt x="373" y="302"/>
                        <a:pt x="267" y="353"/>
                        <a:pt x="201" y="398"/>
                      </a:cubicBezTo>
                      <a:cubicBezTo>
                        <a:pt x="111" y="440"/>
                        <a:pt x="132" y="572"/>
                        <a:pt x="243" y="594"/>
                      </a:cubicBezTo>
                      <a:cubicBezTo>
                        <a:pt x="264" y="615"/>
                        <a:pt x="286" y="615"/>
                        <a:pt x="307" y="615"/>
                      </a:cubicBezTo>
                      <a:cubicBezTo>
                        <a:pt x="314" y="614"/>
                        <a:pt x="321" y="614"/>
                        <a:pt x="328" y="614"/>
                      </a:cubicBezTo>
                      <a:cubicBezTo>
                        <a:pt x="517" y="614"/>
                        <a:pt x="637" y="886"/>
                        <a:pt x="571" y="1080"/>
                      </a:cubicBezTo>
                      <a:cubicBezTo>
                        <a:pt x="554" y="1184"/>
                        <a:pt x="512" y="1219"/>
                        <a:pt x="461" y="1219"/>
                      </a:cubicBezTo>
                      <a:cubicBezTo>
                        <a:pt x="447" y="1219"/>
                        <a:pt x="432" y="1217"/>
                        <a:pt x="418" y="1212"/>
                      </a:cubicBezTo>
                      <a:cubicBezTo>
                        <a:pt x="375" y="1191"/>
                        <a:pt x="333" y="1143"/>
                        <a:pt x="333" y="1101"/>
                      </a:cubicBezTo>
                      <a:cubicBezTo>
                        <a:pt x="314" y="976"/>
                        <a:pt x="265" y="927"/>
                        <a:pt x="214" y="927"/>
                      </a:cubicBezTo>
                      <a:cubicBezTo>
                        <a:pt x="193" y="927"/>
                        <a:pt x="173" y="934"/>
                        <a:pt x="153" y="948"/>
                      </a:cubicBezTo>
                      <a:cubicBezTo>
                        <a:pt x="111" y="969"/>
                        <a:pt x="69" y="1011"/>
                        <a:pt x="69" y="1080"/>
                      </a:cubicBezTo>
                      <a:cubicBezTo>
                        <a:pt x="0" y="1540"/>
                        <a:pt x="418" y="1587"/>
                        <a:pt x="550" y="1587"/>
                      </a:cubicBezTo>
                      <a:cubicBezTo>
                        <a:pt x="661" y="1762"/>
                        <a:pt x="571" y="2005"/>
                        <a:pt x="571" y="2005"/>
                      </a:cubicBezTo>
                      <a:cubicBezTo>
                        <a:pt x="571" y="2005"/>
                        <a:pt x="994" y="2248"/>
                        <a:pt x="1343" y="2513"/>
                      </a:cubicBezTo>
                      <a:cubicBezTo>
                        <a:pt x="1718" y="1455"/>
                        <a:pt x="1676" y="615"/>
                        <a:pt x="1607" y="266"/>
                      </a:cubicBezTo>
                      <a:cubicBezTo>
                        <a:pt x="1586" y="176"/>
                        <a:pt x="1475" y="107"/>
                        <a:pt x="1391" y="107"/>
                      </a:cubicBezTo>
                      <a:cubicBezTo>
                        <a:pt x="1305" y="114"/>
                        <a:pt x="1254" y="168"/>
                        <a:pt x="1226" y="241"/>
                      </a:cubicBezTo>
                      <a:lnTo>
                        <a:pt x="1226" y="241"/>
                      </a:lnTo>
                      <a:cubicBezTo>
                        <a:pt x="1207" y="107"/>
                        <a:pt x="1167" y="1"/>
                        <a:pt x="1089" y="1"/>
                      </a:cubicBezTo>
                      <a:close/>
                    </a:path>
                  </a:pathLst>
                </a:custGeom>
                <a:solidFill>
                  <a:srgbClr val="FCBA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4" name="Google Shape;1674;p50"/>
                <p:cNvSpPr/>
                <p:nvPr/>
              </p:nvSpPr>
              <p:spPr>
                <a:xfrm>
                  <a:off x="-662614" y="1869527"/>
                  <a:ext cx="155191" cy="207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6" h="1476" extrusionOk="0">
                      <a:moveTo>
                        <a:pt x="730" y="1"/>
                      </a:moveTo>
                      <a:cubicBezTo>
                        <a:pt x="730" y="1"/>
                        <a:pt x="180" y="709"/>
                        <a:pt x="69" y="841"/>
                      </a:cubicBezTo>
                      <a:cubicBezTo>
                        <a:pt x="48" y="973"/>
                        <a:pt x="1" y="1476"/>
                        <a:pt x="1" y="1476"/>
                      </a:cubicBezTo>
                      <a:cubicBezTo>
                        <a:pt x="1" y="1476"/>
                        <a:pt x="820" y="1454"/>
                        <a:pt x="1106" y="1190"/>
                      </a:cubicBezTo>
                      <a:cubicBezTo>
                        <a:pt x="973" y="1016"/>
                        <a:pt x="905" y="508"/>
                        <a:pt x="952" y="376"/>
                      </a:cubicBezTo>
                      <a:cubicBezTo>
                        <a:pt x="995" y="244"/>
                        <a:pt x="1037" y="69"/>
                        <a:pt x="1037" y="69"/>
                      </a:cubicBezTo>
                      <a:lnTo>
                        <a:pt x="730" y="1"/>
                      </a:lnTo>
                      <a:close/>
                    </a:path>
                  </a:pathLst>
                </a:custGeom>
                <a:solidFill>
                  <a:srgbClr val="FCBA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" name="Google Shape;1675;p50"/>
                <p:cNvSpPr/>
                <p:nvPr/>
              </p:nvSpPr>
              <p:spPr>
                <a:xfrm>
                  <a:off x="-699658" y="2009005"/>
                  <a:ext cx="683346" cy="584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0" h="4165" extrusionOk="0">
                      <a:moveTo>
                        <a:pt x="1370" y="0"/>
                      </a:moveTo>
                      <a:cubicBezTo>
                        <a:pt x="1370" y="0"/>
                        <a:pt x="854" y="332"/>
                        <a:pt x="400" y="332"/>
                      </a:cubicBezTo>
                      <a:cubicBezTo>
                        <a:pt x="332" y="332"/>
                        <a:pt x="265" y="324"/>
                        <a:pt x="201" y="307"/>
                      </a:cubicBezTo>
                      <a:lnTo>
                        <a:pt x="201" y="307"/>
                      </a:lnTo>
                      <a:cubicBezTo>
                        <a:pt x="69" y="794"/>
                        <a:pt x="0" y="3548"/>
                        <a:pt x="2691" y="4050"/>
                      </a:cubicBezTo>
                      <a:cubicBezTo>
                        <a:pt x="2691" y="4067"/>
                        <a:pt x="3495" y="4164"/>
                        <a:pt x="4133" y="4164"/>
                      </a:cubicBezTo>
                      <a:cubicBezTo>
                        <a:pt x="4479" y="4164"/>
                        <a:pt x="4777" y="4136"/>
                        <a:pt x="4870" y="4050"/>
                      </a:cubicBezTo>
                      <a:lnTo>
                        <a:pt x="4716" y="1190"/>
                      </a:lnTo>
                      <a:cubicBezTo>
                        <a:pt x="4716" y="1190"/>
                        <a:pt x="4256" y="1322"/>
                        <a:pt x="3791" y="1386"/>
                      </a:cubicBezTo>
                      <a:cubicBezTo>
                        <a:pt x="3463" y="1454"/>
                        <a:pt x="3130" y="1476"/>
                        <a:pt x="2956" y="1476"/>
                      </a:cubicBezTo>
                      <a:cubicBezTo>
                        <a:pt x="2824" y="1476"/>
                        <a:pt x="1676" y="1433"/>
                        <a:pt x="137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" name="Google Shape;1676;p50"/>
                <p:cNvSpPr/>
                <p:nvPr/>
              </p:nvSpPr>
              <p:spPr>
                <a:xfrm>
                  <a:off x="-644091" y="1835429"/>
                  <a:ext cx="136669" cy="161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1151" extrusionOk="0">
                      <a:moveTo>
                        <a:pt x="794" y="0"/>
                      </a:moveTo>
                      <a:lnTo>
                        <a:pt x="1" y="1105"/>
                      </a:lnTo>
                      <a:cubicBezTo>
                        <a:pt x="27" y="1126"/>
                        <a:pt x="27" y="1126"/>
                        <a:pt x="48" y="1148"/>
                      </a:cubicBezTo>
                      <a:cubicBezTo>
                        <a:pt x="51" y="1150"/>
                        <a:pt x="56" y="1151"/>
                        <a:pt x="64" y="1151"/>
                      </a:cubicBezTo>
                      <a:cubicBezTo>
                        <a:pt x="128" y="1151"/>
                        <a:pt x="357" y="1079"/>
                        <a:pt x="376" y="1037"/>
                      </a:cubicBezTo>
                      <a:cubicBezTo>
                        <a:pt x="397" y="994"/>
                        <a:pt x="641" y="994"/>
                        <a:pt x="641" y="994"/>
                      </a:cubicBezTo>
                      <a:cubicBezTo>
                        <a:pt x="641" y="994"/>
                        <a:pt x="641" y="793"/>
                        <a:pt x="688" y="709"/>
                      </a:cubicBezTo>
                      <a:cubicBezTo>
                        <a:pt x="730" y="598"/>
                        <a:pt x="974" y="466"/>
                        <a:pt x="905" y="111"/>
                      </a:cubicBezTo>
                      <a:cubicBezTo>
                        <a:pt x="905" y="111"/>
                        <a:pt x="794" y="27"/>
                        <a:pt x="794" y="0"/>
                      </a:cubicBezTo>
                      <a:close/>
                    </a:path>
                  </a:pathLst>
                </a:custGeom>
                <a:solidFill>
                  <a:srgbClr val="FCBA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7" name="Google Shape;1677;p50"/>
                <p:cNvSpPr/>
                <p:nvPr/>
              </p:nvSpPr>
              <p:spPr>
                <a:xfrm>
                  <a:off x="-718181" y="1776495"/>
                  <a:ext cx="173713" cy="167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193" extrusionOk="0">
                      <a:moveTo>
                        <a:pt x="808" y="0"/>
                      </a:moveTo>
                      <a:cubicBezTo>
                        <a:pt x="612" y="0"/>
                        <a:pt x="455" y="107"/>
                        <a:pt x="333" y="267"/>
                      </a:cubicBezTo>
                      <a:cubicBezTo>
                        <a:pt x="222" y="447"/>
                        <a:pt x="0" y="732"/>
                        <a:pt x="111" y="928"/>
                      </a:cubicBezTo>
                      <a:cubicBezTo>
                        <a:pt x="132" y="997"/>
                        <a:pt x="222" y="1039"/>
                        <a:pt x="291" y="1081"/>
                      </a:cubicBezTo>
                      <a:lnTo>
                        <a:pt x="312" y="1081"/>
                      </a:lnTo>
                      <a:lnTo>
                        <a:pt x="312" y="1108"/>
                      </a:lnTo>
                      <a:lnTo>
                        <a:pt x="333" y="1108"/>
                      </a:lnTo>
                      <a:cubicBezTo>
                        <a:pt x="397" y="1150"/>
                        <a:pt x="487" y="1171"/>
                        <a:pt x="508" y="1192"/>
                      </a:cubicBezTo>
                      <a:cubicBezTo>
                        <a:pt x="555" y="1192"/>
                        <a:pt x="598" y="1192"/>
                        <a:pt x="640" y="1171"/>
                      </a:cubicBezTo>
                      <a:lnTo>
                        <a:pt x="640" y="1150"/>
                      </a:lnTo>
                      <a:cubicBezTo>
                        <a:pt x="687" y="1108"/>
                        <a:pt x="709" y="1060"/>
                        <a:pt x="687" y="1018"/>
                      </a:cubicBezTo>
                      <a:lnTo>
                        <a:pt x="687" y="975"/>
                      </a:lnTo>
                      <a:lnTo>
                        <a:pt x="661" y="949"/>
                      </a:lnTo>
                      <a:cubicBezTo>
                        <a:pt x="687" y="949"/>
                        <a:pt x="687" y="949"/>
                        <a:pt x="709" y="975"/>
                      </a:cubicBezTo>
                      <a:cubicBezTo>
                        <a:pt x="751" y="975"/>
                        <a:pt x="793" y="949"/>
                        <a:pt x="820" y="928"/>
                      </a:cubicBezTo>
                      <a:cubicBezTo>
                        <a:pt x="841" y="907"/>
                        <a:pt x="841" y="864"/>
                        <a:pt x="841" y="817"/>
                      </a:cubicBezTo>
                      <a:cubicBezTo>
                        <a:pt x="841" y="796"/>
                        <a:pt x="841" y="775"/>
                        <a:pt x="820" y="775"/>
                      </a:cubicBezTo>
                      <a:lnTo>
                        <a:pt x="793" y="753"/>
                      </a:lnTo>
                      <a:lnTo>
                        <a:pt x="793" y="732"/>
                      </a:lnTo>
                      <a:cubicBezTo>
                        <a:pt x="820" y="753"/>
                        <a:pt x="841" y="753"/>
                        <a:pt x="841" y="753"/>
                      </a:cubicBezTo>
                      <a:lnTo>
                        <a:pt x="862" y="753"/>
                      </a:lnTo>
                      <a:cubicBezTo>
                        <a:pt x="994" y="753"/>
                        <a:pt x="1036" y="621"/>
                        <a:pt x="1015" y="531"/>
                      </a:cubicBezTo>
                      <a:lnTo>
                        <a:pt x="1015" y="489"/>
                      </a:lnTo>
                      <a:lnTo>
                        <a:pt x="1058" y="489"/>
                      </a:lnTo>
                      <a:cubicBezTo>
                        <a:pt x="1073" y="496"/>
                        <a:pt x="1086" y="498"/>
                        <a:pt x="1098" y="498"/>
                      </a:cubicBezTo>
                      <a:cubicBezTo>
                        <a:pt x="1122" y="498"/>
                        <a:pt x="1140" y="489"/>
                        <a:pt x="1169" y="489"/>
                      </a:cubicBezTo>
                      <a:cubicBezTo>
                        <a:pt x="1169" y="468"/>
                        <a:pt x="1190" y="468"/>
                        <a:pt x="1216" y="447"/>
                      </a:cubicBezTo>
                      <a:cubicBezTo>
                        <a:pt x="1216" y="447"/>
                        <a:pt x="1237" y="420"/>
                        <a:pt x="1237" y="378"/>
                      </a:cubicBezTo>
                      <a:lnTo>
                        <a:pt x="1237" y="357"/>
                      </a:lnTo>
                      <a:lnTo>
                        <a:pt x="1237" y="336"/>
                      </a:lnTo>
                      <a:cubicBezTo>
                        <a:pt x="1216" y="246"/>
                        <a:pt x="1169" y="156"/>
                        <a:pt x="1084" y="93"/>
                      </a:cubicBezTo>
                      <a:cubicBezTo>
                        <a:pt x="1036" y="71"/>
                        <a:pt x="994" y="50"/>
                        <a:pt x="925" y="24"/>
                      </a:cubicBezTo>
                      <a:cubicBezTo>
                        <a:pt x="904" y="24"/>
                        <a:pt x="883" y="3"/>
                        <a:pt x="862" y="3"/>
                      </a:cubicBezTo>
                      <a:cubicBezTo>
                        <a:pt x="844" y="1"/>
                        <a:pt x="826" y="0"/>
                        <a:pt x="808" y="0"/>
                      </a:cubicBezTo>
                      <a:close/>
                    </a:path>
                  </a:pathLst>
                </a:custGeom>
                <a:solidFill>
                  <a:srgbClr val="F76B0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8" name="Google Shape;1678;p50"/>
                <p:cNvSpPr/>
                <p:nvPr/>
              </p:nvSpPr>
              <p:spPr>
                <a:xfrm>
                  <a:off x="-615746" y="1813960"/>
                  <a:ext cx="71281" cy="3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231" extrusionOk="0">
                      <a:moveTo>
                        <a:pt x="1" y="0"/>
                      </a:moveTo>
                      <a:cubicBezTo>
                        <a:pt x="64" y="22"/>
                        <a:pt x="132" y="69"/>
                        <a:pt x="174" y="132"/>
                      </a:cubicBezTo>
                      <a:lnTo>
                        <a:pt x="264" y="201"/>
                      </a:lnTo>
                      <a:lnTo>
                        <a:pt x="285" y="201"/>
                      </a:lnTo>
                      <a:cubicBezTo>
                        <a:pt x="285" y="222"/>
                        <a:pt x="285" y="222"/>
                        <a:pt x="306" y="222"/>
                      </a:cubicBezTo>
                      <a:lnTo>
                        <a:pt x="328" y="222"/>
                      </a:lnTo>
                      <a:cubicBezTo>
                        <a:pt x="340" y="228"/>
                        <a:pt x="354" y="230"/>
                        <a:pt x="369" y="230"/>
                      </a:cubicBezTo>
                      <a:cubicBezTo>
                        <a:pt x="408" y="230"/>
                        <a:pt x="451" y="211"/>
                        <a:pt x="486" y="180"/>
                      </a:cubicBezTo>
                      <a:cubicBezTo>
                        <a:pt x="486" y="180"/>
                        <a:pt x="507" y="153"/>
                        <a:pt x="507" y="111"/>
                      </a:cubicBezTo>
                      <a:lnTo>
                        <a:pt x="507" y="90"/>
                      </a:lnTo>
                      <a:cubicBezTo>
                        <a:pt x="486" y="153"/>
                        <a:pt x="460" y="201"/>
                        <a:pt x="396" y="201"/>
                      </a:cubicBezTo>
                      <a:cubicBezTo>
                        <a:pt x="375" y="201"/>
                        <a:pt x="328" y="201"/>
                        <a:pt x="285" y="180"/>
                      </a:cubicBezTo>
                      <a:cubicBezTo>
                        <a:pt x="243" y="153"/>
                        <a:pt x="222" y="132"/>
                        <a:pt x="195" y="111"/>
                      </a:cubicBezTo>
                      <a:cubicBezTo>
                        <a:pt x="132" y="69"/>
                        <a:pt x="64" y="22"/>
                        <a:pt x="1" y="0"/>
                      </a:cubicBezTo>
                      <a:close/>
                    </a:path>
                  </a:pathLst>
                </a:custGeom>
                <a:solidFill>
                  <a:srgbClr val="C9540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" name="Google Shape;1679;p50"/>
                <p:cNvSpPr/>
                <p:nvPr/>
              </p:nvSpPr>
              <p:spPr>
                <a:xfrm>
                  <a:off x="-652931" y="1848058"/>
                  <a:ext cx="80262" cy="34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244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3" y="21"/>
                        <a:pt x="90" y="43"/>
                        <a:pt x="111" y="69"/>
                      </a:cubicBezTo>
                      <a:cubicBezTo>
                        <a:pt x="154" y="90"/>
                        <a:pt x="196" y="111"/>
                        <a:pt x="222" y="132"/>
                      </a:cubicBezTo>
                      <a:cubicBezTo>
                        <a:pt x="244" y="154"/>
                        <a:pt x="307" y="201"/>
                        <a:pt x="328" y="222"/>
                      </a:cubicBezTo>
                      <a:cubicBezTo>
                        <a:pt x="355" y="243"/>
                        <a:pt x="376" y="243"/>
                        <a:pt x="376" y="243"/>
                      </a:cubicBezTo>
                      <a:cubicBezTo>
                        <a:pt x="508" y="243"/>
                        <a:pt x="571" y="111"/>
                        <a:pt x="550" y="21"/>
                      </a:cubicBezTo>
                      <a:lnTo>
                        <a:pt x="550" y="21"/>
                      </a:lnTo>
                      <a:cubicBezTo>
                        <a:pt x="550" y="69"/>
                        <a:pt x="529" y="90"/>
                        <a:pt x="529" y="111"/>
                      </a:cubicBezTo>
                      <a:cubicBezTo>
                        <a:pt x="508" y="132"/>
                        <a:pt x="487" y="175"/>
                        <a:pt x="460" y="201"/>
                      </a:cubicBezTo>
                      <a:lnTo>
                        <a:pt x="376" y="201"/>
                      </a:lnTo>
                      <a:cubicBezTo>
                        <a:pt x="355" y="201"/>
                        <a:pt x="328" y="175"/>
                        <a:pt x="307" y="175"/>
                      </a:cubicBezTo>
                      <a:cubicBezTo>
                        <a:pt x="286" y="154"/>
                        <a:pt x="265" y="132"/>
                        <a:pt x="244" y="111"/>
                      </a:cubicBezTo>
                      <a:cubicBezTo>
                        <a:pt x="196" y="90"/>
                        <a:pt x="154" y="69"/>
                        <a:pt x="133" y="42"/>
                      </a:cubicBezTo>
                      <a:cubicBezTo>
                        <a:pt x="90" y="21"/>
                        <a:pt x="43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C9540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" name="Google Shape;1680;p50"/>
                <p:cNvSpPr/>
                <p:nvPr/>
              </p:nvSpPr>
              <p:spPr>
                <a:xfrm>
                  <a:off x="-606906" y="1828132"/>
                  <a:ext cx="52759" cy="54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386" extrusionOk="0">
                      <a:moveTo>
                        <a:pt x="163" y="1"/>
                      </a:moveTo>
                      <a:cubicBezTo>
                        <a:pt x="152" y="1"/>
                        <a:pt x="141" y="3"/>
                        <a:pt x="132" y="10"/>
                      </a:cubicBezTo>
                      <a:cubicBezTo>
                        <a:pt x="111" y="10"/>
                        <a:pt x="90" y="10"/>
                        <a:pt x="69" y="31"/>
                      </a:cubicBezTo>
                      <a:cubicBezTo>
                        <a:pt x="27" y="79"/>
                        <a:pt x="0" y="121"/>
                        <a:pt x="0" y="184"/>
                      </a:cubicBezTo>
                      <a:cubicBezTo>
                        <a:pt x="0" y="232"/>
                        <a:pt x="0" y="274"/>
                        <a:pt x="27" y="317"/>
                      </a:cubicBezTo>
                      <a:cubicBezTo>
                        <a:pt x="48" y="343"/>
                        <a:pt x="48" y="364"/>
                        <a:pt x="69" y="385"/>
                      </a:cubicBezTo>
                      <a:cubicBezTo>
                        <a:pt x="201" y="385"/>
                        <a:pt x="243" y="253"/>
                        <a:pt x="222" y="163"/>
                      </a:cubicBezTo>
                      <a:lnTo>
                        <a:pt x="222" y="121"/>
                      </a:lnTo>
                      <a:lnTo>
                        <a:pt x="265" y="121"/>
                      </a:lnTo>
                      <a:cubicBezTo>
                        <a:pt x="280" y="128"/>
                        <a:pt x="293" y="130"/>
                        <a:pt x="305" y="130"/>
                      </a:cubicBezTo>
                      <a:cubicBezTo>
                        <a:pt x="329" y="130"/>
                        <a:pt x="347" y="121"/>
                        <a:pt x="376" y="121"/>
                      </a:cubicBezTo>
                      <a:cubicBezTo>
                        <a:pt x="354" y="100"/>
                        <a:pt x="354" y="100"/>
                        <a:pt x="333" y="100"/>
                      </a:cubicBezTo>
                      <a:cubicBezTo>
                        <a:pt x="291" y="79"/>
                        <a:pt x="265" y="31"/>
                        <a:pt x="222" y="10"/>
                      </a:cubicBezTo>
                      <a:cubicBezTo>
                        <a:pt x="208" y="10"/>
                        <a:pt x="185" y="1"/>
                        <a:pt x="163" y="1"/>
                      </a:cubicBezTo>
                      <a:close/>
                    </a:path>
                  </a:pathLst>
                </a:custGeom>
                <a:solidFill>
                  <a:srgbClr val="C9540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1" name="Google Shape;1681;p50"/>
                <p:cNvSpPr/>
                <p:nvPr/>
              </p:nvSpPr>
              <p:spPr>
                <a:xfrm>
                  <a:off x="-600311" y="1826449"/>
                  <a:ext cx="77315" cy="86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" h="620" extrusionOk="0">
                      <a:moveTo>
                        <a:pt x="133" y="1"/>
                      </a:moveTo>
                      <a:cubicBezTo>
                        <a:pt x="112" y="1"/>
                        <a:pt x="85" y="22"/>
                        <a:pt x="64" y="43"/>
                      </a:cubicBezTo>
                      <a:cubicBezTo>
                        <a:pt x="22" y="91"/>
                        <a:pt x="1" y="133"/>
                        <a:pt x="1" y="175"/>
                      </a:cubicBezTo>
                      <a:cubicBezTo>
                        <a:pt x="1" y="223"/>
                        <a:pt x="1" y="286"/>
                        <a:pt x="22" y="329"/>
                      </a:cubicBezTo>
                      <a:lnTo>
                        <a:pt x="154" y="461"/>
                      </a:lnTo>
                      <a:cubicBezTo>
                        <a:pt x="175" y="487"/>
                        <a:pt x="196" y="530"/>
                        <a:pt x="218" y="551"/>
                      </a:cubicBezTo>
                      <a:cubicBezTo>
                        <a:pt x="218" y="572"/>
                        <a:pt x="265" y="593"/>
                        <a:pt x="265" y="619"/>
                      </a:cubicBezTo>
                      <a:cubicBezTo>
                        <a:pt x="286" y="619"/>
                        <a:pt x="286" y="551"/>
                        <a:pt x="286" y="551"/>
                      </a:cubicBezTo>
                      <a:cubicBezTo>
                        <a:pt x="307" y="508"/>
                        <a:pt x="329" y="461"/>
                        <a:pt x="376" y="419"/>
                      </a:cubicBezTo>
                      <a:cubicBezTo>
                        <a:pt x="376" y="400"/>
                        <a:pt x="478" y="279"/>
                        <a:pt x="532" y="279"/>
                      </a:cubicBezTo>
                      <a:cubicBezTo>
                        <a:pt x="539" y="279"/>
                        <a:pt x="546" y="281"/>
                        <a:pt x="551" y="286"/>
                      </a:cubicBezTo>
                      <a:cubicBezTo>
                        <a:pt x="508" y="196"/>
                        <a:pt x="418" y="154"/>
                        <a:pt x="329" y="91"/>
                      </a:cubicBezTo>
                      <a:cubicBezTo>
                        <a:pt x="307" y="64"/>
                        <a:pt x="265" y="22"/>
                        <a:pt x="218" y="22"/>
                      </a:cubicBezTo>
                      <a:cubicBezTo>
                        <a:pt x="196" y="1"/>
                        <a:pt x="175" y="1"/>
                        <a:pt x="133" y="1"/>
                      </a:cubicBezTo>
                      <a:close/>
                    </a:path>
                  </a:pathLst>
                </a:custGeom>
                <a:solidFill>
                  <a:srgbClr val="FCBA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2" name="Google Shape;1682;p50"/>
                <p:cNvSpPr/>
                <p:nvPr/>
              </p:nvSpPr>
              <p:spPr>
                <a:xfrm>
                  <a:off x="-705552" y="1776775"/>
                  <a:ext cx="117305" cy="167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1191" extrusionOk="0">
                      <a:moveTo>
                        <a:pt x="730" y="1"/>
                      </a:moveTo>
                      <a:cubicBezTo>
                        <a:pt x="529" y="1"/>
                        <a:pt x="375" y="112"/>
                        <a:pt x="243" y="265"/>
                      </a:cubicBezTo>
                      <a:cubicBezTo>
                        <a:pt x="243" y="286"/>
                        <a:pt x="222" y="313"/>
                        <a:pt x="222" y="313"/>
                      </a:cubicBezTo>
                      <a:cubicBezTo>
                        <a:pt x="153" y="397"/>
                        <a:pt x="111" y="487"/>
                        <a:pt x="69" y="577"/>
                      </a:cubicBezTo>
                      <a:cubicBezTo>
                        <a:pt x="21" y="640"/>
                        <a:pt x="0" y="730"/>
                        <a:pt x="0" y="794"/>
                      </a:cubicBezTo>
                      <a:cubicBezTo>
                        <a:pt x="0" y="841"/>
                        <a:pt x="0" y="884"/>
                        <a:pt x="21" y="926"/>
                      </a:cubicBezTo>
                      <a:cubicBezTo>
                        <a:pt x="42" y="995"/>
                        <a:pt x="132" y="1037"/>
                        <a:pt x="201" y="1079"/>
                      </a:cubicBezTo>
                      <a:lnTo>
                        <a:pt x="222" y="1079"/>
                      </a:lnTo>
                      <a:lnTo>
                        <a:pt x="222" y="1106"/>
                      </a:lnTo>
                      <a:lnTo>
                        <a:pt x="243" y="1106"/>
                      </a:lnTo>
                      <a:cubicBezTo>
                        <a:pt x="307" y="1148"/>
                        <a:pt x="397" y="1169"/>
                        <a:pt x="418" y="1190"/>
                      </a:cubicBezTo>
                      <a:lnTo>
                        <a:pt x="486" y="1190"/>
                      </a:lnTo>
                      <a:cubicBezTo>
                        <a:pt x="508" y="1190"/>
                        <a:pt x="529" y="1190"/>
                        <a:pt x="550" y="1169"/>
                      </a:cubicBezTo>
                      <a:lnTo>
                        <a:pt x="550" y="1148"/>
                      </a:lnTo>
                      <a:cubicBezTo>
                        <a:pt x="597" y="1127"/>
                        <a:pt x="597" y="1079"/>
                        <a:pt x="597" y="1037"/>
                      </a:cubicBezTo>
                      <a:lnTo>
                        <a:pt x="597" y="1016"/>
                      </a:lnTo>
                      <a:lnTo>
                        <a:pt x="597" y="973"/>
                      </a:lnTo>
                      <a:lnTo>
                        <a:pt x="571" y="947"/>
                      </a:lnTo>
                      <a:cubicBezTo>
                        <a:pt x="597" y="947"/>
                        <a:pt x="597" y="947"/>
                        <a:pt x="619" y="973"/>
                      </a:cubicBezTo>
                      <a:lnTo>
                        <a:pt x="640" y="973"/>
                      </a:lnTo>
                      <a:cubicBezTo>
                        <a:pt x="682" y="973"/>
                        <a:pt x="703" y="947"/>
                        <a:pt x="730" y="926"/>
                      </a:cubicBezTo>
                      <a:cubicBezTo>
                        <a:pt x="571" y="815"/>
                        <a:pt x="529" y="709"/>
                        <a:pt x="508" y="577"/>
                      </a:cubicBezTo>
                      <a:lnTo>
                        <a:pt x="486" y="577"/>
                      </a:lnTo>
                      <a:cubicBezTo>
                        <a:pt x="465" y="551"/>
                        <a:pt x="418" y="529"/>
                        <a:pt x="375" y="508"/>
                      </a:cubicBezTo>
                      <a:lnTo>
                        <a:pt x="375" y="508"/>
                      </a:lnTo>
                      <a:cubicBezTo>
                        <a:pt x="418" y="529"/>
                        <a:pt x="465" y="529"/>
                        <a:pt x="508" y="550"/>
                      </a:cubicBezTo>
                      <a:lnTo>
                        <a:pt x="508" y="577"/>
                      </a:lnTo>
                      <a:cubicBezTo>
                        <a:pt x="529" y="286"/>
                        <a:pt x="835" y="22"/>
                        <a:pt x="835" y="22"/>
                      </a:cubicBezTo>
                      <a:cubicBezTo>
                        <a:pt x="814" y="22"/>
                        <a:pt x="793" y="1"/>
                        <a:pt x="772" y="1"/>
                      </a:cubicBezTo>
                      <a:close/>
                    </a:path>
                  </a:pathLst>
                </a:custGeom>
                <a:solidFill>
                  <a:srgbClr val="F7660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3" name="Google Shape;1683;p50"/>
                <p:cNvSpPr/>
                <p:nvPr/>
              </p:nvSpPr>
              <p:spPr>
                <a:xfrm>
                  <a:off x="595644" y="4401469"/>
                  <a:ext cx="370999" cy="476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4" h="3398" extrusionOk="0">
                      <a:moveTo>
                        <a:pt x="1766" y="1"/>
                      </a:moveTo>
                      <a:lnTo>
                        <a:pt x="466" y="1566"/>
                      </a:lnTo>
                      <a:cubicBezTo>
                        <a:pt x="466" y="1566"/>
                        <a:pt x="640" y="2005"/>
                        <a:pt x="333" y="2512"/>
                      </a:cubicBezTo>
                      <a:cubicBezTo>
                        <a:pt x="90" y="2861"/>
                        <a:pt x="0" y="3104"/>
                        <a:pt x="90" y="3284"/>
                      </a:cubicBezTo>
                      <a:cubicBezTo>
                        <a:pt x="114" y="3359"/>
                        <a:pt x="173" y="3398"/>
                        <a:pt x="237" y="3398"/>
                      </a:cubicBezTo>
                      <a:cubicBezTo>
                        <a:pt x="286" y="3398"/>
                        <a:pt x="337" y="3375"/>
                        <a:pt x="376" y="3326"/>
                      </a:cubicBezTo>
                      <a:lnTo>
                        <a:pt x="2602" y="662"/>
                      </a:lnTo>
                      <a:cubicBezTo>
                        <a:pt x="2644" y="614"/>
                        <a:pt x="2644" y="530"/>
                        <a:pt x="2580" y="482"/>
                      </a:cubicBezTo>
                      <a:cubicBezTo>
                        <a:pt x="2427" y="329"/>
                        <a:pt x="2115" y="22"/>
                        <a:pt x="17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4" name="Google Shape;1684;p50"/>
                <p:cNvSpPr/>
                <p:nvPr/>
              </p:nvSpPr>
              <p:spPr>
                <a:xfrm>
                  <a:off x="-285010" y="2987740"/>
                  <a:ext cx="484516" cy="177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3" h="12682" extrusionOk="0">
                      <a:moveTo>
                        <a:pt x="3067" y="0"/>
                      </a:moveTo>
                      <a:cubicBezTo>
                        <a:pt x="3065" y="0"/>
                        <a:pt x="3063" y="3"/>
                        <a:pt x="3062" y="10"/>
                      </a:cubicBezTo>
                      <a:cubicBezTo>
                        <a:pt x="3041" y="142"/>
                        <a:pt x="1" y="887"/>
                        <a:pt x="1" y="887"/>
                      </a:cubicBezTo>
                      <a:cubicBezTo>
                        <a:pt x="1" y="887"/>
                        <a:pt x="154" y="4963"/>
                        <a:pt x="397" y="8310"/>
                      </a:cubicBezTo>
                      <a:cubicBezTo>
                        <a:pt x="640" y="10425"/>
                        <a:pt x="968" y="12122"/>
                        <a:pt x="878" y="12608"/>
                      </a:cubicBezTo>
                      <a:cubicBezTo>
                        <a:pt x="1687" y="12668"/>
                        <a:pt x="2193" y="12682"/>
                        <a:pt x="2489" y="12682"/>
                      </a:cubicBezTo>
                      <a:cubicBezTo>
                        <a:pt x="2742" y="12682"/>
                        <a:pt x="2840" y="12672"/>
                        <a:pt x="2840" y="12672"/>
                      </a:cubicBezTo>
                      <a:lnTo>
                        <a:pt x="3020" y="8490"/>
                      </a:lnTo>
                      <a:lnTo>
                        <a:pt x="3104" y="6264"/>
                      </a:lnTo>
                      <a:cubicBezTo>
                        <a:pt x="3104" y="6264"/>
                        <a:pt x="3194" y="1263"/>
                        <a:pt x="3326" y="1241"/>
                      </a:cubicBezTo>
                      <a:cubicBezTo>
                        <a:pt x="3452" y="1221"/>
                        <a:pt x="3117" y="0"/>
                        <a:pt x="306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5" name="Google Shape;1685;p50"/>
                <p:cNvSpPr/>
                <p:nvPr/>
              </p:nvSpPr>
              <p:spPr>
                <a:xfrm>
                  <a:off x="-83930" y="3040922"/>
                  <a:ext cx="939285" cy="1601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4" h="11416" extrusionOk="0">
                      <a:moveTo>
                        <a:pt x="3786" y="1"/>
                      </a:moveTo>
                      <a:lnTo>
                        <a:pt x="439" y="730"/>
                      </a:lnTo>
                      <a:cubicBezTo>
                        <a:pt x="439" y="730"/>
                        <a:pt x="1" y="3569"/>
                        <a:pt x="550" y="5906"/>
                      </a:cubicBezTo>
                      <a:cubicBezTo>
                        <a:pt x="704" y="6588"/>
                        <a:pt x="1190" y="7360"/>
                        <a:pt x="1803" y="8090"/>
                      </a:cubicBezTo>
                      <a:cubicBezTo>
                        <a:pt x="3236" y="9850"/>
                        <a:pt x="5330" y="11415"/>
                        <a:pt x="5330" y="11415"/>
                      </a:cubicBezTo>
                      <a:cubicBezTo>
                        <a:pt x="5330" y="11415"/>
                        <a:pt x="6213" y="10532"/>
                        <a:pt x="6694" y="9697"/>
                      </a:cubicBezTo>
                      <a:cubicBezTo>
                        <a:pt x="5287" y="8375"/>
                        <a:pt x="4468" y="7360"/>
                        <a:pt x="4008" y="6588"/>
                      </a:cubicBezTo>
                      <a:cubicBezTo>
                        <a:pt x="3458" y="5663"/>
                        <a:pt x="3437" y="5071"/>
                        <a:pt x="3479" y="4717"/>
                      </a:cubicBezTo>
                      <a:cubicBezTo>
                        <a:pt x="4119" y="445"/>
                        <a:pt x="3786" y="1"/>
                        <a:pt x="378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6" name="Google Shape;1686;p50"/>
                <p:cNvSpPr/>
                <p:nvPr/>
              </p:nvSpPr>
              <p:spPr>
                <a:xfrm>
                  <a:off x="332963" y="3069126"/>
                  <a:ext cx="500933" cy="1378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0" h="9824" extrusionOk="0">
                      <a:moveTo>
                        <a:pt x="355" y="1"/>
                      </a:moveTo>
                      <a:lnTo>
                        <a:pt x="286" y="22"/>
                      </a:lnTo>
                      <a:cubicBezTo>
                        <a:pt x="307" y="133"/>
                        <a:pt x="355" y="550"/>
                        <a:pt x="355" y="1301"/>
                      </a:cubicBezTo>
                      <a:cubicBezTo>
                        <a:pt x="355" y="2047"/>
                        <a:pt x="286" y="3130"/>
                        <a:pt x="43" y="4537"/>
                      </a:cubicBezTo>
                      <a:cubicBezTo>
                        <a:pt x="22" y="4669"/>
                        <a:pt x="1" y="4822"/>
                        <a:pt x="1" y="4981"/>
                      </a:cubicBezTo>
                      <a:cubicBezTo>
                        <a:pt x="1" y="5441"/>
                        <a:pt x="133" y="6059"/>
                        <a:pt x="641" y="6831"/>
                      </a:cubicBezTo>
                      <a:cubicBezTo>
                        <a:pt x="1169" y="7624"/>
                        <a:pt x="2026" y="8592"/>
                        <a:pt x="3527" y="9824"/>
                      </a:cubicBezTo>
                      <a:lnTo>
                        <a:pt x="3569" y="9760"/>
                      </a:lnTo>
                      <a:cubicBezTo>
                        <a:pt x="2073" y="8550"/>
                        <a:pt x="1212" y="7577"/>
                        <a:pt x="704" y="6805"/>
                      </a:cubicBezTo>
                      <a:cubicBezTo>
                        <a:pt x="202" y="6012"/>
                        <a:pt x="70" y="5441"/>
                        <a:pt x="70" y="4981"/>
                      </a:cubicBezTo>
                      <a:cubicBezTo>
                        <a:pt x="70" y="4822"/>
                        <a:pt x="91" y="4669"/>
                        <a:pt x="112" y="4537"/>
                      </a:cubicBezTo>
                      <a:cubicBezTo>
                        <a:pt x="355" y="3130"/>
                        <a:pt x="418" y="2047"/>
                        <a:pt x="418" y="1301"/>
                      </a:cubicBezTo>
                      <a:cubicBezTo>
                        <a:pt x="418" y="439"/>
                        <a:pt x="355" y="1"/>
                        <a:pt x="3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7" name="Google Shape;1687;p50"/>
                <p:cNvSpPr/>
                <p:nvPr/>
              </p:nvSpPr>
              <p:spPr>
                <a:xfrm>
                  <a:off x="-365493" y="4756900"/>
                  <a:ext cx="519455" cy="13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2" h="968" extrusionOk="0">
                      <a:moveTo>
                        <a:pt x="1475" y="0"/>
                      </a:moveTo>
                      <a:cubicBezTo>
                        <a:pt x="1475" y="0"/>
                        <a:pt x="1343" y="307"/>
                        <a:pt x="793" y="355"/>
                      </a:cubicBezTo>
                      <a:cubicBezTo>
                        <a:pt x="397" y="376"/>
                        <a:pt x="180" y="460"/>
                        <a:pt x="69" y="619"/>
                      </a:cubicBezTo>
                      <a:cubicBezTo>
                        <a:pt x="0" y="725"/>
                        <a:pt x="90" y="857"/>
                        <a:pt x="201" y="857"/>
                      </a:cubicBezTo>
                      <a:lnTo>
                        <a:pt x="3458" y="968"/>
                      </a:lnTo>
                      <a:cubicBezTo>
                        <a:pt x="3527" y="968"/>
                        <a:pt x="3590" y="926"/>
                        <a:pt x="3590" y="857"/>
                      </a:cubicBezTo>
                      <a:cubicBezTo>
                        <a:pt x="3617" y="661"/>
                        <a:pt x="3701" y="328"/>
                        <a:pt x="3437" y="64"/>
                      </a:cubicBezTo>
                      <a:lnTo>
                        <a:pt x="147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8" name="Google Shape;1688;p50"/>
                <p:cNvSpPr/>
                <p:nvPr/>
              </p:nvSpPr>
              <p:spPr>
                <a:xfrm>
                  <a:off x="-297639" y="2172900"/>
                  <a:ext cx="803598" cy="1023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7" h="7294" extrusionOk="0">
                      <a:moveTo>
                        <a:pt x="773" y="265"/>
                      </a:moveTo>
                      <a:lnTo>
                        <a:pt x="730" y="286"/>
                      </a:lnTo>
                      <a:lnTo>
                        <a:pt x="730" y="286"/>
                      </a:lnTo>
                      <a:lnTo>
                        <a:pt x="766" y="277"/>
                      </a:lnTo>
                      <a:lnTo>
                        <a:pt x="766" y="277"/>
                      </a:lnTo>
                      <a:lnTo>
                        <a:pt x="773" y="265"/>
                      </a:lnTo>
                      <a:close/>
                      <a:moveTo>
                        <a:pt x="2777" y="1"/>
                      </a:moveTo>
                      <a:lnTo>
                        <a:pt x="2644" y="22"/>
                      </a:lnTo>
                      <a:lnTo>
                        <a:pt x="1698" y="239"/>
                      </a:lnTo>
                      <a:lnTo>
                        <a:pt x="1365" y="175"/>
                      </a:lnTo>
                      <a:lnTo>
                        <a:pt x="1233" y="154"/>
                      </a:lnTo>
                      <a:lnTo>
                        <a:pt x="1148" y="175"/>
                      </a:lnTo>
                      <a:lnTo>
                        <a:pt x="995" y="218"/>
                      </a:lnTo>
                      <a:lnTo>
                        <a:pt x="766" y="277"/>
                      </a:lnTo>
                      <a:lnTo>
                        <a:pt x="766" y="277"/>
                      </a:lnTo>
                      <a:lnTo>
                        <a:pt x="175" y="1386"/>
                      </a:lnTo>
                      <a:lnTo>
                        <a:pt x="1" y="3501"/>
                      </a:lnTo>
                      <a:cubicBezTo>
                        <a:pt x="1" y="3501"/>
                        <a:pt x="440" y="3501"/>
                        <a:pt x="466" y="3744"/>
                      </a:cubicBezTo>
                      <a:cubicBezTo>
                        <a:pt x="551" y="4183"/>
                        <a:pt x="598" y="5129"/>
                        <a:pt x="419" y="6848"/>
                      </a:cubicBezTo>
                      <a:cubicBezTo>
                        <a:pt x="397" y="6874"/>
                        <a:pt x="397" y="6916"/>
                        <a:pt x="419" y="6959"/>
                      </a:cubicBezTo>
                      <a:lnTo>
                        <a:pt x="419" y="7138"/>
                      </a:lnTo>
                      <a:cubicBezTo>
                        <a:pt x="508" y="7159"/>
                        <a:pt x="598" y="7181"/>
                        <a:pt x="683" y="7181"/>
                      </a:cubicBezTo>
                      <a:cubicBezTo>
                        <a:pt x="1086" y="7261"/>
                        <a:pt x="1489" y="7293"/>
                        <a:pt x="1879" y="7293"/>
                      </a:cubicBezTo>
                      <a:cubicBezTo>
                        <a:pt x="2236" y="7293"/>
                        <a:pt x="2583" y="7266"/>
                        <a:pt x="2909" y="7223"/>
                      </a:cubicBezTo>
                      <a:cubicBezTo>
                        <a:pt x="2999" y="7223"/>
                        <a:pt x="3083" y="7202"/>
                        <a:pt x="3173" y="7181"/>
                      </a:cubicBezTo>
                      <a:cubicBezTo>
                        <a:pt x="4141" y="7048"/>
                        <a:pt x="4960" y="6763"/>
                        <a:pt x="5357" y="6583"/>
                      </a:cubicBezTo>
                      <a:cubicBezTo>
                        <a:pt x="5552" y="6520"/>
                        <a:pt x="5684" y="6345"/>
                        <a:pt x="5684" y="6123"/>
                      </a:cubicBezTo>
                      <a:cubicBezTo>
                        <a:pt x="5727" y="5156"/>
                        <a:pt x="5706" y="2332"/>
                        <a:pt x="4474" y="1032"/>
                      </a:cubicBezTo>
                      <a:cubicBezTo>
                        <a:pt x="4119" y="662"/>
                        <a:pt x="3681" y="371"/>
                        <a:pt x="3326" y="197"/>
                      </a:cubicBezTo>
                      <a:cubicBezTo>
                        <a:pt x="3242" y="154"/>
                        <a:pt x="3152" y="107"/>
                        <a:pt x="3083" y="85"/>
                      </a:cubicBezTo>
                      <a:cubicBezTo>
                        <a:pt x="2999" y="64"/>
                        <a:pt x="2930" y="43"/>
                        <a:pt x="2866" y="22"/>
                      </a:cubicBezTo>
                      <a:cubicBezTo>
                        <a:pt x="2798" y="1"/>
                        <a:pt x="2777" y="1"/>
                        <a:pt x="277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9" name="Google Shape;1689;p50"/>
                <p:cNvSpPr/>
                <p:nvPr/>
              </p:nvSpPr>
              <p:spPr>
                <a:xfrm>
                  <a:off x="-316161" y="2391800"/>
                  <a:ext cx="49813" cy="488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" h="3485" extrusionOk="0">
                      <a:moveTo>
                        <a:pt x="286" y="1"/>
                      </a:moveTo>
                      <a:cubicBezTo>
                        <a:pt x="286" y="1"/>
                        <a:pt x="91" y="2073"/>
                        <a:pt x="1" y="3485"/>
                      </a:cubicBezTo>
                      <a:lnTo>
                        <a:pt x="69" y="3485"/>
                      </a:lnTo>
                      <a:cubicBezTo>
                        <a:pt x="112" y="2776"/>
                        <a:pt x="175" y="1920"/>
                        <a:pt x="244" y="1217"/>
                      </a:cubicBezTo>
                      <a:cubicBezTo>
                        <a:pt x="265" y="883"/>
                        <a:pt x="307" y="577"/>
                        <a:pt x="334" y="355"/>
                      </a:cubicBezTo>
                      <a:cubicBezTo>
                        <a:pt x="355" y="159"/>
                        <a:pt x="355" y="27"/>
                        <a:pt x="355" y="27"/>
                      </a:cubicBezTo>
                      <a:lnTo>
                        <a:pt x="28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0" name="Google Shape;1690;p50"/>
                <p:cNvSpPr/>
                <p:nvPr/>
              </p:nvSpPr>
              <p:spPr>
                <a:xfrm>
                  <a:off x="-328790" y="2769402"/>
                  <a:ext cx="189288" cy="40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9" h="2898" extrusionOk="0">
                      <a:moveTo>
                        <a:pt x="202" y="1"/>
                      </a:moveTo>
                      <a:cubicBezTo>
                        <a:pt x="202" y="1"/>
                        <a:pt x="1" y="1719"/>
                        <a:pt x="27" y="2200"/>
                      </a:cubicBezTo>
                      <a:cubicBezTo>
                        <a:pt x="48" y="2665"/>
                        <a:pt x="334" y="2776"/>
                        <a:pt x="773" y="2887"/>
                      </a:cubicBezTo>
                      <a:cubicBezTo>
                        <a:pt x="804" y="2894"/>
                        <a:pt x="833" y="2898"/>
                        <a:pt x="861" y="2898"/>
                      </a:cubicBezTo>
                      <a:cubicBezTo>
                        <a:pt x="1252" y="2898"/>
                        <a:pt x="1349" y="2248"/>
                        <a:pt x="1349" y="2248"/>
                      </a:cubicBezTo>
                      <a:lnTo>
                        <a:pt x="1217" y="244"/>
                      </a:lnTo>
                      <a:lnTo>
                        <a:pt x="20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1" name="Google Shape;1691;p50"/>
                <p:cNvSpPr/>
                <p:nvPr/>
              </p:nvSpPr>
              <p:spPr>
                <a:xfrm>
                  <a:off x="-300586" y="2833949"/>
                  <a:ext cx="265761" cy="86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4" h="620" extrusionOk="0">
                      <a:moveTo>
                        <a:pt x="1" y="1"/>
                      </a:moveTo>
                      <a:cubicBezTo>
                        <a:pt x="133" y="112"/>
                        <a:pt x="265" y="201"/>
                        <a:pt x="418" y="265"/>
                      </a:cubicBezTo>
                      <a:cubicBezTo>
                        <a:pt x="572" y="355"/>
                        <a:pt x="725" y="397"/>
                        <a:pt x="905" y="466"/>
                      </a:cubicBezTo>
                      <a:cubicBezTo>
                        <a:pt x="1058" y="508"/>
                        <a:pt x="1211" y="550"/>
                        <a:pt x="1386" y="577"/>
                      </a:cubicBezTo>
                      <a:cubicBezTo>
                        <a:pt x="1566" y="619"/>
                        <a:pt x="1719" y="619"/>
                        <a:pt x="1893" y="619"/>
                      </a:cubicBezTo>
                      <a:cubicBezTo>
                        <a:pt x="1809" y="598"/>
                        <a:pt x="1719" y="598"/>
                        <a:pt x="1650" y="577"/>
                      </a:cubicBezTo>
                      <a:lnTo>
                        <a:pt x="1518" y="550"/>
                      </a:lnTo>
                      <a:lnTo>
                        <a:pt x="1386" y="529"/>
                      </a:lnTo>
                      <a:cubicBezTo>
                        <a:pt x="1233" y="487"/>
                        <a:pt x="1079" y="445"/>
                        <a:pt x="926" y="397"/>
                      </a:cubicBezTo>
                      <a:cubicBezTo>
                        <a:pt x="751" y="355"/>
                        <a:pt x="593" y="286"/>
                        <a:pt x="440" y="223"/>
                      </a:cubicBezTo>
                      <a:cubicBezTo>
                        <a:pt x="286" y="154"/>
                        <a:pt x="133" y="90"/>
                        <a:pt x="1" y="1"/>
                      </a:cubicBezTo>
                      <a:close/>
                    </a:path>
                  </a:pathLst>
                </a:custGeom>
                <a:solidFill>
                  <a:srgbClr val="F38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2" name="Google Shape;1692;p50"/>
                <p:cNvSpPr/>
                <p:nvPr/>
              </p:nvSpPr>
              <p:spPr>
                <a:xfrm>
                  <a:off x="-109188" y="2036508"/>
                  <a:ext cx="201215" cy="253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" h="1809" extrusionOk="0">
                      <a:moveTo>
                        <a:pt x="1169" y="0"/>
                      </a:moveTo>
                      <a:lnTo>
                        <a:pt x="112" y="465"/>
                      </a:lnTo>
                      <a:lnTo>
                        <a:pt x="69" y="1057"/>
                      </a:lnTo>
                      <a:cubicBezTo>
                        <a:pt x="69" y="1057"/>
                        <a:pt x="48" y="1079"/>
                        <a:pt x="1" y="1105"/>
                      </a:cubicBezTo>
                      <a:lnTo>
                        <a:pt x="154" y="1412"/>
                      </a:lnTo>
                      <a:lnTo>
                        <a:pt x="376" y="1808"/>
                      </a:lnTo>
                      <a:lnTo>
                        <a:pt x="815" y="1454"/>
                      </a:lnTo>
                      <a:lnTo>
                        <a:pt x="1434" y="973"/>
                      </a:lnTo>
                      <a:cubicBezTo>
                        <a:pt x="1391" y="946"/>
                        <a:pt x="1391" y="925"/>
                        <a:pt x="1370" y="883"/>
                      </a:cubicBezTo>
                      <a:cubicBezTo>
                        <a:pt x="1301" y="661"/>
                        <a:pt x="1169" y="0"/>
                        <a:pt x="1169" y="0"/>
                      </a:cubicBezTo>
                      <a:close/>
                    </a:path>
                  </a:pathLst>
                </a:custGeom>
                <a:solidFill>
                  <a:srgbClr val="FCBA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3" name="Google Shape;1693;p50"/>
                <p:cNvSpPr/>
                <p:nvPr/>
              </p:nvSpPr>
              <p:spPr>
                <a:xfrm>
                  <a:off x="-133604" y="1916113"/>
                  <a:ext cx="219737" cy="196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" h="1402" extrusionOk="0">
                      <a:moveTo>
                        <a:pt x="945" y="0"/>
                      </a:moveTo>
                      <a:cubicBezTo>
                        <a:pt x="906" y="0"/>
                        <a:pt x="862" y="7"/>
                        <a:pt x="814" y="23"/>
                      </a:cubicBezTo>
                      <a:cubicBezTo>
                        <a:pt x="619" y="65"/>
                        <a:pt x="43" y="176"/>
                        <a:pt x="21" y="218"/>
                      </a:cubicBezTo>
                      <a:cubicBezTo>
                        <a:pt x="0" y="245"/>
                        <a:pt x="21" y="615"/>
                        <a:pt x="21" y="726"/>
                      </a:cubicBezTo>
                      <a:cubicBezTo>
                        <a:pt x="3" y="856"/>
                        <a:pt x="1" y="1402"/>
                        <a:pt x="580" y="1402"/>
                      </a:cubicBezTo>
                      <a:cubicBezTo>
                        <a:pt x="682" y="1402"/>
                        <a:pt x="804" y="1384"/>
                        <a:pt x="947" y="1344"/>
                      </a:cubicBezTo>
                      <a:cubicBezTo>
                        <a:pt x="1280" y="1255"/>
                        <a:pt x="1385" y="1011"/>
                        <a:pt x="1343" y="858"/>
                      </a:cubicBezTo>
                      <a:cubicBezTo>
                        <a:pt x="1475" y="837"/>
                        <a:pt x="1565" y="662"/>
                        <a:pt x="1497" y="509"/>
                      </a:cubicBezTo>
                      <a:cubicBezTo>
                        <a:pt x="1454" y="351"/>
                        <a:pt x="1280" y="308"/>
                        <a:pt x="1280" y="308"/>
                      </a:cubicBezTo>
                      <a:lnTo>
                        <a:pt x="1148" y="65"/>
                      </a:lnTo>
                      <a:cubicBezTo>
                        <a:pt x="1148" y="65"/>
                        <a:pt x="1070" y="0"/>
                        <a:pt x="945" y="0"/>
                      </a:cubicBezTo>
                      <a:close/>
                    </a:path>
                  </a:pathLst>
                </a:custGeom>
                <a:solidFill>
                  <a:srgbClr val="FCBA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4" name="Google Shape;1694;p50"/>
                <p:cNvSpPr/>
                <p:nvPr/>
              </p:nvSpPr>
              <p:spPr>
                <a:xfrm>
                  <a:off x="-204887" y="1828132"/>
                  <a:ext cx="309540" cy="227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6" h="1622" extrusionOk="0">
                      <a:moveTo>
                        <a:pt x="1143" y="0"/>
                      </a:moveTo>
                      <a:cubicBezTo>
                        <a:pt x="969" y="0"/>
                        <a:pt x="786" y="72"/>
                        <a:pt x="619" y="274"/>
                      </a:cubicBezTo>
                      <a:cubicBezTo>
                        <a:pt x="466" y="296"/>
                        <a:pt x="202" y="385"/>
                        <a:pt x="223" y="761"/>
                      </a:cubicBezTo>
                      <a:cubicBezTo>
                        <a:pt x="112" y="935"/>
                        <a:pt x="1" y="1136"/>
                        <a:pt x="154" y="1464"/>
                      </a:cubicBezTo>
                      <a:cubicBezTo>
                        <a:pt x="207" y="1582"/>
                        <a:pt x="305" y="1621"/>
                        <a:pt x="389" y="1621"/>
                      </a:cubicBezTo>
                      <a:cubicBezTo>
                        <a:pt x="450" y="1621"/>
                        <a:pt x="503" y="1601"/>
                        <a:pt x="529" y="1575"/>
                      </a:cubicBezTo>
                      <a:lnTo>
                        <a:pt x="529" y="1353"/>
                      </a:lnTo>
                      <a:cubicBezTo>
                        <a:pt x="529" y="1353"/>
                        <a:pt x="529" y="935"/>
                        <a:pt x="640" y="893"/>
                      </a:cubicBezTo>
                      <a:cubicBezTo>
                        <a:pt x="663" y="883"/>
                        <a:pt x="704" y="880"/>
                        <a:pt x="757" y="880"/>
                      </a:cubicBezTo>
                      <a:cubicBezTo>
                        <a:pt x="858" y="880"/>
                        <a:pt x="1004" y="892"/>
                        <a:pt x="1145" y="892"/>
                      </a:cubicBezTo>
                      <a:cubicBezTo>
                        <a:pt x="1295" y="892"/>
                        <a:pt x="1441" y="879"/>
                        <a:pt x="1523" y="824"/>
                      </a:cubicBezTo>
                      <a:cubicBezTo>
                        <a:pt x="1540" y="808"/>
                        <a:pt x="1556" y="801"/>
                        <a:pt x="1569" y="801"/>
                      </a:cubicBezTo>
                      <a:cubicBezTo>
                        <a:pt x="1592" y="801"/>
                        <a:pt x="1608" y="819"/>
                        <a:pt x="1608" y="845"/>
                      </a:cubicBezTo>
                      <a:cubicBezTo>
                        <a:pt x="1656" y="978"/>
                        <a:pt x="1698" y="1178"/>
                        <a:pt x="1740" y="1221"/>
                      </a:cubicBezTo>
                      <a:cubicBezTo>
                        <a:pt x="1740" y="1136"/>
                        <a:pt x="1761" y="1046"/>
                        <a:pt x="1872" y="1046"/>
                      </a:cubicBezTo>
                      <a:cubicBezTo>
                        <a:pt x="1885" y="1043"/>
                        <a:pt x="1896" y="1042"/>
                        <a:pt x="1906" y="1042"/>
                      </a:cubicBezTo>
                      <a:cubicBezTo>
                        <a:pt x="1973" y="1042"/>
                        <a:pt x="2005" y="1095"/>
                        <a:pt x="2005" y="1136"/>
                      </a:cubicBezTo>
                      <a:cubicBezTo>
                        <a:pt x="2026" y="1178"/>
                        <a:pt x="2073" y="1289"/>
                        <a:pt x="1962" y="1422"/>
                      </a:cubicBezTo>
                      <a:cubicBezTo>
                        <a:pt x="2052" y="1353"/>
                        <a:pt x="2205" y="1242"/>
                        <a:pt x="2205" y="935"/>
                      </a:cubicBezTo>
                      <a:cubicBezTo>
                        <a:pt x="2185" y="617"/>
                        <a:pt x="2060" y="295"/>
                        <a:pt x="1787" y="295"/>
                      </a:cubicBezTo>
                      <a:cubicBezTo>
                        <a:pt x="1779" y="295"/>
                        <a:pt x="1770" y="295"/>
                        <a:pt x="1761" y="296"/>
                      </a:cubicBezTo>
                      <a:cubicBezTo>
                        <a:pt x="1644" y="165"/>
                        <a:pt x="1405" y="0"/>
                        <a:pt x="114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5" name="Google Shape;1695;p50"/>
                <p:cNvSpPr/>
                <p:nvPr/>
              </p:nvSpPr>
              <p:spPr>
                <a:xfrm>
                  <a:off x="-93612" y="1822239"/>
                  <a:ext cx="135968" cy="47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338" extrusionOk="0">
                      <a:moveTo>
                        <a:pt x="619" y="31"/>
                      </a:moveTo>
                      <a:lnTo>
                        <a:pt x="641" y="52"/>
                      </a:lnTo>
                      <a:lnTo>
                        <a:pt x="683" y="52"/>
                      </a:lnTo>
                      <a:lnTo>
                        <a:pt x="641" y="31"/>
                      </a:lnTo>
                      <a:close/>
                      <a:moveTo>
                        <a:pt x="451" y="1"/>
                      </a:moveTo>
                      <a:cubicBezTo>
                        <a:pt x="388" y="1"/>
                        <a:pt x="322" y="16"/>
                        <a:pt x="244" y="31"/>
                      </a:cubicBezTo>
                      <a:cubicBezTo>
                        <a:pt x="202" y="31"/>
                        <a:pt x="154" y="52"/>
                        <a:pt x="112" y="73"/>
                      </a:cubicBezTo>
                      <a:cubicBezTo>
                        <a:pt x="70" y="94"/>
                        <a:pt x="22" y="121"/>
                        <a:pt x="1" y="163"/>
                      </a:cubicBezTo>
                      <a:cubicBezTo>
                        <a:pt x="43" y="142"/>
                        <a:pt x="91" y="121"/>
                        <a:pt x="133" y="121"/>
                      </a:cubicBezTo>
                      <a:lnTo>
                        <a:pt x="265" y="73"/>
                      </a:lnTo>
                      <a:cubicBezTo>
                        <a:pt x="355" y="52"/>
                        <a:pt x="440" y="31"/>
                        <a:pt x="529" y="31"/>
                      </a:cubicBezTo>
                      <a:lnTo>
                        <a:pt x="619" y="31"/>
                      </a:lnTo>
                      <a:cubicBezTo>
                        <a:pt x="598" y="10"/>
                        <a:pt x="572" y="10"/>
                        <a:pt x="529" y="10"/>
                      </a:cubicBezTo>
                      <a:cubicBezTo>
                        <a:pt x="503" y="4"/>
                        <a:pt x="477" y="1"/>
                        <a:pt x="451" y="1"/>
                      </a:cubicBezTo>
                      <a:close/>
                      <a:moveTo>
                        <a:pt x="683" y="52"/>
                      </a:moveTo>
                      <a:lnTo>
                        <a:pt x="704" y="73"/>
                      </a:lnTo>
                      <a:cubicBezTo>
                        <a:pt x="704" y="73"/>
                        <a:pt x="730" y="73"/>
                        <a:pt x="730" y="94"/>
                      </a:cubicBezTo>
                      <a:lnTo>
                        <a:pt x="773" y="121"/>
                      </a:lnTo>
                      <a:lnTo>
                        <a:pt x="794" y="142"/>
                      </a:lnTo>
                      <a:cubicBezTo>
                        <a:pt x="863" y="184"/>
                        <a:pt x="926" y="253"/>
                        <a:pt x="968" y="338"/>
                      </a:cubicBezTo>
                      <a:cubicBezTo>
                        <a:pt x="947" y="253"/>
                        <a:pt x="884" y="163"/>
                        <a:pt x="815" y="94"/>
                      </a:cubicBezTo>
                      <a:lnTo>
                        <a:pt x="773" y="73"/>
                      </a:lnTo>
                      <a:lnTo>
                        <a:pt x="752" y="73"/>
                      </a:lnTo>
                      <a:cubicBezTo>
                        <a:pt x="730" y="52"/>
                        <a:pt x="704" y="52"/>
                        <a:pt x="683" y="5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6" name="Google Shape;1696;p50"/>
                <p:cNvSpPr/>
                <p:nvPr/>
              </p:nvSpPr>
              <p:spPr>
                <a:xfrm>
                  <a:off x="-183277" y="1859424"/>
                  <a:ext cx="71281" cy="84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602" extrusionOk="0">
                      <a:moveTo>
                        <a:pt x="440" y="1"/>
                      </a:moveTo>
                      <a:cubicBezTo>
                        <a:pt x="383" y="1"/>
                        <a:pt x="336" y="20"/>
                        <a:pt x="286" y="51"/>
                      </a:cubicBezTo>
                      <a:cubicBezTo>
                        <a:pt x="243" y="51"/>
                        <a:pt x="222" y="73"/>
                        <a:pt x="201" y="94"/>
                      </a:cubicBezTo>
                      <a:cubicBezTo>
                        <a:pt x="180" y="120"/>
                        <a:pt x="153" y="120"/>
                        <a:pt x="153" y="141"/>
                      </a:cubicBezTo>
                      <a:cubicBezTo>
                        <a:pt x="180" y="141"/>
                        <a:pt x="180" y="120"/>
                        <a:pt x="201" y="120"/>
                      </a:cubicBezTo>
                      <a:cubicBezTo>
                        <a:pt x="222" y="94"/>
                        <a:pt x="222" y="94"/>
                        <a:pt x="243" y="94"/>
                      </a:cubicBezTo>
                      <a:cubicBezTo>
                        <a:pt x="264" y="94"/>
                        <a:pt x="286" y="73"/>
                        <a:pt x="286" y="73"/>
                      </a:cubicBezTo>
                      <a:cubicBezTo>
                        <a:pt x="354" y="51"/>
                        <a:pt x="418" y="30"/>
                        <a:pt x="508" y="9"/>
                      </a:cubicBezTo>
                      <a:cubicBezTo>
                        <a:pt x="484" y="3"/>
                        <a:pt x="461" y="1"/>
                        <a:pt x="440" y="1"/>
                      </a:cubicBezTo>
                      <a:close/>
                      <a:moveTo>
                        <a:pt x="153" y="141"/>
                      </a:moveTo>
                      <a:cubicBezTo>
                        <a:pt x="132" y="141"/>
                        <a:pt x="111" y="162"/>
                        <a:pt x="111" y="184"/>
                      </a:cubicBezTo>
                      <a:cubicBezTo>
                        <a:pt x="48" y="226"/>
                        <a:pt x="0" y="295"/>
                        <a:pt x="0" y="384"/>
                      </a:cubicBezTo>
                      <a:lnTo>
                        <a:pt x="0" y="490"/>
                      </a:lnTo>
                      <a:cubicBezTo>
                        <a:pt x="0" y="517"/>
                        <a:pt x="21" y="559"/>
                        <a:pt x="21" y="601"/>
                      </a:cubicBezTo>
                      <a:cubicBezTo>
                        <a:pt x="48" y="559"/>
                        <a:pt x="21" y="517"/>
                        <a:pt x="48" y="490"/>
                      </a:cubicBezTo>
                      <a:lnTo>
                        <a:pt x="48" y="384"/>
                      </a:lnTo>
                      <a:cubicBezTo>
                        <a:pt x="48" y="337"/>
                        <a:pt x="69" y="316"/>
                        <a:pt x="69" y="273"/>
                      </a:cubicBezTo>
                      <a:cubicBezTo>
                        <a:pt x="90" y="252"/>
                        <a:pt x="111" y="226"/>
                        <a:pt x="132" y="184"/>
                      </a:cubicBezTo>
                      <a:cubicBezTo>
                        <a:pt x="132" y="184"/>
                        <a:pt x="132" y="162"/>
                        <a:pt x="153" y="1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7" name="Google Shape;1697;p50"/>
                <p:cNvSpPr/>
                <p:nvPr/>
              </p:nvSpPr>
              <p:spPr>
                <a:xfrm>
                  <a:off x="-155213" y="2191562"/>
                  <a:ext cx="98924" cy="17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1254" extrusionOk="0">
                      <a:moveTo>
                        <a:pt x="329" y="0"/>
                      </a:moveTo>
                      <a:lnTo>
                        <a:pt x="1" y="85"/>
                      </a:lnTo>
                      <a:lnTo>
                        <a:pt x="244" y="1253"/>
                      </a:lnTo>
                      <a:lnTo>
                        <a:pt x="704" y="703"/>
                      </a:lnTo>
                      <a:lnTo>
                        <a:pt x="32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8" name="Google Shape;1698;p50"/>
                <p:cNvSpPr/>
                <p:nvPr/>
              </p:nvSpPr>
              <p:spPr>
                <a:xfrm>
                  <a:off x="-56427" y="2172900"/>
                  <a:ext cx="204162" cy="197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5" h="1408" extrusionOk="0">
                      <a:moveTo>
                        <a:pt x="1058" y="1"/>
                      </a:moveTo>
                      <a:lnTo>
                        <a:pt x="0" y="836"/>
                      </a:lnTo>
                      <a:lnTo>
                        <a:pt x="376" y="1407"/>
                      </a:lnTo>
                      <a:cubicBezTo>
                        <a:pt x="376" y="1407"/>
                        <a:pt x="1232" y="440"/>
                        <a:pt x="1454" y="133"/>
                      </a:cubicBezTo>
                      <a:cubicBezTo>
                        <a:pt x="1280" y="43"/>
                        <a:pt x="1058" y="1"/>
                        <a:pt x="105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9" name="Google Shape;1699;p50"/>
                <p:cNvSpPr/>
                <p:nvPr/>
              </p:nvSpPr>
              <p:spPr>
                <a:xfrm>
                  <a:off x="-591331" y="2485113"/>
                  <a:ext cx="328624" cy="345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2" h="2461" extrusionOk="0">
                      <a:moveTo>
                        <a:pt x="1434" y="0"/>
                      </a:moveTo>
                      <a:cubicBezTo>
                        <a:pt x="1400" y="0"/>
                        <a:pt x="1369" y="16"/>
                        <a:pt x="1343" y="65"/>
                      </a:cubicBezTo>
                      <a:cubicBezTo>
                        <a:pt x="1280" y="176"/>
                        <a:pt x="1211" y="329"/>
                        <a:pt x="1169" y="483"/>
                      </a:cubicBezTo>
                      <a:cubicBezTo>
                        <a:pt x="1126" y="462"/>
                        <a:pt x="661" y="129"/>
                        <a:pt x="598" y="107"/>
                      </a:cubicBezTo>
                      <a:cubicBezTo>
                        <a:pt x="590" y="106"/>
                        <a:pt x="582" y="105"/>
                        <a:pt x="575" y="105"/>
                      </a:cubicBezTo>
                      <a:cubicBezTo>
                        <a:pt x="493" y="105"/>
                        <a:pt x="418" y="201"/>
                        <a:pt x="418" y="240"/>
                      </a:cubicBezTo>
                      <a:cubicBezTo>
                        <a:pt x="397" y="287"/>
                        <a:pt x="418" y="329"/>
                        <a:pt x="444" y="372"/>
                      </a:cubicBezTo>
                      <a:cubicBezTo>
                        <a:pt x="437" y="370"/>
                        <a:pt x="430" y="369"/>
                        <a:pt x="424" y="369"/>
                      </a:cubicBezTo>
                      <a:cubicBezTo>
                        <a:pt x="363" y="369"/>
                        <a:pt x="309" y="447"/>
                        <a:pt x="286" y="504"/>
                      </a:cubicBezTo>
                      <a:cubicBezTo>
                        <a:pt x="265" y="573"/>
                        <a:pt x="243" y="636"/>
                        <a:pt x="286" y="684"/>
                      </a:cubicBezTo>
                      <a:cubicBezTo>
                        <a:pt x="222" y="684"/>
                        <a:pt x="180" y="726"/>
                        <a:pt x="154" y="789"/>
                      </a:cubicBezTo>
                      <a:cubicBezTo>
                        <a:pt x="111" y="858"/>
                        <a:pt x="132" y="969"/>
                        <a:pt x="180" y="990"/>
                      </a:cubicBezTo>
                      <a:cubicBezTo>
                        <a:pt x="180" y="990"/>
                        <a:pt x="111" y="1012"/>
                        <a:pt x="90" y="1054"/>
                      </a:cubicBezTo>
                      <a:cubicBezTo>
                        <a:pt x="48" y="1123"/>
                        <a:pt x="0" y="1212"/>
                        <a:pt x="132" y="1318"/>
                      </a:cubicBezTo>
                      <a:cubicBezTo>
                        <a:pt x="243" y="1408"/>
                        <a:pt x="354" y="1477"/>
                        <a:pt x="577" y="1630"/>
                      </a:cubicBezTo>
                      <a:cubicBezTo>
                        <a:pt x="793" y="1783"/>
                        <a:pt x="904" y="1826"/>
                        <a:pt x="1015" y="1826"/>
                      </a:cubicBezTo>
                      <a:cubicBezTo>
                        <a:pt x="1079" y="1937"/>
                        <a:pt x="1237" y="2159"/>
                        <a:pt x="1523" y="2444"/>
                      </a:cubicBezTo>
                      <a:cubicBezTo>
                        <a:pt x="1532" y="2455"/>
                        <a:pt x="1544" y="2460"/>
                        <a:pt x="1558" y="2460"/>
                      </a:cubicBezTo>
                      <a:cubicBezTo>
                        <a:pt x="1758" y="2460"/>
                        <a:pt x="2342" y="1306"/>
                        <a:pt x="2094" y="1123"/>
                      </a:cubicBezTo>
                      <a:cubicBezTo>
                        <a:pt x="1787" y="900"/>
                        <a:pt x="1544" y="705"/>
                        <a:pt x="1523" y="684"/>
                      </a:cubicBezTo>
                      <a:cubicBezTo>
                        <a:pt x="1475" y="657"/>
                        <a:pt x="1544" y="594"/>
                        <a:pt x="1586" y="372"/>
                      </a:cubicBezTo>
                      <a:cubicBezTo>
                        <a:pt x="1676" y="65"/>
                        <a:pt x="1565" y="44"/>
                        <a:pt x="1523" y="23"/>
                      </a:cubicBezTo>
                      <a:cubicBezTo>
                        <a:pt x="1492" y="11"/>
                        <a:pt x="1462" y="0"/>
                        <a:pt x="1434" y="0"/>
                      </a:cubicBezTo>
                      <a:close/>
                    </a:path>
                  </a:pathLst>
                </a:custGeom>
                <a:solidFill>
                  <a:srgbClr val="FCBA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0" name="Google Shape;1700;p50"/>
                <p:cNvSpPr/>
                <p:nvPr/>
              </p:nvSpPr>
              <p:spPr>
                <a:xfrm>
                  <a:off x="-414807" y="2302836"/>
                  <a:ext cx="877826" cy="672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6" h="4796" extrusionOk="0">
                      <a:moveTo>
                        <a:pt x="4050" y="0"/>
                      </a:moveTo>
                      <a:cubicBezTo>
                        <a:pt x="4050" y="0"/>
                        <a:pt x="3326" y="1586"/>
                        <a:pt x="2993" y="1803"/>
                      </a:cubicBezTo>
                      <a:cubicBezTo>
                        <a:pt x="2930" y="1885"/>
                        <a:pt x="2443" y="2461"/>
                        <a:pt x="1580" y="2461"/>
                      </a:cubicBezTo>
                      <a:cubicBezTo>
                        <a:pt x="1276" y="2461"/>
                        <a:pt x="925" y="2390"/>
                        <a:pt x="529" y="2199"/>
                      </a:cubicBezTo>
                      <a:cubicBezTo>
                        <a:pt x="529" y="2199"/>
                        <a:pt x="460" y="3125"/>
                        <a:pt x="1" y="3479"/>
                      </a:cubicBezTo>
                      <a:cubicBezTo>
                        <a:pt x="234" y="3804"/>
                        <a:pt x="1412" y="4796"/>
                        <a:pt x="2871" y="4796"/>
                      </a:cubicBezTo>
                      <a:cubicBezTo>
                        <a:pt x="3597" y="4796"/>
                        <a:pt x="4393" y="4550"/>
                        <a:pt x="5176" y="3854"/>
                      </a:cubicBezTo>
                      <a:cubicBezTo>
                        <a:pt x="5198" y="3854"/>
                        <a:pt x="6255" y="2993"/>
                        <a:pt x="6234" y="2575"/>
                      </a:cubicBezTo>
                      <a:lnTo>
                        <a:pt x="405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1" name="Google Shape;1701;p50"/>
                <p:cNvSpPr/>
                <p:nvPr/>
              </p:nvSpPr>
              <p:spPr>
                <a:xfrm>
                  <a:off x="-421542" y="2762807"/>
                  <a:ext cx="807387" cy="216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4" h="1544" extrusionOk="0">
                      <a:moveTo>
                        <a:pt x="5711" y="0"/>
                      </a:moveTo>
                      <a:cubicBezTo>
                        <a:pt x="5092" y="841"/>
                        <a:pt x="4077" y="1454"/>
                        <a:pt x="2999" y="1480"/>
                      </a:cubicBezTo>
                      <a:lnTo>
                        <a:pt x="2935" y="1480"/>
                      </a:lnTo>
                      <a:cubicBezTo>
                        <a:pt x="2274" y="1480"/>
                        <a:pt x="1635" y="1279"/>
                        <a:pt x="1058" y="973"/>
                      </a:cubicBezTo>
                      <a:cubicBezTo>
                        <a:pt x="842" y="841"/>
                        <a:pt x="620" y="687"/>
                        <a:pt x="424" y="529"/>
                      </a:cubicBezTo>
                      <a:cubicBezTo>
                        <a:pt x="424" y="529"/>
                        <a:pt x="376" y="508"/>
                        <a:pt x="355" y="465"/>
                      </a:cubicBezTo>
                      <a:cubicBezTo>
                        <a:pt x="313" y="423"/>
                        <a:pt x="223" y="354"/>
                        <a:pt x="181" y="291"/>
                      </a:cubicBezTo>
                      <a:cubicBezTo>
                        <a:pt x="133" y="264"/>
                        <a:pt x="112" y="243"/>
                        <a:pt x="91" y="222"/>
                      </a:cubicBezTo>
                      <a:lnTo>
                        <a:pt x="91" y="201"/>
                      </a:lnTo>
                      <a:lnTo>
                        <a:pt x="49" y="201"/>
                      </a:lnTo>
                      <a:lnTo>
                        <a:pt x="27" y="180"/>
                      </a:lnTo>
                      <a:lnTo>
                        <a:pt x="1" y="201"/>
                      </a:lnTo>
                      <a:cubicBezTo>
                        <a:pt x="1" y="222"/>
                        <a:pt x="27" y="222"/>
                        <a:pt x="27" y="222"/>
                      </a:cubicBezTo>
                      <a:cubicBezTo>
                        <a:pt x="27" y="243"/>
                        <a:pt x="27" y="243"/>
                        <a:pt x="49" y="264"/>
                      </a:cubicBezTo>
                      <a:cubicBezTo>
                        <a:pt x="70" y="312"/>
                        <a:pt x="160" y="375"/>
                        <a:pt x="223" y="444"/>
                      </a:cubicBezTo>
                      <a:cubicBezTo>
                        <a:pt x="265" y="465"/>
                        <a:pt x="292" y="508"/>
                        <a:pt x="334" y="529"/>
                      </a:cubicBezTo>
                      <a:lnTo>
                        <a:pt x="376" y="576"/>
                      </a:lnTo>
                      <a:cubicBezTo>
                        <a:pt x="577" y="751"/>
                        <a:pt x="794" y="883"/>
                        <a:pt x="1037" y="1015"/>
                      </a:cubicBezTo>
                      <a:cubicBezTo>
                        <a:pt x="1613" y="1348"/>
                        <a:pt x="2248" y="1544"/>
                        <a:pt x="2935" y="1544"/>
                      </a:cubicBezTo>
                      <a:lnTo>
                        <a:pt x="2999" y="1544"/>
                      </a:lnTo>
                      <a:cubicBezTo>
                        <a:pt x="4098" y="1523"/>
                        <a:pt x="5113" y="904"/>
                        <a:pt x="5753" y="26"/>
                      </a:cubicBezTo>
                      <a:lnTo>
                        <a:pt x="571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2" name="Google Shape;1702;p50"/>
                <p:cNvSpPr/>
                <p:nvPr/>
              </p:nvSpPr>
              <p:spPr>
                <a:xfrm>
                  <a:off x="-343524" y="2333146"/>
                  <a:ext cx="485218" cy="322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8" h="2296" extrusionOk="0">
                      <a:moveTo>
                        <a:pt x="3410" y="1"/>
                      </a:moveTo>
                      <a:cubicBezTo>
                        <a:pt x="3236" y="286"/>
                        <a:pt x="3040" y="841"/>
                        <a:pt x="2707" y="1323"/>
                      </a:cubicBezTo>
                      <a:cubicBezTo>
                        <a:pt x="2353" y="1809"/>
                        <a:pt x="1872" y="2206"/>
                        <a:pt x="1142" y="2227"/>
                      </a:cubicBezTo>
                      <a:cubicBezTo>
                        <a:pt x="814" y="2227"/>
                        <a:pt x="460" y="2137"/>
                        <a:pt x="42" y="1962"/>
                      </a:cubicBezTo>
                      <a:lnTo>
                        <a:pt x="0" y="2005"/>
                      </a:lnTo>
                      <a:cubicBezTo>
                        <a:pt x="439" y="2206"/>
                        <a:pt x="814" y="2295"/>
                        <a:pt x="1142" y="2295"/>
                      </a:cubicBezTo>
                      <a:cubicBezTo>
                        <a:pt x="1893" y="2295"/>
                        <a:pt x="2400" y="1851"/>
                        <a:pt x="2749" y="1370"/>
                      </a:cubicBezTo>
                      <a:cubicBezTo>
                        <a:pt x="3104" y="863"/>
                        <a:pt x="3304" y="313"/>
                        <a:pt x="3458" y="22"/>
                      </a:cubicBezTo>
                      <a:lnTo>
                        <a:pt x="341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3" name="Google Shape;1703;p50"/>
                <p:cNvSpPr/>
                <p:nvPr/>
              </p:nvSpPr>
              <p:spPr>
                <a:xfrm>
                  <a:off x="-93612" y="2101757"/>
                  <a:ext cx="121094" cy="4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3" h="307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34" y="229"/>
                        <a:pt x="281" y="306"/>
                        <a:pt x="417" y="306"/>
                      </a:cubicBezTo>
                      <a:cubicBezTo>
                        <a:pt x="619" y="306"/>
                        <a:pt x="796" y="134"/>
                        <a:pt x="863" y="43"/>
                      </a:cubicBezTo>
                      <a:lnTo>
                        <a:pt x="863" y="43"/>
                      </a:lnTo>
                      <a:cubicBezTo>
                        <a:pt x="722" y="122"/>
                        <a:pt x="589" y="150"/>
                        <a:pt x="470" y="150"/>
                      </a:cubicBezTo>
                      <a:cubicBezTo>
                        <a:pt x="194" y="15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4" name="Google Shape;1704;p50"/>
                <p:cNvSpPr/>
                <p:nvPr/>
              </p:nvSpPr>
              <p:spPr>
                <a:xfrm>
                  <a:off x="-1014959" y="1538651"/>
                  <a:ext cx="489006" cy="488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" h="3485" extrusionOk="0">
                      <a:moveTo>
                        <a:pt x="1745" y="1"/>
                      </a:moveTo>
                      <a:cubicBezTo>
                        <a:pt x="793" y="1"/>
                        <a:pt x="0" y="772"/>
                        <a:pt x="0" y="1745"/>
                      </a:cubicBezTo>
                      <a:cubicBezTo>
                        <a:pt x="0" y="2713"/>
                        <a:pt x="793" y="3485"/>
                        <a:pt x="1745" y="3485"/>
                      </a:cubicBezTo>
                      <a:cubicBezTo>
                        <a:pt x="2713" y="3485"/>
                        <a:pt x="3484" y="2713"/>
                        <a:pt x="3484" y="1745"/>
                      </a:cubicBezTo>
                      <a:cubicBezTo>
                        <a:pt x="3484" y="772"/>
                        <a:pt x="2713" y="1"/>
                        <a:pt x="174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5" name="Google Shape;1705;p50"/>
                <p:cNvSpPr/>
                <p:nvPr/>
              </p:nvSpPr>
              <p:spPr>
                <a:xfrm>
                  <a:off x="5033" y="3195976"/>
                  <a:ext cx="136669" cy="946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6742" extrusionOk="0">
                      <a:moveTo>
                        <a:pt x="133" y="1"/>
                      </a:moveTo>
                      <a:cubicBezTo>
                        <a:pt x="91" y="529"/>
                        <a:pt x="70" y="1079"/>
                        <a:pt x="70" y="1629"/>
                      </a:cubicBezTo>
                      <a:lnTo>
                        <a:pt x="70" y="1914"/>
                      </a:lnTo>
                      <a:cubicBezTo>
                        <a:pt x="70" y="2226"/>
                        <a:pt x="91" y="2533"/>
                        <a:pt x="91" y="2819"/>
                      </a:cubicBezTo>
                      <a:cubicBezTo>
                        <a:pt x="91" y="3083"/>
                        <a:pt x="1" y="4140"/>
                        <a:pt x="202" y="4843"/>
                      </a:cubicBezTo>
                      <a:cubicBezTo>
                        <a:pt x="424" y="5769"/>
                        <a:pt x="794" y="6498"/>
                        <a:pt x="926" y="6741"/>
                      </a:cubicBezTo>
                      <a:lnTo>
                        <a:pt x="974" y="6720"/>
                      </a:lnTo>
                      <a:cubicBezTo>
                        <a:pt x="842" y="6408"/>
                        <a:pt x="466" y="5769"/>
                        <a:pt x="244" y="4843"/>
                      </a:cubicBezTo>
                      <a:cubicBezTo>
                        <a:pt x="49" y="4140"/>
                        <a:pt x="133" y="3083"/>
                        <a:pt x="133" y="2819"/>
                      </a:cubicBezTo>
                      <a:cubicBezTo>
                        <a:pt x="133" y="2512"/>
                        <a:pt x="112" y="2200"/>
                        <a:pt x="112" y="1914"/>
                      </a:cubicBezTo>
                      <a:cubicBezTo>
                        <a:pt x="112" y="1275"/>
                        <a:pt x="133" y="661"/>
                        <a:pt x="181" y="43"/>
                      </a:cubicBezTo>
                      <a:lnTo>
                        <a:pt x="1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6" name="Google Shape;1706;p50"/>
                <p:cNvSpPr/>
                <p:nvPr/>
              </p:nvSpPr>
              <p:spPr>
                <a:xfrm>
                  <a:off x="197273" y="3195976"/>
                  <a:ext cx="141861" cy="89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" h="641" extrusionOk="0">
                      <a:moveTo>
                        <a:pt x="43" y="1"/>
                      </a:moveTo>
                      <a:lnTo>
                        <a:pt x="0" y="22"/>
                      </a:lnTo>
                      <a:cubicBezTo>
                        <a:pt x="111" y="175"/>
                        <a:pt x="154" y="196"/>
                        <a:pt x="217" y="265"/>
                      </a:cubicBezTo>
                      <a:cubicBezTo>
                        <a:pt x="265" y="286"/>
                        <a:pt x="307" y="307"/>
                        <a:pt x="349" y="350"/>
                      </a:cubicBezTo>
                      <a:cubicBezTo>
                        <a:pt x="571" y="550"/>
                        <a:pt x="793" y="640"/>
                        <a:pt x="1010" y="640"/>
                      </a:cubicBezTo>
                      <a:lnTo>
                        <a:pt x="1010" y="593"/>
                      </a:lnTo>
                      <a:cubicBezTo>
                        <a:pt x="814" y="593"/>
                        <a:pt x="592" y="508"/>
                        <a:pt x="376" y="328"/>
                      </a:cubicBezTo>
                      <a:cubicBezTo>
                        <a:pt x="328" y="286"/>
                        <a:pt x="286" y="244"/>
                        <a:pt x="265" y="217"/>
                      </a:cubicBezTo>
                      <a:cubicBezTo>
                        <a:pt x="175" y="154"/>
                        <a:pt x="132" y="133"/>
                        <a:pt x="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7" name="Google Shape;1707;p50"/>
                <p:cNvSpPr/>
                <p:nvPr/>
              </p:nvSpPr>
              <p:spPr>
                <a:xfrm>
                  <a:off x="-69056" y="2061626"/>
                  <a:ext cx="55706" cy="2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" h="184" extrusionOk="0">
                      <a:moveTo>
                        <a:pt x="397" y="1"/>
                      </a:moveTo>
                      <a:lnTo>
                        <a:pt x="0" y="133"/>
                      </a:lnTo>
                      <a:cubicBezTo>
                        <a:pt x="51" y="164"/>
                        <a:pt x="112" y="184"/>
                        <a:pt x="175" y="184"/>
                      </a:cubicBezTo>
                      <a:cubicBezTo>
                        <a:pt x="198" y="184"/>
                        <a:pt x="221" y="181"/>
                        <a:pt x="243" y="175"/>
                      </a:cubicBezTo>
                      <a:cubicBezTo>
                        <a:pt x="312" y="154"/>
                        <a:pt x="376" y="85"/>
                        <a:pt x="39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8" name="Google Shape;1708;p50"/>
                <p:cNvSpPr/>
                <p:nvPr/>
              </p:nvSpPr>
              <p:spPr>
                <a:xfrm>
                  <a:off x="45867" y="1980801"/>
                  <a:ext cx="21749" cy="21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" h="154" extrusionOk="0">
                      <a:moveTo>
                        <a:pt x="154" y="1"/>
                      </a:moveTo>
                      <a:cubicBezTo>
                        <a:pt x="133" y="1"/>
                        <a:pt x="85" y="1"/>
                        <a:pt x="43" y="48"/>
                      </a:cubicBezTo>
                      <a:cubicBezTo>
                        <a:pt x="22" y="69"/>
                        <a:pt x="1" y="112"/>
                        <a:pt x="1" y="154"/>
                      </a:cubicBezTo>
                      <a:lnTo>
                        <a:pt x="22" y="154"/>
                      </a:lnTo>
                      <a:cubicBezTo>
                        <a:pt x="22" y="112"/>
                        <a:pt x="43" y="69"/>
                        <a:pt x="64" y="48"/>
                      </a:cubicBezTo>
                      <a:cubicBezTo>
                        <a:pt x="85" y="22"/>
                        <a:pt x="133" y="22"/>
                        <a:pt x="154" y="22"/>
                      </a:cubicBezTo>
                      <a:lnTo>
                        <a:pt x="15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09" name="Google Shape;1709;p50"/>
              <p:cNvGrpSpPr/>
              <p:nvPr/>
            </p:nvGrpSpPr>
            <p:grpSpPr>
              <a:xfrm>
                <a:off x="6800376" y="1674286"/>
                <a:ext cx="390430" cy="432449"/>
                <a:chOff x="3306034" y="1949508"/>
                <a:chExt cx="175743" cy="194657"/>
              </a:xfrm>
            </p:grpSpPr>
            <p:sp>
              <p:nvSpPr>
                <p:cNvPr id="1710" name="Google Shape;1710;p50"/>
                <p:cNvSpPr/>
                <p:nvPr/>
              </p:nvSpPr>
              <p:spPr>
                <a:xfrm>
                  <a:off x="3335979" y="1979047"/>
                  <a:ext cx="113719" cy="15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1" h="4639" extrusionOk="0">
                      <a:moveTo>
                        <a:pt x="1704" y="1"/>
                      </a:moveTo>
                      <a:cubicBezTo>
                        <a:pt x="1639" y="1"/>
                        <a:pt x="1573" y="4"/>
                        <a:pt x="1507" y="12"/>
                      </a:cubicBezTo>
                      <a:cubicBezTo>
                        <a:pt x="708" y="104"/>
                        <a:pt x="92" y="748"/>
                        <a:pt x="35" y="1575"/>
                      </a:cubicBezTo>
                      <a:cubicBezTo>
                        <a:pt x="0" y="2134"/>
                        <a:pt x="269" y="2608"/>
                        <a:pt x="651" y="2934"/>
                      </a:cubicBezTo>
                      <a:cubicBezTo>
                        <a:pt x="884" y="3139"/>
                        <a:pt x="1061" y="3436"/>
                        <a:pt x="1097" y="3754"/>
                      </a:cubicBezTo>
                      <a:lnTo>
                        <a:pt x="1181" y="4405"/>
                      </a:lnTo>
                      <a:cubicBezTo>
                        <a:pt x="1181" y="4525"/>
                        <a:pt x="1302" y="4639"/>
                        <a:pt x="1450" y="4639"/>
                      </a:cubicBezTo>
                      <a:lnTo>
                        <a:pt x="1981" y="4639"/>
                      </a:lnTo>
                      <a:cubicBezTo>
                        <a:pt x="2122" y="4639"/>
                        <a:pt x="2243" y="4525"/>
                        <a:pt x="2243" y="4377"/>
                      </a:cubicBezTo>
                      <a:lnTo>
                        <a:pt x="2335" y="3754"/>
                      </a:lnTo>
                      <a:cubicBezTo>
                        <a:pt x="2363" y="3436"/>
                        <a:pt x="2511" y="3139"/>
                        <a:pt x="2745" y="2934"/>
                      </a:cubicBezTo>
                      <a:cubicBezTo>
                        <a:pt x="3127" y="2637"/>
                        <a:pt x="3360" y="2163"/>
                        <a:pt x="3360" y="1667"/>
                      </a:cubicBezTo>
                      <a:cubicBezTo>
                        <a:pt x="3334" y="729"/>
                        <a:pt x="2617" y="1"/>
                        <a:pt x="170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1" name="Google Shape;1711;p50"/>
                <p:cNvSpPr/>
                <p:nvPr/>
              </p:nvSpPr>
              <p:spPr>
                <a:xfrm>
                  <a:off x="3371879" y="2112055"/>
                  <a:ext cx="44053" cy="32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" h="949" extrusionOk="0">
                      <a:moveTo>
                        <a:pt x="0" y="0"/>
                      </a:moveTo>
                      <a:lnTo>
                        <a:pt x="0" y="297"/>
                      </a:lnTo>
                      <a:cubicBezTo>
                        <a:pt x="0" y="651"/>
                        <a:pt x="297" y="948"/>
                        <a:pt x="651" y="948"/>
                      </a:cubicBezTo>
                      <a:cubicBezTo>
                        <a:pt x="1005" y="920"/>
                        <a:pt x="1302" y="651"/>
                        <a:pt x="1302" y="269"/>
                      </a:cubicBezTo>
                      <a:lnTo>
                        <a:pt x="130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2" name="Google Shape;1712;p50"/>
                <p:cNvSpPr/>
                <p:nvPr/>
              </p:nvSpPr>
              <p:spPr>
                <a:xfrm>
                  <a:off x="3363014" y="2022762"/>
                  <a:ext cx="58907" cy="95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1" h="2816" extrusionOk="0">
                      <a:moveTo>
                        <a:pt x="1210" y="163"/>
                      </a:moveTo>
                      <a:cubicBezTo>
                        <a:pt x="1238" y="198"/>
                        <a:pt x="1267" y="255"/>
                        <a:pt x="1267" y="283"/>
                      </a:cubicBezTo>
                      <a:cubicBezTo>
                        <a:pt x="1295" y="375"/>
                        <a:pt x="1295" y="432"/>
                        <a:pt x="1295" y="489"/>
                      </a:cubicBezTo>
                      <a:cubicBezTo>
                        <a:pt x="1267" y="552"/>
                        <a:pt x="1238" y="581"/>
                        <a:pt x="1182" y="581"/>
                      </a:cubicBezTo>
                      <a:cubicBezTo>
                        <a:pt x="1118" y="581"/>
                        <a:pt x="1090" y="552"/>
                        <a:pt x="1090" y="489"/>
                      </a:cubicBezTo>
                      <a:cubicBezTo>
                        <a:pt x="1062" y="460"/>
                        <a:pt x="1062" y="404"/>
                        <a:pt x="1090" y="340"/>
                      </a:cubicBezTo>
                      <a:cubicBezTo>
                        <a:pt x="1118" y="283"/>
                        <a:pt x="1147" y="227"/>
                        <a:pt x="1210" y="163"/>
                      </a:cubicBezTo>
                      <a:close/>
                      <a:moveTo>
                        <a:pt x="616" y="227"/>
                      </a:moveTo>
                      <a:cubicBezTo>
                        <a:pt x="680" y="255"/>
                        <a:pt x="708" y="340"/>
                        <a:pt x="736" y="404"/>
                      </a:cubicBezTo>
                      <a:cubicBezTo>
                        <a:pt x="736" y="489"/>
                        <a:pt x="736" y="552"/>
                        <a:pt x="680" y="609"/>
                      </a:cubicBezTo>
                      <a:cubicBezTo>
                        <a:pt x="663" y="642"/>
                        <a:pt x="625" y="656"/>
                        <a:pt x="584" y="656"/>
                      </a:cubicBezTo>
                      <a:cubicBezTo>
                        <a:pt x="556" y="656"/>
                        <a:pt x="526" y="649"/>
                        <a:pt x="503" y="637"/>
                      </a:cubicBezTo>
                      <a:cubicBezTo>
                        <a:pt x="474" y="609"/>
                        <a:pt x="474" y="581"/>
                        <a:pt x="439" y="517"/>
                      </a:cubicBezTo>
                      <a:cubicBezTo>
                        <a:pt x="439" y="432"/>
                        <a:pt x="503" y="283"/>
                        <a:pt x="616" y="227"/>
                      </a:cubicBezTo>
                      <a:close/>
                      <a:moveTo>
                        <a:pt x="995" y="0"/>
                      </a:moveTo>
                      <a:cubicBezTo>
                        <a:pt x="861" y="0"/>
                        <a:pt x="730" y="70"/>
                        <a:pt x="616" y="135"/>
                      </a:cubicBezTo>
                      <a:cubicBezTo>
                        <a:pt x="559" y="107"/>
                        <a:pt x="531" y="107"/>
                        <a:pt x="474" y="78"/>
                      </a:cubicBezTo>
                      <a:cubicBezTo>
                        <a:pt x="326" y="78"/>
                        <a:pt x="206" y="107"/>
                        <a:pt x="149" y="163"/>
                      </a:cubicBezTo>
                      <a:cubicBezTo>
                        <a:pt x="0" y="340"/>
                        <a:pt x="121" y="729"/>
                        <a:pt x="206" y="991"/>
                      </a:cubicBezTo>
                      <a:cubicBezTo>
                        <a:pt x="234" y="1047"/>
                        <a:pt x="262" y="1111"/>
                        <a:pt x="262" y="1168"/>
                      </a:cubicBezTo>
                      <a:cubicBezTo>
                        <a:pt x="382" y="1642"/>
                        <a:pt x="503" y="2109"/>
                        <a:pt x="588" y="2583"/>
                      </a:cubicBezTo>
                      <a:lnTo>
                        <a:pt x="616" y="2788"/>
                      </a:lnTo>
                      <a:cubicBezTo>
                        <a:pt x="651" y="2788"/>
                        <a:pt x="651" y="2816"/>
                        <a:pt x="651" y="2816"/>
                      </a:cubicBezTo>
                      <a:lnTo>
                        <a:pt x="680" y="2816"/>
                      </a:lnTo>
                      <a:cubicBezTo>
                        <a:pt x="680" y="2788"/>
                        <a:pt x="708" y="2788"/>
                        <a:pt x="680" y="2759"/>
                      </a:cubicBezTo>
                      <a:lnTo>
                        <a:pt x="651" y="2583"/>
                      </a:lnTo>
                      <a:cubicBezTo>
                        <a:pt x="559" y="2109"/>
                        <a:pt x="439" y="1613"/>
                        <a:pt x="326" y="1139"/>
                      </a:cubicBezTo>
                      <a:cubicBezTo>
                        <a:pt x="326" y="1111"/>
                        <a:pt x="298" y="1047"/>
                        <a:pt x="262" y="963"/>
                      </a:cubicBezTo>
                      <a:cubicBezTo>
                        <a:pt x="177" y="729"/>
                        <a:pt x="57" y="340"/>
                        <a:pt x="177" y="198"/>
                      </a:cubicBezTo>
                      <a:cubicBezTo>
                        <a:pt x="234" y="135"/>
                        <a:pt x="326" y="135"/>
                        <a:pt x="474" y="135"/>
                      </a:cubicBezTo>
                      <a:cubicBezTo>
                        <a:pt x="503" y="163"/>
                        <a:pt x="531" y="163"/>
                        <a:pt x="559" y="198"/>
                      </a:cubicBezTo>
                      <a:cubicBezTo>
                        <a:pt x="439" y="283"/>
                        <a:pt x="382" y="404"/>
                        <a:pt x="382" y="552"/>
                      </a:cubicBezTo>
                      <a:cubicBezTo>
                        <a:pt x="411" y="609"/>
                        <a:pt x="439" y="665"/>
                        <a:pt x="474" y="694"/>
                      </a:cubicBezTo>
                      <a:cubicBezTo>
                        <a:pt x="507" y="707"/>
                        <a:pt x="545" y="716"/>
                        <a:pt x="582" y="716"/>
                      </a:cubicBezTo>
                      <a:cubicBezTo>
                        <a:pt x="642" y="716"/>
                        <a:pt x="701" y="694"/>
                        <a:pt x="736" y="637"/>
                      </a:cubicBezTo>
                      <a:cubicBezTo>
                        <a:pt x="793" y="581"/>
                        <a:pt x="793" y="489"/>
                        <a:pt x="793" y="404"/>
                      </a:cubicBezTo>
                      <a:cubicBezTo>
                        <a:pt x="765" y="312"/>
                        <a:pt x="736" y="255"/>
                        <a:pt x="651" y="198"/>
                      </a:cubicBezTo>
                      <a:cubicBezTo>
                        <a:pt x="761" y="127"/>
                        <a:pt x="875" y="60"/>
                        <a:pt x="990" y="60"/>
                      </a:cubicBezTo>
                      <a:cubicBezTo>
                        <a:pt x="1023" y="60"/>
                        <a:pt x="1057" y="66"/>
                        <a:pt x="1090" y="78"/>
                      </a:cubicBezTo>
                      <a:cubicBezTo>
                        <a:pt x="1118" y="78"/>
                        <a:pt x="1147" y="107"/>
                        <a:pt x="1147" y="135"/>
                      </a:cubicBezTo>
                      <a:cubicBezTo>
                        <a:pt x="1090" y="163"/>
                        <a:pt x="1062" y="255"/>
                        <a:pt x="1033" y="312"/>
                      </a:cubicBezTo>
                      <a:cubicBezTo>
                        <a:pt x="1005" y="404"/>
                        <a:pt x="1005" y="460"/>
                        <a:pt x="1033" y="517"/>
                      </a:cubicBezTo>
                      <a:cubicBezTo>
                        <a:pt x="1033" y="581"/>
                        <a:pt x="1090" y="637"/>
                        <a:pt x="1147" y="637"/>
                      </a:cubicBezTo>
                      <a:cubicBezTo>
                        <a:pt x="1159" y="641"/>
                        <a:pt x="1171" y="643"/>
                        <a:pt x="1183" y="643"/>
                      </a:cubicBezTo>
                      <a:cubicBezTo>
                        <a:pt x="1260" y="643"/>
                        <a:pt x="1328" y="568"/>
                        <a:pt x="1359" y="489"/>
                      </a:cubicBezTo>
                      <a:cubicBezTo>
                        <a:pt x="1387" y="432"/>
                        <a:pt x="1359" y="375"/>
                        <a:pt x="1323" y="283"/>
                      </a:cubicBezTo>
                      <a:cubicBezTo>
                        <a:pt x="1295" y="227"/>
                        <a:pt x="1267" y="163"/>
                        <a:pt x="1238" y="135"/>
                      </a:cubicBezTo>
                      <a:cubicBezTo>
                        <a:pt x="1267" y="107"/>
                        <a:pt x="1295" y="78"/>
                        <a:pt x="1323" y="78"/>
                      </a:cubicBezTo>
                      <a:cubicBezTo>
                        <a:pt x="1351" y="72"/>
                        <a:pt x="1381" y="68"/>
                        <a:pt x="1410" y="68"/>
                      </a:cubicBezTo>
                      <a:cubicBezTo>
                        <a:pt x="1506" y="68"/>
                        <a:pt x="1599" y="106"/>
                        <a:pt x="1621" y="198"/>
                      </a:cubicBezTo>
                      <a:cubicBezTo>
                        <a:pt x="1677" y="255"/>
                        <a:pt x="1649" y="340"/>
                        <a:pt x="1649" y="432"/>
                      </a:cubicBezTo>
                      <a:cubicBezTo>
                        <a:pt x="1621" y="665"/>
                        <a:pt x="1564" y="906"/>
                        <a:pt x="1500" y="1111"/>
                      </a:cubicBezTo>
                      <a:cubicBezTo>
                        <a:pt x="1472" y="1288"/>
                        <a:pt x="1415" y="1465"/>
                        <a:pt x="1387" y="1613"/>
                      </a:cubicBezTo>
                      <a:lnTo>
                        <a:pt x="1182" y="2731"/>
                      </a:lnTo>
                      <a:cubicBezTo>
                        <a:pt x="1182" y="2759"/>
                        <a:pt x="1210" y="2759"/>
                        <a:pt x="1210" y="2759"/>
                      </a:cubicBezTo>
                      <a:lnTo>
                        <a:pt x="1238" y="2759"/>
                      </a:lnTo>
                      <a:lnTo>
                        <a:pt x="1444" y="1642"/>
                      </a:lnTo>
                      <a:cubicBezTo>
                        <a:pt x="1472" y="1465"/>
                        <a:pt x="1536" y="1288"/>
                        <a:pt x="1564" y="1139"/>
                      </a:cubicBezTo>
                      <a:cubicBezTo>
                        <a:pt x="1621" y="906"/>
                        <a:pt x="1677" y="665"/>
                        <a:pt x="1712" y="432"/>
                      </a:cubicBezTo>
                      <a:cubicBezTo>
                        <a:pt x="1712" y="340"/>
                        <a:pt x="1741" y="255"/>
                        <a:pt x="1677" y="163"/>
                      </a:cubicBezTo>
                      <a:cubicBezTo>
                        <a:pt x="1631" y="71"/>
                        <a:pt x="1506" y="12"/>
                        <a:pt x="1396" y="12"/>
                      </a:cubicBezTo>
                      <a:cubicBezTo>
                        <a:pt x="1370" y="12"/>
                        <a:pt x="1346" y="15"/>
                        <a:pt x="1323" y="22"/>
                      </a:cubicBezTo>
                      <a:cubicBezTo>
                        <a:pt x="1267" y="50"/>
                        <a:pt x="1238" y="50"/>
                        <a:pt x="1210" y="78"/>
                      </a:cubicBezTo>
                      <a:cubicBezTo>
                        <a:pt x="1182" y="50"/>
                        <a:pt x="1147" y="50"/>
                        <a:pt x="1118" y="22"/>
                      </a:cubicBezTo>
                      <a:cubicBezTo>
                        <a:pt x="1077" y="7"/>
                        <a:pt x="1036" y="0"/>
                        <a:pt x="9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3" name="Google Shape;1713;p50"/>
                <p:cNvSpPr/>
                <p:nvPr/>
              </p:nvSpPr>
              <p:spPr>
                <a:xfrm>
                  <a:off x="3306034" y="2019413"/>
                  <a:ext cx="19184" cy="5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" h="149" extrusionOk="0">
                      <a:moveTo>
                        <a:pt x="36" y="0"/>
                      </a:moveTo>
                      <a:lnTo>
                        <a:pt x="1" y="29"/>
                      </a:lnTo>
                      <a:cubicBezTo>
                        <a:pt x="1" y="57"/>
                        <a:pt x="1" y="57"/>
                        <a:pt x="36" y="57"/>
                      </a:cubicBezTo>
                      <a:lnTo>
                        <a:pt x="531" y="149"/>
                      </a:lnTo>
                      <a:cubicBezTo>
                        <a:pt x="567" y="149"/>
                        <a:pt x="567" y="121"/>
                        <a:pt x="567" y="121"/>
                      </a:cubicBezTo>
                      <a:cubicBezTo>
                        <a:pt x="567" y="85"/>
                        <a:pt x="567" y="85"/>
                        <a:pt x="531" y="85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4" name="Google Shape;1714;p50"/>
                <p:cNvSpPr/>
                <p:nvPr/>
              </p:nvSpPr>
              <p:spPr>
                <a:xfrm>
                  <a:off x="3321125" y="1977761"/>
                  <a:ext cx="14887" cy="14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432" extrusionOk="0">
                      <a:moveTo>
                        <a:pt x="29" y="0"/>
                      </a:moveTo>
                      <a:cubicBezTo>
                        <a:pt x="22" y="0"/>
                        <a:pt x="15" y="7"/>
                        <a:pt x="0" y="22"/>
                      </a:cubicBezTo>
                      <a:lnTo>
                        <a:pt x="0" y="50"/>
                      </a:lnTo>
                      <a:lnTo>
                        <a:pt x="411" y="404"/>
                      </a:lnTo>
                      <a:lnTo>
                        <a:pt x="411" y="432"/>
                      </a:lnTo>
                      <a:cubicBezTo>
                        <a:pt x="439" y="432"/>
                        <a:pt x="439" y="404"/>
                        <a:pt x="439" y="404"/>
                      </a:cubicBezTo>
                      <a:lnTo>
                        <a:pt x="439" y="375"/>
                      </a:lnTo>
                      <a:lnTo>
                        <a:pt x="57" y="22"/>
                      </a:lnTo>
                      <a:cubicBezTo>
                        <a:pt x="43" y="7"/>
                        <a:pt x="36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5" name="Google Shape;1715;p50"/>
                <p:cNvSpPr/>
                <p:nvPr/>
              </p:nvSpPr>
              <p:spPr>
                <a:xfrm>
                  <a:off x="3374992" y="1950455"/>
                  <a:ext cx="5041" cy="1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" h="567" extrusionOk="0">
                      <a:moveTo>
                        <a:pt x="28" y="1"/>
                      </a:moveTo>
                      <a:cubicBezTo>
                        <a:pt x="28" y="36"/>
                        <a:pt x="0" y="36"/>
                        <a:pt x="0" y="65"/>
                      </a:cubicBezTo>
                      <a:cubicBezTo>
                        <a:pt x="28" y="121"/>
                        <a:pt x="28" y="213"/>
                        <a:pt x="57" y="298"/>
                      </a:cubicBezTo>
                      <a:cubicBezTo>
                        <a:pt x="57" y="390"/>
                        <a:pt x="85" y="447"/>
                        <a:pt x="85" y="532"/>
                      </a:cubicBezTo>
                      <a:lnTo>
                        <a:pt x="120" y="567"/>
                      </a:lnTo>
                      <a:cubicBezTo>
                        <a:pt x="149" y="532"/>
                        <a:pt x="149" y="532"/>
                        <a:pt x="149" y="503"/>
                      </a:cubicBezTo>
                      <a:cubicBezTo>
                        <a:pt x="149" y="447"/>
                        <a:pt x="120" y="355"/>
                        <a:pt x="120" y="270"/>
                      </a:cubicBezTo>
                      <a:cubicBezTo>
                        <a:pt x="85" y="178"/>
                        <a:pt x="85" y="93"/>
                        <a:pt x="57" y="36"/>
                      </a:cubicBezTo>
                      <a:cubicBezTo>
                        <a:pt x="57" y="36"/>
                        <a:pt x="57" y="1"/>
                        <a:pt x="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6" name="Google Shape;1716;p50"/>
                <p:cNvSpPr/>
                <p:nvPr/>
              </p:nvSpPr>
              <p:spPr>
                <a:xfrm>
                  <a:off x="3409944" y="1949508"/>
                  <a:ext cx="3857" cy="22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652" extrusionOk="0">
                      <a:moveTo>
                        <a:pt x="85" y="1"/>
                      </a:moveTo>
                      <a:cubicBezTo>
                        <a:pt x="85" y="1"/>
                        <a:pt x="57" y="1"/>
                        <a:pt x="57" y="29"/>
                      </a:cubicBezTo>
                      <a:lnTo>
                        <a:pt x="0" y="623"/>
                      </a:lnTo>
                      <a:cubicBezTo>
                        <a:pt x="0" y="623"/>
                        <a:pt x="0" y="651"/>
                        <a:pt x="28" y="651"/>
                      </a:cubicBezTo>
                      <a:lnTo>
                        <a:pt x="57" y="623"/>
                      </a:lnTo>
                      <a:lnTo>
                        <a:pt x="113" y="29"/>
                      </a:lnTo>
                      <a:cubicBezTo>
                        <a:pt x="113" y="1"/>
                        <a:pt x="113" y="1"/>
                        <a:pt x="8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7" name="Google Shape;1717;p50"/>
                <p:cNvSpPr/>
                <p:nvPr/>
              </p:nvSpPr>
              <p:spPr>
                <a:xfrm>
                  <a:off x="3447739" y="1987573"/>
                  <a:ext cx="19895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411" extrusionOk="0">
                      <a:moveTo>
                        <a:pt x="531" y="0"/>
                      </a:moveTo>
                      <a:lnTo>
                        <a:pt x="29" y="354"/>
                      </a:lnTo>
                      <a:cubicBezTo>
                        <a:pt x="1" y="354"/>
                        <a:pt x="1" y="382"/>
                        <a:pt x="29" y="382"/>
                      </a:cubicBezTo>
                      <a:lnTo>
                        <a:pt x="29" y="411"/>
                      </a:lnTo>
                      <a:lnTo>
                        <a:pt x="57" y="411"/>
                      </a:lnTo>
                      <a:lnTo>
                        <a:pt x="560" y="57"/>
                      </a:lnTo>
                      <a:cubicBezTo>
                        <a:pt x="560" y="29"/>
                        <a:pt x="588" y="29"/>
                        <a:pt x="5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8" name="Google Shape;1718;p50"/>
                <p:cNvSpPr/>
                <p:nvPr/>
              </p:nvSpPr>
              <p:spPr>
                <a:xfrm>
                  <a:off x="3461645" y="2026349"/>
                  <a:ext cx="20132" cy="3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" h="93" extrusionOk="0">
                      <a:moveTo>
                        <a:pt x="35" y="1"/>
                      </a:moveTo>
                      <a:cubicBezTo>
                        <a:pt x="0" y="1"/>
                        <a:pt x="0" y="1"/>
                        <a:pt x="0" y="29"/>
                      </a:cubicBezTo>
                      <a:cubicBezTo>
                        <a:pt x="0" y="29"/>
                        <a:pt x="0" y="57"/>
                        <a:pt x="35" y="57"/>
                      </a:cubicBezTo>
                      <a:lnTo>
                        <a:pt x="566" y="92"/>
                      </a:lnTo>
                      <a:cubicBezTo>
                        <a:pt x="594" y="92"/>
                        <a:pt x="594" y="57"/>
                        <a:pt x="594" y="57"/>
                      </a:cubicBezTo>
                      <a:cubicBezTo>
                        <a:pt x="594" y="29"/>
                        <a:pt x="594" y="29"/>
                        <a:pt x="566" y="29"/>
                      </a:cubicBezTo>
                      <a:lnTo>
                        <a:pt x="3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9" name="Google Shape;1719;p50"/>
                <p:cNvSpPr/>
                <p:nvPr/>
              </p:nvSpPr>
              <p:spPr>
                <a:xfrm>
                  <a:off x="3346028" y="1991397"/>
                  <a:ext cx="36880" cy="56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1657" extrusionOk="0">
                      <a:moveTo>
                        <a:pt x="1033" y="1"/>
                      </a:moveTo>
                      <a:cubicBezTo>
                        <a:pt x="708" y="64"/>
                        <a:pt x="411" y="298"/>
                        <a:pt x="234" y="623"/>
                      </a:cubicBezTo>
                      <a:cubicBezTo>
                        <a:pt x="57" y="913"/>
                        <a:pt x="0" y="1302"/>
                        <a:pt x="120" y="1621"/>
                      </a:cubicBezTo>
                      <a:cubicBezTo>
                        <a:pt x="120" y="1621"/>
                        <a:pt x="120" y="1656"/>
                        <a:pt x="149" y="1656"/>
                      </a:cubicBezTo>
                      <a:cubicBezTo>
                        <a:pt x="149" y="1656"/>
                        <a:pt x="177" y="1621"/>
                        <a:pt x="149" y="1592"/>
                      </a:cubicBezTo>
                      <a:cubicBezTo>
                        <a:pt x="57" y="1302"/>
                        <a:pt x="120" y="913"/>
                        <a:pt x="269" y="652"/>
                      </a:cubicBezTo>
                      <a:cubicBezTo>
                        <a:pt x="446" y="354"/>
                        <a:pt x="736" y="121"/>
                        <a:pt x="1061" y="64"/>
                      </a:cubicBezTo>
                      <a:cubicBezTo>
                        <a:pt x="1061" y="29"/>
                        <a:pt x="1090" y="29"/>
                        <a:pt x="109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0" name="Google Shape;1720;p50"/>
            <p:cNvGrpSpPr/>
            <p:nvPr/>
          </p:nvGrpSpPr>
          <p:grpSpPr>
            <a:xfrm>
              <a:off x="6331015" y="4090300"/>
              <a:ext cx="360758" cy="258297"/>
              <a:chOff x="4992850" y="4345375"/>
              <a:chExt cx="607336" cy="638400"/>
            </a:xfrm>
          </p:grpSpPr>
          <p:sp>
            <p:nvSpPr>
              <p:cNvPr id="1721" name="Google Shape;1721;p50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50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3" name="Google Shape;1723;p50"/>
            <p:cNvGrpSpPr/>
            <p:nvPr/>
          </p:nvGrpSpPr>
          <p:grpSpPr>
            <a:xfrm>
              <a:off x="6096822" y="2312708"/>
              <a:ext cx="234196" cy="188409"/>
              <a:chOff x="5151797" y="479071"/>
              <a:chExt cx="234196" cy="188409"/>
            </a:xfrm>
          </p:grpSpPr>
          <p:sp>
            <p:nvSpPr>
              <p:cNvPr id="1724" name="Google Shape;1724;p50"/>
              <p:cNvSpPr/>
              <p:nvPr/>
            </p:nvSpPr>
            <p:spPr>
              <a:xfrm>
                <a:off x="5151797" y="479071"/>
                <a:ext cx="12222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226" extrusionOk="0">
                    <a:moveTo>
                      <a:pt x="1234" y="0"/>
                    </a:moveTo>
                    <a:cubicBezTo>
                      <a:pt x="1175" y="0"/>
                      <a:pt x="1109" y="21"/>
                      <a:pt x="1062" y="68"/>
                    </a:cubicBezTo>
                    <a:lnTo>
                      <a:pt x="1" y="1165"/>
                    </a:lnTo>
                    <a:lnTo>
                      <a:pt x="1062" y="2162"/>
                    </a:lnTo>
                    <a:cubicBezTo>
                      <a:pt x="1118" y="2190"/>
                      <a:pt x="1175" y="2226"/>
                      <a:pt x="1203" y="2226"/>
                    </a:cubicBezTo>
                    <a:cubicBezTo>
                      <a:pt x="1267" y="2226"/>
                      <a:pt x="1324" y="2190"/>
                      <a:pt x="1380" y="2162"/>
                    </a:cubicBezTo>
                    <a:cubicBezTo>
                      <a:pt x="1444" y="2077"/>
                      <a:pt x="1444" y="1929"/>
                      <a:pt x="1352" y="1837"/>
                    </a:cubicBezTo>
                    <a:lnTo>
                      <a:pt x="616" y="1165"/>
                    </a:lnTo>
                    <a:lnTo>
                      <a:pt x="1380" y="365"/>
                    </a:lnTo>
                    <a:cubicBezTo>
                      <a:pt x="1444" y="280"/>
                      <a:pt x="1444" y="132"/>
                      <a:pt x="1352" y="40"/>
                    </a:cubicBezTo>
                    <a:cubicBezTo>
                      <a:pt x="1327" y="14"/>
                      <a:pt x="1282" y="0"/>
                      <a:pt x="123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50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6" name="Group 1535">
            <a:extLst>
              <a:ext uri="{FF2B5EF4-FFF2-40B4-BE49-F238E27FC236}">
                <a16:creationId xmlns:a16="http://schemas.microsoft.com/office/drawing/2014/main" id="{9076429D-A17B-4254-C75F-62A05B60ED00}"/>
              </a:ext>
            </a:extLst>
          </p:cNvPr>
          <p:cNvGrpSpPr/>
          <p:nvPr/>
        </p:nvGrpSpPr>
        <p:grpSpPr>
          <a:xfrm>
            <a:off x="3189978" y="939666"/>
            <a:ext cx="5569392" cy="4203834"/>
            <a:chOff x="3933823" y="118111"/>
            <a:chExt cx="7614369" cy="695541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DF6386C-BBEC-22D1-2C8F-398079C09EF6}"/>
                </a:ext>
              </a:extLst>
            </p:cNvPr>
            <p:cNvSpPr/>
            <p:nvPr/>
          </p:nvSpPr>
          <p:spPr>
            <a:xfrm>
              <a:off x="3933823" y="1204913"/>
              <a:ext cx="4000500" cy="647700"/>
            </a:xfrm>
            <a:prstGeom prst="rect">
              <a:avLst/>
            </a:prstGeom>
            <a:noFill/>
            <a:ln w="19050">
              <a:solidFill>
                <a:schemeClr val="dk1"/>
              </a:solidFill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Open File Fat (</a:t>
              </a:r>
              <a:r>
                <a:rPr lang="en-US" sz="1050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floppy.img</a:t>
              </a:r>
              <a:r>
                <a:rPr lang="en-US" sz="105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)</a:t>
              </a:r>
            </a:p>
            <a:p>
              <a:pPr algn="ctr"/>
              <a:r>
                <a:rPr lang="en-US" sz="105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FILE * </a:t>
              </a:r>
              <a:r>
                <a:rPr lang="en-US" sz="1050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FATptr</a:t>
              </a:r>
              <a:r>
                <a:rPr lang="en-US" sz="105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= </a:t>
              </a:r>
              <a:r>
                <a:rPr lang="en-US" sz="1050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fopen</a:t>
              </a:r>
              <a:r>
                <a:rPr lang="en-US" sz="105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(“</a:t>
              </a:r>
              <a:r>
                <a:rPr lang="en-US" sz="1050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floppy.img</a:t>
              </a:r>
              <a:r>
                <a:rPr lang="en-US" sz="105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”, “</a:t>
              </a:r>
              <a:r>
                <a:rPr lang="en-US" sz="1050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rb</a:t>
              </a:r>
              <a:r>
                <a:rPr lang="en-US" sz="105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”)</a:t>
              </a:r>
              <a:endParaRPr lang="vi-VN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CB95D016-02BE-093A-E39A-B1AC8AD84000}"/>
                </a:ext>
              </a:extLst>
            </p:cNvPr>
            <p:cNvSpPr/>
            <p:nvPr/>
          </p:nvSpPr>
          <p:spPr>
            <a:xfrm>
              <a:off x="4495800" y="2419350"/>
              <a:ext cx="2876549" cy="790575"/>
            </a:xfrm>
            <a:prstGeom prst="diamond">
              <a:avLst/>
            </a:prstGeom>
            <a:noFill/>
            <a:ln w="19050">
              <a:solidFill>
                <a:schemeClr val="dk1"/>
              </a:solidFill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FATptr</a:t>
              </a:r>
              <a:r>
                <a:rPr lang="en-US" sz="9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!= NULL</a:t>
              </a:r>
              <a:endParaRPr lang="vi-VN" sz="9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7B0CD2-B376-A52C-0453-2F3EF6E24D44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7372349" y="2814637"/>
              <a:ext cx="1200151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7637B6C-1E55-C799-AB38-626C98BBE7F1}"/>
                </a:ext>
              </a:extLst>
            </p:cNvPr>
            <p:cNvSpPr/>
            <p:nvPr/>
          </p:nvSpPr>
          <p:spPr>
            <a:xfrm>
              <a:off x="8572500" y="2490787"/>
              <a:ext cx="1438276" cy="647700"/>
            </a:xfrm>
            <a:prstGeom prst="rect">
              <a:avLst/>
            </a:prstGeom>
            <a:noFill/>
            <a:ln w="19050">
              <a:solidFill>
                <a:schemeClr val="dk1"/>
              </a:solidFill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File not exist</a:t>
              </a:r>
              <a:endParaRPr lang="vi-VN" sz="105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9AE93E5-FB4C-DC03-08DA-45BF242F70A1}"/>
                </a:ext>
              </a:extLst>
            </p:cNvPr>
            <p:cNvSpPr/>
            <p:nvPr/>
          </p:nvSpPr>
          <p:spPr>
            <a:xfrm>
              <a:off x="5399960" y="118111"/>
              <a:ext cx="1074349" cy="75247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 w="19050">
              <a:solidFill>
                <a:schemeClr val="dk1"/>
              </a:solidFill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Begin</a:t>
              </a:r>
              <a:endParaRPr lang="vi-VN" sz="105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DCAEF4B-22FD-53AF-16C6-A6DD25DE393C}"/>
                </a:ext>
              </a:extLst>
            </p:cNvPr>
            <p:cNvSpPr/>
            <p:nvPr/>
          </p:nvSpPr>
          <p:spPr>
            <a:xfrm>
              <a:off x="10624267" y="2457450"/>
              <a:ext cx="923925" cy="752476"/>
            </a:xfrm>
            <a:prstGeom prst="ellipse">
              <a:avLst/>
            </a:prstGeom>
            <a:solidFill>
              <a:srgbClr val="FF0000">
                <a:alpha val="26000"/>
              </a:srgbClr>
            </a:solidFill>
            <a:ln w="19050">
              <a:solidFill>
                <a:schemeClr val="dk1"/>
              </a:solidFill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End</a:t>
              </a:r>
              <a:endParaRPr lang="vi-VN" sz="105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36561F0-27BB-6549-97AC-AA0BCEC72BBA}"/>
                </a:ext>
              </a:extLst>
            </p:cNvPr>
            <p:cNvCxnSpPr>
              <a:cxnSpLocks/>
            </p:cNvCxnSpPr>
            <p:nvPr/>
          </p:nvCxnSpPr>
          <p:spPr>
            <a:xfrm>
              <a:off x="10010776" y="2814639"/>
              <a:ext cx="60465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741B607-E61E-112C-F65F-5CA6AC119269}"/>
                </a:ext>
              </a:extLst>
            </p:cNvPr>
            <p:cNvSpPr txBox="1"/>
            <p:nvPr/>
          </p:nvSpPr>
          <p:spPr>
            <a:xfrm>
              <a:off x="7596187" y="2457450"/>
              <a:ext cx="1438276" cy="420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False</a:t>
              </a:r>
              <a:endParaRPr lang="vi-VN" sz="105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C1A22FA-BFDF-280B-FF54-2A8B2B952884}"/>
                </a:ext>
              </a:extLst>
            </p:cNvPr>
            <p:cNvCxnSpPr>
              <a:cxnSpLocks/>
              <a:stCxn id="22" idx="4"/>
              <a:endCxn id="18" idx="0"/>
            </p:cNvCxnSpPr>
            <p:nvPr/>
          </p:nvCxnSpPr>
          <p:spPr>
            <a:xfrm flipH="1">
              <a:off x="5934074" y="870587"/>
              <a:ext cx="3061" cy="3343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9B8FF9D-647B-2069-7633-A24E9BF4294F}"/>
                </a:ext>
              </a:extLst>
            </p:cNvPr>
            <p:cNvCxnSpPr>
              <a:stCxn id="18" idx="2"/>
              <a:endCxn id="19" idx="0"/>
            </p:cNvCxnSpPr>
            <p:nvPr/>
          </p:nvCxnSpPr>
          <p:spPr>
            <a:xfrm>
              <a:off x="5934073" y="1852613"/>
              <a:ext cx="2" cy="5667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42D247-7881-35EB-66D0-B42B94E369BE}"/>
                </a:ext>
              </a:extLst>
            </p:cNvPr>
            <p:cNvSpPr/>
            <p:nvPr/>
          </p:nvSpPr>
          <p:spPr>
            <a:xfrm>
              <a:off x="3933823" y="3880326"/>
              <a:ext cx="4000500" cy="790567"/>
            </a:xfrm>
            <a:prstGeom prst="rect">
              <a:avLst/>
            </a:prstGeom>
            <a:noFill/>
            <a:ln w="19050">
              <a:solidFill>
                <a:schemeClr val="dk1"/>
              </a:solidFill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Read Boot Sector</a:t>
              </a:r>
            </a:p>
            <a:p>
              <a:pPr algn="ctr"/>
              <a:r>
                <a:rPr lang="en-US" sz="105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Calculate </a:t>
              </a:r>
              <a:r>
                <a:rPr lang="en-US" sz="105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Fat Address</a:t>
              </a:r>
              <a:r>
                <a:rPr lang="en-US" sz="105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105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Root Directory Address</a:t>
              </a:r>
              <a:r>
                <a:rPr lang="en-US" sz="105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105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Data Area Address</a:t>
              </a:r>
              <a:endParaRPr lang="vi-VN" sz="105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B525A59-BE37-653A-8D06-1372327B49BC}"/>
                </a:ext>
              </a:extLst>
            </p:cNvPr>
            <p:cNvCxnSpPr>
              <a:cxnSpLocks/>
              <a:stCxn id="19" idx="2"/>
              <a:endCxn id="28" idx="0"/>
            </p:cNvCxnSpPr>
            <p:nvPr/>
          </p:nvCxnSpPr>
          <p:spPr>
            <a:xfrm flipH="1">
              <a:off x="5934073" y="3209925"/>
              <a:ext cx="2" cy="6704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2EAB764-5DA6-6B13-72EF-4EFC4D6FFB89}"/>
                </a:ext>
              </a:extLst>
            </p:cNvPr>
            <p:cNvSpPr/>
            <p:nvPr/>
          </p:nvSpPr>
          <p:spPr>
            <a:xfrm>
              <a:off x="3933823" y="5323047"/>
              <a:ext cx="4000500" cy="790566"/>
            </a:xfrm>
            <a:prstGeom prst="rect">
              <a:avLst/>
            </a:prstGeom>
            <a:noFill/>
            <a:ln w="19050">
              <a:solidFill>
                <a:schemeClr val="dk1"/>
              </a:solidFill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Add to Linked List –&gt; HEAD = 0x2600</a:t>
              </a:r>
              <a:endParaRPr lang="vi-VN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59DE64E-8234-72C1-2D50-C02AFAA0C692}"/>
                </a:ext>
              </a:extLst>
            </p:cNvPr>
            <p:cNvCxnSpPr>
              <a:cxnSpLocks/>
              <a:stCxn id="28" idx="2"/>
              <a:endCxn id="30" idx="0"/>
            </p:cNvCxnSpPr>
            <p:nvPr/>
          </p:nvCxnSpPr>
          <p:spPr>
            <a:xfrm>
              <a:off x="5934073" y="4670893"/>
              <a:ext cx="0" cy="65215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6" name="Straight Arrow Connector 1725">
              <a:extLst>
                <a:ext uri="{FF2B5EF4-FFF2-40B4-BE49-F238E27FC236}">
                  <a16:creationId xmlns:a16="http://schemas.microsoft.com/office/drawing/2014/main" id="{E63391C6-F262-BFBC-B5D5-597437B244AC}"/>
                </a:ext>
              </a:extLst>
            </p:cNvPr>
            <p:cNvCxnSpPr>
              <a:cxnSpLocks/>
            </p:cNvCxnSpPr>
            <p:nvPr/>
          </p:nvCxnSpPr>
          <p:spPr>
            <a:xfrm>
              <a:off x="5934072" y="6113613"/>
              <a:ext cx="0" cy="95991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27" name="TextBox 1726">
              <a:extLst>
                <a:ext uri="{FF2B5EF4-FFF2-40B4-BE49-F238E27FC236}">
                  <a16:creationId xmlns:a16="http://schemas.microsoft.com/office/drawing/2014/main" id="{863E672F-5D84-56CE-9FEE-CB0DE7B00C2D}"/>
                </a:ext>
              </a:extLst>
            </p:cNvPr>
            <p:cNvSpPr txBox="1"/>
            <p:nvPr/>
          </p:nvSpPr>
          <p:spPr>
            <a:xfrm>
              <a:off x="5934072" y="3335000"/>
              <a:ext cx="1438276" cy="420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True</a:t>
              </a:r>
              <a:endParaRPr lang="vi-VN" sz="105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roup 1296">
            <a:extLst>
              <a:ext uri="{FF2B5EF4-FFF2-40B4-BE49-F238E27FC236}">
                <a16:creationId xmlns:a16="http://schemas.microsoft.com/office/drawing/2014/main" id="{C94959F7-588F-FEB2-D841-C5DDCDA52BD7}"/>
              </a:ext>
            </a:extLst>
          </p:cNvPr>
          <p:cNvGrpSpPr/>
          <p:nvPr/>
        </p:nvGrpSpPr>
        <p:grpSpPr>
          <a:xfrm>
            <a:off x="1117417" y="0"/>
            <a:ext cx="7074616" cy="4714694"/>
            <a:chOff x="1829697" y="-7395"/>
            <a:chExt cx="10195299" cy="6794392"/>
          </a:xfrm>
        </p:grpSpPr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F8CD7CEE-EF55-F8D3-D312-D6BA9E7B4B63}"/>
                </a:ext>
              </a:extLst>
            </p:cNvPr>
            <p:cNvSpPr/>
            <p:nvPr/>
          </p:nvSpPr>
          <p:spPr>
            <a:xfrm>
              <a:off x="4102732" y="3107990"/>
              <a:ext cx="5650868" cy="797240"/>
            </a:xfrm>
            <a:prstGeom prst="diamond">
              <a:avLst/>
            </a:prstGeom>
            <a:noFill/>
            <a:ln w="19050">
              <a:solidFill>
                <a:schemeClr val="dk1"/>
              </a:solidFill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dk1"/>
                  </a:solidFill>
                </a:rPr>
                <a:t>User Input (</a:t>
              </a:r>
              <a:r>
                <a:rPr lang="en-US" sz="900" dirty="0" err="1">
                  <a:solidFill>
                    <a:schemeClr val="dk1"/>
                  </a:solidFill>
                </a:rPr>
                <a:t>scanf</a:t>
              </a:r>
              <a:r>
                <a:rPr lang="en-US" sz="900" dirty="0">
                  <a:solidFill>
                    <a:schemeClr val="dk1"/>
                  </a:solidFill>
                </a:rPr>
                <a:t>)</a:t>
              </a:r>
            </a:p>
            <a:p>
              <a:pPr algn="ctr"/>
              <a:r>
                <a:rPr lang="en-US" sz="900" dirty="0"/>
                <a:t>-1</a:t>
              </a:r>
              <a:r>
                <a:rPr lang="en-US" sz="900" dirty="0">
                  <a:solidFill>
                    <a:schemeClr val="dk1"/>
                  </a:solidFill>
                </a:rPr>
                <a:t> &lt;= </a:t>
              </a:r>
              <a:r>
                <a:rPr lang="en-US" sz="900" dirty="0" err="1">
                  <a:solidFill>
                    <a:schemeClr val="dk1"/>
                  </a:solidFill>
                </a:rPr>
                <a:t>UserInput</a:t>
              </a:r>
              <a:r>
                <a:rPr lang="en-US" sz="900" dirty="0">
                  <a:solidFill>
                    <a:schemeClr val="dk1"/>
                  </a:solidFill>
                </a:rPr>
                <a:t> &lt;= Num of Files</a:t>
              </a:r>
              <a:endParaRPr lang="vi-VN" sz="900" dirty="0">
                <a:solidFill>
                  <a:schemeClr val="dk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8FCACF-52BE-6336-B5CA-F37A6ED50A4C}"/>
                </a:ext>
              </a:extLst>
            </p:cNvPr>
            <p:cNvSpPr/>
            <p:nvPr/>
          </p:nvSpPr>
          <p:spPr>
            <a:xfrm>
              <a:off x="4262510" y="4561901"/>
              <a:ext cx="5314166" cy="571238"/>
            </a:xfrm>
            <a:prstGeom prst="rect">
              <a:avLst/>
            </a:prstGeom>
            <a:noFill/>
            <a:ln w="19050">
              <a:solidFill>
                <a:schemeClr val="dk1"/>
              </a:solidFill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Read File with User Input positon to Calculate </a:t>
              </a:r>
              <a:r>
                <a:rPr lang="en-US" sz="900" b="1"/>
                <a:t>Cluster Number </a:t>
              </a:r>
              <a:r>
                <a:rPr lang="en-US" sz="900"/>
                <a:t>and find </a:t>
              </a:r>
              <a:r>
                <a:rPr lang="en-US" sz="900" b="1"/>
                <a:t>Attribute</a:t>
              </a:r>
              <a:endParaRPr lang="vi-VN" sz="900" b="1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1E4CEAF-1B92-2898-C0D2-762AC5845990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6919593" y="3905230"/>
              <a:ext cx="8573" cy="6566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D08FE28-E18A-6F14-954C-3212F14AC6C6}"/>
                </a:ext>
              </a:extLst>
            </p:cNvPr>
            <p:cNvCxnSpPr>
              <a:cxnSpLocks/>
              <a:stCxn id="15" idx="2"/>
              <a:endCxn id="29" idx="0"/>
            </p:cNvCxnSpPr>
            <p:nvPr/>
          </p:nvCxnSpPr>
          <p:spPr>
            <a:xfrm flipH="1">
              <a:off x="6918960" y="5133139"/>
              <a:ext cx="633" cy="18927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4953BF3-2913-AE08-3B91-14C5D2A53B52}"/>
                </a:ext>
              </a:extLst>
            </p:cNvPr>
            <p:cNvSpPr/>
            <p:nvPr/>
          </p:nvSpPr>
          <p:spPr>
            <a:xfrm>
              <a:off x="7405690" y="1941842"/>
              <a:ext cx="3556949" cy="647700"/>
            </a:xfrm>
            <a:prstGeom prst="rect">
              <a:avLst/>
            </a:prstGeom>
            <a:noFill/>
            <a:ln w="19050">
              <a:solidFill>
                <a:schemeClr val="dk1"/>
              </a:solidFill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FAT_Print_Folder (CurrentAddress)</a:t>
              </a:r>
            </a:p>
            <a:p>
              <a:pPr algn="ctr"/>
              <a:r>
                <a:rPr lang="en-US" sz="900"/>
                <a:t>Num of Files = Total File in Folder</a:t>
              </a:r>
            </a:p>
          </p:txBody>
        </p:sp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C0B00B27-6643-E930-EA78-3CE7CAFD3BAE}"/>
                </a:ext>
              </a:extLst>
            </p:cNvPr>
            <p:cNvSpPr/>
            <p:nvPr/>
          </p:nvSpPr>
          <p:spPr>
            <a:xfrm>
              <a:off x="4683761" y="1010455"/>
              <a:ext cx="4470399" cy="790575"/>
            </a:xfrm>
            <a:prstGeom prst="diamond">
              <a:avLst/>
            </a:prstGeom>
            <a:noFill/>
            <a:ln w="19050">
              <a:solidFill>
                <a:schemeClr val="dk1"/>
              </a:solidFill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CurrentAddress = Root Directory Address </a:t>
              </a:r>
              <a:endParaRPr lang="vi-VN" sz="900">
                <a:solidFill>
                  <a:schemeClr val="dk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6C8B47F-0843-9456-DEC8-2D6021E141B6}"/>
                </a:ext>
              </a:extLst>
            </p:cNvPr>
            <p:cNvCxnSpPr>
              <a:cxnSpLocks/>
              <a:stCxn id="1293" idx="2"/>
              <a:endCxn id="19" idx="0"/>
            </p:cNvCxnSpPr>
            <p:nvPr/>
          </p:nvCxnSpPr>
          <p:spPr>
            <a:xfrm flipH="1">
              <a:off x="6918961" y="755185"/>
              <a:ext cx="9204" cy="2552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E6BBCA4-951F-CBD7-D3F1-8C661EF24C50}"/>
                </a:ext>
              </a:extLst>
            </p:cNvPr>
            <p:cNvCxnSpPr>
              <a:cxnSpLocks/>
            </p:cNvCxnSpPr>
            <p:nvPr/>
          </p:nvCxnSpPr>
          <p:spPr>
            <a:xfrm>
              <a:off x="4694396" y="1405743"/>
              <a:ext cx="0" cy="5519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7D357B6-4785-39C2-2F59-4FFE377E7013}"/>
                </a:ext>
              </a:extLst>
            </p:cNvPr>
            <p:cNvCxnSpPr>
              <a:cxnSpLocks/>
            </p:cNvCxnSpPr>
            <p:nvPr/>
          </p:nvCxnSpPr>
          <p:spPr>
            <a:xfrm>
              <a:off x="9172579" y="1405743"/>
              <a:ext cx="1902" cy="5519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4EC99B-C6CA-5C56-6009-74A3D5067A08}"/>
                </a:ext>
              </a:extLst>
            </p:cNvPr>
            <p:cNvSpPr txBox="1"/>
            <p:nvPr/>
          </p:nvSpPr>
          <p:spPr>
            <a:xfrm>
              <a:off x="4109085" y="1505334"/>
              <a:ext cx="1438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True</a:t>
              </a:r>
              <a:endParaRPr lang="vi-VN" sz="9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3069D4-332B-A205-AA2E-C4D3B41F98CF}"/>
                </a:ext>
              </a:extLst>
            </p:cNvPr>
            <p:cNvSpPr txBox="1"/>
            <p:nvPr/>
          </p:nvSpPr>
          <p:spPr>
            <a:xfrm>
              <a:off x="9154159" y="1512455"/>
              <a:ext cx="1438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False</a:t>
              </a:r>
              <a:endParaRPr lang="vi-VN" sz="900" dirty="0"/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0BA7B3B6-763C-836B-49D3-7046E0BBE471}"/>
                </a:ext>
              </a:extLst>
            </p:cNvPr>
            <p:cNvCxnSpPr>
              <a:cxnSpLocks/>
              <a:stCxn id="18" idx="2"/>
              <a:endCxn id="14" idx="0"/>
            </p:cNvCxnSpPr>
            <p:nvPr/>
          </p:nvCxnSpPr>
          <p:spPr>
            <a:xfrm rot="5400000">
              <a:off x="7796942" y="1720767"/>
              <a:ext cx="518448" cy="225599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CF11EFF-6441-2812-07A3-0164DAD9E324}"/>
                </a:ext>
              </a:extLst>
            </p:cNvPr>
            <p:cNvSpPr txBox="1"/>
            <p:nvPr/>
          </p:nvSpPr>
          <p:spPr>
            <a:xfrm>
              <a:off x="5413687" y="4028112"/>
              <a:ext cx="302894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User Input == {1 -&gt; Num Of Files}</a:t>
              </a:r>
              <a:endParaRPr lang="vi-VN" sz="9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CD115B-3CAD-E3CA-5B1E-1E7DEE59776E}"/>
                </a:ext>
              </a:extLst>
            </p:cNvPr>
            <p:cNvSpPr/>
            <p:nvPr/>
          </p:nvSpPr>
          <p:spPr>
            <a:xfrm>
              <a:off x="2915921" y="1958861"/>
              <a:ext cx="3556949" cy="647700"/>
            </a:xfrm>
            <a:prstGeom prst="rect">
              <a:avLst/>
            </a:prstGeom>
            <a:noFill/>
            <a:ln w="19050">
              <a:solidFill>
                <a:schemeClr val="dk1"/>
              </a:solidFill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FAT_Print_RootDirector</a:t>
              </a:r>
            </a:p>
            <a:p>
              <a:pPr algn="ctr"/>
              <a:r>
                <a:rPr lang="en-US" sz="900"/>
                <a:t>Num of Files = Total File in Root</a:t>
              </a: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42292A2E-C6AB-B035-A1DF-B838DC8F96B5}"/>
                </a:ext>
              </a:extLst>
            </p:cNvPr>
            <p:cNvCxnSpPr>
              <a:cxnSpLocks/>
              <a:stCxn id="27" idx="2"/>
              <a:endCxn id="14" idx="0"/>
            </p:cNvCxnSpPr>
            <p:nvPr/>
          </p:nvCxnSpPr>
          <p:spPr>
            <a:xfrm rot="16200000" flipH="1">
              <a:off x="5560567" y="1740390"/>
              <a:ext cx="501429" cy="2233770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AF7BE4C4-B06D-D305-E345-78A55F9E341C}"/>
                </a:ext>
              </a:extLst>
            </p:cNvPr>
            <p:cNvSpPr/>
            <p:nvPr/>
          </p:nvSpPr>
          <p:spPr>
            <a:xfrm>
              <a:off x="4573268" y="5322415"/>
              <a:ext cx="4691384" cy="647700"/>
            </a:xfrm>
            <a:prstGeom prst="diamond">
              <a:avLst/>
            </a:prstGeom>
            <a:noFill/>
            <a:ln w="19050">
              <a:solidFill>
                <a:schemeClr val="dk1"/>
              </a:solidFill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>
                  <a:solidFill>
                    <a:schemeClr val="dk1"/>
                  </a:solidFill>
                </a:rPr>
                <a:t>Attribute of File == Folder</a:t>
              </a:r>
              <a:endParaRPr lang="vi-VN" sz="900">
                <a:solidFill>
                  <a:schemeClr val="dk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B044EB4-4B7C-D83B-C937-0E8EC2F9C3C1}"/>
                </a:ext>
              </a:extLst>
            </p:cNvPr>
            <p:cNvSpPr/>
            <p:nvPr/>
          </p:nvSpPr>
          <p:spPr>
            <a:xfrm>
              <a:off x="10246521" y="5322415"/>
              <a:ext cx="1778475" cy="647700"/>
            </a:xfrm>
            <a:prstGeom prst="rect">
              <a:avLst/>
            </a:prstGeom>
            <a:noFill/>
            <a:ln w="19050">
              <a:solidFill>
                <a:schemeClr val="dk1"/>
              </a:solidFill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FAT_Read File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95324B5-E4D9-543A-E5DA-D8ADCECC1AE4}"/>
                </a:ext>
              </a:extLst>
            </p:cNvPr>
            <p:cNvCxnSpPr>
              <a:cxnSpLocks/>
              <a:stCxn id="29" idx="3"/>
              <a:endCxn id="30" idx="1"/>
            </p:cNvCxnSpPr>
            <p:nvPr/>
          </p:nvCxnSpPr>
          <p:spPr>
            <a:xfrm>
              <a:off x="9264652" y="5646265"/>
              <a:ext cx="98186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0" name="TextBox 1279">
              <a:extLst>
                <a:ext uri="{FF2B5EF4-FFF2-40B4-BE49-F238E27FC236}">
                  <a16:creationId xmlns:a16="http://schemas.microsoft.com/office/drawing/2014/main" id="{6B996542-3652-67AD-A401-A7B3AEFA545F}"/>
                </a:ext>
              </a:extLst>
            </p:cNvPr>
            <p:cNvSpPr txBox="1"/>
            <p:nvPr/>
          </p:nvSpPr>
          <p:spPr>
            <a:xfrm>
              <a:off x="9436018" y="5326936"/>
              <a:ext cx="1438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False</a:t>
              </a:r>
              <a:endParaRPr lang="vi-VN" sz="900" dirty="0"/>
            </a:p>
          </p:txBody>
        </p:sp>
        <p:cxnSp>
          <p:nvCxnSpPr>
            <p:cNvPr id="1281" name="Connector: Elbow 1280">
              <a:extLst>
                <a:ext uri="{FF2B5EF4-FFF2-40B4-BE49-F238E27FC236}">
                  <a16:creationId xmlns:a16="http://schemas.microsoft.com/office/drawing/2014/main" id="{51C7FC81-BD51-B1DD-19F5-301835344C62}"/>
                </a:ext>
              </a:extLst>
            </p:cNvPr>
            <p:cNvCxnSpPr>
              <a:cxnSpLocks/>
              <a:stCxn id="1295" idx="1"/>
              <a:endCxn id="1293" idx="1"/>
            </p:cNvCxnSpPr>
            <p:nvPr/>
          </p:nvCxnSpPr>
          <p:spPr>
            <a:xfrm rot="10800000" flipH="1">
              <a:off x="4357598" y="540672"/>
              <a:ext cx="792091" cy="5964096"/>
            </a:xfrm>
            <a:prstGeom prst="bentConnector3">
              <a:avLst>
                <a:gd name="adj1" fmla="val -350918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2" name="Connector: Elbow 1281">
              <a:extLst>
                <a:ext uri="{FF2B5EF4-FFF2-40B4-BE49-F238E27FC236}">
                  <a16:creationId xmlns:a16="http://schemas.microsoft.com/office/drawing/2014/main" id="{6C94773D-CAF8-393E-A3E5-9F68E6DDA66E}"/>
                </a:ext>
              </a:extLst>
            </p:cNvPr>
            <p:cNvCxnSpPr>
              <a:cxnSpLocks/>
              <a:stCxn id="30" idx="0"/>
              <a:endCxn id="1293" idx="3"/>
            </p:cNvCxnSpPr>
            <p:nvPr/>
          </p:nvCxnSpPr>
          <p:spPr>
            <a:xfrm rot="16200000" flipV="1">
              <a:off x="7530328" y="1716984"/>
              <a:ext cx="4781743" cy="2429120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3" name="Rectangle 1282">
              <a:extLst>
                <a:ext uri="{FF2B5EF4-FFF2-40B4-BE49-F238E27FC236}">
                  <a16:creationId xmlns:a16="http://schemas.microsoft.com/office/drawing/2014/main" id="{1FA483EF-EC8A-D593-68AB-D9964E3EDA92}"/>
                </a:ext>
              </a:extLst>
            </p:cNvPr>
            <p:cNvSpPr/>
            <p:nvPr/>
          </p:nvSpPr>
          <p:spPr>
            <a:xfrm>
              <a:off x="1829697" y="3672799"/>
              <a:ext cx="1744634" cy="471550"/>
            </a:xfrm>
            <a:prstGeom prst="rect">
              <a:avLst/>
            </a:prstGeom>
            <a:noFill/>
            <a:ln w="19050">
              <a:solidFill>
                <a:schemeClr val="dk1"/>
              </a:solidFill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Delete Node HEAD in Linked List</a:t>
              </a:r>
            </a:p>
          </p:txBody>
        </p:sp>
        <p:sp>
          <p:nvSpPr>
            <p:cNvPr id="1284" name="TextBox 1283">
              <a:extLst>
                <a:ext uri="{FF2B5EF4-FFF2-40B4-BE49-F238E27FC236}">
                  <a16:creationId xmlns:a16="http://schemas.microsoft.com/office/drawing/2014/main" id="{6C676A38-600E-AC4F-0FEE-C4524B6467E6}"/>
                </a:ext>
              </a:extLst>
            </p:cNvPr>
            <p:cNvSpPr txBox="1"/>
            <p:nvPr/>
          </p:nvSpPr>
          <p:spPr>
            <a:xfrm>
              <a:off x="3659742" y="3913518"/>
              <a:ext cx="1729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User Input = 0</a:t>
              </a:r>
              <a:endParaRPr lang="vi-VN" sz="900" dirty="0"/>
            </a:p>
          </p:txBody>
        </p:sp>
        <p:cxnSp>
          <p:nvCxnSpPr>
            <p:cNvPr id="1285" name="Connector: Elbow 1284">
              <a:extLst>
                <a:ext uri="{FF2B5EF4-FFF2-40B4-BE49-F238E27FC236}">
                  <a16:creationId xmlns:a16="http://schemas.microsoft.com/office/drawing/2014/main" id="{83DD23C5-30E1-7051-54FB-37886C3F8855}"/>
                </a:ext>
              </a:extLst>
            </p:cNvPr>
            <p:cNvCxnSpPr>
              <a:cxnSpLocks/>
              <a:endCxn id="1283" idx="3"/>
            </p:cNvCxnSpPr>
            <p:nvPr/>
          </p:nvCxnSpPr>
          <p:spPr>
            <a:xfrm rot="10800000" flipV="1">
              <a:off x="3574331" y="3655504"/>
              <a:ext cx="1623626" cy="253070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6" name="Oval 1285">
              <a:extLst>
                <a:ext uri="{FF2B5EF4-FFF2-40B4-BE49-F238E27FC236}">
                  <a16:creationId xmlns:a16="http://schemas.microsoft.com/office/drawing/2014/main" id="{EDFE6408-C0FF-B54E-BC9E-1866FE0324AA}"/>
                </a:ext>
              </a:extLst>
            </p:cNvPr>
            <p:cNvSpPr/>
            <p:nvPr/>
          </p:nvSpPr>
          <p:spPr>
            <a:xfrm>
              <a:off x="9930448" y="3880244"/>
              <a:ext cx="923925" cy="752475"/>
            </a:xfrm>
            <a:prstGeom prst="ellipse">
              <a:avLst/>
            </a:prstGeom>
            <a:solidFill>
              <a:srgbClr val="FF0000">
                <a:alpha val="26000"/>
              </a:srgbClr>
            </a:solidFill>
            <a:ln w="19050">
              <a:solidFill>
                <a:schemeClr val="dk1"/>
              </a:solidFill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End</a:t>
              </a:r>
              <a:endParaRPr lang="vi-VN" sz="900">
                <a:solidFill>
                  <a:schemeClr val="dk1"/>
                </a:solidFill>
              </a:endParaRPr>
            </a:p>
          </p:txBody>
        </p:sp>
        <p:cxnSp>
          <p:nvCxnSpPr>
            <p:cNvPr id="1287" name="Connector: Elbow 1286">
              <a:extLst>
                <a:ext uri="{FF2B5EF4-FFF2-40B4-BE49-F238E27FC236}">
                  <a16:creationId xmlns:a16="http://schemas.microsoft.com/office/drawing/2014/main" id="{9CD22B41-28EE-828D-1E92-2CF746456713}"/>
                </a:ext>
              </a:extLst>
            </p:cNvPr>
            <p:cNvCxnSpPr>
              <a:stCxn id="14" idx="3"/>
              <a:endCxn id="1286" idx="0"/>
            </p:cNvCxnSpPr>
            <p:nvPr/>
          </p:nvCxnSpPr>
          <p:spPr>
            <a:xfrm>
              <a:off x="9753600" y="3506610"/>
              <a:ext cx="638811" cy="373634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8" name="TextBox 1287">
              <a:extLst>
                <a:ext uri="{FF2B5EF4-FFF2-40B4-BE49-F238E27FC236}">
                  <a16:creationId xmlns:a16="http://schemas.microsoft.com/office/drawing/2014/main" id="{8FA4E7B6-1292-02B8-FB53-B4730FBAAC7D}"/>
                </a:ext>
              </a:extLst>
            </p:cNvPr>
            <p:cNvSpPr txBox="1"/>
            <p:nvPr/>
          </p:nvSpPr>
          <p:spPr>
            <a:xfrm>
              <a:off x="9540442" y="3148773"/>
              <a:ext cx="2233771" cy="3418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/>
                <a:t>User Input = -1</a:t>
              </a:r>
              <a:endParaRPr lang="vi-VN" sz="900"/>
            </a:p>
          </p:txBody>
        </p:sp>
        <p:cxnSp>
          <p:nvCxnSpPr>
            <p:cNvPr id="1289" name="Connector: Elbow 1288">
              <a:extLst>
                <a:ext uri="{FF2B5EF4-FFF2-40B4-BE49-F238E27FC236}">
                  <a16:creationId xmlns:a16="http://schemas.microsoft.com/office/drawing/2014/main" id="{11328B16-997C-56DF-64CE-E984A798461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rot="10800000" flipH="1">
              <a:off x="4102731" y="3001676"/>
              <a:ext cx="2825433" cy="504938"/>
            </a:xfrm>
            <a:prstGeom prst="bentConnector3">
              <a:avLst>
                <a:gd name="adj1" fmla="val -1166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0" name="TextBox 1289">
              <a:extLst>
                <a:ext uri="{FF2B5EF4-FFF2-40B4-BE49-F238E27FC236}">
                  <a16:creationId xmlns:a16="http://schemas.microsoft.com/office/drawing/2014/main" id="{75D2BF5B-8C64-3311-83FC-C5CDFF96B243}"/>
                </a:ext>
              </a:extLst>
            </p:cNvPr>
            <p:cNvSpPr txBox="1"/>
            <p:nvPr/>
          </p:nvSpPr>
          <p:spPr>
            <a:xfrm>
              <a:off x="2941002" y="3076805"/>
              <a:ext cx="934080" cy="332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INVALID</a:t>
              </a:r>
              <a:endParaRPr lang="vi-VN" sz="900" dirty="0"/>
            </a:p>
          </p:txBody>
        </p:sp>
        <p:cxnSp>
          <p:nvCxnSpPr>
            <p:cNvPr id="1291" name="Straight Arrow Connector 1290">
              <a:extLst>
                <a:ext uri="{FF2B5EF4-FFF2-40B4-BE49-F238E27FC236}">
                  <a16:creationId xmlns:a16="http://schemas.microsoft.com/office/drawing/2014/main" id="{C83F1531-2FE3-DD29-148C-56DE1FBE144F}"/>
                </a:ext>
              </a:extLst>
            </p:cNvPr>
            <p:cNvCxnSpPr>
              <a:cxnSpLocks/>
              <a:stCxn id="1283" idx="0"/>
            </p:cNvCxnSpPr>
            <p:nvPr/>
          </p:nvCxnSpPr>
          <p:spPr>
            <a:xfrm flipH="1" flipV="1">
              <a:off x="2684775" y="540672"/>
              <a:ext cx="17239" cy="31321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2" name="TextBox 1291">
              <a:extLst>
                <a:ext uri="{FF2B5EF4-FFF2-40B4-BE49-F238E27FC236}">
                  <a16:creationId xmlns:a16="http://schemas.microsoft.com/office/drawing/2014/main" id="{6A20357E-4921-423D-A4F9-934530A716C6}"/>
                </a:ext>
              </a:extLst>
            </p:cNvPr>
            <p:cNvSpPr txBox="1"/>
            <p:nvPr/>
          </p:nvSpPr>
          <p:spPr>
            <a:xfrm>
              <a:off x="6896807" y="5910198"/>
              <a:ext cx="1438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True</a:t>
              </a:r>
              <a:endParaRPr lang="vi-VN" sz="900" dirty="0"/>
            </a:p>
          </p:txBody>
        </p:sp>
        <p:sp>
          <p:nvSpPr>
            <p:cNvPr id="1293" name="Rectangle 1292">
              <a:extLst>
                <a:ext uri="{FF2B5EF4-FFF2-40B4-BE49-F238E27FC236}">
                  <a16:creationId xmlns:a16="http://schemas.microsoft.com/office/drawing/2014/main" id="{EB2A8EE7-6B9C-1FD8-2AF1-742C52E7DD0A}"/>
                </a:ext>
              </a:extLst>
            </p:cNvPr>
            <p:cNvSpPr/>
            <p:nvPr/>
          </p:nvSpPr>
          <p:spPr>
            <a:xfrm>
              <a:off x="5149690" y="326159"/>
              <a:ext cx="3556949" cy="429026"/>
            </a:xfrm>
            <a:prstGeom prst="rect">
              <a:avLst/>
            </a:prstGeom>
            <a:noFill/>
            <a:ln w="19050">
              <a:solidFill>
                <a:schemeClr val="dk1"/>
              </a:solidFill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CurrentAddress</a:t>
              </a:r>
              <a:r>
                <a:rPr lang="en-US" sz="900" dirty="0"/>
                <a:t> = Address of Node HEAD</a:t>
              </a:r>
            </a:p>
          </p:txBody>
        </p:sp>
        <p:cxnSp>
          <p:nvCxnSpPr>
            <p:cNvPr id="1294" name="Straight Arrow Connector 1293">
              <a:extLst>
                <a:ext uri="{FF2B5EF4-FFF2-40B4-BE49-F238E27FC236}">
                  <a16:creationId xmlns:a16="http://schemas.microsoft.com/office/drawing/2014/main" id="{A49CF024-7FB2-E0A1-99DC-6014C3EEAE25}"/>
                </a:ext>
              </a:extLst>
            </p:cNvPr>
            <p:cNvCxnSpPr>
              <a:cxnSpLocks/>
              <a:endCxn id="1293" idx="0"/>
            </p:cNvCxnSpPr>
            <p:nvPr/>
          </p:nvCxnSpPr>
          <p:spPr>
            <a:xfrm flipH="1">
              <a:off x="6928165" y="-7395"/>
              <a:ext cx="2517" cy="33355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5" name="Rectangle 1294">
              <a:extLst>
                <a:ext uri="{FF2B5EF4-FFF2-40B4-BE49-F238E27FC236}">
                  <a16:creationId xmlns:a16="http://schemas.microsoft.com/office/drawing/2014/main" id="{AE0C8C49-5239-B1BD-0CB3-66B25134AC61}"/>
                </a:ext>
              </a:extLst>
            </p:cNvPr>
            <p:cNvSpPr/>
            <p:nvPr/>
          </p:nvSpPr>
          <p:spPr>
            <a:xfrm>
              <a:off x="4357599" y="6222539"/>
              <a:ext cx="5078418" cy="564458"/>
            </a:xfrm>
            <a:prstGeom prst="rect">
              <a:avLst/>
            </a:prstGeom>
            <a:noFill/>
            <a:ln w="19050">
              <a:solidFill>
                <a:schemeClr val="dk1"/>
              </a:solidFill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Current Address = </a:t>
              </a:r>
              <a:r>
                <a:rPr lang="en-US" sz="900" b="1"/>
                <a:t>Cluster Number</a:t>
              </a:r>
            </a:p>
            <a:p>
              <a:pPr algn="ctr"/>
              <a:r>
                <a:rPr lang="en-US" sz="900" b="1"/>
                <a:t>Add Head to Linked List – Node Address = </a:t>
              </a:r>
              <a:r>
                <a:rPr lang="en-US" sz="900"/>
                <a:t>Current Address </a:t>
              </a:r>
              <a:endParaRPr lang="vi-VN" sz="900" b="1"/>
            </a:p>
          </p:txBody>
        </p:sp>
        <p:cxnSp>
          <p:nvCxnSpPr>
            <p:cNvPr id="1296" name="Straight Arrow Connector 1295">
              <a:extLst>
                <a:ext uri="{FF2B5EF4-FFF2-40B4-BE49-F238E27FC236}">
                  <a16:creationId xmlns:a16="http://schemas.microsoft.com/office/drawing/2014/main" id="{FA33F506-0C32-40BC-811C-C6C1DBEC9BBB}"/>
                </a:ext>
              </a:extLst>
            </p:cNvPr>
            <p:cNvCxnSpPr>
              <a:cxnSpLocks/>
            </p:cNvCxnSpPr>
            <p:nvPr/>
          </p:nvCxnSpPr>
          <p:spPr>
            <a:xfrm>
              <a:off x="6918960" y="5977052"/>
              <a:ext cx="0" cy="2048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7" name="Google Shape;3227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</a:t>
            </a:r>
            <a:endParaRPr dirty="0"/>
          </a:p>
        </p:txBody>
      </p:sp>
      <p:sp>
        <p:nvSpPr>
          <p:cNvPr id="3228" name="Google Shape;3228;p73"/>
          <p:cNvSpPr txBox="1">
            <a:spLocks noGrp="1"/>
          </p:cNvSpPr>
          <p:nvPr>
            <p:ph type="body" idx="1"/>
          </p:nvPr>
        </p:nvSpPr>
        <p:spPr>
          <a:xfrm>
            <a:off x="720000" y="1090818"/>
            <a:ext cx="7704000" cy="1556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Here’s the reference resources for this presentation: 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About the FAT file system :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hlinkClick r:id="rId3"/>
              </a:rPr>
              <a:t>Design of the FAT file system </a:t>
            </a:r>
            <a:r>
              <a:rPr lang="en-US" dirty="0">
                <a:hlinkClick r:id="rId4"/>
              </a:rPr>
              <a:t>–</a:t>
            </a:r>
            <a:r>
              <a:rPr lang="en-US" dirty="0">
                <a:hlinkClick r:id="rId3"/>
              </a:rPr>
              <a:t> Wikipedia</a:t>
            </a:r>
            <a:endParaRPr lang="en-US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hlinkClick r:id="rId5"/>
              </a:rPr>
              <a:t>A tutorial on the FAT file system (tavi.co.uk)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 dirty="0">
                <a:latin typeface="Poppins"/>
                <a:ea typeface="Poppins"/>
                <a:cs typeface="Poppins"/>
                <a:sym typeface="Poppins"/>
              </a:rPr>
              <a:t>Coding :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hlinkClick r:id="rId6"/>
              </a:rPr>
              <a:t>HexEd.it - Browser-based Online and Offline Hex Editing</a:t>
            </a:r>
            <a:endParaRPr dirty="0"/>
          </a:p>
        </p:txBody>
      </p:sp>
      <p:grpSp>
        <p:nvGrpSpPr>
          <p:cNvPr id="3229" name="Google Shape;3229;p73"/>
          <p:cNvGrpSpPr/>
          <p:nvPr/>
        </p:nvGrpSpPr>
        <p:grpSpPr>
          <a:xfrm>
            <a:off x="3442744" y="3627408"/>
            <a:ext cx="809633" cy="944556"/>
            <a:chOff x="4770881" y="4030958"/>
            <a:chExt cx="809633" cy="944556"/>
          </a:xfrm>
        </p:grpSpPr>
        <p:sp>
          <p:nvSpPr>
            <p:cNvPr id="3230" name="Google Shape;3230;p73"/>
            <p:cNvSpPr/>
            <p:nvPr/>
          </p:nvSpPr>
          <p:spPr>
            <a:xfrm>
              <a:off x="4770881" y="4030958"/>
              <a:ext cx="809619" cy="944556"/>
            </a:xfrm>
            <a:custGeom>
              <a:avLst/>
              <a:gdLst/>
              <a:ahLst/>
              <a:cxnLst/>
              <a:rect l="l" t="t" r="r" b="b"/>
              <a:pathLst>
                <a:path w="10818" h="12621" extrusionOk="0">
                  <a:moveTo>
                    <a:pt x="1" y="1"/>
                  </a:moveTo>
                  <a:lnTo>
                    <a:pt x="1" y="12621"/>
                  </a:lnTo>
                  <a:lnTo>
                    <a:pt x="10818" y="12621"/>
                  </a:lnTo>
                  <a:lnTo>
                    <a:pt x="10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73"/>
            <p:cNvSpPr/>
            <p:nvPr/>
          </p:nvSpPr>
          <p:spPr>
            <a:xfrm>
              <a:off x="5298368" y="4030958"/>
              <a:ext cx="282147" cy="944556"/>
            </a:xfrm>
            <a:custGeom>
              <a:avLst/>
              <a:gdLst/>
              <a:ahLst/>
              <a:cxnLst/>
              <a:rect l="l" t="t" r="r" b="b"/>
              <a:pathLst>
                <a:path w="3770" h="12621" extrusionOk="0">
                  <a:moveTo>
                    <a:pt x="0" y="1"/>
                  </a:moveTo>
                  <a:lnTo>
                    <a:pt x="0" y="12621"/>
                  </a:lnTo>
                  <a:lnTo>
                    <a:pt x="3770" y="1262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73"/>
            <p:cNvSpPr/>
            <p:nvPr/>
          </p:nvSpPr>
          <p:spPr>
            <a:xfrm>
              <a:off x="5388927" y="4101758"/>
              <a:ext cx="102606" cy="23051"/>
            </a:xfrm>
            <a:custGeom>
              <a:avLst/>
              <a:gdLst/>
              <a:ahLst/>
              <a:cxnLst/>
              <a:rect l="l" t="t" r="r" b="b"/>
              <a:pathLst>
                <a:path w="1371" h="308" extrusionOk="0">
                  <a:moveTo>
                    <a:pt x="1300" y="64"/>
                  </a:moveTo>
                  <a:lnTo>
                    <a:pt x="1300" y="64"/>
                  </a:lnTo>
                  <a:cubicBezTo>
                    <a:pt x="1290" y="165"/>
                    <a:pt x="1208" y="244"/>
                    <a:pt x="1085" y="244"/>
                  </a:cubicBezTo>
                  <a:lnTo>
                    <a:pt x="265" y="244"/>
                  </a:lnTo>
                  <a:cubicBezTo>
                    <a:pt x="166" y="244"/>
                    <a:pt x="81" y="165"/>
                    <a:pt x="71" y="64"/>
                  </a:cubicBezTo>
                  <a:close/>
                  <a:moveTo>
                    <a:pt x="1" y="1"/>
                  </a:moveTo>
                  <a:lnTo>
                    <a:pt x="1" y="43"/>
                  </a:lnTo>
                  <a:cubicBezTo>
                    <a:pt x="1" y="197"/>
                    <a:pt x="112" y="308"/>
                    <a:pt x="265" y="308"/>
                  </a:cubicBezTo>
                  <a:lnTo>
                    <a:pt x="1085" y="308"/>
                  </a:lnTo>
                  <a:cubicBezTo>
                    <a:pt x="1238" y="308"/>
                    <a:pt x="1370" y="197"/>
                    <a:pt x="1370" y="43"/>
                  </a:cubicBezTo>
                  <a:lnTo>
                    <a:pt x="1370" y="22"/>
                  </a:lnTo>
                  <a:lnTo>
                    <a:pt x="1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73"/>
            <p:cNvSpPr/>
            <p:nvPr/>
          </p:nvSpPr>
          <p:spPr>
            <a:xfrm>
              <a:off x="4770881" y="4264838"/>
              <a:ext cx="809619" cy="5164"/>
            </a:xfrm>
            <a:custGeom>
              <a:avLst/>
              <a:gdLst/>
              <a:ahLst/>
              <a:cxnLst/>
              <a:rect l="l" t="t" r="r" b="b"/>
              <a:pathLst>
                <a:path w="10818" h="69" extrusionOk="0">
                  <a:moveTo>
                    <a:pt x="1" y="0"/>
                  </a:moveTo>
                  <a:lnTo>
                    <a:pt x="1" y="69"/>
                  </a:lnTo>
                  <a:lnTo>
                    <a:pt x="10818" y="69"/>
                  </a:lnTo>
                  <a:lnTo>
                    <a:pt x="108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73"/>
            <p:cNvSpPr/>
            <p:nvPr/>
          </p:nvSpPr>
          <p:spPr>
            <a:xfrm>
              <a:off x="5388927" y="4337659"/>
              <a:ext cx="102606" cy="24548"/>
            </a:xfrm>
            <a:custGeom>
              <a:avLst/>
              <a:gdLst/>
              <a:ahLst/>
              <a:cxnLst/>
              <a:rect l="l" t="t" r="r" b="b"/>
              <a:pathLst>
                <a:path w="1371" h="328" extrusionOk="0">
                  <a:moveTo>
                    <a:pt x="1300" y="63"/>
                  </a:moveTo>
                  <a:cubicBezTo>
                    <a:pt x="1290" y="164"/>
                    <a:pt x="1208" y="238"/>
                    <a:pt x="1085" y="238"/>
                  </a:cubicBezTo>
                  <a:lnTo>
                    <a:pt x="265" y="238"/>
                  </a:lnTo>
                  <a:cubicBezTo>
                    <a:pt x="166" y="238"/>
                    <a:pt x="81" y="164"/>
                    <a:pt x="71" y="63"/>
                  </a:cubicBezTo>
                  <a:close/>
                  <a:moveTo>
                    <a:pt x="1" y="0"/>
                  </a:moveTo>
                  <a:lnTo>
                    <a:pt x="1" y="42"/>
                  </a:lnTo>
                  <a:cubicBezTo>
                    <a:pt x="1" y="196"/>
                    <a:pt x="112" y="328"/>
                    <a:pt x="265" y="328"/>
                  </a:cubicBezTo>
                  <a:lnTo>
                    <a:pt x="1085" y="328"/>
                  </a:lnTo>
                  <a:cubicBezTo>
                    <a:pt x="1238" y="328"/>
                    <a:pt x="1370" y="196"/>
                    <a:pt x="1370" y="42"/>
                  </a:cubicBezTo>
                  <a:lnTo>
                    <a:pt x="1370" y="21"/>
                  </a:lnTo>
                  <a:lnTo>
                    <a:pt x="1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73"/>
            <p:cNvSpPr/>
            <p:nvPr/>
          </p:nvSpPr>
          <p:spPr>
            <a:xfrm>
              <a:off x="4770881" y="4500664"/>
              <a:ext cx="809619" cy="5164"/>
            </a:xfrm>
            <a:custGeom>
              <a:avLst/>
              <a:gdLst/>
              <a:ahLst/>
              <a:cxnLst/>
              <a:rect l="l" t="t" r="r" b="b"/>
              <a:pathLst>
                <a:path w="10818" h="69" extrusionOk="0">
                  <a:moveTo>
                    <a:pt x="1" y="0"/>
                  </a:moveTo>
                  <a:lnTo>
                    <a:pt x="1" y="69"/>
                  </a:lnTo>
                  <a:lnTo>
                    <a:pt x="10818" y="69"/>
                  </a:lnTo>
                  <a:lnTo>
                    <a:pt x="108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73"/>
            <p:cNvSpPr/>
            <p:nvPr/>
          </p:nvSpPr>
          <p:spPr>
            <a:xfrm>
              <a:off x="5388927" y="4573036"/>
              <a:ext cx="102606" cy="24997"/>
            </a:xfrm>
            <a:custGeom>
              <a:avLst/>
              <a:gdLst/>
              <a:ahLst/>
              <a:cxnLst/>
              <a:rect l="l" t="t" r="r" b="b"/>
              <a:pathLst>
                <a:path w="1371" h="334" extrusionOk="0">
                  <a:moveTo>
                    <a:pt x="1300" y="69"/>
                  </a:moveTo>
                  <a:cubicBezTo>
                    <a:pt x="1290" y="172"/>
                    <a:pt x="1208" y="265"/>
                    <a:pt x="1085" y="265"/>
                  </a:cubicBezTo>
                  <a:lnTo>
                    <a:pt x="265" y="265"/>
                  </a:lnTo>
                  <a:cubicBezTo>
                    <a:pt x="166" y="265"/>
                    <a:pt x="81" y="172"/>
                    <a:pt x="71" y="69"/>
                  </a:cubicBezTo>
                  <a:close/>
                  <a:moveTo>
                    <a:pt x="1" y="1"/>
                  </a:moveTo>
                  <a:lnTo>
                    <a:pt x="1" y="48"/>
                  </a:lnTo>
                  <a:cubicBezTo>
                    <a:pt x="1" y="202"/>
                    <a:pt x="112" y="334"/>
                    <a:pt x="265" y="334"/>
                  </a:cubicBezTo>
                  <a:lnTo>
                    <a:pt x="1085" y="334"/>
                  </a:lnTo>
                  <a:cubicBezTo>
                    <a:pt x="1238" y="334"/>
                    <a:pt x="1370" y="202"/>
                    <a:pt x="1370" y="48"/>
                  </a:cubicBezTo>
                  <a:lnTo>
                    <a:pt x="1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73"/>
            <p:cNvSpPr/>
            <p:nvPr/>
          </p:nvSpPr>
          <p:spPr>
            <a:xfrm>
              <a:off x="4770881" y="4736490"/>
              <a:ext cx="809619" cy="6810"/>
            </a:xfrm>
            <a:custGeom>
              <a:avLst/>
              <a:gdLst/>
              <a:ahLst/>
              <a:cxnLst/>
              <a:rect l="l" t="t" r="r" b="b"/>
              <a:pathLst>
                <a:path w="10818" h="91" extrusionOk="0">
                  <a:moveTo>
                    <a:pt x="1" y="0"/>
                  </a:moveTo>
                  <a:lnTo>
                    <a:pt x="1" y="90"/>
                  </a:lnTo>
                  <a:lnTo>
                    <a:pt x="10818" y="90"/>
                  </a:lnTo>
                  <a:lnTo>
                    <a:pt x="108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73"/>
            <p:cNvSpPr/>
            <p:nvPr/>
          </p:nvSpPr>
          <p:spPr>
            <a:xfrm>
              <a:off x="5388927" y="4808862"/>
              <a:ext cx="102606" cy="24997"/>
            </a:xfrm>
            <a:custGeom>
              <a:avLst/>
              <a:gdLst/>
              <a:ahLst/>
              <a:cxnLst/>
              <a:rect l="l" t="t" r="r" b="b"/>
              <a:pathLst>
                <a:path w="1371" h="334" extrusionOk="0">
                  <a:moveTo>
                    <a:pt x="1298" y="91"/>
                  </a:moveTo>
                  <a:lnTo>
                    <a:pt x="1298" y="91"/>
                  </a:lnTo>
                  <a:cubicBezTo>
                    <a:pt x="1282" y="198"/>
                    <a:pt x="1202" y="265"/>
                    <a:pt x="1085" y="265"/>
                  </a:cubicBezTo>
                  <a:lnTo>
                    <a:pt x="265" y="265"/>
                  </a:lnTo>
                  <a:cubicBezTo>
                    <a:pt x="171" y="265"/>
                    <a:pt x="90" y="198"/>
                    <a:pt x="73" y="91"/>
                  </a:cubicBezTo>
                  <a:close/>
                  <a:moveTo>
                    <a:pt x="1" y="1"/>
                  </a:moveTo>
                  <a:lnTo>
                    <a:pt x="1" y="48"/>
                  </a:lnTo>
                  <a:cubicBezTo>
                    <a:pt x="1" y="202"/>
                    <a:pt x="112" y="334"/>
                    <a:pt x="265" y="334"/>
                  </a:cubicBezTo>
                  <a:lnTo>
                    <a:pt x="1085" y="334"/>
                  </a:lnTo>
                  <a:cubicBezTo>
                    <a:pt x="1238" y="334"/>
                    <a:pt x="1370" y="202"/>
                    <a:pt x="1370" y="48"/>
                  </a:cubicBezTo>
                  <a:lnTo>
                    <a:pt x="1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9" name="Google Shape;3239;p73"/>
          <p:cNvGrpSpPr/>
          <p:nvPr/>
        </p:nvGrpSpPr>
        <p:grpSpPr>
          <a:xfrm>
            <a:off x="4112090" y="2714120"/>
            <a:ext cx="1385525" cy="454138"/>
            <a:chOff x="5556777" y="2996345"/>
            <a:chExt cx="1385525" cy="454138"/>
          </a:xfrm>
        </p:grpSpPr>
        <p:sp>
          <p:nvSpPr>
            <p:cNvPr id="3240" name="Google Shape;3240;p73"/>
            <p:cNvSpPr/>
            <p:nvPr/>
          </p:nvSpPr>
          <p:spPr>
            <a:xfrm>
              <a:off x="6376662" y="2996345"/>
              <a:ext cx="497484" cy="218780"/>
            </a:xfrm>
            <a:custGeom>
              <a:avLst/>
              <a:gdLst/>
              <a:ahLst/>
              <a:cxnLst/>
              <a:rect l="l" t="t" r="r" b="b"/>
              <a:pathLst>
                <a:path w="8022" h="3528" extrusionOk="0">
                  <a:moveTo>
                    <a:pt x="1" y="1"/>
                  </a:moveTo>
                  <a:lnTo>
                    <a:pt x="1" y="3527"/>
                  </a:lnTo>
                  <a:lnTo>
                    <a:pt x="8021" y="3527"/>
                  </a:lnTo>
                  <a:lnTo>
                    <a:pt x="80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CSS</a:t>
              </a:r>
              <a:endParaRPr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241" name="Google Shape;3241;p73"/>
            <p:cNvSpPr/>
            <p:nvPr/>
          </p:nvSpPr>
          <p:spPr>
            <a:xfrm>
              <a:off x="5556777" y="3132111"/>
              <a:ext cx="567251" cy="318372"/>
            </a:xfrm>
            <a:custGeom>
              <a:avLst/>
              <a:gdLst/>
              <a:ahLst/>
              <a:cxnLst/>
              <a:rect l="l" t="t" r="r" b="b"/>
              <a:pathLst>
                <a:path w="9147" h="5134" extrusionOk="0">
                  <a:moveTo>
                    <a:pt x="1829" y="0"/>
                  </a:moveTo>
                  <a:lnTo>
                    <a:pt x="1829" y="3061"/>
                  </a:lnTo>
                  <a:lnTo>
                    <a:pt x="0" y="4251"/>
                  </a:lnTo>
                  <a:lnTo>
                    <a:pt x="1829" y="4251"/>
                  </a:lnTo>
                  <a:lnTo>
                    <a:pt x="1829" y="5134"/>
                  </a:lnTo>
                  <a:lnTo>
                    <a:pt x="9147" y="5134"/>
                  </a:lnTo>
                  <a:lnTo>
                    <a:pt x="91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85725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  &lt;/&gt;</a:t>
              </a:r>
              <a:endParaRPr/>
            </a:p>
          </p:txBody>
        </p:sp>
        <p:sp>
          <p:nvSpPr>
            <p:cNvPr id="3242" name="Google Shape;3242;p73"/>
            <p:cNvSpPr/>
            <p:nvPr/>
          </p:nvSpPr>
          <p:spPr>
            <a:xfrm>
              <a:off x="6525561" y="3186174"/>
              <a:ext cx="416741" cy="220082"/>
            </a:xfrm>
            <a:custGeom>
              <a:avLst/>
              <a:gdLst/>
              <a:ahLst/>
              <a:cxnLst/>
              <a:rect l="l" t="t" r="r" b="b"/>
              <a:pathLst>
                <a:path w="6720" h="3549" extrusionOk="0">
                  <a:moveTo>
                    <a:pt x="0" y="1"/>
                  </a:moveTo>
                  <a:lnTo>
                    <a:pt x="0" y="3549"/>
                  </a:lnTo>
                  <a:lnTo>
                    <a:pt x="6720" y="3549"/>
                  </a:lnTo>
                  <a:lnTo>
                    <a:pt x="67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HTML</a:t>
              </a:r>
              <a:endParaRPr sz="8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243" name="Google Shape;3243;p73"/>
          <p:cNvGrpSpPr/>
          <p:nvPr/>
        </p:nvGrpSpPr>
        <p:grpSpPr>
          <a:xfrm>
            <a:off x="5901456" y="2670781"/>
            <a:ext cx="504024" cy="414192"/>
            <a:chOff x="6714893" y="2364656"/>
            <a:chExt cx="504024" cy="414192"/>
          </a:xfrm>
        </p:grpSpPr>
        <p:sp>
          <p:nvSpPr>
            <p:cNvPr id="3244" name="Google Shape;3244;p73"/>
            <p:cNvSpPr/>
            <p:nvPr/>
          </p:nvSpPr>
          <p:spPr>
            <a:xfrm>
              <a:off x="6714893" y="2364656"/>
              <a:ext cx="335944" cy="334904"/>
            </a:xfrm>
            <a:custGeom>
              <a:avLst/>
              <a:gdLst/>
              <a:ahLst/>
              <a:cxnLst/>
              <a:rect l="l" t="t" r="r" b="b"/>
              <a:pathLst>
                <a:path w="6784" h="6763" extrusionOk="0">
                  <a:moveTo>
                    <a:pt x="3389" y="2178"/>
                  </a:moveTo>
                  <a:cubicBezTo>
                    <a:pt x="4050" y="2178"/>
                    <a:pt x="4600" y="2707"/>
                    <a:pt x="4600" y="3394"/>
                  </a:cubicBezTo>
                  <a:cubicBezTo>
                    <a:pt x="4600" y="4055"/>
                    <a:pt x="4050" y="4605"/>
                    <a:pt x="3389" y="4605"/>
                  </a:cubicBezTo>
                  <a:cubicBezTo>
                    <a:pt x="2707" y="4605"/>
                    <a:pt x="2179" y="4055"/>
                    <a:pt x="2179" y="3394"/>
                  </a:cubicBezTo>
                  <a:cubicBezTo>
                    <a:pt x="2179" y="2707"/>
                    <a:pt x="2707" y="2178"/>
                    <a:pt x="3389" y="2178"/>
                  </a:cubicBezTo>
                  <a:close/>
                  <a:moveTo>
                    <a:pt x="3389" y="0"/>
                  </a:moveTo>
                  <a:cubicBezTo>
                    <a:pt x="3194" y="0"/>
                    <a:pt x="3014" y="0"/>
                    <a:pt x="2840" y="42"/>
                  </a:cubicBezTo>
                  <a:lnTo>
                    <a:pt x="2840" y="989"/>
                  </a:lnTo>
                  <a:cubicBezTo>
                    <a:pt x="2554" y="1036"/>
                    <a:pt x="2311" y="1147"/>
                    <a:pt x="2068" y="1301"/>
                  </a:cubicBezTo>
                  <a:lnTo>
                    <a:pt x="1407" y="640"/>
                  </a:lnTo>
                  <a:cubicBezTo>
                    <a:pt x="1100" y="835"/>
                    <a:pt x="836" y="1100"/>
                    <a:pt x="635" y="1412"/>
                  </a:cubicBezTo>
                  <a:lnTo>
                    <a:pt x="1296" y="2073"/>
                  </a:lnTo>
                  <a:cubicBezTo>
                    <a:pt x="1143" y="2310"/>
                    <a:pt x="1031" y="2554"/>
                    <a:pt x="989" y="2839"/>
                  </a:cubicBezTo>
                  <a:lnTo>
                    <a:pt x="43" y="2839"/>
                  </a:lnTo>
                  <a:cubicBezTo>
                    <a:pt x="22" y="3019"/>
                    <a:pt x="1" y="3193"/>
                    <a:pt x="1" y="3394"/>
                  </a:cubicBezTo>
                  <a:cubicBezTo>
                    <a:pt x="1" y="3569"/>
                    <a:pt x="22" y="3743"/>
                    <a:pt x="43" y="3944"/>
                  </a:cubicBezTo>
                  <a:lnTo>
                    <a:pt x="989" y="3944"/>
                  </a:lnTo>
                  <a:cubicBezTo>
                    <a:pt x="1031" y="4208"/>
                    <a:pt x="1143" y="4473"/>
                    <a:pt x="1296" y="4690"/>
                  </a:cubicBezTo>
                  <a:lnTo>
                    <a:pt x="635" y="5350"/>
                  </a:lnTo>
                  <a:cubicBezTo>
                    <a:pt x="836" y="5662"/>
                    <a:pt x="1100" y="5927"/>
                    <a:pt x="1407" y="6143"/>
                  </a:cubicBezTo>
                  <a:lnTo>
                    <a:pt x="2068" y="5461"/>
                  </a:lnTo>
                  <a:cubicBezTo>
                    <a:pt x="2311" y="5615"/>
                    <a:pt x="2554" y="5726"/>
                    <a:pt x="2840" y="5795"/>
                  </a:cubicBezTo>
                  <a:lnTo>
                    <a:pt x="2840" y="6720"/>
                  </a:lnTo>
                  <a:cubicBezTo>
                    <a:pt x="3014" y="6762"/>
                    <a:pt x="3194" y="6762"/>
                    <a:pt x="3389" y="6762"/>
                  </a:cubicBezTo>
                  <a:cubicBezTo>
                    <a:pt x="3569" y="6762"/>
                    <a:pt x="3744" y="6762"/>
                    <a:pt x="3939" y="6720"/>
                  </a:cubicBezTo>
                  <a:lnTo>
                    <a:pt x="3939" y="5795"/>
                  </a:lnTo>
                  <a:cubicBezTo>
                    <a:pt x="4204" y="5726"/>
                    <a:pt x="4468" y="5615"/>
                    <a:pt x="4690" y="5461"/>
                  </a:cubicBezTo>
                  <a:lnTo>
                    <a:pt x="5351" y="6143"/>
                  </a:lnTo>
                  <a:cubicBezTo>
                    <a:pt x="5658" y="5927"/>
                    <a:pt x="5922" y="5662"/>
                    <a:pt x="6144" y="5350"/>
                  </a:cubicBezTo>
                  <a:lnTo>
                    <a:pt x="5462" y="4690"/>
                  </a:lnTo>
                  <a:cubicBezTo>
                    <a:pt x="5615" y="4473"/>
                    <a:pt x="5726" y="4208"/>
                    <a:pt x="5790" y="3944"/>
                  </a:cubicBezTo>
                  <a:lnTo>
                    <a:pt x="6715" y="3944"/>
                  </a:lnTo>
                  <a:cubicBezTo>
                    <a:pt x="6763" y="3743"/>
                    <a:pt x="6784" y="3569"/>
                    <a:pt x="6784" y="3394"/>
                  </a:cubicBezTo>
                  <a:cubicBezTo>
                    <a:pt x="6784" y="3193"/>
                    <a:pt x="6763" y="3019"/>
                    <a:pt x="6715" y="2839"/>
                  </a:cubicBezTo>
                  <a:lnTo>
                    <a:pt x="5790" y="2839"/>
                  </a:lnTo>
                  <a:cubicBezTo>
                    <a:pt x="5726" y="2554"/>
                    <a:pt x="5615" y="2310"/>
                    <a:pt x="5462" y="2073"/>
                  </a:cubicBezTo>
                  <a:lnTo>
                    <a:pt x="6144" y="1412"/>
                  </a:lnTo>
                  <a:cubicBezTo>
                    <a:pt x="5922" y="1100"/>
                    <a:pt x="5658" y="835"/>
                    <a:pt x="5351" y="640"/>
                  </a:cubicBezTo>
                  <a:lnTo>
                    <a:pt x="4690" y="1301"/>
                  </a:lnTo>
                  <a:cubicBezTo>
                    <a:pt x="4468" y="1147"/>
                    <a:pt x="4204" y="1036"/>
                    <a:pt x="3939" y="989"/>
                  </a:cubicBezTo>
                  <a:lnTo>
                    <a:pt x="3939" y="42"/>
                  </a:lnTo>
                  <a:cubicBezTo>
                    <a:pt x="3744" y="0"/>
                    <a:pt x="3569" y="0"/>
                    <a:pt x="33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73"/>
            <p:cNvSpPr/>
            <p:nvPr/>
          </p:nvSpPr>
          <p:spPr>
            <a:xfrm>
              <a:off x="7007071" y="2567546"/>
              <a:ext cx="211847" cy="211302"/>
            </a:xfrm>
            <a:custGeom>
              <a:avLst/>
              <a:gdLst/>
              <a:ahLst/>
              <a:cxnLst/>
              <a:rect l="l" t="t" r="r" b="b"/>
              <a:pathLst>
                <a:path w="4278" h="4267" extrusionOk="0">
                  <a:moveTo>
                    <a:pt x="2146" y="1361"/>
                  </a:moveTo>
                  <a:cubicBezTo>
                    <a:pt x="2534" y="1361"/>
                    <a:pt x="2868" y="1675"/>
                    <a:pt x="2887" y="2073"/>
                  </a:cubicBezTo>
                  <a:cubicBezTo>
                    <a:pt x="2930" y="2491"/>
                    <a:pt x="2623" y="2840"/>
                    <a:pt x="2205" y="2887"/>
                  </a:cubicBezTo>
                  <a:cubicBezTo>
                    <a:pt x="2178" y="2890"/>
                    <a:pt x="2152" y="2891"/>
                    <a:pt x="2125" y="2891"/>
                  </a:cubicBezTo>
                  <a:cubicBezTo>
                    <a:pt x="1724" y="2891"/>
                    <a:pt x="1410" y="2595"/>
                    <a:pt x="1370" y="2179"/>
                  </a:cubicBezTo>
                  <a:cubicBezTo>
                    <a:pt x="1323" y="1761"/>
                    <a:pt x="1656" y="1412"/>
                    <a:pt x="2073" y="1364"/>
                  </a:cubicBezTo>
                  <a:cubicBezTo>
                    <a:pt x="2098" y="1362"/>
                    <a:pt x="2122" y="1361"/>
                    <a:pt x="2146" y="1361"/>
                  </a:cubicBezTo>
                  <a:close/>
                  <a:moveTo>
                    <a:pt x="1962" y="0"/>
                  </a:moveTo>
                  <a:cubicBezTo>
                    <a:pt x="1830" y="0"/>
                    <a:pt x="1719" y="22"/>
                    <a:pt x="1608" y="64"/>
                  </a:cubicBezTo>
                  <a:lnTo>
                    <a:pt x="1656" y="640"/>
                  </a:lnTo>
                  <a:cubicBezTo>
                    <a:pt x="1502" y="704"/>
                    <a:pt x="1344" y="793"/>
                    <a:pt x="1190" y="883"/>
                  </a:cubicBezTo>
                  <a:lnTo>
                    <a:pt x="752" y="508"/>
                  </a:lnTo>
                  <a:cubicBezTo>
                    <a:pt x="577" y="661"/>
                    <a:pt x="418" y="836"/>
                    <a:pt x="313" y="1037"/>
                  </a:cubicBezTo>
                  <a:lnTo>
                    <a:pt x="752" y="1412"/>
                  </a:lnTo>
                  <a:cubicBezTo>
                    <a:pt x="662" y="1565"/>
                    <a:pt x="619" y="1740"/>
                    <a:pt x="598" y="1914"/>
                  </a:cubicBezTo>
                  <a:lnTo>
                    <a:pt x="1" y="1962"/>
                  </a:lnTo>
                  <a:lnTo>
                    <a:pt x="1" y="2311"/>
                  </a:lnTo>
                  <a:cubicBezTo>
                    <a:pt x="22" y="2422"/>
                    <a:pt x="22" y="2533"/>
                    <a:pt x="70" y="2644"/>
                  </a:cubicBezTo>
                  <a:lnTo>
                    <a:pt x="662" y="2602"/>
                  </a:lnTo>
                  <a:cubicBezTo>
                    <a:pt x="709" y="2776"/>
                    <a:pt x="794" y="2929"/>
                    <a:pt x="884" y="3062"/>
                  </a:cubicBezTo>
                  <a:lnTo>
                    <a:pt x="508" y="3500"/>
                  </a:lnTo>
                  <a:cubicBezTo>
                    <a:pt x="662" y="3680"/>
                    <a:pt x="841" y="3833"/>
                    <a:pt x="1037" y="3966"/>
                  </a:cubicBezTo>
                  <a:lnTo>
                    <a:pt x="1412" y="3500"/>
                  </a:lnTo>
                  <a:cubicBezTo>
                    <a:pt x="1566" y="3590"/>
                    <a:pt x="1740" y="3633"/>
                    <a:pt x="1920" y="3659"/>
                  </a:cubicBezTo>
                  <a:lnTo>
                    <a:pt x="1962" y="4251"/>
                  </a:lnTo>
                  <a:cubicBezTo>
                    <a:pt x="2018" y="4262"/>
                    <a:pt x="2073" y="4267"/>
                    <a:pt x="2131" y="4267"/>
                  </a:cubicBezTo>
                  <a:cubicBezTo>
                    <a:pt x="2190" y="4267"/>
                    <a:pt x="2250" y="4262"/>
                    <a:pt x="2316" y="4251"/>
                  </a:cubicBezTo>
                  <a:cubicBezTo>
                    <a:pt x="2427" y="4251"/>
                    <a:pt x="2533" y="4230"/>
                    <a:pt x="2644" y="4188"/>
                  </a:cubicBezTo>
                  <a:lnTo>
                    <a:pt x="2602" y="3611"/>
                  </a:lnTo>
                  <a:cubicBezTo>
                    <a:pt x="2776" y="3548"/>
                    <a:pt x="2930" y="3479"/>
                    <a:pt x="3062" y="3368"/>
                  </a:cubicBezTo>
                  <a:lnTo>
                    <a:pt x="3506" y="3744"/>
                  </a:lnTo>
                  <a:cubicBezTo>
                    <a:pt x="3681" y="3590"/>
                    <a:pt x="3834" y="3416"/>
                    <a:pt x="3966" y="3215"/>
                  </a:cubicBezTo>
                  <a:lnTo>
                    <a:pt x="3506" y="2840"/>
                  </a:lnTo>
                  <a:cubicBezTo>
                    <a:pt x="3591" y="2686"/>
                    <a:pt x="3638" y="2512"/>
                    <a:pt x="3659" y="2337"/>
                  </a:cubicBezTo>
                  <a:lnTo>
                    <a:pt x="4251" y="2290"/>
                  </a:lnTo>
                  <a:cubicBezTo>
                    <a:pt x="4278" y="2179"/>
                    <a:pt x="4278" y="2073"/>
                    <a:pt x="4251" y="1941"/>
                  </a:cubicBezTo>
                  <a:cubicBezTo>
                    <a:pt x="4251" y="1830"/>
                    <a:pt x="4230" y="1719"/>
                    <a:pt x="4209" y="1608"/>
                  </a:cubicBezTo>
                  <a:lnTo>
                    <a:pt x="3617" y="1650"/>
                  </a:lnTo>
                  <a:cubicBezTo>
                    <a:pt x="3548" y="1497"/>
                    <a:pt x="3485" y="1322"/>
                    <a:pt x="3374" y="1190"/>
                  </a:cubicBezTo>
                  <a:lnTo>
                    <a:pt x="3749" y="751"/>
                  </a:lnTo>
                  <a:cubicBezTo>
                    <a:pt x="3591" y="571"/>
                    <a:pt x="3416" y="418"/>
                    <a:pt x="3221" y="286"/>
                  </a:cubicBezTo>
                  <a:lnTo>
                    <a:pt x="2845" y="751"/>
                  </a:lnTo>
                  <a:cubicBezTo>
                    <a:pt x="2692" y="661"/>
                    <a:pt x="2512" y="619"/>
                    <a:pt x="2359" y="593"/>
                  </a:cubicBezTo>
                  <a:lnTo>
                    <a:pt x="22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6" name="Google Shape;3246;p73"/>
          <p:cNvGrpSpPr/>
          <p:nvPr/>
        </p:nvGrpSpPr>
        <p:grpSpPr>
          <a:xfrm>
            <a:off x="3114157" y="2767184"/>
            <a:ext cx="752862" cy="565802"/>
            <a:chOff x="4387532" y="2962934"/>
            <a:chExt cx="752862" cy="565802"/>
          </a:xfrm>
        </p:grpSpPr>
        <p:sp>
          <p:nvSpPr>
            <p:cNvPr id="3247" name="Google Shape;3247;p73"/>
            <p:cNvSpPr/>
            <p:nvPr/>
          </p:nvSpPr>
          <p:spPr>
            <a:xfrm>
              <a:off x="4387532" y="2962934"/>
              <a:ext cx="752862" cy="565802"/>
            </a:xfrm>
            <a:custGeom>
              <a:avLst/>
              <a:gdLst/>
              <a:ahLst/>
              <a:cxnLst/>
              <a:rect l="l" t="t" r="r" b="b"/>
              <a:pathLst>
                <a:path w="12140" h="9124" extrusionOk="0">
                  <a:moveTo>
                    <a:pt x="836" y="0"/>
                  </a:moveTo>
                  <a:cubicBezTo>
                    <a:pt x="376" y="0"/>
                    <a:pt x="1" y="370"/>
                    <a:pt x="1" y="856"/>
                  </a:cubicBezTo>
                  <a:lnTo>
                    <a:pt x="1" y="6958"/>
                  </a:lnTo>
                  <a:cubicBezTo>
                    <a:pt x="1" y="7423"/>
                    <a:pt x="376" y="7819"/>
                    <a:pt x="836" y="7819"/>
                  </a:cubicBezTo>
                  <a:lnTo>
                    <a:pt x="5108" y="7819"/>
                  </a:lnTo>
                  <a:cubicBezTo>
                    <a:pt x="5240" y="7819"/>
                    <a:pt x="5372" y="7904"/>
                    <a:pt x="5441" y="8015"/>
                  </a:cubicBezTo>
                  <a:lnTo>
                    <a:pt x="5970" y="9072"/>
                  </a:lnTo>
                  <a:cubicBezTo>
                    <a:pt x="5991" y="9107"/>
                    <a:pt x="6024" y="9124"/>
                    <a:pt x="6057" y="9124"/>
                  </a:cubicBezTo>
                  <a:cubicBezTo>
                    <a:pt x="6090" y="9124"/>
                    <a:pt x="6123" y="9107"/>
                    <a:pt x="6144" y="9072"/>
                  </a:cubicBezTo>
                  <a:lnTo>
                    <a:pt x="6673" y="8015"/>
                  </a:lnTo>
                  <a:cubicBezTo>
                    <a:pt x="6742" y="7904"/>
                    <a:pt x="6874" y="7819"/>
                    <a:pt x="7027" y="7819"/>
                  </a:cubicBezTo>
                  <a:lnTo>
                    <a:pt x="11278" y="7819"/>
                  </a:lnTo>
                  <a:cubicBezTo>
                    <a:pt x="11743" y="7819"/>
                    <a:pt x="12140" y="7423"/>
                    <a:pt x="12140" y="6958"/>
                  </a:cubicBezTo>
                  <a:lnTo>
                    <a:pt x="12140" y="856"/>
                  </a:lnTo>
                  <a:cubicBezTo>
                    <a:pt x="12140" y="370"/>
                    <a:pt x="11743" y="0"/>
                    <a:pt x="112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73"/>
            <p:cNvSpPr/>
            <p:nvPr/>
          </p:nvSpPr>
          <p:spPr>
            <a:xfrm>
              <a:off x="4479005" y="3039274"/>
              <a:ext cx="195471" cy="20402"/>
            </a:xfrm>
            <a:custGeom>
              <a:avLst/>
              <a:gdLst/>
              <a:ahLst/>
              <a:cxnLst/>
              <a:rect l="l" t="t" r="r" b="b"/>
              <a:pathLst>
                <a:path w="3152" h="329" extrusionOk="0">
                  <a:moveTo>
                    <a:pt x="175" y="1"/>
                  </a:moveTo>
                  <a:cubicBezTo>
                    <a:pt x="91" y="1"/>
                    <a:pt x="1" y="91"/>
                    <a:pt x="1" y="175"/>
                  </a:cubicBezTo>
                  <a:cubicBezTo>
                    <a:pt x="1" y="265"/>
                    <a:pt x="91" y="329"/>
                    <a:pt x="175" y="329"/>
                  </a:cubicBezTo>
                  <a:lnTo>
                    <a:pt x="2972" y="329"/>
                  </a:lnTo>
                  <a:cubicBezTo>
                    <a:pt x="3062" y="329"/>
                    <a:pt x="3152" y="265"/>
                    <a:pt x="3152" y="175"/>
                  </a:cubicBezTo>
                  <a:cubicBezTo>
                    <a:pt x="3152" y="91"/>
                    <a:pt x="3062" y="1"/>
                    <a:pt x="29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73"/>
            <p:cNvSpPr/>
            <p:nvPr/>
          </p:nvSpPr>
          <p:spPr>
            <a:xfrm>
              <a:off x="4479005" y="3087150"/>
              <a:ext cx="269269" cy="20402"/>
            </a:xfrm>
            <a:custGeom>
              <a:avLst/>
              <a:gdLst/>
              <a:ahLst/>
              <a:cxnLst/>
              <a:rect l="l" t="t" r="r" b="b"/>
              <a:pathLst>
                <a:path w="4342" h="329" extrusionOk="0">
                  <a:moveTo>
                    <a:pt x="175" y="1"/>
                  </a:moveTo>
                  <a:cubicBezTo>
                    <a:pt x="91" y="1"/>
                    <a:pt x="1" y="64"/>
                    <a:pt x="1" y="154"/>
                  </a:cubicBezTo>
                  <a:cubicBezTo>
                    <a:pt x="1" y="244"/>
                    <a:pt x="91" y="329"/>
                    <a:pt x="175" y="329"/>
                  </a:cubicBezTo>
                  <a:lnTo>
                    <a:pt x="4162" y="329"/>
                  </a:lnTo>
                  <a:cubicBezTo>
                    <a:pt x="4252" y="329"/>
                    <a:pt x="4341" y="244"/>
                    <a:pt x="4341" y="154"/>
                  </a:cubicBezTo>
                  <a:cubicBezTo>
                    <a:pt x="4341" y="64"/>
                    <a:pt x="4252" y="1"/>
                    <a:pt x="41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73"/>
            <p:cNvSpPr/>
            <p:nvPr/>
          </p:nvSpPr>
          <p:spPr>
            <a:xfrm>
              <a:off x="4699037" y="3039274"/>
              <a:ext cx="340028" cy="20402"/>
            </a:xfrm>
            <a:custGeom>
              <a:avLst/>
              <a:gdLst/>
              <a:ahLst/>
              <a:cxnLst/>
              <a:rect l="l" t="t" r="r" b="b"/>
              <a:pathLst>
                <a:path w="5483" h="329" extrusionOk="0">
                  <a:moveTo>
                    <a:pt x="175" y="1"/>
                  </a:moveTo>
                  <a:cubicBezTo>
                    <a:pt x="64" y="1"/>
                    <a:pt x="0" y="91"/>
                    <a:pt x="0" y="175"/>
                  </a:cubicBezTo>
                  <a:cubicBezTo>
                    <a:pt x="0" y="265"/>
                    <a:pt x="64" y="329"/>
                    <a:pt x="175" y="329"/>
                  </a:cubicBezTo>
                  <a:lnTo>
                    <a:pt x="5309" y="329"/>
                  </a:lnTo>
                  <a:cubicBezTo>
                    <a:pt x="5398" y="329"/>
                    <a:pt x="5483" y="265"/>
                    <a:pt x="5483" y="175"/>
                  </a:cubicBezTo>
                  <a:cubicBezTo>
                    <a:pt x="5483" y="91"/>
                    <a:pt x="5398" y="1"/>
                    <a:pt x="53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73"/>
            <p:cNvSpPr/>
            <p:nvPr/>
          </p:nvSpPr>
          <p:spPr>
            <a:xfrm>
              <a:off x="4769859" y="3087150"/>
              <a:ext cx="269207" cy="20402"/>
            </a:xfrm>
            <a:custGeom>
              <a:avLst/>
              <a:gdLst/>
              <a:ahLst/>
              <a:cxnLst/>
              <a:rect l="l" t="t" r="r" b="b"/>
              <a:pathLst>
                <a:path w="4341" h="329" extrusionOk="0">
                  <a:moveTo>
                    <a:pt x="180" y="1"/>
                  </a:moveTo>
                  <a:cubicBezTo>
                    <a:pt x="69" y="1"/>
                    <a:pt x="0" y="64"/>
                    <a:pt x="0" y="154"/>
                  </a:cubicBezTo>
                  <a:cubicBezTo>
                    <a:pt x="0" y="244"/>
                    <a:pt x="69" y="329"/>
                    <a:pt x="180" y="329"/>
                  </a:cubicBezTo>
                  <a:lnTo>
                    <a:pt x="4167" y="329"/>
                  </a:lnTo>
                  <a:cubicBezTo>
                    <a:pt x="4256" y="329"/>
                    <a:pt x="4341" y="244"/>
                    <a:pt x="4341" y="154"/>
                  </a:cubicBezTo>
                  <a:cubicBezTo>
                    <a:pt x="4341" y="64"/>
                    <a:pt x="4256" y="1"/>
                    <a:pt x="4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73"/>
            <p:cNvSpPr/>
            <p:nvPr/>
          </p:nvSpPr>
          <p:spPr>
            <a:xfrm>
              <a:off x="4479005" y="3133413"/>
              <a:ext cx="389268" cy="9860"/>
            </a:xfrm>
            <a:custGeom>
              <a:avLst/>
              <a:gdLst/>
              <a:ahLst/>
              <a:cxnLst/>
              <a:rect l="l" t="t" r="r" b="b"/>
              <a:pathLst>
                <a:path w="6277" h="159" extrusionOk="0">
                  <a:moveTo>
                    <a:pt x="91" y="0"/>
                  </a:moveTo>
                  <a:cubicBezTo>
                    <a:pt x="43" y="0"/>
                    <a:pt x="1" y="48"/>
                    <a:pt x="1" y="90"/>
                  </a:cubicBezTo>
                  <a:cubicBezTo>
                    <a:pt x="1" y="111"/>
                    <a:pt x="43" y="159"/>
                    <a:pt x="91" y="159"/>
                  </a:cubicBezTo>
                  <a:lnTo>
                    <a:pt x="6213" y="159"/>
                  </a:lnTo>
                  <a:cubicBezTo>
                    <a:pt x="6255" y="159"/>
                    <a:pt x="6276" y="111"/>
                    <a:pt x="6276" y="90"/>
                  </a:cubicBezTo>
                  <a:cubicBezTo>
                    <a:pt x="6276" y="48"/>
                    <a:pt x="6255" y="0"/>
                    <a:pt x="6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73"/>
            <p:cNvSpPr/>
            <p:nvPr/>
          </p:nvSpPr>
          <p:spPr>
            <a:xfrm>
              <a:off x="4479005" y="3210126"/>
              <a:ext cx="317145" cy="20402"/>
            </a:xfrm>
            <a:custGeom>
              <a:avLst/>
              <a:gdLst/>
              <a:ahLst/>
              <a:cxnLst/>
              <a:rect l="l" t="t" r="r" b="b"/>
              <a:pathLst>
                <a:path w="5114" h="329" extrusionOk="0">
                  <a:moveTo>
                    <a:pt x="175" y="0"/>
                  </a:moveTo>
                  <a:cubicBezTo>
                    <a:pt x="91" y="0"/>
                    <a:pt x="1" y="85"/>
                    <a:pt x="1" y="175"/>
                  </a:cubicBezTo>
                  <a:cubicBezTo>
                    <a:pt x="1" y="265"/>
                    <a:pt x="91" y="328"/>
                    <a:pt x="175" y="328"/>
                  </a:cubicBezTo>
                  <a:lnTo>
                    <a:pt x="4934" y="328"/>
                  </a:lnTo>
                  <a:cubicBezTo>
                    <a:pt x="5045" y="328"/>
                    <a:pt x="5113" y="265"/>
                    <a:pt x="5113" y="175"/>
                  </a:cubicBezTo>
                  <a:cubicBezTo>
                    <a:pt x="5113" y="85"/>
                    <a:pt x="5045" y="0"/>
                    <a:pt x="49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73"/>
            <p:cNvSpPr/>
            <p:nvPr/>
          </p:nvSpPr>
          <p:spPr>
            <a:xfrm>
              <a:off x="4479005" y="3258002"/>
              <a:ext cx="195471" cy="20402"/>
            </a:xfrm>
            <a:custGeom>
              <a:avLst/>
              <a:gdLst/>
              <a:ahLst/>
              <a:cxnLst/>
              <a:rect l="l" t="t" r="r" b="b"/>
              <a:pathLst>
                <a:path w="3152" h="329" extrusionOk="0">
                  <a:moveTo>
                    <a:pt x="175" y="0"/>
                  </a:moveTo>
                  <a:cubicBezTo>
                    <a:pt x="91" y="0"/>
                    <a:pt x="1" y="64"/>
                    <a:pt x="1" y="154"/>
                  </a:cubicBezTo>
                  <a:cubicBezTo>
                    <a:pt x="1" y="238"/>
                    <a:pt x="91" y="328"/>
                    <a:pt x="175" y="328"/>
                  </a:cubicBezTo>
                  <a:lnTo>
                    <a:pt x="2972" y="328"/>
                  </a:lnTo>
                  <a:cubicBezTo>
                    <a:pt x="3062" y="328"/>
                    <a:pt x="3152" y="238"/>
                    <a:pt x="3152" y="154"/>
                  </a:cubicBezTo>
                  <a:cubicBezTo>
                    <a:pt x="3152" y="64"/>
                    <a:pt x="3062" y="0"/>
                    <a:pt x="2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73"/>
            <p:cNvSpPr/>
            <p:nvPr/>
          </p:nvSpPr>
          <p:spPr>
            <a:xfrm>
              <a:off x="4479005" y="3304203"/>
              <a:ext cx="269269" cy="20712"/>
            </a:xfrm>
            <a:custGeom>
              <a:avLst/>
              <a:gdLst/>
              <a:ahLst/>
              <a:cxnLst/>
              <a:rect l="l" t="t" r="r" b="b"/>
              <a:pathLst>
                <a:path w="4342" h="334" extrusionOk="0">
                  <a:moveTo>
                    <a:pt x="175" y="1"/>
                  </a:moveTo>
                  <a:cubicBezTo>
                    <a:pt x="91" y="1"/>
                    <a:pt x="1" y="69"/>
                    <a:pt x="1" y="180"/>
                  </a:cubicBezTo>
                  <a:cubicBezTo>
                    <a:pt x="1" y="265"/>
                    <a:pt x="91" y="334"/>
                    <a:pt x="175" y="334"/>
                  </a:cubicBezTo>
                  <a:lnTo>
                    <a:pt x="4162" y="334"/>
                  </a:lnTo>
                  <a:cubicBezTo>
                    <a:pt x="4252" y="334"/>
                    <a:pt x="4341" y="265"/>
                    <a:pt x="4341" y="180"/>
                  </a:cubicBezTo>
                  <a:cubicBezTo>
                    <a:pt x="4341" y="69"/>
                    <a:pt x="4252" y="1"/>
                    <a:pt x="41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73"/>
            <p:cNvSpPr/>
            <p:nvPr/>
          </p:nvSpPr>
          <p:spPr>
            <a:xfrm>
              <a:off x="4699037" y="3258002"/>
              <a:ext cx="340028" cy="20402"/>
            </a:xfrm>
            <a:custGeom>
              <a:avLst/>
              <a:gdLst/>
              <a:ahLst/>
              <a:cxnLst/>
              <a:rect l="l" t="t" r="r" b="b"/>
              <a:pathLst>
                <a:path w="5483" h="329" extrusionOk="0">
                  <a:moveTo>
                    <a:pt x="175" y="0"/>
                  </a:moveTo>
                  <a:cubicBezTo>
                    <a:pt x="64" y="0"/>
                    <a:pt x="0" y="64"/>
                    <a:pt x="0" y="154"/>
                  </a:cubicBezTo>
                  <a:cubicBezTo>
                    <a:pt x="0" y="238"/>
                    <a:pt x="64" y="328"/>
                    <a:pt x="175" y="328"/>
                  </a:cubicBezTo>
                  <a:lnTo>
                    <a:pt x="5309" y="328"/>
                  </a:lnTo>
                  <a:cubicBezTo>
                    <a:pt x="5398" y="328"/>
                    <a:pt x="5483" y="238"/>
                    <a:pt x="5483" y="154"/>
                  </a:cubicBezTo>
                  <a:cubicBezTo>
                    <a:pt x="5483" y="64"/>
                    <a:pt x="5398" y="0"/>
                    <a:pt x="5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73"/>
            <p:cNvSpPr/>
            <p:nvPr/>
          </p:nvSpPr>
          <p:spPr>
            <a:xfrm>
              <a:off x="4769859" y="3304203"/>
              <a:ext cx="269207" cy="20712"/>
            </a:xfrm>
            <a:custGeom>
              <a:avLst/>
              <a:gdLst/>
              <a:ahLst/>
              <a:cxnLst/>
              <a:rect l="l" t="t" r="r" b="b"/>
              <a:pathLst>
                <a:path w="4341" h="334" extrusionOk="0">
                  <a:moveTo>
                    <a:pt x="180" y="1"/>
                  </a:moveTo>
                  <a:cubicBezTo>
                    <a:pt x="69" y="1"/>
                    <a:pt x="0" y="69"/>
                    <a:pt x="0" y="180"/>
                  </a:cubicBezTo>
                  <a:cubicBezTo>
                    <a:pt x="0" y="265"/>
                    <a:pt x="69" y="334"/>
                    <a:pt x="180" y="334"/>
                  </a:cubicBezTo>
                  <a:lnTo>
                    <a:pt x="4167" y="334"/>
                  </a:lnTo>
                  <a:cubicBezTo>
                    <a:pt x="4256" y="334"/>
                    <a:pt x="4341" y="265"/>
                    <a:pt x="4341" y="180"/>
                  </a:cubicBezTo>
                  <a:cubicBezTo>
                    <a:pt x="4341" y="69"/>
                    <a:pt x="4256" y="1"/>
                    <a:pt x="4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73"/>
            <p:cNvSpPr/>
            <p:nvPr/>
          </p:nvSpPr>
          <p:spPr>
            <a:xfrm>
              <a:off x="4479005" y="3350777"/>
              <a:ext cx="389268" cy="9550"/>
            </a:xfrm>
            <a:custGeom>
              <a:avLst/>
              <a:gdLst/>
              <a:ahLst/>
              <a:cxnLst/>
              <a:rect l="l" t="t" r="r" b="b"/>
              <a:pathLst>
                <a:path w="6277" h="154" extrusionOk="0">
                  <a:moveTo>
                    <a:pt x="91" y="0"/>
                  </a:moveTo>
                  <a:cubicBezTo>
                    <a:pt x="43" y="0"/>
                    <a:pt x="1" y="43"/>
                    <a:pt x="1" y="90"/>
                  </a:cubicBezTo>
                  <a:cubicBezTo>
                    <a:pt x="1" y="133"/>
                    <a:pt x="43" y="154"/>
                    <a:pt x="91" y="154"/>
                  </a:cubicBezTo>
                  <a:lnTo>
                    <a:pt x="6213" y="154"/>
                  </a:lnTo>
                  <a:cubicBezTo>
                    <a:pt x="6255" y="154"/>
                    <a:pt x="6276" y="133"/>
                    <a:pt x="6276" y="90"/>
                  </a:cubicBezTo>
                  <a:cubicBezTo>
                    <a:pt x="6276" y="43"/>
                    <a:pt x="6255" y="0"/>
                    <a:pt x="6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9" name="Google Shape;3259;p73"/>
          <p:cNvGrpSpPr/>
          <p:nvPr/>
        </p:nvGrpSpPr>
        <p:grpSpPr>
          <a:xfrm>
            <a:off x="2037776" y="3196619"/>
            <a:ext cx="946892" cy="1378509"/>
            <a:chOff x="3855638" y="3600169"/>
            <a:chExt cx="946892" cy="1378509"/>
          </a:xfrm>
        </p:grpSpPr>
        <p:sp>
          <p:nvSpPr>
            <p:cNvPr id="3260" name="Google Shape;3260;p73"/>
            <p:cNvSpPr/>
            <p:nvPr/>
          </p:nvSpPr>
          <p:spPr>
            <a:xfrm>
              <a:off x="3855638" y="4180491"/>
              <a:ext cx="353020" cy="288957"/>
            </a:xfrm>
            <a:custGeom>
              <a:avLst/>
              <a:gdLst/>
              <a:ahLst/>
              <a:cxnLst/>
              <a:rect l="l" t="t" r="r" b="b"/>
              <a:pathLst>
                <a:path w="4717" h="3861" extrusionOk="0">
                  <a:moveTo>
                    <a:pt x="1580" y="0"/>
                  </a:moveTo>
                  <a:cubicBezTo>
                    <a:pt x="1162" y="0"/>
                    <a:pt x="805" y="169"/>
                    <a:pt x="577" y="535"/>
                  </a:cubicBezTo>
                  <a:cubicBezTo>
                    <a:pt x="1" y="1413"/>
                    <a:pt x="841" y="2253"/>
                    <a:pt x="1677" y="3046"/>
                  </a:cubicBezTo>
                  <a:cubicBezTo>
                    <a:pt x="2491" y="3818"/>
                    <a:pt x="4431" y="3839"/>
                    <a:pt x="4717" y="3861"/>
                  </a:cubicBezTo>
                  <a:cubicBezTo>
                    <a:pt x="4717" y="3861"/>
                    <a:pt x="4653" y="1941"/>
                    <a:pt x="3527" y="932"/>
                  </a:cubicBezTo>
                  <a:cubicBezTo>
                    <a:pt x="2883" y="337"/>
                    <a:pt x="2171" y="0"/>
                    <a:pt x="1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73"/>
            <p:cNvSpPr/>
            <p:nvPr/>
          </p:nvSpPr>
          <p:spPr>
            <a:xfrm>
              <a:off x="3949865" y="3773128"/>
              <a:ext cx="344713" cy="447468"/>
            </a:xfrm>
            <a:custGeom>
              <a:avLst/>
              <a:gdLst/>
              <a:ahLst/>
              <a:cxnLst/>
              <a:rect l="l" t="t" r="r" b="b"/>
              <a:pathLst>
                <a:path w="4606" h="5979" extrusionOk="0">
                  <a:moveTo>
                    <a:pt x="2170" y="0"/>
                  </a:moveTo>
                  <a:cubicBezTo>
                    <a:pt x="2017" y="0"/>
                    <a:pt x="1877" y="20"/>
                    <a:pt x="1761" y="51"/>
                  </a:cubicBezTo>
                  <a:cubicBezTo>
                    <a:pt x="1121" y="247"/>
                    <a:pt x="0" y="1437"/>
                    <a:pt x="751" y="3070"/>
                  </a:cubicBezTo>
                  <a:cubicBezTo>
                    <a:pt x="1518" y="4677"/>
                    <a:pt x="3569" y="5978"/>
                    <a:pt x="3569" y="5978"/>
                  </a:cubicBezTo>
                  <a:cubicBezTo>
                    <a:pt x="3569" y="5978"/>
                    <a:pt x="4605" y="3641"/>
                    <a:pt x="4187" y="1860"/>
                  </a:cubicBezTo>
                  <a:cubicBezTo>
                    <a:pt x="3841" y="397"/>
                    <a:pt x="2864" y="0"/>
                    <a:pt x="21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73"/>
            <p:cNvSpPr/>
            <p:nvPr/>
          </p:nvSpPr>
          <p:spPr>
            <a:xfrm>
              <a:off x="4371150" y="3600169"/>
              <a:ext cx="371730" cy="466852"/>
            </a:xfrm>
            <a:custGeom>
              <a:avLst/>
              <a:gdLst/>
              <a:ahLst/>
              <a:cxnLst/>
              <a:rect l="l" t="t" r="r" b="b"/>
              <a:pathLst>
                <a:path w="4967" h="6238" extrusionOk="0">
                  <a:moveTo>
                    <a:pt x="2544" y="1"/>
                  </a:moveTo>
                  <a:cubicBezTo>
                    <a:pt x="750" y="1"/>
                    <a:pt x="0" y="2058"/>
                    <a:pt x="229" y="3531"/>
                  </a:cubicBezTo>
                  <a:cubicBezTo>
                    <a:pt x="493" y="5096"/>
                    <a:pt x="1070" y="6238"/>
                    <a:pt x="1070" y="6238"/>
                  </a:cubicBezTo>
                  <a:cubicBezTo>
                    <a:pt x="1070" y="6238"/>
                    <a:pt x="2719" y="4784"/>
                    <a:pt x="3401" y="3991"/>
                  </a:cubicBezTo>
                  <a:cubicBezTo>
                    <a:pt x="4374" y="2849"/>
                    <a:pt x="4966" y="311"/>
                    <a:pt x="2894" y="26"/>
                  </a:cubicBezTo>
                  <a:cubicBezTo>
                    <a:pt x="2773" y="9"/>
                    <a:pt x="2656" y="1"/>
                    <a:pt x="2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73"/>
            <p:cNvSpPr/>
            <p:nvPr/>
          </p:nvSpPr>
          <p:spPr>
            <a:xfrm>
              <a:off x="4348698" y="3615512"/>
              <a:ext cx="224445" cy="1046637"/>
            </a:xfrm>
            <a:custGeom>
              <a:avLst/>
              <a:gdLst/>
              <a:ahLst/>
              <a:cxnLst/>
              <a:rect l="l" t="t" r="r" b="b"/>
              <a:pathLst>
                <a:path w="2999" h="13985" extrusionOk="0">
                  <a:moveTo>
                    <a:pt x="2908" y="0"/>
                  </a:moveTo>
                  <a:cubicBezTo>
                    <a:pt x="2908" y="0"/>
                    <a:pt x="445" y="8036"/>
                    <a:pt x="0" y="13984"/>
                  </a:cubicBezTo>
                  <a:lnTo>
                    <a:pt x="90" y="13984"/>
                  </a:lnTo>
                  <a:cubicBezTo>
                    <a:pt x="312" y="11034"/>
                    <a:pt x="1037" y="7534"/>
                    <a:pt x="1719" y="4801"/>
                  </a:cubicBezTo>
                  <a:cubicBezTo>
                    <a:pt x="2052" y="3410"/>
                    <a:pt x="2358" y="2221"/>
                    <a:pt x="2602" y="1385"/>
                  </a:cubicBezTo>
                  <a:cubicBezTo>
                    <a:pt x="2734" y="968"/>
                    <a:pt x="2824" y="614"/>
                    <a:pt x="2887" y="397"/>
                  </a:cubicBezTo>
                  <a:cubicBezTo>
                    <a:pt x="2929" y="265"/>
                    <a:pt x="2956" y="175"/>
                    <a:pt x="2977" y="132"/>
                  </a:cubicBezTo>
                  <a:cubicBezTo>
                    <a:pt x="2998" y="64"/>
                    <a:pt x="2998" y="43"/>
                    <a:pt x="2998" y="43"/>
                  </a:cubicBezTo>
                  <a:lnTo>
                    <a:pt x="2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73"/>
            <p:cNvSpPr/>
            <p:nvPr/>
          </p:nvSpPr>
          <p:spPr>
            <a:xfrm>
              <a:off x="4281040" y="4063738"/>
              <a:ext cx="250939" cy="295319"/>
            </a:xfrm>
            <a:custGeom>
              <a:avLst/>
              <a:gdLst/>
              <a:ahLst/>
              <a:cxnLst/>
              <a:rect l="l" t="t" r="r" b="b"/>
              <a:pathLst>
                <a:path w="3353" h="3946" extrusionOk="0">
                  <a:moveTo>
                    <a:pt x="2292" y="1"/>
                  </a:moveTo>
                  <a:cubicBezTo>
                    <a:pt x="1721" y="1"/>
                    <a:pt x="998" y="333"/>
                    <a:pt x="577" y="1323"/>
                  </a:cubicBezTo>
                  <a:cubicBezTo>
                    <a:pt x="0" y="2687"/>
                    <a:pt x="180" y="3945"/>
                    <a:pt x="180" y="3945"/>
                  </a:cubicBezTo>
                  <a:cubicBezTo>
                    <a:pt x="973" y="3766"/>
                    <a:pt x="2073" y="3396"/>
                    <a:pt x="2670" y="2513"/>
                  </a:cubicBezTo>
                  <a:cubicBezTo>
                    <a:pt x="3241" y="1630"/>
                    <a:pt x="3352" y="377"/>
                    <a:pt x="2824" y="112"/>
                  </a:cubicBezTo>
                  <a:cubicBezTo>
                    <a:pt x="2679" y="43"/>
                    <a:pt x="2495" y="1"/>
                    <a:pt x="2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73"/>
            <p:cNvSpPr/>
            <p:nvPr/>
          </p:nvSpPr>
          <p:spPr>
            <a:xfrm>
              <a:off x="4116388" y="3880601"/>
              <a:ext cx="179766" cy="773621"/>
            </a:xfrm>
            <a:custGeom>
              <a:avLst/>
              <a:gdLst/>
              <a:ahLst/>
              <a:cxnLst/>
              <a:rect l="l" t="t" r="r" b="b"/>
              <a:pathLst>
                <a:path w="2402" h="10337" extrusionOk="0">
                  <a:moveTo>
                    <a:pt x="86" y="1"/>
                  </a:moveTo>
                  <a:lnTo>
                    <a:pt x="1" y="27"/>
                  </a:lnTo>
                  <a:cubicBezTo>
                    <a:pt x="746" y="1962"/>
                    <a:pt x="1323" y="4542"/>
                    <a:pt x="1719" y="6636"/>
                  </a:cubicBezTo>
                  <a:cubicBezTo>
                    <a:pt x="1915" y="7693"/>
                    <a:pt x="2047" y="8618"/>
                    <a:pt x="2158" y="9279"/>
                  </a:cubicBezTo>
                  <a:cubicBezTo>
                    <a:pt x="2200" y="9607"/>
                    <a:pt x="2248" y="9871"/>
                    <a:pt x="2269" y="10046"/>
                  </a:cubicBezTo>
                  <a:cubicBezTo>
                    <a:pt x="2290" y="10247"/>
                    <a:pt x="2311" y="10337"/>
                    <a:pt x="2311" y="10337"/>
                  </a:cubicBezTo>
                  <a:lnTo>
                    <a:pt x="2401" y="10337"/>
                  </a:lnTo>
                  <a:cubicBezTo>
                    <a:pt x="2401" y="10337"/>
                    <a:pt x="2200" y="8724"/>
                    <a:pt x="1804" y="6609"/>
                  </a:cubicBezTo>
                  <a:cubicBezTo>
                    <a:pt x="1407" y="4521"/>
                    <a:pt x="836" y="194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73"/>
            <p:cNvSpPr/>
            <p:nvPr/>
          </p:nvSpPr>
          <p:spPr>
            <a:xfrm>
              <a:off x="3991028" y="4294475"/>
              <a:ext cx="280201" cy="212995"/>
            </a:xfrm>
            <a:custGeom>
              <a:avLst/>
              <a:gdLst/>
              <a:ahLst/>
              <a:cxnLst/>
              <a:rect l="l" t="t" r="r" b="b"/>
              <a:pathLst>
                <a:path w="3744" h="2846" extrusionOk="0">
                  <a:moveTo>
                    <a:pt x="69" y="1"/>
                  </a:moveTo>
                  <a:lnTo>
                    <a:pt x="0" y="69"/>
                  </a:lnTo>
                  <a:cubicBezTo>
                    <a:pt x="0" y="69"/>
                    <a:pt x="1565" y="1740"/>
                    <a:pt x="3701" y="2845"/>
                  </a:cubicBezTo>
                  <a:lnTo>
                    <a:pt x="3743" y="2755"/>
                  </a:lnTo>
                  <a:cubicBezTo>
                    <a:pt x="2686" y="2205"/>
                    <a:pt x="1761" y="1523"/>
                    <a:pt x="1126" y="974"/>
                  </a:cubicBezTo>
                  <a:cubicBezTo>
                    <a:pt x="793" y="683"/>
                    <a:pt x="529" y="445"/>
                    <a:pt x="354" y="286"/>
                  </a:cubicBezTo>
                  <a:cubicBezTo>
                    <a:pt x="264" y="202"/>
                    <a:pt x="201" y="133"/>
                    <a:pt x="132" y="69"/>
                  </a:cubicBezTo>
                  <a:cubicBezTo>
                    <a:pt x="111" y="48"/>
                    <a:pt x="111" y="48"/>
                    <a:pt x="90" y="22"/>
                  </a:cubicBezTo>
                  <a:cubicBezTo>
                    <a:pt x="90" y="1"/>
                    <a:pt x="69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73"/>
            <p:cNvSpPr/>
            <p:nvPr/>
          </p:nvSpPr>
          <p:spPr>
            <a:xfrm>
              <a:off x="4249756" y="4136185"/>
              <a:ext cx="197952" cy="267179"/>
            </a:xfrm>
            <a:custGeom>
              <a:avLst/>
              <a:gdLst/>
              <a:ahLst/>
              <a:cxnLst/>
              <a:rect l="l" t="t" r="r" b="b"/>
              <a:pathLst>
                <a:path w="2645" h="3570" extrusionOk="0">
                  <a:moveTo>
                    <a:pt x="2560" y="1"/>
                  </a:moveTo>
                  <a:cubicBezTo>
                    <a:pt x="2560" y="1"/>
                    <a:pt x="2533" y="49"/>
                    <a:pt x="2491" y="112"/>
                  </a:cubicBezTo>
                  <a:cubicBezTo>
                    <a:pt x="2359" y="355"/>
                    <a:pt x="1983" y="995"/>
                    <a:pt x="1523" y="1677"/>
                  </a:cubicBezTo>
                  <a:cubicBezTo>
                    <a:pt x="1058" y="2338"/>
                    <a:pt x="508" y="3062"/>
                    <a:pt x="1" y="3506"/>
                  </a:cubicBezTo>
                  <a:lnTo>
                    <a:pt x="69" y="3570"/>
                  </a:lnTo>
                  <a:cubicBezTo>
                    <a:pt x="640" y="3062"/>
                    <a:pt x="1280" y="2184"/>
                    <a:pt x="1788" y="1434"/>
                  </a:cubicBezTo>
                  <a:cubicBezTo>
                    <a:pt x="2295" y="683"/>
                    <a:pt x="2644" y="49"/>
                    <a:pt x="2644" y="49"/>
                  </a:cubicBezTo>
                  <a:lnTo>
                    <a:pt x="25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73"/>
            <p:cNvSpPr/>
            <p:nvPr/>
          </p:nvSpPr>
          <p:spPr>
            <a:xfrm>
              <a:off x="4449210" y="4184234"/>
              <a:ext cx="353320" cy="267328"/>
            </a:xfrm>
            <a:custGeom>
              <a:avLst/>
              <a:gdLst/>
              <a:ahLst/>
              <a:cxnLst/>
              <a:rect l="l" t="t" r="r" b="b"/>
              <a:pathLst>
                <a:path w="4721" h="3572" extrusionOk="0">
                  <a:moveTo>
                    <a:pt x="2237" y="0"/>
                  </a:moveTo>
                  <a:cubicBezTo>
                    <a:pt x="706" y="0"/>
                    <a:pt x="0" y="3546"/>
                    <a:pt x="0" y="3546"/>
                  </a:cubicBezTo>
                  <a:cubicBezTo>
                    <a:pt x="112" y="3563"/>
                    <a:pt x="228" y="3571"/>
                    <a:pt x="347" y="3571"/>
                  </a:cubicBezTo>
                  <a:cubicBezTo>
                    <a:pt x="2213" y="3571"/>
                    <a:pt x="4721" y="1548"/>
                    <a:pt x="3040" y="305"/>
                  </a:cubicBezTo>
                  <a:cubicBezTo>
                    <a:pt x="2751" y="92"/>
                    <a:pt x="2483" y="0"/>
                    <a:pt x="22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73"/>
            <p:cNvSpPr/>
            <p:nvPr/>
          </p:nvSpPr>
          <p:spPr>
            <a:xfrm>
              <a:off x="4366884" y="4263266"/>
              <a:ext cx="262389" cy="235896"/>
            </a:xfrm>
            <a:custGeom>
              <a:avLst/>
              <a:gdLst/>
              <a:ahLst/>
              <a:cxnLst/>
              <a:rect l="l" t="t" r="r" b="b"/>
              <a:pathLst>
                <a:path w="3506" h="3152" extrusionOk="0">
                  <a:moveTo>
                    <a:pt x="3416" y="0"/>
                  </a:moveTo>
                  <a:lnTo>
                    <a:pt x="3416" y="21"/>
                  </a:lnTo>
                  <a:cubicBezTo>
                    <a:pt x="3263" y="264"/>
                    <a:pt x="2004" y="2205"/>
                    <a:pt x="1" y="3061"/>
                  </a:cubicBezTo>
                  <a:lnTo>
                    <a:pt x="43" y="3151"/>
                  </a:lnTo>
                  <a:cubicBezTo>
                    <a:pt x="2205" y="2226"/>
                    <a:pt x="3506" y="42"/>
                    <a:pt x="3506" y="42"/>
                  </a:cubicBezTo>
                  <a:lnTo>
                    <a:pt x="34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73"/>
            <p:cNvSpPr/>
            <p:nvPr/>
          </p:nvSpPr>
          <p:spPr>
            <a:xfrm>
              <a:off x="4178956" y="4584936"/>
              <a:ext cx="356164" cy="390590"/>
            </a:xfrm>
            <a:custGeom>
              <a:avLst/>
              <a:gdLst/>
              <a:ahLst/>
              <a:cxnLst/>
              <a:rect l="l" t="t" r="r" b="b"/>
              <a:pathLst>
                <a:path w="4759" h="5219" extrusionOk="0">
                  <a:moveTo>
                    <a:pt x="0" y="0"/>
                  </a:moveTo>
                  <a:cubicBezTo>
                    <a:pt x="43" y="2025"/>
                    <a:pt x="376" y="4029"/>
                    <a:pt x="529" y="4843"/>
                  </a:cubicBezTo>
                  <a:cubicBezTo>
                    <a:pt x="571" y="5065"/>
                    <a:pt x="772" y="5219"/>
                    <a:pt x="994" y="5219"/>
                  </a:cubicBezTo>
                  <a:lnTo>
                    <a:pt x="3791" y="5219"/>
                  </a:lnTo>
                  <a:cubicBezTo>
                    <a:pt x="4008" y="5219"/>
                    <a:pt x="4188" y="5065"/>
                    <a:pt x="4230" y="4843"/>
                  </a:cubicBezTo>
                  <a:cubicBezTo>
                    <a:pt x="4383" y="4029"/>
                    <a:pt x="4737" y="2025"/>
                    <a:pt x="4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73"/>
            <p:cNvSpPr/>
            <p:nvPr/>
          </p:nvSpPr>
          <p:spPr>
            <a:xfrm>
              <a:off x="4193999" y="4972316"/>
              <a:ext cx="431752" cy="6361"/>
            </a:xfrm>
            <a:custGeom>
              <a:avLst/>
              <a:gdLst/>
              <a:ahLst/>
              <a:cxnLst/>
              <a:rect l="l" t="t" r="r" b="b"/>
              <a:pathLst>
                <a:path w="5769" h="85" extrusionOk="0">
                  <a:moveTo>
                    <a:pt x="0" y="0"/>
                  </a:moveTo>
                  <a:lnTo>
                    <a:pt x="0" y="85"/>
                  </a:lnTo>
                  <a:lnTo>
                    <a:pt x="5768" y="85"/>
                  </a:lnTo>
                  <a:lnTo>
                    <a:pt x="5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2" name="Google Shape;3272;p73"/>
          <p:cNvGrpSpPr/>
          <p:nvPr/>
        </p:nvGrpSpPr>
        <p:grpSpPr>
          <a:xfrm>
            <a:off x="6809309" y="2168211"/>
            <a:ext cx="1261243" cy="2486787"/>
            <a:chOff x="7363276" y="1232754"/>
            <a:chExt cx="1821553" cy="3591546"/>
          </a:xfrm>
        </p:grpSpPr>
        <p:sp>
          <p:nvSpPr>
            <p:cNvPr id="3273" name="Google Shape;3273;p73"/>
            <p:cNvSpPr/>
            <p:nvPr/>
          </p:nvSpPr>
          <p:spPr>
            <a:xfrm rot="-3001744">
              <a:off x="7939804" y="2771001"/>
              <a:ext cx="292809" cy="43166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73"/>
            <p:cNvSpPr/>
            <p:nvPr/>
          </p:nvSpPr>
          <p:spPr>
            <a:xfrm>
              <a:off x="7959275" y="4488300"/>
              <a:ext cx="240300" cy="240850"/>
            </a:xfrm>
            <a:custGeom>
              <a:avLst/>
              <a:gdLst/>
              <a:ahLst/>
              <a:cxnLst/>
              <a:rect l="l" t="t" r="r" b="b"/>
              <a:pathLst>
                <a:path w="1608" h="1644" extrusionOk="0">
                  <a:moveTo>
                    <a:pt x="1539" y="0"/>
                  </a:moveTo>
                  <a:lnTo>
                    <a:pt x="793" y="286"/>
                  </a:lnTo>
                  <a:lnTo>
                    <a:pt x="878" y="841"/>
                  </a:lnTo>
                  <a:lnTo>
                    <a:pt x="550" y="1057"/>
                  </a:lnTo>
                  <a:cubicBezTo>
                    <a:pt x="550" y="1057"/>
                    <a:pt x="0" y="1343"/>
                    <a:pt x="217" y="1544"/>
                  </a:cubicBezTo>
                  <a:cubicBezTo>
                    <a:pt x="312" y="1620"/>
                    <a:pt x="543" y="1643"/>
                    <a:pt x="791" y="1643"/>
                  </a:cubicBezTo>
                  <a:cubicBezTo>
                    <a:pt x="1180" y="1643"/>
                    <a:pt x="1607" y="1586"/>
                    <a:pt x="1607" y="1586"/>
                  </a:cubicBez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73"/>
            <p:cNvSpPr/>
            <p:nvPr/>
          </p:nvSpPr>
          <p:spPr>
            <a:xfrm>
              <a:off x="8186828" y="4571126"/>
              <a:ext cx="405818" cy="162551"/>
            </a:xfrm>
            <a:custGeom>
              <a:avLst/>
              <a:gdLst/>
              <a:ahLst/>
              <a:cxnLst/>
              <a:rect l="l" t="t" r="r" b="b"/>
              <a:pathLst>
                <a:path w="2866" h="1148" extrusionOk="0">
                  <a:moveTo>
                    <a:pt x="1586" y="1"/>
                  </a:moveTo>
                  <a:lnTo>
                    <a:pt x="0" y="112"/>
                  </a:lnTo>
                  <a:lnTo>
                    <a:pt x="21" y="1106"/>
                  </a:lnTo>
                  <a:lnTo>
                    <a:pt x="2644" y="1148"/>
                  </a:lnTo>
                  <a:cubicBezTo>
                    <a:pt x="2818" y="1148"/>
                    <a:pt x="2866" y="926"/>
                    <a:pt x="2734" y="815"/>
                  </a:cubicBezTo>
                  <a:cubicBezTo>
                    <a:pt x="2707" y="794"/>
                    <a:pt x="2665" y="751"/>
                    <a:pt x="2602" y="730"/>
                  </a:cubicBezTo>
                  <a:cubicBezTo>
                    <a:pt x="2374" y="606"/>
                    <a:pt x="1718" y="464"/>
                    <a:pt x="1567" y="464"/>
                  </a:cubicBezTo>
                  <a:cubicBezTo>
                    <a:pt x="1557" y="464"/>
                    <a:pt x="1549" y="465"/>
                    <a:pt x="1544" y="466"/>
                  </a:cubicBezTo>
                  <a:cubicBezTo>
                    <a:pt x="1608" y="265"/>
                    <a:pt x="1586" y="154"/>
                    <a:pt x="15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73"/>
            <p:cNvSpPr/>
            <p:nvPr/>
          </p:nvSpPr>
          <p:spPr>
            <a:xfrm>
              <a:off x="8289348" y="4615305"/>
              <a:ext cx="122199" cy="24921"/>
            </a:xfrm>
            <a:custGeom>
              <a:avLst/>
              <a:gdLst/>
              <a:ahLst/>
              <a:cxnLst/>
              <a:rect l="l" t="t" r="r" b="b"/>
              <a:pathLst>
                <a:path w="863" h="176" extrusionOk="0">
                  <a:moveTo>
                    <a:pt x="424" y="1"/>
                  </a:moveTo>
                  <a:cubicBezTo>
                    <a:pt x="313" y="1"/>
                    <a:pt x="159" y="22"/>
                    <a:pt x="27" y="106"/>
                  </a:cubicBezTo>
                  <a:cubicBezTo>
                    <a:pt x="1" y="106"/>
                    <a:pt x="1" y="133"/>
                    <a:pt x="1" y="154"/>
                  </a:cubicBezTo>
                  <a:cubicBezTo>
                    <a:pt x="18" y="154"/>
                    <a:pt x="34" y="163"/>
                    <a:pt x="42" y="163"/>
                  </a:cubicBezTo>
                  <a:cubicBezTo>
                    <a:pt x="46" y="163"/>
                    <a:pt x="48" y="161"/>
                    <a:pt x="48" y="154"/>
                  </a:cubicBezTo>
                  <a:cubicBezTo>
                    <a:pt x="180" y="85"/>
                    <a:pt x="313" y="64"/>
                    <a:pt x="424" y="64"/>
                  </a:cubicBezTo>
                  <a:cubicBezTo>
                    <a:pt x="529" y="64"/>
                    <a:pt x="619" y="85"/>
                    <a:pt x="688" y="106"/>
                  </a:cubicBezTo>
                  <a:cubicBezTo>
                    <a:pt x="730" y="133"/>
                    <a:pt x="751" y="154"/>
                    <a:pt x="773" y="154"/>
                  </a:cubicBezTo>
                  <a:lnTo>
                    <a:pt x="794" y="175"/>
                  </a:lnTo>
                  <a:lnTo>
                    <a:pt x="841" y="175"/>
                  </a:lnTo>
                  <a:cubicBezTo>
                    <a:pt x="862" y="154"/>
                    <a:pt x="841" y="133"/>
                    <a:pt x="841" y="133"/>
                  </a:cubicBezTo>
                  <a:cubicBezTo>
                    <a:pt x="841" y="106"/>
                    <a:pt x="662" y="1"/>
                    <a:pt x="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73"/>
            <p:cNvSpPr/>
            <p:nvPr/>
          </p:nvSpPr>
          <p:spPr>
            <a:xfrm>
              <a:off x="8096204" y="4602561"/>
              <a:ext cx="93738" cy="21947"/>
            </a:xfrm>
            <a:custGeom>
              <a:avLst/>
              <a:gdLst/>
              <a:ahLst/>
              <a:cxnLst/>
              <a:rect l="l" t="t" r="r" b="b"/>
              <a:pathLst>
                <a:path w="662" h="155" extrusionOk="0">
                  <a:moveTo>
                    <a:pt x="355" y="1"/>
                  </a:moveTo>
                  <a:cubicBezTo>
                    <a:pt x="175" y="1"/>
                    <a:pt x="22" y="91"/>
                    <a:pt x="22" y="91"/>
                  </a:cubicBezTo>
                  <a:cubicBezTo>
                    <a:pt x="1" y="91"/>
                    <a:pt x="1" y="112"/>
                    <a:pt x="1" y="133"/>
                  </a:cubicBezTo>
                  <a:cubicBezTo>
                    <a:pt x="22" y="154"/>
                    <a:pt x="43" y="154"/>
                    <a:pt x="43" y="154"/>
                  </a:cubicBezTo>
                  <a:lnTo>
                    <a:pt x="69" y="133"/>
                  </a:lnTo>
                  <a:cubicBezTo>
                    <a:pt x="90" y="133"/>
                    <a:pt x="201" y="64"/>
                    <a:pt x="355" y="64"/>
                  </a:cubicBezTo>
                  <a:cubicBezTo>
                    <a:pt x="439" y="64"/>
                    <a:pt x="529" y="91"/>
                    <a:pt x="619" y="133"/>
                  </a:cubicBezTo>
                  <a:cubicBezTo>
                    <a:pt x="619" y="144"/>
                    <a:pt x="624" y="149"/>
                    <a:pt x="632" y="149"/>
                  </a:cubicBezTo>
                  <a:cubicBezTo>
                    <a:pt x="640" y="149"/>
                    <a:pt x="651" y="144"/>
                    <a:pt x="661" y="133"/>
                  </a:cubicBezTo>
                  <a:cubicBezTo>
                    <a:pt x="661" y="112"/>
                    <a:pt x="661" y="91"/>
                    <a:pt x="640" y="91"/>
                  </a:cubicBezTo>
                  <a:cubicBezTo>
                    <a:pt x="550" y="22"/>
                    <a:pt x="439" y="1"/>
                    <a:pt x="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73"/>
            <p:cNvSpPr/>
            <p:nvPr/>
          </p:nvSpPr>
          <p:spPr>
            <a:xfrm>
              <a:off x="8183855" y="4602561"/>
              <a:ext cx="12036" cy="99683"/>
            </a:xfrm>
            <a:custGeom>
              <a:avLst/>
              <a:gdLst/>
              <a:ahLst/>
              <a:cxnLst/>
              <a:rect l="l" t="t" r="r" b="b"/>
              <a:pathLst>
                <a:path w="85" h="704" extrusionOk="0">
                  <a:moveTo>
                    <a:pt x="21" y="1"/>
                  </a:moveTo>
                  <a:cubicBezTo>
                    <a:pt x="0" y="1"/>
                    <a:pt x="0" y="22"/>
                    <a:pt x="0" y="43"/>
                  </a:cubicBezTo>
                  <a:lnTo>
                    <a:pt x="21" y="683"/>
                  </a:lnTo>
                  <a:cubicBezTo>
                    <a:pt x="21" y="683"/>
                    <a:pt x="42" y="704"/>
                    <a:pt x="64" y="704"/>
                  </a:cubicBezTo>
                  <a:cubicBezTo>
                    <a:pt x="85" y="704"/>
                    <a:pt x="85" y="683"/>
                    <a:pt x="85" y="662"/>
                  </a:cubicBezTo>
                  <a:lnTo>
                    <a:pt x="64" y="22"/>
                  </a:lnTo>
                  <a:cubicBezTo>
                    <a:pt x="64" y="22"/>
                    <a:pt x="42" y="1"/>
                    <a:pt x="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73"/>
            <p:cNvSpPr/>
            <p:nvPr/>
          </p:nvSpPr>
          <p:spPr>
            <a:xfrm>
              <a:off x="8735533" y="2883673"/>
              <a:ext cx="433572" cy="1937869"/>
            </a:xfrm>
            <a:custGeom>
              <a:avLst/>
              <a:gdLst/>
              <a:ahLst/>
              <a:cxnLst/>
              <a:rect l="l" t="t" r="r" b="b"/>
              <a:pathLst>
                <a:path w="3062" h="13686" extrusionOk="0">
                  <a:moveTo>
                    <a:pt x="1106" y="1"/>
                  </a:moveTo>
                  <a:cubicBezTo>
                    <a:pt x="1106" y="1"/>
                    <a:pt x="1037" y="223"/>
                    <a:pt x="862" y="1413"/>
                  </a:cubicBezTo>
                  <a:cubicBezTo>
                    <a:pt x="751" y="2137"/>
                    <a:pt x="529" y="3506"/>
                    <a:pt x="418" y="4606"/>
                  </a:cubicBezTo>
                  <a:cubicBezTo>
                    <a:pt x="69" y="8175"/>
                    <a:pt x="1" y="12515"/>
                    <a:pt x="1" y="12515"/>
                  </a:cubicBezTo>
                  <a:cubicBezTo>
                    <a:pt x="1" y="12515"/>
                    <a:pt x="774" y="13686"/>
                    <a:pt x="999" y="13686"/>
                  </a:cubicBezTo>
                  <a:cubicBezTo>
                    <a:pt x="1005" y="13686"/>
                    <a:pt x="1011" y="13685"/>
                    <a:pt x="1016" y="13684"/>
                  </a:cubicBezTo>
                  <a:cubicBezTo>
                    <a:pt x="1190" y="13615"/>
                    <a:pt x="1920" y="12446"/>
                    <a:pt x="1920" y="12446"/>
                  </a:cubicBezTo>
                  <a:lnTo>
                    <a:pt x="2908" y="1545"/>
                  </a:lnTo>
                  <a:lnTo>
                    <a:pt x="3062" y="265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73"/>
            <p:cNvSpPr/>
            <p:nvPr/>
          </p:nvSpPr>
          <p:spPr>
            <a:xfrm>
              <a:off x="8735533" y="4646032"/>
              <a:ext cx="271867" cy="175578"/>
            </a:xfrm>
            <a:custGeom>
              <a:avLst/>
              <a:gdLst/>
              <a:ahLst/>
              <a:cxnLst/>
              <a:rect l="l" t="t" r="r" b="b"/>
              <a:pathLst>
                <a:path w="1920" h="1240" extrusionOk="0">
                  <a:moveTo>
                    <a:pt x="1920" y="0"/>
                  </a:moveTo>
                  <a:lnTo>
                    <a:pt x="1502" y="222"/>
                  </a:lnTo>
                  <a:cubicBezTo>
                    <a:pt x="1474" y="247"/>
                    <a:pt x="1441" y="257"/>
                    <a:pt x="1409" y="257"/>
                  </a:cubicBezTo>
                  <a:cubicBezTo>
                    <a:pt x="1386" y="257"/>
                    <a:pt x="1363" y="252"/>
                    <a:pt x="1344" y="244"/>
                  </a:cubicBezTo>
                  <a:lnTo>
                    <a:pt x="947" y="111"/>
                  </a:lnTo>
                  <a:lnTo>
                    <a:pt x="529" y="265"/>
                  </a:lnTo>
                  <a:cubicBezTo>
                    <a:pt x="498" y="275"/>
                    <a:pt x="465" y="281"/>
                    <a:pt x="434" y="281"/>
                  </a:cubicBezTo>
                  <a:cubicBezTo>
                    <a:pt x="404" y="281"/>
                    <a:pt x="376" y="275"/>
                    <a:pt x="355" y="265"/>
                  </a:cubicBezTo>
                  <a:lnTo>
                    <a:pt x="1" y="69"/>
                  </a:lnTo>
                  <a:lnTo>
                    <a:pt x="1" y="69"/>
                  </a:lnTo>
                  <a:cubicBezTo>
                    <a:pt x="1" y="69"/>
                    <a:pt x="775" y="1240"/>
                    <a:pt x="999" y="1240"/>
                  </a:cubicBezTo>
                  <a:cubicBezTo>
                    <a:pt x="1005" y="1240"/>
                    <a:pt x="1011" y="1239"/>
                    <a:pt x="1016" y="1238"/>
                  </a:cubicBezTo>
                  <a:cubicBezTo>
                    <a:pt x="1190" y="1169"/>
                    <a:pt x="1920" y="1"/>
                    <a:pt x="19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73"/>
            <p:cNvSpPr/>
            <p:nvPr/>
          </p:nvSpPr>
          <p:spPr>
            <a:xfrm>
              <a:off x="8857593" y="2883673"/>
              <a:ext cx="311515" cy="226410"/>
            </a:xfrm>
            <a:custGeom>
              <a:avLst/>
              <a:gdLst/>
              <a:ahLst/>
              <a:cxnLst/>
              <a:rect l="l" t="t" r="r" b="b"/>
              <a:pathLst>
                <a:path w="2200" h="1599" extrusionOk="0">
                  <a:moveTo>
                    <a:pt x="244" y="1"/>
                  </a:moveTo>
                  <a:cubicBezTo>
                    <a:pt x="244" y="1"/>
                    <a:pt x="175" y="223"/>
                    <a:pt x="0" y="1413"/>
                  </a:cubicBezTo>
                  <a:cubicBezTo>
                    <a:pt x="0" y="1413"/>
                    <a:pt x="439" y="1566"/>
                    <a:pt x="947" y="1587"/>
                  </a:cubicBezTo>
                  <a:cubicBezTo>
                    <a:pt x="1065" y="1595"/>
                    <a:pt x="1180" y="1599"/>
                    <a:pt x="1289" y="1599"/>
                  </a:cubicBezTo>
                  <a:cubicBezTo>
                    <a:pt x="1722" y="1599"/>
                    <a:pt x="2046" y="1545"/>
                    <a:pt x="2046" y="1545"/>
                  </a:cubicBezTo>
                  <a:lnTo>
                    <a:pt x="2200" y="265"/>
                  </a:lnTo>
                  <a:cubicBezTo>
                    <a:pt x="2200" y="265"/>
                    <a:pt x="1914" y="223"/>
                    <a:pt x="1253" y="154"/>
                  </a:cubicBezTo>
                  <a:cubicBezTo>
                    <a:pt x="593" y="70"/>
                    <a:pt x="244" y="1"/>
                    <a:pt x="2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73"/>
            <p:cNvSpPr/>
            <p:nvPr/>
          </p:nvSpPr>
          <p:spPr>
            <a:xfrm>
              <a:off x="8860567" y="2716585"/>
              <a:ext cx="321285" cy="204746"/>
            </a:xfrm>
            <a:custGeom>
              <a:avLst/>
              <a:gdLst/>
              <a:ahLst/>
              <a:cxnLst/>
              <a:rect l="l" t="t" r="r" b="b"/>
              <a:pathLst>
                <a:path w="2269" h="1446" extrusionOk="0">
                  <a:moveTo>
                    <a:pt x="925" y="0"/>
                  </a:moveTo>
                  <a:cubicBezTo>
                    <a:pt x="593" y="0"/>
                    <a:pt x="474" y="84"/>
                    <a:pt x="355" y="192"/>
                  </a:cubicBezTo>
                  <a:cubicBezTo>
                    <a:pt x="223" y="324"/>
                    <a:pt x="1" y="938"/>
                    <a:pt x="223" y="1181"/>
                  </a:cubicBezTo>
                  <a:cubicBezTo>
                    <a:pt x="439" y="1424"/>
                    <a:pt x="2179" y="1445"/>
                    <a:pt x="2179" y="1445"/>
                  </a:cubicBezTo>
                  <a:cubicBezTo>
                    <a:pt x="2179" y="1445"/>
                    <a:pt x="2269" y="457"/>
                    <a:pt x="2226" y="324"/>
                  </a:cubicBezTo>
                  <a:cubicBezTo>
                    <a:pt x="2158" y="192"/>
                    <a:pt x="1941" y="102"/>
                    <a:pt x="1544" y="60"/>
                  </a:cubicBezTo>
                  <a:cubicBezTo>
                    <a:pt x="1278" y="18"/>
                    <a:pt x="1079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73"/>
            <p:cNvSpPr/>
            <p:nvPr/>
          </p:nvSpPr>
          <p:spPr>
            <a:xfrm>
              <a:off x="8729586" y="4643059"/>
              <a:ext cx="280788" cy="181242"/>
            </a:xfrm>
            <a:custGeom>
              <a:avLst/>
              <a:gdLst/>
              <a:ahLst/>
              <a:cxnLst/>
              <a:rect l="l" t="t" r="r" b="b"/>
              <a:pathLst>
                <a:path w="1983" h="1280" extrusionOk="0">
                  <a:moveTo>
                    <a:pt x="1962" y="0"/>
                  </a:moveTo>
                  <a:cubicBezTo>
                    <a:pt x="1962" y="0"/>
                    <a:pt x="1941" y="0"/>
                    <a:pt x="1914" y="21"/>
                  </a:cubicBezTo>
                  <a:cubicBezTo>
                    <a:pt x="1914" y="21"/>
                    <a:pt x="1893" y="69"/>
                    <a:pt x="1872" y="132"/>
                  </a:cubicBezTo>
                  <a:cubicBezTo>
                    <a:pt x="1761" y="333"/>
                    <a:pt x="1497" y="793"/>
                    <a:pt x="1280" y="1036"/>
                  </a:cubicBezTo>
                  <a:cubicBezTo>
                    <a:pt x="1232" y="1100"/>
                    <a:pt x="1190" y="1148"/>
                    <a:pt x="1148" y="1169"/>
                  </a:cubicBezTo>
                  <a:cubicBezTo>
                    <a:pt x="1100" y="1211"/>
                    <a:pt x="1079" y="1232"/>
                    <a:pt x="1058" y="1232"/>
                  </a:cubicBezTo>
                  <a:cubicBezTo>
                    <a:pt x="1015" y="1232"/>
                    <a:pt x="989" y="1211"/>
                    <a:pt x="947" y="1190"/>
                  </a:cubicBezTo>
                  <a:cubicBezTo>
                    <a:pt x="904" y="1148"/>
                    <a:pt x="857" y="1100"/>
                    <a:pt x="793" y="1058"/>
                  </a:cubicBezTo>
                  <a:cubicBezTo>
                    <a:pt x="640" y="904"/>
                    <a:pt x="460" y="661"/>
                    <a:pt x="307" y="439"/>
                  </a:cubicBezTo>
                  <a:cubicBezTo>
                    <a:pt x="244" y="354"/>
                    <a:pt x="175" y="243"/>
                    <a:pt x="133" y="175"/>
                  </a:cubicBezTo>
                  <a:cubicBezTo>
                    <a:pt x="90" y="111"/>
                    <a:pt x="64" y="90"/>
                    <a:pt x="64" y="90"/>
                  </a:cubicBezTo>
                  <a:cubicBezTo>
                    <a:pt x="64" y="69"/>
                    <a:pt x="43" y="69"/>
                    <a:pt x="22" y="69"/>
                  </a:cubicBezTo>
                  <a:cubicBezTo>
                    <a:pt x="22" y="90"/>
                    <a:pt x="0" y="90"/>
                    <a:pt x="22" y="111"/>
                  </a:cubicBezTo>
                  <a:cubicBezTo>
                    <a:pt x="22" y="111"/>
                    <a:pt x="418" y="772"/>
                    <a:pt x="751" y="1100"/>
                  </a:cubicBezTo>
                  <a:cubicBezTo>
                    <a:pt x="815" y="1148"/>
                    <a:pt x="857" y="1211"/>
                    <a:pt x="904" y="1232"/>
                  </a:cubicBezTo>
                  <a:cubicBezTo>
                    <a:pt x="947" y="1280"/>
                    <a:pt x="989" y="1280"/>
                    <a:pt x="1058" y="1280"/>
                  </a:cubicBezTo>
                  <a:cubicBezTo>
                    <a:pt x="1100" y="1280"/>
                    <a:pt x="1148" y="1259"/>
                    <a:pt x="1190" y="1232"/>
                  </a:cubicBezTo>
                  <a:cubicBezTo>
                    <a:pt x="1232" y="1190"/>
                    <a:pt x="1280" y="1148"/>
                    <a:pt x="1343" y="1079"/>
                  </a:cubicBezTo>
                  <a:cubicBezTo>
                    <a:pt x="1629" y="730"/>
                    <a:pt x="1983" y="43"/>
                    <a:pt x="1983" y="43"/>
                  </a:cubicBezTo>
                  <a:cubicBezTo>
                    <a:pt x="1983" y="21"/>
                    <a:pt x="1983" y="0"/>
                    <a:pt x="1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73"/>
            <p:cNvSpPr/>
            <p:nvPr/>
          </p:nvSpPr>
          <p:spPr>
            <a:xfrm>
              <a:off x="8838902" y="4783809"/>
              <a:ext cx="78020" cy="37523"/>
            </a:xfrm>
            <a:custGeom>
              <a:avLst/>
              <a:gdLst/>
              <a:ahLst/>
              <a:cxnLst/>
              <a:rect l="l" t="t" r="r" b="b"/>
              <a:pathLst>
                <a:path w="551" h="265" extrusionOk="0">
                  <a:moveTo>
                    <a:pt x="265" y="0"/>
                  </a:moveTo>
                  <a:cubicBezTo>
                    <a:pt x="85" y="0"/>
                    <a:pt x="0" y="85"/>
                    <a:pt x="0" y="85"/>
                  </a:cubicBezTo>
                  <a:cubicBezTo>
                    <a:pt x="111" y="196"/>
                    <a:pt x="196" y="265"/>
                    <a:pt x="286" y="265"/>
                  </a:cubicBezTo>
                  <a:cubicBezTo>
                    <a:pt x="349" y="265"/>
                    <a:pt x="439" y="175"/>
                    <a:pt x="550" y="64"/>
                  </a:cubicBezTo>
                  <a:cubicBezTo>
                    <a:pt x="550" y="64"/>
                    <a:pt x="460" y="21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73"/>
            <p:cNvSpPr/>
            <p:nvPr/>
          </p:nvSpPr>
          <p:spPr>
            <a:xfrm>
              <a:off x="8919756" y="3261038"/>
              <a:ext cx="137066" cy="1423738"/>
            </a:xfrm>
            <a:custGeom>
              <a:avLst/>
              <a:gdLst/>
              <a:ahLst/>
              <a:cxnLst/>
              <a:rect l="l" t="t" r="r" b="b"/>
              <a:pathLst>
                <a:path w="968" h="10055" extrusionOk="0">
                  <a:moveTo>
                    <a:pt x="925" y="1"/>
                  </a:moveTo>
                  <a:cubicBezTo>
                    <a:pt x="925" y="1"/>
                    <a:pt x="904" y="1"/>
                    <a:pt x="904" y="22"/>
                  </a:cubicBezTo>
                  <a:cubicBezTo>
                    <a:pt x="793" y="683"/>
                    <a:pt x="571" y="3173"/>
                    <a:pt x="376" y="5510"/>
                  </a:cubicBezTo>
                  <a:cubicBezTo>
                    <a:pt x="175" y="7846"/>
                    <a:pt x="0" y="10025"/>
                    <a:pt x="0" y="10025"/>
                  </a:cubicBezTo>
                  <a:cubicBezTo>
                    <a:pt x="0" y="10046"/>
                    <a:pt x="21" y="10046"/>
                    <a:pt x="21" y="10046"/>
                  </a:cubicBezTo>
                  <a:cubicBezTo>
                    <a:pt x="28" y="10052"/>
                    <a:pt x="34" y="10055"/>
                    <a:pt x="41" y="10055"/>
                  </a:cubicBezTo>
                  <a:cubicBezTo>
                    <a:pt x="56" y="10055"/>
                    <a:pt x="69" y="10040"/>
                    <a:pt x="69" y="10025"/>
                  </a:cubicBezTo>
                  <a:cubicBezTo>
                    <a:pt x="69" y="10025"/>
                    <a:pt x="69" y="9892"/>
                    <a:pt x="90" y="9649"/>
                  </a:cubicBezTo>
                  <a:cubicBezTo>
                    <a:pt x="154" y="8814"/>
                    <a:pt x="333" y="6699"/>
                    <a:pt x="508" y="4648"/>
                  </a:cubicBezTo>
                  <a:cubicBezTo>
                    <a:pt x="682" y="2581"/>
                    <a:pt x="862" y="598"/>
                    <a:pt x="968" y="22"/>
                  </a:cubicBezTo>
                  <a:cubicBezTo>
                    <a:pt x="968" y="22"/>
                    <a:pt x="947" y="1"/>
                    <a:pt x="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73"/>
            <p:cNvSpPr/>
            <p:nvPr/>
          </p:nvSpPr>
          <p:spPr>
            <a:xfrm>
              <a:off x="8810440" y="3139829"/>
              <a:ext cx="106481" cy="1419490"/>
            </a:xfrm>
            <a:custGeom>
              <a:avLst/>
              <a:gdLst/>
              <a:ahLst/>
              <a:cxnLst/>
              <a:rect l="l" t="t" r="r" b="b"/>
              <a:pathLst>
                <a:path w="752" h="10025" extrusionOk="0">
                  <a:moveTo>
                    <a:pt x="730" y="0"/>
                  </a:moveTo>
                  <a:cubicBezTo>
                    <a:pt x="709" y="0"/>
                    <a:pt x="709" y="0"/>
                    <a:pt x="682" y="21"/>
                  </a:cubicBezTo>
                  <a:lnTo>
                    <a:pt x="0" y="9998"/>
                  </a:lnTo>
                  <a:cubicBezTo>
                    <a:pt x="0" y="9998"/>
                    <a:pt x="0" y="10024"/>
                    <a:pt x="22" y="10024"/>
                  </a:cubicBezTo>
                  <a:cubicBezTo>
                    <a:pt x="48" y="10024"/>
                    <a:pt x="48" y="10024"/>
                    <a:pt x="48" y="9998"/>
                  </a:cubicBezTo>
                  <a:lnTo>
                    <a:pt x="751" y="21"/>
                  </a:lnTo>
                  <a:cubicBezTo>
                    <a:pt x="751" y="0"/>
                    <a:pt x="751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73"/>
            <p:cNvSpPr/>
            <p:nvPr/>
          </p:nvSpPr>
          <p:spPr>
            <a:xfrm>
              <a:off x="8804493" y="4658776"/>
              <a:ext cx="131119" cy="31576"/>
            </a:xfrm>
            <a:custGeom>
              <a:avLst/>
              <a:gdLst/>
              <a:ahLst/>
              <a:cxnLst/>
              <a:rect l="l" t="t" r="r" b="b"/>
              <a:pathLst>
                <a:path w="926" h="223" extrusionOk="0">
                  <a:moveTo>
                    <a:pt x="439" y="0"/>
                  </a:moveTo>
                  <a:lnTo>
                    <a:pt x="21" y="154"/>
                  </a:lnTo>
                  <a:cubicBezTo>
                    <a:pt x="21" y="154"/>
                    <a:pt x="0" y="175"/>
                    <a:pt x="0" y="196"/>
                  </a:cubicBezTo>
                  <a:cubicBezTo>
                    <a:pt x="14" y="196"/>
                    <a:pt x="28" y="208"/>
                    <a:pt x="36" y="208"/>
                  </a:cubicBezTo>
                  <a:cubicBezTo>
                    <a:pt x="40" y="208"/>
                    <a:pt x="42" y="205"/>
                    <a:pt x="42" y="196"/>
                  </a:cubicBezTo>
                  <a:lnTo>
                    <a:pt x="460" y="64"/>
                  </a:lnTo>
                  <a:lnTo>
                    <a:pt x="883" y="222"/>
                  </a:lnTo>
                  <a:cubicBezTo>
                    <a:pt x="883" y="222"/>
                    <a:pt x="904" y="222"/>
                    <a:pt x="925" y="196"/>
                  </a:cubicBezTo>
                  <a:cubicBezTo>
                    <a:pt x="925" y="175"/>
                    <a:pt x="904" y="154"/>
                    <a:pt x="904" y="154"/>
                  </a:cubicBezTo>
                  <a:lnTo>
                    <a:pt x="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73"/>
            <p:cNvSpPr/>
            <p:nvPr/>
          </p:nvSpPr>
          <p:spPr>
            <a:xfrm>
              <a:off x="8901065" y="3088286"/>
              <a:ext cx="249353" cy="26195"/>
            </a:xfrm>
            <a:custGeom>
              <a:avLst/>
              <a:gdLst/>
              <a:ahLst/>
              <a:cxnLst/>
              <a:rect l="l" t="t" r="r" b="b"/>
              <a:pathLst>
                <a:path w="1761" h="185" extrusionOk="0">
                  <a:moveTo>
                    <a:pt x="27" y="0"/>
                  </a:moveTo>
                  <a:cubicBezTo>
                    <a:pt x="19" y="0"/>
                    <a:pt x="14" y="10"/>
                    <a:pt x="0" y="10"/>
                  </a:cubicBezTo>
                  <a:cubicBezTo>
                    <a:pt x="0" y="31"/>
                    <a:pt x="0" y="52"/>
                    <a:pt x="21" y="52"/>
                  </a:cubicBezTo>
                  <a:cubicBezTo>
                    <a:pt x="21" y="52"/>
                    <a:pt x="333" y="184"/>
                    <a:pt x="946" y="184"/>
                  </a:cubicBezTo>
                  <a:cubicBezTo>
                    <a:pt x="1169" y="184"/>
                    <a:pt x="1433" y="163"/>
                    <a:pt x="1739" y="121"/>
                  </a:cubicBezTo>
                  <a:cubicBezTo>
                    <a:pt x="1761" y="121"/>
                    <a:pt x="1761" y="100"/>
                    <a:pt x="1761" y="79"/>
                  </a:cubicBezTo>
                  <a:cubicBezTo>
                    <a:pt x="1761" y="79"/>
                    <a:pt x="1739" y="52"/>
                    <a:pt x="1718" y="52"/>
                  </a:cubicBezTo>
                  <a:cubicBezTo>
                    <a:pt x="1433" y="100"/>
                    <a:pt x="1169" y="121"/>
                    <a:pt x="946" y="121"/>
                  </a:cubicBezTo>
                  <a:cubicBezTo>
                    <a:pt x="640" y="121"/>
                    <a:pt x="418" y="79"/>
                    <a:pt x="264" y="52"/>
                  </a:cubicBezTo>
                  <a:cubicBezTo>
                    <a:pt x="201" y="31"/>
                    <a:pt x="132" y="31"/>
                    <a:pt x="111" y="10"/>
                  </a:cubicBezTo>
                  <a:lnTo>
                    <a:pt x="42" y="10"/>
                  </a:lnTo>
                  <a:cubicBezTo>
                    <a:pt x="35" y="3"/>
                    <a:pt x="31" y="0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73"/>
            <p:cNvSpPr/>
            <p:nvPr/>
          </p:nvSpPr>
          <p:spPr>
            <a:xfrm>
              <a:off x="9013355" y="2995962"/>
              <a:ext cx="171475" cy="15859"/>
            </a:xfrm>
            <a:custGeom>
              <a:avLst/>
              <a:gdLst/>
              <a:ahLst/>
              <a:cxnLst/>
              <a:rect l="l" t="t" r="r" b="b"/>
              <a:pathLst>
                <a:path w="1211" h="112" extrusionOk="0">
                  <a:moveTo>
                    <a:pt x="1169" y="1"/>
                  </a:moveTo>
                  <a:cubicBezTo>
                    <a:pt x="1036" y="22"/>
                    <a:pt x="835" y="43"/>
                    <a:pt x="661" y="43"/>
                  </a:cubicBezTo>
                  <a:cubicBezTo>
                    <a:pt x="487" y="43"/>
                    <a:pt x="333" y="22"/>
                    <a:pt x="222" y="22"/>
                  </a:cubicBezTo>
                  <a:lnTo>
                    <a:pt x="42" y="22"/>
                  </a:lnTo>
                  <a:cubicBezTo>
                    <a:pt x="21" y="22"/>
                    <a:pt x="0" y="22"/>
                    <a:pt x="0" y="43"/>
                  </a:cubicBezTo>
                  <a:cubicBezTo>
                    <a:pt x="0" y="70"/>
                    <a:pt x="21" y="70"/>
                    <a:pt x="21" y="91"/>
                  </a:cubicBezTo>
                  <a:cubicBezTo>
                    <a:pt x="21" y="91"/>
                    <a:pt x="333" y="112"/>
                    <a:pt x="661" y="112"/>
                  </a:cubicBezTo>
                  <a:cubicBezTo>
                    <a:pt x="835" y="112"/>
                    <a:pt x="1036" y="91"/>
                    <a:pt x="1190" y="70"/>
                  </a:cubicBezTo>
                  <a:cubicBezTo>
                    <a:pt x="1211" y="70"/>
                    <a:pt x="1211" y="43"/>
                    <a:pt x="1211" y="22"/>
                  </a:cubicBezTo>
                  <a:cubicBezTo>
                    <a:pt x="1211" y="22"/>
                    <a:pt x="1190" y="1"/>
                    <a:pt x="1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73"/>
            <p:cNvSpPr/>
            <p:nvPr/>
          </p:nvSpPr>
          <p:spPr>
            <a:xfrm>
              <a:off x="8907012" y="2896417"/>
              <a:ext cx="228397" cy="27894"/>
            </a:xfrm>
            <a:custGeom>
              <a:avLst/>
              <a:gdLst/>
              <a:ahLst/>
              <a:cxnLst/>
              <a:rect l="l" t="t" r="r" b="b"/>
              <a:pathLst>
                <a:path w="1613" h="197" extrusionOk="0">
                  <a:moveTo>
                    <a:pt x="48" y="1"/>
                  </a:moveTo>
                  <a:cubicBezTo>
                    <a:pt x="48" y="1"/>
                    <a:pt x="27" y="1"/>
                    <a:pt x="27" y="22"/>
                  </a:cubicBezTo>
                  <a:cubicBezTo>
                    <a:pt x="0" y="43"/>
                    <a:pt x="27" y="64"/>
                    <a:pt x="48" y="64"/>
                  </a:cubicBezTo>
                  <a:cubicBezTo>
                    <a:pt x="48" y="64"/>
                    <a:pt x="466" y="196"/>
                    <a:pt x="1238" y="196"/>
                  </a:cubicBezTo>
                  <a:lnTo>
                    <a:pt x="1565" y="196"/>
                  </a:lnTo>
                  <a:cubicBezTo>
                    <a:pt x="1586" y="196"/>
                    <a:pt x="1613" y="175"/>
                    <a:pt x="1613" y="154"/>
                  </a:cubicBezTo>
                  <a:cubicBezTo>
                    <a:pt x="1613" y="154"/>
                    <a:pt x="1586" y="133"/>
                    <a:pt x="1565" y="133"/>
                  </a:cubicBezTo>
                  <a:lnTo>
                    <a:pt x="1238" y="133"/>
                  </a:lnTo>
                  <a:cubicBezTo>
                    <a:pt x="862" y="133"/>
                    <a:pt x="556" y="112"/>
                    <a:pt x="355" y="64"/>
                  </a:cubicBezTo>
                  <a:cubicBezTo>
                    <a:pt x="265" y="43"/>
                    <a:pt x="180" y="43"/>
                    <a:pt x="133" y="22"/>
                  </a:cubicBezTo>
                  <a:cubicBezTo>
                    <a:pt x="111" y="22"/>
                    <a:pt x="90" y="22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73"/>
            <p:cNvSpPr/>
            <p:nvPr/>
          </p:nvSpPr>
          <p:spPr>
            <a:xfrm>
              <a:off x="7634300" y="2862000"/>
              <a:ext cx="546698" cy="1682975"/>
            </a:xfrm>
            <a:custGeom>
              <a:avLst/>
              <a:gdLst/>
              <a:ahLst/>
              <a:cxnLst/>
              <a:rect l="l" t="t" r="r" b="b"/>
              <a:pathLst>
                <a:path w="3861" h="11987" extrusionOk="0">
                  <a:moveTo>
                    <a:pt x="1983" y="1"/>
                  </a:moveTo>
                  <a:cubicBezTo>
                    <a:pt x="1983" y="1"/>
                    <a:pt x="48" y="3680"/>
                    <a:pt x="27" y="4383"/>
                  </a:cubicBezTo>
                  <a:cubicBezTo>
                    <a:pt x="1" y="5087"/>
                    <a:pt x="2623" y="11764"/>
                    <a:pt x="2824" y="11986"/>
                  </a:cubicBezTo>
                  <a:lnTo>
                    <a:pt x="3860" y="11590"/>
                  </a:lnTo>
                  <a:lnTo>
                    <a:pt x="3749" y="9010"/>
                  </a:lnTo>
                  <a:lnTo>
                    <a:pt x="3152" y="4627"/>
                  </a:lnTo>
                  <a:lnTo>
                    <a:pt x="3749" y="3548"/>
                  </a:lnTo>
                  <a:lnTo>
                    <a:pt x="3701" y="2025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73"/>
            <p:cNvSpPr/>
            <p:nvPr/>
          </p:nvSpPr>
          <p:spPr>
            <a:xfrm>
              <a:off x="7915096" y="2856061"/>
              <a:ext cx="686606" cy="1730857"/>
            </a:xfrm>
            <a:custGeom>
              <a:avLst/>
              <a:gdLst/>
              <a:ahLst/>
              <a:cxnLst/>
              <a:rect l="l" t="t" r="r" b="b"/>
              <a:pathLst>
                <a:path w="4849" h="12224" extrusionOk="0">
                  <a:moveTo>
                    <a:pt x="0" y="0"/>
                  </a:moveTo>
                  <a:lnTo>
                    <a:pt x="1391" y="1586"/>
                  </a:lnTo>
                  <a:lnTo>
                    <a:pt x="1718" y="2025"/>
                  </a:lnTo>
                  <a:cubicBezTo>
                    <a:pt x="1718" y="2025"/>
                    <a:pt x="1766" y="11299"/>
                    <a:pt x="1919" y="12224"/>
                  </a:cubicBezTo>
                  <a:lnTo>
                    <a:pt x="3965" y="12113"/>
                  </a:lnTo>
                  <a:cubicBezTo>
                    <a:pt x="3965" y="12113"/>
                    <a:pt x="4806" y="1322"/>
                    <a:pt x="4848" y="328"/>
                  </a:cubicBezTo>
                  <a:lnTo>
                    <a:pt x="4848" y="328"/>
                  </a:lnTo>
                  <a:cubicBezTo>
                    <a:pt x="4848" y="328"/>
                    <a:pt x="4156" y="527"/>
                    <a:pt x="3066" y="527"/>
                  </a:cubicBezTo>
                  <a:cubicBezTo>
                    <a:pt x="2233" y="527"/>
                    <a:pt x="1166" y="41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73"/>
            <p:cNvSpPr/>
            <p:nvPr/>
          </p:nvSpPr>
          <p:spPr>
            <a:xfrm>
              <a:off x="8651705" y="2718142"/>
              <a:ext cx="137208" cy="107612"/>
            </a:xfrm>
            <a:custGeom>
              <a:avLst/>
              <a:gdLst/>
              <a:ahLst/>
              <a:cxnLst/>
              <a:rect l="l" t="t" r="r" b="b"/>
              <a:pathLst>
                <a:path w="969" h="760" extrusionOk="0">
                  <a:moveTo>
                    <a:pt x="917" y="0"/>
                  </a:moveTo>
                  <a:cubicBezTo>
                    <a:pt x="828" y="0"/>
                    <a:pt x="431" y="271"/>
                    <a:pt x="217" y="398"/>
                  </a:cubicBezTo>
                  <a:cubicBezTo>
                    <a:pt x="1" y="530"/>
                    <a:pt x="1" y="683"/>
                    <a:pt x="85" y="752"/>
                  </a:cubicBezTo>
                  <a:cubicBezTo>
                    <a:pt x="96" y="757"/>
                    <a:pt x="109" y="760"/>
                    <a:pt x="123" y="760"/>
                  </a:cubicBezTo>
                  <a:cubicBezTo>
                    <a:pt x="231" y="760"/>
                    <a:pt x="429" y="636"/>
                    <a:pt x="508" y="599"/>
                  </a:cubicBezTo>
                  <a:cubicBezTo>
                    <a:pt x="508" y="599"/>
                    <a:pt x="968" y="49"/>
                    <a:pt x="926" y="1"/>
                  </a:cubicBezTo>
                  <a:cubicBezTo>
                    <a:pt x="923" y="1"/>
                    <a:pt x="920" y="0"/>
                    <a:pt x="917" y="0"/>
                  </a:cubicBezTo>
                  <a:close/>
                </a:path>
              </a:pathLst>
            </a:custGeom>
            <a:solidFill>
              <a:srgbClr val="F79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73"/>
            <p:cNvSpPr/>
            <p:nvPr/>
          </p:nvSpPr>
          <p:spPr>
            <a:xfrm>
              <a:off x="7753387" y="1838662"/>
              <a:ext cx="1244359" cy="1103025"/>
            </a:xfrm>
            <a:custGeom>
              <a:avLst/>
              <a:gdLst/>
              <a:ahLst/>
              <a:cxnLst/>
              <a:rect l="l" t="t" r="r" b="b"/>
              <a:pathLst>
                <a:path w="8788" h="7790" extrusionOk="0">
                  <a:moveTo>
                    <a:pt x="640" y="0"/>
                  </a:moveTo>
                  <a:cubicBezTo>
                    <a:pt x="265" y="661"/>
                    <a:pt x="0" y="1983"/>
                    <a:pt x="0" y="1983"/>
                  </a:cubicBezTo>
                  <a:cubicBezTo>
                    <a:pt x="175" y="2205"/>
                    <a:pt x="1253" y="2401"/>
                    <a:pt x="1253" y="2401"/>
                  </a:cubicBezTo>
                  <a:lnTo>
                    <a:pt x="397" y="7053"/>
                  </a:lnTo>
                  <a:cubicBezTo>
                    <a:pt x="1849" y="7627"/>
                    <a:pt x="3095" y="7789"/>
                    <a:pt x="4039" y="7789"/>
                  </a:cubicBezTo>
                  <a:cubicBezTo>
                    <a:pt x="5271" y="7789"/>
                    <a:pt x="5990" y="7513"/>
                    <a:pt x="5990" y="7513"/>
                  </a:cubicBezTo>
                  <a:lnTo>
                    <a:pt x="6561" y="3701"/>
                  </a:lnTo>
                  <a:lnTo>
                    <a:pt x="7069" y="4563"/>
                  </a:lnTo>
                  <a:lnTo>
                    <a:pt x="8787" y="3638"/>
                  </a:lnTo>
                  <a:cubicBezTo>
                    <a:pt x="8591" y="2998"/>
                    <a:pt x="7730" y="2030"/>
                    <a:pt x="7730" y="2030"/>
                  </a:cubicBezTo>
                  <a:cubicBezTo>
                    <a:pt x="7090" y="1322"/>
                    <a:pt x="4933" y="994"/>
                    <a:pt x="4933" y="994"/>
                  </a:cubicBezTo>
                  <a:lnTo>
                    <a:pt x="3653" y="793"/>
                  </a:lnTo>
                  <a:cubicBezTo>
                    <a:pt x="2025" y="265"/>
                    <a:pt x="640" y="0"/>
                    <a:pt x="6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73"/>
            <p:cNvSpPr/>
            <p:nvPr/>
          </p:nvSpPr>
          <p:spPr>
            <a:xfrm>
              <a:off x="7366250" y="1232754"/>
              <a:ext cx="767317" cy="862030"/>
            </a:xfrm>
            <a:custGeom>
              <a:avLst/>
              <a:gdLst/>
              <a:ahLst/>
              <a:cxnLst/>
              <a:rect l="l" t="t" r="r" b="b"/>
              <a:pathLst>
                <a:path w="5419" h="6088" extrusionOk="0">
                  <a:moveTo>
                    <a:pt x="4488" y="0"/>
                  </a:moveTo>
                  <a:cubicBezTo>
                    <a:pt x="4341" y="0"/>
                    <a:pt x="3928" y="406"/>
                    <a:pt x="3702" y="711"/>
                  </a:cubicBezTo>
                  <a:cubicBezTo>
                    <a:pt x="3702" y="711"/>
                    <a:pt x="3966" y="182"/>
                    <a:pt x="3834" y="118"/>
                  </a:cubicBezTo>
                  <a:cubicBezTo>
                    <a:pt x="3822" y="114"/>
                    <a:pt x="3809" y="112"/>
                    <a:pt x="3797" y="112"/>
                  </a:cubicBezTo>
                  <a:cubicBezTo>
                    <a:pt x="3673" y="112"/>
                    <a:pt x="3536" y="312"/>
                    <a:pt x="3416" y="494"/>
                  </a:cubicBezTo>
                  <a:cubicBezTo>
                    <a:pt x="3284" y="711"/>
                    <a:pt x="2999" y="1176"/>
                    <a:pt x="2999" y="1176"/>
                  </a:cubicBezTo>
                  <a:cubicBezTo>
                    <a:pt x="2999" y="1176"/>
                    <a:pt x="1983" y="1900"/>
                    <a:pt x="1169" y="2847"/>
                  </a:cubicBezTo>
                  <a:cubicBezTo>
                    <a:pt x="683" y="3444"/>
                    <a:pt x="265" y="3952"/>
                    <a:pt x="1" y="4655"/>
                  </a:cubicBezTo>
                  <a:cubicBezTo>
                    <a:pt x="1" y="4655"/>
                    <a:pt x="1127" y="5733"/>
                    <a:pt x="2776" y="6087"/>
                  </a:cubicBezTo>
                  <a:lnTo>
                    <a:pt x="3374" y="4279"/>
                  </a:lnTo>
                  <a:lnTo>
                    <a:pt x="2533" y="4015"/>
                  </a:lnTo>
                  <a:cubicBezTo>
                    <a:pt x="2533" y="4015"/>
                    <a:pt x="3924" y="2318"/>
                    <a:pt x="4098" y="2165"/>
                  </a:cubicBezTo>
                  <a:cubicBezTo>
                    <a:pt x="4098" y="2165"/>
                    <a:pt x="4116" y="2168"/>
                    <a:pt x="4164" y="2168"/>
                  </a:cubicBezTo>
                  <a:cubicBezTo>
                    <a:pt x="4236" y="2168"/>
                    <a:pt x="4376" y="2160"/>
                    <a:pt x="4627" y="2122"/>
                  </a:cubicBezTo>
                  <a:cubicBezTo>
                    <a:pt x="5023" y="2053"/>
                    <a:pt x="5198" y="1990"/>
                    <a:pt x="5198" y="1900"/>
                  </a:cubicBezTo>
                  <a:cubicBezTo>
                    <a:pt x="5198" y="1842"/>
                    <a:pt x="5162" y="1744"/>
                    <a:pt x="4804" y="1744"/>
                  </a:cubicBezTo>
                  <a:cubicBezTo>
                    <a:pt x="4771" y="1744"/>
                    <a:pt x="4735" y="1745"/>
                    <a:pt x="4696" y="1747"/>
                  </a:cubicBezTo>
                  <a:lnTo>
                    <a:pt x="4585" y="1636"/>
                  </a:lnTo>
                  <a:cubicBezTo>
                    <a:pt x="4585" y="1636"/>
                    <a:pt x="5330" y="864"/>
                    <a:pt x="5378" y="779"/>
                  </a:cubicBezTo>
                  <a:cubicBezTo>
                    <a:pt x="5418" y="709"/>
                    <a:pt x="5388" y="666"/>
                    <a:pt x="5281" y="666"/>
                  </a:cubicBezTo>
                  <a:cubicBezTo>
                    <a:pt x="5221" y="666"/>
                    <a:pt x="5135" y="680"/>
                    <a:pt x="5023" y="711"/>
                  </a:cubicBezTo>
                  <a:cubicBezTo>
                    <a:pt x="4738" y="800"/>
                    <a:pt x="4585" y="954"/>
                    <a:pt x="4585" y="954"/>
                  </a:cubicBezTo>
                  <a:cubicBezTo>
                    <a:pt x="4585" y="954"/>
                    <a:pt x="4780" y="668"/>
                    <a:pt x="4912" y="446"/>
                  </a:cubicBezTo>
                  <a:cubicBezTo>
                    <a:pt x="5066" y="251"/>
                    <a:pt x="5002" y="182"/>
                    <a:pt x="4912" y="182"/>
                  </a:cubicBezTo>
                  <a:cubicBezTo>
                    <a:pt x="4850" y="182"/>
                    <a:pt x="4310" y="591"/>
                    <a:pt x="4171" y="815"/>
                  </a:cubicBezTo>
                  <a:lnTo>
                    <a:pt x="4171" y="815"/>
                  </a:lnTo>
                  <a:cubicBezTo>
                    <a:pt x="4217" y="740"/>
                    <a:pt x="4621" y="67"/>
                    <a:pt x="4516" y="7"/>
                  </a:cubicBezTo>
                  <a:cubicBezTo>
                    <a:pt x="4508" y="3"/>
                    <a:pt x="4499" y="0"/>
                    <a:pt x="4488" y="0"/>
                  </a:cubicBezTo>
                  <a:close/>
                </a:path>
              </a:pathLst>
            </a:custGeom>
            <a:solidFill>
              <a:srgbClr val="F79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73"/>
            <p:cNvSpPr/>
            <p:nvPr/>
          </p:nvSpPr>
          <p:spPr>
            <a:xfrm>
              <a:off x="7363276" y="1888789"/>
              <a:ext cx="399163" cy="211968"/>
            </a:xfrm>
            <a:custGeom>
              <a:avLst/>
              <a:gdLst/>
              <a:ahLst/>
              <a:cxnLst/>
              <a:rect l="l" t="t" r="r" b="b"/>
              <a:pathLst>
                <a:path w="2819" h="1497" extrusionOk="0">
                  <a:moveTo>
                    <a:pt x="1" y="1"/>
                  </a:moveTo>
                  <a:lnTo>
                    <a:pt x="1" y="64"/>
                  </a:lnTo>
                  <a:cubicBezTo>
                    <a:pt x="1" y="64"/>
                    <a:pt x="1121" y="1148"/>
                    <a:pt x="2776" y="1497"/>
                  </a:cubicBezTo>
                  <a:cubicBezTo>
                    <a:pt x="2797" y="1497"/>
                    <a:pt x="2819" y="1476"/>
                    <a:pt x="2819" y="1454"/>
                  </a:cubicBezTo>
                  <a:cubicBezTo>
                    <a:pt x="2819" y="1454"/>
                    <a:pt x="2819" y="1433"/>
                    <a:pt x="2797" y="1433"/>
                  </a:cubicBezTo>
                  <a:cubicBezTo>
                    <a:pt x="1983" y="1254"/>
                    <a:pt x="1280" y="905"/>
                    <a:pt x="815" y="593"/>
                  </a:cubicBezTo>
                  <a:cubicBezTo>
                    <a:pt x="572" y="439"/>
                    <a:pt x="376" y="286"/>
                    <a:pt x="244" y="175"/>
                  </a:cubicBezTo>
                  <a:cubicBezTo>
                    <a:pt x="175" y="133"/>
                    <a:pt x="133" y="90"/>
                    <a:pt x="91" y="64"/>
                  </a:cubicBezTo>
                  <a:cubicBezTo>
                    <a:pt x="91" y="43"/>
                    <a:pt x="64" y="22"/>
                    <a:pt x="64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73"/>
            <p:cNvSpPr/>
            <p:nvPr/>
          </p:nvSpPr>
          <p:spPr>
            <a:xfrm>
              <a:off x="8710894" y="2350689"/>
              <a:ext cx="446315" cy="705426"/>
            </a:xfrm>
            <a:custGeom>
              <a:avLst/>
              <a:gdLst/>
              <a:ahLst/>
              <a:cxnLst/>
              <a:rect l="l" t="t" r="r" b="b"/>
              <a:pathLst>
                <a:path w="3152" h="4982" extrusionOk="0">
                  <a:moveTo>
                    <a:pt x="2004" y="1"/>
                  </a:moveTo>
                  <a:lnTo>
                    <a:pt x="1190" y="418"/>
                  </a:lnTo>
                  <a:lnTo>
                    <a:pt x="286" y="899"/>
                  </a:lnTo>
                  <a:cubicBezTo>
                    <a:pt x="460" y="1254"/>
                    <a:pt x="968" y="2158"/>
                    <a:pt x="968" y="2158"/>
                  </a:cubicBezTo>
                  <a:cubicBezTo>
                    <a:pt x="772" y="2311"/>
                    <a:pt x="571" y="2443"/>
                    <a:pt x="460" y="2575"/>
                  </a:cubicBezTo>
                  <a:cubicBezTo>
                    <a:pt x="175" y="2819"/>
                    <a:pt x="90" y="3014"/>
                    <a:pt x="42" y="3194"/>
                  </a:cubicBezTo>
                  <a:cubicBezTo>
                    <a:pt x="0" y="3437"/>
                    <a:pt x="0" y="4072"/>
                    <a:pt x="64" y="4294"/>
                  </a:cubicBezTo>
                  <a:cubicBezTo>
                    <a:pt x="128" y="4522"/>
                    <a:pt x="402" y="4982"/>
                    <a:pt x="562" y="4982"/>
                  </a:cubicBezTo>
                  <a:cubicBezTo>
                    <a:pt x="573" y="4982"/>
                    <a:pt x="583" y="4980"/>
                    <a:pt x="592" y="4976"/>
                  </a:cubicBezTo>
                  <a:cubicBezTo>
                    <a:pt x="640" y="4954"/>
                    <a:pt x="571" y="4822"/>
                    <a:pt x="550" y="4690"/>
                  </a:cubicBezTo>
                  <a:cubicBezTo>
                    <a:pt x="508" y="4516"/>
                    <a:pt x="487" y="4336"/>
                    <a:pt x="487" y="4336"/>
                  </a:cubicBezTo>
                  <a:lnTo>
                    <a:pt x="487" y="4336"/>
                  </a:lnTo>
                  <a:cubicBezTo>
                    <a:pt x="601" y="4642"/>
                    <a:pt x="861" y="4912"/>
                    <a:pt x="987" y="4912"/>
                  </a:cubicBezTo>
                  <a:cubicBezTo>
                    <a:pt x="1007" y="4912"/>
                    <a:pt x="1024" y="4905"/>
                    <a:pt x="1036" y="4891"/>
                  </a:cubicBezTo>
                  <a:cubicBezTo>
                    <a:pt x="1147" y="4759"/>
                    <a:pt x="883" y="4252"/>
                    <a:pt x="883" y="4251"/>
                  </a:cubicBezTo>
                  <a:lnTo>
                    <a:pt x="883" y="4251"/>
                  </a:lnTo>
                  <a:cubicBezTo>
                    <a:pt x="1054" y="4501"/>
                    <a:pt x="1311" y="4703"/>
                    <a:pt x="1447" y="4703"/>
                  </a:cubicBezTo>
                  <a:cubicBezTo>
                    <a:pt x="1466" y="4703"/>
                    <a:pt x="1483" y="4699"/>
                    <a:pt x="1496" y="4690"/>
                  </a:cubicBezTo>
                  <a:cubicBezTo>
                    <a:pt x="1629" y="4600"/>
                    <a:pt x="1280" y="4008"/>
                    <a:pt x="1280" y="4008"/>
                  </a:cubicBezTo>
                  <a:lnTo>
                    <a:pt x="1280" y="4008"/>
                  </a:lnTo>
                  <a:cubicBezTo>
                    <a:pt x="1422" y="4207"/>
                    <a:pt x="1713" y="4360"/>
                    <a:pt x="1838" y="4360"/>
                  </a:cubicBezTo>
                  <a:cubicBezTo>
                    <a:pt x="1866" y="4360"/>
                    <a:pt x="1885" y="4352"/>
                    <a:pt x="1893" y="4336"/>
                  </a:cubicBezTo>
                  <a:cubicBezTo>
                    <a:pt x="1962" y="4251"/>
                    <a:pt x="1475" y="3675"/>
                    <a:pt x="1475" y="3675"/>
                  </a:cubicBezTo>
                  <a:lnTo>
                    <a:pt x="1385" y="3215"/>
                  </a:lnTo>
                  <a:cubicBezTo>
                    <a:pt x="1385" y="3215"/>
                    <a:pt x="2887" y="2443"/>
                    <a:pt x="3019" y="2221"/>
                  </a:cubicBezTo>
                  <a:cubicBezTo>
                    <a:pt x="3151" y="2004"/>
                    <a:pt x="2004" y="1"/>
                    <a:pt x="2004" y="1"/>
                  </a:cubicBezTo>
                  <a:close/>
                </a:path>
              </a:pathLst>
            </a:custGeom>
            <a:solidFill>
              <a:srgbClr val="F79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73"/>
            <p:cNvSpPr/>
            <p:nvPr/>
          </p:nvSpPr>
          <p:spPr>
            <a:xfrm>
              <a:off x="8745304" y="2344742"/>
              <a:ext cx="255442" cy="137064"/>
            </a:xfrm>
            <a:custGeom>
              <a:avLst/>
              <a:gdLst/>
              <a:ahLst/>
              <a:cxnLst/>
              <a:rect l="l" t="t" r="r" b="b"/>
              <a:pathLst>
                <a:path w="1804" h="968" extrusionOk="0">
                  <a:moveTo>
                    <a:pt x="1772" y="0"/>
                  </a:moveTo>
                  <a:cubicBezTo>
                    <a:pt x="1766" y="0"/>
                    <a:pt x="1761" y="6"/>
                    <a:pt x="1761" y="16"/>
                  </a:cubicBezTo>
                  <a:lnTo>
                    <a:pt x="926" y="439"/>
                  </a:lnTo>
                  <a:lnTo>
                    <a:pt x="22" y="899"/>
                  </a:lnTo>
                  <a:cubicBezTo>
                    <a:pt x="0" y="920"/>
                    <a:pt x="0" y="920"/>
                    <a:pt x="0" y="941"/>
                  </a:cubicBezTo>
                  <a:cubicBezTo>
                    <a:pt x="22" y="968"/>
                    <a:pt x="22" y="968"/>
                    <a:pt x="43" y="968"/>
                  </a:cubicBezTo>
                  <a:lnTo>
                    <a:pt x="947" y="481"/>
                  </a:lnTo>
                  <a:lnTo>
                    <a:pt x="1782" y="64"/>
                  </a:lnTo>
                  <a:cubicBezTo>
                    <a:pt x="1803" y="64"/>
                    <a:pt x="1803" y="43"/>
                    <a:pt x="1782" y="16"/>
                  </a:cubicBezTo>
                  <a:cubicBezTo>
                    <a:pt x="1782" y="6"/>
                    <a:pt x="1777" y="0"/>
                    <a:pt x="1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73"/>
            <p:cNvSpPr/>
            <p:nvPr/>
          </p:nvSpPr>
          <p:spPr>
            <a:xfrm>
              <a:off x="8892002" y="2662069"/>
              <a:ext cx="252468" cy="309385"/>
            </a:xfrm>
            <a:custGeom>
              <a:avLst/>
              <a:gdLst/>
              <a:ahLst/>
              <a:cxnLst/>
              <a:rect l="l" t="t" r="r" b="b"/>
              <a:pathLst>
                <a:path w="1783" h="2185" extrusionOk="0">
                  <a:moveTo>
                    <a:pt x="1719" y="1"/>
                  </a:moveTo>
                  <a:cubicBezTo>
                    <a:pt x="1692" y="22"/>
                    <a:pt x="1671" y="70"/>
                    <a:pt x="1608" y="112"/>
                  </a:cubicBezTo>
                  <a:cubicBezTo>
                    <a:pt x="1428" y="244"/>
                    <a:pt x="1058" y="466"/>
                    <a:pt x="725" y="662"/>
                  </a:cubicBezTo>
                  <a:cubicBezTo>
                    <a:pt x="550" y="752"/>
                    <a:pt x="397" y="815"/>
                    <a:pt x="286" y="884"/>
                  </a:cubicBezTo>
                  <a:cubicBezTo>
                    <a:pt x="175" y="947"/>
                    <a:pt x="106" y="974"/>
                    <a:pt x="106" y="974"/>
                  </a:cubicBezTo>
                  <a:cubicBezTo>
                    <a:pt x="85" y="995"/>
                    <a:pt x="85" y="995"/>
                    <a:pt x="85" y="1016"/>
                  </a:cubicBezTo>
                  <a:lnTo>
                    <a:pt x="154" y="1476"/>
                  </a:lnTo>
                  <a:lnTo>
                    <a:pt x="175" y="1502"/>
                  </a:lnTo>
                  <a:lnTo>
                    <a:pt x="239" y="1566"/>
                  </a:lnTo>
                  <a:cubicBezTo>
                    <a:pt x="307" y="1656"/>
                    <a:pt x="397" y="1767"/>
                    <a:pt x="461" y="1873"/>
                  </a:cubicBezTo>
                  <a:cubicBezTo>
                    <a:pt x="503" y="1920"/>
                    <a:pt x="529" y="1984"/>
                    <a:pt x="572" y="2031"/>
                  </a:cubicBezTo>
                  <a:cubicBezTo>
                    <a:pt x="593" y="2073"/>
                    <a:pt x="593" y="2095"/>
                    <a:pt x="593" y="2116"/>
                  </a:cubicBezTo>
                  <a:cubicBezTo>
                    <a:pt x="593" y="2116"/>
                    <a:pt x="593" y="2137"/>
                    <a:pt x="550" y="2137"/>
                  </a:cubicBezTo>
                  <a:cubicBezTo>
                    <a:pt x="461" y="2137"/>
                    <a:pt x="328" y="2073"/>
                    <a:pt x="64" y="1809"/>
                  </a:cubicBezTo>
                  <a:lnTo>
                    <a:pt x="22" y="1809"/>
                  </a:lnTo>
                  <a:cubicBezTo>
                    <a:pt x="1" y="1830"/>
                    <a:pt x="1" y="1851"/>
                    <a:pt x="22" y="1851"/>
                  </a:cubicBezTo>
                  <a:cubicBezTo>
                    <a:pt x="286" y="2137"/>
                    <a:pt x="439" y="2184"/>
                    <a:pt x="550" y="2184"/>
                  </a:cubicBezTo>
                  <a:cubicBezTo>
                    <a:pt x="614" y="2184"/>
                    <a:pt x="635" y="2163"/>
                    <a:pt x="635" y="2163"/>
                  </a:cubicBezTo>
                  <a:lnTo>
                    <a:pt x="662" y="2163"/>
                  </a:lnTo>
                  <a:lnTo>
                    <a:pt x="662" y="2116"/>
                  </a:lnTo>
                  <a:cubicBezTo>
                    <a:pt x="662" y="2095"/>
                    <a:pt x="662" y="2073"/>
                    <a:pt x="635" y="2031"/>
                  </a:cubicBezTo>
                  <a:cubicBezTo>
                    <a:pt x="593" y="1941"/>
                    <a:pt x="482" y="1788"/>
                    <a:pt x="397" y="1677"/>
                  </a:cubicBezTo>
                  <a:cubicBezTo>
                    <a:pt x="307" y="1545"/>
                    <a:pt x="217" y="1455"/>
                    <a:pt x="217" y="1455"/>
                  </a:cubicBezTo>
                  <a:lnTo>
                    <a:pt x="158" y="1024"/>
                  </a:lnTo>
                  <a:lnTo>
                    <a:pt x="158" y="1024"/>
                  </a:lnTo>
                  <a:cubicBezTo>
                    <a:pt x="248" y="976"/>
                    <a:pt x="564" y="807"/>
                    <a:pt x="899" y="620"/>
                  </a:cubicBezTo>
                  <a:cubicBezTo>
                    <a:pt x="1079" y="530"/>
                    <a:pt x="1275" y="397"/>
                    <a:pt x="1455" y="313"/>
                  </a:cubicBezTo>
                  <a:cubicBezTo>
                    <a:pt x="1518" y="244"/>
                    <a:pt x="1608" y="202"/>
                    <a:pt x="1650" y="154"/>
                  </a:cubicBezTo>
                  <a:cubicBezTo>
                    <a:pt x="1719" y="112"/>
                    <a:pt x="1740" y="91"/>
                    <a:pt x="1761" y="49"/>
                  </a:cubicBezTo>
                  <a:cubicBezTo>
                    <a:pt x="1782" y="22"/>
                    <a:pt x="1782" y="1"/>
                    <a:pt x="1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73"/>
            <p:cNvSpPr/>
            <p:nvPr/>
          </p:nvSpPr>
          <p:spPr>
            <a:xfrm>
              <a:off x="8713868" y="2710071"/>
              <a:ext cx="65984" cy="98975"/>
            </a:xfrm>
            <a:custGeom>
              <a:avLst/>
              <a:gdLst/>
              <a:ahLst/>
              <a:cxnLst/>
              <a:rect l="l" t="t" r="r" b="b"/>
              <a:pathLst>
                <a:path w="466" h="699" extrusionOk="0">
                  <a:moveTo>
                    <a:pt x="432" y="0"/>
                  </a:moveTo>
                  <a:cubicBezTo>
                    <a:pt x="423" y="0"/>
                    <a:pt x="418" y="6"/>
                    <a:pt x="418" y="16"/>
                  </a:cubicBezTo>
                  <a:cubicBezTo>
                    <a:pt x="133" y="259"/>
                    <a:pt x="43" y="455"/>
                    <a:pt x="0" y="656"/>
                  </a:cubicBezTo>
                  <a:cubicBezTo>
                    <a:pt x="0" y="677"/>
                    <a:pt x="0" y="698"/>
                    <a:pt x="21" y="698"/>
                  </a:cubicBezTo>
                  <a:cubicBezTo>
                    <a:pt x="43" y="698"/>
                    <a:pt x="69" y="677"/>
                    <a:pt x="69" y="677"/>
                  </a:cubicBezTo>
                  <a:cubicBezTo>
                    <a:pt x="111" y="476"/>
                    <a:pt x="175" y="302"/>
                    <a:pt x="466" y="58"/>
                  </a:cubicBezTo>
                  <a:lnTo>
                    <a:pt x="466" y="16"/>
                  </a:lnTo>
                  <a:cubicBezTo>
                    <a:pt x="452" y="6"/>
                    <a:pt x="440" y="0"/>
                    <a:pt x="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73"/>
            <p:cNvSpPr/>
            <p:nvPr/>
          </p:nvSpPr>
          <p:spPr>
            <a:xfrm>
              <a:off x="8199573" y="1606296"/>
              <a:ext cx="355693" cy="431582"/>
            </a:xfrm>
            <a:custGeom>
              <a:avLst/>
              <a:gdLst/>
              <a:ahLst/>
              <a:cxnLst/>
              <a:rect l="l" t="t" r="r" b="b"/>
              <a:pathLst>
                <a:path w="2512" h="3048" extrusionOk="0">
                  <a:moveTo>
                    <a:pt x="1173" y="1"/>
                  </a:moveTo>
                  <a:cubicBezTo>
                    <a:pt x="746" y="1"/>
                    <a:pt x="571" y="124"/>
                    <a:pt x="571" y="124"/>
                  </a:cubicBezTo>
                  <a:cubicBezTo>
                    <a:pt x="0" y="1731"/>
                    <a:pt x="460" y="2149"/>
                    <a:pt x="460" y="2149"/>
                  </a:cubicBezTo>
                  <a:lnTo>
                    <a:pt x="502" y="2434"/>
                  </a:lnTo>
                  <a:cubicBezTo>
                    <a:pt x="502" y="2434"/>
                    <a:pt x="502" y="2942"/>
                    <a:pt x="947" y="3032"/>
                  </a:cubicBezTo>
                  <a:cubicBezTo>
                    <a:pt x="1001" y="3043"/>
                    <a:pt x="1052" y="3048"/>
                    <a:pt x="1101" y="3048"/>
                  </a:cubicBezTo>
                  <a:cubicBezTo>
                    <a:pt x="1550" y="3048"/>
                    <a:pt x="1782" y="2635"/>
                    <a:pt x="1782" y="2635"/>
                  </a:cubicBezTo>
                  <a:lnTo>
                    <a:pt x="1914" y="2350"/>
                  </a:lnTo>
                  <a:cubicBezTo>
                    <a:pt x="1914" y="2350"/>
                    <a:pt x="2485" y="2059"/>
                    <a:pt x="2512" y="520"/>
                  </a:cubicBezTo>
                  <a:cubicBezTo>
                    <a:pt x="2512" y="520"/>
                    <a:pt x="2289" y="166"/>
                    <a:pt x="1586" y="34"/>
                  </a:cubicBezTo>
                  <a:cubicBezTo>
                    <a:pt x="1428" y="10"/>
                    <a:pt x="1291" y="1"/>
                    <a:pt x="1173" y="1"/>
                  </a:cubicBezTo>
                  <a:close/>
                </a:path>
              </a:pathLst>
            </a:custGeom>
            <a:solidFill>
              <a:srgbClr val="F79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73"/>
            <p:cNvSpPr/>
            <p:nvPr/>
          </p:nvSpPr>
          <p:spPr>
            <a:xfrm>
              <a:off x="8457853" y="1558435"/>
              <a:ext cx="196962" cy="233915"/>
            </a:xfrm>
            <a:custGeom>
              <a:avLst/>
              <a:gdLst/>
              <a:ahLst/>
              <a:cxnLst/>
              <a:rect l="l" t="t" r="r" b="b"/>
              <a:pathLst>
                <a:path w="1391" h="1652" extrusionOk="0">
                  <a:moveTo>
                    <a:pt x="572" y="0"/>
                  </a:moveTo>
                  <a:cubicBezTo>
                    <a:pt x="387" y="0"/>
                    <a:pt x="291" y="150"/>
                    <a:pt x="291" y="150"/>
                  </a:cubicBezTo>
                  <a:lnTo>
                    <a:pt x="0" y="483"/>
                  </a:lnTo>
                  <a:lnTo>
                    <a:pt x="688" y="858"/>
                  </a:lnTo>
                  <a:lnTo>
                    <a:pt x="508" y="1630"/>
                  </a:lnTo>
                  <a:lnTo>
                    <a:pt x="640" y="1652"/>
                  </a:lnTo>
                  <a:lnTo>
                    <a:pt x="904" y="880"/>
                  </a:lnTo>
                  <a:cubicBezTo>
                    <a:pt x="904" y="880"/>
                    <a:pt x="1391" y="483"/>
                    <a:pt x="862" y="108"/>
                  </a:cubicBezTo>
                  <a:cubicBezTo>
                    <a:pt x="749" y="28"/>
                    <a:pt x="652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73"/>
            <p:cNvSpPr/>
            <p:nvPr/>
          </p:nvSpPr>
          <p:spPr>
            <a:xfrm>
              <a:off x="8228742" y="1527708"/>
              <a:ext cx="116960" cy="225561"/>
            </a:xfrm>
            <a:custGeom>
              <a:avLst/>
              <a:gdLst/>
              <a:ahLst/>
              <a:cxnLst/>
              <a:rect l="l" t="t" r="r" b="b"/>
              <a:pathLst>
                <a:path w="826" h="1593" extrusionOk="0">
                  <a:moveTo>
                    <a:pt x="687" y="1"/>
                  </a:moveTo>
                  <a:cubicBezTo>
                    <a:pt x="439" y="1"/>
                    <a:pt x="0" y="174"/>
                    <a:pt x="164" y="764"/>
                  </a:cubicBezTo>
                  <a:cubicBezTo>
                    <a:pt x="164" y="764"/>
                    <a:pt x="101" y="1208"/>
                    <a:pt x="101" y="1424"/>
                  </a:cubicBezTo>
                  <a:cubicBezTo>
                    <a:pt x="101" y="1543"/>
                    <a:pt x="145" y="1592"/>
                    <a:pt x="185" y="1592"/>
                  </a:cubicBezTo>
                  <a:cubicBezTo>
                    <a:pt x="221" y="1592"/>
                    <a:pt x="254" y="1555"/>
                    <a:pt x="254" y="1493"/>
                  </a:cubicBezTo>
                  <a:cubicBezTo>
                    <a:pt x="254" y="1472"/>
                    <a:pt x="407" y="742"/>
                    <a:pt x="407" y="742"/>
                  </a:cubicBezTo>
                  <a:lnTo>
                    <a:pt x="825" y="631"/>
                  </a:lnTo>
                  <a:lnTo>
                    <a:pt x="804" y="18"/>
                  </a:lnTo>
                  <a:cubicBezTo>
                    <a:pt x="776" y="7"/>
                    <a:pt x="735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73"/>
            <p:cNvSpPr/>
            <p:nvPr/>
          </p:nvSpPr>
          <p:spPr>
            <a:xfrm>
              <a:off x="8323757" y="1465687"/>
              <a:ext cx="208998" cy="164250"/>
            </a:xfrm>
            <a:custGeom>
              <a:avLst/>
              <a:gdLst/>
              <a:ahLst/>
              <a:cxnLst/>
              <a:rect l="l" t="t" r="r" b="b"/>
              <a:pathLst>
                <a:path w="1476" h="1160" extrusionOk="0">
                  <a:moveTo>
                    <a:pt x="710" y="1"/>
                  </a:moveTo>
                  <a:cubicBezTo>
                    <a:pt x="621" y="1"/>
                    <a:pt x="524" y="19"/>
                    <a:pt x="419" y="60"/>
                  </a:cubicBezTo>
                  <a:cubicBezTo>
                    <a:pt x="70" y="192"/>
                    <a:pt x="1" y="1069"/>
                    <a:pt x="1" y="1069"/>
                  </a:cubicBezTo>
                  <a:lnTo>
                    <a:pt x="1058" y="1159"/>
                  </a:lnTo>
                  <a:cubicBezTo>
                    <a:pt x="1058" y="1159"/>
                    <a:pt x="1476" y="720"/>
                    <a:pt x="1344" y="435"/>
                  </a:cubicBezTo>
                  <a:cubicBezTo>
                    <a:pt x="1225" y="210"/>
                    <a:pt x="1015" y="1"/>
                    <a:pt x="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73"/>
            <p:cNvSpPr/>
            <p:nvPr/>
          </p:nvSpPr>
          <p:spPr>
            <a:xfrm>
              <a:off x="8208493" y="1700460"/>
              <a:ext cx="59329" cy="91895"/>
            </a:xfrm>
            <a:custGeom>
              <a:avLst/>
              <a:gdLst/>
              <a:ahLst/>
              <a:cxnLst/>
              <a:rect l="l" t="t" r="r" b="b"/>
              <a:pathLst>
                <a:path w="419" h="649" extrusionOk="0">
                  <a:moveTo>
                    <a:pt x="208" y="1"/>
                  </a:moveTo>
                  <a:cubicBezTo>
                    <a:pt x="188" y="1"/>
                    <a:pt x="169" y="10"/>
                    <a:pt x="154" y="30"/>
                  </a:cubicBezTo>
                  <a:cubicBezTo>
                    <a:pt x="91" y="120"/>
                    <a:pt x="1" y="601"/>
                    <a:pt x="244" y="649"/>
                  </a:cubicBezTo>
                  <a:cubicBezTo>
                    <a:pt x="244" y="649"/>
                    <a:pt x="418" y="516"/>
                    <a:pt x="376" y="231"/>
                  </a:cubicBezTo>
                  <a:cubicBezTo>
                    <a:pt x="360" y="108"/>
                    <a:pt x="276" y="1"/>
                    <a:pt x="208" y="1"/>
                  </a:cubicBezTo>
                  <a:close/>
                </a:path>
              </a:pathLst>
            </a:custGeom>
            <a:solidFill>
              <a:srgbClr val="F79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73"/>
            <p:cNvSpPr/>
            <p:nvPr/>
          </p:nvSpPr>
          <p:spPr>
            <a:xfrm>
              <a:off x="8526671" y="1767012"/>
              <a:ext cx="55648" cy="85807"/>
            </a:xfrm>
            <a:custGeom>
              <a:avLst/>
              <a:gdLst/>
              <a:ahLst/>
              <a:cxnLst/>
              <a:rect l="l" t="t" r="r" b="b"/>
              <a:pathLst>
                <a:path w="393" h="606" extrusionOk="0">
                  <a:moveTo>
                    <a:pt x="218" y="0"/>
                  </a:moveTo>
                  <a:cubicBezTo>
                    <a:pt x="173" y="0"/>
                    <a:pt x="130" y="35"/>
                    <a:pt x="112" y="110"/>
                  </a:cubicBezTo>
                  <a:cubicBezTo>
                    <a:pt x="43" y="263"/>
                    <a:pt x="1" y="596"/>
                    <a:pt x="1" y="596"/>
                  </a:cubicBezTo>
                  <a:cubicBezTo>
                    <a:pt x="19" y="603"/>
                    <a:pt x="37" y="606"/>
                    <a:pt x="56" y="606"/>
                  </a:cubicBezTo>
                  <a:cubicBezTo>
                    <a:pt x="218" y="606"/>
                    <a:pt x="393" y="373"/>
                    <a:pt x="355" y="179"/>
                  </a:cubicBezTo>
                  <a:cubicBezTo>
                    <a:pt x="343" y="63"/>
                    <a:pt x="278" y="0"/>
                    <a:pt x="218" y="0"/>
                  </a:cubicBezTo>
                  <a:close/>
                </a:path>
              </a:pathLst>
            </a:custGeom>
            <a:solidFill>
              <a:srgbClr val="F79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73"/>
            <p:cNvSpPr/>
            <p:nvPr/>
          </p:nvSpPr>
          <p:spPr>
            <a:xfrm>
              <a:off x="8844849" y="2581215"/>
              <a:ext cx="137208" cy="80284"/>
            </a:xfrm>
            <a:custGeom>
              <a:avLst/>
              <a:gdLst/>
              <a:ahLst/>
              <a:cxnLst/>
              <a:rect l="l" t="t" r="r" b="b"/>
              <a:pathLst>
                <a:path w="969" h="567" extrusionOk="0">
                  <a:moveTo>
                    <a:pt x="926" y="1"/>
                  </a:moveTo>
                  <a:cubicBezTo>
                    <a:pt x="704" y="22"/>
                    <a:pt x="487" y="154"/>
                    <a:pt x="307" y="265"/>
                  </a:cubicBezTo>
                  <a:cubicBezTo>
                    <a:pt x="133" y="397"/>
                    <a:pt x="1" y="509"/>
                    <a:pt x="1" y="509"/>
                  </a:cubicBezTo>
                  <a:lnTo>
                    <a:pt x="1" y="551"/>
                  </a:lnTo>
                  <a:cubicBezTo>
                    <a:pt x="11" y="561"/>
                    <a:pt x="22" y="567"/>
                    <a:pt x="30" y="567"/>
                  </a:cubicBezTo>
                  <a:cubicBezTo>
                    <a:pt x="38" y="567"/>
                    <a:pt x="43" y="561"/>
                    <a:pt x="43" y="551"/>
                  </a:cubicBezTo>
                  <a:cubicBezTo>
                    <a:pt x="43" y="551"/>
                    <a:pt x="69" y="551"/>
                    <a:pt x="69" y="530"/>
                  </a:cubicBezTo>
                  <a:cubicBezTo>
                    <a:pt x="112" y="487"/>
                    <a:pt x="244" y="376"/>
                    <a:pt x="397" y="286"/>
                  </a:cubicBezTo>
                  <a:cubicBezTo>
                    <a:pt x="572" y="175"/>
                    <a:pt x="751" y="91"/>
                    <a:pt x="926" y="64"/>
                  </a:cubicBezTo>
                  <a:cubicBezTo>
                    <a:pt x="947" y="64"/>
                    <a:pt x="968" y="43"/>
                    <a:pt x="947" y="22"/>
                  </a:cubicBezTo>
                  <a:cubicBezTo>
                    <a:pt x="947" y="22"/>
                    <a:pt x="947" y="1"/>
                    <a:pt x="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73"/>
            <p:cNvSpPr/>
            <p:nvPr/>
          </p:nvSpPr>
          <p:spPr>
            <a:xfrm>
              <a:off x="7918777" y="1436659"/>
              <a:ext cx="115402" cy="48709"/>
            </a:xfrm>
            <a:custGeom>
              <a:avLst/>
              <a:gdLst/>
              <a:ahLst/>
              <a:cxnLst/>
              <a:rect l="l" t="t" r="r" b="b"/>
              <a:pathLst>
                <a:path w="815" h="344" extrusionOk="0">
                  <a:moveTo>
                    <a:pt x="350" y="0"/>
                  </a:moveTo>
                  <a:cubicBezTo>
                    <a:pt x="238" y="0"/>
                    <a:pt x="154" y="43"/>
                    <a:pt x="106" y="85"/>
                  </a:cubicBezTo>
                  <a:cubicBezTo>
                    <a:pt x="43" y="111"/>
                    <a:pt x="22" y="154"/>
                    <a:pt x="22" y="154"/>
                  </a:cubicBezTo>
                  <a:cubicBezTo>
                    <a:pt x="1" y="175"/>
                    <a:pt x="1" y="196"/>
                    <a:pt x="22" y="196"/>
                  </a:cubicBezTo>
                  <a:cubicBezTo>
                    <a:pt x="32" y="206"/>
                    <a:pt x="38" y="212"/>
                    <a:pt x="43" y="212"/>
                  </a:cubicBezTo>
                  <a:cubicBezTo>
                    <a:pt x="48" y="212"/>
                    <a:pt x="53" y="206"/>
                    <a:pt x="64" y="196"/>
                  </a:cubicBezTo>
                  <a:cubicBezTo>
                    <a:pt x="64" y="196"/>
                    <a:pt x="106" y="154"/>
                    <a:pt x="154" y="132"/>
                  </a:cubicBezTo>
                  <a:cubicBezTo>
                    <a:pt x="196" y="85"/>
                    <a:pt x="265" y="64"/>
                    <a:pt x="350" y="64"/>
                  </a:cubicBezTo>
                  <a:cubicBezTo>
                    <a:pt x="461" y="64"/>
                    <a:pt x="593" y="132"/>
                    <a:pt x="746" y="328"/>
                  </a:cubicBezTo>
                  <a:cubicBezTo>
                    <a:pt x="757" y="339"/>
                    <a:pt x="769" y="344"/>
                    <a:pt x="778" y="344"/>
                  </a:cubicBezTo>
                  <a:cubicBezTo>
                    <a:pt x="787" y="344"/>
                    <a:pt x="794" y="339"/>
                    <a:pt x="794" y="328"/>
                  </a:cubicBezTo>
                  <a:cubicBezTo>
                    <a:pt x="815" y="328"/>
                    <a:pt x="815" y="307"/>
                    <a:pt x="815" y="286"/>
                  </a:cubicBezTo>
                  <a:cubicBezTo>
                    <a:pt x="635" y="64"/>
                    <a:pt x="482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73"/>
            <p:cNvSpPr/>
            <p:nvPr/>
          </p:nvSpPr>
          <p:spPr>
            <a:xfrm>
              <a:off x="7625380" y="1760782"/>
              <a:ext cx="106340" cy="46302"/>
            </a:xfrm>
            <a:custGeom>
              <a:avLst/>
              <a:gdLst/>
              <a:ahLst/>
              <a:cxnLst/>
              <a:rect l="l" t="t" r="r" b="b"/>
              <a:pathLst>
                <a:path w="751" h="327" extrusionOk="0">
                  <a:moveTo>
                    <a:pt x="21" y="0"/>
                  </a:moveTo>
                  <a:cubicBezTo>
                    <a:pt x="0" y="0"/>
                    <a:pt x="0" y="22"/>
                    <a:pt x="0" y="43"/>
                  </a:cubicBezTo>
                  <a:cubicBezTo>
                    <a:pt x="0" y="69"/>
                    <a:pt x="21" y="69"/>
                    <a:pt x="21" y="69"/>
                  </a:cubicBezTo>
                  <a:lnTo>
                    <a:pt x="111" y="69"/>
                  </a:lnTo>
                  <a:cubicBezTo>
                    <a:pt x="243" y="69"/>
                    <a:pt x="486" y="90"/>
                    <a:pt x="682" y="307"/>
                  </a:cubicBezTo>
                  <a:cubicBezTo>
                    <a:pt x="682" y="320"/>
                    <a:pt x="687" y="327"/>
                    <a:pt x="695" y="327"/>
                  </a:cubicBezTo>
                  <a:cubicBezTo>
                    <a:pt x="703" y="327"/>
                    <a:pt x="714" y="320"/>
                    <a:pt x="724" y="307"/>
                  </a:cubicBezTo>
                  <a:cubicBezTo>
                    <a:pt x="751" y="307"/>
                    <a:pt x="751" y="286"/>
                    <a:pt x="724" y="265"/>
                  </a:cubicBezTo>
                  <a:cubicBezTo>
                    <a:pt x="529" y="22"/>
                    <a:pt x="264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73"/>
            <p:cNvSpPr/>
            <p:nvPr/>
          </p:nvSpPr>
          <p:spPr>
            <a:xfrm>
              <a:off x="7924725" y="1979413"/>
              <a:ext cx="75047" cy="206021"/>
            </a:xfrm>
            <a:custGeom>
              <a:avLst/>
              <a:gdLst/>
              <a:ahLst/>
              <a:cxnLst/>
              <a:rect l="l" t="t" r="r" b="b"/>
              <a:pathLst>
                <a:path w="530" h="1455" extrusionOk="0">
                  <a:moveTo>
                    <a:pt x="508" y="0"/>
                  </a:moveTo>
                  <a:cubicBezTo>
                    <a:pt x="487" y="0"/>
                    <a:pt x="461" y="0"/>
                    <a:pt x="461" y="21"/>
                  </a:cubicBezTo>
                  <a:cubicBezTo>
                    <a:pt x="308" y="265"/>
                    <a:pt x="196" y="614"/>
                    <a:pt x="133" y="904"/>
                  </a:cubicBezTo>
                  <a:cubicBezTo>
                    <a:pt x="43" y="1190"/>
                    <a:pt x="1" y="1407"/>
                    <a:pt x="1" y="1407"/>
                  </a:cubicBezTo>
                  <a:cubicBezTo>
                    <a:pt x="1" y="1433"/>
                    <a:pt x="22" y="1433"/>
                    <a:pt x="43" y="1454"/>
                  </a:cubicBezTo>
                  <a:cubicBezTo>
                    <a:pt x="43" y="1454"/>
                    <a:pt x="64" y="1433"/>
                    <a:pt x="64" y="1407"/>
                  </a:cubicBezTo>
                  <a:cubicBezTo>
                    <a:pt x="64" y="1407"/>
                    <a:pt x="91" y="1364"/>
                    <a:pt x="112" y="1274"/>
                  </a:cubicBezTo>
                  <a:cubicBezTo>
                    <a:pt x="154" y="989"/>
                    <a:pt x="308" y="418"/>
                    <a:pt x="530" y="43"/>
                  </a:cubicBezTo>
                  <a:cubicBezTo>
                    <a:pt x="530" y="43"/>
                    <a:pt x="530" y="21"/>
                    <a:pt x="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73"/>
            <p:cNvSpPr/>
            <p:nvPr/>
          </p:nvSpPr>
          <p:spPr>
            <a:xfrm>
              <a:off x="8713868" y="2913834"/>
              <a:ext cx="218768" cy="148250"/>
            </a:xfrm>
            <a:custGeom>
              <a:avLst/>
              <a:gdLst/>
              <a:ahLst/>
              <a:cxnLst/>
              <a:rect l="l" t="t" r="r" b="b"/>
              <a:pathLst>
                <a:path w="1545" h="1047" extrusionOk="0">
                  <a:moveTo>
                    <a:pt x="1256" y="1"/>
                  </a:moveTo>
                  <a:cubicBezTo>
                    <a:pt x="1249" y="1"/>
                    <a:pt x="1241" y="3"/>
                    <a:pt x="1232" y="10"/>
                  </a:cubicBezTo>
                  <a:cubicBezTo>
                    <a:pt x="1232" y="10"/>
                    <a:pt x="1211" y="31"/>
                    <a:pt x="1232" y="52"/>
                  </a:cubicBezTo>
                  <a:cubicBezTo>
                    <a:pt x="1232" y="52"/>
                    <a:pt x="1232" y="73"/>
                    <a:pt x="1280" y="121"/>
                  </a:cubicBezTo>
                  <a:cubicBezTo>
                    <a:pt x="1301" y="184"/>
                    <a:pt x="1364" y="274"/>
                    <a:pt x="1412" y="385"/>
                  </a:cubicBezTo>
                  <a:cubicBezTo>
                    <a:pt x="1454" y="470"/>
                    <a:pt x="1475" y="581"/>
                    <a:pt x="1475" y="650"/>
                  </a:cubicBezTo>
                  <a:lnTo>
                    <a:pt x="1475" y="671"/>
                  </a:lnTo>
                  <a:cubicBezTo>
                    <a:pt x="1475" y="671"/>
                    <a:pt x="1433" y="692"/>
                    <a:pt x="1391" y="692"/>
                  </a:cubicBezTo>
                  <a:cubicBezTo>
                    <a:pt x="1343" y="692"/>
                    <a:pt x="1280" y="671"/>
                    <a:pt x="1190" y="623"/>
                  </a:cubicBezTo>
                  <a:cubicBezTo>
                    <a:pt x="1105" y="563"/>
                    <a:pt x="1005" y="460"/>
                    <a:pt x="900" y="282"/>
                  </a:cubicBezTo>
                  <a:lnTo>
                    <a:pt x="900" y="282"/>
                  </a:lnTo>
                  <a:cubicBezTo>
                    <a:pt x="890" y="264"/>
                    <a:pt x="883" y="253"/>
                    <a:pt x="883" y="253"/>
                  </a:cubicBezTo>
                  <a:lnTo>
                    <a:pt x="883" y="253"/>
                  </a:lnTo>
                  <a:cubicBezTo>
                    <a:pt x="883" y="253"/>
                    <a:pt x="883" y="253"/>
                    <a:pt x="883" y="253"/>
                  </a:cubicBezTo>
                  <a:cubicBezTo>
                    <a:pt x="883" y="253"/>
                    <a:pt x="874" y="241"/>
                    <a:pt x="860" y="241"/>
                  </a:cubicBezTo>
                  <a:cubicBezTo>
                    <a:pt x="853" y="241"/>
                    <a:pt x="844" y="244"/>
                    <a:pt x="836" y="253"/>
                  </a:cubicBezTo>
                  <a:cubicBezTo>
                    <a:pt x="836" y="253"/>
                    <a:pt x="815" y="274"/>
                    <a:pt x="836" y="295"/>
                  </a:cubicBezTo>
                  <a:cubicBezTo>
                    <a:pt x="836" y="295"/>
                    <a:pt x="836" y="295"/>
                    <a:pt x="836" y="295"/>
                  </a:cubicBezTo>
                  <a:lnTo>
                    <a:pt x="836" y="295"/>
                  </a:lnTo>
                  <a:cubicBezTo>
                    <a:pt x="836" y="295"/>
                    <a:pt x="836" y="317"/>
                    <a:pt x="862" y="359"/>
                  </a:cubicBezTo>
                  <a:cubicBezTo>
                    <a:pt x="904" y="406"/>
                    <a:pt x="947" y="491"/>
                    <a:pt x="968" y="581"/>
                  </a:cubicBezTo>
                  <a:cubicBezTo>
                    <a:pt x="1015" y="671"/>
                    <a:pt x="1037" y="755"/>
                    <a:pt x="1037" y="824"/>
                  </a:cubicBezTo>
                  <a:lnTo>
                    <a:pt x="1037" y="866"/>
                  </a:lnTo>
                  <a:lnTo>
                    <a:pt x="994" y="866"/>
                  </a:lnTo>
                  <a:cubicBezTo>
                    <a:pt x="968" y="866"/>
                    <a:pt x="926" y="845"/>
                    <a:pt x="862" y="803"/>
                  </a:cubicBezTo>
                  <a:cubicBezTo>
                    <a:pt x="772" y="713"/>
                    <a:pt x="682" y="602"/>
                    <a:pt x="619" y="518"/>
                  </a:cubicBezTo>
                  <a:cubicBezTo>
                    <a:pt x="571" y="470"/>
                    <a:pt x="550" y="428"/>
                    <a:pt x="529" y="385"/>
                  </a:cubicBezTo>
                  <a:lnTo>
                    <a:pt x="487" y="338"/>
                  </a:lnTo>
                  <a:lnTo>
                    <a:pt x="487" y="338"/>
                  </a:lnTo>
                  <a:cubicBezTo>
                    <a:pt x="487" y="338"/>
                    <a:pt x="487" y="338"/>
                    <a:pt x="487" y="338"/>
                  </a:cubicBezTo>
                  <a:cubicBezTo>
                    <a:pt x="487" y="327"/>
                    <a:pt x="481" y="322"/>
                    <a:pt x="473" y="322"/>
                  </a:cubicBezTo>
                  <a:cubicBezTo>
                    <a:pt x="464" y="322"/>
                    <a:pt x="452" y="327"/>
                    <a:pt x="439" y="338"/>
                  </a:cubicBezTo>
                  <a:cubicBezTo>
                    <a:pt x="439" y="338"/>
                    <a:pt x="418" y="359"/>
                    <a:pt x="439" y="359"/>
                  </a:cubicBezTo>
                  <a:cubicBezTo>
                    <a:pt x="439" y="359"/>
                    <a:pt x="439" y="367"/>
                    <a:pt x="444" y="381"/>
                  </a:cubicBezTo>
                  <a:lnTo>
                    <a:pt x="444" y="381"/>
                  </a:lnTo>
                  <a:lnTo>
                    <a:pt x="439" y="385"/>
                  </a:lnTo>
                  <a:cubicBezTo>
                    <a:pt x="439" y="385"/>
                    <a:pt x="444" y="393"/>
                    <a:pt x="454" y="406"/>
                  </a:cubicBezTo>
                  <a:lnTo>
                    <a:pt x="454" y="406"/>
                  </a:lnTo>
                  <a:cubicBezTo>
                    <a:pt x="457" y="413"/>
                    <a:pt x="461" y="420"/>
                    <a:pt x="466" y="428"/>
                  </a:cubicBezTo>
                  <a:cubicBezTo>
                    <a:pt x="487" y="518"/>
                    <a:pt x="571" y="734"/>
                    <a:pt x="571" y="866"/>
                  </a:cubicBezTo>
                  <a:cubicBezTo>
                    <a:pt x="571" y="914"/>
                    <a:pt x="550" y="956"/>
                    <a:pt x="550" y="977"/>
                  </a:cubicBezTo>
                  <a:lnTo>
                    <a:pt x="529" y="977"/>
                  </a:lnTo>
                  <a:cubicBezTo>
                    <a:pt x="529" y="977"/>
                    <a:pt x="508" y="977"/>
                    <a:pt x="487" y="956"/>
                  </a:cubicBezTo>
                  <a:cubicBezTo>
                    <a:pt x="466" y="935"/>
                    <a:pt x="418" y="866"/>
                    <a:pt x="376" y="803"/>
                  </a:cubicBezTo>
                  <a:cubicBezTo>
                    <a:pt x="286" y="713"/>
                    <a:pt x="222" y="581"/>
                    <a:pt x="175" y="491"/>
                  </a:cubicBezTo>
                  <a:cubicBezTo>
                    <a:pt x="133" y="428"/>
                    <a:pt x="111" y="385"/>
                    <a:pt x="90" y="359"/>
                  </a:cubicBezTo>
                  <a:cubicBezTo>
                    <a:pt x="90" y="317"/>
                    <a:pt x="69" y="317"/>
                    <a:pt x="69" y="317"/>
                  </a:cubicBezTo>
                  <a:cubicBezTo>
                    <a:pt x="69" y="295"/>
                    <a:pt x="43" y="295"/>
                    <a:pt x="21" y="295"/>
                  </a:cubicBezTo>
                  <a:cubicBezTo>
                    <a:pt x="21" y="295"/>
                    <a:pt x="0" y="317"/>
                    <a:pt x="21" y="338"/>
                  </a:cubicBezTo>
                  <a:cubicBezTo>
                    <a:pt x="21" y="338"/>
                    <a:pt x="111" y="518"/>
                    <a:pt x="222" y="692"/>
                  </a:cubicBezTo>
                  <a:cubicBezTo>
                    <a:pt x="265" y="782"/>
                    <a:pt x="333" y="866"/>
                    <a:pt x="376" y="935"/>
                  </a:cubicBezTo>
                  <a:cubicBezTo>
                    <a:pt x="397" y="956"/>
                    <a:pt x="418" y="999"/>
                    <a:pt x="466" y="1020"/>
                  </a:cubicBezTo>
                  <a:cubicBezTo>
                    <a:pt x="487" y="1046"/>
                    <a:pt x="508" y="1046"/>
                    <a:pt x="529" y="1046"/>
                  </a:cubicBezTo>
                  <a:cubicBezTo>
                    <a:pt x="550" y="1046"/>
                    <a:pt x="571" y="1046"/>
                    <a:pt x="598" y="1020"/>
                  </a:cubicBezTo>
                  <a:cubicBezTo>
                    <a:pt x="619" y="977"/>
                    <a:pt x="619" y="935"/>
                    <a:pt x="619" y="866"/>
                  </a:cubicBezTo>
                  <a:cubicBezTo>
                    <a:pt x="619" y="755"/>
                    <a:pt x="598" y="623"/>
                    <a:pt x="550" y="539"/>
                  </a:cubicBezTo>
                  <a:cubicBezTo>
                    <a:pt x="550" y="538"/>
                    <a:pt x="550" y="538"/>
                    <a:pt x="550" y="537"/>
                  </a:cubicBezTo>
                  <a:lnTo>
                    <a:pt x="550" y="537"/>
                  </a:lnTo>
                  <a:cubicBezTo>
                    <a:pt x="577" y="572"/>
                    <a:pt x="608" y="611"/>
                    <a:pt x="640" y="650"/>
                  </a:cubicBezTo>
                  <a:cubicBezTo>
                    <a:pt x="704" y="713"/>
                    <a:pt x="751" y="803"/>
                    <a:pt x="815" y="845"/>
                  </a:cubicBezTo>
                  <a:cubicBezTo>
                    <a:pt x="883" y="888"/>
                    <a:pt x="947" y="935"/>
                    <a:pt x="994" y="935"/>
                  </a:cubicBezTo>
                  <a:lnTo>
                    <a:pt x="1037" y="935"/>
                  </a:lnTo>
                  <a:cubicBezTo>
                    <a:pt x="1058" y="935"/>
                    <a:pt x="1079" y="914"/>
                    <a:pt x="1079" y="888"/>
                  </a:cubicBezTo>
                  <a:cubicBezTo>
                    <a:pt x="1100" y="866"/>
                    <a:pt x="1100" y="845"/>
                    <a:pt x="1100" y="824"/>
                  </a:cubicBezTo>
                  <a:cubicBezTo>
                    <a:pt x="1100" y="742"/>
                    <a:pt x="1065" y="648"/>
                    <a:pt x="1030" y="560"/>
                  </a:cubicBezTo>
                  <a:lnTo>
                    <a:pt x="1030" y="560"/>
                  </a:lnTo>
                  <a:cubicBezTo>
                    <a:pt x="1076" y="606"/>
                    <a:pt x="1123" y="642"/>
                    <a:pt x="1169" y="671"/>
                  </a:cubicBezTo>
                  <a:cubicBezTo>
                    <a:pt x="1259" y="734"/>
                    <a:pt x="1343" y="755"/>
                    <a:pt x="1391" y="755"/>
                  </a:cubicBezTo>
                  <a:cubicBezTo>
                    <a:pt x="1454" y="755"/>
                    <a:pt x="1497" y="734"/>
                    <a:pt x="1497" y="734"/>
                  </a:cubicBezTo>
                  <a:cubicBezTo>
                    <a:pt x="1544" y="713"/>
                    <a:pt x="1544" y="671"/>
                    <a:pt x="1544" y="650"/>
                  </a:cubicBezTo>
                  <a:cubicBezTo>
                    <a:pt x="1544" y="581"/>
                    <a:pt x="1523" y="518"/>
                    <a:pt x="1497" y="449"/>
                  </a:cubicBezTo>
                  <a:cubicBezTo>
                    <a:pt x="1433" y="253"/>
                    <a:pt x="1280" y="10"/>
                    <a:pt x="1280" y="10"/>
                  </a:cubicBezTo>
                  <a:cubicBezTo>
                    <a:pt x="1280" y="10"/>
                    <a:pt x="1270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73"/>
            <p:cNvSpPr/>
            <p:nvPr/>
          </p:nvSpPr>
          <p:spPr>
            <a:xfrm>
              <a:off x="8208493" y="1710514"/>
              <a:ext cx="339976" cy="240853"/>
            </a:xfrm>
            <a:custGeom>
              <a:avLst/>
              <a:gdLst/>
              <a:ahLst/>
              <a:cxnLst/>
              <a:rect l="l" t="t" r="r" b="b"/>
              <a:pathLst>
                <a:path w="2401" h="1701" extrusionOk="0">
                  <a:moveTo>
                    <a:pt x="342" y="0"/>
                  </a:moveTo>
                  <a:cubicBezTo>
                    <a:pt x="337" y="0"/>
                    <a:pt x="334" y="1"/>
                    <a:pt x="334" y="1"/>
                  </a:cubicBezTo>
                  <a:lnTo>
                    <a:pt x="244" y="578"/>
                  </a:lnTo>
                  <a:cubicBezTo>
                    <a:pt x="244" y="578"/>
                    <a:pt x="1" y="1281"/>
                    <a:pt x="397" y="1413"/>
                  </a:cubicBezTo>
                  <a:cubicBezTo>
                    <a:pt x="811" y="1538"/>
                    <a:pt x="1386" y="1700"/>
                    <a:pt x="1707" y="1700"/>
                  </a:cubicBezTo>
                  <a:cubicBezTo>
                    <a:pt x="1726" y="1700"/>
                    <a:pt x="1744" y="1700"/>
                    <a:pt x="1761" y="1698"/>
                  </a:cubicBezTo>
                  <a:cubicBezTo>
                    <a:pt x="2004" y="1677"/>
                    <a:pt x="2248" y="1566"/>
                    <a:pt x="2248" y="995"/>
                  </a:cubicBezTo>
                  <a:lnTo>
                    <a:pt x="2401" y="424"/>
                  </a:lnTo>
                  <a:lnTo>
                    <a:pt x="2401" y="424"/>
                  </a:lnTo>
                  <a:cubicBezTo>
                    <a:pt x="2401" y="424"/>
                    <a:pt x="2359" y="424"/>
                    <a:pt x="2248" y="556"/>
                  </a:cubicBezTo>
                  <a:cubicBezTo>
                    <a:pt x="2097" y="748"/>
                    <a:pt x="1902" y="1239"/>
                    <a:pt x="1625" y="1239"/>
                  </a:cubicBezTo>
                  <a:cubicBezTo>
                    <a:pt x="1619" y="1239"/>
                    <a:pt x="1614" y="1239"/>
                    <a:pt x="1608" y="1238"/>
                  </a:cubicBezTo>
                  <a:cubicBezTo>
                    <a:pt x="1365" y="1238"/>
                    <a:pt x="884" y="1149"/>
                    <a:pt x="640" y="926"/>
                  </a:cubicBezTo>
                  <a:cubicBezTo>
                    <a:pt x="550" y="821"/>
                    <a:pt x="439" y="334"/>
                    <a:pt x="418" y="133"/>
                  </a:cubicBezTo>
                  <a:cubicBezTo>
                    <a:pt x="402" y="13"/>
                    <a:pt x="359" y="0"/>
                    <a:pt x="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73"/>
            <p:cNvSpPr/>
            <p:nvPr/>
          </p:nvSpPr>
          <p:spPr>
            <a:xfrm>
              <a:off x="7631327" y="2850964"/>
              <a:ext cx="552655" cy="1704521"/>
            </a:xfrm>
            <a:custGeom>
              <a:avLst/>
              <a:gdLst/>
              <a:ahLst/>
              <a:cxnLst/>
              <a:rect l="l" t="t" r="r" b="b"/>
              <a:pathLst>
                <a:path w="3903" h="12038" extrusionOk="0">
                  <a:moveTo>
                    <a:pt x="1998" y="0"/>
                  </a:moveTo>
                  <a:cubicBezTo>
                    <a:pt x="1990" y="0"/>
                    <a:pt x="1976" y="10"/>
                    <a:pt x="1962" y="10"/>
                  </a:cubicBezTo>
                  <a:cubicBezTo>
                    <a:pt x="1962" y="10"/>
                    <a:pt x="1475" y="935"/>
                    <a:pt x="994" y="1950"/>
                  </a:cubicBezTo>
                  <a:cubicBezTo>
                    <a:pt x="751" y="2458"/>
                    <a:pt x="508" y="2965"/>
                    <a:pt x="312" y="3425"/>
                  </a:cubicBezTo>
                  <a:cubicBezTo>
                    <a:pt x="222" y="3647"/>
                    <a:pt x="133" y="3843"/>
                    <a:pt x="90" y="4023"/>
                  </a:cubicBezTo>
                  <a:cubicBezTo>
                    <a:pt x="22" y="4176"/>
                    <a:pt x="0" y="4308"/>
                    <a:pt x="0" y="4419"/>
                  </a:cubicBezTo>
                  <a:cubicBezTo>
                    <a:pt x="0" y="4530"/>
                    <a:pt x="48" y="4705"/>
                    <a:pt x="111" y="4969"/>
                  </a:cubicBezTo>
                  <a:cubicBezTo>
                    <a:pt x="355" y="5852"/>
                    <a:pt x="994" y="7570"/>
                    <a:pt x="1586" y="9088"/>
                  </a:cubicBezTo>
                  <a:cubicBezTo>
                    <a:pt x="1872" y="9859"/>
                    <a:pt x="2163" y="10563"/>
                    <a:pt x="2380" y="11091"/>
                  </a:cubicBezTo>
                  <a:cubicBezTo>
                    <a:pt x="2491" y="11356"/>
                    <a:pt x="2580" y="11578"/>
                    <a:pt x="2644" y="11731"/>
                  </a:cubicBezTo>
                  <a:cubicBezTo>
                    <a:pt x="2691" y="11821"/>
                    <a:pt x="2713" y="11884"/>
                    <a:pt x="2734" y="11932"/>
                  </a:cubicBezTo>
                  <a:cubicBezTo>
                    <a:pt x="2755" y="11953"/>
                    <a:pt x="2755" y="11974"/>
                    <a:pt x="2776" y="11995"/>
                  </a:cubicBezTo>
                  <a:cubicBezTo>
                    <a:pt x="2776" y="12017"/>
                    <a:pt x="2797" y="12017"/>
                    <a:pt x="2797" y="12017"/>
                  </a:cubicBezTo>
                  <a:cubicBezTo>
                    <a:pt x="2797" y="12038"/>
                    <a:pt x="2824" y="12038"/>
                    <a:pt x="2845" y="12038"/>
                  </a:cubicBezTo>
                  <a:lnTo>
                    <a:pt x="3881" y="11668"/>
                  </a:lnTo>
                  <a:cubicBezTo>
                    <a:pt x="3902" y="11641"/>
                    <a:pt x="3902" y="11641"/>
                    <a:pt x="3902" y="11620"/>
                  </a:cubicBezTo>
                  <a:cubicBezTo>
                    <a:pt x="3881" y="11599"/>
                    <a:pt x="3881" y="11599"/>
                    <a:pt x="3855" y="11599"/>
                  </a:cubicBezTo>
                  <a:lnTo>
                    <a:pt x="2839" y="11969"/>
                  </a:lnTo>
                  <a:lnTo>
                    <a:pt x="2839" y="11969"/>
                  </a:lnTo>
                  <a:cubicBezTo>
                    <a:pt x="2835" y="11965"/>
                    <a:pt x="2831" y="11960"/>
                    <a:pt x="2824" y="11953"/>
                  </a:cubicBezTo>
                  <a:cubicBezTo>
                    <a:pt x="2776" y="11884"/>
                    <a:pt x="2713" y="11731"/>
                    <a:pt x="2623" y="11488"/>
                  </a:cubicBezTo>
                  <a:cubicBezTo>
                    <a:pt x="2268" y="10695"/>
                    <a:pt x="1634" y="9088"/>
                    <a:pt x="1079" y="7591"/>
                  </a:cubicBezTo>
                  <a:cubicBezTo>
                    <a:pt x="793" y="6862"/>
                    <a:pt x="550" y="6137"/>
                    <a:pt x="355" y="5561"/>
                  </a:cubicBezTo>
                  <a:cubicBezTo>
                    <a:pt x="265" y="5276"/>
                    <a:pt x="201" y="5032"/>
                    <a:pt x="133" y="4837"/>
                  </a:cubicBezTo>
                  <a:cubicBezTo>
                    <a:pt x="90" y="4636"/>
                    <a:pt x="69" y="4504"/>
                    <a:pt x="69" y="4419"/>
                  </a:cubicBezTo>
                  <a:cubicBezTo>
                    <a:pt x="69" y="4329"/>
                    <a:pt x="90" y="4197"/>
                    <a:pt x="154" y="4023"/>
                  </a:cubicBezTo>
                  <a:cubicBezTo>
                    <a:pt x="333" y="3446"/>
                    <a:pt x="815" y="2458"/>
                    <a:pt x="1238" y="1596"/>
                  </a:cubicBezTo>
                  <a:cubicBezTo>
                    <a:pt x="1433" y="1178"/>
                    <a:pt x="1634" y="782"/>
                    <a:pt x="1787" y="496"/>
                  </a:cubicBezTo>
                  <a:cubicBezTo>
                    <a:pt x="1851" y="364"/>
                    <a:pt x="1920" y="253"/>
                    <a:pt x="1962" y="168"/>
                  </a:cubicBezTo>
                  <a:cubicBezTo>
                    <a:pt x="2004" y="100"/>
                    <a:pt x="2031" y="57"/>
                    <a:pt x="2031" y="57"/>
                  </a:cubicBezTo>
                  <a:cubicBezTo>
                    <a:pt x="2031" y="36"/>
                    <a:pt x="2031" y="10"/>
                    <a:pt x="2004" y="10"/>
                  </a:cubicBezTo>
                  <a:cubicBezTo>
                    <a:pt x="2004" y="3"/>
                    <a:pt x="2002" y="0"/>
                    <a:pt x="19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73"/>
            <p:cNvSpPr/>
            <p:nvPr/>
          </p:nvSpPr>
          <p:spPr>
            <a:xfrm>
              <a:off x="8105974" y="2896417"/>
              <a:ext cx="498706" cy="1696591"/>
            </a:xfrm>
            <a:custGeom>
              <a:avLst/>
              <a:gdLst/>
              <a:ahLst/>
              <a:cxnLst/>
              <a:rect l="l" t="t" r="r" b="b"/>
              <a:pathLst>
                <a:path w="3522" h="11982" extrusionOk="0">
                  <a:moveTo>
                    <a:pt x="3500" y="1"/>
                  </a:moveTo>
                  <a:cubicBezTo>
                    <a:pt x="3479" y="1"/>
                    <a:pt x="3479" y="22"/>
                    <a:pt x="3479" y="43"/>
                  </a:cubicBezTo>
                  <a:cubicBezTo>
                    <a:pt x="3437" y="529"/>
                    <a:pt x="3236" y="3480"/>
                    <a:pt x="3014" y="6298"/>
                  </a:cubicBezTo>
                  <a:cubicBezTo>
                    <a:pt x="2808" y="8979"/>
                    <a:pt x="2616" y="11537"/>
                    <a:pt x="2598" y="11787"/>
                  </a:cubicBezTo>
                  <a:lnTo>
                    <a:pt x="2598" y="11787"/>
                  </a:lnTo>
                  <a:lnTo>
                    <a:pt x="590" y="11916"/>
                  </a:lnTo>
                  <a:lnTo>
                    <a:pt x="590" y="11916"/>
                  </a:lnTo>
                  <a:cubicBezTo>
                    <a:pt x="569" y="11740"/>
                    <a:pt x="549" y="11247"/>
                    <a:pt x="529" y="10575"/>
                  </a:cubicBezTo>
                  <a:cubicBezTo>
                    <a:pt x="460" y="8502"/>
                    <a:pt x="439" y="4711"/>
                    <a:pt x="418" y="3236"/>
                  </a:cubicBezTo>
                  <a:cubicBezTo>
                    <a:pt x="397" y="2443"/>
                    <a:pt x="397" y="1740"/>
                    <a:pt x="397" y="1740"/>
                  </a:cubicBezTo>
                  <a:lnTo>
                    <a:pt x="397" y="1719"/>
                  </a:lnTo>
                  <a:lnTo>
                    <a:pt x="64" y="1275"/>
                  </a:lnTo>
                  <a:cubicBezTo>
                    <a:pt x="64" y="1264"/>
                    <a:pt x="58" y="1259"/>
                    <a:pt x="51" y="1259"/>
                  </a:cubicBezTo>
                  <a:cubicBezTo>
                    <a:pt x="43" y="1259"/>
                    <a:pt x="32" y="1264"/>
                    <a:pt x="21" y="1275"/>
                  </a:cubicBezTo>
                  <a:cubicBezTo>
                    <a:pt x="21" y="1275"/>
                    <a:pt x="0" y="1301"/>
                    <a:pt x="21" y="1323"/>
                  </a:cubicBezTo>
                  <a:lnTo>
                    <a:pt x="328" y="1740"/>
                  </a:lnTo>
                  <a:lnTo>
                    <a:pt x="328" y="2179"/>
                  </a:lnTo>
                  <a:cubicBezTo>
                    <a:pt x="349" y="2465"/>
                    <a:pt x="349" y="2840"/>
                    <a:pt x="349" y="3236"/>
                  </a:cubicBezTo>
                  <a:cubicBezTo>
                    <a:pt x="370" y="4230"/>
                    <a:pt x="370" y="6234"/>
                    <a:pt x="418" y="8085"/>
                  </a:cubicBezTo>
                  <a:cubicBezTo>
                    <a:pt x="418" y="9010"/>
                    <a:pt x="439" y="9893"/>
                    <a:pt x="460" y="10575"/>
                  </a:cubicBezTo>
                  <a:cubicBezTo>
                    <a:pt x="481" y="11278"/>
                    <a:pt x="503" y="11785"/>
                    <a:pt x="550" y="11960"/>
                  </a:cubicBezTo>
                  <a:cubicBezTo>
                    <a:pt x="550" y="11960"/>
                    <a:pt x="550" y="11981"/>
                    <a:pt x="571" y="11981"/>
                  </a:cubicBezTo>
                  <a:lnTo>
                    <a:pt x="2617" y="11849"/>
                  </a:lnTo>
                  <a:cubicBezTo>
                    <a:pt x="2644" y="11849"/>
                    <a:pt x="2665" y="11828"/>
                    <a:pt x="2665" y="11828"/>
                  </a:cubicBezTo>
                  <a:cubicBezTo>
                    <a:pt x="2665" y="11828"/>
                    <a:pt x="3479" y="1058"/>
                    <a:pt x="3521" y="43"/>
                  </a:cubicBezTo>
                  <a:cubicBezTo>
                    <a:pt x="3521" y="22"/>
                    <a:pt x="3521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73"/>
            <p:cNvSpPr/>
            <p:nvPr/>
          </p:nvSpPr>
          <p:spPr>
            <a:xfrm>
              <a:off x="8074539" y="3358601"/>
              <a:ext cx="99685" cy="782171"/>
            </a:xfrm>
            <a:custGeom>
              <a:avLst/>
              <a:gdLst/>
              <a:ahLst/>
              <a:cxnLst/>
              <a:rect l="l" t="t" r="r" b="b"/>
              <a:pathLst>
                <a:path w="704" h="5524" extrusionOk="0">
                  <a:moveTo>
                    <a:pt x="563" y="0"/>
                  </a:moveTo>
                  <a:cubicBezTo>
                    <a:pt x="555" y="0"/>
                    <a:pt x="550" y="7"/>
                    <a:pt x="550" y="20"/>
                  </a:cubicBezTo>
                  <a:lnTo>
                    <a:pt x="0" y="1051"/>
                  </a:lnTo>
                  <a:lnTo>
                    <a:pt x="0" y="1077"/>
                  </a:lnTo>
                  <a:lnTo>
                    <a:pt x="640" y="5481"/>
                  </a:lnTo>
                  <a:cubicBezTo>
                    <a:pt x="640" y="5503"/>
                    <a:pt x="661" y="5524"/>
                    <a:pt x="661" y="5524"/>
                  </a:cubicBezTo>
                  <a:cubicBezTo>
                    <a:pt x="682" y="5503"/>
                    <a:pt x="703" y="5503"/>
                    <a:pt x="703" y="5481"/>
                  </a:cubicBezTo>
                  <a:lnTo>
                    <a:pt x="64" y="1077"/>
                  </a:lnTo>
                  <a:lnTo>
                    <a:pt x="619" y="41"/>
                  </a:lnTo>
                  <a:cubicBezTo>
                    <a:pt x="619" y="41"/>
                    <a:pt x="619" y="20"/>
                    <a:pt x="592" y="20"/>
                  </a:cubicBezTo>
                  <a:cubicBezTo>
                    <a:pt x="582" y="7"/>
                    <a:pt x="571" y="0"/>
                    <a:pt x="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73"/>
            <p:cNvSpPr/>
            <p:nvPr/>
          </p:nvSpPr>
          <p:spPr>
            <a:xfrm>
              <a:off x="8224211" y="1945004"/>
              <a:ext cx="265212" cy="134090"/>
            </a:xfrm>
            <a:custGeom>
              <a:avLst/>
              <a:gdLst/>
              <a:ahLst/>
              <a:cxnLst/>
              <a:rect l="l" t="t" r="r" b="b"/>
              <a:pathLst>
                <a:path w="1873" h="947" extrusionOk="0">
                  <a:moveTo>
                    <a:pt x="22" y="0"/>
                  </a:moveTo>
                  <a:cubicBezTo>
                    <a:pt x="22" y="0"/>
                    <a:pt x="1" y="0"/>
                    <a:pt x="1" y="21"/>
                  </a:cubicBezTo>
                  <a:cubicBezTo>
                    <a:pt x="1" y="132"/>
                    <a:pt x="1" y="328"/>
                    <a:pt x="91" y="508"/>
                  </a:cubicBezTo>
                  <a:cubicBezTo>
                    <a:pt x="175" y="682"/>
                    <a:pt x="355" y="835"/>
                    <a:pt x="683" y="925"/>
                  </a:cubicBezTo>
                  <a:cubicBezTo>
                    <a:pt x="815" y="946"/>
                    <a:pt x="905" y="946"/>
                    <a:pt x="1016" y="946"/>
                  </a:cubicBezTo>
                  <a:cubicBezTo>
                    <a:pt x="1233" y="946"/>
                    <a:pt x="1412" y="883"/>
                    <a:pt x="1544" y="793"/>
                  </a:cubicBezTo>
                  <a:cubicBezTo>
                    <a:pt x="1698" y="682"/>
                    <a:pt x="1782" y="571"/>
                    <a:pt x="1851" y="439"/>
                  </a:cubicBezTo>
                  <a:cubicBezTo>
                    <a:pt x="1872" y="418"/>
                    <a:pt x="1851" y="418"/>
                    <a:pt x="1851" y="397"/>
                  </a:cubicBezTo>
                  <a:cubicBezTo>
                    <a:pt x="1830" y="397"/>
                    <a:pt x="1809" y="397"/>
                    <a:pt x="1809" y="418"/>
                  </a:cubicBezTo>
                  <a:cubicBezTo>
                    <a:pt x="1740" y="529"/>
                    <a:pt x="1650" y="640"/>
                    <a:pt x="1518" y="724"/>
                  </a:cubicBezTo>
                  <a:cubicBezTo>
                    <a:pt x="1386" y="835"/>
                    <a:pt x="1211" y="883"/>
                    <a:pt x="1016" y="883"/>
                  </a:cubicBezTo>
                  <a:cubicBezTo>
                    <a:pt x="905" y="883"/>
                    <a:pt x="815" y="883"/>
                    <a:pt x="704" y="857"/>
                  </a:cubicBezTo>
                  <a:cubicBezTo>
                    <a:pt x="397" y="793"/>
                    <a:pt x="223" y="640"/>
                    <a:pt x="154" y="486"/>
                  </a:cubicBezTo>
                  <a:cubicBezTo>
                    <a:pt x="64" y="307"/>
                    <a:pt x="64" y="132"/>
                    <a:pt x="64" y="21"/>
                  </a:cubicBezTo>
                  <a:cubicBezTo>
                    <a:pt x="64" y="0"/>
                    <a:pt x="43" y="0"/>
                    <a:pt x="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73"/>
            <p:cNvSpPr/>
            <p:nvPr/>
          </p:nvSpPr>
          <p:spPr>
            <a:xfrm>
              <a:off x="8660626" y="2182326"/>
              <a:ext cx="28603" cy="183507"/>
            </a:xfrm>
            <a:custGeom>
              <a:avLst/>
              <a:gdLst/>
              <a:ahLst/>
              <a:cxnLst/>
              <a:rect l="l" t="t" r="r" b="b"/>
              <a:pathLst>
                <a:path w="202" h="1296" extrusionOk="0">
                  <a:moveTo>
                    <a:pt x="22" y="0"/>
                  </a:moveTo>
                  <a:cubicBezTo>
                    <a:pt x="1" y="0"/>
                    <a:pt x="1" y="21"/>
                    <a:pt x="1" y="42"/>
                  </a:cubicBezTo>
                  <a:lnTo>
                    <a:pt x="133" y="1274"/>
                  </a:lnTo>
                  <a:cubicBezTo>
                    <a:pt x="133" y="1295"/>
                    <a:pt x="133" y="1295"/>
                    <a:pt x="154" y="1295"/>
                  </a:cubicBezTo>
                  <a:cubicBezTo>
                    <a:pt x="181" y="1295"/>
                    <a:pt x="202" y="1295"/>
                    <a:pt x="181" y="1274"/>
                  </a:cubicBezTo>
                  <a:lnTo>
                    <a:pt x="70" y="42"/>
                  </a:lnTo>
                  <a:cubicBezTo>
                    <a:pt x="70" y="21"/>
                    <a:pt x="49" y="0"/>
                    <a:pt x="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73"/>
            <p:cNvSpPr/>
            <p:nvPr/>
          </p:nvSpPr>
          <p:spPr>
            <a:xfrm>
              <a:off x="8015349" y="3463952"/>
              <a:ext cx="68250" cy="52532"/>
            </a:xfrm>
            <a:custGeom>
              <a:avLst/>
              <a:gdLst/>
              <a:ahLst/>
              <a:cxnLst/>
              <a:rect l="l" t="t" r="r" b="b"/>
              <a:pathLst>
                <a:path w="482" h="371" extrusionOk="0">
                  <a:moveTo>
                    <a:pt x="43" y="0"/>
                  </a:moveTo>
                  <a:cubicBezTo>
                    <a:pt x="22" y="0"/>
                    <a:pt x="1" y="0"/>
                    <a:pt x="1" y="21"/>
                  </a:cubicBezTo>
                  <a:cubicBezTo>
                    <a:pt x="1" y="43"/>
                    <a:pt x="1" y="69"/>
                    <a:pt x="22" y="69"/>
                  </a:cubicBezTo>
                  <a:cubicBezTo>
                    <a:pt x="154" y="132"/>
                    <a:pt x="307" y="222"/>
                    <a:pt x="418" y="355"/>
                  </a:cubicBezTo>
                  <a:cubicBezTo>
                    <a:pt x="429" y="365"/>
                    <a:pt x="439" y="370"/>
                    <a:pt x="447" y="370"/>
                  </a:cubicBezTo>
                  <a:cubicBezTo>
                    <a:pt x="455" y="370"/>
                    <a:pt x="461" y="365"/>
                    <a:pt x="461" y="355"/>
                  </a:cubicBezTo>
                  <a:cubicBezTo>
                    <a:pt x="482" y="355"/>
                    <a:pt x="482" y="333"/>
                    <a:pt x="461" y="307"/>
                  </a:cubicBezTo>
                  <a:cubicBezTo>
                    <a:pt x="328" y="175"/>
                    <a:pt x="196" y="69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73"/>
            <p:cNvSpPr/>
            <p:nvPr/>
          </p:nvSpPr>
          <p:spPr>
            <a:xfrm>
              <a:off x="8792598" y="2557143"/>
              <a:ext cx="95862" cy="99117"/>
            </a:xfrm>
            <a:custGeom>
              <a:avLst/>
              <a:gdLst/>
              <a:ahLst/>
              <a:cxnLst/>
              <a:rect l="l" t="t" r="r" b="b"/>
              <a:pathLst>
                <a:path w="677" h="700" extrusionOk="0">
                  <a:moveTo>
                    <a:pt x="7" y="1"/>
                  </a:moveTo>
                  <a:cubicBezTo>
                    <a:pt x="0" y="1"/>
                    <a:pt x="3" y="12"/>
                    <a:pt x="15" y="39"/>
                  </a:cubicBezTo>
                  <a:cubicBezTo>
                    <a:pt x="216" y="367"/>
                    <a:pt x="391" y="700"/>
                    <a:pt x="391" y="700"/>
                  </a:cubicBezTo>
                  <a:cubicBezTo>
                    <a:pt x="502" y="631"/>
                    <a:pt x="544" y="546"/>
                    <a:pt x="676" y="435"/>
                  </a:cubicBezTo>
                  <a:cubicBezTo>
                    <a:pt x="676" y="435"/>
                    <a:pt x="502" y="414"/>
                    <a:pt x="370" y="303"/>
                  </a:cubicBezTo>
                  <a:cubicBezTo>
                    <a:pt x="192" y="181"/>
                    <a:pt x="32" y="1"/>
                    <a:pt x="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73"/>
            <p:cNvSpPr/>
            <p:nvPr/>
          </p:nvSpPr>
          <p:spPr>
            <a:xfrm>
              <a:off x="8308039" y="1817989"/>
              <a:ext cx="143863" cy="92603"/>
            </a:xfrm>
            <a:custGeom>
              <a:avLst/>
              <a:gdLst/>
              <a:ahLst/>
              <a:cxnLst/>
              <a:rect l="l" t="t" r="r" b="b"/>
              <a:pathLst>
                <a:path w="1016" h="654" extrusionOk="0">
                  <a:moveTo>
                    <a:pt x="420" y="0"/>
                  </a:moveTo>
                  <a:cubicBezTo>
                    <a:pt x="375" y="0"/>
                    <a:pt x="338" y="5"/>
                    <a:pt x="313" y="14"/>
                  </a:cubicBezTo>
                  <a:cubicBezTo>
                    <a:pt x="181" y="62"/>
                    <a:pt x="1" y="458"/>
                    <a:pt x="1" y="458"/>
                  </a:cubicBezTo>
                  <a:lnTo>
                    <a:pt x="202" y="479"/>
                  </a:lnTo>
                  <a:lnTo>
                    <a:pt x="355" y="167"/>
                  </a:lnTo>
                  <a:lnTo>
                    <a:pt x="730" y="257"/>
                  </a:lnTo>
                  <a:lnTo>
                    <a:pt x="820" y="654"/>
                  </a:lnTo>
                  <a:lnTo>
                    <a:pt x="1016" y="633"/>
                  </a:lnTo>
                  <a:cubicBezTo>
                    <a:pt x="1016" y="633"/>
                    <a:pt x="952" y="167"/>
                    <a:pt x="884" y="104"/>
                  </a:cubicBezTo>
                  <a:cubicBezTo>
                    <a:pt x="814" y="51"/>
                    <a:pt x="575" y="0"/>
                    <a:pt x="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1" name="Google Shape;3321;p73"/>
          <p:cNvGrpSpPr/>
          <p:nvPr/>
        </p:nvGrpSpPr>
        <p:grpSpPr>
          <a:xfrm>
            <a:off x="4710458" y="3443640"/>
            <a:ext cx="1897159" cy="1131484"/>
            <a:chOff x="3385105" y="3559000"/>
            <a:chExt cx="2380076" cy="1419500"/>
          </a:xfrm>
        </p:grpSpPr>
        <p:sp>
          <p:nvSpPr>
            <p:cNvPr id="3322" name="Google Shape;3322;p73"/>
            <p:cNvSpPr/>
            <p:nvPr/>
          </p:nvSpPr>
          <p:spPr>
            <a:xfrm>
              <a:off x="3385105" y="3559000"/>
              <a:ext cx="2271497" cy="70070"/>
            </a:xfrm>
            <a:custGeom>
              <a:avLst/>
              <a:gdLst/>
              <a:ahLst/>
              <a:cxnLst/>
              <a:rect l="l" t="t" r="r" b="b"/>
              <a:pathLst>
                <a:path w="28657" h="884" extrusionOk="0">
                  <a:moveTo>
                    <a:pt x="1" y="1"/>
                  </a:moveTo>
                  <a:lnTo>
                    <a:pt x="1" y="884"/>
                  </a:lnTo>
                  <a:lnTo>
                    <a:pt x="28656" y="884"/>
                  </a:lnTo>
                  <a:lnTo>
                    <a:pt x="28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73"/>
            <p:cNvSpPr/>
            <p:nvPr/>
          </p:nvSpPr>
          <p:spPr>
            <a:xfrm>
              <a:off x="5005330" y="3628992"/>
              <a:ext cx="54138" cy="1344493"/>
            </a:xfrm>
            <a:custGeom>
              <a:avLst/>
              <a:gdLst/>
              <a:ahLst/>
              <a:cxnLst/>
              <a:rect l="l" t="t" r="r" b="b"/>
              <a:pathLst>
                <a:path w="683" h="16962" extrusionOk="0">
                  <a:moveTo>
                    <a:pt x="0" y="1"/>
                  </a:moveTo>
                  <a:lnTo>
                    <a:pt x="0" y="16961"/>
                  </a:lnTo>
                  <a:lnTo>
                    <a:pt x="682" y="16961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73"/>
            <p:cNvSpPr/>
            <p:nvPr/>
          </p:nvSpPr>
          <p:spPr>
            <a:xfrm>
              <a:off x="5480538" y="3628992"/>
              <a:ext cx="230582" cy="1344493"/>
            </a:xfrm>
            <a:custGeom>
              <a:avLst/>
              <a:gdLst/>
              <a:ahLst/>
              <a:cxnLst/>
              <a:rect l="l" t="t" r="r" b="b"/>
              <a:pathLst>
                <a:path w="2909" h="16962" extrusionOk="0">
                  <a:moveTo>
                    <a:pt x="1" y="1"/>
                  </a:moveTo>
                  <a:lnTo>
                    <a:pt x="2221" y="16961"/>
                  </a:lnTo>
                  <a:lnTo>
                    <a:pt x="2908" y="16961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73"/>
            <p:cNvSpPr/>
            <p:nvPr/>
          </p:nvSpPr>
          <p:spPr>
            <a:xfrm>
              <a:off x="3477293" y="3628992"/>
              <a:ext cx="54614" cy="1344493"/>
            </a:xfrm>
            <a:custGeom>
              <a:avLst/>
              <a:gdLst/>
              <a:ahLst/>
              <a:cxnLst/>
              <a:rect l="l" t="t" r="r" b="b"/>
              <a:pathLst>
                <a:path w="689" h="16962" extrusionOk="0">
                  <a:moveTo>
                    <a:pt x="1" y="1"/>
                  </a:moveTo>
                  <a:lnTo>
                    <a:pt x="1" y="16961"/>
                  </a:lnTo>
                  <a:lnTo>
                    <a:pt x="688" y="16961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73"/>
            <p:cNvSpPr/>
            <p:nvPr/>
          </p:nvSpPr>
          <p:spPr>
            <a:xfrm>
              <a:off x="3952580" y="3628992"/>
              <a:ext cx="228838" cy="1344493"/>
            </a:xfrm>
            <a:custGeom>
              <a:avLst/>
              <a:gdLst/>
              <a:ahLst/>
              <a:cxnLst/>
              <a:rect l="l" t="t" r="r" b="b"/>
              <a:pathLst>
                <a:path w="2887" h="16962" extrusionOk="0">
                  <a:moveTo>
                    <a:pt x="0" y="1"/>
                  </a:moveTo>
                  <a:lnTo>
                    <a:pt x="2226" y="16961"/>
                  </a:lnTo>
                  <a:lnTo>
                    <a:pt x="2887" y="16961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73"/>
            <p:cNvSpPr/>
            <p:nvPr/>
          </p:nvSpPr>
          <p:spPr>
            <a:xfrm>
              <a:off x="3418239" y="4970098"/>
              <a:ext cx="174383" cy="8402"/>
            </a:xfrm>
            <a:custGeom>
              <a:avLst/>
              <a:gdLst/>
              <a:ahLst/>
              <a:cxnLst/>
              <a:rect l="l" t="t" r="r" b="b"/>
              <a:pathLst>
                <a:path w="2200" h="106" extrusionOk="0">
                  <a:moveTo>
                    <a:pt x="0" y="0"/>
                  </a:moveTo>
                  <a:lnTo>
                    <a:pt x="0" y="106"/>
                  </a:lnTo>
                  <a:lnTo>
                    <a:pt x="2200" y="106"/>
                  </a:lnTo>
                  <a:lnTo>
                    <a:pt x="22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73"/>
            <p:cNvSpPr/>
            <p:nvPr/>
          </p:nvSpPr>
          <p:spPr>
            <a:xfrm>
              <a:off x="4067835" y="4970098"/>
              <a:ext cx="174383" cy="8402"/>
            </a:xfrm>
            <a:custGeom>
              <a:avLst/>
              <a:gdLst/>
              <a:ahLst/>
              <a:cxnLst/>
              <a:rect l="l" t="t" r="r" b="b"/>
              <a:pathLst>
                <a:path w="2200" h="106" extrusionOk="0">
                  <a:moveTo>
                    <a:pt x="0" y="0"/>
                  </a:moveTo>
                  <a:lnTo>
                    <a:pt x="0" y="106"/>
                  </a:lnTo>
                  <a:lnTo>
                    <a:pt x="2200" y="106"/>
                  </a:lnTo>
                  <a:lnTo>
                    <a:pt x="22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73"/>
            <p:cNvSpPr/>
            <p:nvPr/>
          </p:nvSpPr>
          <p:spPr>
            <a:xfrm>
              <a:off x="4940727" y="4970098"/>
              <a:ext cx="174859" cy="8402"/>
            </a:xfrm>
            <a:custGeom>
              <a:avLst/>
              <a:gdLst/>
              <a:ahLst/>
              <a:cxnLst/>
              <a:rect l="l" t="t" r="r" b="b"/>
              <a:pathLst>
                <a:path w="2206" h="106" extrusionOk="0">
                  <a:moveTo>
                    <a:pt x="1" y="0"/>
                  </a:moveTo>
                  <a:lnTo>
                    <a:pt x="1" y="106"/>
                  </a:lnTo>
                  <a:lnTo>
                    <a:pt x="2206" y="106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73"/>
            <p:cNvSpPr/>
            <p:nvPr/>
          </p:nvSpPr>
          <p:spPr>
            <a:xfrm>
              <a:off x="5590323" y="4970098"/>
              <a:ext cx="174859" cy="8402"/>
            </a:xfrm>
            <a:custGeom>
              <a:avLst/>
              <a:gdLst/>
              <a:ahLst/>
              <a:cxnLst/>
              <a:rect l="l" t="t" r="r" b="b"/>
              <a:pathLst>
                <a:path w="2206" h="106" extrusionOk="0">
                  <a:moveTo>
                    <a:pt x="1" y="0"/>
                  </a:moveTo>
                  <a:lnTo>
                    <a:pt x="1" y="106"/>
                  </a:lnTo>
                  <a:lnTo>
                    <a:pt x="2205" y="106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1" name="Google Shape;3331;p73"/>
          <p:cNvGrpSpPr/>
          <p:nvPr/>
        </p:nvGrpSpPr>
        <p:grpSpPr>
          <a:xfrm>
            <a:off x="1073382" y="3124124"/>
            <a:ext cx="681876" cy="1451007"/>
            <a:chOff x="568293" y="595820"/>
            <a:chExt cx="1637551" cy="3484646"/>
          </a:xfrm>
        </p:grpSpPr>
        <p:sp>
          <p:nvSpPr>
            <p:cNvPr id="3332" name="Google Shape;3332;p73"/>
            <p:cNvSpPr/>
            <p:nvPr/>
          </p:nvSpPr>
          <p:spPr>
            <a:xfrm>
              <a:off x="1406625" y="2067819"/>
              <a:ext cx="186330" cy="1048222"/>
            </a:xfrm>
            <a:custGeom>
              <a:avLst/>
              <a:gdLst/>
              <a:ahLst/>
              <a:cxnLst/>
              <a:rect l="l" t="t" r="r" b="b"/>
              <a:pathLst>
                <a:path w="529" h="2976" extrusionOk="0">
                  <a:moveTo>
                    <a:pt x="34" y="0"/>
                  </a:moveTo>
                  <a:cubicBezTo>
                    <a:pt x="21" y="0"/>
                    <a:pt x="0" y="15"/>
                    <a:pt x="0" y="30"/>
                  </a:cubicBezTo>
                  <a:cubicBezTo>
                    <a:pt x="175" y="517"/>
                    <a:pt x="264" y="998"/>
                    <a:pt x="333" y="1505"/>
                  </a:cubicBezTo>
                  <a:cubicBezTo>
                    <a:pt x="375" y="1992"/>
                    <a:pt x="375" y="2473"/>
                    <a:pt x="397" y="2959"/>
                  </a:cubicBezTo>
                  <a:cubicBezTo>
                    <a:pt x="397" y="2970"/>
                    <a:pt x="402" y="2975"/>
                    <a:pt x="407" y="2975"/>
                  </a:cubicBezTo>
                  <a:cubicBezTo>
                    <a:pt x="412" y="2975"/>
                    <a:pt x="418" y="2970"/>
                    <a:pt x="418" y="2959"/>
                  </a:cubicBezTo>
                  <a:cubicBezTo>
                    <a:pt x="529" y="1992"/>
                    <a:pt x="375" y="934"/>
                    <a:pt x="42" y="9"/>
                  </a:cubicBezTo>
                  <a:cubicBezTo>
                    <a:pt x="42" y="3"/>
                    <a:pt x="39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73"/>
            <p:cNvSpPr/>
            <p:nvPr/>
          </p:nvSpPr>
          <p:spPr>
            <a:xfrm>
              <a:off x="1531318" y="1414067"/>
              <a:ext cx="139835" cy="1667785"/>
            </a:xfrm>
            <a:custGeom>
              <a:avLst/>
              <a:gdLst/>
              <a:ahLst/>
              <a:cxnLst/>
              <a:rect l="l" t="t" r="r" b="b"/>
              <a:pathLst>
                <a:path w="397" h="4735" extrusionOk="0">
                  <a:moveTo>
                    <a:pt x="363" y="1"/>
                  </a:moveTo>
                  <a:cubicBezTo>
                    <a:pt x="350" y="1"/>
                    <a:pt x="337" y="6"/>
                    <a:pt x="328" y="15"/>
                  </a:cubicBezTo>
                  <a:cubicBezTo>
                    <a:pt x="85" y="1532"/>
                    <a:pt x="0" y="3139"/>
                    <a:pt x="154" y="4683"/>
                  </a:cubicBezTo>
                  <a:cubicBezTo>
                    <a:pt x="154" y="4717"/>
                    <a:pt x="181" y="4735"/>
                    <a:pt x="209" y="4735"/>
                  </a:cubicBezTo>
                  <a:cubicBezTo>
                    <a:pt x="237" y="4735"/>
                    <a:pt x="265" y="4717"/>
                    <a:pt x="265" y="4683"/>
                  </a:cubicBezTo>
                  <a:cubicBezTo>
                    <a:pt x="243" y="3890"/>
                    <a:pt x="196" y="3118"/>
                    <a:pt x="217" y="2346"/>
                  </a:cubicBezTo>
                  <a:cubicBezTo>
                    <a:pt x="243" y="1580"/>
                    <a:pt x="307" y="808"/>
                    <a:pt x="397" y="36"/>
                  </a:cubicBezTo>
                  <a:cubicBezTo>
                    <a:pt x="397" y="11"/>
                    <a:pt x="380" y="1"/>
                    <a:pt x="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73"/>
            <p:cNvSpPr/>
            <p:nvPr/>
          </p:nvSpPr>
          <p:spPr>
            <a:xfrm>
              <a:off x="1467915" y="2166446"/>
              <a:ext cx="473045" cy="913672"/>
            </a:xfrm>
            <a:custGeom>
              <a:avLst/>
              <a:gdLst/>
              <a:ahLst/>
              <a:cxnLst/>
              <a:rect l="l" t="t" r="r" b="b"/>
              <a:pathLst>
                <a:path w="1343" h="2594" extrusionOk="0">
                  <a:moveTo>
                    <a:pt x="1288" y="1"/>
                  </a:moveTo>
                  <a:cubicBezTo>
                    <a:pt x="1279" y="1"/>
                    <a:pt x="1269" y="5"/>
                    <a:pt x="1259" y="15"/>
                  </a:cubicBezTo>
                  <a:cubicBezTo>
                    <a:pt x="905" y="321"/>
                    <a:pt x="619" y="718"/>
                    <a:pt x="423" y="1162"/>
                  </a:cubicBezTo>
                  <a:cubicBezTo>
                    <a:pt x="223" y="1558"/>
                    <a:pt x="1" y="2108"/>
                    <a:pt x="48" y="2547"/>
                  </a:cubicBezTo>
                  <a:cubicBezTo>
                    <a:pt x="61" y="2573"/>
                    <a:pt x="83" y="2594"/>
                    <a:pt x="102" y="2594"/>
                  </a:cubicBezTo>
                  <a:cubicBezTo>
                    <a:pt x="114" y="2594"/>
                    <a:pt x="125" y="2586"/>
                    <a:pt x="133" y="2568"/>
                  </a:cubicBezTo>
                  <a:cubicBezTo>
                    <a:pt x="201" y="2373"/>
                    <a:pt x="223" y="2151"/>
                    <a:pt x="265" y="1929"/>
                  </a:cubicBezTo>
                  <a:cubicBezTo>
                    <a:pt x="334" y="1691"/>
                    <a:pt x="423" y="1447"/>
                    <a:pt x="529" y="1225"/>
                  </a:cubicBezTo>
                  <a:cubicBezTo>
                    <a:pt x="730" y="787"/>
                    <a:pt x="994" y="411"/>
                    <a:pt x="1322" y="78"/>
                  </a:cubicBezTo>
                  <a:cubicBezTo>
                    <a:pt x="1343" y="46"/>
                    <a:pt x="1319" y="1"/>
                    <a:pt x="1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73"/>
            <p:cNvSpPr/>
            <p:nvPr/>
          </p:nvSpPr>
          <p:spPr>
            <a:xfrm>
              <a:off x="1631706" y="2789553"/>
              <a:ext cx="317359" cy="331444"/>
            </a:xfrm>
            <a:custGeom>
              <a:avLst/>
              <a:gdLst/>
              <a:ahLst/>
              <a:cxnLst/>
              <a:rect l="l" t="t" r="r" b="b"/>
              <a:pathLst>
                <a:path w="901" h="941" extrusionOk="0">
                  <a:moveTo>
                    <a:pt x="871" y="0"/>
                  </a:moveTo>
                  <a:cubicBezTo>
                    <a:pt x="867" y="0"/>
                    <a:pt x="862" y="2"/>
                    <a:pt x="857" y="6"/>
                  </a:cubicBezTo>
                  <a:cubicBezTo>
                    <a:pt x="508" y="228"/>
                    <a:pt x="133" y="514"/>
                    <a:pt x="1" y="931"/>
                  </a:cubicBezTo>
                  <a:cubicBezTo>
                    <a:pt x="1" y="931"/>
                    <a:pt x="10" y="941"/>
                    <a:pt x="23" y="941"/>
                  </a:cubicBezTo>
                  <a:cubicBezTo>
                    <a:pt x="29" y="941"/>
                    <a:pt x="36" y="938"/>
                    <a:pt x="43" y="931"/>
                  </a:cubicBezTo>
                  <a:cubicBezTo>
                    <a:pt x="133" y="757"/>
                    <a:pt x="244" y="582"/>
                    <a:pt x="376" y="424"/>
                  </a:cubicBezTo>
                  <a:cubicBezTo>
                    <a:pt x="529" y="271"/>
                    <a:pt x="704" y="160"/>
                    <a:pt x="884" y="54"/>
                  </a:cubicBezTo>
                  <a:cubicBezTo>
                    <a:pt x="901" y="32"/>
                    <a:pt x="890" y="0"/>
                    <a:pt x="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73"/>
            <p:cNvSpPr/>
            <p:nvPr/>
          </p:nvSpPr>
          <p:spPr>
            <a:xfrm>
              <a:off x="1002253" y="2845559"/>
              <a:ext cx="448037" cy="269804"/>
            </a:xfrm>
            <a:custGeom>
              <a:avLst/>
              <a:gdLst/>
              <a:ahLst/>
              <a:cxnLst/>
              <a:rect l="l" t="t" r="r" b="b"/>
              <a:pathLst>
                <a:path w="1272" h="766" extrusionOk="0">
                  <a:moveTo>
                    <a:pt x="27" y="1"/>
                  </a:moveTo>
                  <a:cubicBezTo>
                    <a:pt x="1" y="1"/>
                    <a:pt x="1" y="48"/>
                    <a:pt x="27" y="48"/>
                  </a:cubicBezTo>
                  <a:cubicBezTo>
                    <a:pt x="292" y="48"/>
                    <a:pt x="508" y="112"/>
                    <a:pt x="730" y="244"/>
                  </a:cubicBezTo>
                  <a:cubicBezTo>
                    <a:pt x="952" y="376"/>
                    <a:pt x="1085" y="556"/>
                    <a:pt x="1217" y="751"/>
                  </a:cubicBezTo>
                  <a:cubicBezTo>
                    <a:pt x="1226" y="760"/>
                    <a:pt x="1238" y="765"/>
                    <a:pt x="1248" y="765"/>
                  </a:cubicBezTo>
                  <a:cubicBezTo>
                    <a:pt x="1262" y="765"/>
                    <a:pt x="1271" y="755"/>
                    <a:pt x="1259" y="730"/>
                  </a:cubicBezTo>
                  <a:cubicBezTo>
                    <a:pt x="1106" y="244"/>
                    <a:pt x="508" y="27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73"/>
            <p:cNvSpPr/>
            <p:nvPr/>
          </p:nvSpPr>
          <p:spPr>
            <a:xfrm>
              <a:off x="982880" y="2255210"/>
              <a:ext cx="499110" cy="876336"/>
            </a:xfrm>
            <a:custGeom>
              <a:avLst/>
              <a:gdLst/>
              <a:ahLst/>
              <a:cxnLst/>
              <a:rect l="l" t="t" r="r" b="b"/>
              <a:pathLst>
                <a:path w="1417" h="2488" extrusionOk="0">
                  <a:moveTo>
                    <a:pt x="56" y="0"/>
                  </a:moveTo>
                  <a:cubicBezTo>
                    <a:pt x="22" y="0"/>
                    <a:pt x="0" y="31"/>
                    <a:pt x="35" y="48"/>
                  </a:cubicBezTo>
                  <a:cubicBezTo>
                    <a:pt x="695" y="751"/>
                    <a:pt x="1071" y="1544"/>
                    <a:pt x="1356" y="2470"/>
                  </a:cubicBezTo>
                  <a:cubicBezTo>
                    <a:pt x="1356" y="2481"/>
                    <a:pt x="1369" y="2487"/>
                    <a:pt x="1382" y="2487"/>
                  </a:cubicBezTo>
                  <a:cubicBezTo>
                    <a:pt x="1399" y="2487"/>
                    <a:pt x="1416" y="2476"/>
                    <a:pt x="1404" y="2448"/>
                  </a:cubicBezTo>
                  <a:cubicBezTo>
                    <a:pt x="1293" y="1523"/>
                    <a:pt x="764" y="646"/>
                    <a:pt x="82" y="6"/>
                  </a:cubicBezTo>
                  <a:cubicBezTo>
                    <a:pt x="73" y="2"/>
                    <a:pt x="6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73"/>
            <p:cNvSpPr/>
            <p:nvPr/>
          </p:nvSpPr>
          <p:spPr>
            <a:xfrm>
              <a:off x="850085" y="783562"/>
              <a:ext cx="610767" cy="2320106"/>
            </a:xfrm>
            <a:custGeom>
              <a:avLst/>
              <a:gdLst/>
              <a:ahLst/>
              <a:cxnLst/>
              <a:rect l="l" t="t" r="r" b="b"/>
              <a:pathLst>
                <a:path w="1734" h="6587" extrusionOk="0">
                  <a:moveTo>
                    <a:pt x="57" y="0"/>
                  </a:moveTo>
                  <a:cubicBezTo>
                    <a:pt x="30" y="0"/>
                    <a:pt x="0" y="31"/>
                    <a:pt x="15" y="65"/>
                  </a:cubicBezTo>
                  <a:cubicBezTo>
                    <a:pt x="634" y="1033"/>
                    <a:pt x="1120" y="2048"/>
                    <a:pt x="1337" y="3190"/>
                  </a:cubicBezTo>
                  <a:cubicBezTo>
                    <a:pt x="1448" y="3766"/>
                    <a:pt x="1490" y="4358"/>
                    <a:pt x="1517" y="4929"/>
                  </a:cubicBezTo>
                  <a:cubicBezTo>
                    <a:pt x="1559" y="5458"/>
                    <a:pt x="1517" y="6034"/>
                    <a:pt x="1580" y="6563"/>
                  </a:cubicBezTo>
                  <a:cubicBezTo>
                    <a:pt x="1580" y="6579"/>
                    <a:pt x="1593" y="6586"/>
                    <a:pt x="1609" y="6586"/>
                  </a:cubicBezTo>
                  <a:cubicBezTo>
                    <a:pt x="1636" y="6586"/>
                    <a:pt x="1670" y="6568"/>
                    <a:pt x="1670" y="6542"/>
                  </a:cubicBezTo>
                  <a:cubicBezTo>
                    <a:pt x="1733" y="6013"/>
                    <a:pt x="1670" y="5416"/>
                    <a:pt x="1649" y="4845"/>
                  </a:cubicBezTo>
                  <a:cubicBezTo>
                    <a:pt x="1622" y="4295"/>
                    <a:pt x="1559" y="3719"/>
                    <a:pt x="1448" y="3169"/>
                  </a:cubicBezTo>
                  <a:cubicBezTo>
                    <a:pt x="1226" y="2000"/>
                    <a:pt x="745" y="991"/>
                    <a:pt x="84" y="18"/>
                  </a:cubicBezTo>
                  <a:cubicBezTo>
                    <a:pt x="78" y="5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73"/>
            <p:cNvSpPr/>
            <p:nvPr/>
          </p:nvSpPr>
          <p:spPr>
            <a:xfrm>
              <a:off x="568293" y="595820"/>
              <a:ext cx="846056" cy="853441"/>
            </a:xfrm>
            <a:custGeom>
              <a:avLst/>
              <a:gdLst/>
              <a:ahLst/>
              <a:cxnLst/>
              <a:rect l="l" t="t" r="r" b="b"/>
              <a:pathLst>
                <a:path w="2402" h="2423" extrusionOk="0">
                  <a:moveTo>
                    <a:pt x="1190" y="1"/>
                  </a:moveTo>
                  <a:cubicBezTo>
                    <a:pt x="530" y="1"/>
                    <a:pt x="1" y="551"/>
                    <a:pt x="1" y="1212"/>
                  </a:cubicBezTo>
                  <a:cubicBezTo>
                    <a:pt x="1" y="1872"/>
                    <a:pt x="530" y="2422"/>
                    <a:pt x="1190" y="2422"/>
                  </a:cubicBezTo>
                  <a:cubicBezTo>
                    <a:pt x="1872" y="2422"/>
                    <a:pt x="2401" y="1872"/>
                    <a:pt x="2401" y="1212"/>
                  </a:cubicBezTo>
                  <a:cubicBezTo>
                    <a:pt x="2401" y="551"/>
                    <a:pt x="1872" y="1"/>
                    <a:pt x="1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73"/>
            <p:cNvSpPr/>
            <p:nvPr/>
          </p:nvSpPr>
          <p:spPr>
            <a:xfrm>
              <a:off x="1414022" y="1115370"/>
              <a:ext cx="590690" cy="590681"/>
            </a:xfrm>
            <a:custGeom>
              <a:avLst/>
              <a:gdLst/>
              <a:ahLst/>
              <a:cxnLst/>
              <a:rect l="l" t="t" r="r" b="b"/>
              <a:pathLst>
                <a:path w="1677" h="1677" extrusionOk="0">
                  <a:moveTo>
                    <a:pt x="841" y="1"/>
                  </a:moveTo>
                  <a:cubicBezTo>
                    <a:pt x="376" y="1"/>
                    <a:pt x="0" y="376"/>
                    <a:pt x="0" y="842"/>
                  </a:cubicBezTo>
                  <a:cubicBezTo>
                    <a:pt x="0" y="1302"/>
                    <a:pt x="376" y="1677"/>
                    <a:pt x="841" y="1677"/>
                  </a:cubicBezTo>
                  <a:cubicBezTo>
                    <a:pt x="1301" y="1677"/>
                    <a:pt x="1676" y="1302"/>
                    <a:pt x="1676" y="842"/>
                  </a:cubicBezTo>
                  <a:cubicBezTo>
                    <a:pt x="1676" y="376"/>
                    <a:pt x="1301" y="1"/>
                    <a:pt x="8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73"/>
            <p:cNvSpPr/>
            <p:nvPr/>
          </p:nvSpPr>
          <p:spPr>
            <a:xfrm>
              <a:off x="1747241" y="1867749"/>
              <a:ext cx="458603" cy="451200"/>
            </a:xfrm>
            <a:custGeom>
              <a:avLst/>
              <a:gdLst/>
              <a:ahLst/>
              <a:cxnLst/>
              <a:rect l="l" t="t" r="r" b="b"/>
              <a:pathLst>
                <a:path w="1302" h="1281" extrusionOk="0">
                  <a:moveTo>
                    <a:pt x="661" y="1"/>
                  </a:moveTo>
                  <a:cubicBezTo>
                    <a:pt x="312" y="1"/>
                    <a:pt x="1" y="292"/>
                    <a:pt x="1" y="641"/>
                  </a:cubicBezTo>
                  <a:cubicBezTo>
                    <a:pt x="1" y="995"/>
                    <a:pt x="312" y="1280"/>
                    <a:pt x="661" y="1280"/>
                  </a:cubicBezTo>
                  <a:cubicBezTo>
                    <a:pt x="1016" y="1280"/>
                    <a:pt x="1301" y="995"/>
                    <a:pt x="1301" y="641"/>
                  </a:cubicBezTo>
                  <a:cubicBezTo>
                    <a:pt x="1301" y="292"/>
                    <a:pt x="1016" y="1"/>
                    <a:pt x="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73"/>
            <p:cNvSpPr/>
            <p:nvPr/>
          </p:nvSpPr>
          <p:spPr>
            <a:xfrm>
              <a:off x="786330" y="2007587"/>
              <a:ext cx="458603" cy="458245"/>
            </a:xfrm>
            <a:custGeom>
              <a:avLst/>
              <a:gdLst/>
              <a:ahLst/>
              <a:cxnLst/>
              <a:rect l="l" t="t" r="r" b="b"/>
              <a:pathLst>
                <a:path w="1302" h="1301" extrusionOk="0">
                  <a:moveTo>
                    <a:pt x="640" y="0"/>
                  </a:moveTo>
                  <a:cubicBezTo>
                    <a:pt x="286" y="0"/>
                    <a:pt x="0" y="291"/>
                    <a:pt x="0" y="640"/>
                  </a:cubicBezTo>
                  <a:cubicBezTo>
                    <a:pt x="0" y="1015"/>
                    <a:pt x="286" y="1301"/>
                    <a:pt x="640" y="1301"/>
                  </a:cubicBezTo>
                  <a:cubicBezTo>
                    <a:pt x="1010" y="1301"/>
                    <a:pt x="1301" y="1015"/>
                    <a:pt x="1301" y="640"/>
                  </a:cubicBezTo>
                  <a:cubicBezTo>
                    <a:pt x="1301" y="291"/>
                    <a:pt x="1010" y="0"/>
                    <a:pt x="6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73"/>
            <p:cNvSpPr/>
            <p:nvPr/>
          </p:nvSpPr>
          <p:spPr>
            <a:xfrm>
              <a:off x="832826" y="2659226"/>
              <a:ext cx="302213" cy="303970"/>
            </a:xfrm>
            <a:custGeom>
              <a:avLst/>
              <a:gdLst/>
              <a:ahLst/>
              <a:cxnLst/>
              <a:rect l="l" t="t" r="r" b="b"/>
              <a:pathLst>
                <a:path w="858" h="863" extrusionOk="0">
                  <a:moveTo>
                    <a:pt x="418" y="1"/>
                  </a:moveTo>
                  <a:cubicBezTo>
                    <a:pt x="175" y="1"/>
                    <a:pt x="1" y="202"/>
                    <a:pt x="1" y="445"/>
                  </a:cubicBezTo>
                  <a:cubicBezTo>
                    <a:pt x="1" y="662"/>
                    <a:pt x="175" y="863"/>
                    <a:pt x="418" y="863"/>
                  </a:cubicBezTo>
                  <a:cubicBezTo>
                    <a:pt x="662" y="863"/>
                    <a:pt x="857" y="662"/>
                    <a:pt x="857" y="445"/>
                  </a:cubicBezTo>
                  <a:cubicBezTo>
                    <a:pt x="857" y="202"/>
                    <a:pt x="662" y="1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73"/>
            <p:cNvSpPr/>
            <p:nvPr/>
          </p:nvSpPr>
          <p:spPr>
            <a:xfrm>
              <a:off x="1786340" y="2637035"/>
              <a:ext cx="303974" cy="301857"/>
            </a:xfrm>
            <a:custGeom>
              <a:avLst/>
              <a:gdLst/>
              <a:ahLst/>
              <a:cxnLst/>
              <a:rect l="l" t="t" r="r" b="b"/>
              <a:pathLst>
                <a:path w="863" h="857" extrusionOk="0">
                  <a:moveTo>
                    <a:pt x="445" y="0"/>
                  </a:moveTo>
                  <a:cubicBezTo>
                    <a:pt x="201" y="0"/>
                    <a:pt x="1" y="196"/>
                    <a:pt x="1" y="439"/>
                  </a:cubicBezTo>
                  <a:cubicBezTo>
                    <a:pt x="1" y="661"/>
                    <a:pt x="201" y="857"/>
                    <a:pt x="445" y="857"/>
                  </a:cubicBezTo>
                  <a:cubicBezTo>
                    <a:pt x="683" y="857"/>
                    <a:pt x="862" y="661"/>
                    <a:pt x="862" y="439"/>
                  </a:cubicBezTo>
                  <a:cubicBezTo>
                    <a:pt x="862" y="196"/>
                    <a:pt x="683" y="0"/>
                    <a:pt x="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73"/>
            <p:cNvSpPr/>
            <p:nvPr/>
          </p:nvSpPr>
          <p:spPr>
            <a:xfrm>
              <a:off x="1259388" y="1914596"/>
              <a:ext cx="301861" cy="303618"/>
            </a:xfrm>
            <a:custGeom>
              <a:avLst/>
              <a:gdLst/>
              <a:ahLst/>
              <a:cxnLst/>
              <a:rect l="l" t="t" r="r" b="b"/>
              <a:pathLst>
                <a:path w="857" h="862" extrusionOk="0">
                  <a:moveTo>
                    <a:pt x="439" y="0"/>
                  </a:moveTo>
                  <a:cubicBezTo>
                    <a:pt x="196" y="0"/>
                    <a:pt x="0" y="201"/>
                    <a:pt x="0" y="423"/>
                  </a:cubicBezTo>
                  <a:cubicBezTo>
                    <a:pt x="0" y="661"/>
                    <a:pt x="196" y="862"/>
                    <a:pt x="439" y="862"/>
                  </a:cubicBezTo>
                  <a:cubicBezTo>
                    <a:pt x="661" y="862"/>
                    <a:pt x="857" y="661"/>
                    <a:pt x="857" y="423"/>
                  </a:cubicBezTo>
                  <a:cubicBezTo>
                    <a:pt x="857" y="201"/>
                    <a:pt x="661" y="0"/>
                    <a:pt x="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73"/>
            <p:cNvSpPr/>
            <p:nvPr/>
          </p:nvSpPr>
          <p:spPr>
            <a:xfrm>
              <a:off x="842336" y="864929"/>
              <a:ext cx="370898" cy="569900"/>
            </a:xfrm>
            <a:custGeom>
              <a:avLst/>
              <a:gdLst/>
              <a:ahLst/>
              <a:cxnLst/>
              <a:rect l="l" t="t" r="r" b="b"/>
              <a:pathLst>
                <a:path w="1053" h="1618" extrusionOk="0">
                  <a:moveTo>
                    <a:pt x="20" y="0"/>
                  </a:moveTo>
                  <a:cubicBezTo>
                    <a:pt x="7" y="0"/>
                    <a:pt x="1" y="15"/>
                    <a:pt x="16" y="30"/>
                  </a:cubicBezTo>
                  <a:cubicBezTo>
                    <a:pt x="169" y="294"/>
                    <a:pt x="370" y="537"/>
                    <a:pt x="545" y="781"/>
                  </a:cubicBezTo>
                  <a:cubicBezTo>
                    <a:pt x="698" y="1045"/>
                    <a:pt x="830" y="1331"/>
                    <a:pt x="983" y="1595"/>
                  </a:cubicBezTo>
                  <a:cubicBezTo>
                    <a:pt x="983" y="1611"/>
                    <a:pt x="993" y="1618"/>
                    <a:pt x="1006" y="1618"/>
                  </a:cubicBezTo>
                  <a:cubicBezTo>
                    <a:pt x="1026" y="1618"/>
                    <a:pt x="1052" y="1600"/>
                    <a:pt x="1052" y="1574"/>
                  </a:cubicBezTo>
                  <a:cubicBezTo>
                    <a:pt x="920" y="1288"/>
                    <a:pt x="767" y="997"/>
                    <a:pt x="613" y="733"/>
                  </a:cubicBezTo>
                  <a:cubicBezTo>
                    <a:pt x="455" y="495"/>
                    <a:pt x="280" y="204"/>
                    <a:pt x="37" y="9"/>
                  </a:cubicBezTo>
                  <a:cubicBezTo>
                    <a:pt x="31" y="3"/>
                    <a:pt x="25" y="0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73"/>
            <p:cNvSpPr/>
            <p:nvPr/>
          </p:nvSpPr>
          <p:spPr>
            <a:xfrm>
              <a:off x="980062" y="743055"/>
              <a:ext cx="108135" cy="285302"/>
            </a:xfrm>
            <a:custGeom>
              <a:avLst/>
              <a:gdLst/>
              <a:ahLst/>
              <a:cxnLst/>
              <a:rect l="l" t="t" r="r" b="b"/>
              <a:pathLst>
                <a:path w="307" h="810" extrusionOk="0">
                  <a:moveTo>
                    <a:pt x="286" y="1"/>
                  </a:moveTo>
                  <a:cubicBezTo>
                    <a:pt x="196" y="90"/>
                    <a:pt x="175" y="201"/>
                    <a:pt x="132" y="312"/>
                  </a:cubicBezTo>
                  <a:cubicBezTo>
                    <a:pt x="90" y="466"/>
                    <a:pt x="43" y="619"/>
                    <a:pt x="0" y="794"/>
                  </a:cubicBezTo>
                  <a:cubicBezTo>
                    <a:pt x="0" y="804"/>
                    <a:pt x="11" y="809"/>
                    <a:pt x="21" y="809"/>
                  </a:cubicBezTo>
                  <a:cubicBezTo>
                    <a:pt x="32" y="809"/>
                    <a:pt x="43" y="804"/>
                    <a:pt x="43" y="794"/>
                  </a:cubicBezTo>
                  <a:cubicBezTo>
                    <a:pt x="90" y="661"/>
                    <a:pt x="132" y="508"/>
                    <a:pt x="175" y="376"/>
                  </a:cubicBezTo>
                  <a:cubicBezTo>
                    <a:pt x="222" y="265"/>
                    <a:pt x="307" y="133"/>
                    <a:pt x="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73"/>
            <p:cNvSpPr/>
            <p:nvPr/>
          </p:nvSpPr>
          <p:spPr>
            <a:xfrm>
              <a:off x="747231" y="1139674"/>
              <a:ext cx="333562" cy="56004"/>
            </a:xfrm>
            <a:custGeom>
              <a:avLst/>
              <a:gdLst/>
              <a:ahLst/>
              <a:cxnLst/>
              <a:rect l="l" t="t" r="r" b="b"/>
              <a:pathLst>
                <a:path w="947" h="159" extrusionOk="0">
                  <a:moveTo>
                    <a:pt x="43" y="1"/>
                  </a:moveTo>
                  <a:cubicBezTo>
                    <a:pt x="5" y="1"/>
                    <a:pt x="1" y="89"/>
                    <a:pt x="46" y="89"/>
                  </a:cubicBezTo>
                  <a:cubicBezTo>
                    <a:pt x="50" y="89"/>
                    <a:pt x="55" y="89"/>
                    <a:pt x="60" y="87"/>
                  </a:cubicBezTo>
                  <a:lnTo>
                    <a:pt x="60" y="87"/>
                  </a:lnTo>
                  <a:cubicBezTo>
                    <a:pt x="301" y="110"/>
                    <a:pt x="560" y="158"/>
                    <a:pt x="805" y="158"/>
                  </a:cubicBezTo>
                  <a:cubicBezTo>
                    <a:pt x="846" y="158"/>
                    <a:pt x="886" y="157"/>
                    <a:pt x="926" y="154"/>
                  </a:cubicBezTo>
                  <a:cubicBezTo>
                    <a:pt x="947" y="154"/>
                    <a:pt x="947" y="133"/>
                    <a:pt x="926" y="112"/>
                  </a:cubicBezTo>
                  <a:cubicBezTo>
                    <a:pt x="661" y="22"/>
                    <a:pt x="328" y="22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73"/>
            <p:cNvSpPr/>
            <p:nvPr/>
          </p:nvSpPr>
          <p:spPr>
            <a:xfrm>
              <a:off x="1592608" y="1265071"/>
              <a:ext cx="137722" cy="547358"/>
            </a:xfrm>
            <a:custGeom>
              <a:avLst/>
              <a:gdLst/>
              <a:ahLst/>
              <a:cxnLst/>
              <a:rect l="l" t="t" r="r" b="b"/>
              <a:pathLst>
                <a:path w="391" h="1554" extrusionOk="0">
                  <a:moveTo>
                    <a:pt x="337" y="0"/>
                  </a:moveTo>
                  <a:cubicBezTo>
                    <a:pt x="326" y="0"/>
                    <a:pt x="315" y="6"/>
                    <a:pt x="307" y="20"/>
                  </a:cubicBezTo>
                  <a:cubicBezTo>
                    <a:pt x="202" y="258"/>
                    <a:pt x="154" y="522"/>
                    <a:pt x="112" y="787"/>
                  </a:cubicBezTo>
                  <a:cubicBezTo>
                    <a:pt x="69" y="1009"/>
                    <a:pt x="1" y="1315"/>
                    <a:pt x="69" y="1537"/>
                  </a:cubicBezTo>
                  <a:cubicBezTo>
                    <a:pt x="69" y="1548"/>
                    <a:pt x="75" y="1553"/>
                    <a:pt x="80" y="1553"/>
                  </a:cubicBezTo>
                  <a:cubicBezTo>
                    <a:pt x="85" y="1553"/>
                    <a:pt x="91" y="1548"/>
                    <a:pt x="91" y="1537"/>
                  </a:cubicBezTo>
                  <a:cubicBezTo>
                    <a:pt x="154" y="1342"/>
                    <a:pt x="154" y="1077"/>
                    <a:pt x="175" y="877"/>
                  </a:cubicBezTo>
                  <a:cubicBezTo>
                    <a:pt x="223" y="591"/>
                    <a:pt x="265" y="306"/>
                    <a:pt x="376" y="62"/>
                  </a:cubicBezTo>
                  <a:cubicBezTo>
                    <a:pt x="391" y="33"/>
                    <a:pt x="364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73"/>
            <p:cNvSpPr/>
            <p:nvPr/>
          </p:nvSpPr>
          <p:spPr>
            <a:xfrm>
              <a:off x="1585211" y="1256969"/>
              <a:ext cx="78547" cy="226833"/>
            </a:xfrm>
            <a:custGeom>
              <a:avLst/>
              <a:gdLst/>
              <a:ahLst/>
              <a:cxnLst/>
              <a:rect l="l" t="t" r="r" b="b"/>
              <a:pathLst>
                <a:path w="223" h="644" extrusionOk="0">
                  <a:moveTo>
                    <a:pt x="67" y="1"/>
                  </a:moveTo>
                  <a:cubicBezTo>
                    <a:pt x="55" y="1"/>
                    <a:pt x="43" y="6"/>
                    <a:pt x="43" y="17"/>
                  </a:cubicBezTo>
                  <a:cubicBezTo>
                    <a:pt x="1" y="218"/>
                    <a:pt x="112" y="440"/>
                    <a:pt x="175" y="635"/>
                  </a:cubicBezTo>
                  <a:cubicBezTo>
                    <a:pt x="175" y="641"/>
                    <a:pt x="179" y="644"/>
                    <a:pt x="185" y="644"/>
                  </a:cubicBezTo>
                  <a:cubicBezTo>
                    <a:pt x="199" y="644"/>
                    <a:pt x="223" y="629"/>
                    <a:pt x="223" y="614"/>
                  </a:cubicBezTo>
                  <a:cubicBezTo>
                    <a:pt x="196" y="524"/>
                    <a:pt x="175" y="413"/>
                    <a:pt x="154" y="329"/>
                  </a:cubicBezTo>
                  <a:cubicBezTo>
                    <a:pt x="133" y="218"/>
                    <a:pt x="133" y="106"/>
                    <a:pt x="90" y="17"/>
                  </a:cubicBezTo>
                  <a:cubicBezTo>
                    <a:pt x="90" y="6"/>
                    <a:pt x="79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73"/>
            <p:cNvSpPr/>
            <p:nvPr/>
          </p:nvSpPr>
          <p:spPr>
            <a:xfrm>
              <a:off x="1832835" y="2014279"/>
              <a:ext cx="270865" cy="260999"/>
            </a:xfrm>
            <a:custGeom>
              <a:avLst/>
              <a:gdLst/>
              <a:ahLst/>
              <a:cxnLst/>
              <a:rect l="l" t="t" r="r" b="b"/>
              <a:pathLst>
                <a:path w="769" h="741" extrusionOk="0">
                  <a:moveTo>
                    <a:pt x="724" y="0"/>
                  </a:moveTo>
                  <a:cubicBezTo>
                    <a:pt x="719" y="0"/>
                    <a:pt x="714" y="2"/>
                    <a:pt x="709" y="8"/>
                  </a:cubicBezTo>
                  <a:cubicBezTo>
                    <a:pt x="551" y="92"/>
                    <a:pt x="418" y="225"/>
                    <a:pt x="286" y="357"/>
                  </a:cubicBezTo>
                  <a:cubicBezTo>
                    <a:pt x="181" y="447"/>
                    <a:pt x="48" y="579"/>
                    <a:pt x="1" y="711"/>
                  </a:cubicBezTo>
                  <a:cubicBezTo>
                    <a:pt x="1" y="726"/>
                    <a:pt x="11" y="741"/>
                    <a:pt x="18" y="741"/>
                  </a:cubicBezTo>
                  <a:cubicBezTo>
                    <a:pt x="20" y="741"/>
                    <a:pt x="22" y="738"/>
                    <a:pt x="22" y="732"/>
                  </a:cubicBezTo>
                  <a:cubicBezTo>
                    <a:pt x="112" y="600"/>
                    <a:pt x="265" y="468"/>
                    <a:pt x="376" y="357"/>
                  </a:cubicBezTo>
                  <a:cubicBezTo>
                    <a:pt x="487" y="246"/>
                    <a:pt x="619" y="161"/>
                    <a:pt x="752" y="50"/>
                  </a:cubicBezTo>
                  <a:cubicBezTo>
                    <a:pt x="768" y="33"/>
                    <a:pt x="745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73"/>
            <p:cNvSpPr/>
            <p:nvPr/>
          </p:nvSpPr>
          <p:spPr>
            <a:xfrm>
              <a:off x="1950131" y="1950172"/>
              <a:ext cx="46847" cy="180691"/>
            </a:xfrm>
            <a:custGeom>
              <a:avLst/>
              <a:gdLst/>
              <a:ahLst/>
              <a:cxnLst/>
              <a:rect l="l" t="t" r="r" b="b"/>
              <a:pathLst>
                <a:path w="133" h="513" extrusionOk="0">
                  <a:moveTo>
                    <a:pt x="92" y="1"/>
                  </a:moveTo>
                  <a:cubicBezTo>
                    <a:pt x="88" y="1"/>
                    <a:pt x="85" y="3"/>
                    <a:pt x="85" y="10"/>
                  </a:cubicBezTo>
                  <a:cubicBezTo>
                    <a:pt x="43" y="79"/>
                    <a:pt x="43" y="142"/>
                    <a:pt x="22" y="232"/>
                  </a:cubicBezTo>
                  <a:cubicBezTo>
                    <a:pt x="1" y="322"/>
                    <a:pt x="1" y="407"/>
                    <a:pt x="1" y="496"/>
                  </a:cubicBezTo>
                  <a:cubicBezTo>
                    <a:pt x="1" y="507"/>
                    <a:pt x="6" y="512"/>
                    <a:pt x="14" y="512"/>
                  </a:cubicBezTo>
                  <a:cubicBezTo>
                    <a:pt x="22" y="512"/>
                    <a:pt x="33" y="507"/>
                    <a:pt x="43" y="496"/>
                  </a:cubicBezTo>
                  <a:cubicBezTo>
                    <a:pt x="64" y="407"/>
                    <a:pt x="64" y="322"/>
                    <a:pt x="85" y="253"/>
                  </a:cubicBezTo>
                  <a:cubicBezTo>
                    <a:pt x="112" y="163"/>
                    <a:pt x="133" y="100"/>
                    <a:pt x="112" y="10"/>
                  </a:cubicBezTo>
                  <a:cubicBezTo>
                    <a:pt x="112" y="10"/>
                    <a:pt x="10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73"/>
            <p:cNvSpPr/>
            <p:nvPr/>
          </p:nvSpPr>
          <p:spPr>
            <a:xfrm>
              <a:off x="1879331" y="2156583"/>
              <a:ext cx="233176" cy="61639"/>
            </a:xfrm>
            <a:custGeom>
              <a:avLst/>
              <a:gdLst/>
              <a:ahLst/>
              <a:cxnLst/>
              <a:rect l="l" t="t" r="r" b="b"/>
              <a:pathLst>
                <a:path w="662" h="175" extrusionOk="0">
                  <a:moveTo>
                    <a:pt x="620" y="0"/>
                  </a:moveTo>
                  <a:cubicBezTo>
                    <a:pt x="419" y="22"/>
                    <a:pt x="181" y="43"/>
                    <a:pt x="1" y="154"/>
                  </a:cubicBezTo>
                  <a:cubicBezTo>
                    <a:pt x="1" y="154"/>
                    <a:pt x="1" y="175"/>
                    <a:pt x="22" y="175"/>
                  </a:cubicBezTo>
                  <a:cubicBezTo>
                    <a:pt x="112" y="175"/>
                    <a:pt x="202" y="133"/>
                    <a:pt x="286" y="133"/>
                  </a:cubicBezTo>
                  <a:cubicBezTo>
                    <a:pt x="397" y="106"/>
                    <a:pt x="508" y="85"/>
                    <a:pt x="620" y="85"/>
                  </a:cubicBezTo>
                  <a:cubicBezTo>
                    <a:pt x="662" y="64"/>
                    <a:pt x="662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73"/>
            <p:cNvSpPr/>
            <p:nvPr/>
          </p:nvSpPr>
          <p:spPr>
            <a:xfrm>
              <a:off x="1374923" y="2007587"/>
              <a:ext cx="110248" cy="247966"/>
            </a:xfrm>
            <a:custGeom>
              <a:avLst/>
              <a:gdLst/>
              <a:ahLst/>
              <a:cxnLst/>
              <a:rect l="l" t="t" r="r" b="b"/>
              <a:pathLst>
                <a:path w="313" h="704" extrusionOk="0">
                  <a:moveTo>
                    <a:pt x="48" y="0"/>
                  </a:moveTo>
                  <a:cubicBezTo>
                    <a:pt x="27" y="0"/>
                    <a:pt x="0" y="0"/>
                    <a:pt x="0" y="27"/>
                  </a:cubicBezTo>
                  <a:cubicBezTo>
                    <a:pt x="48" y="133"/>
                    <a:pt x="111" y="222"/>
                    <a:pt x="159" y="333"/>
                  </a:cubicBezTo>
                  <a:cubicBezTo>
                    <a:pt x="201" y="445"/>
                    <a:pt x="201" y="577"/>
                    <a:pt x="265" y="688"/>
                  </a:cubicBezTo>
                  <a:cubicBezTo>
                    <a:pt x="265" y="698"/>
                    <a:pt x="271" y="704"/>
                    <a:pt x="278" y="704"/>
                  </a:cubicBezTo>
                  <a:cubicBezTo>
                    <a:pt x="284" y="704"/>
                    <a:pt x="291" y="698"/>
                    <a:pt x="291" y="688"/>
                  </a:cubicBezTo>
                  <a:cubicBezTo>
                    <a:pt x="312" y="556"/>
                    <a:pt x="265" y="423"/>
                    <a:pt x="222" y="312"/>
                  </a:cubicBezTo>
                  <a:cubicBezTo>
                    <a:pt x="180" y="201"/>
                    <a:pt x="111" y="9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73"/>
            <p:cNvSpPr/>
            <p:nvPr/>
          </p:nvSpPr>
          <p:spPr>
            <a:xfrm>
              <a:off x="1430577" y="1979760"/>
              <a:ext cx="46847" cy="136311"/>
            </a:xfrm>
            <a:custGeom>
              <a:avLst/>
              <a:gdLst/>
              <a:ahLst/>
              <a:cxnLst/>
              <a:rect l="l" t="t" r="r" b="b"/>
              <a:pathLst>
                <a:path w="133" h="387" extrusionOk="0">
                  <a:moveTo>
                    <a:pt x="96" y="0"/>
                  </a:moveTo>
                  <a:cubicBezTo>
                    <a:pt x="91" y="0"/>
                    <a:pt x="85" y="5"/>
                    <a:pt x="85" y="16"/>
                  </a:cubicBezTo>
                  <a:cubicBezTo>
                    <a:pt x="43" y="37"/>
                    <a:pt x="43" y="106"/>
                    <a:pt x="22" y="169"/>
                  </a:cubicBezTo>
                  <a:cubicBezTo>
                    <a:pt x="22" y="238"/>
                    <a:pt x="1" y="301"/>
                    <a:pt x="1" y="370"/>
                  </a:cubicBezTo>
                  <a:cubicBezTo>
                    <a:pt x="1" y="381"/>
                    <a:pt x="6" y="386"/>
                    <a:pt x="14" y="386"/>
                  </a:cubicBezTo>
                  <a:cubicBezTo>
                    <a:pt x="22" y="386"/>
                    <a:pt x="32" y="381"/>
                    <a:pt x="43" y="370"/>
                  </a:cubicBezTo>
                  <a:cubicBezTo>
                    <a:pt x="64" y="301"/>
                    <a:pt x="64" y="259"/>
                    <a:pt x="85" y="190"/>
                  </a:cubicBezTo>
                  <a:cubicBezTo>
                    <a:pt x="85" y="127"/>
                    <a:pt x="133" y="58"/>
                    <a:pt x="107" y="16"/>
                  </a:cubicBezTo>
                  <a:cubicBezTo>
                    <a:pt x="107" y="5"/>
                    <a:pt x="101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73"/>
            <p:cNvSpPr/>
            <p:nvPr/>
          </p:nvSpPr>
          <p:spPr>
            <a:xfrm>
              <a:off x="1328075" y="2110088"/>
              <a:ext cx="123985" cy="63753"/>
            </a:xfrm>
            <a:custGeom>
              <a:avLst/>
              <a:gdLst/>
              <a:ahLst/>
              <a:cxnLst/>
              <a:rect l="l" t="t" r="r" b="b"/>
              <a:pathLst>
                <a:path w="352" h="181" extrusionOk="0">
                  <a:moveTo>
                    <a:pt x="27" y="0"/>
                  </a:moveTo>
                  <a:cubicBezTo>
                    <a:pt x="27" y="0"/>
                    <a:pt x="1" y="21"/>
                    <a:pt x="27" y="21"/>
                  </a:cubicBezTo>
                  <a:cubicBezTo>
                    <a:pt x="70" y="64"/>
                    <a:pt x="112" y="64"/>
                    <a:pt x="160" y="85"/>
                  </a:cubicBezTo>
                  <a:cubicBezTo>
                    <a:pt x="223" y="106"/>
                    <a:pt x="265" y="132"/>
                    <a:pt x="313" y="175"/>
                  </a:cubicBezTo>
                  <a:cubicBezTo>
                    <a:pt x="317" y="179"/>
                    <a:pt x="321" y="180"/>
                    <a:pt x="325" y="180"/>
                  </a:cubicBezTo>
                  <a:cubicBezTo>
                    <a:pt x="341" y="180"/>
                    <a:pt x="351" y="149"/>
                    <a:pt x="334" y="132"/>
                  </a:cubicBezTo>
                  <a:cubicBezTo>
                    <a:pt x="292" y="106"/>
                    <a:pt x="244" y="64"/>
                    <a:pt x="181" y="42"/>
                  </a:cubicBezTo>
                  <a:cubicBezTo>
                    <a:pt x="133" y="21"/>
                    <a:pt x="91" y="0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73"/>
            <p:cNvSpPr/>
            <p:nvPr/>
          </p:nvSpPr>
          <p:spPr>
            <a:xfrm>
              <a:off x="940963" y="2171377"/>
              <a:ext cx="225779" cy="272270"/>
            </a:xfrm>
            <a:custGeom>
              <a:avLst/>
              <a:gdLst/>
              <a:ahLst/>
              <a:cxnLst/>
              <a:rect l="l" t="t" r="r" b="b"/>
              <a:pathLst>
                <a:path w="641" h="773" extrusionOk="0">
                  <a:moveTo>
                    <a:pt x="43" y="1"/>
                  </a:moveTo>
                  <a:cubicBezTo>
                    <a:pt x="0" y="1"/>
                    <a:pt x="0" y="64"/>
                    <a:pt x="21" y="64"/>
                  </a:cubicBezTo>
                  <a:cubicBezTo>
                    <a:pt x="90" y="64"/>
                    <a:pt x="175" y="223"/>
                    <a:pt x="222" y="286"/>
                  </a:cubicBezTo>
                  <a:cubicBezTo>
                    <a:pt x="265" y="355"/>
                    <a:pt x="307" y="397"/>
                    <a:pt x="355" y="461"/>
                  </a:cubicBezTo>
                  <a:cubicBezTo>
                    <a:pt x="439" y="572"/>
                    <a:pt x="529" y="683"/>
                    <a:pt x="619" y="773"/>
                  </a:cubicBezTo>
                  <a:lnTo>
                    <a:pt x="640" y="773"/>
                  </a:lnTo>
                  <a:cubicBezTo>
                    <a:pt x="529" y="572"/>
                    <a:pt x="397" y="418"/>
                    <a:pt x="265" y="244"/>
                  </a:cubicBezTo>
                  <a:cubicBezTo>
                    <a:pt x="222" y="175"/>
                    <a:pt x="154" y="22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73"/>
            <p:cNvSpPr/>
            <p:nvPr/>
          </p:nvSpPr>
          <p:spPr>
            <a:xfrm>
              <a:off x="1011764" y="2105861"/>
              <a:ext cx="37336" cy="177169"/>
            </a:xfrm>
            <a:custGeom>
              <a:avLst/>
              <a:gdLst/>
              <a:ahLst/>
              <a:cxnLst/>
              <a:rect l="l" t="t" r="r" b="b"/>
              <a:pathLst>
                <a:path w="106" h="503" extrusionOk="0">
                  <a:moveTo>
                    <a:pt x="58" y="0"/>
                  </a:moveTo>
                  <a:cubicBezTo>
                    <a:pt x="52" y="0"/>
                    <a:pt x="42" y="12"/>
                    <a:pt x="42" y="12"/>
                  </a:cubicBezTo>
                  <a:cubicBezTo>
                    <a:pt x="0" y="166"/>
                    <a:pt x="42" y="340"/>
                    <a:pt x="85" y="493"/>
                  </a:cubicBezTo>
                  <a:cubicBezTo>
                    <a:pt x="85" y="500"/>
                    <a:pt x="87" y="503"/>
                    <a:pt x="90" y="503"/>
                  </a:cubicBezTo>
                  <a:cubicBezTo>
                    <a:pt x="97" y="503"/>
                    <a:pt x="106" y="493"/>
                    <a:pt x="106" y="493"/>
                  </a:cubicBezTo>
                  <a:cubicBezTo>
                    <a:pt x="85" y="340"/>
                    <a:pt x="85" y="166"/>
                    <a:pt x="64" y="12"/>
                  </a:cubicBezTo>
                  <a:cubicBezTo>
                    <a:pt x="64" y="3"/>
                    <a:pt x="61" y="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73"/>
            <p:cNvSpPr/>
            <p:nvPr/>
          </p:nvSpPr>
          <p:spPr>
            <a:xfrm>
              <a:off x="901865" y="2299591"/>
              <a:ext cx="201476" cy="75376"/>
            </a:xfrm>
            <a:custGeom>
              <a:avLst/>
              <a:gdLst/>
              <a:ahLst/>
              <a:cxnLst/>
              <a:rect l="l" t="t" r="r" b="b"/>
              <a:pathLst>
                <a:path w="572" h="214" extrusionOk="0">
                  <a:moveTo>
                    <a:pt x="100" y="1"/>
                  </a:moveTo>
                  <a:cubicBezTo>
                    <a:pt x="66" y="1"/>
                    <a:pt x="33" y="4"/>
                    <a:pt x="0" y="12"/>
                  </a:cubicBezTo>
                  <a:lnTo>
                    <a:pt x="0" y="33"/>
                  </a:lnTo>
                  <a:cubicBezTo>
                    <a:pt x="90" y="75"/>
                    <a:pt x="180" y="75"/>
                    <a:pt x="243" y="97"/>
                  </a:cubicBezTo>
                  <a:cubicBezTo>
                    <a:pt x="354" y="123"/>
                    <a:pt x="444" y="165"/>
                    <a:pt x="529" y="208"/>
                  </a:cubicBezTo>
                  <a:cubicBezTo>
                    <a:pt x="533" y="212"/>
                    <a:pt x="538" y="214"/>
                    <a:pt x="542" y="214"/>
                  </a:cubicBezTo>
                  <a:cubicBezTo>
                    <a:pt x="559" y="214"/>
                    <a:pt x="571" y="186"/>
                    <a:pt x="550" y="186"/>
                  </a:cubicBezTo>
                  <a:cubicBezTo>
                    <a:pt x="440" y="94"/>
                    <a:pt x="270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73"/>
            <p:cNvSpPr/>
            <p:nvPr/>
          </p:nvSpPr>
          <p:spPr>
            <a:xfrm>
              <a:off x="1810644" y="2775112"/>
              <a:ext cx="206759" cy="109894"/>
            </a:xfrm>
            <a:custGeom>
              <a:avLst/>
              <a:gdLst/>
              <a:ahLst/>
              <a:cxnLst/>
              <a:rect l="l" t="t" r="r" b="b"/>
              <a:pathLst>
                <a:path w="587" h="312" extrusionOk="0">
                  <a:moveTo>
                    <a:pt x="559" y="1"/>
                  </a:moveTo>
                  <a:cubicBezTo>
                    <a:pt x="556" y="1"/>
                    <a:pt x="553" y="2"/>
                    <a:pt x="550" y="5"/>
                  </a:cubicBezTo>
                  <a:cubicBezTo>
                    <a:pt x="349" y="47"/>
                    <a:pt x="132" y="137"/>
                    <a:pt x="0" y="290"/>
                  </a:cubicBezTo>
                  <a:cubicBezTo>
                    <a:pt x="0" y="312"/>
                    <a:pt x="21" y="312"/>
                    <a:pt x="21" y="312"/>
                  </a:cubicBezTo>
                  <a:cubicBezTo>
                    <a:pt x="111" y="269"/>
                    <a:pt x="175" y="227"/>
                    <a:pt x="265" y="179"/>
                  </a:cubicBezTo>
                  <a:cubicBezTo>
                    <a:pt x="349" y="116"/>
                    <a:pt x="460" y="95"/>
                    <a:pt x="550" y="47"/>
                  </a:cubicBezTo>
                  <a:cubicBezTo>
                    <a:pt x="586" y="47"/>
                    <a:pt x="576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73"/>
            <p:cNvSpPr/>
            <p:nvPr/>
          </p:nvSpPr>
          <p:spPr>
            <a:xfrm>
              <a:off x="1896239" y="2722628"/>
              <a:ext cx="46847" cy="108485"/>
            </a:xfrm>
            <a:custGeom>
              <a:avLst/>
              <a:gdLst/>
              <a:ahLst/>
              <a:cxnLst/>
              <a:rect l="l" t="t" r="r" b="b"/>
              <a:pathLst>
                <a:path w="133" h="308" extrusionOk="0">
                  <a:moveTo>
                    <a:pt x="106" y="1"/>
                  </a:moveTo>
                  <a:cubicBezTo>
                    <a:pt x="85" y="22"/>
                    <a:pt x="64" y="64"/>
                    <a:pt x="64" y="112"/>
                  </a:cubicBezTo>
                  <a:cubicBezTo>
                    <a:pt x="43" y="175"/>
                    <a:pt x="22" y="244"/>
                    <a:pt x="1" y="286"/>
                  </a:cubicBezTo>
                  <a:cubicBezTo>
                    <a:pt x="1" y="307"/>
                    <a:pt x="22" y="307"/>
                    <a:pt x="43" y="307"/>
                  </a:cubicBezTo>
                  <a:cubicBezTo>
                    <a:pt x="43" y="244"/>
                    <a:pt x="64" y="196"/>
                    <a:pt x="85" y="133"/>
                  </a:cubicBezTo>
                  <a:cubicBezTo>
                    <a:pt x="106" y="85"/>
                    <a:pt x="133" y="43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73"/>
            <p:cNvSpPr/>
            <p:nvPr/>
          </p:nvSpPr>
          <p:spPr>
            <a:xfrm>
              <a:off x="1864537" y="2851547"/>
              <a:ext cx="115884" cy="40858"/>
            </a:xfrm>
            <a:custGeom>
              <a:avLst/>
              <a:gdLst/>
              <a:ahLst/>
              <a:cxnLst/>
              <a:rect l="l" t="t" r="r" b="b"/>
              <a:pathLst>
                <a:path w="329" h="116" extrusionOk="0">
                  <a:moveTo>
                    <a:pt x="86" y="0"/>
                  </a:moveTo>
                  <a:cubicBezTo>
                    <a:pt x="57" y="0"/>
                    <a:pt x="28" y="3"/>
                    <a:pt x="1" y="10"/>
                  </a:cubicBezTo>
                  <a:cubicBezTo>
                    <a:pt x="1" y="31"/>
                    <a:pt x="1" y="52"/>
                    <a:pt x="22" y="52"/>
                  </a:cubicBezTo>
                  <a:cubicBezTo>
                    <a:pt x="64" y="52"/>
                    <a:pt x="112" y="52"/>
                    <a:pt x="175" y="73"/>
                  </a:cubicBezTo>
                  <a:cubicBezTo>
                    <a:pt x="223" y="73"/>
                    <a:pt x="265" y="95"/>
                    <a:pt x="307" y="116"/>
                  </a:cubicBezTo>
                  <a:cubicBezTo>
                    <a:pt x="328" y="116"/>
                    <a:pt x="328" y="95"/>
                    <a:pt x="328" y="95"/>
                  </a:cubicBezTo>
                  <a:cubicBezTo>
                    <a:pt x="265" y="31"/>
                    <a:pt x="174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73"/>
            <p:cNvSpPr/>
            <p:nvPr/>
          </p:nvSpPr>
          <p:spPr>
            <a:xfrm>
              <a:off x="925817" y="2820198"/>
              <a:ext cx="201476" cy="52129"/>
            </a:xfrm>
            <a:custGeom>
              <a:avLst/>
              <a:gdLst/>
              <a:ahLst/>
              <a:cxnLst/>
              <a:rect l="l" t="t" r="r" b="b"/>
              <a:pathLst>
                <a:path w="572" h="148" extrusionOk="0">
                  <a:moveTo>
                    <a:pt x="81" y="0"/>
                  </a:moveTo>
                  <a:cubicBezTo>
                    <a:pt x="53" y="0"/>
                    <a:pt x="26" y="3"/>
                    <a:pt x="1" y="9"/>
                  </a:cubicBezTo>
                  <a:lnTo>
                    <a:pt x="1" y="30"/>
                  </a:lnTo>
                  <a:cubicBezTo>
                    <a:pt x="86" y="51"/>
                    <a:pt x="197" y="51"/>
                    <a:pt x="286" y="73"/>
                  </a:cubicBezTo>
                  <a:cubicBezTo>
                    <a:pt x="376" y="99"/>
                    <a:pt x="461" y="141"/>
                    <a:pt x="551" y="141"/>
                  </a:cubicBezTo>
                  <a:cubicBezTo>
                    <a:pt x="555" y="145"/>
                    <a:pt x="558" y="147"/>
                    <a:pt x="561" y="147"/>
                  </a:cubicBezTo>
                  <a:cubicBezTo>
                    <a:pt x="571" y="147"/>
                    <a:pt x="568" y="120"/>
                    <a:pt x="551" y="120"/>
                  </a:cubicBezTo>
                  <a:cubicBezTo>
                    <a:pt x="482" y="73"/>
                    <a:pt x="376" y="51"/>
                    <a:pt x="286" y="30"/>
                  </a:cubicBezTo>
                  <a:cubicBezTo>
                    <a:pt x="223" y="15"/>
                    <a:pt x="149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73"/>
            <p:cNvSpPr/>
            <p:nvPr/>
          </p:nvSpPr>
          <p:spPr>
            <a:xfrm>
              <a:off x="965268" y="2754682"/>
              <a:ext cx="61640" cy="78546"/>
            </a:xfrm>
            <a:custGeom>
              <a:avLst/>
              <a:gdLst/>
              <a:ahLst/>
              <a:cxnLst/>
              <a:rect l="l" t="t" r="r" b="b"/>
              <a:pathLst>
                <a:path w="175" h="223" extrusionOk="0">
                  <a:moveTo>
                    <a:pt x="11" y="1"/>
                  </a:moveTo>
                  <a:cubicBezTo>
                    <a:pt x="5" y="1"/>
                    <a:pt x="0" y="7"/>
                    <a:pt x="0" y="21"/>
                  </a:cubicBezTo>
                  <a:cubicBezTo>
                    <a:pt x="0" y="105"/>
                    <a:pt x="85" y="174"/>
                    <a:pt x="153" y="216"/>
                  </a:cubicBezTo>
                  <a:cubicBezTo>
                    <a:pt x="158" y="220"/>
                    <a:pt x="161" y="222"/>
                    <a:pt x="164" y="222"/>
                  </a:cubicBezTo>
                  <a:cubicBezTo>
                    <a:pt x="174" y="222"/>
                    <a:pt x="174" y="195"/>
                    <a:pt x="174" y="195"/>
                  </a:cubicBezTo>
                  <a:cubicBezTo>
                    <a:pt x="132" y="174"/>
                    <a:pt x="106" y="126"/>
                    <a:pt x="85" y="105"/>
                  </a:cubicBezTo>
                  <a:cubicBezTo>
                    <a:pt x="63" y="63"/>
                    <a:pt x="42" y="42"/>
                    <a:pt x="21" y="21"/>
                  </a:cubicBezTo>
                  <a:cubicBezTo>
                    <a:pt x="21" y="7"/>
                    <a:pt x="16" y="1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73"/>
            <p:cNvSpPr/>
            <p:nvPr/>
          </p:nvSpPr>
          <p:spPr>
            <a:xfrm>
              <a:off x="918420" y="3024496"/>
              <a:ext cx="1210967" cy="1055971"/>
            </a:xfrm>
            <a:custGeom>
              <a:avLst/>
              <a:gdLst/>
              <a:ahLst/>
              <a:cxnLst/>
              <a:rect l="l" t="t" r="r" b="b"/>
              <a:pathLst>
                <a:path w="3438" h="2998" extrusionOk="0">
                  <a:moveTo>
                    <a:pt x="1" y="0"/>
                  </a:moveTo>
                  <a:lnTo>
                    <a:pt x="1" y="2998"/>
                  </a:lnTo>
                  <a:lnTo>
                    <a:pt x="3437" y="2998"/>
                  </a:lnTo>
                  <a:lnTo>
                    <a:pt x="34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BAA4C831-C76A-2E09-8469-DD8646081F56}"/>
              </a:ext>
            </a:extLst>
          </p:cNvPr>
          <p:cNvSpPr/>
          <p:nvPr/>
        </p:nvSpPr>
        <p:spPr>
          <a:xfrm>
            <a:off x="5081630" y="721654"/>
            <a:ext cx="3148720" cy="1143172"/>
          </a:xfrm>
          <a:prstGeom prst="wedgeRoundRectCallout">
            <a:avLst>
              <a:gd name="adj1" fmla="val 23253"/>
              <a:gd name="adj2" fmla="val 6562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Special thanks to our teacher:</a:t>
            </a:r>
          </a:p>
          <a:p>
            <a:pPr algn="ctr"/>
            <a:r>
              <a:rPr lang="en-US" dirty="0"/>
              <a:t>Nguyen Van Nghia aka NghiaNV16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8" grpId="0" build="p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p71"/>
          <p:cNvSpPr txBox="1">
            <a:spLocks noGrp="1"/>
          </p:cNvSpPr>
          <p:nvPr>
            <p:ph type="title"/>
          </p:nvPr>
        </p:nvSpPr>
        <p:spPr>
          <a:xfrm>
            <a:off x="713258" y="736593"/>
            <a:ext cx="3858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2612" name="Google Shape;2612;p71"/>
          <p:cNvGrpSpPr/>
          <p:nvPr/>
        </p:nvGrpSpPr>
        <p:grpSpPr>
          <a:xfrm>
            <a:off x="5007401" y="1298425"/>
            <a:ext cx="3956755" cy="4128030"/>
            <a:chOff x="2770216" y="1172311"/>
            <a:chExt cx="3514928" cy="3667079"/>
          </a:xfrm>
        </p:grpSpPr>
        <p:sp>
          <p:nvSpPr>
            <p:cNvPr id="2613" name="Google Shape;2613;p71"/>
            <p:cNvSpPr/>
            <p:nvPr/>
          </p:nvSpPr>
          <p:spPr>
            <a:xfrm>
              <a:off x="2770216" y="1172311"/>
              <a:ext cx="3514928" cy="2228226"/>
            </a:xfrm>
            <a:custGeom>
              <a:avLst/>
              <a:gdLst/>
              <a:ahLst/>
              <a:cxnLst/>
              <a:rect l="l" t="t" r="r" b="b"/>
              <a:pathLst>
                <a:path w="47371" h="30030" extrusionOk="0">
                  <a:moveTo>
                    <a:pt x="30713" y="1"/>
                  </a:moveTo>
                  <a:cubicBezTo>
                    <a:pt x="29748" y="1"/>
                    <a:pt x="28782" y="127"/>
                    <a:pt x="27824" y="424"/>
                  </a:cubicBezTo>
                  <a:cubicBezTo>
                    <a:pt x="26233" y="898"/>
                    <a:pt x="24733" y="1605"/>
                    <a:pt x="23077" y="1931"/>
                  </a:cubicBezTo>
                  <a:cubicBezTo>
                    <a:pt x="22133" y="2112"/>
                    <a:pt x="21172" y="2158"/>
                    <a:pt x="20205" y="2158"/>
                  </a:cubicBezTo>
                  <a:cubicBezTo>
                    <a:pt x="19185" y="2158"/>
                    <a:pt x="18159" y="2106"/>
                    <a:pt x="17142" y="2106"/>
                  </a:cubicBezTo>
                  <a:cubicBezTo>
                    <a:pt x="15844" y="2106"/>
                    <a:pt x="14560" y="2191"/>
                    <a:pt x="13322" y="2574"/>
                  </a:cubicBezTo>
                  <a:cubicBezTo>
                    <a:pt x="11079" y="3282"/>
                    <a:pt x="9198" y="4966"/>
                    <a:pt x="8250" y="7088"/>
                  </a:cubicBezTo>
                  <a:cubicBezTo>
                    <a:pt x="7514" y="8708"/>
                    <a:pt x="7337" y="10505"/>
                    <a:pt x="6453" y="12012"/>
                  </a:cubicBezTo>
                  <a:cubicBezTo>
                    <a:pt x="5158" y="14247"/>
                    <a:pt x="2590" y="15513"/>
                    <a:pt x="1296" y="17756"/>
                  </a:cubicBezTo>
                  <a:cubicBezTo>
                    <a:pt x="1" y="20055"/>
                    <a:pt x="355" y="23062"/>
                    <a:pt x="1798" y="25304"/>
                  </a:cubicBezTo>
                  <a:cubicBezTo>
                    <a:pt x="1883" y="25389"/>
                    <a:pt x="1946" y="25509"/>
                    <a:pt x="2031" y="25630"/>
                  </a:cubicBezTo>
                  <a:cubicBezTo>
                    <a:pt x="3687" y="27865"/>
                    <a:pt x="6340" y="29195"/>
                    <a:pt x="9077" y="29726"/>
                  </a:cubicBezTo>
                  <a:cubicBezTo>
                    <a:pt x="10189" y="29941"/>
                    <a:pt x="11314" y="30029"/>
                    <a:pt x="12442" y="30029"/>
                  </a:cubicBezTo>
                  <a:cubicBezTo>
                    <a:pt x="14099" y="30029"/>
                    <a:pt x="15761" y="29838"/>
                    <a:pt x="17390" y="29577"/>
                  </a:cubicBezTo>
                  <a:cubicBezTo>
                    <a:pt x="18897" y="29344"/>
                    <a:pt x="20425" y="29047"/>
                    <a:pt x="21960" y="29018"/>
                  </a:cubicBezTo>
                  <a:cubicBezTo>
                    <a:pt x="22130" y="29012"/>
                    <a:pt x="22300" y="29010"/>
                    <a:pt x="22470" y="29010"/>
                  </a:cubicBezTo>
                  <a:cubicBezTo>
                    <a:pt x="24892" y="29010"/>
                    <a:pt x="27287" y="29585"/>
                    <a:pt x="29713" y="29698"/>
                  </a:cubicBezTo>
                  <a:cubicBezTo>
                    <a:pt x="29922" y="29707"/>
                    <a:pt x="30132" y="29711"/>
                    <a:pt x="30343" y="29711"/>
                  </a:cubicBezTo>
                  <a:cubicBezTo>
                    <a:pt x="32751" y="29711"/>
                    <a:pt x="35268" y="29093"/>
                    <a:pt x="36816" y="27278"/>
                  </a:cubicBezTo>
                  <a:cubicBezTo>
                    <a:pt x="37672" y="26274"/>
                    <a:pt x="38139" y="25007"/>
                    <a:pt x="39143" y="24123"/>
                  </a:cubicBezTo>
                  <a:cubicBezTo>
                    <a:pt x="40120" y="23295"/>
                    <a:pt x="41414" y="22977"/>
                    <a:pt x="42560" y="22383"/>
                  </a:cubicBezTo>
                  <a:cubicBezTo>
                    <a:pt x="44859" y="21173"/>
                    <a:pt x="46366" y="18789"/>
                    <a:pt x="46869" y="16256"/>
                  </a:cubicBezTo>
                  <a:cubicBezTo>
                    <a:pt x="47371" y="13717"/>
                    <a:pt x="46925" y="11064"/>
                    <a:pt x="45984" y="8651"/>
                  </a:cubicBezTo>
                  <a:cubicBezTo>
                    <a:pt x="44541" y="4966"/>
                    <a:pt x="40735" y="2751"/>
                    <a:pt x="37141" y="1428"/>
                  </a:cubicBezTo>
                  <a:cubicBezTo>
                    <a:pt x="35075" y="648"/>
                    <a:pt x="32897" y="1"/>
                    <a:pt x="307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4" name="Google Shape;2614;p71"/>
            <p:cNvGrpSpPr/>
            <p:nvPr/>
          </p:nvGrpSpPr>
          <p:grpSpPr>
            <a:xfrm>
              <a:off x="4859988" y="1584961"/>
              <a:ext cx="1034299" cy="200009"/>
              <a:chOff x="5111749" y="2599637"/>
              <a:chExt cx="339794" cy="65708"/>
            </a:xfrm>
          </p:grpSpPr>
          <p:sp>
            <p:nvSpPr>
              <p:cNvPr id="2615" name="Google Shape;2615;p71"/>
              <p:cNvSpPr/>
              <p:nvPr/>
            </p:nvSpPr>
            <p:spPr>
              <a:xfrm>
                <a:off x="5172695" y="2607379"/>
                <a:ext cx="23262" cy="37676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090" extrusionOk="0">
                    <a:moveTo>
                      <a:pt x="57" y="0"/>
                    </a:moveTo>
                    <a:lnTo>
                      <a:pt x="0" y="85"/>
                    </a:lnTo>
                    <a:lnTo>
                      <a:pt x="531" y="644"/>
                    </a:lnTo>
                    <a:lnTo>
                      <a:pt x="0" y="1026"/>
                    </a:lnTo>
                    <a:lnTo>
                      <a:pt x="57" y="1090"/>
                    </a:lnTo>
                    <a:lnTo>
                      <a:pt x="673" y="64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71"/>
              <p:cNvSpPr/>
              <p:nvPr/>
            </p:nvSpPr>
            <p:spPr>
              <a:xfrm>
                <a:off x="5188837" y="2607379"/>
                <a:ext cx="23504" cy="3767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90" extrusionOk="0">
                    <a:moveTo>
                      <a:pt x="64" y="0"/>
                    </a:moveTo>
                    <a:lnTo>
                      <a:pt x="0" y="85"/>
                    </a:lnTo>
                    <a:lnTo>
                      <a:pt x="531" y="644"/>
                    </a:lnTo>
                    <a:lnTo>
                      <a:pt x="0" y="1026"/>
                    </a:lnTo>
                    <a:lnTo>
                      <a:pt x="64" y="1090"/>
                    </a:lnTo>
                    <a:lnTo>
                      <a:pt x="680" y="644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71"/>
              <p:cNvSpPr/>
              <p:nvPr/>
            </p:nvSpPr>
            <p:spPr>
              <a:xfrm>
                <a:off x="5221605" y="2607379"/>
                <a:ext cx="24472" cy="35464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026" extrusionOk="0">
                    <a:moveTo>
                      <a:pt x="354" y="85"/>
                    </a:moveTo>
                    <a:cubicBezTo>
                      <a:pt x="496" y="85"/>
                      <a:pt x="616" y="290"/>
                      <a:pt x="616" y="531"/>
                    </a:cubicBezTo>
                    <a:cubicBezTo>
                      <a:pt x="616" y="736"/>
                      <a:pt x="496" y="941"/>
                      <a:pt x="354" y="941"/>
                    </a:cubicBezTo>
                    <a:cubicBezTo>
                      <a:pt x="206" y="941"/>
                      <a:pt x="85" y="736"/>
                      <a:pt x="85" y="531"/>
                    </a:cubicBezTo>
                    <a:cubicBezTo>
                      <a:pt x="85" y="290"/>
                      <a:pt x="206" y="85"/>
                      <a:pt x="354" y="85"/>
                    </a:cubicBezTo>
                    <a:close/>
                    <a:moveTo>
                      <a:pt x="354" y="0"/>
                    </a:moveTo>
                    <a:cubicBezTo>
                      <a:pt x="142" y="0"/>
                      <a:pt x="0" y="234"/>
                      <a:pt x="0" y="531"/>
                    </a:cubicBezTo>
                    <a:cubicBezTo>
                      <a:pt x="0" y="792"/>
                      <a:pt x="142" y="1026"/>
                      <a:pt x="354" y="1026"/>
                    </a:cubicBezTo>
                    <a:cubicBezTo>
                      <a:pt x="531" y="1026"/>
                      <a:pt x="708" y="792"/>
                      <a:pt x="708" y="531"/>
                    </a:cubicBezTo>
                    <a:cubicBezTo>
                      <a:pt x="708" y="234"/>
                      <a:pt x="531" y="0"/>
                      <a:pt x="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71"/>
              <p:cNvSpPr/>
              <p:nvPr/>
            </p:nvSpPr>
            <p:spPr>
              <a:xfrm>
                <a:off x="5256868" y="2611285"/>
                <a:ext cx="3215" cy="32802"/>
              </a:xfrm>
              <a:custGeom>
                <a:avLst/>
                <a:gdLst/>
                <a:ahLst/>
                <a:cxnLst/>
                <a:rect l="l" t="t" r="r" b="b"/>
                <a:pathLst>
                  <a:path w="93" h="949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2" y="948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71"/>
              <p:cNvSpPr/>
              <p:nvPr/>
            </p:nvSpPr>
            <p:spPr>
              <a:xfrm>
                <a:off x="5272250" y="2612253"/>
                <a:ext cx="21327" cy="32802"/>
              </a:xfrm>
              <a:custGeom>
                <a:avLst/>
                <a:gdLst/>
                <a:ahLst/>
                <a:cxnLst/>
                <a:rect l="l" t="t" r="r" b="b"/>
                <a:pathLst>
                  <a:path w="617" h="949" extrusionOk="0">
                    <a:moveTo>
                      <a:pt x="532" y="93"/>
                    </a:moveTo>
                    <a:lnTo>
                      <a:pt x="532" y="857"/>
                    </a:lnTo>
                    <a:lnTo>
                      <a:pt x="86" y="857"/>
                    </a:lnTo>
                    <a:lnTo>
                      <a:pt x="86" y="93"/>
                    </a:lnTo>
                    <a:close/>
                    <a:moveTo>
                      <a:pt x="1" y="1"/>
                    </a:moveTo>
                    <a:lnTo>
                      <a:pt x="1" y="949"/>
                    </a:lnTo>
                    <a:lnTo>
                      <a:pt x="616" y="949"/>
                    </a:lnTo>
                    <a:lnTo>
                      <a:pt x="6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71"/>
              <p:cNvSpPr/>
              <p:nvPr/>
            </p:nvSpPr>
            <p:spPr>
              <a:xfrm>
                <a:off x="5304777" y="2612253"/>
                <a:ext cx="30625" cy="32802"/>
              </a:xfrm>
              <a:custGeom>
                <a:avLst/>
                <a:gdLst/>
                <a:ahLst/>
                <a:cxnLst/>
                <a:rect l="l" t="t" r="r" b="b"/>
                <a:pathLst>
                  <a:path w="886" h="949" extrusionOk="0">
                    <a:moveTo>
                      <a:pt x="793" y="93"/>
                    </a:moveTo>
                    <a:lnTo>
                      <a:pt x="793" y="857"/>
                    </a:lnTo>
                    <a:lnTo>
                      <a:pt x="86" y="857"/>
                    </a:lnTo>
                    <a:lnTo>
                      <a:pt x="86" y="93"/>
                    </a:lnTo>
                    <a:close/>
                    <a:moveTo>
                      <a:pt x="1" y="1"/>
                    </a:moveTo>
                    <a:lnTo>
                      <a:pt x="1" y="949"/>
                    </a:lnTo>
                    <a:lnTo>
                      <a:pt x="885" y="949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71"/>
              <p:cNvSpPr/>
              <p:nvPr/>
            </p:nvSpPr>
            <p:spPr>
              <a:xfrm>
                <a:off x="5345634" y="2612253"/>
                <a:ext cx="34496" cy="32802"/>
              </a:xfrm>
              <a:custGeom>
                <a:avLst/>
                <a:gdLst/>
                <a:ahLst/>
                <a:cxnLst/>
                <a:rect l="l" t="t" r="r" b="b"/>
                <a:pathLst>
                  <a:path w="998" h="949" extrusionOk="0">
                    <a:moveTo>
                      <a:pt x="913" y="93"/>
                    </a:moveTo>
                    <a:lnTo>
                      <a:pt x="913" y="857"/>
                    </a:lnTo>
                    <a:lnTo>
                      <a:pt x="85" y="857"/>
                    </a:lnTo>
                    <a:lnTo>
                      <a:pt x="85" y="93"/>
                    </a:lnTo>
                    <a:close/>
                    <a:moveTo>
                      <a:pt x="0" y="1"/>
                    </a:moveTo>
                    <a:lnTo>
                      <a:pt x="0" y="949"/>
                    </a:lnTo>
                    <a:lnTo>
                      <a:pt x="998" y="949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71"/>
              <p:cNvSpPr/>
              <p:nvPr/>
            </p:nvSpPr>
            <p:spPr>
              <a:xfrm>
                <a:off x="5392332" y="2599637"/>
                <a:ext cx="20566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595" h="1781" extrusionOk="0">
                    <a:moveTo>
                      <a:pt x="259" y="0"/>
                    </a:moveTo>
                    <a:cubicBezTo>
                      <a:pt x="241" y="0"/>
                      <a:pt x="224" y="4"/>
                      <a:pt x="206" y="12"/>
                    </a:cubicBezTo>
                    <a:lnTo>
                      <a:pt x="241" y="104"/>
                    </a:lnTo>
                    <a:cubicBezTo>
                      <a:pt x="250" y="94"/>
                      <a:pt x="260" y="91"/>
                      <a:pt x="269" y="91"/>
                    </a:cubicBezTo>
                    <a:cubicBezTo>
                      <a:pt x="288" y="91"/>
                      <a:pt x="307" y="104"/>
                      <a:pt x="326" y="104"/>
                    </a:cubicBezTo>
                    <a:cubicBezTo>
                      <a:pt x="382" y="132"/>
                      <a:pt x="418" y="224"/>
                      <a:pt x="418" y="281"/>
                    </a:cubicBezTo>
                    <a:cubicBezTo>
                      <a:pt x="418" y="337"/>
                      <a:pt x="418" y="401"/>
                      <a:pt x="382" y="486"/>
                    </a:cubicBezTo>
                    <a:lnTo>
                      <a:pt x="382" y="634"/>
                    </a:lnTo>
                    <a:cubicBezTo>
                      <a:pt x="354" y="719"/>
                      <a:pt x="382" y="840"/>
                      <a:pt x="446" y="896"/>
                    </a:cubicBezTo>
                    <a:cubicBezTo>
                      <a:pt x="418" y="932"/>
                      <a:pt x="382" y="960"/>
                      <a:pt x="382" y="988"/>
                    </a:cubicBezTo>
                    <a:cubicBezTo>
                      <a:pt x="354" y="1073"/>
                      <a:pt x="354" y="1137"/>
                      <a:pt x="382" y="1193"/>
                    </a:cubicBezTo>
                    <a:lnTo>
                      <a:pt x="382" y="1222"/>
                    </a:lnTo>
                    <a:cubicBezTo>
                      <a:pt x="382" y="1370"/>
                      <a:pt x="382" y="1490"/>
                      <a:pt x="326" y="1575"/>
                    </a:cubicBezTo>
                    <a:cubicBezTo>
                      <a:pt x="285" y="1642"/>
                      <a:pt x="196" y="1690"/>
                      <a:pt x="115" y="1690"/>
                    </a:cubicBezTo>
                    <a:cubicBezTo>
                      <a:pt x="84" y="1690"/>
                      <a:pt x="54" y="1683"/>
                      <a:pt x="29" y="1667"/>
                    </a:cubicBezTo>
                    <a:lnTo>
                      <a:pt x="0" y="1724"/>
                    </a:lnTo>
                    <a:cubicBezTo>
                      <a:pt x="29" y="1752"/>
                      <a:pt x="92" y="1780"/>
                      <a:pt x="121" y="1780"/>
                    </a:cubicBezTo>
                    <a:cubicBezTo>
                      <a:pt x="241" y="1780"/>
                      <a:pt x="326" y="1696"/>
                      <a:pt x="382" y="1639"/>
                    </a:cubicBezTo>
                    <a:cubicBezTo>
                      <a:pt x="474" y="1519"/>
                      <a:pt x="474" y="1370"/>
                      <a:pt x="474" y="1193"/>
                    </a:cubicBezTo>
                    <a:cubicBezTo>
                      <a:pt x="446" y="1137"/>
                      <a:pt x="446" y="1073"/>
                      <a:pt x="474" y="1016"/>
                    </a:cubicBezTo>
                    <a:cubicBezTo>
                      <a:pt x="474" y="988"/>
                      <a:pt x="503" y="960"/>
                      <a:pt x="531" y="960"/>
                    </a:cubicBezTo>
                    <a:lnTo>
                      <a:pt x="559" y="960"/>
                    </a:lnTo>
                    <a:lnTo>
                      <a:pt x="595" y="868"/>
                    </a:lnTo>
                    <a:lnTo>
                      <a:pt x="559" y="868"/>
                    </a:lnTo>
                    <a:cubicBezTo>
                      <a:pt x="503" y="840"/>
                      <a:pt x="446" y="719"/>
                      <a:pt x="474" y="634"/>
                    </a:cubicBezTo>
                    <a:lnTo>
                      <a:pt x="474" y="486"/>
                    </a:lnTo>
                    <a:cubicBezTo>
                      <a:pt x="503" y="429"/>
                      <a:pt x="503" y="337"/>
                      <a:pt x="503" y="252"/>
                    </a:cubicBezTo>
                    <a:cubicBezTo>
                      <a:pt x="503" y="160"/>
                      <a:pt x="446" y="76"/>
                      <a:pt x="382" y="47"/>
                    </a:cubicBezTo>
                    <a:cubicBezTo>
                      <a:pt x="342" y="22"/>
                      <a:pt x="302" y="0"/>
                      <a:pt x="2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71"/>
              <p:cNvSpPr/>
              <p:nvPr/>
            </p:nvSpPr>
            <p:spPr>
              <a:xfrm>
                <a:off x="5425101" y="2602229"/>
                <a:ext cx="10058" cy="55062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593" extrusionOk="0">
                    <a:moveTo>
                      <a:pt x="85" y="1"/>
                    </a:moveTo>
                    <a:lnTo>
                      <a:pt x="0" y="29"/>
                    </a:lnTo>
                    <a:cubicBezTo>
                      <a:pt x="206" y="531"/>
                      <a:pt x="206" y="1090"/>
                      <a:pt x="29" y="1564"/>
                    </a:cubicBezTo>
                    <a:lnTo>
                      <a:pt x="85" y="1592"/>
                    </a:lnTo>
                    <a:cubicBezTo>
                      <a:pt x="290" y="1090"/>
                      <a:pt x="290" y="503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71"/>
              <p:cNvSpPr/>
              <p:nvPr/>
            </p:nvSpPr>
            <p:spPr>
              <a:xfrm>
                <a:off x="5438305" y="2601261"/>
                <a:ext cx="13238" cy="6408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114" y="0"/>
                    </a:moveTo>
                    <a:lnTo>
                      <a:pt x="29" y="29"/>
                    </a:lnTo>
                    <a:cubicBezTo>
                      <a:pt x="290" y="587"/>
                      <a:pt x="290" y="1267"/>
                      <a:pt x="0" y="1825"/>
                    </a:cubicBezTo>
                    <a:lnTo>
                      <a:pt x="85" y="1854"/>
                    </a:lnTo>
                    <a:cubicBezTo>
                      <a:pt x="382" y="1295"/>
                      <a:pt x="382" y="587"/>
                      <a:pt x="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71"/>
              <p:cNvSpPr/>
              <p:nvPr/>
            </p:nvSpPr>
            <p:spPr>
              <a:xfrm>
                <a:off x="5150394" y="2599637"/>
                <a:ext cx="21569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781" extrusionOk="0">
                    <a:moveTo>
                      <a:pt x="352" y="0"/>
                    </a:moveTo>
                    <a:cubicBezTo>
                      <a:pt x="322" y="0"/>
                      <a:pt x="281" y="22"/>
                      <a:pt x="241" y="47"/>
                    </a:cubicBezTo>
                    <a:cubicBezTo>
                      <a:pt x="177" y="76"/>
                      <a:pt x="121" y="160"/>
                      <a:pt x="121" y="252"/>
                    </a:cubicBezTo>
                    <a:cubicBezTo>
                      <a:pt x="92" y="337"/>
                      <a:pt x="121" y="429"/>
                      <a:pt x="121" y="486"/>
                    </a:cubicBezTo>
                    <a:cubicBezTo>
                      <a:pt x="149" y="542"/>
                      <a:pt x="149" y="578"/>
                      <a:pt x="149" y="634"/>
                    </a:cubicBezTo>
                    <a:cubicBezTo>
                      <a:pt x="149" y="719"/>
                      <a:pt x="121" y="840"/>
                      <a:pt x="29" y="868"/>
                    </a:cubicBezTo>
                    <a:lnTo>
                      <a:pt x="1" y="868"/>
                    </a:lnTo>
                    <a:lnTo>
                      <a:pt x="29" y="960"/>
                    </a:lnTo>
                    <a:lnTo>
                      <a:pt x="92" y="960"/>
                    </a:lnTo>
                    <a:cubicBezTo>
                      <a:pt x="121" y="960"/>
                      <a:pt x="149" y="988"/>
                      <a:pt x="149" y="1016"/>
                    </a:cubicBezTo>
                    <a:lnTo>
                      <a:pt x="149" y="1193"/>
                    </a:lnTo>
                    <a:cubicBezTo>
                      <a:pt x="121" y="1370"/>
                      <a:pt x="149" y="1519"/>
                      <a:pt x="206" y="1639"/>
                    </a:cubicBezTo>
                    <a:cubicBezTo>
                      <a:pt x="269" y="1696"/>
                      <a:pt x="383" y="1780"/>
                      <a:pt x="475" y="1780"/>
                    </a:cubicBezTo>
                    <a:cubicBezTo>
                      <a:pt x="531" y="1780"/>
                      <a:pt x="595" y="1752"/>
                      <a:pt x="623" y="1724"/>
                    </a:cubicBezTo>
                    <a:lnTo>
                      <a:pt x="559" y="1667"/>
                    </a:lnTo>
                    <a:cubicBezTo>
                      <a:pt x="536" y="1683"/>
                      <a:pt x="510" y="1690"/>
                      <a:pt x="483" y="1690"/>
                    </a:cubicBezTo>
                    <a:cubicBezTo>
                      <a:pt x="413" y="1690"/>
                      <a:pt x="339" y="1642"/>
                      <a:pt x="298" y="1575"/>
                    </a:cubicBezTo>
                    <a:cubicBezTo>
                      <a:pt x="241" y="1490"/>
                      <a:pt x="206" y="1370"/>
                      <a:pt x="241" y="1222"/>
                    </a:cubicBezTo>
                    <a:lnTo>
                      <a:pt x="241" y="1193"/>
                    </a:lnTo>
                    <a:lnTo>
                      <a:pt x="241" y="988"/>
                    </a:lnTo>
                    <a:cubicBezTo>
                      <a:pt x="206" y="960"/>
                      <a:pt x="177" y="932"/>
                      <a:pt x="149" y="896"/>
                    </a:cubicBezTo>
                    <a:cubicBezTo>
                      <a:pt x="206" y="840"/>
                      <a:pt x="241" y="719"/>
                      <a:pt x="241" y="634"/>
                    </a:cubicBezTo>
                    <a:cubicBezTo>
                      <a:pt x="241" y="578"/>
                      <a:pt x="241" y="514"/>
                      <a:pt x="206" y="486"/>
                    </a:cubicBezTo>
                    <a:cubicBezTo>
                      <a:pt x="206" y="401"/>
                      <a:pt x="177" y="337"/>
                      <a:pt x="206" y="281"/>
                    </a:cubicBezTo>
                    <a:cubicBezTo>
                      <a:pt x="206" y="224"/>
                      <a:pt x="241" y="132"/>
                      <a:pt x="298" y="104"/>
                    </a:cubicBezTo>
                    <a:cubicBezTo>
                      <a:pt x="317" y="104"/>
                      <a:pt x="335" y="91"/>
                      <a:pt x="354" y="91"/>
                    </a:cubicBezTo>
                    <a:cubicBezTo>
                      <a:pt x="364" y="91"/>
                      <a:pt x="373" y="94"/>
                      <a:pt x="383" y="104"/>
                    </a:cubicBezTo>
                    <a:lnTo>
                      <a:pt x="383" y="12"/>
                    </a:lnTo>
                    <a:cubicBezTo>
                      <a:pt x="374" y="4"/>
                      <a:pt x="364" y="0"/>
                      <a:pt x="3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71"/>
              <p:cNvSpPr/>
              <p:nvPr/>
            </p:nvSpPr>
            <p:spPr>
              <a:xfrm>
                <a:off x="5128133" y="2602229"/>
                <a:ext cx="10058" cy="55062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593" extrusionOk="0">
                    <a:moveTo>
                      <a:pt x="206" y="1"/>
                    </a:moveTo>
                    <a:cubicBezTo>
                      <a:pt x="1" y="503"/>
                      <a:pt x="1" y="1090"/>
                      <a:pt x="206" y="1592"/>
                    </a:cubicBezTo>
                    <a:lnTo>
                      <a:pt x="291" y="1564"/>
                    </a:lnTo>
                    <a:cubicBezTo>
                      <a:pt x="86" y="1090"/>
                      <a:pt x="86" y="531"/>
                      <a:pt x="291" y="29"/>
                    </a:cubicBez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71"/>
              <p:cNvSpPr/>
              <p:nvPr/>
            </p:nvSpPr>
            <p:spPr>
              <a:xfrm>
                <a:off x="5111749" y="2601261"/>
                <a:ext cx="14241" cy="64084"/>
              </a:xfrm>
              <a:custGeom>
                <a:avLst/>
                <a:gdLst/>
                <a:ahLst/>
                <a:cxnLst/>
                <a:rect l="l" t="t" r="r" b="b"/>
                <a:pathLst>
                  <a:path w="412" h="1854" extrusionOk="0">
                    <a:moveTo>
                      <a:pt x="263" y="0"/>
                    </a:moveTo>
                    <a:lnTo>
                      <a:pt x="263" y="0"/>
                    </a:lnTo>
                    <a:cubicBezTo>
                      <a:pt x="1" y="587"/>
                      <a:pt x="29" y="1295"/>
                      <a:pt x="326" y="1854"/>
                    </a:cubicBezTo>
                    <a:lnTo>
                      <a:pt x="411" y="1825"/>
                    </a:lnTo>
                    <a:cubicBezTo>
                      <a:pt x="121" y="1267"/>
                      <a:pt x="86" y="587"/>
                      <a:pt x="354" y="29"/>
                    </a:cubicBez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8" name="Google Shape;2628;p71"/>
            <p:cNvGrpSpPr/>
            <p:nvPr/>
          </p:nvGrpSpPr>
          <p:grpSpPr>
            <a:xfrm>
              <a:off x="3039177" y="1582153"/>
              <a:ext cx="1761889" cy="1511082"/>
              <a:chOff x="4014029" y="2295956"/>
              <a:chExt cx="578826" cy="496429"/>
            </a:xfrm>
          </p:grpSpPr>
          <p:sp>
            <p:nvSpPr>
              <p:cNvPr id="2629" name="Google Shape;2629;p71"/>
              <p:cNvSpPr/>
              <p:nvPr/>
            </p:nvSpPr>
            <p:spPr>
              <a:xfrm>
                <a:off x="4045588" y="2295956"/>
                <a:ext cx="547268" cy="457537"/>
              </a:xfrm>
              <a:custGeom>
                <a:avLst/>
                <a:gdLst/>
                <a:ahLst/>
                <a:cxnLst/>
                <a:rect l="l" t="t" r="r" b="b"/>
                <a:pathLst>
                  <a:path w="15833" h="13237" extrusionOk="0">
                    <a:moveTo>
                      <a:pt x="0" y="0"/>
                    </a:moveTo>
                    <a:lnTo>
                      <a:pt x="0" y="13237"/>
                    </a:lnTo>
                    <a:lnTo>
                      <a:pt x="15832" y="13237"/>
                    </a:lnTo>
                    <a:lnTo>
                      <a:pt x="15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71"/>
              <p:cNvSpPr/>
              <p:nvPr/>
            </p:nvSpPr>
            <p:spPr>
              <a:xfrm>
                <a:off x="4014029" y="2447805"/>
                <a:ext cx="4182" cy="2156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624" extrusionOk="0">
                    <a:moveTo>
                      <a:pt x="0" y="1"/>
                    </a:moveTo>
                    <a:lnTo>
                      <a:pt x="0" y="623"/>
                    </a:lnTo>
                    <a:lnTo>
                      <a:pt x="121" y="623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71"/>
              <p:cNvSpPr/>
              <p:nvPr/>
            </p:nvSpPr>
            <p:spPr>
              <a:xfrm>
                <a:off x="4014029" y="2485481"/>
                <a:ext cx="23504" cy="30078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8702" extrusionOk="0">
                    <a:moveTo>
                      <a:pt x="0" y="0"/>
                    </a:moveTo>
                    <a:cubicBezTo>
                      <a:pt x="29" y="2865"/>
                      <a:pt x="121" y="8581"/>
                      <a:pt x="149" y="8638"/>
                    </a:cubicBezTo>
                    <a:lnTo>
                      <a:pt x="149" y="8702"/>
                    </a:lnTo>
                    <a:lnTo>
                      <a:pt x="680" y="8702"/>
                    </a:lnTo>
                    <a:lnTo>
                      <a:pt x="680" y="8581"/>
                    </a:lnTo>
                    <a:lnTo>
                      <a:pt x="234" y="8581"/>
                    </a:lnTo>
                    <a:cubicBezTo>
                      <a:pt x="234" y="7959"/>
                      <a:pt x="149" y="2717"/>
                      <a:pt x="1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71"/>
              <p:cNvSpPr/>
              <p:nvPr/>
            </p:nvSpPr>
            <p:spPr>
              <a:xfrm>
                <a:off x="4558097" y="2394988"/>
                <a:ext cx="7155" cy="38616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1172" extrusionOk="0">
                    <a:moveTo>
                      <a:pt x="93" y="1"/>
                    </a:moveTo>
                    <a:lnTo>
                      <a:pt x="1" y="11171"/>
                    </a:lnTo>
                    <a:lnTo>
                      <a:pt x="121" y="11171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71"/>
              <p:cNvSpPr/>
              <p:nvPr/>
            </p:nvSpPr>
            <p:spPr>
              <a:xfrm>
                <a:off x="4376660" y="2313309"/>
                <a:ext cx="189554" cy="42826"/>
              </a:xfrm>
              <a:custGeom>
                <a:avLst/>
                <a:gdLst/>
                <a:ahLst/>
                <a:cxnLst/>
                <a:rect l="l" t="t" r="r" b="b"/>
                <a:pathLst>
                  <a:path w="5484" h="1239" extrusionOk="0">
                    <a:moveTo>
                      <a:pt x="1" y="1"/>
                    </a:moveTo>
                    <a:lnTo>
                      <a:pt x="1" y="121"/>
                    </a:lnTo>
                    <a:lnTo>
                      <a:pt x="5370" y="121"/>
                    </a:lnTo>
                    <a:lnTo>
                      <a:pt x="5342" y="1239"/>
                    </a:lnTo>
                    <a:lnTo>
                      <a:pt x="5455" y="1239"/>
                    </a:lnTo>
                    <a:lnTo>
                      <a:pt x="54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71"/>
              <p:cNvSpPr/>
              <p:nvPr/>
            </p:nvSpPr>
            <p:spPr>
              <a:xfrm>
                <a:off x="4014029" y="2349015"/>
                <a:ext cx="5185" cy="52124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508" extrusionOk="0">
                    <a:moveTo>
                      <a:pt x="29" y="1"/>
                    </a:moveTo>
                    <a:cubicBezTo>
                      <a:pt x="29" y="588"/>
                      <a:pt x="29" y="1062"/>
                      <a:pt x="0" y="1507"/>
                    </a:cubicBezTo>
                    <a:lnTo>
                      <a:pt x="121" y="1507"/>
                    </a:lnTo>
                    <a:cubicBezTo>
                      <a:pt x="149" y="1062"/>
                      <a:pt x="149" y="588"/>
                      <a:pt x="1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71"/>
              <p:cNvSpPr/>
              <p:nvPr/>
            </p:nvSpPr>
            <p:spPr>
              <a:xfrm>
                <a:off x="4084440" y="2333875"/>
                <a:ext cx="136497" cy="136463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948" extrusionOk="0">
                    <a:moveTo>
                      <a:pt x="1975" y="113"/>
                    </a:moveTo>
                    <a:cubicBezTo>
                      <a:pt x="3007" y="113"/>
                      <a:pt x="3828" y="941"/>
                      <a:pt x="3828" y="1974"/>
                    </a:cubicBezTo>
                    <a:cubicBezTo>
                      <a:pt x="3828" y="3007"/>
                      <a:pt x="3007" y="3827"/>
                      <a:pt x="1975" y="3827"/>
                    </a:cubicBezTo>
                    <a:cubicBezTo>
                      <a:pt x="942" y="3827"/>
                      <a:pt x="114" y="3007"/>
                      <a:pt x="114" y="1974"/>
                    </a:cubicBezTo>
                    <a:cubicBezTo>
                      <a:pt x="114" y="941"/>
                      <a:pt x="942" y="113"/>
                      <a:pt x="1975" y="113"/>
                    </a:cubicBezTo>
                    <a:close/>
                    <a:moveTo>
                      <a:pt x="1975" y="0"/>
                    </a:moveTo>
                    <a:cubicBezTo>
                      <a:pt x="885" y="0"/>
                      <a:pt x="1" y="884"/>
                      <a:pt x="1" y="1974"/>
                    </a:cubicBezTo>
                    <a:cubicBezTo>
                      <a:pt x="1" y="3063"/>
                      <a:pt x="885" y="3948"/>
                      <a:pt x="1975" y="3948"/>
                    </a:cubicBezTo>
                    <a:cubicBezTo>
                      <a:pt x="3064" y="3948"/>
                      <a:pt x="3948" y="3063"/>
                      <a:pt x="3948" y="1974"/>
                    </a:cubicBezTo>
                    <a:cubicBezTo>
                      <a:pt x="3948" y="884"/>
                      <a:pt x="3064" y="0"/>
                      <a:pt x="19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71"/>
              <p:cNvSpPr/>
              <p:nvPr/>
            </p:nvSpPr>
            <p:spPr>
              <a:xfrm>
                <a:off x="4115999" y="2365399"/>
                <a:ext cx="73381" cy="73381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2123" extrusionOk="0">
                    <a:moveTo>
                      <a:pt x="1062" y="1"/>
                    </a:moveTo>
                    <a:cubicBezTo>
                      <a:pt x="467" y="1"/>
                      <a:pt x="0" y="468"/>
                      <a:pt x="0" y="1062"/>
                    </a:cubicBezTo>
                    <a:cubicBezTo>
                      <a:pt x="0" y="1649"/>
                      <a:pt x="467" y="2123"/>
                      <a:pt x="1062" y="2123"/>
                    </a:cubicBezTo>
                    <a:cubicBezTo>
                      <a:pt x="1649" y="2123"/>
                      <a:pt x="2123" y="1649"/>
                      <a:pt x="2123" y="1062"/>
                    </a:cubicBezTo>
                    <a:cubicBezTo>
                      <a:pt x="2123" y="468"/>
                      <a:pt x="1649" y="1"/>
                      <a:pt x="10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71"/>
              <p:cNvSpPr/>
              <p:nvPr/>
            </p:nvSpPr>
            <p:spPr>
              <a:xfrm>
                <a:off x="4310639" y="2415278"/>
                <a:ext cx="24507" cy="24507"/>
              </a:xfrm>
              <a:custGeom>
                <a:avLst/>
                <a:gdLst/>
                <a:ahLst/>
                <a:cxnLst/>
                <a:rect l="l" t="t" r="r" b="b"/>
                <a:pathLst>
                  <a:path w="709" h="709" extrusionOk="0">
                    <a:moveTo>
                      <a:pt x="616" y="121"/>
                    </a:moveTo>
                    <a:lnTo>
                      <a:pt x="616" y="616"/>
                    </a:lnTo>
                    <a:lnTo>
                      <a:pt x="114" y="616"/>
                    </a:lnTo>
                    <a:lnTo>
                      <a:pt x="114" y="121"/>
                    </a:lnTo>
                    <a:close/>
                    <a:moveTo>
                      <a:pt x="1" y="1"/>
                    </a:moveTo>
                    <a:lnTo>
                      <a:pt x="1" y="708"/>
                    </a:lnTo>
                    <a:lnTo>
                      <a:pt x="708" y="708"/>
                    </a:lnTo>
                    <a:lnTo>
                      <a:pt x="70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71"/>
              <p:cNvSpPr/>
              <p:nvPr/>
            </p:nvSpPr>
            <p:spPr>
              <a:xfrm>
                <a:off x="4347314" y="2413342"/>
                <a:ext cx="46732" cy="26442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765" extrusionOk="0">
                    <a:moveTo>
                      <a:pt x="708" y="142"/>
                    </a:moveTo>
                    <a:lnTo>
                      <a:pt x="1119" y="672"/>
                    </a:lnTo>
                    <a:lnTo>
                      <a:pt x="263" y="672"/>
                    </a:lnTo>
                    <a:lnTo>
                      <a:pt x="708" y="142"/>
                    </a:lnTo>
                    <a:close/>
                    <a:moveTo>
                      <a:pt x="708" y="0"/>
                    </a:moveTo>
                    <a:lnTo>
                      <a:pt x="1" y="764"/>
                    </a:lnTo>
                    <a:lnTo>
                      <a:pt x="1352" y="764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71"/>
              <p:cNvSpPr/>
              <p:nvPr/>
            </p:nvSpPr>
            <p:spPr>
              <a:xfrm>
                <a:off x="4402343" y="2413342"/>
                <a:ext cx="28412" cy="28378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1" extrusionOk="0">
                    <a:moveTo>
                      <a:pt x="736" y="0"/>
                    </a:moveTo>
                    <a:lnTo>
                      <a:pt x="1" y="736"/>
                    </a:lnTo>
                    <a:lnTo>
                      <a:pt x="85" y="821"/>
                    </a:lnTo>
                    <a:lnTo>
                      <a:pt x="821" y="57"/>
                    </a:lnTo>
                    <a:lnTo>
                      <a:pt x="73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71"/>
              <p:cNvSpPr/>
              <p:nvPr/>
            </p:nvSpPr>
            <p:spPr>
              <a:xfrm>
                <a:off x="4417517" y="2413342"/>
                <a:ext cx="27652" cy="28378"/>
              </a:xfrm>
              <a:custGeom>
                <a:avLst/>
                <a:gdLst/>
                <a:ahLst/>
                <a:cxnLst/>
                <a:rect l="l" t="t" r="r" b="b"/>
                <a:pathLst>
                  <a:path w="800" h="821" extrusionOk="0">
                    <a:moveTo>
                      <a:pt x="736" y="0"/>
                    </a:moveTo>
                    <a:lnTo>
                      <a:pt x="0" y="736"/>
                    </a:lnTo>
                    <a:lnTo>
                      <a:pt x="57" y="821"/>
                    </a:lnTo>
                    <a:lnTo>
                      <a:pt x="800" y="57"/>
                    </a:lnTo>
                    <a:lnTo>
                      <a:pt x="73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71"/>
              <p:cNvSpPr/>
              <p:nvPr/>
            </p:nvSpPr>
            <p:spPr>
              <a:xfrm>
                <a:off x="4455160" y="2412098"/>
                <a:ext cx="8365" cy="27687"/>
              </a:xfrm>
              <a:custGeom>
                <a:avLst/>
                <a:gdLst/>
                <a:ahLst/>
                <a:cxnLst/>
                <a:rect l="l" t="t" r="r" b="b"/>
                <a:pathLst>
                  <a:path w="242" h="801" extrusionOk="0">
                    <a:moveTo>
                      <a:pt x="1" y="1"/>
                    </a:moveTo>
                    <a:lnTo>
                      <a:pt x="1" y="64"/>
                    </a:lnTo>
                    <a:lnTo>
                      <a:pt x="29" y="64"/>
                    </a:lnTo>
                    <a:cubicBezTo>
                      <a:pt x="64" y="64"/>
                      <a:pt x="93" y="93"/>
                      <a:pt x="93" y="121"/>
                    </a:cubicBezTo>
                    <a:lnTo>
                      <a:pt x="93" y="298"/>
                    </a:lnTo>
                    <a:cubicBezTo>
                      <a:pt x="93" y="355"/>
                      <a:pt x="93" y="390"/>
                      <a:pt x="121" y="390"/>
                    </a:cubicBezTo>
                    <a:cubicBezTo>
                      <a:pt x="93" y="390"/>
                      <a:pt x="93" y="418"/>
                      <a:pt x="93" y="475"/>
                    </a:cubicBezTo>
                    <a:lnTo>
                      <a:pt x="93" y="652"/>
                    </a:lnTo>
                    <a:cubicBezTo>
                      <a:pt x="93" y="680"/>
                      <a:pt x="64" y="708"/>
                      <a:pt x="29" y="708"/>
                    </a:cubicBezTo>
                    <a:lnTo>
                      <a:pt x="1" y="708"/>
                    </a:lnTo>
                    <a:lnTo>
                      <a:pt x="1" y="800"/>
                    </a:lnTo>
                    <a:lnTo>
                      <a:pt x="29" y="800"/>
                    </a:lnTo>
                    <a:cubicBezTo>
                      <a:pt x="121" y="800"/>
                      <a:pt x="177" y="744"/>
                      <a:pt x="177" y="652"/>
                    </a:cubicBezTo>
                    <a:lnTo>
                      <a:pt x="177" y="475"/>
                    </a:lnTo>
                    <a:cubicBezTo>
                      <a:pt x="177" y="446"/>
                      <a:pt x="177" y="418"/>
                      <a:pt x="206" y="418"/>
                    </a:cubicBezTo>
                    <a:lnTo>
                      <a:pt x="241" y="418"/>
                    </a:lnTo>
                    <a:lnTo>
                      <a:pt x="241" y="355"/>
                    </a:lnTo>
                    <a:lnTo>
                      <a:pt x="206" y="355"/>
                    </a:lnTo>
                    <a:cubicBezTo>
                      <a:pt x="177" y="355"/>
                      <a:pt x="177" y="326"/>
                      <a:pt x="177" y="298"/>
                    </a:cubicBezTo>
                    <a:lnTo>
                      <a:pt x="177" y="121"/>
                    </a:lnTo>
                    <a:cubicBezTo>
                      <a:pt x="177" y="36"/>
                      <a:pt x="121" y="1"/>
                      <a:pt x="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71"/>
              <p:cNvSpPr/>
              <p:nvPr/>
            </p:nvSpPr>
            <p:spPr>
              <a:xfrm>
                <a:off x="4472512" y="2411130"/>
                <a:ext cx="19356" cy="3059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885" extrusionOk="0">
                    <a:moveTo>
                      <a:pt x="270" y="121"/>
                    </a:moveTo>
                    <a:cubicBezTo>
                      <a:pt x="355" y="121"/>
                      <a:pt x="447" y="269"/>
                      <a:pt x="447" y="446"/>
                    </a:cubicBezTo>
                    <a:cubicBezTo>
                      <a:pt x="447" y="651"/>
                      <a:pt x="355" y="772"/>
                      <a:pt x="270" y="772"/>
                    </a:cubicBezTo>
                    <a:cubicBezTo>
                      <a:pt x="178" y="772"/>
                      <a:pt x="93" y="651"/>
                      <a:pt x="93" y="446"/>
                    </a:cubicBezTo>
                    <a:cubicBezTo>
                      <a:pt x="93" y="269"/>
                      <a:pt x="178" y="121"/>
                      <a:pt x="270" y="121"/>
                    </a:cubicBezTo>
                    <a:close/>
                    <a:moveTo>
                      <a:pt x="270" y="1"/>
                    </a:moveTo>
                    <a:cubicBezTo>
                      <a:pt x="121" y="1"/>
                      <a:pt x="1" y="206"/>
                      <a:pt x="1" y="446"/>
                    </a:cubicBezTo>
                    <a:cubicBezTo>
                      <a:pt x="1" y="708"/>
                      <a:pt x="121" y="885"/>
                      <a:pt x="270" y="885"/>
                    </a:cubicBezTo>
                    <a:cubicBezTo>
                      <a:pt x="447" y="885"/>
                      <a:pt x="560" y="708"/>
                      <a:pt x="560" y="446"/>
                    </a:cubicBezTo>
                    <a:cubicBezTo>
                      <a:pt x="560" y="206"/>
                      <a:pt x="447" y="1"/>
                      <a:pt x="2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71"/>
              <p:cNvSpPr/>
              <p:nvPr/>
            </p:nvSpPr>
            <p:spPr>
              <a:xfrm>
                <a:off x="4496016" y="2411130"/>
                <a:ext cx="19322" cy="30590"/>
              </a:xfrm>
              <a:custGeom>
                <a:avLst/>
                <a:gdLst/>
                <a:ahLst/>
                <a:cxnLst/>
                <a:rect l="l" t="t" r="r" b="b"/>
                <a:pathLst>
                  <a:path w="559" h="885" extrusionOk="0">
                    <a:moveTo>
                      <a:pt x="262" y="121"/>
                    </a:moveTo>
                    <a:cubicBezTo>
                      <a:pt x="354" y="121"/>
                      <a:pt x="439" y="269"/>
                      <a:pt x="439" y="446"/>
                    </a:cubicBezTo>
                    <a:cubicBezTo>
                      <a:pt x="439" y="651"/>
                      <a:pt x="354" y="772"/>
                      <a:pt x="262" y="772"/>
                    </a:cubicBezTo>
                    <a:cubicBezTo>
                      <a:pt x="205" y="772"/>
                      <a:pt x="85" y="651"/>
                      <a:pt x="85" y="446"/>
                    </a:cubicBezTo>
                    <a:cubicBezTo>
                      <a:pt x="85" y="269"/>
                      <a:pt x="205" y="121"/>
                      <a:pt x="262" y="121"/>
                    </a:cubicBezTo>
                    <a:close/>
                    <a:moveTo>
                      <a:pt x="262" y="1"/>
                    </a:moveTo>
                    <a:cubicBezTo>
                      <a:pt x="120" y="1"/>
                      <a:pt x="0" y="206"/>
                      <a:pt x="0" y="446"/>
                    </a:cubicBezTo>
                    <a:cubicBezTo>
                      <a:pt x="0" y="708"/>
                      <a:pt x="120" y="885"/>
                      <a:pt x="262" y="885"/>
                    </a:cubicBezTo>
                    <a:cubicBezTo>
                      <a:pt x="439" y="885"/>
                      <a:pt x="559" y="708"/>
                      <a:pt x="559" y="446"/>
                    </a:cubicBezTo>
                    <a:cubicBezTo>
                      <a:pt x="559" y="206"/>
                      <a:pt x="439" y="1"/>
                      <a:pt x="2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71"/>
              <p:cNvSpPr/>
              <p:nvPr/>
            </p:nvSpPr>
            <p:spPr>
              <a:xfrm>
                <a:off x="4113786" y="2557862"/>
                <a:ext cx="75594" cy="234524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6785" extrusionOk="0">
                    <a:moveTo>
                      <a:pt x="1126" y="120"/>
                    </a:moveTo>
                    <a:cubicBezTo>
                      <a:pt x="1656" y="120"/>
                      <a:pt x="2067" y="531"/>
                      <a:pt x="2067" y="1061"/>
                    </a:cubicBezTo>
                    <a:lnTo>
                      <a:pt x="2067" y="5723"/>
                    </a:lnTo>
                    <a:cubicBezTo>
                      <a:pt x="2067" y="6254"/>
                      <a:pt x="1656" y="6664"/>
                      <a:pt x="1126" y="6664"/>
                    </a:cubicBezTo>
                    <a:lnTo>
                      <a:pt x="1062" y="6664"/>
                    </a:lnTo>
                    <a:cubicBezTo>
                      <a:pt x="567" y="6664"/>
                      <a:pt x="121" y="6254"/>
                      <a:pt x="121" y="5723"/>
                    </a:cubicBezTo>
                    <a:lnTo>
                      <a:pt x="121" y="1061"/>
                    </a:lnTo>
                    <a:cubicBezTo>
                      <a:pt x="121" y="531"/>
                      <a:pt x="567" y="120"/>
                      <a:pt x="1062" y="120"/>
                    </a:cubicBezTo>
                    <a:close/>
                    <a:moveTo>
                      <a:pt x="1062" y="0"/>
                    </a:moveTo>
                    <a:cubicBezTo>
                      <a:pt x="475" y="0"/>
                      <a:pt x="1" y="474"/>
                      <a:pt x="1" y="1061"/>
                    </a:cubicBezTo>
                    <a:lnTo>
                      <a:pt x="1" y="5723"/>
                    </a:lnTo>
                    <a:cubicBezTo>
                      <a:pt x="1" y="6310"/>
                      <a:pt x="475" y="6784"/>
                      <a:pt x="1062" y="6784"/>
                    </a:cubicBezTo>
                    <a:lnTo>
                      <a:pt x="1126" y="6784"/>
                    </a:lnTo>
                    <a:cubicBezTo>
                      <a:pt x="1713" y="6784"/>
                      <a:pt x="2187" y="6310"/>
                      <a:pt x="2187" y="5723"/>
                    </a:cubicBezTo>
                    <a:lnTo>
                      <a:pt x="2187" y="1061"/>
                    </a:lnTo>
                    <a:cubicBezTo>
                      <a:pt x="2187" y="474"/>
                      <a:pt x="1713" y="0"/>
                      <a:pt x="11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71"/>
              <p:cNvSpPr/>
              <p:nvPr/>
            </p:nvSpPr>
            <p:spPr>
              <a:xfrm>
                <a:off x="4258549" y="2313309"/>
                <a:ext cx="92703" cy="4217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22" extrusionOk="0">
                    <a:moveTo>
                      <a:pt x="1" y="1"/>
                    </a:moveTo>
                    <a:lnTo>
                      <a:pt x="1" y="121"/>
                    </a:lnTo>
                    <a:lnTo>
                      <a:pt x="2682" y="121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71"/>
              <p:cNvSpPr/>
              <p:nvPr/>
            </p:nvSpPr>
            <p:spPr>
              <a:xfrm>
                <a:off x="4095466" y="2313309"/>
                <a:ext cx="137707" cy="6153"/>
              </a:xfrm>
              <a:custGeom>
                <a:avLst/>
                <a:gdLst/>
                <a:ahLst/>
                <a:cxnLst/>
                <a:rect l="l" t="t" r="r" b="b"/>
                <a:pathLst>
                  <a:path w="3984" h="178" extrusionOk="0">
                    <a:moveTo>
                      <a:pt x="3983" y="1"/>
                    </a:moveTo>
                    <a:lnTo>
                      <a:pt x="0" y="64"/>
                    </a:lnTo>
                    <a:lnTo>
                      <a:pt x="0" y="178"/>
                    </a:lnTo>
                    <a:lnTo>
                      <a:pt x="3983" y="121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47" name="Google Shape;2647;p71"/>
            <p:cNvGrpSpPr/>
            <p:nvPr/>
          </p:nvGrpSpPr>
          <p:grpSpPr>
            <a:xfrm>
              <a:off x="3788953" y="1869154"/>
              <a:ext cx="2304469" cy="1767886"/>
              <a:chOff x="4687475" y="2211500"/>
              <a:chExt cx="547575" cy="420075"/>
            </a:xfrm>
          </p:grpSpPr>
          <p:sp>
            <p:nvSpPr>
              <p:cNvPr id="2648" name="Google Shape;2648;p71"/>
              <p:cNvSpPr/>
              <p:nvPr/>
            </p:nvSpPr>
            <p:spPr>
              <a:xfrm>
                <a:off x="4687475" y="2211500"/>
                <a:ext cx="547575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21903" h="16803" extrusionOk="0">
                    <a:moveTo>
                      <a:pt x="12239" y="1"/>
                    </a:moveTo>
                    <a:lnTo>
                      <a:pt x="8879" y="3276"/>
                    </a:lnTo>
                    <a:lnTo>
                      <a:pt x="0" y="3276"/>
                    </a:lnTo>
                    <a:lnTo>
                      <a:pt x="0" y="16802"/>
                    </a:lnTo>
                    <a:lnTo>
                      <a:pt x="18542" y="16802"/>
                    </a:lnTo>
                    <a:lnTo>
                      <a:pt x="21903" y="13209"/>
                    </a:lnTo>
                    <a:lnTo>
                      <a:pt x="1223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71"/>
              <p:cNvSpPr/>
              <p:nvPr/>
            </p:nvSpPr>
            <p:spPr>
              <a:xfrm>
                <a:off x="4910850" y="2289675"/>
                <a:ext cx="252750" cy="331650"/>
              </a:xfrm>
              <a:custGeom>
                <a:avLst/>
                <a:gdLst/>
                <a:ahLst/>
                <a:cxnLst/>
                <a:rect l="l" t="t" r="r" b="b"/>
                <a:pathLst>
                  <a:path w="10110" h="13266" extrusionOk="0">
                    <a:moveTo>
                      <a:pt x="0" y="1"/>
                    </a:moveTo>
                    <a:lnTo>
                      <a:pt x="0" y="13265"/>
                    </a:lnTo>
                    <a:lnTo>
                      <a:pt x="10110" y="13265"/>
                    </a:lnTo>
                    <a:lnTo>
                      <a:pt x="10110" y="13145"/>
                    </a:lnTo>
                    <a:lnTo>
                      <a:pt x="121" y="13145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71"/>
              <p:cNvSpPr/>
              <p:nvPr/>
            </p:nvSpPr>
            <p:spPr>
              <a:xfrm>
                <a:off x="4938075" y="2261725"/>
                <a:ext cx="252050" cy="331650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13266" extrusionOk="0">
                    <a:moveTo>
                      <a:pt x="1" y="1"/>
                    </a:moveTo>
                    <a:lnTo>
                      <a:pt x="1" y="13265"/>
                    </a:lnTo>
                    <a:lnTo>
                      <a:pt x="10082" y="13265"/>
                    </a:lnTo>
                    <a:lnTo>
                      <a:pt x="10082" y="13145"/>
                    </a:lnTo>
                    <a:lnTo>
                      <a:pt x="121" y="13145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71"/>
              <p:cNvSpPr/>
              <p:nvPr/>
            </p:nvSpPr>
            <p:spPr>
              <a:xfrm>
                <a:off x="4964600" y="2232900"/>
                <a:ext cx="252775" cy="332350"/>
              </a:xfrm>
              <a:custGeom>
                <a:avLst/>
                <a:gdLst/>
                <a:ahLst/>
                <a:cxnLst/>
                <a:rect l="l" t="t" r="r" b="b"/>
                <a:pathLst>
                  <a:path w="10111" h="13294" extrusionOk="0">
                    <a:moveTo>
                      <a:pt x="1" y="1"/>
                    </a:moveTo>
                    <a:lnTo>
                      <a:pt x="1" y="13294"/>
                    </a:lnTo>
                    <a:lnTo>
                      <a:pt x="10110" y="13294"/>
                    </a:lnTo>
                    <a:lnTo>
                      <a:pt x="10110" y="13180"/>
                    </a:lnTo>
                    <a:lnTo>
                      <a:pt x="121" y="13180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71"/>
              <p:cNvSpPr/>
              <p:nvPr/>
            </p:nvSpPr>
            <p:spPr>
              <a:xfrm>
                <a:off x="4993450" y="2211500"/>
                <a:ext cx="241600" cy="330225"/>
              </a:xfrm>
              <a:custGeom>
                <a:avLst/>
                <a:gdLst/>
                <a:ahLst/>
                <a:cxnLst/>
                <a:rect l="l" t="t" r="r" b="b"/>
                <a:pathLst>
                  <a:path w="9664" h="13209" extrusionOk="0">
                    <a:moveTo>
                      <a:pt x="0" y="1"/>
                    </a:moveTo>
                    <a:lnTo>
                      <a:pt x="0" y="13209"/>
                    </a:lnTo>
                    <a:lnTo>
                      <a:pt x="9664" y="13209"/>
                    </a:lnTo>
                    <a:lnTo>
                      <a:pt x="96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71"/>
              <p:cNvSpPr/>
              <p:nvPr/>
            </p:nvSpPr>
            <p:spPr>
              <a:xfrm>
                <a:off x="5011125" y="228525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177" y="1"/>
                    </a:moveTo>
                    <a:cubicBezTo>
                      <a:pt x="114" y="57"/>
                      <a:pt x="85" y="121"/>
                      <a:pt x="57" y="178"/>
                    </a:cubicBezTo>
                    <a:cubicBezTo>
                      <a:pt x="29" y="270"/>
                      <a:pt x="0" y="326"/>
                      <a:pt x="0" y="383"/>
                    </a:cubicBezTo>
                    <a:cubicBezTo>
                      <a:pt x="0" y="475"/>
                      <a:pt x="29" y="531"/>
                      <a:pt x="57" y="588"/>
                    </a:cubicBezTo>
                    <a:cubicBezTo>
                      <a:pt x="85" y="652"/>
                      <a:pt x="114" y="708"/>
                      <a:pt x="177" y="765"/>
                    </a:cubicBezTo>
                    <a:lnTo>
                      <a:pt x="206" y="765"/>
                    </a:lnTo>
                    <a:cubicBezTo>
                      <a:pt x="177" y="737"/>
                      <a:pt x="177" y="708"/>
                      <a:pt x="142" y="652"/>
                    </a:cubicBezTo>
                    <a:cubicBezTo>
                      <a:pt x="114" y="623"/>
                      <a:pt x="114" y="560"/>
                      <a:pt x="114" y="531"/>
                    </a:cubicBezTo>
                    <a:cubicBezTo>
                      <a:pt x="85" y="475"/>
                      <a:pt x="85" y="447"/>
                      <a:pt x="85" y="383"/>
                    </a:cubicBezTo>
                    <a:cubicBezTo>
                      <a:pt x="85" y="355"/>
                      <a:pt x="85" y="298"/>
                      <a:pt x="114" y="270"/>
                    </a:cubicBezTo>
                    <a:cubicBezTo>
                      <a:pt x="114" y="206"/>
                      <a:pt x="114" y="178"/>
                      <a:pt x="142" y="121"/>
                    </a:cubicBezTo>
                    <a:cubicBezTo>
                      <a:pt x="177" y="93"/>
                      <a:pt x="177" y="29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71"/>
              <p:cNvSpPr/>
              <p:nvPr/>
            </p:nvSpPr>
            <p:spPr>
              <a:xfrm>
                <a:off x="5019075" y="2285250"/>
                <a:ext cx="44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765" extrusionOk="0">
                    <a:moveTo>
                      <a:pt x="149" y="1"/>
                    </a:moveTo>
                    <a:cubicBezTo>
                      <a:pt x="93" y="57"/>
                      <a:pt x="65" y="121"/>
                      <a:pt x="36" y="178"/>
                    </a:cubicBezTo>
                    <a:cubicBezTo>
                      <a:pt x="1" y="270"/>
                      <a:pt x="1" y="326"/>
                      <a:pt x="1" y="383"/>
                    </a:cubicBezTo>
                    <a:cubicBezTo>
                      <a:pt x="1" y="475"/>
                      <a:pt x="1" y="531"/>
                      <a:pt x="36" y="588"/>
                    </a:cubicBezTo>
                    <a:cubicBezTo>
                      <a:pt x="65" y="652"/>
                      <a:pt x="93" y="708"/>
                      <a:pt x="149" y="765"/>
                    </a:cubicBezTo>
                    <a:lnTo>
                      <a:pt x="178" y="765"/>
                    </a:lnTo>
                    <a:cubicBezTo>
                      <a:pt x="178" y="737"/>
                      <a:pt x="149" y="708"/>
                      <a:pt x="121" y="652"/>
                    </a:cubicBezTo>
                    <a:cubicBezTo>
                      <a:pt x="121" y="623"/>
                      <a:pt x="93" y="560"/>
                      <a:pt x="93" y="531"/>
                    </a:cubicBezTo>
                    <a:cubicBezTo>
                      <a:pt x="65" y="475"/>
                      <a:pt x="65" y="447"/>
                      <a:pt x="65" y="383"/>
                    </a:cubicBezTo>
                    <a:cubicBezTo>
                      <a:pt x="65" y="355"/>
                      <a:pt x="65" y="298"/>
                      <a:pt x="93" y="270"/>
                    </a:cubicBezTo>
                    <a:cubicBezTo>
                      <a:pt x="93" y="206"/>
                      <a:pt x="121" y="178"/>
                      <a:pt x="121" y="121"/>
                    </a:cubicBezTo>
                    <a:cubicBezTo>
                      <a:pt x="149" y="93"/>
                      <a:pt x="178" y="29"/>
                      <a:pt x="1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71"/>
              <p:cNvSpPr/>
              <p:nvPr/>
            </p:nvSpPr>
            <p:spPr>
              <a:xfrm>
                <a:off x="5027225" y="2289675"/>
                <a:ext cx="232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93" h="447" extrusionOk="0">
                    <a:moveTo>
                      <a:pt x="0" y="1"/>
                    </a:moveTo>
                    <a:lnTo>
                      <a:pt x="0" y="93"/>
                    </a:lnTo>
                    <a:lnTo>
                      <a:pt x="92" y="93"/>
                    </a:lnTo>
                    <a:lnTo>
                      <a:pt x="92" y="1"/>
                    </a:lnTo>
                    <a:close/>
                    <a:moveTo>
                      <a:pt x="0" y="354"/>
                    </a:moveTo>
                    <a:lnTo>
                      <a:pt x="0" y="446"/>
                    </a:lnTo>
                    <a:lnTo>
                      <a:pt x="92" y="446"/>
                    </a:lnTo>
                    <a:lnTo>
                      <a:pt x="92" y="35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71"/>
              <p:cNvSpPr/>
              <p:nvPr/>
            </p:nvSpPr>
            <p:spPr>
              <a:xfrm>
                <a:off x="5036775" y="2285975"/>
                <a:ext cx="97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390" h="623" extrusionOk="0">
                    <a:moveTo>
                      <a:pt x="269" y="92"/>
                    </a:moveTo>
                    <a:cubicBezTo>
                      <a:pt x="297" y="120"/>
                      <a:pt x="297" y="149"/>
                      <a:pt x="297" y="177"/>
                    </a:cubicBezTo>
                    <a:cubicBezTo>
                      <a:pt x="326" y="205"/>
                      <a:pt x="326" y="241"/>
                      <a:pt x="326" y="297"/>
                    </a:cubicBezTo>
                    <a:lnTo>
                      <a:pt x="326" y="326"/>
                    </a:lnTo>
                    <a:cubicBezTo>
                      <a:pt x="326" y="382"/>
                      <a:pt x="326" y="418"/>
                      <a:pt x="297" y="446"/>
                    </a:cubicBezTo>
                    <a:cubicBezTo>
                      <a:pt x="297" y="474"/>
                      <a:pt x="297" y="502"/>
                      <a:pt x="269" y="531"/>
                    </a:cubicBezTo>
                    <a:cubicBezTo>
                      <a:pt x="269" y="531"/>
                      <a:pt x="241" y="559"/>
                      <a:pt x="212" y="559"/>
                    </a:cubicBezTo>
                    <a:cubicBezTo>
                      <a:pt x="177" y="559"/>
                      <a:pt x="149" y="531"/>
                      <a:pt x="121" y="531"/>
                    </a:cubicBezTo>
                    <a:cubicBezTo>
                      <a:pt x="92" y="502"/>
                      <a:pt x="92" y="474"/>
                      <a:pt x="92" y="446"/>
                    </a:cubicBezTo>
                    <a:cubicBezTo>
                      <a:pt x="92" y="418"/>
                      <a:pt x="64" y="382"/>
                      <a:pt x="64" y="326"/>
                    </a:cubicBezTo>
                    <a:lnTo>
                      <a:pt x="64" y="297"/>
                    </a:lnTo>
                    <a:cubicBezTo>
                      <a:pt x="64" y="241"/>
                      <a:pt x="92" y="205"/>
                      <a:pt x="92" y="177"/>
                    </a:cubicBezTo>
                    <a:cubicBezTo>
                      <a:pt x="92" y="149"/>
                      <a:pt x="92" y="120"/>
                      <a:pt x="121" y="92"/>
                    </a:cubicBezTo>
                    <a:close/>
                    <a:moveTo>
                      <a:pt x="212" y="0"/>
                    </a:moveTo>
                    <a:cubicBezTo>
                      <a:pt x="177" y="0"/>
                      <a:pt x="149" y="28"/>
                      <a:pt x="121" y="28"/>
                    </a:cubicBezTo>
                    <a:cubicBezTo>
                      <a:pt x="92" y="28"/>
                      <a:pt x="64" y="64"/>
                      <a:pt x="64" y="92"/>
                    </a:cubicBezTo>
                    <a:cubicBezTo>
                      <a:pt x="36" y="92"/>
                      <a:pt x="36" y="120"/>
                      <a:pt x="0" y="177"/>
                    </a:cubicBezTo>
                    <a:lnTo>
                      <a:pt x="0" y="326"/>
                    </a:lnTo>
                    <a:lnTo>
                      <a:pt x="0" y="474"/>
                    </a:lnTo>
                    <a:cubicBezTo>
                      <a:pt x="36" y="502"/>
                      <a:pt x="36" y="531"/>
                      <a:pt x="64" y="559"/>
                    </a:cubicBezTo>
                    <a:cubicBezTo>
                      <a:pt x="64" y="594"/>
                      <a:pt x="92" y="594"/>
                      <a:pt x="121" y="594"/>
                    </a:cubicBezTo>
                    <a:cubicBezTo>
                      <a:pt x="149" y="623"/>
                      <a:pt x="177" y="623"/>
                      <a:pt x="212" y="623"/>
                    </a:cubicBezTo>
                    <a:cubicBezTo>
                      <a:pt x="241" y="623"/>
                      <a:pt x="269" y="623"/>
                      <a:pt x="297" y="594"/>
                    </a:cubicBezTo>
                    <a:cubicBezTo>
                      <a:pt x="297" y="594"/>
                      <a:pt x="326" y="594"/>
                      <a:pt x="354" y="559"/>
                    </a:cubicBezTo>
                    <a:cubicBezTo>
                      <a:pt x="354" y="531"/>
                      <a:pt x="389" y="502"/>
                      <a:pt x="389" y="474"/>
                    </a:cubicBezTo>
                    <a:lnTo>
                      <a:pt x="389" y="326"/>
                    </a:lnTo>
                    <a:lnTo>
                      <a:pt x="389" y="177"/>
                    </a:lnTo>
                    <a:cubicBezTo>
                      <a:pt x="389" y="120"/>
                      <a:pt x="354" y="92"/>
                      <a:pt x="354" y="92"/>
                    </a:cubicBezTo>
                    <a:cubicBezTo>
                      <a:pt x="326" y="64"/>
                      <a:pt x="297" y="28"/>
                      <a:pt x="297" y="28"/>
                    </a:cubicBezTo>
                    <a:cubicBezTo>
                      <a:pt x="269" y="28"/>
                      <a:pt x="241" y="0"/>
                      <a:pt x="2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71"/>
              <p:cNvSpPr/>
              <p:nvPr/>
            </p:nvSpPr>
            <p:spPr>
              <a:xfrm>
                <a:off x="5048625" y="2285975"/>
                <a:ext cx="102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1" h="623" extrusionOk="0">
                    <a:moveTo>
                      <a:pt x="297" y="92"/>
                    </a:moveTo>
                    <a:cubicBezTo>
                      <a:pt x="297" y="120"/>
                      <a:pt x="326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7" y="502"/>
                      <a:pt x="297" y="531"/>
                    </a:cubicBezTo>
                    <a:cubicBezTo>
                      <a:pt x="269" y="531"/>
                      <a:pt x="234" y="559"/>
                      <a:pt x="205" y="559"/>
                    </a:cubicBezTo>
                    <a:cubicBezTo>
                      <a:pt x="177" y="559"/>
                      <a:pt x="149" y="531"/>
                      <a:pt x="149" y="531"/>
                    </a:cubicBezTo>
                    <a:cubicBezTo>
                      <a:pt x="121" y="502"/>
                      <a:pt x="121" y="474"/>
                      <a:pt x="92" y="446"/>
                    </a:cubicBezTo>
                    <a:lnTo>
                      <a:pt x="92" y="326"/>
                    </a:lnTo>
                    <a:lnTo>
                      <a:pt x="92" y="297"/>
                    </a:lnTo>
                    <a:lnTo>
                      <a:pt x="92" y="177"/>
                    </a:lnTo>
                    <a:cubicBezTo>
                      <a:pt x="121" y="149"/>
                      <a:pt x="121" y="120"/>
                      <a:pt x="149" y="92"/>
                    </a:cubicBezTo>
                    <a:close/>
                    <a:moveTo>
                      <a:pt x="205" y="0"/>
                    </a:moveTo>
                    <a:cubicBezTo>
                      <a:pt x="177" y="0"/>
                      <a:pt x="149" y="28"/>
                      <a:pt x="121" y="28"/>
                    </a:cubicBezTo>
                    <a:cubicBezTo>
                      <a:pt x="92" y="28"/>
                      <a:pt x="92" y="64"/>
                      <a:pt x="57" y="92"/>
                    </a:cubicBezTo>
                    <a:cubicBezTo>
                      <a:pt x="57" y="92"/>
                      <a:pt x="29" y="120"/>
                      <a:pt x="29" y="177"/>
                    </a:cubicBezTo>
                    <a:cubicBezTo>
                      <a:pt x="0" y="205"/>
                      <a:pt x="0" y="269"/>
                      <a:pt x="0" y="326"/>
                    </a:cubicBezTo>
                    <a:cubicBezTo>
                      <a:pt x="0" y="382"/>
                      <a:pt x="0" y="418"/>
                      <a:pt x="29" y="474"/>
                    </a:cubicBezTo>
                    <a:cubicBezTo>
                      <a:pt x="29" y="502"/>
                      <a:pt x="57" y="531"/>
                      <a:pt x="57" y="559"/>
                    </a:cubicBezTo>
                    <a:cubicBezTo>
                      <a:pt x="92" y="594"/>
                      <a:pt x="92" y="594"/>
                      <a:pt x="121" y="594"/>
                    </a:cubicBezTo>
                    <a:cubicBezTo>
                      <a:pt x="149" y="623"/>
                      <a:pt x="177" y="623"/>
                      <a:pt x="205" y="623"/>
                    </a:cubicBezTo>
                    <a:cubicBezTo>
                      <a:pt x="234" y="623"/>
                      <a:pt x="269" y="623"/>
                      <a:pt x="297" y="594"/>
                    </a:cubicBezTo>
                    <a:cubicBezTo>
                      <a:pt x="326" y="594"/>
                      <a:pt x="354" y="594"/>
                      <a:pt x="354" y="559"/>
                    </a:cubicBezTo>
                    <a:cubicBezTo>
                      <a:pt x="382" y="531"/>
                      <a:pt x="382" y="502"/>
                      <a:pt x="411" y="474"/>
                    </a:cubicBezTo>
                    <a:lnTo>
                      <a:pt x="411" y="326"/>
                    </a:lnTo>
                    <a:lnTo>
                      <a:pt x="411" y="177"/>
                    </a:lnTo>
                    <a:cubicBezTo>
                      <a:pt x="382" y="120"/>
                      <a:pt x="382" y="92"/>
                      <a:pt x="354" y="92"/>
                    </a:cubicBezTo>
                    <a:cubicBezTo>
                      <a:pt x="354" y="64"/>
                      <a:pt x="326" y="28"/>
                      <a:pt x="297" y="28"/>
                    </a:cubicBezTo>
                    <a:cubicBezTo>
                      <a:pt x="269" y="28"/>
                      <a:pt x="234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71"/>
              <p:cNvSpPr/>
              <p:nvPr/>
            </p:nvSpPr>
            <p:spPr>
              <a:xfrm>
                <a:off x="5065600" y="2294100"/>
                <a:ext cx="51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93" extrusionOk="0">
                    <a:moveTo>
                      <a:pt x="0" y="1"/>
                    </a:moveTo>
                    <a:lnTo>
                      <a:pt x="0" y="93"/>
                    </a:lnTo>
                    <a:lnTo>
                      <a:pt x="206" y="93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71"/>
              <p:cNvSpPr/>
              <p:nvPr/>
            </p:nvSpPr>
            <p:spPr>
              <a:xfrm>
                <a:off x="5077450" y="2292675"/>
                <a:ext cx="1027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35" extrusionOk="0">
                    <a:moveTo>
                      <a:pt x="0" y="1"/>
                    </a:moveTo>
                    <a:lnTo>
                      <a:pt x="0" y="58"/>
                    </a:lnTo>
                    <a:lnTo>
                      <a:pt x="411" y="58"/>
                    </a:lnTo>
                    <a:lnTo>
                      <a:pt x="411" y="1"/>
                    </a:lnTo>
                    <a:close/>
                    <a:moveTo>
                      <a:pt x="0" y="178"/>
                    </a:moveTo>
                    <a:lnTo>
                      <a:pt x="0" y="234"/>
                    </a:lnTo>
                    <a:lnTo>
                      <a:pt x="411" y="234"/>
                    </a:lnTo>
                    <a:lnTo>
                      <a:pt x="411" y="17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71"/>
              <p:cNvSpPr/>
              <p:nvPr/>
            </p:nvSpPr>
            <p:spPr>
              <a:xfrm>
                <a:off x="5090700" y="2290400"/>
                <a:ext cx="1030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8" extrusionOk="0">
                    <a:moveTo>
                      <a:pt x="1" y="0"/>
                    </a:moveTo>
                    <a:lnTo>
                      <a:pt x="1" y="64"/>
                    </a:lnTo>
                    <a:lnTo>
                      <a:pt x="355" y="205"/>
                    </a:lnTo>
                    <a:lnTo>
                      <a:pt x="1" y="354"/>
                    </a:lnTo>
                    <a:lnTo>
                      <a:pt x="1" y="417"/>
                    </a:lnTo>
                    <a:lnTo>
                      <a:pt x="411" y="269"/>
                    </a:lnTo>
                    <a:lnTo>
                      <a:pt x="411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71"/>
              <p:cNvSpPr/>
              <p:nvPr/>
            </p:nvSpPr>
            <p:spPr>
              <a:xfrm>
                <a:off x="5103975" y="2290400"/>
                <a:ext cx="10275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8" extrusionOk="0">
                    <a:moveTo>
                      <a:pt x="1" y="0"/>
                    </a:moveTo>
                    <a:lnTo>
                      <a:pt x="1" y="64"/>
                    </a:lnTo>
                    <a:lnTo>
                      <a:pt x="354" y="205"/>
                    </a:lnTo>
                    <a:lnTo>
                      <a:pt x="1" y="354"/>
                    </a:lnTo>
                    <a:lnTo>
                      <a:pt x="1" y="417"/>
                    </a:lnTo>
                    <a:lnTo>
                      <a:pt x="411" y="269"/>
                    </a:lnTo>
                    <a:lnTo>
                      <a:pt x="411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71"/>
              <p:cNvSpPr/>
              <p:nvPr/>
            </p:nvSpPr>
            <p:spPr>
              <a:xfrm>
                <a:off x="5116350" y="2285250"/>
                <a:ext cx="60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765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64" y="57"/>
                    </a:lnTo>
                    <a:lnTo>
                      <a:pt x="93" y="93"/>
                    </a:lnTo>
                    <a:lnTo>
                      <a:pt x="93" y="121"/>
                    </a:lnTo>
                    <a:lnTo>
                      <a:pt x="93" y="298"/>
                    </a:lnTo>
                    <a:cubicBezTo>
                      <a:pt x="93" y="326"/>
                      <a:pt x="93" y="326"/>
                      <a:pt x="121" y="355"/>
                    </a:cubicBezTo>
                    <a:lnTo>
                      <a:pt x="149" y="383"/>
                    </a:lnTo>
                    <a:lnTo>
                      <a:pt x="178" y="383"/>
                    </a:lnTo>
                    <a:cubicBezTo>
                      <a:pt x="149" y="383"/>
                      <a:pt x="121" y="411"/>
                      <a:pt x="121" y="411"/>
                    </a:cubicBezTo>
                    <a:cubicBezTo>
                      <a:pt x="121" y="447"/>
                      <a:pt x="93" y="447"/>
                      <a:pt x="93" y="475"/>
                    </a:cubicBezTo>
                    <a:lnTo>
                      <a:pt x="93" y="680"/>
                    </a:lnTo>
                    <a:lnTo>
                      <a:pt x="93" y="708"/>
                    </a:lnTo>
                    <a:lnTo>
                      <a:pt x="1" y="708"/>
                    </a:lnTo>
                    <a:lnTo>
                      <a:pt x="1" y="765"/>
                    </a:lnTo>
                    <a:lnTo>
                      <a:pt x="64" y="765"/>
                    </a:lnTo>
                    <a:cubicBezTo>
                      <a:pt x="93" y="765"/>
                      <a:pt x="93" y="765"/>
                      <a:pt x="121" y="737"/>
                    </a:cubicBezTo>
                    <a:cubicBezTo>
                      <a:pt x="121" y="737"/>
                      <a:pt x="149" y="737"/>
                      <a:pt x="149" y="708"/>
                    </a:cubicBezTo>
                    <a:lnTo>
                      <a:pt x="149" y="652"/>
                    </a:lnTo>
                    <a:lnTo>
                      <a:pt x="149" y="475"/>
                    </a:lnTo>
                    <a:lnTo>
                      <a:pt x="178" y="447"/>
                    </a:lnTo>
                    <a:lnTo>
                      <a:pt x="213" y="447"/>
                    </a:lnTo>
                    <a:cubicBezTo>
                      <a:pt x="213" y="411"/>
                      <a:pt x="213" y="411"/>
                      <a:pt x="241" y="411"/>
                    </a:cubicBezTo>
                    <a:lnTo>
                      <a:pt x="241" y="355"/>
                    </a:lnTo>
                    <a:lnTo>
                      <a:pt x="213" y="355"/>
                    </a:lnTo>
                    <a:cubicBezTo>
                      <a:pt x="178" y="355"/>
                      <a:pt x="178" y="355"/>
                      <a:pt x="178" y="326"/>
                    </a:cubicBezTo>
                    <a:cubicBezTo>
                      <a:pt x="178" y="326"/>
                      <a:pt x="149" y="326"/>
                      <a:pt x="149" y="298"/>
                    </a:cubicBezTo>
                    <a:lnTo>
                      <a:pt x="149" y="121"/>
                    </a:lnTo>
                    <a:lnTo>
                      <a:pt x="149" y="57"/>
                    </a:lnTo>
                    <a:lnTo>
                      <a:pt x="121" y="29"/>
                    </a:lnTo>
                    <a:cubicBezTo>
                      <a:pt x="93" y="29"/>
                      <a:pt x="93" y="29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71"/>
              <p:cNvSpPr/>
              <p:nvPr/>
            </p:nvSpPr>
            <p:spPr>
              <a:xfrm>
                <a:off x="5128925" y="2285250"/>
                <a:ext cx="44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765" extrusionOk="0">
                    <a:moveTo>
                      <a:pt x="0" y="1"/>
                    </a:moveTo>
                    <a:cubicBezTo>
                      <a:pt x="0" y="57"/>
                      <a:pt x="28" y="93"/>
                      <a:pt x="64" y="121"/>
                    </a:cubicBezTo>
                    <a:cubicBezTo>
                      <a:pt x="64" y="178"/>
                      <a:pt x="92" y="206"/>
                      <a:pt x="92" y="270"/>
                    </a:cubicBezTo>
                    <a:cubicBezTo>
                      <a:pt x="120" y="298"/>
                      <a:pt x="120" y="355"/>
                      <a:pt x="120" y="383"/>
                    </a:cubicBezTo>
                    <a:cubicBezTo>
                      <a:pt x="120" y="447"/>
                      <a:pt x="120" y="475"/>
                      <a:pt x="92" y="531"/>
                    </a:cubicBezTo>
                    <a:cubicBezTo>
                      <a:pt x="92" y="560"/>
                      <a:pt x="64" y="623"/>
                      <a:pt x="64" y="652"/>
                    </a:cubicBezTo>
                    <a:cubicBezTo>
                      <a:pt x="28" y="708"/>
                      <a:pt x="0" y="737"/>
                      <a:pt x="0" y="765"/>
                    </a:cubicBezTo>
                    <a:lnTo>
                      <a:pt x="28" y="765"/>
                    </a:lnTo>
                    <a:cubicBezTo>
                      <a:pt x="92" y="708"/>
                      <a:pt x="120" y="652"/>
                      <a:pt x="149" y="588"/>
                    </a:cubicBezTo>
                    <a:cubicBezTo>
                      <a:pt x="177" y="531"/>
                      <a:pt x="177" y="475"/>
                      <a:pt x="177" y="383"/>
                    </a:cubicBezTo>
                    <a:cubicBezTo>
                      <a:pt x="177" y="326"/>
                      <a:pt x="177" y="270"/>
                      <a:pt x="149" y="178"/>
                    </a:cubicBezTo>
                    <a:cubicBezTo>
                      <a:pt x="120" y="121"/>
                      <a:pt x="92" y="57"/>
                      <a:pt x="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71"/>
              <p:cNvSpPr/>
              <p:nvPr/>
            </p:nvSpPr>
            <p:spPr>
              <a:xfrm>
                <a:off x="5028800" y="2316200"/>
                <a:ext cx="517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765" extrusionOk="0">
                    <a:moveTo>
                      <a:pt x="142" y="1"/>
                    </a:moveTo>
                    <a:lnTo>
                      <a:pt x="114" y="29"/>
                    </a:lnTo>
                    <a:cubicBezTo>
                      <a:pt x="86" y="29"/>
                      <a:pt x="86" y="29"/>
                      <a:pt x="86" y="57"/>
                    </a:cubicBezTo>
                    <a:cubicBezTo>
                      <a:pt x="58" y="57"/>
                      <a:pt x="58" y="93"/>
                      <a:pt x="58" y="121"/>
                    </a:cubicBezTo>
                    <a:lnTo>
                      <a:pt x="58" y="298"/>
                    </a:lnTo>
                    <a:lnTo>
                      <a:pt x="58" y="326"/>
                    </a:lnTo>
                    <a:cubicBezTo>
                      <a:pt x="58" y="326"/>
                      <a:pt x="29" y="326"/>
                      <a:pt x="29" y="355"/>
                    </a:cubicBezTo>
                    <a:lnTo>
                      <a:pt x="1" y="355"/>
                    </a:lnTo>
                    <a:lnTo>
                      <a:pt x="1" y="411"/>
                    </a:lnTo>
                    <a:lnTo>
                      <a:pt x="29" y="411"/>
                    </a:lnTo>
                    <a:lnTo>
                      <a:pt x="58" y="447"/>
                    </a:lnTo>
                    <a:lnTo>
                      <a:pt x="58" y="475"/>
                    </a:lnTo>
                    <a:lnTo>
                      <a:pt x="58" y="652"/>
                    </a:lnTo>
                    <a:cubicBezTo>
                      <a:pt x="58" y="680"/>
                      <a:pt x="58" y="680"/>
                      <a:pt x="86" y="708"/>
                    </a:cubicBezTo>
                    <a:cubicBezTo>
                      <a:pt x="86" y="708"/>
                      <a:pt x="86" y="737"/>
                      <a:pt x="114" y="737"/>
                    </a:cubicBezTo>
                    <a:lnTo>
                      <a:pt x="142" y="765"/>
                    </a:lnTo>
                    <a:lnTo>
                      <a:pt x="206" y="765"/>
                    </a:lnTo>
                    <a:lnTo>
                      <a:pt x="206" y="708"/>
                    </a:lnTo>
                    <a:lnTo>
                      <a:pt x="142" y="708"/>
                    </a:lnTo>
                    <a:lnTo>
                      <a:pt x="142" y="652"/>
                    </a:lnTo>
                    <a:lnTo>
                      <a:pt x="114" y="475"/>
                    </a:lnTo>
                    <a:lnTo>
                      <a:pt x="114" y="411"/>
                    </a:lnTo>
                    <a:lnTo>
                      <a:pt x="86" y="383"/>
                    </a:lnTo>
                    <a:lnTo>
                      <a:pt x="29" y="383"/>
                    </a:lnTo>
                    <a:cubicBezTo>
                      <a:pt x="86" y="383"/>
                      <a:pt x="86" y="383"/>
                      <a:pt x="114" y="355"/>
                    </a:cubicBezTo>
                    <a:lnTo>
                      <a:pt x="114" y="298"/>
                    </a:lnTo>
                    <a:lnTo>
                      <a:pt x="142" y="93"/>
                    </a:lnTo>
                    <a:lnTo>
                      <a:pt x="142" y="57"/>
                    </a:lnTo>
                    <a:lnTo>
                      <a:pt x="206" y="57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71"/>
              <p:cNvSpPr/>
              <p:nvPr/>
            </p:nvSpPr>
            <p:spPr>
              <a:xfrm>
                <a:off x="5041200" y="2316200"/>
                <a:ext cx="53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765" extrusionOk="0">
                    <a:moveTo>
                      <a:pt x="149" y="1"/>
                    </a:moveTo>
                    <a:cubicBezTo>
                      <a:pt x="92" y="57"/>
                      <a:pt x="64" y="121"/>
                      <a:pt x="35" y="178"/>
                    </a:cubicBezTo>
                    <a:cubicBezTo>
                      <a:pt x="0" y="234"/>
                      <a:pt x="0" y="326"/>
                      <a:pt x="0" y="383"/>
                    </a:cubicBezTo>
                    <a:cubicBezTo>
                      <a:pt x="0" y="447"/>
                      <a:pt x="0" y="531"/>
                      <a:pt x="35" y="588"/>
                    </a:cubicBezTo>
                    <a:cubicBezTo>
                      <a:pt x="64" y="652"/>
                      <a:pt x="92" y="708"/>
                      <a:pt x="149" y="765"/>
                    </a:cubicBezTo>
                    <a:lnTo>
                      <a:pt x="212" y="765"/>
                    </a:lnTo>
                    <a:cubicBezTo>
                      <a:pt x="177" y="737"/>
                      <a:pt x="149" y="680"/>
                      <a:pt x="120" y="652"/>
                    </a:cubicBezTo>
                    <a:cubicBezTo>
                      <a:pt x="120" y="588"/>
                      <a:pt x="92" y="560"/>
                      <a:pt x="92" y="503"/>
                    </a:cubicBezTo>
                    <a:cubicBezTo>
                      <a:pt x="92" y="475"/>
                      <a:pt x="64" y="411"/>
                      <a:pt x="64" y="383"/>
                    </a:cubicBezTo>
                    <a:cubicBezTo>
                      <a:pt x="64" y="326"/>
                      <a:pt x="92" y="298"/>
                      <a:pt x="92" y="234"/>
                    </a:cubicBezTo>
                    <a:cubicBezTo>
                      <a:pt x="92" y="206"/>
                      <a:pt x="120" y="149"/>
                      <a:pt x="120" y="121"/>
                    </a:cubicBezTo>
                    <a:cubicBezTo>
                      <a:pt x="149" y="57"/>
                      <a:pt x="177" y="29"/>
                      <a:pt x="2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71"/>
              <p:cNvSpPr/>
              <p:nvPr/>
            </p:nvSpPr>
            <p:spPr>
              <a:xfrm>
                <a:off x="5048625" y="2321350"/>
                <a:ext cx="9575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18" extrusionOk="0">
                    <a:moveTo>
                      <a:pt x="382" y="0"/>
                    </a:moveTo>
                    <a:lnTo>
                      <a:pt x="0" y="177"/>
                    </a:lnTo>
                    <a:lnTo>
                      <a:pt x="0" y="241"/>
                    </a:lnTo>
                    <a:lnTo>
                      <a:pt x="382" y="417"/>
                    </a:lnTo>
                    <a:lnTo>
                      <a:pt x="382" y="354"/>
                    </a:lnTo>
                    <a:lnTo>
                      <a:pt x="57" y="205"/>
                    </a:lnTo>
                    <a:lnTo>
                      <a:pt x="382" y="64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71"/>
              <p:cNvSpPr/>
              <p:nvPr/>
            </p:nvSpPr>
            <p:spPr>
              <a:xfrm>
                <a:off x="5061875" y="2316925"/>
                <a:ext cx="887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95" extrusionOk="0">
                    <a:moveTo>
                      <a:pt x="178" y="0"/>
                    </a:moveTo>
                    <a:cubicBezTo>
                      <a:pt x="178" y="28"/>
                      <a:pt x="149" y="28"/>
                      <a:pt x="121" y="64"/>
                    </a:cubicBezTo>
                    <a:lnTo>
                      <a:pt x="57" y="64"/>
                    </a:lnTo>
                    <a:cubicBezTo>
                      <a:pt x="29" y="92"/>
                      <a:pt x="29" y="92"/>
                      <a:pt x="1" y="92"/>
                    </a:cubicBezTo>
                    <a:lnTo>
                      <a:pt x="1" y="120"/>
                    </a:lnTo>
                    <a:lnTo>
                      <a:pt x="149" y="120"/>
                    </a:lnTo>
                    <a:lnTo>
                      <a:pt x="149" y="531"/>
                    </a:lnTo>
                    <a:lnTo>
                      <a:pt x="1" y="531"/>
                    </a:lnTo>
                    <a:lnTo>
                      <a:pt x="1" y="594"/>
                    </a:lnTo>
                    <a:lnTo>
                      <a:pt x="355" y="594"/>
                    </a:lnTo>
                    <a:lnTo>
                      <a:pt x="355" y="531"/>
                    </a:lnTo>
                    <a:lnTo>
                      <a:pt x="206" y="531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71"/>
              <p:cNvSpPr/>
              <p:nvPr/>
            </p:nvSpPr>
            <p:spPr>
              <a:xfrm>
                <a:off x="5076550" y="2316925"/>
                <a:ext cx="104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23" extrusionOk="0">
                    <a:moveTo>
                      <a:pt x="213" y="64"/>
                    </a:moveTo>
                    <a:cubicBezTo>
                      <a:pt x="242" y="64"/>
                      <a:pt x="270" y="92"/>
                      <a:pt x="298" y="92"/>
                    </a:cubicBezTo>
                    <a:cubicBezTo>
                      <a:pt x="298" y="120"/>
                      <a:pt x="326" y="120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2"/>
                      <a:pt x="298" y="531"/>
                    </a:cubicBezTo>
                    <a:lnTo>
                      <a:pt x="150" y="531"/>
                    </a:lnTo>
                    <a:cubicBezTo>
                      <a:pt x="121" y="502"/>
                      <a:pt x="121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121" y="120"/>
                      <a:pt x="121" y="120"/>
                      <a:pt x="150" y="92"/>
                    </a:cubicBezTo>
                    <a:cubicBezTo>
                      <a:pt x="150" y="92"/>
                      <a:pt x="178" y="64"/>
                      <a:pt x="213" y="64"/>
                    </a:cubicBezTo>
                    <a:close/>
                    <a:moveTo>
                      <a:pt x="213" y="0"/>
                    </a:moveTo>
                    <a:cubicBezTo>
                      <a:pt x="178" y="0"/>
                      <a:pt x="150" y="0"/>
                      <a:pt x="121" y="28"/>
                    </a:cubicBezTo>
                    <a:cubicBezTo>
                      <a:pt x="121" y="28"/>
                      <a:pt x="93" y="28"/>
                      <a:pt x="65" y="64"/>
                    </a:cubicBezTo>
                    <a:cubicBezTo>
                      <a:pt x="65" y="92"/>
                      <a:pt x="36" y="120"/>
                      <a:pt x="36" y="149"/>
                    </a:cubicBezTo>
                    <a:cubicBezTo>
                      <a:pt x="36" y="205"/>
                      <a:pt x="1" y="241"/>
                      <a:pt x="1" y="297"/>
                    </a:cubicBezTo>
                    <a:cubicBezTo>
                      <a:pt x="1" y="354"/>
                      <a:pt x="36" y="418"/>
                      <a:pt x="36" y="446"/>
                    </a:cubicBezTo>
                    <a:cubicBezTo>
                      <a:pt x="36" y="502"/>
                      <a:pt x="65" y="531"/>
                      <a:pt x="65" y="531"/>
                    </a:cubicBezTo>
                    <a:cubicBezTo>
                      <a:pt x="93" y="559"/>
                      <a:pt x="121" y="594"/>
                      <a:pt x="121" y="594"/>
                    </a:cubicBezTo>
                    <a:cubicBezTo>
                      <a:pt x="150" y="594"/>
                      <a:pt x="178" y="623"/>
                      <a:pt x="213" y="623"/>
                    </a:cubicBezTo>
                    <a:cubicBezTo>
                      <a:pt x="242" y="623"/>
                      <a:pt x="270" y="594"/>
                      <a:pt x="298" y="594"/>
                    </a:cubicBezTo>
                    <a:cubicBezTo>
                      <a:pt x="326" y="594"/>
                      <a:pt x="355" y="559"/>
                      <a:pt x="355" y="531"/>
                    </a:cubicBezTo>
                    <a:cubicBezTo>
                      <a:pt x="390" y="531"/>
                      <a:pt x="390" y="502"/>
                      <a:pt x="418" y="446"/>
                    </a:cubicBezTo>
                    <a:lnTo>
                      <a:pt x="418" y="297"/>
                    </a:lnTo>
                    <a:lnTo>
                      <a:pt x="418" y="149"/>
                    </a:lnTo>
                    <a:cubicBezTo>
                      <a:pt x="390" y="120"/>
                      <a:pt x="390" y="92"/>
                      <a:pt x="355" y="64"/>
                    </a:cubicBezTo>
                    <a:cubicBezTo>
                      <a:pt x="355" y="28"/>
                      <a:pt x="326" y="28"/>
                      <a:pt x="298" y="28"/>
                    </a:cubicBezTo>
                    <a:cubicBezTo>
                      <a:pt x="270" y="0"/>
                      <a:pt x="242" y="0"/>
                      <a:pt x="2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71"/>
              <p:cNvSpPr/>
              <p:nvPr/>
            </p:nvSpPr>
            <p:spPr>
              <a:xfrm>
                <a:off x="5089125" y="2316925"/>
                <a:ext cx="104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623" extrusionOk="0">
                    <a:moveTo>
                      <a:pt x="205" y="64"/>
                    </a:moveTo>
                    <a:cubicBezTo>
                      <a:pt x="241" y="64"/>
                      <a:pt x="269" y="92"/>
                      <a:pt x="269" y="92"/>
                    </a:cubicBezTo>
                    <a:cubicBezTo>
                      <a:pt x="297" y="120"/>
                      <a:pt x="297" y="120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297" y="474"/>
                      <a:pt x="297" y="502"/>
                      <a:pt x="269" y="531"/>
                    </a:cubicBezTo>
                    <a:lnTo>
                      <a:pt x="121" y="531"/>
                    </a:lnTo>
                    <a:cubicBezTo>
                      <a:pt x="121" y="502"/>
                      <a:pt x="92" y="474"/>
                      <a:pt x="92" y="446"/>
                    </a:cubicBezTo>
                    <a:lnTo>
                      <a:pt x="92" y="326"/>
                    </a:lnTo>
                    <a:lnTo>
                      <a:pt x="92" y="297"/>
                    </a:lnTo>
                    <a:lnTo>
                      <a:pt x="92" y="177"/>
                    </a:lnTo>
                    <a:cubicBezTo>
                      <a:pt x="92" y="120"/>
                      <a:pt x="121" y="120"/>
                      <a:pt x="121" y="92"/>
                    </a:cubicBezTo>
                    <a:cubicBezTo>
                      <a:pt x="149" y="92"/>
                      <a:pt x="177" y="64"/>
                      <a:pt x="205" y="64"/>
                    </a:cubicBezTo>
                    <a:close/>
                    <a:moveTo>
                      <a:pt x="205" y="0"/>
                    </a:moveTo>
                    <a:cubicBezTo>
                      <a:pt x="177" y="0"/>
                      <a:pt x="149" y="0"/>
                      <a:pt x="121" y="28"/>
                    </a:cubicBezTo>
                    <a:cubicBezTo>
                      <a:pt x="92" y="28"/>
                      <a:pt x="64" y="28"/>
                      <a:pt x="64" y="64"/>
                    </a:cubicBezTo>
                    <a:cubicBezTo>
                      <a:pt x="29" y="92"/>
                      <a:pt x="29" y="120"/>
                      <a:pt x="0" y="149"/>
                    </a:cubicBezTo>
                    <a:lnTo>
                      <a:pt x="0" y="297"/>
                    </a:lnTo>
                    <a:lnTo>
                      <a:pt x="0" y="446"/>
                    </a:lnTo>
                    <a:cubicBezTo>
                      <a:pt x="29" y="502"/>
                      <a:pt x="29" y="531"/>
                      <a:pt x="64" y="531"/>
                    </a:cubicBezTo>
                    <a:cubicBezTo>
                      <a:pt x="64" y="559"/>
                      <a:pt x="92" y="594"/>
                      <a:pt x="121" y="594"/>
                    </a:cubicBezTo>
                    <a:cubicBezTo>
                      <a:pt x="149" y="594"/>
                      <a:pt x="177" y="623"/>
                      <a:pt x="205" y="623"/>
                    </a:cubicBezTo>
                    <a:cubicBezTo>
                      <a:pt x="241" y="623"/>
                      <a:pt x="269" y="594"/>
                      <a:pt x="297" y="594"/>
                    </a:cubicBezTo>
                    <a:cubicBezTo>
                      <a:pt x="297" y="594"/>
                      <a:pt x="326" y="559"/>
                      <a:pt x="354" y="531"/>
                    </a:cubicBezTo>
                    <a:cubicBezTo>
                      <a:pt x="354" y="531"/>
                      <a:pt x="382" y="502"/>
                      <a:pt x="382" y="446"/>
                    </a:cubicBezTo>
                    <a:cubicBezTo>
                      <a:pt x="382" y="418"/>
                      <a:pt x="418" y="354"/>
                      <a:pt x="418" y="297"/>
                    </a:cubicBezTo>
                    <a:cubicBezTo>
                      <a:pt x="418" y="241"/>
                      <a:pt x="382" y="205"/>
                      <a:pt x="382" y="149"/>
                    </a:cubicBezTo>
                    <a:cubicBezTo>
                      <a:pt x="382" y="120"/>
                      <a:pt x="354" y="92"/>
                      <a:pt x="354" y="64"/>
                    </a:cubicBezTo>
                    <a:cubicBezTo>
                      <a:pt x="326" y="28"/>
                      <a:pt x="297" y="28"/>
                      <a:pt x="297" y="28"/>
                    </a:cubicBezTo>
                    <a:cubicBezTo>
                      <a:pt x="269" y="0"/>
                      <a:pt x="241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71"/>
              <p:cNvSpPr/>
              <p:nvPr/>
            </p:nvSpPr>
            <p:spPr>
              <a:xfrm>
                <a:off x="5106100" y="2316925"/>
                <a:ext cx="887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95" extrusionOk="0">
                    <a:moveTo>
                      <a:pt x="177" y="0"/>
                    </a:moveTo>
                    <a:cubicBezTo>
                      <a:pt x="177" y="28"/>
                      <a:pt x="149" y="28"/>
                      <a:pt x="121" y="64"/>
                    </a:cubicBezTo>
                    <a:lnTo>
                      <a:pt x="57" y="64"/>
                    </a:lnTo>
                    <a:cubicBezTo>
                      <a:pt x="29" y="92"/>
                      <a:pt x="29" y="92"/>
                      <a:pt x="0" y="92"/>
                    </a:cubicBezTo>
                    <a:lnTo>
                      <a:pt x="0" y="120"/>
                    </a:lnTo>
                    <a:lnTo>
                      <a:pt x="149" y="120"/>
                    </a:lnTo>
                    <a:lnTo>
                      <a:pt x="149" y="531"/>
                    </a:lnTo>
                    <a:lnTo>
                      <a:pt x="0" y="531"/>
                    </a:lnTo>
                    <a:lnTo>
                      <a:pt x="0" y="594"/>
                    </a:lnTo>
                    <a:lnTo>
                      <a:pt x="354" y="594"/>
                    </a:lnTo>
                    <a:lnTo>
                      <a:pt x="354" y="531"/>
                    </a:lnTo>
                    <a:lnTo>
                      <a:pt x="206" y="531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71"/>
              <p:cNvSpPr/>
              <p:nvPr/>
            </p:nvSpPr>
            <p:spPr>
              <a:xfrm>
                <a:off x="5120775" y="2316925"/>
                <a:ext cx="104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623" extrusionOk="0">
                    <a:moveTo>
                      <a:pt x="213" y="64"/>
                    </a:moveTo>
                    <a:cubicBezTo>
                      <a:pt x="241" y="64"/>
                      <a:pt x="269" y="92"/>
                      <a:pt x="298" y="92"/>
                    </a:cubicBezTo>
                    <a:cubicBezTo>
                      <a:pt x="298" y="120"/>
                      <a:pt x="326" y="120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2"/>
                      <a:pt x="298" y="531"/>
                    </a:cubicBezTo>
                    <a:lnTo>
                      <a:pt x="149" y="531"/>
                    </a:lnTo>
                    <a:cubicBezTo>
                      <a:pt x="121" y="502"/>
                      <a:pt x="121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121" y="120"/>
                      <a:pt x="121" y="120"/>
                      <a:pt x="149" y="92"/>
                    </a:cubicBezTo>
                    <a:cubicBezTo>
                      <a:pt x="149" y="92"/>
                      <a:pt x="177" y="64"/>
                      <a:pt x="213" y="64"/>
                    </a:cubicBezTo>
                    <a:close/>
                    <a:moveTo>
                      <a:pt x="213" y="0"/>
                    </a:moveTo>
                    <a:cubicBezTo>
                      <a:pt x="177" y="0"/>
                      <a:pt x="149" y="0"/>
                      <a:pt x="121" y="28"/>
                    </a:cubicBezTo>
                    <a:cubicBezTo>
                      <a:pt x="121" y="28"/>
                      <a:pt x="93" y="28"/>
                      <a:pt x="64" y="64"/>
                    </a:cubicBezTo>
                    <a:cubicBezTo>
                      <a:pt x="64" y="92"/>
                      <a:pt x="36" y="120"/>
                      <a:pt x="36" y="149"/>
                    </a:cubicBezTo>
                    <a:cubicBezTo>
                      <a:pt x="36" y="205"/>
                      <a:pt x="1" y="241"/>
                      <a:pt x="1" y="297"/>
                    </a:cubicBezTo>
                    <a:cubicBezTo>
                      <a:pt x="1" y="354"/>
                      <a:pt x="36" y="418"/>
                      <a:pt x="36" y="446"/>
                    </a:cubicBezTo>
                    <a:cubicBezTo>
                      <a:pt x="36" y="502"/>
                      <a:pt x="64" y="531"/>
                      <a:pt x="64" y="531"/>
                    </a:cubicBezTo>
                    <a:cubicBezTo>
                      <a:pt x="93" y="559"/>
                      <a:pt x="121" y="594"/>
                      <a:pt x="121" y="594"/>
                    </a:cubicBezTo>
                    <a:cubicBezTo>
                      <a:pt x="149" y="594"/>
                      <a:pt x="177" y="623"/>
                      <a:pt x="213" y="623"/>
                    </a:cubicBezTo>
                    <a:cubicBezTo>
                      <a:pt x="241" y="623"/>
                      <a:pt x="269" y="594"/>
                      <a:pt x="298" y="594"/>
                    </a:cubicBezTo>
                    <a:cubicBezTo>
                      <a:pt x="326" y="594"/>
                      <a:pt x="354" y="559"/>
                      <a:pt x="354" y="531"/>
                    </a:cubicBezTo>
                    <a:cubicBezTo>
                      <a:pt x="390" y="531"/>
                      <a:pt x="390" y="502"/>
                      <a:pt x="418" y="446"/>
                    </a:cubicBezTo>
                    <a:lnTo>
                      <a:pt x="418" y="297"/>
                    </a:lnTo>
                    <a:lnTo>
                      <a:pt x="418" y="149"/>
                    </a:lnTo>
                    <a:cubicBezTo>
                      <a:pt x="390" y="120"/>
                      <a:pt x="390" y="92"/>
                      <a:pt x="354" y="64"/>
                    </a:cubicBezTo>
                    <a:cubicBezTo>
                      <a:pt x="354" y="28"/>
                      <a:pt x="326" y="28"/>
                      <a:pt x="298" y="28"/>
                    </a:cubicBezTo>
                    <a:cubicBezTo>
                      <a:pt x="269" y="0"/>
                      <a:pt x="241" y="0"/>
                      <a:pt x="2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71"/>
              <p:cNvSpPr/>
              <p:nvPr/>
            </p:nvSpPr>
            <p:spPr>
              <a:xfrm>
                <a:off x="5133325" y="2316925"/>
                <a:ext cx="104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23" extrusionOk="0">
                    <a:moveTo>
                      <a:pt x="206" y="64"/>
                    </a:moveTo>
                    <a:cubicBezTo>
                      <a:pt x="241" y="64"/>
                      <a:pt x="270" y="92"/>
                      <a:pt x="270" y="92"/>
                    </a:cubicBezTo>
                    <a:cubicBezTo>
                      <a:pt x="298" y="120"/>
                      <a:pt x="298" y="120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298" y="474"/>
                      <a:pt x="298" y="502"/>
                      <a:pt x="270" y="531"/>
                    </a:cubicBezTo>
                    <a:lnTo>
                      <a:pt x="121" y="531"/>
                    </a:lnTo>
                    <a:cubicBezTo>
                      <a:pt x="121" y="502"/>
                      <a:pt x="93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93" y="120"/>
                      <a:pt x="121" y="120"/>
                      <a:pt x="121" y="92"/>
                    </a:cubicBezTo>
                    <a:cubicBezTo>
                      <a:pt x="149" y="92"/>
                      <a:pt x="178" y="64"/>
                      <a:pt x="206" y="64"/>
                    </a:cubicBezTo>
                    <a:close/>
                    <a:moveTo>
                      <a:pt x="206" y="0"/>
                    </a:moveTo>
                    <a:cubicBezTo>
                      <a:pt x="178" y="0"/>
                      <a:pt x="149" y="0"/>
                      <a:pt x="121" y="28"/>
                    </a:cubicBezTo>
                    <a:cubicBezTo>
                      <a:pt x="93" y="28"/>
                      <a:pt x="65" y="28"/>
                      <a:pt x="65" y="64"/>
                    </a:cubicBezTo>
                    <a:cubicBezTo>
                      <a:pt x="29" y="92"/>
                      <a:pt x="29" y="120"/>
                      <a:pt x="1" y="149"/>
                    </a:cubicBezTo>
                    <a:lnTo>
                      <a:pt x="1" y="297"/>
                    </a:lnTo>
                    <a:lnTo>
                      <a:pt x="1" y="446"/>
                    </a:lnTo>
                    <a:cubicBezTo>
                      <a:pt x="29" y="502"/>
                      <a:pt x="29" y="531"/>
                      <a:pt x="65" y="531"/>
                    </a:cubicBezTo>
                    <a:cubicBezTo>
                      <a:pt x="65" y="559"/>
                      <a:pt x="93" y="594"/>
                      <a:pt x="121" y="594"/>
                    </a:cubicBezTo>
                    <a:cubicBezTo>
                      <a:pt x="149" y="594"/>
                      <a:pt x="178" y="623"/>
                      <a:pt x="206" y="623"/>
                    </a:cubicBezTo>
                    <a:cubicBezTo>
                      <a:pt x="241" y="623"/>
                      <a:pt x="270" y="594"/>
                      <a:pt x="298" y="594"/>
                    </a:cubicBezTo>
                    <a:cubicBezTo>
                      <a:pt x="298" y="594"/>
                      <a:pt x="326" y="559"/>
                      <a:pt x="355" y="531"/>
                    </a:cubicBezTo>
                    <a:cubicBezTo>
                      <a:pt x="355" y="531"/>
                      <a:pt x="383" y="502"/>
                      <a:pt x="383" y="446"/>
                    </a:cubicBezTo>
                    <a:cubicBezTo>
                      <a:pt x="383" y="418"/>
                      <a:pt x="418" y="354"/>
                      <a:pt x="418" y="297"/>
                    </a:cubicBezTo>
                    <a:cubicBezTo>
                      <a:pt x="418" y="241"/>
                      <a:pt x="383" y="205"/>
                      <a:pt x="383" y="149"/>
                    </a:cubicBezTo>
                    <a:cubicBezTo>
                      <a:pt x="383" y="120"/>
                      <a:pt x="355" y="92"/>
                      <a:pt x="355" y="64"/>
                    </a:cubicBezTo>
                    <a:cubicBezTo>
                      <a:pt x="326" y="28"/>
                      <a:pt x="298" y="28"/>
                      <a:pt x="298" y="28"/>
                    </a:cubicBezTo>
                    <a:cubicBezTo>
                      <a:pt x="270" y="0"/>
                      <a:pt x="241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71"/>
              <p:cNvSpPr/>
              <p:nvPr/>
            </p:nvSpPr>
            <p:spPr>
              <a:xfrm>
                <a:off x="5145175" y="2316925"/>
                <a:ext cx="1030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623" extrusionOk="0">
                    <a:moveTo>
                      <a:pt x="206" y="64"/>
                    </a:moveTo>
                    <a:cubicBezTo>
                      <a:pt x="234" y="64"/>
                      <a:pt x="263" y="92"/>
                      <a:pt x="298" y="92"/>
                    </a:cubicBezTo>
                    <a:cubicBezTo>
                      <a:pt x="298" y="120"/>
                      <a:pt x="326" y="120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2"/>
                      <a:pt x="298" y="531"/>
                    </a:cubicBezTo>
                    <a:lnTo>
                      <a:pt x="149" y="531"/>
                    </a:lnTo>
                    <a:cubicBezTo>
                      <a:pt x="121" y="502"/>
                      <a:pt x="121" y="474"/>
                      <a:pt x="86" y="446"/>
                    </a:cubicBezTo>
                    <a:lnTo>
                      <a:pt x="86" y="326"/>
                    </a:lnTo>
                    <a:lnTo>
                      <a:pt x="86" y="297"/>
                    </a:lnTo>
                    <a:lnTo>
                      <a:pt x="86" y="177"/>
                    </a:lnTo>
                    <a:cubicBezTo>
                      <a:pt x="121" y="120"/>
                      <a:pt x="121" y="120"/>
                      <a:pt x="149" y="92"/>
                    </a:cubicBezTo>
                    <a:cubicBezTo>
                      <a:pt x="149" y="92"/>
                      <a:pt x="178" y="64"/>
                      <a:pt x="206" y="64"/>
                    </a:cubicBezTo>
                    <a:close/>
                    <a:moveTo>
                      <a:pt x="206" y="0"/>
                    </a:moveTo>
                    <a:cubicBezTo>
                      <a:pt x="178" y="0"/>
                      <a:pt x="149" y="0"/>
                      <a:pt x="121" y="28"/>
                    </a:cubicBezTo>
                    <a:cubicBezTo>
                      <a:pt x="121" y="28"/>
                      <a:pt x="86" y="28"/>
                      <a:pt x="57" y="64"/>
                    </a:cubicBezTo>
                    <a:cubicBezTo>
                      <a:pt x="57" y="92"/>
                      <a:pt x="29" y="120"/>
                      <a:pt x="29" y="149"/>
                    </a:cubicBezTo>
                    <a:cubicBezTo>
                      <a:pt x="29" y="205"/>
                      <a:pt x="1" y="241"/>
                      <a:pt x="1" y="297"/>
                    </a:cubicBezTo>
                    <a:cubicBezTo>
                      <a:pt x="1" y="354"/>
                      <a:pt x="29" y="418"/>
                      <a:pt x="29" y="446"/>
                    </a:cubicBezTo>
                    <a:cubicBezTo>
                      <a:pt x="29" y="502"/>
                      <a:pt x="57" y="531"/>
                      <a:pt x="57" y="531"/>
                    </a:cubicBezTo>
                    <a:cubicBezTo>
                      <a:pt x="86" y="559"/>
                      <a:pt x="121" y="594"/>
                      <a:pt x="121" y="594"/>
                    </a:cubicBezTo>
                    <a:cubicBezTo>
                      <a:pt x="149" y="594"/>
                      <a:pt x="178" y="623"/>
                      <a:pt x="206" y="623"/>
                    </a:cubicBezTo>
                    <a:cubicBezTo>
                      <a:pt x="234" y="623"/>
                      <a:pt x="263" y="594"/>
                      <a:pt x="298" y="594"/>
                    </a:cubicBezTo>
                    <a:cubicBezTo>
                      <a:pt x="326" y="594"/>
                      <a:pt x="355" y="559"/>
                      <a:pt x="355" y="531"/>
                    </a:cubicBezTo>
                    <a:cubicBezTo>
                      <a:pt x="383" y="531"/>
                      <a:pt x="383" y="502"/>
                      <a:pt x="411" y="446"/>
                    </a:cubicBezTo>
                    <a:lnTo>
                      <a:pt x="411" y="297"/>
                    </a:lnTo>
                    <a:lnTo>
                      <a:pt x="411" y="149"/>
                    </a:lnTo>
                    <a:cubicBezTo>
                      <a:pt x="383" y="120"/>
                      <a:pt x="383" y="92"/>
                      <a:pt x="355" y="64"/>
                    </a:cubicBezTo>
                    <a:cubicBezTo>
                      <a:pt x="355" y="28"/>
                      <a:pt x="326" y="28"/>
                      <a:pt x="298" y="28"/>
                    </a:cubicBezTo>
                    <a:cubicBezTo>
                      <a:pt x="263" y="0"/>
                      <a:pt x="234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71"/>
              <p:cNvSpPr/>
              <p:nvPr/>
            </p:nvSpPr>
            <p:spPr>
              <a:xfrm>
                <a:off x="5162875" y="2321350"/>
                <a:ext cx="10275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8" extrusionOk="0">
                    <a:moveTo>
                      <a:pt x="0" y="0"/>
                    </a:moveTo>
                    <a:lnTo>
                      <a:pt x="0" y="64"/>
                    </a:lnTo>
                    <a:lnTo>
                      <a:pt x="354" y="205"/>
                    </a:lnTo>
                    <a:lnTo>
                      <a:pt x="0" y="354"/>
                    </a:lnTo>
                    <a:lnTo>
                      <a:pt x="0" y="417"/>
                    </a:lnTo>
                    <a:lnTo>
                      <a:pt x="411" y="241"/>
                    </a:lnTo>
                    <a:lnTo>
                      <a:pt x="411" y="1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71"/>
              <p:cNvSpPr/>
              <p:nvPr/>
            </p:nvSpPr>
            <p:spPr>
              <a:xfrm>
                <a:off x="5176125" y="2321350"/>
                <a:ext cx="1030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8" extrusionOk="0">
                    <a:moveTo>
                      <a:pt x="1" y="0"/>
                    </a:moveTo>
                    <a:lnTo>
                      <a:pt x="1" y="64"/>
                    </a:lnTo>
                    <a:lnTo>
                      <a:pt x="355" y="205"/>
                    </a:lnTo>
                    <a:lnTo>
                      <a:pt x="1" y="354"/>
                    </a:lnTo>
                    <a:lnTo>
                      <a:pt x="1" y="417"/>
                    </a:lnTo>
                    <a:lnTo>
                      <a:pt x="411" y="241"/>
                    </a:lnTo>
                    <a:lnTo>
                      <a:pt x="411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71"/>
              <p:cNvSpPr/>
              <p:nvPr/>
            </p:nvSpPr>
            <p:spPr>
              <a:xfrm>
                <a:off x="5188700" y="231620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0" y="1"/>
                    </a:moveTo>
                    <a:cubicBezTo>
                      <a:pt x="28" y="29"/>
                      <a:pt x="28" y="93"/>
                      <a:pt x="57" y="121"/>
                    </a:cubicBezTo>
                    <a:cubicBezTo>
                      <a:pt x="85" y="149"/>
                      <a:pt x="85" y="206"/>
                      <a:pt x="113" y="234"/>
                    </a:cubicBezTo>
                    <a:lnTo>
                      <a:pt x="113" y="383"/>
                    </a:lnTo>
                    <a:lnTo>
                      <a:pt x="113" y="531"/>
                    </a:lnTo>
                    <a:cubicBezTo>
                      <a:pt x="85" y="560"/>
                      <a:pt x="85" y="623"/>
                      <a:pt x="57" y="652"/>
                    </a:cubicBezTo>
                    <a:cubicBezTo>
                      <a:pt x="28" y="680"/>
                      <a:pt x="28" y="737"/>
                      <a:pt x="0" y="765"/>
                    </a:cubicBezTo>
                    <a:lnTo>
                      <a:pt x="57" y="765"/>
                    </a:lnTo>
                    <a:cubicBezTo>
                      <a:pt x="85" y="708"/>
                      <a:pt x="149" y="652"/>
                      <a:pt x="149" y="588"/>
                    </a:cubicBezTo>
                    <a:cubicBezTo>
                      <a:pt x="177" y="531"/>
                      <a:pt x="205" y="447"/>
                      <a:pt x="205" y="383"/>
                    </a:cubicBezTo>
                    <a:cubicBezTo>
                      <a:pt x="205" y="326"/>
                      <a:pt x="177" y="234"/>
                      <a:pt x="149" y="178"/>
                    </a:cubicBezTo>
                    <a:cubicBezTo>
                      <a:pt x="149" y="121"/>
                      <a:pt x="85" y="57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71"/>
              <p:cNvSpPr/>
              <p:nvPr/>
            </p:nvSpPr>
            <p:spPr>
              <a:xfrm>
                <a:off x="5195950" y="2316200"/>
                <a:ext cx="60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765" extrusionOk="0">
                    <a:moveTo>
                      <a:pt x="0" y="1"/>
                    </a:moveTo>
                    <a:lnTo>
                      <a:pt x="0" y="57"/>
                    </a:lnTo>
                    <a:lnTo>
                      <a:pt x="64" y="57"/>
                    </a:lnTo>
                    <a:lnTo>
                      <a:pt x="92" y="93"/>
                    </a:lnTo>
                    <a:lnTo>
                      <a:pt x="92" y="298"/>
                    </a:lnTo>
                    <a:lnTo>
                      <a:pt x="92" y="326"/>
                    </a:lnTo>
                    <a:lnTo>
                      <a:pt x="120" y="355"/>
                    </a:lnTo>
                    <a:cubicBezTo>
                      <a:pt x="149" y="383"/>
                      <a:pt x="149" y="383"/>
                      <a:pt x="177" y="383"/>
                    </a:cubicBezTo>
                    <a:cubicBezTo>
                      <a:pt x="149" y="383"/>
                      <a:pt x="120" y="383"/>
                      <a:pt x="120" y="411"/>
                    </a:cubicBezTo>
                    <a:cubicBezTo>
                      <a:pt x="92" y="411"/>
                      <a:pt x="92" y="447"/>
                      <a:pt x="92" y="475"/>
                    </a:cubicBezTo>
                    <a:lnTo>
                      <a:pt x="92" y="652"/>
                    </a:lnTo>
                    <a:cubicBezTo>
                      <a:pt x="92" y="680"/>
                      <a:pt x="92" y="680"/>
                      <a:pt x="64" y="708"/>
                    </a:cubicBezTo>
                    <a:lnTo>
                      <a:pt x="0" y="708"/>
                    </a:lnTo>
                    <a:lnTo>
                      <a:pt x="0" y="765"/>
                    </a:lnTo>
                    <a:lnTo>
                      <a:pt x="64" y="765"/>
                    </a:lnTo>
                    <a:cubicBezTo>
                      <a:pt x="92" y="765"/>
                      <a:pt x="92" y="737"/>
                      <a:pt x="120" y="737"/>
                    </a:cubicBezTo>
                    <a:lnTo>
                      <a:pt x="149" y="708"/>
                    </a:lnTo>
                    <a:lnTo>
                      <a:pt x="149" y="652"/>
                    </a:lnTo>
                    <a:lnTo>
                      <a:pt x="149" y="475"/>
                    </a:lnTo>
                    <a:cubicBezTo>
                      <a:pt x="149" y="447"/>
                      <a:pt x="149" y="447"/>
                      <a:pt x="177" y="447"/>
                    </a:cubicBezTo>
                    <a:lnTo>
                      <a:pt x="177" y="411"/>
                    </a:lnTo>
                    <a:lnTo>
                      <a:pt x="241" y="411"/>
                    </a:lnTo>
                    <a:lnTo>
                      <a:pt x="241" y="355"/>
                    </a:lnTo>
                    <a:lnTo>
                      <a:pt x="177" y="355"/>
                    </a:lnTo>
                    <a:lnTo>
                      <a:pt x="177" y="326"/>
                    </a:lnTo>
                    <a:cubicBezTo>
                      <a:pt x="149" y="326"/>
                      <a:pt x="149" y="298"/>
                      <a:pt x="149" y="298"/>
                    </a:cubicBezTo>
                    <a:lnTo>
                      <a:pt x="149" y="121"/>
                    </a:lnTo>
                    <a:lnTo>
                      <a:pt x="149" y="57"/>
                    </a:lnTo>
                    <a:cubicBezTo>
                      <a:pt x="149" y="29"/>
                      <a:pt x="120" y="29"/>
                      <a:pt x="120" y="29"/>
                    </a:cubicBezTo>
                    <a:cubicBezTo>
                      <a:pt x="92" y="29"/>
                      <a:pt x="92" y="1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71"/>
              <p:cNvSpPr/>
              <p:nvPr/>
            </p:nvSpPr>
            <p:spPr>
              <a:xfrm>
                <a:off x="5028800" y="2461400"/>
                <a:ext cx="517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765" extrusionOk="0">
                    <a:moveTo>
                      <a:pt x="142" y="1"/>
                    </a:moveTo>
                    <a:lnTo>
                      <a:pt x="114" y="29"/>
                    </a:lnTo>
                    <a:cubicBezTo>
                      <a:pt x="86" y="29"/>
                      <a:pt x="86" y="58"/>
                      <a:pt x="86" y="58"/>
                    </a:cubicBezTo>
                    <a:cubicBezTo>
                      <a:pt x="58" y="86"/>
                      <a:pt x="58" y="86"/>
                      <a:pt x="58" y="121"/>
                    </a:cubicBezTo>
                    <a:lnTo>
                      <a:pt x="58" y="298"/>
                    </a:lnTo>
                    <a:lnTo>
                      <a:pt x="58" y="326"/>
                    </a:lnTo>
                    <a:lnTo>
                      <a:pt x="29" y="355"/>
                    </a:lnTo>
                    <a:lnTo>
                      <a:pt x="1" y="355"/>
                    </a:lnTo>
                    <a:lnTo>
                      <a:pt x="1" y="411"/>
                    </a:lnTo>
                    <a:lnTo>
                      <a:pt x="29" y="411"/>
                    </a:lnTo>
                    <a:cubicBezTo>
                      <a:pt x="29" y="440"/>
                      <a:pt x="58" y="440"/>
                      <a:pt x="58" y="440"/>
                    </a:cubicBezTo>
                    <a:lnTo>
                      <a:pt x="58" y="475"/>
                    </a:lnTo>
                    <a:lnTo>
                      <a:pt x="58" y="652"/>
                    </a:lnTo>
                    <a:cubicBezTo>
                      <a:pt x="58" y="680"/>
                      <a:pt x="58" y="708"/>
                      <a:pt x="86" y="708"/>
                    </a:cubicBezTo>
                    <a:cubicBezTo>
                      <a:pt x="86" y="737"/>
                      <a:pt x="86" y="737"/>
                      <a:pt x="114" y="737"/>
                    </a:cubicBezTo>
                    <a:lnTo>
                      <a:pt x="142" y="765"/>
                    </a:lnTo>
                    <a:lnTo>
                      <a:pt x="206" y="765"/>
                    </a:lnTo>
                    <a:lnTo>
                      <a:pt x="206" y="708"/>
                    </a:lnTo>
                    <a:lnTo>
                      <a:pt x="142" y="708"/>
                    </a:lnTo>
                    <a:lnTo>
                      <a:pt x="142" y="680"/>
                    </a:lnTo>
                    <a:lnTo>
                      <a:pt x="114" y="475"/>
                    </a:lnTo>
                    <a:lnTo>
                      <a:pt x="114" y="440"/>
                    </a:lnTo>
                    <a:cubicBezTo>
                      <a:pt x="114" y="411"/>
                      <a:pt x="114" y="411"/>
                      <a:pt x="86" y="411"/>
                    </a:cubicBezTo>
                    <a:cubicBezTo>
                      <a:pt x="86" y="383"/>
                      <a:pt x="58" y="383"/>
                      <a:pt x="29" y="383"/>
                    </a:cubicBezTo>
                    <a:cubicBezTo>
                      <a:pt x="86" y="383"/>
                      <a:pt x="86" y="383"/>
                      <a:pt x="114" y="355"/>
                    </a:cubicBezTo>
                    <a:lnTo>
                      <a:pt x="114" y="298"/>
                    </a:lnTo>
                    <a:lnTo>
                      <a:pt x="142" y="121"/>
                    </a:lnTo>
                    <a:lnTo>
                      <a:pt x="142" y="58"/>
                    </a:lnTo>
                    <a:lnTo>
                      <a:pt x="206" y="58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71"/>
              <p:cNvSpPr/>
              <p:nvPr/>
            </p:nvSpPr>
            <p:spPr>
              <a:xfrm>
                <a:off x="5041200" y="2461400"/>
                <a:ext cx="53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765" extrusionOk="0">
                    <a:moveTo>
                      <a:pt x="149" y="1"/>
                    </a:moveTo>
                    <a:cubicBezTo>
                      <a:pt x="92" y="58"/>
                      <a:pt x="64" y="121"/>
                      <a:pt x="35" y="178"/>
                    </a:cubicBezTo>
                    <a:cubicBezTo>
                      <a:pt x="0" y="234"/>
                      <a:pt x="0" y="326"/>
                      <a:pt x="0" y="383"/>
                    </a:cubicBezTo>
                    <a:cubicBezTo>
                      <a:pt x="0" y="440"/>
                      <a:pt x="0" y="532"/>
                      <a:pt x="35" y="588"/>
                    </a:cubicBezTo>
                    <a:cubicBezTo>
                      <a:pt x="64" y="652"/>
                      <a:pt x="92" y="708"/>
                      <a:pt x="149" y="765"/>
                    </a:cubicBezTo>
                    <a:lnTo>
                      <a:pt x="212" y="765"/>
                    </a:lnTo>
                    <a:cubicBezTo>
                      <a:pt x="177" y="737"/>
                      <a:pt x="149" y="680"/>
                      <a:pt x="120" y="652"/>
                    </a:cubicBezTo>
                    <a:cubicBezTo>
                      <a:pt x="120" y="616"/>
                      <a:pt x="92" y="560"/>
                      <a:pt x="92" y="532"/>
                    </a:cubicBezTo>
                    <a:cubicBezTo>
                      <a:pt x="92" y="475"/>
                      <a:pt x="64" y="440"/>
                      <a:pt x="64" y="383"/>
                    </a:cubicBezTo>
                    <a:cubicBezTo>
                      <a:pt x="64" y="326"/>
                      <a:pt x="92" y="298"/>
                      <a:pt x="92" y="234"/>
                    </a:cubicBezTo>
                    <a:cubicBezTo>
                      <a:pt x="92" y="206"/>
                      <a:pt x="120" y="150"/>
                      <a:pt x="120" y="121"/>
                    </a:cubicBezTo>
                    <a:cubicBezTo>
                      <a:pt x="149" y="86"/>
                      <a:pt x="177" y="29"/>
                      <a:pt x="2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71"/>
              <p:cNvSpPr/>
              <p:nvPr/>
            </p:nvSpPr>
            <p:spPr>
              <a:xfrm>
                <a:off x="5048625" y="2466550"/>
                <a:ext cx="95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11" extrusionOk="0">
                    <a:moveTo>
                      <a:pt x="382" y="0"/>
                    </a:moveTo>
                    <a:lnTo>
                      <a:pt x="0" y="177"/>
                    </a:lnTo>
                    <a:lnTo>
                      <a:pt x="0" y="234"/>
                    </a:lnTo>
                    <a:lnTo>
                      <a:pt x="382" y="410"/>
                    </a:lnTo>
                    <a:lnTo>
                      <a:pt x="382" y="354"/>
                    </a:lnTo>
                    <a:lnTo>
                      <a:pt x="57" y="205"/>
                    </a:lnTo>
                    <a:lnTo>
                      <a:pt x="382" y="57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71"/>
              <p:cNvSpPr/>
              <p:nvPr/>
            </p:nvSpPr>
            <p:spPr>
              <a:xfrm>
                <a:off x="5061875" y="2462825"/>
                <a:ext cx="887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60" extrusionOk="0">
                    <a:moveTo>
                      <a:pt x="178" y="1"/>
                    </a:moveTo>
                    <a:cubicBezTo>
                      <a:pt x="178" y="1"/>
                      <a:pt x="149" y="29"/>
                      <a:pt x="121" y="29"/>
                    </a:cubicBezTo>
                    <a:cubicBezTo>
                      <a:pt x="121" y="29"/>
                      <a:pt x="93" y="29"/>
                      <a:pt x="57" y="64"/>
                    </a:cubicBezTo>
                    <a:lnTo>
                      <a:pt x="1" y="64"/>
                    </a:lnTo>
                    <a:lnTo>
                      <a:pt x="1" y="121"/>
                    </a:lnTo>
                    <a:lnTo>
                      <a:pt x="149" y="121"/>
                    </a:lnTo>
                    <a:lnTo>
                      <a:pt x="149" y="503"/>
                    </a:lnTo>
                    <a:lnTo>
                      <a:pt x="1" y="503"/>
                    </a:lnTo>
                    <a:lnTo>
                      <a:pt x="1" y="559"/>
                    </a:lnTo>
                    <a:lnTo>
                      <a:pt x="355" y="559"/>
                    </a:lnTo>
                    <a:lnTo>
                      <a:pt x="355" y="503"/>
                    </a:lnTo>
                    <a:lnTo>
                      <a:pt x="206" y="503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71"/>
              <p:cNvSpPr/>
              <p:nvPr/>
            </p:nvSpPr>
            <p:spPr>
              <a:xfrm>
                <a:off x="5076550" y="2462125"/>
                <a:ext cx="104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23" extrusionOk="0">
                    <a:moveTo>
                      <a:pt x="213" y="57"/>
                    </a:moveTo>
                    <a:cubicBezTo>
                      <a:pt x="242" y="57"/>
                      <a:pt x="270" y="92"/>
                      <a:pt x="298" y="92"/>
                    </a:cubicBezTo>
                    <a:cubicBezTo>
                      <a:pt x="298" y="121"/>
                      <a:pt x="326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3"/>
                      <a:pt x="298" y="531"/>
                    </a:cubicBezTo>
                    <a:cubicBezTo>
                      <a:pt x="270" y="531"/>
                      <a:pt x="242" y="559"/>
                      <a:pt x="213" y="559"/>
                    </a:cubicBezTo>
                    <a:cubicBezTo>
                      <a:pt x="178" y="559"/>
                      <a:pt x="150" y="531"/>
                      <a:pt x="150" y="531"/>
                    </a:cubicBezTo>
                    <a:cubicBezTo>
                      <a:pt x="121" y="503"/>
                      <a:pt x="121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121" y="149"/>
                      <a:pt x="121" y="121"/>
                      <a:pt x="150" y="92"/>
                    </a:cubicBezTo>
                    <a:cubicBezTo>
                      <a:pt x="150" y="92"/>
                      <a:pt x="178" y="57"/>
                      <a:pt x="213" y="57"/>
                    </a:cubicBezTo>
                    <a:close/>
                    <a:moveTo>
                      <a:pt x="213" y="0"/>
                    </a:moveTo>
                    <a:cubicBezTo>
                      <a:pt x="178" y="0"/>
                      <a:pt x="150" y="0"/>
                      <a:pt x="121" y="29"/>
                    </a:cubicBezTo>
                    <a:cubicBezTo>
                      <a:pt x="121" y="29"/>
                      <a:pt x="93" y="57"/>
                      <a:pt x="65" y="57"/>
                    </a:cubicBezTo>
                    <a:cubicBezTo>
                      <a:pt x="65" y="92"/>
                      <a:pt x="36" y="121"/>
                      <a:pt x="36" y="177"/>
                    </a:cubicBezTo>
                    <a:cubicBezTo>
                      <a:pt x="36" y="205"/>
                      <a:pt x="1" y="234"/>
                      <a:pt x="1" y="297"/>
                    </a:cubicBezTo>
                    <a:cubicBezTo>
                      <a:pt x="1" y="354"/>
                      <a:pt x="36" y="411"/>
                      <a:pt x="36" y="446"/>
                    </a:cubicBezTo>
                    <a:cubicBezTo>
                      <a:pt x="36" y="503"/>
                      <a:pt x="65" y="531"/>
                      <a:pt x="65" y="559"/>
                    </a:cubicBezTo>
                    <a:cubicBezTo>
                      <a:pt x="93" y="559"/>
                      <a:pt x="121" y="587"/>
                      <a:pt x="121" y="587"/>
                    </a:cubicBezTo>
                    <a:cubicBezTo>
                      <a:pt x="150" y="623"/>
                      <a:pt x="178" y="623"/>
                      <a:pt x="213" y="623"/>
                    </a:cubicBezTo>
                    <a:cubicBezTo>
                      <a:pt x="242" y="623"/>
                      <a:pt x="270" y="623"/>
                      <a:pt x="298" y="587"/>
                    </a:cubicBezTo>
                    <a:cubicBezTo>
                      <a:pt x="326" y="587"/>
                      <a:pt x="355" y="559"/>
                      <a:pt x="355" y="559"/>
                    </a:cubicBezTo>
                    <a:cubicBezTo>
                      <a:pt x="390" y="531"/>
                      <a:pt x="390" y="503"/>
                      <a:pt x="418" y="446"/>
                    </a:cubicBezTo>
                    <a:lnTo>
                      <a:pt x="418" y="297"/>
                    </a:lnTo>
                    <a:lnTo>
                      <a:pt x="418" y="177"/>
                    </a:lnTo>
                    <a:cubicBezTo>
                      <a:pt x="390" y="121"/>
                      <a:pt x="390" y="92"/>
                      <a:pt x="355" y="57"/>
                    </a:cubicBezTo>
                    <a:cubicBezTo>
                      <a:pt x="355" y="57"/>
                      <a:pt x="326" y="29"/>
                      <a:pt x="298" y="29"/>
                    </a:cubicBezTo>
                    <a:cubicBezTo>
                      <a:pt x="270" y="0"/>
                      <a:pt x="242" y="0"/>
                      <a:pt x="2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71"/>
              <p:cNvSpPr/>
              <p:nvPr/>
            </p:nvSpPr>
            <p:spPr>
              <a:xfrm>
                <a:off x="5089125" y="2462125"/>
                <a:ext cx="104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623" extrusionOk="0">
                    <a:moveTo>
                      <a:pt x="205" y="57"/>
                    </a:moveTo>
                    <a:cubicBezTo>
                      <a:pt x="241" y="57"/>
                      <a:pt x="269" y="92"/>
                      <a:pt x="269" y="92"/>
                    </a:cubicBezTo>
                    <a:cubicBezTo>
                      <a:pt x="297" y="121"/>
                      <a:pt x="297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297" y="474"/>
                      <a:pt x="297" y="503"/>
                      <a:pt x="269" y="531"/>
                    </a:cubicBezTo>
                    <a:cubicBezTo>
                      <a:pt x="269" y="531"/>
                      <a:pt x="241" y="559"/>
                      <a:pt x="205" y="559"/>
                    </a:cubicBezTo>
                    <a:cubicBezTo>
                      <a:pt x="177" y="559"/>
                      <a:pt x="149" y="531"/>
                      <a:pt x="121" y="531"/>
                    </a:cubicBezTo>
                    <a:cubicBezTo>
                      <a:pt x="121" y="503"/>
                      <a:pt x="92" y="474"/>
                      <a:pt x="92" y="446"/>
                    </a:cubicBezTo>
                    <a:lnTo>
                      <a:pt x="92" y="326"/>
                    </a:lnTo>
                    <a:lnTo>
                      <a:pt x="92" y="297"/>
                    </a:lnTo>
                    <a:lnTo>
                      <a:pt x="92" y="177"/>
                    </a:lnTo>
                    <a:cubicBezTo>
                      <a:pt x="92" y="149"/>
                      <a:pt x="121" y="121"/>
                      <a:pt x="121" y="92"/>
                    </a:cubicBezTo>
                    <a:cubicBezTo>
                      <a:pt x="149" y="92"/>
                      <a:pt x="177" y="57"/>
                      <a:pt x="205" y="57"/>
                    </a:cubicBezTo>
                    <a:close/>
                    <a:moveTo>
                      <a:pt x="205" y="0"/>
                    </a:moveTo>
                    <a:cubicBezTo>
                      <a:pt x="177" y="0"/>
                      <a:pt x="149" y="0"/>
                      <a:pt x="121" y="29"/>
                    </a:cubicBezTo>
                    <a:cubicBezTo>
                      <a:pt x="92" y="29"/>
                      <a:pt x="64" y="57"/>
                      <a:pt x="64" y="57"/>
                    </a:cubicBezTo>
                    <a:cubicBezTo>
                      <a:pt x="29" y="92"/>
                      <a:pt x="29" y="121"/>
                      <a:pt x="0" y="177"/>
                    </a:cubicBezTo>
                    <a:lnTo>
                      <a:pt x="0" y="297"/>
                    </a:lnTo>
                    <a:lnTo>
                      <a:pt x="0" y="446"/>
                    </a:lnTo>
                    <a:cubicBezTo>
                      <a:pt x="29" y="503"/>
                      <a:pt x="29" y="531"/>
                      <a:pt x="64" y="559"/>
                    </a:cubicBezTo>
                    <a:cubicBezTo>
                      <a:pt x="64" y="559"/>
                      <a:pt x="92" y="587"/>
                      <a:pt x="121" y="587"/>
                    </a:cubicBezTo>
                    <a:cubicBezTo>
                      <a:pt x="149" y="623"/>
                      <a:pt x="177" y="623"/>
                      <a:pt x="205" y="623"/>
                    </a:cubicBezTo>
                    <a:cubicBezTo>
                      <a:pt x="241" y="623"/>
                      <a:pt x="269" y="623"/>
                      <a:pt x="297" y="587"/>
                    </a:cubicBezTo>
                    <a:cubicBezTo>
                      <a:pt x="297" y="587"/>
                      <a:pt x="326" y="559"/>
                      <a:pt x="354" y="559"/>
                    </a:cubicBezTo>
                    <a:cubicBezTo>
                      <a:pt x="354" y="531"/>
                      <a:pt x="382" y="503"/>
                      <a:pt x="382" y="446"/>
                    </a:cubicBezTo>
                    <a:cubicBezTo>
                      <a:pt x="382" y="411"/>
                      <a:pt x="418" y="354"/>
                      <a:pt x="418" y="297"/>
                    </a:cubicBezTo>
                    <a:cubicBezTo>
                      <a:pt x="418" y="234"/>
                      <a:pt x="382" y="205"/>
                      <a:pt x="382" y="177"/>
                    </a:cubicBezTo>
                    <a:cubicBezTo>
                      <a:pt x="382" y="121"/>
                      <a:pt x="354" y="92"/>
                      <a:pt x="354" y="57"/>
                    </a:cubicBezTo>
                    <a:cubicBezTo>
                      <a:pt x="326" y="57"/>
                      <a:pt x="297" y="29"/>
                      <a:pt x="297" y="29"/>
                    </a:cubicBezTo>
                    <a:cubicBezTo>
                      <a:pt x="269" y="0"/>
                      <a:pt x="241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71"/>
              <p:cNvSpPr/>
              <p:nvPr/>
            </p:nvSpPr>
            <p:spPr>
              <a:xfrm>
                <a:off x="5106100" y="2462825"/>
                <a:ext cx="887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60" extrusionOk="0">
                    <a:moveTo>
                      <a:pt x="177" y="1"/>
                    </a:moveTo>
                    <a:cubicBezTo>
                      <a:pt x="177" y="1"/>
                      <a:pt x="149" y="29"/>
                      <a:pt x="121" y="29"/>
                    </a:cubicBezTo>
                    <a:cubicBezTo>
                      <a:pt x="121" y="29"/>
                      <a:pt x="92" y="29"/>
                      <a:pt x="57" y="64"/>
                    </a:cubicBezTo>
                    <a:lnTo>
                      <a:pt x="0" y="64"/>
                    </a:lnTo>
                    <a:lnTo>
                      <a:pt x="0" y="121"/>
                    </a:lnTo>
                    <a:lnTo>
                      <a:pt x="149" y="121"/>
                    </a:lnTo>
                    <a:lnTo>
                      <a:pt x="149" y="503"/>
                    </a:lnTo>
                    <a:lnTo>
                      <a:pt x="0" y="503"/>
                    </a:lnTo>
                    <a:lnTo>
                      <a:pt x="0" y="559"/>
                    </a:lnTo>
                    <a:lnTo>
                      <a:pt x="354" y="559"/>
                    </a:lnTo>
                    <a:lnTo>
                      <a:pt x="354" y="503"/>
                    </a:lnTo>
                    <a:lnTo>
                      <a:pt x="206" y="503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71"/>
              <p:cNvSpPr/>
              <p:nvPr/>
            </p:nvSpPr>
            <p:spPr>
              <a:xfrm>
                <a:off x="5120775" y="2462125"/>
                <a:ext cx="104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623" extrusionOk="0">
                    <a:moveTo>
                      <a:pt x="213" y="57"/>
                    </a:moveTo>
                    <a:cubicBezTo>
                      <a:pt x="241" y="57"/>
                      <a:pt x="269" y="92"/>
                      <a:pt x="298" y="92"/>
                    </a:cubicBezTo>
                    <a:cubicBezTo>
                      <a:pt x="298" y="121"/>
                      <a:pt x="326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3"/>
                      <a:pt x="298" y="531"/>
                    </a:cubicBezTo>
                    <a:cubicBezTo>
                      <a:pt x="269" y="531"/>
                      <a:pt x="241" y="559"/>
                      <a:pt x="213" y="559"/>
                    </a:cubicBezTo>
                    <a:cubicBezTo>
                      <a:pt x="177" y="559"/>
                      <a:pt x="149" y="531"/>
                      <a:pt x="149" y="531"/>
                    </a:cubicBezTo>
                    <a:cubicBezTo>
                      <a:pt x="121" y="503"/>
                      <a:pt x="121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121" y="149"/>
                      <a:pt x="121" y="121"/>
                      <a:pt x="149" y="92"/>
                    </a:cubicBezTo>
                    <a:cubicBezTo>
                      <a:pt x="149" y="92"/>
                      <a:pt x="177" y="57"/>
                      <a:pt x="213" y="57"/>
                    </a:cubicBezTo>
                    <a:close/>
                    <a:moveTo>
                      <a:pt x="213" y="0"/>
                    </a:moveTo>
                    <a:cubicBezTo>
                      <a:pt x="177" y="0"/>
                      <a:pt x="149" y="0"/>
                      <a:pt x="121" y="29"/>
                    </a:cubicBezTo>
                    <a:cubicBezTo>
                      <a:pt x="121" y="29"/>
                      <a:pt x="93" y="57"/>
                      <a:pt x="64" y="57"/>
                    </a:cubicBezTo>
                    <a:cubicBezTo>
                      <a:pt x="64" y="92"/>
                      <a:pt x="36" y="121"/>
                      <a:pt x="36" y="177"/>
                    </a:cubicBezTo>
                    <a:cubicBezTo>
                      <a:pt x="36" y="205"/>
                      <a:pt x="1" y="234"/>
                      <a:pt x="1" y="297"/>
                    </a:cubicBezTo>
                    <a:cubicBezTo>
                      <a:pt x="1" y="354"/>
                      <a:pt x="36" y="411"/>
                      <a:pt x="36" y="446"/>
                    </a:cubicBezTo>
                    <a:cubicBezTo>
                      <a:pt x="36" y="503"/>
                      <a:pt x="64" y="531"/>
                      <a:pt x="64" y="559"/>
                    </a:cubicBezTo>
                    <a:cubicBezTo>
                      <a:pt x="93" y="559"/>
                      <a:pt x="121" y="587"/>
                      <a:pt x="121" y="587"/>
                    </a:cubicBezTo>
                    <a:cubicBezTo>
                      <a:pt x="149" y="623"/>
                      <a:pt x="177" y="623"/>
                      <a:pt x="213" y="623"/>
                    </a:cubicBezTo>
                    <a:cubicBezTo>
                      <a:pt x="241" y="623"/>
                      <a:pt x="269" y="623"/>
                      <a:pt x="298" y="587"/>
                    </a:cubicBezTo>
                    <a:cubicBezTo>
                      <a:pt x="326" y="587"/>
                      <a:pt x="354" y="559"/>
                      <a:pt x="354" y="559"/>
                    </a:cubicBezTo>
                    <a:cubicBezTo>
                      <a:pt x="390" y="531"/>
                      <a:pt x="390" y="503"/>
                      <a:pt x="418" y="446"/>
                    </a:cubicBezTo>
                    <a:lnTo>
                      <a:pt x="418" y="297"/>
                    </a:lnTo>
                    <a:lnTo>
                      <a:pt x="418" y="177"/>
                    </a:lnTo>
                    <a:cubicBezTo>
                      <a:pt x="390" y="121"/>
                      <a:pt x="390" y="92"/>
                      <a:pt x="354" y="57"/>
                    </a:cubicBezTo>
                    <a:cubicBezTo>
                      <a:pt x="354" y="57"/>
                      <a:pt x="326" y="29"/>
                      <a:pt x="298" y="29"/>
                    </a:cubicBezTo>
                    <a:cubicBezTo>
                      <a:pt x="269" y="0"/>
                      <a:pt x="241" y="0"/>
                      <a:pt x="2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71"/>
              <p:cNvSpPr/>
              <p:nvPr/>
            </p:nvSpPr>
            <p:spPr>
              <a:xfrm>
                <a:off x="5133325" y="2462125"/>
                <a:ext cx="104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23" extrusionOk="0">
                    <a:moveTo>
                      <a:pt x="206" y="57"/>
                    </a:moveTo>
                    <a:cubicBezTo>
                      <a:pt x="241" y="57"/>
                      <a:pt x="270" y="92"/>
                      <a:pt x="270" y="92"/>
                    </a:cubicBezTo>
                    <a:cubicBezTo>
                      <a:pt x="298" y="121"/>
                      <a:pt x="298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298" y="474"/>
                      <a:pt x="298" y="503"/>
                      <a:pt x="270" y="531"/>
                    </a:cubicBezTo>
                    <a:cubicBezTo>
                      <a:pt x="270" y="531"/>
                      <a:pt x="241" y="559"/>
                      <a:pt x="206" y="559"/>
                    </a:cubicBezTo>
                    <a:cubicBezTo>
                      <a:pt x="178" y="559"/>
                      <a:pt x="149" y="531"/>
                      <a:pt x="121" y="531"/>
                    </a:cubicBezTo>
                    <a:cubicBezTo>
                      <a:pt x="121" y="503"/>
                      <a:pt x="93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93" y="149"/>
                      <a:pt x="121" y="121"/>
                      <a:pt x="121" y="92"/>
                    </a:cubicBezTo>
                    <a:cubicBezTo>
                      <a:pt x="149" y="92"/>
                      <a:pt x="178" y="57"/>
                      <a:pt x="206" y="57"/>
                    </a:cubicBezTo>
                    <a:close/>
                    <a:moveTo>
                      <a:pt x="206" y="0"/>
                    </a:moveTo>
                    <a:cubicBezTo>
                      <a:pt x="178" y="0"/>
                      <a:pt x="149" y="0"/>
                      <a:pt x="121" y="29"/>
                    </a:cubicBezTo>
                    <a:cubicBezTo>
                      <a:pt x="93" y="29"/>
                      <a:pt x="65" y="57"/>
                      <a:pt x="65" y="57"/>
                    </a:cubicBezTo>
                    <a:cubicBezTo>
                      <a:pt x="29" y="92"/>
                      <a:pt x="29" y="121"/>
                      <a:pt x="1" y="177"/>
                    </a:cubicBezTo>
                    <a:lnTo>
                      <a:pt x="1" y="297"/>
                    </a:lnTo>
                    <a:lnTo>
                      <a:pt x="1" y="446"/>
                    </a:lnTo>
                    <a:cubicBezTo>
                      <a:pt x="29" y="503"/>
                      <a:pt x="29" y="531"/>
                      <a:pt x="65" y="559"/>
                    </a:cubicBezTo>
                    <a:cubicBezTo>
                      <a:pt x="65" y="559"/>
                      <a:pt x="93" y="587"/>
                      <a:pt x="121" y="587"/>
                    </a:cubicBezTo>
                    <a:cubicBezTo>
                      <a:pt x="149" y="623"/>
                      <a:pt x="178" y="623"/>
                      <a:pt x="206" y="623"/>
                    </a:cubicBezTo>
                    <a:cubicBezTo>
                      <a:pt x="241" y="623"/>
                      <a:pt x="270" y="623"/>
                      <a:pt x="298" y="587"/>
                    </a:cubicBezTo>
                    <a:cubicBezTo>
                      <a:pt x="298" y="587"/>
                      <a:pt x="326" y="559"/>
                      <a:pt x="355" y="559"/>
                    </a:cubicBezTo>
                    <a:cubicBezTo>
                      <a:pt x="355" y="531"/>
                      <a:pt x="383" y="503"/>
                      <a:pt x="383" y="446"/>
                    </a:cubicBezTo>
                    <a:cubicBezTo>
                      <a:pt x="383" y="411"/>
                      <a:pt x="418" y="354"/>
                      <a:pt x="418" y="297"/>
                    </a:cubicBezTo>
                    <a:cubicBezTo>
                      <a:pt x="418" y="234"/>
                      <a:pt x="383" y="205"/>
                      <a:pt x="383" y="177"/>
                    </a:cubicBezTo>
                    <a:cubicBezTo>
                      <a:pt x="383" y="121"/>
                      <a:pt x="355" y="92"/>
                      <a:pt x="355" y="57"/>
                    </a:cubicBezTo>
                    <a:cubicBezTo>
                      <a:pt x="326" y="57"/>
                      <a:pt x="298" y="29"/>
                      <a:pt x="298" y="29"/>
                    </a:cubicBezTo>
                    <a:cubicBezTo>
                      <a:pt x="270" y="0"/>
                      <a:pt x="241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71"/>
              <p:cNvSpPr/>
              <p:nvPr/>
            </p:nvSpPr>
            <p:spPr>
              <a:xfrm>
                <a:off x="5145175" y="2462125"/>
                <a:ext cx="1030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623" extrusionOk="0">
                    <a:moveTo>
                      <a:pt x="206" y="57"/>
                    </a:moveTo>
                    <a:cubicBezTo>
                      <a:pt x="234" y="57"/>
                      <a:pt x="263" y="92"/>
                      <a:pt x="298" y="92"/>
                    </a:cubicBezTo>
                    <a:cubicBezTo>
                      <a:pt x="298" y="121"/>
                      <a:pt x="326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3"/>
                      <a:pt x="298" y="531"/>
                    </a:cubicBezTo>
                    <a:cubicBezTo>
                      <a:pt x="263" y="531"/>
                      <a:pt x="234" y="559"/>
                      <a:pt x="206" y="559"/>
                    </a:cubicBezTo>
                    <a:cubicBezTo>
                      <a:pt x="178" y="559"/>
                      <a:pt x="149" y="531"/>
                      <a:pt x="149" y="531"/>
                    </a:cubicBezTo>
                    <a:cubicBezTo>
                      <a:pt x="121" y="503"/>
                      <a:pt x="121" y="474"/>
                      <a:pt x="86" y="446"/>
                    </a:cubicBezTo>
                    <a:lnTo>
                      <a:pt x="86" y="326"/>
                    </a:lnTo>
                    <a:lnTo>
                      <a:pt x="86" y="297"/>
                    </a:lnTo>
                    <a:lnTo>
                      <a:pt x="86" y="177"/>
                    </a:lnTo>
                    <a:cubicBezTo>
                      <a:pt x="121" y="149"/>
                      <a:pt x="121" y="121"/>
                      <a:pt x="149" y="92"/>
                    </a:cubicBezTo>
                    <a:cubicBezTo>
                      <a:pt x="149" y="92"/>
                      <a:pt x="178" y="57"/>
                      <a:pt x="206" y="57"/>
                    </a:cubicBezTo>
                    <a:close/>
                    <a:moveTo>
                      <a:pt x="206" y="0"/>
                    </a:moveTo>
                    <a:cubicBezTo>
                      <a:pt x="178" y="0"/>
                      <a:pt x="149" y="0"/>
                      <a:pt x="121" y="29"/>
                    </a:cubicBezTo>
                    <a:cubicBezTo>
                      <a:pt x="121" y="29"/>
                      <a:pt x="86" y="57"/>
                      <a:pt x="57" y="57"/>
                    </a:cubicBezTo>
                    <a:cubicBezTo>
                      <a:pt x="57" y="92"/>
                      <a:pt x="29" y="121"/>
                      <a:pt x="29" y="177"/>
                    </a:cubicBezTo>
                    <a:cubicBezTo>
                      <a:pt x="29" y="205"/>
                      <a:pt x="1" y="234"/>
                      <a:pt x="1" y="297"/>
                    </a:cubicBezTo>
                    <a:cubicBezTo>
                      <a:pt x="1" y="354"/>
                      <a:pt x="29" y="411"/>
                      <a:pt x="29" y="446"/>
                    </a:cubicBezTo>
                    <a:cubicBezTo>
                      <a:pt x="29" y="503"/>
                      <a:pt x="57" y="531"/>
                      <a:pt x="57" y="559"/>
                    </a:cubicBezTo>
                    <a:cubicBezTo>
                      <a:pt x="86" y="559"/>
                      <a:pt x="121" y="587"/>
                      <a:pt x="121" y="587"/>
                    </a:cubicBezTo>
                    <a:cubicBezTo>
                      <a:pt x="149" y="623"/>
                      <a:pt x="178" y="623"/>
                      <a:pt x="206" y="623"/>
                    </a:cubicBezTo>
                    <a:cubicBezTo>
                      <a:pt x="234" y="623"/>
                      <a:pt x="263" y="623"/>
                      <a:pt x="298" y="587"/>
                    </a:cubicBezTo>
                    <a:cubicBezTo>
                      <a:pt x="326" y="587"/>
                      <a:pt x="355" y="559"/>
                      <a:pt x="355" y="559"/>
                    </a:cubicBezTo>
                    <a:cubicBezTo>
                      <a:pt x="383" y="531"/>
                      <a:pt x="383" y="503"/>
                      <a:pt x="411" y="446"/>
                    </a:cubicBezTo>
                    <a:lnTo>
                      <a:pt x="411" y="297"/>
                    </a:lnTo>
                    <a:lnTo>
                      <a:pt x="411" y="177"/>
                    </a:lnTo>
                    <a:cubicBezTo>
                      <a:pt x="383" y="121"/>
                      <a:pt x="383" y="92"/>
                      <a:pt x="355" y="57"/>
                    </a:cubicBezTo>
                    <a:cubicBezTo>
                      <a:pt x="355" y="57"/>
                      <a:pt x="326" y="29"/>
                      <a:pt x="298" y="29"/>
                    </a:cubicBezTo>
                    <a:cubicBezTo>
                      <a:pt x="263" y="0"/>
                      <a:pt x="234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71"/>
              <p:cNvSpPr/>
              <p:nvPr/>
            </p:nvSpPr>
            <p:spPr>
              <a:xfrm>
                <a:off x="5162875" y="2466550"/>
                <a:ext cx="102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1" extrusionOk="0">
                    <a:moveTo>
                      <a:pt x="0" y="0"/>
                    </a:moveTo>
                    <a:lnTo>
                      <a:pt x="0" y="57"/>
                    </a:lnTo>
                    <a:lnTo>
                      <a:pt x="354" y="205"/>
                    </a:lnTo>
                    <a:lnTo>
                      <a:pt x="0" y="354"/>
                    </a:lnTo>
                    <a:lnTo>
                      <a:pt x="0" y="410"/>
                    </a:lnTo>
                    <a:lnTo>
                      <a:pt x="411" y="234"/>
                    </a:lnTo>
                    <a:lnTo>
                      <a:pt x="411" y="1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71"/>
              <p:cNvSpPr/>
              <p:nvPr/>
            </p:nvSpPr>
            <p:spPr>
              <a:xfrm>
                <a:off x="5176125" y="2466550"/>
                <a:ext cx="103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1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355" y="205"/>
                    </a:lnTo>
                    <a:lnTo>
                      <a:pt x="1" y="354"/>
                    </a:lnTo>
                    <a:lnTo>
                      <a:pt x="1" y="410"/>
                    </a:lnTo>
                    <a:lnTo>
                      <a:pt x="411" y="234"/>
                    </a:lnTo>
                    <a:lnTo>
                      <a:pt x="411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71"/>
              <p:cNvSpPr/>
              <p:nvPr/>
            </p:nvSpPr>
            <p:spPr>
              <a:xfrm>
                <a:off x="5188700" y="246140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0" y="1"/>
                    </a:moveTo>
                    <a:cubicBezTo>
                      <a:pt x="28" y="29"/>
                      <a:pt x="28" y="86"/>
                      <a:pt x="57" y="121"/>
                    </a:cubicBezTo>
                    <a:cubicBezTo>
                      <a:pt x="85" y="150"/>
                      <a:pt x="85" y="206"/>
                      <a:pt x="113" y="234"/>
                    </a:cubicBezTo>
                    <a:lnTo>
                      <a:pt x="113" y="383"/>
                    </a:lnTo>
                    <a:lnTo>
                      <a:pt x="113" y="532"/>
                    </a:lnTo>
                    <a:cubicBezTo>
                      <a:pt x="85" y="560"/>
                      <a:pt x="85" y="616"/>
                      <a:pt x="57" y="652"/>
                    </a:cubicBezTo>
                    <a:cubicBezTo>
                      <a:pt x="28" y="680"/>
                      <a:pt x="28" y="737"/>
                      <a:pt x="0" y="765"/>
                    </a:cubicBezTo>
                    <a:lnTo>
                      <a:pt x="57" y="765"/>
                    </a:lnTo>
                    <a:cubicBezTo>
                      <a:pt x="85" y="708"/>
                      <a:pt x="149" y="652"/>
                      <a:pt x="149" y="588"/>
                    </a:cubicBezTo>
                    <a:cubicBezTo>
                      <a:pt x="177" y="532"/>
                      <a:pt x="205" y="440"/>
                      <a:pt x="205" y="383"/>
                    </a:cubicBezTo>
                    <a:cubicBezTo>
                      <a:pt x="205" y="326"/>
                      <a:pt x="177" y="234"/>
                      <a:pt x="149" y="178"/>
                    </a:cubicBezTo>
                    <a:cubicBezTo>
                      <a:pt x="149" y="121"/>
                      <a:pt x="85" y="58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71"/>
              <p:cNvSpPr/>
              <p:nvPr/>
            </p:nvSpPr>
            <p:spPr>
              <a:xfrm>
                <a:off x="5195950" y="2461400"/>
                <a:ext cx="60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765" extrusionOk="0">
                    <a:moveTo>
                      <a:pt x="0" y="1"/>
                    </a:moveTo>
                    <a:lnTo>
                      <a:pt x="0" y="58"/>
                    </a:lnTo>
                    <a:lnTo>
                      <a:pt x="64" y="58"/>
                    </a:lnTo>
                    <a:cubicBezTo>
                      <a:pt x="92" y="86"/>
                      <a:pt x="92" y="86"/>
                      <a:pt x="92" y="121"/>
                    </a:cubicBezTo>
                    <a:lnTo>
                      <a:pt x="92" y="298"/>
                    </a:lnTo>
                    <a:lnTo>
                      <a:pt x="92" y="355"/>
                    </a:lnTo>
                    <a:cubicBezTo>
                      <a:pt x="120" y="355"/>
                      <a:pt x="120" y="355"/>
                      <a:pt x="120" y="383"/>
                    </a:cubicBezTo>
                    <a:lnTo>
                      <a:pt x="177" y="383"/>
                    </a:lnTo>
                    <a:cubicBezTo>
                      <a:pt x="149" y="383"/>
                      <a:pt x="120" y="383"/>
                      <a:pt x="120" y="411"/>
                    </a:cubicBezTo>
                    <a:cubicBezTo>
                      <a:pt x="92" y="440"/>
                      <a:pt x="92" y="440"/>
                      <a:pt x="92" y="475"/>
                    </a:cubicBezTo>
                    <a:lnTo>
                      <a:pt x="92" y="680"/>
                    </a:lnTo>
                    <a:lnTo>
                      <a:pt x="64" y="708"/>
                    </a:lnTo>
                    <a:lnTo>
                      <a:pt x="0" y="708"/>
                    </a:lnTo>
                    <a:lnTo>
                      <a:pt x="0" y="765"/>
                    </a:lnTo>
                    <a:lnTo>
                      <a:pt x="64" y="765"/>
                    </a:lnTo>
                    <a:cubicBezTo>
                      <a:pt x="92" y="765"/>
                      <a:pt x="92" y="737"/>
                      <a:pt x="120" y="737"/>
                    </a:cubicBezTo>
                    <a:cubicBezTo>
                      <a:pt x="120" y="737"/>
                      <a:pt x="149" y="737"/>
                      <a:pt x="149" y="708"/>
                    </a:cubicBezTo>
                    <a:lnTo>
                      <a:pt x="149" y="652"/>
                    </a:lnTo>
                    <a:lnTo>
                      <a:pt x="149" y="475"/>
                    </a:lnTo>
                    <a:cubicBezTo>
                      <a:pt x="149" y="475"/>
                      <a:pt x="149" y="440"/>
                      <a:pt x="177" y="440"/>
                    </a:cubicBezTo>
                    <a:lnTo>
                      <a:pt x="177" y="411"/>
                    </a:lnTo>
                    <a:lnTo>
                      <a:pt x="241" y="411"/>
                    </a:lnTo>
                    <a:lnTo>
                      <a:pt x="241" y="355"/>
                    </a:lnTo>
                    <a:lnTo>
                      <a:pt x="177" y="355"/>
                    </a:lnTo>
                    <a:lnTo>
                      <a:pt x="177" y="326"/>
                    </a:lnTo>
                    <a:cubicBezTo>
                      <a:pt x="149" y="326"/>
                      <a:pt x="149" y="326"/>
                      <a:pt x="149" y="298"/>
                    </a:cubicBezTo>
                    <a:lnTo>
                      <a:pt x="149" y="121"/>
                    </a:lnTo>
                    <a:lnTo>
                      <a:pt x="149" y="58"/>
                    </a:lnTo>
                    <a:lnTo>
                      <a:pt x="120" y="29"/>
                    </a:lnTo>
                    <a:cubicBezTo>
                      <a:pt x="92" y="29"/>
                      <a:pt x="92" y="1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71"/>
              <p:cNvSpPr/>
              <p:nvPr/>
            </p:nvSpPr>
            <p:spPr>
              <a:xfrm>
                <a:off x="5011825" y="234945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149" y="1"/>
                    </a:moveTo>
                    <a:cubicBezTo>
                      <a:pt x="86" y="57"/>
                      <a:pt x="57" y="114"/>
                      <a:pt x="29" y="178"/>
                    </a:cubicBezTo>
                    <a:cubicBezTo>
                      <a:pt x="1" y="234"/>
                      <a:pt x="1" y="319"/>
                      <a:pt x="1" y="383"/>
                    </a:cubicBezTo>
                    <a:cubicBezTo>
                      <a:pt x="1" y="439"/>
                      <a:pt x="1" y="531"/>
                      <a:pt x="29" y="588"/>
                    </a:cubicBezTo>
                    <a:cubicBezTo>
                      <a:pt x="57" y="645"/>
                      <a:pt x="86" y="708"/>
                      <a:pt x="149" y="765"/>
                    </a:cubicBezTo>
                    <a:lnTo>
                      <a:pt x="206" y="765"/>
                    </a:lnTo>
                    <a:cubicBezTo>
                      <a:pt x="178" y="737"/>
                      <a:pt x="149" y="673"/>
                      <a:pt x="149" y="645"/>
                    </a:cubicBezTo>
                    <a:cubicBezTo>
                      <a:pt x="114" y="616"/>
                      <a:pt x="86" y="560"/>
                      <a:pt x="86" y="531"/>
                    </a:cubicBezTo>
                    <a:lnTo>
                      <a:pt x="86" y="383"/>
                    </a:lnTo>
                    <a:lnTo>
                      <a:pt x="86" y="234"/>
                    </a:lnTo>
                    <a:cubicBezTo>
                      <a:pt x="86" y="206"/>
                      <a:pt x="114" y="142"/>
                      <a:pt x="149" y="114"/>
                    </a:cubicBezTo>
                    <a:cubicBezTo>
                      <a:pt x="149" y="86"/>
                      <a:pt x="178" y="29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71"/>
              <p:cNvSpPr/>
              <p:nvPr/>
            </p:nvSpPr>
            <p:spPr>
              <a:xfrm>
                <a:off x="5019075" y="2349450"/>
                <a:ext cx="53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765" extrusionOk="0">
                    <a:moveTo>
                      <a:pt x="149" y="1"/>
                    </a:moveTo>
                    <a:cubicBezTo>
                      <a:pt x="121" y="57"/>
                      <a:pt x="65" y="114"/>
                      <a:pt x="65" y="178"/>
                    </a:cubicBezTo>
                    <a:cubicBezTo>
                      <a:pt x="36" y="234"/>
                      <a:pt x="1" y="319"/>
                      <a:pt x="1" y="383"/>
                    </a:cubicBezTo>
                    <a:cubicBezTo>
                      <a:pt x="1" y="439"/>
                      <a:pt x="36" y="531"/>
                      <a:pt x="65" y="588"/>
                    </a:cubicBezTo>
                    <a:cubicBezTo>
                      <a:pt x="65" y="645"/>
                      <a:pt x="121" y="708"/>
                      <a:pt x="149" y="765"/>
                    </a:cubicBezTo>
                    <a:lnTo>
                      <a:pt x="213" y="765"/>
                    </a:lnTo>
                    <a:cubicBezTo>
                      <a:pt x="178" y="737"/>
                      <a:pt x="149" y="673"/>
                      <a:pt x="149" y="645"/>
                    </a:cubicBezTo>
                    <a:cubicBezTo>
                      <a:pt x="121" y="616"/>
                      <a:pt x="121" y="560"/>
                      <a:pt x="93" y="531"/>
                    </a:cubicBezTo>
                    <a:lnTo>
                      <a:pt x="93" y="383"/>
                    </a:lnTo>
                    <a:lnTo>
                      <a:pt x="93" y="234"/>
                    </a:lnTo>
                    <a:cubicBezTo>
                      <a:pt x="121" y="206"/>
                      <a:pt x="121" y="142"/>
                      <a:pt x="149" y="114"/>
                    </a:cubicBezTo>
                    <a:cubicBezTo>
                      <a:pt x="149" y="86"/>
                      <a:pt x="178" y="29"/>
                      <a:pt x="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71"/>
              <p:cNvSpPr/>
              <p:nvPr/>
            </p:nvSpPr>
            <p:spPr>
              <a:xfrm>
                <a:off x="5027225" y="2353875"/>
                <a:ext cx="2325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93" h="440" extrusionOk="0">
                    <a:moveTo>
                      <a:pt x="0" y="1"/>
                    </a:moveTo>
                    <a:lnTo>
                      <a:pt x="0" y="86"/>
                    </a:lnTo>
                    <a:lnTo>
                      <a:pt x="92" y="86"/>
                    </a:lnTo>
                    <a:lnTo>
                      <a:pt x="92" y="1"/>
                    </a:lnTo>
                    <a:close/>
                    <a:moveTo>
                      <a:pt x="0" y="354"/>
                    </a:moveTo>
                    <a:lnTo>
                      <a:pt x="0" y="439"/>
                    </a:lnTo>
                    <a:lnTo>
                      <a:pt x="92" y="439"/>
                    </a:lnTo>
                    <a:lnTo>
                      <a:pt x="92" y="35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71"/>
              <p:cNvSpPr/>
              <p:nvPr/>
            </p:nvSpPr>
            <p:spPr>
              <a:xfrm>
                <a:off x="5036775" y="2350175"/>
                <a:ext cx="10450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616" extrusionOk="0">
                    <a:moveTo>
                      <a:pt x="212" y="57"/>
                    </a:moveTo>
                    <a:cubicBezTo>
                      <a:pt x="241" y="57"/>
                      <a:pt x="269" y="85"/>
                      <a:pt x="297" y="85"/>
                    </a:cubicBezTo>
                    <a:cubicBezTo>
                      <a:pt x="297" y="113"/>
                      <a:pt x="326" y="149"/>
                      <a:pt x="326" y="177"/>
                    </a:cubicBezTo>
                    <a:lnTo>
                      <a:pt x="326" y="290"/>
                    </a:lnTo>
                    <a:lnTo>
                      <a:pt x="326" y="326"/>
                    </a:lnTo>
                    <a:lnTo>
                      <a:pt x="326" y="439"/>
                    </a:lnTo>
                    <a:cubicBezTo>
                      <a:pt x="326" y="467"/>
                      <a:pt x="297" y="502"/>
                      <a:pt x="297" y="531"/>
                    </a:cubicBezTo>
                    <a:cubicBezTo>
                      <a:pt x="269" y="531"/>
                      <a:pt x="241" y="559"/>
                      <a:pt x="212" y="559"/>
                    </a:cubicBezTo>
                    <a:cubicBezTo>
                      <a:pt x="177" y="559"/>
                      <a:pt x="149" y="531"/>
                      <a:pt x="149" y="531"/>
                    </a:cubicBezTo>
                    <a:cubicBezTo>
                      <a:pt x="121" y="502"/>
                      <a:pt x="121" y="467"/>
                      <a:pt x="92" y="439"/>
                    </a:cubicBezTo>
                    <a:lnTo>
                      <a:pt x="92" y="326"/>
                    </a:lnTo>
                    <a:lnTo>
                      <a:pt x="92" y="290"/>
                    </a:lnTo>
                    <a:lnTo>
                      <a:pt x="92" y="177"/>
                    </a:lnTo>
                    <a:cubicBezTo>
                      <a:pt x="121" y="149"/>
                      <a:pt x="121" y="113"/>
                      <a:pt x="149" y="85"/>
                    </a:cubicBezTo>
                    <a:cubicBezTo>
                      <a:pt x="149" y="85"/>
                      <a:pt x="177" y="57"/>
                      <a:pt x="212" y="57"/>
                    </a:cubicBezTo>
                    <a:close/>
                    <a:moveTo>
                      <a:pt x="212" y="0"/>
                    </a:moveTo>
                    <a:cubicBezTo>
                      <a:pt x="177" y="0"/>
                      <a:pt x="149" y="0"/>
                      <a:pt x="121" y="28"/>
                    </a:cubicBezTo>
                    <a:cubicBezTo>
                      <a:pt x="92" y="28"/>
                      <a:pt x="92" y="57"/>
                      <a:pt x="64" y="57"/>
                    </a:cubicBezTo>
                    <a:cubicBezTo>
                      <a:pt x="64" y="85"/>
                      <a:pt x="36" y="113"/>
                      <a:pt x="36" y="177"/>
                    </a:cubicBezTo>
                    <a:cubicBezTo>
                      <a:pt x="36" y="205"/>
                      <a:pt x="0" y="262"/>
                      <a:pt x="0" y="326"/>
                    </a:cubicBezTo>
                    <a:cubicBezTo>
                      <a:pt x="0" y="382"/>
                      <a:pt x="36" y="410"/>
                      <a:pt x="36" y="467"/>
                    </a:cubicBezTo>
                    <a:cubicBezTo>
                      <a:pt x="36" y="502"/>
                      <a:pt x="64" y="531"/>
                      <a:pt x="64" y="559"/>
                    </a:cubicBezTo>
                    <a:cubicBezTo>
                      <a:pt x="92" y="559"/>
                      <a:pt x="92" y="587"/>
                      <a:pt x="121" y="587"/>
                    </a:cubicBezTo>
                    <a:cubicBezTo>
                      <a:pt x="149" y="616"/>
                      <a:pt x="177" y="616"/>
                      <a:pt x="212" y="616"/>
                    </a:cubicBezTo>
                    <a:cubicBezTo>
                      <a:pt x="241" y="616"/>
                      <a:pt x="269" y="616"/>
                      <a:pt x="297" y="587"/>
                    </a:cubicBezTo>
                    <a:cubicBezTo>
                      <a:pt x="326" y="587"/>
                      <a:pt x="354" y="559"/>
                      <a:pt x="354" y="559"/>
                    </a:cubicBezTo>
                    <a:cubicBezTo>
                      <a:pt x="389" y="531"/>
                      <a:pt x="389" y="502"/>
                      <a:pt x="418" y="467"/>
                    </a:cubicBezTo>
                    <a:lnTo>
                      <a:pt x="418" y="326"/>
                    </a:lnTo>
                    <a:lnTo>
                      <a:pt x="418" y="177"/>
                    </a:lnTo>
                    <a:cubicBezTo>
                      <a:pt x="389" y="113"/>
                      <a:pt x="389" y="85"/>
                      <a:pt x="354" y="57"/>
                    </a:cubicBezTo>
                    <a:cubicBezTo>
                      <a:pt x="354" y="57"/>
                      <a:pt x="326" y="28"/>
                      <a:pt x="297" y="28"/>
                    </a:cubicBezTo>
                    <a:cubicBezTo>
                      <a:pt x="269" y="0"/>
                      <a:pt x="241" y="0"/>
                      <a:pt x="2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71"/>
              <p:cNvSpPr/>
              <p:nvPr/>
            </p:nvSpPr>
            <p:spPr>
              <a:xfrm>
                <a:off x="5049325" y="234945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1" y="1"/>
                    </a:moveTo>
                    <a:cubicBezTo>
                      <a:pt x="29" y="29"/>
                      <a:pt x="29" y="86"/>
                      <a:pt x="64" y="114"/>
                    </a:cubicBezTo>
                    <a:cubicBezTo>
                      <a:pt x="93" y="178"/>
                      <a:pt x="93" y="206"/>
                      <a:pt x="121" y="234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93" y="560"/>
                      <a:pt x="93" y="616"/>
                      <a:pt x="64" y="645"/>
                    </a:cubicBezTo>
                    <a:cubicBezTo>
                      <a:pt x="29" y="708"/>
                      <a:pt x="29" y="737"/>
                      <a:pt x="1" y="765"/>
                    </a:cubicBezTo>
                    <a:lnTo>
                      <a:pt x="64" y="765"/>
                    </a:lnTo>
                    <a:cubicBezTo>
                      <a:pt x="93" y="708"/>
                      <a:pt x="121" y="645"/>
                      <a:pt x="149" y="588"/>
                    </a:cubicBezTo>
                    <a:cubicBezTo>
                      <a:pt x="177" y="531"/>
                      <a:pt x="206" y="439"/>
                      <a:pt x="206" y="383"/>
                    </a:cubicBezTo>
                    <a:cubicBezTo>
                      <a:pt x="206" y="319"/>
                      <a:pt x="177" y="234"/>
                      <a:pt x="149" y="178"/>
                    </a:cubicBezTo>
                    <a:cubicBezTo>
                      <a:pt x="121" y="114"/>
                      <a:pt x="93" y="57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71"/>
              <p:cNvSpPr/>
              <p:nvPr/>
            </p:nvSpPr>
            <p:spPr>
              <a:xfrm>
                <a:off x="5057450" y="2354600"/>
                <a:ext cx="103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1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355" y="205"/>
                    </a:lnTo>
                    <a:lnTo>
                      <a:pt x="1" y="354"/>
                    </a:lnTo>
                    <a:lnTo>
                      <a:pt x="1" y="410"/>
                    </a:lnTo>
                    <a:lnTo>
                      <a:pt x="411" y="233"/>
                    </a:lnTo>
                    <a:lnTo>
                      <a:pt x="411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71"/>
              <p:cNvSpPr/>
              <p:nvPr/>
            </p:nvSpPr>
            <p:spPr>
              <a:xfrm>
                <a:off x="5070025" y="2350875"/>
                <a:ext cx="302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6" extrusionOk="0">
                    <a:moveTo>
                      <a:pt x="29" y="0"/>
                    </a:moveTo>
                    <a:lnTo>
                      <a:pt x="29" y="85"/>
                    </a:lnTo>
                    <a:lnTo>
                      <a:pt x="57" y="85"/>
                    </a:lnTo>
                    <a:lnTo>
                      <a:pt x="57" y="121"/>
                    </a:lnTo>
                    <a:cubicBezTo>
                      <a:pt x="57" y="149"/>
                      <a:pt x="57" y="149"/>
                      <a:pt x="29" y="149"/>
                    </a:cubicBezTo>
                    <a:cubicBezTo>
                      <a:pt x="29" y="149"/>
                      <a:pt x="29" y="177"/>
                      <a:pt x="0" y="177"/>
                    </a:cubicBezTo>
                    <a:lnTo>
                      <a:pt x="0" y="206"/>
                    </a:lnTo>
                    <a:cubicBezTo>
                      <a:pt x="29" y="206"/>
                      <a:pt x="29" y="206"/>
                      <a:pt x="57" y="177"/>
                    </a:cubicBezTo>
                    <a:cubicBezTo>
                      <a:pt x="57" y="177"/>
                      <a:pt x="85" y="177"/>
                      <a:pt x="85" y="149"/>
                    </a:cubicBezTo>
                    <a:cubicBezTo>
                      <a:pt x="85" y="121"/>
                      <a:pt x="121" y="85"/>
                      <a:pt x="121" y="57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71"/>
              <p:cNvSpPr/>
              <p:nvPr/>
            </p:nvSpPr>
            <p:spPr>
              <a:xfrm>
                <a:off x="5075150" y="2350875"/>
                <a:ext cx="232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93" h="206" extrusionOk="0">
                    <a:moveTo>
                      <a:pt x="29" y="0"/>
                    </a:moveTo>
                    <a:lnTo>
                      <a:pt x="29" y="85"/>
                    </a:lnTo>
                    <a:lnTo>
                      <a:pt x="57" y="85"/>
                    </a:lnTo>
                    <a:lnTo>
                      <a:pt x="57" y="121"/>
                    </a:lnTo>
                    <a:cubicBezTo>
                      <a:pt x="57" y="149"/>
                      <a:pt x="29" y="149"/>
                      <a:pt x="29" y="149"/>
                    </a:cubicBezTo>
                    <a:cubicBezTo>
                      <a:pt x="29" y="149"/>
                      <a:pt x="29" y="177"/>
                      <a:pt x="0" y="177"/>
                    </a:cubicBezTo>
                    <a:lnTo>
                      <a:pt x="0" y="206"/>
                    </a:lnTo>
                    <a:cubicBezTo>
                      <a:pt x="29" y="206"/>
                      <a:pt x="29" y="206"/>
                      <a:pt x="57" y="177"/>
                    </a:cubicBezTo>
                    <a:cubicBezTo>
                      <a:pt x="57" y="177"/>
                      <a:pt x="92" y="177"/>
                      <a:pt x="92" y="149"/>
                    </a:cubicBezTo>
                    <a:lnTo>
                      <a:pt x="92" y="57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71"/>
              <p:cNvSpPr/>
              <p:nvPr/>
            </p:nvSpPr>
            <p:spPr>
              <a:xfrm>
                <a:off x="5080975" y="2354600"/>
                <a:ext cx="10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411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326" y="205"/>
                    </a:lnTo>
                    <a:lnTo>
                      <a:pt x="1" y="354"/>
                    </a:lnTo>
                    <a:lnTo>
                      <a:pt x="1" y="410"/>
                    </a:lnTo>
                    <a:lnTo>
                      <a:pt x="418" y="233"/>
                    </a:lnTo>
                    <a:lnTo>
                      <a:pt x="418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71"/>
              <p:cNvSpPr/>
              <p:nvPr/>
            </p:nvSpPr>
            <p:spPr>
              <a:xfrm>
                <a:off x="5093550" y="2354600"/>
                <a:ext cx="104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1" extrusionOk="0">
                    <a:moveTo>
                      <a:pt x="418" y="0"/>
                    </a:moveTo>
                    <a:lnTo>
                      <a:pt x="0" y="177"/>
                    </a:lnTo>
                    <a:lnTo>
                      <a:pt x="0" y="233"/>
                    </a:lnTo>
                    <a:lnTo>
                      <a:pt x="418" y="410"/>
                    </a:lnTo>
                    <a:lnTo>
                      <a:pt x="418" y="354"/>
                    </a:lnTo>
                    <a:lnTo>
                      <a:pt x="64" y="205"/>
                    </a:lnTo>
                    <a:lnTo>
                      <a:pt x="418" y="57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71"/>
              <p:cNvSpPr/>
              <p:nvPr/>
            </p:nvSpPr>
            <p:spPr>
              <a:xfrm>
                <a:off x="5111225" y="234945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1" y="1"/>
                    </a:moveTo>
                    <a:cubicBezTo>
                      <a:pt x="29" y="29"/>
                      <a:pt x="29" y="86"/>
                      <a:pt x="64" y="114"/>
                    </a:cubicBezTo>
                    <a:cubicBezTo>
                      <a:pt x="93" y="178"/>
                      <a:pt x="93" y="206"/>
                      <a:pt x="121" y="234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93" y="560"/>
                      <a:pt x="93" y="616"/>
                      <a:pt x="64" y="645"/>
                    </a:cubicBezTo>
                    <a:cubicBezTo>
                      <a:pt x="29" y="708"/>
                      <a:pt x="29" y="737"/>
                      <a:pt x="1" y="765"/>
                    </a:cubicBezTo>
                    <a:lnTo>
                      <a:pt x="64" y="765"/>
                    </a:lnTo>
                    <a:cubicBezTo>
                      <a:pt x="93" y="708"/>
                      <a:pt x="121" y="645"/>
                      <a:pt x="149" y="588"/>
                    </a:cubicBezTo>
                    <a:cubicBezTo>
                      <a:pt x="177" y="531"/>
                      <a:pt x="206" y="439"/>
                      <a:pt x="206" y="383"/>
                    </a:cubicBezTo>
                    <a:cubicBezTo>
                      <a:pt x="206" y="319"/>
                      <a:pt x="177" y="234"/>
                      <a:pt x="149" y="178"/>
                    </a:cubicBezTo>
                    <a:cubicBezTo>
                      <a:pt x="121" y="114"/>
                      <a:pt x="93" y="57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71"/>
              <p:cNvSpPr/>
              <p:nvPr/>
            </p:nvSpPr>
            <p:spPr>
              <a:xfrm>
                <a:off x="5123075" y="234945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1" y="1"/>
                    </a:moveTo>
                    <a:cubicBezTo>
                      <a:pt x="29" y="29"/>
                      <a:pt x="57" y="86"/>
                      <a:pt x="57" y="114"/>
                    </a:cubicBezTo>
                    <a:cubicBezTo>
                      <a:pt x="85" y="178"/>
                      <a:pt x="85" y="206"/>
                      <a:pt x="121" y="234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85" y="560"/>
                      <a:pt x="85" y="616"/>
                      <a:pt x="57" y="645"/>
                    </a:cubicBezTo>
                    <a:cubicBezTo>
                      <a:pt x="57" y="708"/>
                      <a:pt x="29" y="737"/>
                      <a:pt x="1" y="765"/>
                    </a:cubicBezTo>
                    <a:lnTo>
                      <a:pt x="57" y="765"/>
                    </a:lnTo>
                    <a:cubicBezTo>
                      <a:pt x="85" y="708"/>
                      <a:pt x="149" y="645"/>
                      <a:pt x="177" y="588"/>
                    </a:cubicBezTo>
                    <a:cubicBezTo>
                      <a:pt x="177" y="531"/>
                      <a:pt x="206" y="439"/>
                      <a:pt x="206" y="383"/>
                    </a:cubicBezTo>
                    <a:cubicBezTo>
                      <a:pt x="206" y="319"/>
                      <a:pt x="177" y="234"/>
                      <a:pt x="177" y="178"/>
                    </a:cubicBezTo>
                    <a:cubicBezTo>
                      <a:pt x="149" y="114"/>
                      <a:pt x="85" y="57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71"/>
              <p:cNvSpPr/>
              <p:nvPr/>
            </p:nvSpPr>
            <p:spPr>
              <a:xfrm>
                <a:off x="5011825" y="2423025"/>
                <a:ext cx="51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72" extrusionOk="0">
                    <a:moveTo>
                      <a:pt x="149" y="1"/>
                    </a:moveTo>
                    <a:cubicBezTo>
                      <a:pt x="86" y="64"/>
                      <a:pt x="57" y="121"/>
                      <a:pt x="29" y="178"/>
                    </a:cubicBezTo>
                    <a:cubicBezTo>
                      <a:pt x="1" y="241"/>
                      <a:pt x="1" y="326"/>
                      <a:pt x="1" y="383"/>
                    </a:cubicBezTo>
                    <a:cubicBezTo>
                      <a:pt x="1" y="446"/>
                      <a:pt x="1" y="531"/>
                      <a:pt x="29" y="595"/>
                    </a:cubicBezTo>
                    <a:cubicBezTo>
                      <a:pt x="57" y="652"/>
                      <a:pt x="86" y="708"/>
                      <a:pt x="149" y="772"/>
                    </a:cubicBezTo>
                    <a:lnTo>
                      <a:pt x="206" y="772"/>
                    </a:lnTo>
                    <a:cubicBezTo>
                      <a:pt x="178" y="737"/>
                      <a:pt x="149" y="680"/>
                      <a:pt x="149" y="652"/>
                    </a:cubicBezTo>
                    <a:cubicBezTo>
                      <a:pt x="114" y="623"/>
                      <a:pt x="86" y="560"/>
                      <a:pt x="86" y="531"/>
                    </a:cubicBezTo>
                    <a:lnTo>
                      <a:pt x="86" y="383"/>
                    </a:lnTo>
                    <a:lnTo>
                      <a:pt x="86" y="241"/>
                    </a:lnTo>
                    <a:cubicBezTo>
                      <a:pt x="86" y="206"/>
                      <a:pt x="114" y="149"/>
                      <a:pt x="149" y="121"/>
                    </a:cubicBezTo>
                    <a:cubicBezTo>
                      <a:pt x="149" y="93"/>
                      <a:pt x="178" y="29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71"/>
              <p:cNvSpPr/>
              <p:nvPr/>
            </p:nvSpPr>
            <p:spPr>
              <a:xfrm>
                <a:off x="5019075" y="2423025"/>
                <a:ext cx="53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772" extrusionOk="0">
                    <a:moveTo>
                      <a:pt x="149" y="1"/>
                    </a:moveTo>
                    <a:cubicBezTo>
                      <a:pt x="121" y="64"/>
                      <a:pt x="65" y="121"/>
                      <a:pt x="65" y="178"/>
                    </a:cubicBezTo>
                    <a:cubicBezTo>
                      <a:pt x="36" y="241"/>
                      <a:pt x="1" y="326"/>
                      <a:pt x="1" y="383"/>
                    </a:cubicBezTo>
                    <a:cubicBezTo>
                      <a:pt x="1" y="446"/>
                      <a:pt x="36" y="531"/>
                      <a:pt x="65" y="595"/>
                    </a:cubicBezTo>
                    <a:cubicBezTo>
                      <a:pt x="65" y="652"/>
                      <a:pt x="121" y="708"/>
                      <a:pt x="149" y="772"/>
                    </a:cubicBezTo>
                    <a:lnTo>
                      <a:pt x="213" y="772"/>
                    </a:lnTo>
                    <a:cubicBezTo>
                      <a:pt x="178" y="737"/>
                      <a:pt x="149" y="680"/>
                      <a:pt x="149" y="652"/>
                    </a:cubicBezTo>
                    <a:cubicBezTo>
                      <a:pt x="121" y="623"/>
                      <a:pt x="121" y="560"/>
                      <a:pt x="93" y="531"/>
                    </a:cubicBezTo>
                    <a:lnTo>
                      <a:pt x="93" y="383"/>
                    </a:lnTo>
                    <a:lnTo>
                      <a:pt x="93" y="241"/>
                    </a:lnTo>
                    <a:cubicBezTo>
                      <a:pt x="121" y="206"/>
                      <a:pt x="121" y="149"/>
                      <a:pt x="149" y="121"/>
                    </a:cubicBezTo>
                    <a:cubicBezTo>
                      <a:pt x="149" y="93"/>
                      <a:pt x="178" y="29"/>
                      <a:pt x="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71"/>
              <p:cNvSpPr/>
              <p:nvPr/>
            </p:nvSpPr>
            <p:spPr>
              <a:xfrm>
                <a:off x="5027225" y="2427450"/>
                <a:ext cx="232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93" h="447" extrusionOk="0">
                    <a:moveTo>
                      <a:pt x="0" y="1"/>
                    </a:moveTo>
                    <a:lnTo>
                      <a:pt x="0" y="93"/>
                    </a:lnTo>
                    <a:lnTo>
                      <a:pt x="92" y="93"/>
                    </a:lnTo>
                    <a:lnTo>
                      <a:pt x="92" y="1"/>
                    </a:lnTo>
                    <a:close/>
                    <a:moveTo>
                      <a:pt x="0" y="354"/>
                    </a:moveTo>
                    <a:lnTo>
                      <a:pt x="0" y="446"/>
                    </a:lnTo>
                    <a:lnTo>
                      <a:pt x="92" y="446"/>
                    </a:lnTo>
                    <a:lnTo>
                      <a:pt x="92" y="35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71"/>
              <p:cNvSpPr/>
              <p:nvPr/>
            </p:nvSpPr>
            <p:spPr>
              <a:xfrm>
                <a:off x="5036775" y="2423750"/>
                <a:ext cx="104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623" extrusionOk="0">
                    <a:moveTo>
                      <a:pt x="212" y="64"/>
                    </a:moveTo>
                    <a:cubicBezTo>
                      <a:pt x="241" y="64"/>
                      <a:pt x="269" y="92"/>
                      <a:pt x="297" y="92"/>
                    </a:cubicBezTo>
                    <a:cubicBezTo>
                      <a:pt x="297" y="120"/>
                      <a:pt x="326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7" y="502"/>
                      <a:pt x="297" y="531"/>
                    </a:cubicBezTo>
                    <a:cubicBezTo>
                      <a:pt x="269" y="531"/>
                      <a:pt x="241" y="566"/>
                      <a:pt x="212" y="566"/>
                    </a:cubicBezTo>
                    <a:cubicBezTo>
                      <a:pt x="177" y="566"/>
                      <a:pt x="149" y="531"/>
                      <a:pt x="149" y="531"/>
                    </a:cubicBezTo>
                    <a:cubicBezTo>
                      <a:pt x="121" y="502"/>
                      <a:pt x="121" y="474"/>
                      <a:pt x="92" y="446"/>
                    </a:cubicBezTo>
                    <a:lnTo>
                      <a:pt x="92" y="326"/>
                    </a:lnTo>
                    <a:lnTo>
                      <a:pt x="92" y="297"/>
                    </a:lnTo>
                    <a:lnTo>
                      <a:pt x="92" y="177"/>
                    </a:lnTo>
                    <a:cubicBezTo>
                      <a:pt x="121" y="149"/>
                      <a:pt x="121" y="120"/>
                      <a:pt x="149" y="92"/>
                    </a:cubicBezTo>
                    <a:cubicBezTo>
                      <a:pt x="149" y="92"/>
                      <a:pt x="177" y="64"/>
                      <a:pt x="212" y="64"/>
                    </a:cubicBezTo>
                    <a:close/>
                    <a:moveTo>
                      <a:pt x="212" y="0"/>
                    </a:moveTo>
                    <a:cubicBezTo>
                      <a:pt x="177" y="0"/>
                      <a:pt x="149" y="0"/>
                      <a:pt x="121" y="35"/>
                    </a:cubicBezTo>
                    <a:cubicBezTo>
                      <a:pt x="92" y="35"/>
                      <a:pt x="92" y="64"/>
                      <a:pt x="64" y="64"/>
                    </a:cubicBezTo>
                    <a:cubicBezTo>
                      <a:pt x="64" y="92"/>
                      <a:pt x="36" y="120"/>
                      <a:pt x="36" y="177"/>
                    </a:cubicBezTo>
                    <a:cubicBezTo>
                      <a:pt x="36" y="212"/>
                      <a:pt x="0" y="269"/>
                      <a:pt x="0" y="326"/>
                    </a:cubicBezTo>
                    <a:cubicBezTo>
                      <a:pt x="0" y="389"/>
                      <a:pt x="36" y="417"/>
                      <a:pt x="36" y="474"/>
                    </a:cubicBezTo>
                    <a:cubicBezTo>
                      <a:pt x="36" y="502"/>
                      <a:pt x="64" y="531"/>
                      <a:pt x="64" y="566"/>
                    </a:cubicBezTo>
                    <a:cubicBezTo>
                      <a:pt x="92" y="566"/>
                      <a:pt x="92" y="594"/>
                      <a:pt x="121" y="594"/>
                    </a:cubicBezTo>
                    <a:cubicBezTo>
                      <a:pt x="149" y="623"/>
                      <a:pt x="177" y="623"/>
                      <a:pt x="212" y="623"/>
                    </a:cubicBezTo>
                    <a:cubicBezTo>
                      <a:pt x="241" y="623"/>
                      <a:pt x="269" y="623"/>
                      <a:pt x="297" y="594"/>
                    </a:cubicBezTo>
                    <a:cubicBezTo>
                      <a:pt x="326" y="594"/>
                      <a:pt x="354" y="566"/>
                      <a:pt x="354" y="566"/>
                    </a:cubicBezTo>
                    <a:cubicBezTo>
                      <a:pt x="389" y="531"/>
                      <a:pt x="389" y="502"/>
                      <a:pt x="418" y="474"/>
                    </a:cubicBezTo>
                    <a:lnTo>
                      <a:pt x="418" y="326"/>
                    </a:lnTo>
                    <a:lnTo>
                      <a:pt x="418" y="177"/>
                    </a:lnTo>
                    <a:cubicBezTo>
                      <a:pt x="389" y="120"/>
                      <a:pt x="389" y="92"/>
                      <a:pt x="354" y="64"/>
                    </a:cubicBezTo>
                    <a:cubicBezTo>
                      <a:pt x="354" y="64"/>
                      <a:pt x="326" y="35"/>
                      <a:pt x="297" y="35"/>
                    </a:cubicBezTo>
                    <a:cubicBezTo>
                      <a:pt x="269" y="0"/>
                      <a:pt x="241" y="0"/>
                      <a:pt x="2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71"/>
              <p:cNvSpPr/>
              <p:nvPr/>
            </p:nvSpPr>
            <p:spPr>
              <a:xfrm>
                <a:off x="5049325" y="2423025"/>
                <a:ext cx="51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72" extrusionOk="0">
                    <a:moveTo>
                      <a:pt x="1" y="1"/>
                    </a:moveTo>
                    <a:cubicBezTo>
                      <a:pt x="29" y="29"/>
                      <a:pt x="29" y="93"/>
                      <a:pt x="64" y="121"/>
                    </a:cubicBezTo>
                    <a:cubicBezTo>
                      <a:pt x="93" y="178"/>
                      <a:pt x="93" y="206"/>
                      <a:pt x="121" y="241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93" y="560"/>
                      <a:pt x="93" y="623"/>
                      <a:pt x="64" y="652"/>
                    </a:cubicBezTo>
                    <a:cubicBezTo>
                      <a:pt x="29" y="708"/>
                      <a:pt x="29" y="737"/>
                      <a:pt x="1" y="772"/>
                    </a:cubicBezTo>
                    <a:lnTo>
                      <a:pt x="64" y="772"/>
                    </a:lnTo>
                    <a:cubicBezTo>
                      <a:pt x="93" y="708"/>
                      <a:pt x="121" y="652"/>
                      <a:pt x="149" y="595"/>
                    </a:cubicBezTo>
                    <a:cubicBezTo>
                      <a:pt x="177" y="531"/>
                      <a:pt x="206" y="446"/>
                      <a:pt x="206" y="383"/>
                    </a:cubicBezTo>
                    <a:cubicBezTo>
                      <a:pt x="206" y="326"/>
                      <a:pt x="177" y="241"/>
                      <a:pt x="149" y="178"/>
                    </a:cubicBezTo>
                    <a:cubicBezTo>
                      <a:pt x="121" y="121"/>
                      <a:pt x="93" y="64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71"/>
              <p:cNvSpPr/>
              <p:nvPr/>
            </p:nvSpPr>
            <p:spPr>
              <a:xfrm>
                <a:off x="5057450" y="2428150"/>
                <a:ext cx="1030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9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355" y="213"/>
                    </a:lnTo>
                    <a:lnTo>
                      <a:pt x="1" y="355"/>
                    </a:lnTo>
                    <a:lnTo>
                      <a:pt x="1" y="418"/>
                    </a:lnTo>
                    <a:lnTo>
                      <a:pt x="411" y="241"/>
                    </a:lnTo>
                    <a:lnTo>
                      <a:pt x="411" y="17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71"/>
              <p:cNvSpPr/>
              <p:nvPr/>
            </p:nvSpPr>
            <p:spPr>
              <a:xfrm>
                <a:off x="5070025" y="2424625"/>
                <a:ext cx="302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6" extrusionOk="0">
                    <a:moveTo>
                      <a:pt x="29" y="0"/>
                    </a:moveTo>
                    <a:lnTo>
                      <a:pt x="29" y="85"/>
                    </a:lnTo>
                    <a:lnTo>
                      <a:pt x="57" y="85"/>
                    </a:lnTo>
                    <a:lnTo>
                      <a:pt x="57" y="114"/>
                    </a:lnTo>
                    <a:cubicBezTo>
                      <a:pt x="57" y="142"/>
                      <a:pt x="57" y="142"/>
                      <a:pt x="29" y="142"/>
                    </a:cubicBezTo>
                    <a:cubicBezTo>
                      <a:pt x="29" y="142"/>
                      <a:pt x="29" y="177"/>
                      <a:pt x="0" y="177"/>
                    </a:cubicBezTo>
                    <a:lnTo>
                      <a:pt x="0" y="206"/>
                    </a:lnTo>
                    <a:cubicBezTo>
                      <a:pt x="29" y="206"/>
                      <a:pt x="29" y="206"/>
                      <a:pt x="57" y="177"/>
                    </a:cubicBezTo>
                    <a:cubicBezTo>
                      <a:pt x="57" y="177"/>
                      <a:pt x="85" y="177"/>
                      <a:pt x="85" y="142"/>
                    </a:cubicBezTo>
                    <a:cubicBezTo>
                      <a:pt x="85" y="114"/>
                      <a:pt x="121" y="85"/>
                      <a:pt x="121" y="57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71"/>
              <p:cNvSpPr/>
              <p:nvPr/>
            </p:nvSpPr>
            <p:spPr>
              <a:xfrm>
                <a:off x="5075150" y="2424625"/>
                <a:ext cx="232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93" h="206" extrusionOk="0">
                    <a:moveTo>
                      <a:pt x="29" y="0"/>
                    </a:moveTo>
                    <a:lnTo>
                      <a:pt x="29" y="85"/>
                    </a:lnTo>
                    <a:lnTo>
                      <a:pt x="57" y="85"/>
                    </a:lnTo>
                    <a:lnTo>
                      <a:pt x="57" y="114"/>
                    </a:lnTo>
                    <a:cubicBezTo>
                      <a:pt x="57" y="142"/>
                      <a:pt x="29" y="142"/>
                      <a:pt x="29" y="142"/>
                    </a:cubicBezTo>
                    <a:cubicBezTo>
                      <a:pt x="29" y="142"/>
                      <a:pt x="29" y="177"/>
                      <a:pt x="0" y="177"/>
                    </a:cubicBezTo>
                    <a:lnTo>
                      <a:pt x="0" y="206"/>
                    </a:lnTo>
                    <a:cubicBezTo>
                      <a:pt x="29" y="206"/>
                      <a:pt x="29" y="206"/>
                      <a:pt x="57" y="177"/>
                    </a:cubicBezTo>
                    <a:cubicBezTo>
                      <a:pt x="57" y="177"/>
                      <a:pt x="92" y="177"/>
                      <a:pt x="92" y="142"/>
                    </a:cubicBezTo>
                    <a:lnTo>
                      <a:pt x="92" y="57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71"/>
              <p:cNvSpPr/>
              <p:nvPr/>
            </p:nvSpPr>
            <p:spPr>
              <a:xfrm>
                <a:off x="5080975" y="2428150"/>
                <a:ext cx="1047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419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326" y="213"/>
                    </a:lnTo>
                    <a:lnTo>
                      <a:pt x="1" y="355"/>
                    </a:lnTo>
                    <a:lnTo>
                      <a:pt x="1" y="418"/>
                    </a:lnTo>
                    <a:lnTo>
                      <a:pt x="418" y="241"/>
                    </a:lnTo>
                    <a:lnTo>
                      <a:pt x="418" y="17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71"/>
              <p:cNvSpPr/>
              <p:nvPr/>
            </p:nvSpPr>
            <p:spPr>
              <a:xfrm>
                <a:off x="5093550" y="2428150"/>
                <a:ext cx="104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9" extrusionOk="0">
                    <a:moveTo>
                      <a:pt x="418" y="1"/>
                    </a:moveTo>
                    <a:lnTo>
                      <a:pt x="0" y="178"/>
                    </a:lnTo>
                    <a:lnTo>
                      <a:pt x="0" y="241"/>
                    </a:lnTo>
                    <a:lnTo>
                      <a:pt x="418" y="418"/>
                    </a:lnTo>
                    <a:lnTo>
                      <a:pt x="418" y="355"/>
                    </a:lnTo>
                    <a:lnTo>
                      <a:pt x="64" y="213"/>
                    </a:lnTo>
                    <a:lnTo>
                      <a:pt x="418" y="65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71"/>
              <p:cNvSpPr/>
              <p:nvPr/>
            </p:nvSpPr>
            <p:spPr>
              <a:xfrm>
                <a:off x="5111225" y="2423025"/>
                <a:ext cx="51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72" extrusionOk="0">
                    <a:moveTo>
                      <a:pt x="1" y="1"/>
                    </a:moveTo>
                    <a:cubicBezTo>
                      <a:pt x="29" y="29"/>
                      <a:pt x="29" y="93"/>
                      <a:pt x="64" y="121"/>
                    </a:cubicBezTo>
                    <a:cubicBezTo>
                      <a:pt x="93" y="178"/>
                      <a:pt x="93" y="206"/>
                      <a:pt x="121" y="241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93" y="560"/>
                      <a:pt x="93" y="623"/>
                      <a:pt x="64" y="652"/>
                    </a:cubicBezTo>
                    <a:cubicBezTo>
                      <a:pt x="29" y="708"/>
                      <a:pt x="29" y="737"/>
                      <a:pt x="1" y="772"/>
                    </a:cubicBezTo>
                    <a:lnTo>
                      <a:pt x="64" y="772"/>
                    </a:lnTo>
                    <a:cubicBezTo>
                      <a:pt x="93" y="708"/>
                      <a:pt x="121" y="652"/>
                      <a:pt x="149" y="595"/>
                    </a:cubicBezTo>
                    <a:cubicBezTo>
                      <a:pt x="177" y="531"/>
                      <a:pt x="206" y="446"/>
                      <a:pt x="206" y="383"/>
                    </a:cubicBezTo>
                    <a:cubicBezTo>
                      <a:pt x="206" y="326"/>
                      <a:pt x="177" y="241"/>
                      <a:pt x="149" y="178"/>
                    </a:cubicBezTo>
                    <a:cubicBezTo>
                      <a:pt x="121" y="121"/>
                      <a:pt x="93" y="64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71"/>
              <p:cNvSpPr/>
              <p:nvPr/>
            </p:nvSpPr>
            <p:spPr>
              <a:xfrm>
                <a:off x="5123075" y="2423025"/>
                <a:ext cx="51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72" extrusionOk="0">
                    <a:moveTo>
                      <a:pt x="1" y="1"/>
                    </a:moveTo>
                    <a:cubicBezTo>
                      <a:pt x="29" y="29"/>
                      <a:pt x="57" y="93"/>
                      <a:pt x="57" y="121"/>
                    </a:cubicBezTo>
                    <a:cubicBezTo>
                      <a:pt x="85" y="178"/>
                      <a:pt x="85" y="206"/>
                      <a:pt x="121" y="241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85" y="560"/>
                      <a:pt x="85" y="623"/>
                      <a:pt x="57" y="652"/>
                    </a:cubicBezTo>
                    <a:cubicBezTo>
                      <a:pt x="57" y="708"/>
                      <a:pt x="29" y="737"/>
                      <a:pt x="1" y="772"/>
                    </a:cubicBezTo>
                    <a:lnTo>
                      <a:pt x="57" y="772"/>
                    </a:lnTo>
                    <a:cubicBezTo>
                      <a:pt x="85" y="708"/>
                      <a:pt x="149" y="652"/>
                      <a:pt x="177" y="595"/>
                    </a:cubicBezTo>
                    <a:cubicBezTo>
                      <a:pt x="177" y="531"/>
                      <a:pt x="206" y="446"/>
                      <a:pt x="206" y="383"/>
                    </a:cubicBezTo>
                    <a:cubicBezTo>
                      <a:pt x="206" y="326"/>
                      <a:pt x="177" y="241"/>
                      <a:pt x="177" y="178"/>
                    </a:cubicBezTo>
                    <a:cubicBezTo>
                      <a:pt x="149" y="121"/>
                      <a:pt x="85" y="64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71"/>
              <p:cNvSpPr/>
              <p:nvPr/>
            </p:nvSpPr>
            <p:spPr>
              <a:xfrm>
                <a:off x="5033225" y="2389250"/>
                <a:ext cx="95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11" extrusionOk="0">
                    <a:moveTo>
                      <a:pt x="383" y="1"/>
                    </a:moveTo>
                    <a:lnTo>
                      <a:pt x="1" y="177"/>
                    </a:lnTo>
                    <a:lnTo>
                      <a:pt x="1" y="234"/>
                    </a:lnTo>
                    <a:lnTo>
                      <a:pt x="383" y="411"/>
                    </a:lnTo>
                    <a:lnTo>
                      <a:pt x="383" y="354"/>
                    </a:lnTo>
                    <a:lnTo>
                      <a:pt x="57" y="206"/>
                    </a:lnTo>
                    <a:lnTo>
                      <a:pt x="383" y="57"/>
                    </a:lnTo>
                    <a:lnTo>
                      <a:pt x="3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71"/>
              <p:cNvSpPr/>
              <p:nvPr/>
            </p:nvSpPr>
            <p:spPr>
              <a:xfrm>
                <a:off x="5045600" y="2384825"/>
                <a:ext cx="1047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17" extrusionOk="0">
                    <a:moveTo>
                      <a:pt x="213" y="57"/>
                    </a:moveTo>
                    <a:cubicBezTo>
                      <a:pt x="242" y="57"/>
                      <a:pt x="270" y="86"/>
                      <a:pt x="298" y="86"/>
                    </a:cubicBezTo>
                    <a:cubicBezTo>
                      <a:pt x="298" y="114"/>
                      <a:pt x="326" y="142"/>
                      <a:pt x="326" y="178"/>
                    </a:cubicBezTo>
                    <a:lnTo>
                      <a:pt x="326" y="291"/>
                    </a:lnTo>
                    <a:lnTo>
                      <a:pt x="326" y="319"/>
                    </a:lnTo>
                    <a:lnTo>
                      <a:pt x="326" y="439"/>
                    </a:lnTo>
                    <a:cubicBezTo>
                      <a:pt x="326" y="468"/>
                      <a:pt x="298" y="496"/>
                      <a:pt x="298" y="531"/>
                    </a:cubicBezTo>
                    <a:cubicBezTo>
                      <a:pt x="270" y="531"/>
                      <a:pt x="242" y="560"/>
                      <a:pt x="213" y="560"/>
                    </a:cubicBezTo>
                    <a:cubicBezTo>
                      <a:pt x="178" y="560"/>
                      <a:pt x="150" y="531"/>
                      <a:pt x="121" y="531"/>
                    </a:cubicBezTo>
                    <a:cubicBezTo>
                      <a:pt x="121" y="496"/>
                      <a:pt x="93" y="468"/>
                      <a:pt x="93" y="439"/>
                    </a:cubicBezTo>
                    <a:lnTo>
                      <a:pt x="93" y="319"/>
                    </a:lnTo>
                    <a:lnTo>
                      <a:pt x="93" y="291"/>
                    </a:lnTo>
                    <a:lnTo>
                      <a:pt x="93" y="178"/>
                    </a:lnTo>
                    <a:cubicBezTo>
                      <a:pt x="93" y="142"/>
                      <a:pt x="121" y="114"/>
                      <a:pt x="121" y="86"/>
                    </a:cubicBezTo>
                    <a:cubicBezTo>
                      <a:pt x="150" y="86"/>
                      <a:pt x="178" y="57"/>
                      <a:pt x="213" y="57"/>
                    </a:cubicBezTo>
                    <a:close/>
                    <a:moveTo>
                      <a:pt x="213" y="1"/>
                    </a:moveTo>
                    <a:cubicBezTo>
                      <a:pt x="178" y="1"/>
                      <a:pt x="150" y="1"/>
                      <a:pt x="121" y="29"/>
                    </a:cubicBezTo>
                    <a:cubicBezTo>
                      <a:pt x="93" y="29"/>
                      <a:pt x="93" y="57"/>
                      <a:pt x="65" y="57"/>
                    </a:cubicBezTo>
                    <a:cubicBezTo>
                      <a:pt x="36" y="86"/>
                      <a:pt x="36" y="114"/>
                      <a:pt x="36" y="178"/>
                    </a:cubicBezTo>
                    <a:cubicBezTo>
                      <a:pt x="1" y="206"/>
                      <a:pt x="1" y="234"/>
                      <a:pt x="1" y="291"/>
                    </a:cubicBezTo>
                    <a:cubicBezTo>
                      <a:pt x="1" y="354"/>
                      <a:pt x="1" y="411"/>
                      <a:pt x="36" y="439"/>
                    </a:cubicBezTo>
                    <a:cubicBezTo>
                      <a:pt x="36" y="496"/>
                      <a:pt x="36" y="531"/>
                      <a:pt x="65" y="560"/>
                    </a:cubicBezTo>
                    <a:cubicBezTo>
                      <a:pt x="93" y="560"/>
                      <a:pt x="93" y="588"/>
                      <a:pt x="121" y="588"/>
                    </a:cubicBezTo>
                    <a:cubicBezTo>
                      <a:pt x="150" y="616"/>
                      <a:pt x="178" y="616"/>
                      <a:pt x="213" y="616"/>
                    </a:cubicBezTo>
                    <a:cubicBezTo>
                      <a:pt x="242" y="616"/>
                      <a:pt x="270" y="616"/>
                      <a:pt x="298" y="588"/>
                    </a:cubicBezTo>
                    <a:cubicBezTo>
                      <a:pt x="326" y="588"/>
                      <a:pt x="326" y="560"/>
                      <a:pt x="355" y="560"/>
                    </a:cubicBezTo>
                    <a:cubicBezTo>
                      <a:pt x="390" y="531"/>
                      <a:pt x="390" y="496"/>
                      <a:pt x="390" y="439"/>
                    </a:cubicBezTo>
                    <a:cubicBezTo>
                      <a:pt x="418" y="411"/>
                      <a:pt x="418" y="354"/>
                      <a:pt x="418" y="291"/>
                    </a:cubicBezTo>
                    <a:cubicBezTo>
                      <a:pt x="418" y="234"/>
                      <a:pt x="418" y="206"/>
                      <a:pt x="390" y="178"/>
                    </a:cubicBezTo>
                    <a:cubicBezTo>
                      <a:pt x="390" y="114"/>
                      <a:pt x="390" y="86"/>
                      <a:pt x="355" y="57"/>
                    </a:cubicBezTo>
                    <a:cubicBezTo>
                      <a:pt x="326" y="57"/>
                      <a:pt x="326" y="29"/>
                      <a:pt x="298" y="29"/>
                    </a:cubicBezTo>
                    <a:cubicBezTo>
                      <a:pt x="270" y="1"/>
                      <a:pt x="242" y="1"/>
                      <a:pt x="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71"/>
              <p:cNvSpPr/>
              <p:nvPr/>
            </p:nvSpPr>
            <p:spPr>
              <a:xfrm>
                <a:off x="5058175" y="2385550"/>
                <a:ext cx="885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354" h="559" extrusionOk="0">
                    <a:moveTo>
                      <a:pt x="205" y="0"/>
                    </a:moveTo>
                    <a:cubicBezTo>
                      <a:pt x="177" y="0"/>
                      <a:pt x="149" y="28"/>
                      <a:pt x="149" y="28"/>
                    </a:cubicBezTo>
                    <a:cubicBezTo>
                      <a:pt x="121" y="28"/>
                      <a:pt x="92" y="28"/>
                      <a:pt x="64" y="57"/>
                    </a:cubicBezTo>
                    <a:lnTo>
                      <a:pt x="0" y="57"/>
                    </a:lnTo>
                    <a:lnTo>
                      <a:pt x="0" y="113"/>
                    </a:lnTo>
                    <a:lnTo>
                      <a:pt x="149" y="113"/>
                    </a:lnTo>
                    <a:lnTo>
                      <a:pt x="149" y="502"/>
                    </a:lnTo>
                    <a:lnTo>
                      <a:pt x="0" y="502"/>
                    </a:lnTo>
                    <a:lnTo>
                      <a:pt x="0" y="559"/>
                    </a:lnTo>
                    <a:lnTo>
                      <a:pt x="354" y="559"/>
                    </a:lnTo>
                    <a:lnTo>
                      <a:pt x="354" y="502"/>
                    </a:lnTo>
                    <a:lnTo>
                      <a:pt x="241" y="502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71"/>
              <p:cNvSpPr/>
              <p:nvPr/>
            </p:nvSpPr>
            <p:spPr>
              <a:xfrm>
                <a:off x="5073725" y="2384825"/>
                <a:ext cx="957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617" extrusionOk="0">
                    <a:moveTo>
                      <a:pt x="206" y="57"/>
                    </a:moveTo>
                    <a:cubicBezTo>
                      <a:pt x="234" y="57"/>
                      <a:pt x="263" y="86"/>
                      <a:pt x="263" y="86"/>
                    </a:cubicBezTo>
                    <a:cubicBezTo>
                      <a:pt x="291" y="114"/>
                      <a:pt x="291" y="142"/>
                      <a:pt x="291" y="178"/>
                    </a:cubicBezTo>
                    <a:cubicBezTo>
                      <a:pt x="326" y="206"/>
                      <a:pt x="326" y="234"/>
                      <a:pt x="326" y="291"/>
                    </a:cubicBezTo>
                    <a:lnTo>
                      <a:pt x="326" y="319"/>
                    </a:lnTo>
                    <a:cubicBezTo>
                      <a:pt x="326" y="383"/>
                      <a:pt x="326" y="411"/>
                      <a:pt x="291" y="439"/>
                    </a:cubicBezTo>
                    <a:cubicBezTo>
                      <a:pt x="291" y="468"/>
                      <a:pt x="291" y="496"/>
                      <a:pt x="263" y="531"/>
                    </a:cubicBezTo>
                    <a:cubicBezTo>
                      <a:pt x="263" y="531"/>
                      <a:pt x="234" y="560"/>
                      <a:pt x="206" y="560"/>
                    </a:cubicBezTo>
                    <a:cubicBezTo>
                      <a:pt x="149" y="560"/>
                      <a:pt x="149" y="531"/>
                      <a:pt x="114" y="531"/>
                    </a:cubicBezTo>
                    <a:cubicBezTo>
                      <a:pt x="86" y="496"/>
                      <a:pt x="86" y="468"/>
                      <a:pt x="86" y="439"/>
                    </a:cubicBezTo>
                    <a:cubicBezTo>
                      <a:pt x="57" y="411"/>
                      <a:pt x="57" y="383"/>
                      <a:pt x="57" y="319"/>
                    </a:cubicBezTo>
                    <a:lnTo>
                      <a:pt x="57" y="291"/>
                    </a:lnTo>
                    <a:cubicBezTo>
                      <a:pt x="57" y="234"/>
                      <a:pt x="57" y="206"/>
                      <a:pt x="86" y="178"/>
                    </a:cubicBezTo>
                    <a:cubicBezTo>
                      <a:pt x="86" y="142"/>
                      <a:pt x="86" y="114"/>
                      <a:pt x="114" y="86"/>
                    </a:cubicBezTo>
                    <a:cubicBezTo>
                      <a:pt x="149" y="86"/>
                      <a:pt x="149" y="57"/>
                      <a:pt x="206" y="57"/>
                    </a:cubicBezTo>
                    <a:close/>
                    <a:moveTo>
                      <a:pt x="206" y="1"/>
                    </a:moveTo>
                    <a:cubicBezTo>
                      <a:pt x="149" y="1"/>
                      <a:pt x="149" y="1"/>
                      <a:pt x="114" y="29"/>
                    </a:cubicBezTo>
                    <a:cubicBezTo>
                      <a:pt x="86" y="29"/>
                      <a:pt x="57" y="57"/>
                      <a:pt x="57" y="57"/>
                    </a:cubicBezTo>
                    <a:cubicBezTo>
                      <a:pt x="29" y="86"/>
                      <a:pt x="1" y="114"/>
                      <a:pt x="1" y="178"/>
                    </a:cubicBezTo>
                    <a:lnTo>
                      <a:pt x="1" y="291"/>
                    </a:lnTo>
                    <a:lnTo>
                      <a:pt x="1" y="439"/>
                    </a:lnTo>
                    <a:cubicBezTo>
                      <a:pt x="1" y="496"/>
                      <a:pt x="29" y="531"/>
                      <a:pt x="57" y="560"/>
                    </a:cubicBezTo>
                    <a:cubicBezTo>
                      <a:pt x="57" y="560"/>
                      <a:pt x="86" y="588"/>
                      <a:pt x="114" y="588"/>
                    </a:cubicBezTo>
                    <a:cubicBezTo>
                      <a:pt x="149" y="616"/>
                      <a:pt x="149" y="616"/>
                      <a:pt x="206" y="616"/>
                    </a:cubicBezTo>
                    <a:cubicBezTo>
                      <a:pt x="234" y="616"/>
                      <a:pt x="263" y="616"/>
                      <a:pt x="263" y="588"/>
                    </a:cubicBezTo>
                    <a:cubicBezTo>
                      <a:pt x="291" y="588"/>
                      <a:pt x="326" y="560"/>
                      <a:pt x="355" y="560"/>
                    </a:cubicBezTo>
                    <a:cubicBezTo>
                      <a:pt x="355" y="531"/>
                      <a:pt x="383" y="496"/>
                      <a:pt x="383" y="439"/>
                    </a:cubicBezTo>
                    <a:lnTo>
                      <a:pt x="383" y="291"/>
                    </a:lnTo>
                    <a:lnTo>
                      <a:pt x="383" y="178"/>
                    </a:lnTo>
                    <a:cubicBezTo>
                      <a:pt x="383" y="114"/>
                      <a:pt x="355" y="86"/>
                      <a:pt x="355" y="57"/>
                    </a:cubicBezTo>
                    <a:cubicBezTo>
                      <a:pt x="326" y="57"/>
                      <a:pt x="291" y="29"/>
                      <a:pt x="263" y="29"/>
                    </a:cubicBezTo>
                    <a:cubicBezTo>
                      <a:pt x="263" y="1"/>
                      <a:pt x="234" y="1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71"/>
              <p:cNvSpPr/>
              <p:nvPr/>
            </p:nvSpPr>
            <p:spPr>
              <a:xfrm>
                <a:off x="5085400" y="2384825"/>
                <a:ext cx="1047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17" extrusionOk="0">
                    <a:moveTo>
                      <a:pt x="213" y="57"/>
                    </a:moveTo>
                    <a:cubicBezTo>
                      <a:pt x="241" y="57"/>
                      <a:pt x="270" y="86"/>
                      <a:pt x="298" y="86"/>
                    </a:cubicBezTo>
                    <a:cubicBezTo>
                      <a:pt x="298" y="114"/>
                      <a:pt x="326" y="142"/>
                      <a:pt x="326" y="178"/>
                    </a:cubicBezTo>
                    <a:lnTo>
                      <a:pt x="326" y="291"/>
                    </a:lnTo>
                    <a:lnTo>
                      <a:pt x="326" y="319"/>
                    </a:lnTo>
                    <a:lnTo>
                      <a:pt x="326" y="439"/>
                    </a:lnTo>
                    <a:cubicBezTo>
                      <a:pt x="326" y="468"/>
                      <a:pt x="298" y="496"/>
                      <a:pt x="298" y="531"/>
                    </a:cubicBezTo>
                    <a:cubicBezTo>
                      <a:pt x="270" y="531"/>
                      <a:pt x="241" y="560"/>
                      <a:pt x="213" y="560"/>
                    </a:cubicBezTo>
                    <a:cubicBezTo>
                      <a:pt x="178" y="560"/>
                      <a:pt x="149" y="531"/>
                      <a:pt x="149" y="531"/>
                    </a:cubicBezTo>
                    <a:cubicBezTo>
                      <a:pt x="121" y="496"/>
                      <a:pt x="93" y="468"/>
                      <a:pt x="93" y="439"/>
                    </a:cubicBezTo>
                    <a:lnTo>
                      <a:pt x="93" y="319"/>
                    </a:lnTo>
                    <a:lnTo>
                      <a:pt x="93" y="291"/>
                    </a:lnTo>
                    <a:lnTo>
                      <a:pt x="93" y="178"/>
                    </a:lnTo>
                    <a:cubicBezTo>
                      <a:pt x="93" y="142"/>
                      <a:pt x="121" y="114"/>
                      <a:pt x="149" y="86"/>
                    </a:cubicBezTo>
                    <a:cubicBezTo>
                      <a:pt x="149" y="86"/>
                      <a:pt x="178" y="57"/>
                      <a:pt x="213" y="57"/>
                    </a:cubicBezTo>
                    <a:close/>
                    <a:moveTo>
                      <a:pt x="213" y="1"/>
                    </a:moveTo>
                    <a:cubicBezTo>
                      <a:pt x="178" y="1"/>
                      <a:pt x="149" y="1"/>
                      <a:pt x="121" y="29"/>
                    </a:cubicBezTo>
                    <a:cubicBezTo>
                      <a:pt x="93" y="29"/>
                      <a:pt x="93" y="57"/>
                      <a:pt x="64" y="57"/>
                    </a:cubicBezTo>
                    <a:cubicBezTo>
                      <a:pt x="36" y="86"/>
                      <a:pt x="36" y="114"/>
                      <a:pt x="36" y="178"/>
                    </a:cubicBezTo>
                    <a:cubicBezTo>
                      <a:pt x="1" y="206"/>
                      <a:pt x="1" y="234"/>
                      <a:pt x="1" y="291"/>
                    </a:cubicBezTo>
                    <a:cubicBezTo>
                      <a:pt x="1" y="354"/>
                      <a:pt x="1" y="411"/>
                      <a:pt x="36" y="439"/>
                    </a:cubicBezTo>
                    <a:cubicBezTo>
                      <a:pt x="36" y="496"/>
                      <a:pt x="36" y="531"/>
                      <a:pt x="64" y="560"/>
                    </a:cubicBezTo>
                    <a:cubicBezTo>
                      <a:pt x="93" y="560"/>
                      <a:pt x="93" y="588"/>
                      <a:pt x="121" y="588"/>
                    </a:cubicBezTo>
                    <a:cubicBezTo>
                      <a:pt x="149" y="616"/>
                      <a:pt x="178" y="616"/>
                      <a:pt x="213" y="616"/>
                    </a:cubicBezTo>
                    <a:cubicBezTo>
                      <a:pt x="241" y="616"/>
                      <a:pt x="270" y="616"/>
                      <a:pt x="298" y="588"/>
                    </a:cubicBezTo>
                    <a:cubicBezTo>
                      <a:pt x="326" y="588"/>
                      <a:pt x="326" y="560"/>
                      <a:pt x="354" y="560"/>
                    </a:cubicBezTo>
                    <a:cubicBezTo>
                      <a:pt x="390" y="531"/>
                      <a:pt x="390" y="496"/>
                      <a:pt x="390" y="439"/>
                    </a:cubicBezTo>
                    <a:cubicBezTo>
                      <a:pt x="418" y="411"/>
                      <a:pt x="418" y="354"/>
                      <a:pt x="418" y="291"/>
                    </a:cubicBezTo>
                    <a:cubicBezTo>
                      <a:pt x="418" y="234"/>
                      <a:pt x="418" y="206"/>
                      <a:pt x="390" y="178"/>
                    </a:cubicBezTo>
                    <a:cubicBezTo>
                      <a:pt x="390" y="114"/>
                      <a:pt x="390" y="86"/>
                      <a:pt x="354" y="57"/>
                    </a:cubicBezTo>
                    <a:cubicBezTo>
                      <a:pt x="326" y="57"/>
                      <a:pt x="326" y="29"/>
                      <a:pt x="298" y="29"/>
                    </a:cubicBezTo>
                    <a:cubicBezTo>
                      <a:pt x="270" y="1"/>
                      <a:pt x="241" y="1"/>
                      <a:pt x="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71"/>
              <p:cNvSpPr/>
              <p:nvPr/>
            </p:nvSpPr>
            <p:spPr>
              <a:xfrm>
                <a:off x="5097950" y="2385550"/>
                <a:ext cx="887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59" extrusionOk="0">
                    <a:moveTo>
                      <a:pt x="206" y="0"/>
                    </a:moveTo>
                    <a:cubicBezTo>
                      <a:pt x="178" y="0"/>
                      <a:pt x="150" y="28"/>
                      <a:pt x="150" y="28"/>
                    </a:cubicBezTo>
                    <a:cubicBezTo>
                      <a:pt x="121" y="28"/>
                      <a:pt x="93" y="28"/>
                      <a:pt x="65" y="57"/>
                    </a:cubicBezTo>
                    <a:lnTo>
                      <a:pt x="1" y="57"/>
                    </a:lnTo>
                    <a:lnTo>
                      <a:pt x="1" y="113"/>
                    </a:lnTo>
                    <a:lnTo>
                      <a:pt x="150" y="113"/>
                    </a:lnTo>
                    <a:lnTo>
                      <a:pt x="150" y="502"/>
                    </a:lnTo>
                    <a:lnTo>
                      <a:pt x="1" y="502"/>
                    </a:lnTo>
                    <a:lnTo>
                      <a:pt x="1" y="559"/>
                    </a:lnTo>
                    <a:lnTo>
                      <a:pt x="355" y="559"/>
                    </a:lnTo>
                    <a:lnTo>
                      <a:pt x="355" y="502"/>
                    </a:lnTo>
                    <a:lnTo>
                      <a:pt x="242" y="502"/>
                    </a:lnTo>
                    <a:lnTo>
                      <a:pt x="2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71"/>
              <p:cNvSpPr/>
              <p:nvPr/>
            </p:nvSpPr>
            <p:spPr>
              <a:xfrm>
                <a:off x="5109100" y="2383950"/>
                <a:ext cx="51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72" extrusionOk="0">
                    <a:moveTo>
                      <a:pt x="1" y="0"/>
                    </a:moveTo>
                    <a:lnTo>
                      <a:pt x="1" y="64"/>
                    </a:lnTo>
                    <a:lnTo>
                      <a:pt x="57" y="64"/>
                    </a:lnTo>
                    <a:lnTo>
                      <a:pt x="57" y="121"/>
                    </a:lnTo>
                    <a:lnTo>
                      <a:pt x="86" y="297"/>
                    </a:lnTo>
                    <a:lnTo>
                      <a:pt x="86" y="326"/>
                    </a:lnTo>
                    <a:cubicBezTo>
                      <a:pt x="86" y="354"/>
                      <a:pt x="86" y="354"/>
                      <a:pt x="114" y="389"/>
                    </a:cubicBezTo>
                    <a:lnTo>
                      <a:pt x="178" y="389"/>
                    </a:lnTo>
                    <a:cubicBezTo>
                      <a:pt x="114" y="389"/>
                      <a:pt x="114" y="389"/>
                      <a:pt x="86" y="418"/>
                    </a:cubicBezTo>
                    <a:lnTo>
                      <a:pt x="86" y="474"/>
                    </a:lnTo>
                    <a:lnTo>
                      <a:pt x="57" y="680"/>
                    </a:lnTo>
                    <a:lnTo>
                      <a:pt x="57" y="708"/>
                    </a:lnTo>
                    <a:lnTo>
                      <a:pt x="1" y="708"/>
                    </a:lnTo>
                    <a:lnTo>
                      <a:pt x="1" y="771"/>
                    </a:lnTo>
                    <a:lnTo>
                      <a:pt x="57" y="771"/>
                    </a:lnTo>
                    <a:lnTo>
                      <a:pt x="86" y="743"/>
                    </a:lnTo>
                    <a:cubicBezTo>
                      <a:pt x="114" y="743"/>
                      <a:pt x="114" y="743"/>
                      <a:pt x="114" y="708"/>
                    </a:cubicBezTo>
                    <a:cubicBezTo>
                      <a:pt x="149" y="708"/>
                      <a:pt x="149" y="680"/>
                      <a:pt x="149" y="651"/>
                    </a:cubicBezTo>
                    <a:lnTo>
                      <a:pt x="149" y="474"/>
                    </a:lnTo>
                    <a:lnTo>
                      <a:pt x="149" y="446"/>
                    </a:lnTo>
                    <a:cubicBezTo>
                      <a:pt x="149" y="446"/>
                      <a:pt x="178" y="446"/>
                      <a:pt x="178" y="418"/>
                    </a:cubicBezTo>
                    <a:lnTo>
                      <a:pt x="206" y="418"/>
                    </a:lnTo>
                    <a:lnTo>
                      <a:pt x="206" y="354"/>
                    </a:lnTo>
                    <a:lnTo>
                      <a:pt x="178" y="354"/>
                    </a:lnTo>
                    <a:lnTo>
                      <a:pt x="149" y="326"/>
                    </a:lnTo>
                    <a:lnTo>
                      <a:pt x="149" y="297"/>
                    </a:lnTo>
                    <a:lnTo>
                      <a:pt x="149" y="121"/>
                    </a:lnTo>
                    <a:cubicBezTo>
                      <a:pt x="149" y="92"/>
                      <a:pt x="149" y="92"/>
                      <a:pt x="114" y="64"/>
                    </a:cubicBezTo>
                    <a:cubicBezTo>
                      <a:pt x="114" y="64"/>
                      <a:pt x="114" y="36"/>
                      <a:pt x="86" y="36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71"/>
              <p:cNvSpPr/>
              <p:nvPr/>
            </p:nvSpPr>
            <p:spPr>
              <a:xfrm>
                <a:off x="5121650" y="2389250"/>
                <a:ext cx="95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11" extrusionOk="0">
                    <a:moveTo>
                      <a:pt x="142" y="1"/>
                    </a:moveTo>
                    <a:lnTo>
                      <a:pt x="142" y="177"/>
                    </a:lnTo>
                    <a:lnTo>
                      <a:pt x="1" y="177"/>
                    </a:lnTo>
                    <a:lnTo>
                      <a:pt x="1" y="234"/>
                    </a:lnTo>
                    <a:lnTo>
                      <a:pt x="142" y="234"/>
                    </a:lnTo>
                    <a:lnTo>
                      <a:pt x="142" y="411"/>
                    </a:lnTo>
                    <a:lnTo>
                      <a:pt x="234" y="411"/>
                    </a:lnTo>
                    <a:lnTo>
                      <a:pt x="234" y="234"/>
                    </a:lnTo>
                    <a:lnTo>
                      <a:pt x="383" y="234"/>
                    </a:lnTo>
                    <a:lnTo>
                      <a:pt x="383" y="177"/>
                    </a:lnTo>
                    <a:lnTo>
                      <a:pt x="234" y="17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71"/>
              <p:cNvSpPr/>
              <p:nvPr/>
            </p:nvSpPr>
            <p:spPr>
              <a:xfrm>
                <a:off x="5134050" y="2385550"/>
                <a:ext cx="975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390" h="559" extrusionOk="0">
                    <a:moveTo>
                      <a:pt x="212" y="0"/>
                    </a:moveTo>
                    <a:cubicBezTo>
                      <a:pt x="177" y="0"/>
                      <a:pt x="177" y="28"/>
                      <a:pt x="149" y="28"/>
                    </a:cubicBezTo>
                    <a:cubicBezTo>
                      <a:pt x="120" y="28"/>
                      <a:pt x="92" y="28"/>
                      <a:pt x="92" y="57"/>
                    </a:cubicBezTo>
                    <a:lnTo>
                      <a:pt x="0" y="57"/>
                    </a:lnTo>
                    <a:lnTo>
                      <a:pt x="0" y="113"/>
                    </a:lnTo>
                    <a:lnTo>
                      <a:pt x="149" y="113"/>
                    </a:lnTo>
                    <a:lnTo>
                      <a:pt x="149" y="502"/>
                    </a:lnTo>
                    <a:lnTo>
                      <a:pt x="0" y="502"/>
                    </a:lnTo>
                    <a:lnTo>
                      <a:pt x="0" y="559"/>
                    </a:lnTo>
                    <a:lnTo>
                      <a:pt x="389" y="559"/>
                    </a:lnTo>
                    <a:lnTo>
                      <a:pt x="389" y="502"/>
                    </a:lnTo>
                    <a:lnTo>
                      <a:pt x="241" y="502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71"/>
              <p:cNvSpPr/>
              <p:nvPr/>
            </p:nvSpPr>
            <p:spPr>
              <a:xfrm>
                <a:off x="5145175" y="2384825"/>
                <a:ext cx="1030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617" extrusionOk="0">
                    <a:moveTo>
                      <a:pt x="206" y="57"/>
                    </a:moveTo>
                    <a:cubicBezTo>
                      <a:pt x="234" y="57"/>
                      <a:pt x="263" y="86"/>
                      <a:pt x="263" y="86"/>
                    </a:cubicBezTo>
                    <a:cubicBezTo>
                      <a:pt x="298" y="114"/>
                      <a:pt x="298" y="142"/>
                      <a:pt x="326" y="178"/>
                    </a:cubicBezTo>
                    <a:lnTo>
                      <a:pt x="326" y="291"/>
                    </a:lnTo>
                    <a:lnTo>
                      <a:pt x="326" y="319"/>
                    </a:lnTo>
                    <a:lnTo>
                      <a:pt x="326" y="439"/>
                    </a:lnTo>
                    <a:cubicBezTo>
                      <a:pt x="298" y="468"/>
                      <a:pt x="298" y="496"/>
                      <a:pt x="263" y="531"/>
                    </a:cubicBezTo>
                    <a:cubicBezTo>
                      <a:pt x="263" y="531"/>
                      <a:pt x="234" y="560"/>
                      <a:pt x="206" y="560"/>
                    </a:cubicBezTo>
                    <a:cubicBezTo>
                      <a:pt x="178" y="560"/>
                      <a:pt x="149" y="531"/>
                      <a:pt x="121" y="531"/>
                    </a:cubicBezTo>
                    <a:cubicBezTo>
                      <a:pt x="121" y="496"/>
                      <a:pt x="86" y="468"/>
                      <a:pt x="86" y="439"/>
                    </a:cubicBezTo>
                    <a:lnTo>
                      <a:pt x="86" y="319"/>
                    </a:lnTo>
                    <a:lnTo>
                      <a:pt x="86" y="291"/>
                    </a:lnTo>
                    <a:lnTo>
                      <a:pt x="86" y="178"/>
                    </a:lnTo>
                    <a:cubicBezTo>
                      <a:pt x="86" y="142"/>
                      <a:pt x="121" y="114"/>
                      <a:pt x="121" y="86"/>
                    </a:cubicBezTo>
                    <a:cubicBezTo>
                      <a:pt x="149" y="86"/>
                      <a:pt x="178" y="57"/>
                      <a:pt x="206" y="57"/>
                    </a:cubicBezTo>
                    <a:close/>
                    <a:moveTo>
                      <a:pt x="206" y="1"/>
                    </a:moveTo>
                    <a:cubicBezTo>
                      <a:pt x="178" y="1"/>
                      <a:pt x="149" y="1"/>
                      <a:pt x="121" y="29"/>
                    </a:cubicBezTo>
                    <a:cubicBezTo>
                      <a:pt x="86" y="29"/>
                      <a:pt x="57" y="57"/>
                      <a:pt x="57" y="57"/>
                    </a:cubicBezTo>
                    <a:cubicBezTo>
                      <a:pt x="29" y="86"/>
                      <a:pt x="29" y="114"/>
                      <a:pt x="1" y="178"/>
                    </a:cubicBezTo>
                    <a:lnTo>
                      <a:pt x="1" y="291"/>
                    </a:lnTo>
                    <a:lnTo>
                      <a:pt x="1" y="439"/>
                    </a:lnTo>
                    <a:cubicBezTo>
                      <a:pt x="29" y="496"/>
                      <a:pt x="29" y="531"/>
                      <a:pt x="57" y="560"/>
                    </a:cubicBezTo>
                    <a:cubicBezTo>
                      <a:pt x="57" y="560"/>
                      <a:pt x="86" y="588"/>
                      <a:pt x="121" y="588"/>
                    </a:cubicBezTo>
                    <a:cubicBezTo>
                      <a:pt x="149" y="616"/>
                      <a:pt x="178" y="616"/>
                      <a:pt x="206" y="616"/>
                    </a:cubicBezTo>
                    <a:cubicBezTo>
                      <a:pt x="234" y="616"/>
                      <a:pt x="263" y="616"/>
                      <a:pt x="298" y="588"/>
                    </a:cubicBezTo>
                    <a:cubicBezTo>
                      <a:pt x="298" y="588"/>
                      <a:pt x="326" y="560"/>
                      <a:pt x="355" y="560"/>
                    </a:cubicBezTo>
                    <a:cubicBezTo>
                      <a:pt x="355" y="531"/>
                      <a:pt x="383" y="496"/>
                      <a:pt x="383" y="439"/>
                    </a:cubicBezTo>
                    <a:cubicBezTo>
                      <a:pt x="383" y="411"/>
                      <a:pt x="411" y="354"/>
                      <a:pt x="411" y="291"/>
                    </a:cubicBezTo>
                    <a:cubicBezTo>
                      <a:pt x="411" y="234"/>
                      <a:pt x="383" y="206"/>
                      <a:pt x="383" y="178"/>
                    </a:cubicBezTo>
                    <a:cubicBezTo>
                      <a:pt x="383" y="114"/>
                      <a:pt x="355" y="86"/>
                      <a:pt x="355" y="57"/>
                    </a:cubicBezTo>
                    <a:cubicBezTo>
                      <a:pt x="326" y="57"/>
                      <a:pt x="298" y="29"/>
                      <a:pt x="298" y="29"/>
                    </a:cubicBezTo>
                    <a:cubicBezTo>
                      <a:pt x="263" y="1"/>
                      <a:pt x="234" y="1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71"/>
              <p:cNvSpPr/>
              <p:nvPr/>
            </p:nvSpPr>
            <p:spPr>
              <a:xfrm>
                <a:off x="5157025" y="2384825"/>
                <a:ext cx="1030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617" extrusionOk="0">
                    <a:moveTo>
                      <a:pt x="206" y="57"/>
                    </a:moveTo>
                    <a:cubicBezTo>
                      <a:pt x="234" y="57"/>
                      <a:pt x="263" y="86"/>
                      <a:pt x="291" y="86"/>
                    </a:cubicBezTo>
                    <a:cubicBezTo>
                      <a:pt x="291" y="114"/>
                      <a:pt x="319" y="142"/>
                      <a:pt x="319" y="178"/>
                    </a:cubicBezTo>
                    <a:lnTo>
                      <a:pt x="319" y="291"/>
                    </a:lnTo>
                    <a:lnTo>
                      <a:pt x="319" y="319"/>
                    </a:lnTo>
                    <a:lnTo>
                      <a:pt x="319" y="439"/>
                    </a:lnTo>
                    <a:cubicBezTo>
                      <a:pt x="319" y="468"/>
                      <a:pt x="291" y="496"/>
                      <a:pt x="291" y="531"/>
                    </a:cubicBezTo>
                    <a:cubicBezTo>
                      <a:pt x="263" y="531"/>
                      <a:pt x="234" y="560"/>
                      <a:pt x="206" y="560"/>
                    </a:cubicBezTo>
                    <a:cubicBezTo>
                      <a:pt x="178" y="560"/>
                      <a:pt x="142" y="531"/>
                      <a:pt x="142" y="531"/>
                    </a:cubicBezTo>
                    <a:cubicBezTo>
                      <a:pt x="114" y="496"/>
                      <a:pt x="114" y="468"/>
                      <a:pt x="86" y="439"/>
                    </a:cubicBezTo>
                    <a:lnTo>
                      <a:pt x="86" y="319"/>
                    </a:lnTo>
                    <a:lnTo>
                      <a:pt x="86" y="291"/>
                    </a:lnTo>
                    <a:lnTo>
                      <a:pt x="86" y="178"/>
                    </a:lnTo>
                    <a:cubicBezTo>
                      <a:pt x="114" y="142"/>
                      <a:pt x="114" y="114"/>
                      <a:pt x="142" y="86"/>
                    </a:cubicBezTo>
                    <a:cubicBezTo>
                      <a:pt x="142" y="86"/>
                      <a:pt x="178" y="57"/>
                      <a:pt x="206" y="57"/>
                    </a:cubicBezTo>
                    <a:close/>
                    <a:moveTo>
                      <a:pt x="206" y="1"/>
                    </a:moveTo>
                    <a:cubicBezTo>
                      <a:pt x="178" y="1"/>
                      <a:pt x="142" y="1"/>
                      <a:pt x="114" y="29"/>
                    </a:cubicBezTo>
                    <a:cubicBezTo>
                      <a:pt x="114" y="29"/>
                      <a:pt x="86" y="57"/>
                      <a:pt x="57" y="57"/>
                    </a:cubicBezTo>
                    <a:cubicBezTo>
                      <a:pt x="57" y="86"/>
                      <a:pt x="29" y="114"/>
                      <a:pt x="29" y="178"/>
                    </a:cubicBezTo>
                    <a:cubicBezTo>
                      <a:pt x="29" y="206"/>
                      <a:pt x="1" y="234"/>
                      <a:pt x="1" y="291"/>
                    </a:cubicBezTo>
                    <a:cubicBezTo>
                      <a:pt x="1" y="354"/>
                      <a:pt x="29" y="411"/>
                      <a:pt x="29" y="439"/>
                    </a:cubicBezTo>
                    <a:cubicBezTo>
                      <a:pt x="29" y="496"/>
                      <a:pt x="57" y="531"/>
                      <a:pt x="57" y="560"/>
                    </a:cubicBezTo>
                    <a:cubicBezTo>
                      <a:pt x="86" y="560"/>
                      <a:pt x="114" y="588"/>
                      <a:pt x="114" y="588"/>
                    </a:cubicBezTo>
                    <a:cubicBezTo>
                      <a:pt x="142" y="616"/>
                      <a:pt x="178" y="616"/>
                      <a:pt x="206" y="616"/>
                    </a:cubicBezTo>
                    <a:cubicBezTo>
                      <a:pt x="234" y="616"/>
                      <a:pt x="263" y="616"/>
                      <a:pt x="291" y="588"/>
                    </a:cubicBezTo>
                    <a:cubicBezTo>
                      <a:pt x="319" y="588"/>
                      <a:pt x="355" y="560"/>
                      <a:pt x="355" y="560"/>
                    </a:cubicBezTo>
                    <a:cubicBezTo>
                      <a:pt x="383" y="531"/>
                      <a:pt x="383" y="496"/>
                      <a:pt x="411" y="439"/>
                    </a:cubicBezTo>
                    <a:lnTo>
                      <a:pt x="411" y="291"/>
                    </a:lnTo>
                    <a:lnTo>
                      <a:pt x="411" y="178"/>
                    </a:lnTo>
                    <a:cubicBezTo>
                      <a:pt x="383" y="114"/>
                      <a:pt x="383" y="86"/>
                      <a:pt x="355" y="57"/>
                    </a:cubicBezTo>
                    <a:cubicBezTo>
                      <a:pt x="355" y="57"/>
                      <a:pt x="319" y="29"/>
                      <a:pt x="291" y="29"/>
                    </a:cubicBezTo>
                    <a:cubicBezTo>
                      <a:pt x="263" y="1"/>
                      <a:pt x="234" y="1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71"/>
              <p:cNvSpPr/>
              <p:nvPr/>
            </p:nvSpPr>
            <p:spPr>
              <a:xfrm>
                <a:off x="5173825" y="2384825"/>
                <a:ext cx="1047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17" extrusionOk="0">
                    <a:moveTo>
                      <a:pt x="213" y="57"/>
                    </a:moveTo>
                    <a:cubicBezTo>
                      <a:pt x="241" y="57"/>
                      <a:pt x="270" y="86"/>
                      <a:pt x="270" y="86"/>
                    </a:cubicBezTo>
                    <a:cubicBezTo>
                      <a:pt x="298" y="114"/>
                      <a:pt x="298" y="142"/>
                      <a:pt x="326" y="178"/>
                    </a:cubicBezTo>
                    <a:lnTo>
                      <a:pt x="326" y="291"/>
                    </a:lnTo>
                    <a:lnTo>
                      <a:pt x="326" y="319"/>
                    </a:lnTo>
                    <a:lnTo>
                      <a:pt x="326" y="439"/>
                    </a:lnTo>
                    <a:cubicBezTo>
                      <a:pt x="298" y="468"/>
                      <a:pt x="298" y="496"/>
                      <a:pt x="270" y="531"/>
                    </a:cubicBezTo>
                    <a:cubicBezTo>
                      <a:pt x="270" y="531"/>
                      <a:pt x="241" y="560"/>
                      <a:pt x="213" y="560"/>
                    </a:cubicBezTo>
                    <a:cubicBezTo>
                      <a:pt x="178" y="560"/>
                      <a:pt x="149" y="531"/>
                      <a:pt x="121" y="531"/>
                    </a:cubicBezTo>
                    <a:cubicBezTo>
                      <a:pt x="121" y="496"/>
                      <a:pt x="93" y="468"/>
                      <a:pt x="93" y="439"/>
                    </a:cubicBezTo>
                    <a:lnTo>
                      <a:pt x="93" y="319"/>
                    </a:lnTo>
                    <a:lnTo>
                      <a:pt x="93" y="291"/>
                    </a:lnTo>
                    <a:lnTo>
                      <a:pt x="93" y="178"/>
                    </a:lnTo>
                    <a:cubicBezTo>
                      <a:pt x="93" y="142"/>
                      <a:pt x="121" y="114"/>
                      <a:pt x="121" y="86"/>
                    </a:cubicBezTo>
                    <a:cubicBezTo>
                      <a:pt x="149" y="86"/>
                      <a:pt x="178" y="57"/>
                      <a:pt x="213" y="57"/>
                    </a:cubicBezTo>
                    <a:close/>
                    <a:moveTo>
                      <a:pt x="213" y="1"/>
                    </a:moveTo>
                    <a:cubicBezTo>
                      <a:pt x="178" y="1"/>
                      <a:pt x="149" y="1"/>
                      <a:pt x="121" y="29"/>
                    </a:cubicBezTo>
                    <a:cubicBezTo>
                      <a:pt x="93" y="29"/>
                      <a:pt x="65" y="57"/>
                      <a:pt x="65" y="57"/>
                    </a:cubicBezTo>
                    <a:cubicBezTo>
                      <a:pt x="36" y="86"/>
                      <a:pt x="36" y="114"/>
                      <a:pt x="1" y="178"/>
                    </a:cubicBezTo>
                    <a:lnTo>
                      <a:pt x="1" y="291"/>
                    </a:lnTo>
                    <a:lnTo>
                      <a:pt x="1" y="439"/>
                    </a:lnTo>
                    <a:cubicBezTo>
                      <a:pt x="36" y="496"/>
                      <a:pt x="36" y="531"/>
                      <a:pt x="65" y="560"/>
                    </a:cubicBezTo>
                    <a:cubicBezTo>
                      <a:pt x="65" y="560"/>
                      <a:pt x="93" y="588"/>
                      <a:pt x="121" y="588"/>
                    </a:cubicBezTo>
                    <a:cubicBezTo>
                      <a:pt x="149" y="616"/>
                      <a:pt x="178" y="616"/>
                      <a:pt x="213" y="616"/>
                    </a:cubicBezTo>
                    <a:cubicBezTo>
                      <a:pt x="241" y="616"/>
                      <a:pt x="270" y="616"/>
                      <a:pt x="298" y="588"/>
                    </a:cubicBezTo>
                    <a:cubicBezTo>
                      <a:pt x="298" y="588"/>
                      <a:pt x="326" y="560"/>
                      <a:pt x="355" y="560"/>
                    </a:cubicBezTo>
                    <a:cubicBezTo>
                      <a:pt x="355" y="531"/>
                      <a:pt x="390" y="496"/>
                      <a:pt x="390" y="439"/>
                    </a:cubicBezTo>
                    <a:cubicBezTo>
                      <a:pt x="390" y="411"/>
                      <a:pt x="418" y="354"/>
                      <a:pt x="418" y="291"/>
                    </a:cubicBezTo>
                    <a:cubicBezTo>
                      <a:pt x="418" y="234"/>
                      <a:pt x="390" y="206"/>
                      <a:pt x="390" y="178"/>
                    </a:cubicBezTo>
                    <a:cubicBezTo>
                      <a:pt x="390" y="114"/>
                      <a:pt x="355" y="86"/>
                      <a:pt x="355" y="57"/>
                    </a:cubicBezTo>
                    <a:cubicBezTo>
                      <a:pt x="326" y="57"/>
                      <a:pt x="298" y="29"/>
                      <a:pt x="298" y="29"/>
                    </a:cubicBezTo>
                    <a:cubicBezTo>
                      <a:pt x="270" y="1"/>
                      <a:pt x="241" y="1"/>
                      <a:pt x="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71"/>
              <p:cNvSpPr/>
              <p:nvPr/>
            </p:nvSpPr>
            <p:spPr>
              <a:xfrm>
                <a:off x="5186400" y="2383950"/>
                <a:ext cx="51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72" extrusionOk="0">
                    <a:moveTo>
                      <a:pt x="0" y="0"/>
                    </a:moveTo>
                    <a:lnTo>
                      <a:pt x="0" y="64"/>
                    </a:lnTo>
                    <a:lnTo>
                      <a:pt x="64" y="64"/>
                    </a:lnTo>
                    <a:lnTo>
                      <a:pt x="64" y="121"/>
                    </a:lnTo>
                    <a:lnTo>
                      <a:pt x="64" y="297"/>
                    </a:lnTo>
                    <a:cubicBezTo>
                      <a:pt x="64" y="297"/>
                      <a:pt x="64" y="326"/>
                      <a:pt x="92" y="326"/>
                    </a:cubicBezTo>
                    <a:cubicBezTo>
                      <a:pt x="92" y="354"/>
                      <a:pt x="92" y="354"/>
                      <a:pt x="120" y="389"/>
                    </a:cubicBezTo>
                    <a:lnTo>
                      <a:pt x="149" y="389"/>
                    </a:lnTo>
                    <a:cubicBezTo>
                      <a:pt x="120" y="389"/>
                      <a:pt x="92" y="389"/>
                      <a:pt x="92" y="418"/>
                    </a:cubicBezTo>
                    <a:cubicBezTo>
                      <a:pt x="92" y="446"/>
                      <a:pt x="64" y="446"/>
                      <a:pt x="64" y="474"/>
                    </a:cubicBezTo>
                    <a:lnTo>
                      <a:pt x="64" y="680"/>
                    </a:lnTo>
                    <a:lnTo>
                      <a:pt x="64" y="708"/>
                    </a:lnTo>
                    <a:lnTo>
                      <a:pt x="0" y="708"/>
                    </a:lnTo>
                    <a:lnTo>
                      <a:pt x="0" y="771"/>
                    </a:lnTo>
                    <a:lnTo>
                      <a:pt x="28" y="771"/>
                    </a:lnTo>
                    <a:cubicBezTo>
                      <a:pt x="64" y="771"/>
                      <a:pt x="64" y="743"/>
                      <a:pt x="92" y="743"/>
                    </a:cubicBezTo>
                    <a:cubicBezTo>
                      <a:pt x="92" y="743"/>
                      <a:pt x="120" y="743"/>
                      <a:pt x="120" y="708"/>
                    </a:cubicBezTo>
                    <a:lnTo>
                      <a:pt x="120" y="651"/>
                    </a:lnTo>
                    <a:lnTo>
                      <a:pt x="120" y="474"/>
                    </a:lnTo>
                    <a:lnTo>
                      <a:pt x="149" y="446"/>
                    </a:lnTo>
                    <a:lnTo>
                      <a:pt x="177" y="418"/>
                    </a:lnTo>
                    <a:lnTo>
                      <a:pt x="205" y="418"/>
                    </a:lnTo>
                    <a:lnTo>
                      <a:pt x="205" y="354"/>
                    </a:lnTo>
                    <a:lnTo>
                      <a:pt x="177" y="354"/>
                    </a:lnTo>
                    <a:cubicBezTo>
                      <a:pt x="149" y="354"/>
                      <a:pt x="149" y="326"/>
                      <a:pt x="149" y="326"/>
                    </a:cubicBezTo>
                    <a:cubicBezTo>
                      <a:pt x="149" y="326"/>
                      <a:pt x="120" y="326"/>
                      <a:pt x="120" y="297"/>
                    </a:cubicBezTo>
                    <a:lnTo>
                      <a:pt x="120" y="121"/>
                    </a:lnTo>
                    <a:lnTo>
                      <a:pt x="120" y="64"/>
                    </a:lnTo>
                    <a:lnTo>
                      <a:pt x="92" y="36"/>
                    </a:lnTo>
                    <a:cubicBezTo>
                      <a:pt x="64" y="36"/>
                      <a:pt x="64" y="0"/>
                      <a:pt x="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71"/>
              <p:cNvSpPr/>
              <p:nvPr/>
            </p:nvSpPr>
            <p:spPr>
              <a:xfrm>
                <a:off x="5194525" y="2389250"/>
                <a:ext cx="95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11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326" y="206"/>
                    </a:lnTo>
                    <a:lnTo>
                      <a:pt x="1" y="354"/>
                    </a:lnTo>
                    <a:lnTo>
                      <a:pt x="1" y="411"/>
                    </a:lnTo>
                    <a:lnTo>
                      <a:pt x="383" y="234"/>
                    </a:lnTo>
                    <a:lnTo>
                      <a:pt x="383" y="17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0" name="Google Shape;2730;p71"/>
            <p:cNvGrpSpPr/>
            <p:nvPr/>
          </p:nvGrpSpPr>
          <p:grpSpPr>
            <a:xfrm>
              <a:off x="3389518" y="1847357"/>
              <a:ext cx="2195785" cy="2992033"/>
              <a:chOff x="4587375" y="2902200"/>
              <a:chExt cx="521750" cy="710950"/>
            </a:xfrm>
          </p:grpSpPr>
          <p:sp>
            <p:nvSpPr>
              <p:cNvPr id="2731" name="Google Shape;2731;p71"/>
              <p:cNvSpPr/>
              <p:nvPr/>
            </p:nvSpPr>
            <p:spPr>
              <a:xfrm>
                <a:off x="4587375" y="2902200"/>
                <a:ext cx="521750" cy="710950"/>
              </a:xfrm>
              <a:custGeom>
                <a:avLst/>
                <a:gdLst/>
                <a:ahLst/>
                <a:cxnLst/>
                <a:rect l="l" t="t" r="r" b="b"/>
                <a:pathLst>
                  <a:path w="20870" h="28438" extrusionOk="0">
                    <a:moveTo>
                      <a:pt x="1050" y="0"/>
                    </a:moveTo>
                    <a:cubicBezTo>
                      <a:pt x="906" y="0"/>
                      <a:pt x="764" y="37"/>
                      <a:pt x="644" y="111"/>
                    </a:cubicBezTo>
                    <a:cubicBezTo>
                      <a:pt x="0" y="493"/>
                      <a:pt x="262" y="1321"/>
                      <a:pt x="559" y="1852"/>
                    </a:cubicBezTo>
                    <a:cubicBezTo>
                      <a:pt x="2151" y="4597"/>
                      <a:pt x="3743" y="7363"/>
                      <a:pt x="5334" y="10136"/>
                    </a:cubicBezTo>
                    <a:cubicBezTo>
                      <a:pt x="4889" y="9400"/>
                      <a:pt x="3976" y="8629"/>
                      <a:pt x="3297" y="8134"/>
                    </a:cubicBezTo>
                    <a:cubicBezTo>
                      <a:pt x="2766" y="7745"/>
                      <a:pt x="2208" y="7391"/>
                      <a:pt x="1564" y="7250"/>
                    </a:cubicBezTo>
                    <a:cubicBezTo>
                      <a:pt x="1437" y="7223"/>
                      <a:pt x="1276" y="7205"/>
                      <a:pt x="1107" y="7205"/>
                    </a:cubicBezTo>
                    <a:cubicBezTo>
                      <a:pt x="681" y="7205"/>
                      <a:pt x="210" y="7324"/>
                      <a:pt x="149" y="7745"/>
                    </a:cubicBezTo>
                    <a:cubicBezTo>
                      <a:pt x="114" y="7922"/>
                      <a:pt x="149" y="8098"/>
                      <a:pt x="262" y="8247"/>
                    </a:cubicBezTo>
                    <a:cubicBezTo>
                      <a:pt x="354" y="8396"/>
                      <a:pt x="467" y="8516"/>
                      <a:pt x="588" y="8664"/>
                    </a:cubicBezTo>
                    <a:cubicBezTo>
                      <a:pt x="1415" y="9485"/>
                      <a:pt x="2208" y="10369"/>
                      <a:pt x="2887" y="11346"/>
                    </a:cubicBezTo>
                    <a:cubicBezTo>
                      <a:pt x="3743" y="12492"/>
                      <a:pt x="4507" y="13758"/>
                      <a:pt x="5334" y="14939"/>
                    </a:cubicBezTo>
                    <a:cubicBezTo>
                      <a:pt x="6190" y="16149"/>
                      <a:pt x="7223" y="17062"/>
                      <a:pt x="8164" y="18151"/>
                    </a:cubicBezTo>
                    <a:cubicBezTo>
                      <a:pt x="9077" y="19184"/>
                      <a:pt x="9374" y="21045"/>
                      <a:pt x="9812" y="22339"/>
                    </a:cubicBezTo>
                    <a:cubicBezTo>
                      <a:pt x="10138" y="23280"/>
                      <a:pt x="10492" y="24228"/>
                      <a:pt x="10817" y="25197"/>
                    </a:cubicBezTo>
                    <a:cubicBezTo>
                      <a:pt x="11079" y="25997"/>
                      <a:pt x="11256" y="27143"/>
                      <a:pt x="11786" y="27822"/>
                    </a:cubicBezTo>
                    <a:cubicBezTo>
                      <a:pt x="12131" y="28292"/>
                      <a:pt x="12755" y="28438"/>
                      <a:pt x="13443" y="28438"/>
                    </a:cubicBezTo>
                    <a:cubicBezTo>
                      <a:pt x="14349" y="28438"/>
                      <a:pt x="15367" y="28184"/>
                      <a:pt x="16003" y="28084"/>
                    </a:cubicBezTo>
                    <a:cubicBezTo>
                      <a:pt x="16271" y="28027"/>
                      <a:pt x="16448" y="27999"/>
                      <a:pt x="16505" y="27999"/>
                    </a:cubicBezTo>
                    <a:cubicBezTo>
                      <a:pt x="17658" y="27850"/>
                      <a:pt x="20367" y="27376"/>
                      <a:pt x="20573" y="25905"/>
                    </a:cubicBezTo>
                    <a:cubicBezTo>
                      <a:pt x="20629" y="25466"/>
                      <a:pt x="20870" y="24900"/>
                      <a:pt x="20749" y="24461"/>
                    </a:cubicBezTo>
                    <a:cubicBezTo>
                      <a:pt x="19603" y="20896"/>
                      <a:pt x="17715" y="17621"/>
                      <a:pt x="16151" y="14232"/>
                    </a:cubicBezTo>
                    <a:cubicBezTo>
                      <a:pt x="16066" y="14027"/>
                      <a:pt x="15974" y="13822"/>
                      <a:pt x="15918" y="13581"/>
                    </a:cubicBezTo>
                    <a:cubicBezTo>
                      <a:pt x="15889" y="13348"/>
                      <a:pt x="15889" y="13114"/>
                      <a:pt x="15889" y="12874"/>
                    </a:cubicBezTo>
                    <a:cubicBezTo>
                      <a:pt x="15854" y="12435"/>
                      <a:pt x="15741" y="12053"/>
                      <a:pt x="15592" y="11636"/>
                    </a:cubicBezTo>
                    <a:cubicBezTo>
                      <a:pt x="14941" y="9690"/>
                      <a:pt x="14206" y="7780"/>
                      <a:pt x="13144" y="6040"/>
                    </a:cubicBezTo>
                    <a:cubicBezTo>
                      <a:pt x="12791" y="5481"/>
                      <a:pt x="12260" y="4773"/>
                      <a:pt x="11786" y="4300"/>
                    </a:cubicBezTo>
                    <a:cubicBezTo>
                      <a:pt x="11553" y="4066"/>
                      <a:pt x="11291" y="3854"/>
                      <a:pt x="10937" y="3797"/>
                    </a:cubicBezTo>
                    <a:cubicBezTo>
                      <a:pt x="10928" y="3795"/>
                      <a:pt x="10915" y="3794"/>
                      <a:pt x="10899" y="3794"/>
                    </a:cubicBezTo>
                    <a:cubicBezTo>
                      <a:pt x="10691" y="3794"/>
                      <a:pt x="9933" y="3946"/>
                      <a:pt x="9933" y="3946"/>
                    </a:cubicBezTo>
                    <a:cubicBezTo>
                      <a:pt x="9579" y="3592"/>
                      <a:pt x="9282" y="3387"/>
                      <a:pt x="8751" y="3323"/>
                    </a:cubicBezTo>
                    <a:cubicBezTo>
                      <a:pt x="8680" y="3315"/>
                      <a:pt x="8608" y="3311"/>
                      <a:pt x="8535" y="3311"/>
                    </a:cubicBezTo>
                    <a:cubicBezTo>
                      <a:pt x="8100" y="3311"/>
                      <a:pt x="7656" y="3452"/>
                      <a:pt x="7280" y="3677"/>
                    </a:cubicBezTo>
                    <a:cubicBezTo>
                      <a:pt x="7011" y="3323"/>
                      <a:pt x="6601" y="3090"/>
                      <a:pt x="6162" y="3033"/>
                    </a:cubicBezTo>
                    <a:cubicBezTo>
                      <a:pt x="6123" y="3030"/>
                      <a:pt x="6084" y="3029"/>
                      <a:pt x="6045" y="3029"/>
                    </a:cubicBezTo>
                    <a:cubicBezTo>
                      <a:pt x="5693" y="3029"/>
                      <a:pt x="5337" y="3145"/>
                      <a:pt x="5101" y="3387"/>
                    </a:cubicBezTo>
                    <a:cubicBezTo>
                      <a:pt x="4952" y="3500"/>
                      <a:pt x="4804" y="3677"/>
                      <a:pt x="4776" y="3854"/>
                    </a:cubicBezTo>
                    <a:cubicBezTo>
                      <a:pt x="4748" y="3916"/>
                      <a:pt x="4801" y="4357"/>
                      <a:pt x="4778" y="4357"/>
                    </a:cubicBezTo>
                    <a:cubicBezTo>
                      <a:pt x="4777" y="4357"/>
                      <a:pt x="4776" y="4357"/>
                      <a:pt x="4776" y="4356"/>
                    </a:cubicBezTo>
                    <a:cubicBezTo>
                      <a:pt x="4478" y="4271"/>
                      <a:pt x="4330" y="3974"/>
                      <a:pt x="4181" y="3712"/>
                    </a:cubicBezTo>
                    <a:cubicBezTo>
                      <a:pt x="3538" y="2588"/>
                      <a:pt x="2830" y="1555"/>
                      <a:pt x="2002" y="557"/>
                    </a:cubicBezTo>
                    <a:cubicBezTo>
                      <a:pt x="1826" y="380"/>
                      <a:pt x="1677" y="203"/>
                      <a:pt x="1472" y="111"/>
                    </a:cubicBezTo>
                    <a:cubicBezTo>
                      <a:pt x="1341" y="37"/>
                      <a:pt x="1194" y="0"/>
                      <a:pt x="1050" y="0"/>
                    </a:cubicBezTo>
                    <a:close/>
                  </a:path>
                </a:pathLst>
              </a:custGeom>
              <a:solidFill>
                <a:srgbClr val="E958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71"/>
              <p:cNvSpPr/>
              <p:nvPr/>
            </p:nvSpPr>
            <p:spPr>
              <a:xfrm>
                <a:off x="4705150" y="3009850"/>
                <a:ext cx="53100" cy="93400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3736" extrusionOk="0">
                    <a:moveTo>
                      <a:pt x="79" y="1"/>
                    </a:moveTo>
                    <a:cubicBezTo>
                      <a:pt x="65" y="1"/>
                      <a:pt x="50" y="8"/>
                      <a:pt x="36" y="22"/>
                    </a:cubicBezTo>
                    <a:cubicBezTo>
                      <a:pt x="1" y="22"/>
                      <a:pt x="1" y="50"/>
                      <a:pt x="1" y="78"/>
                    </a:cubicBezTo>
                    <a:cubicBezTo>
                      <a:pt x="355" y="758"/>
                      <a:pt x="708" y="1352"/>
                      <a:pt x="1005" y="1911"/>
                    </a:cubicBezTo>
                    <a:cubicBezTo>
                      <a:pt x="1331" y="2441"/>
                      <a:pt x="1656" y="3028"/>
                      <a:pt x="2010" y="3708"/>
                    </a:cubicBezTo>
                    <a:cubicBezTo>
                      <a:pt x="2038" y="3708"/>
                      <a:pt x="2038" y="3736"/>
                      <a:pt x="2067" y="3736"/>
                    </a:cubicBezTo>
                    <a:cubicBezTo>
                      <a:pt x="2067" y="3736"/>
                      <a:pt x="2095" y="3736"/>
                      <a:pt x="2095" y="3708"/>
                    </a:cubicBezTo>
                    <a:cubicBezTo>
                      <a:pt x="2123" y="3708"/>
                      <a:pt x="2123" y="3679"/>
                      <a:pt x="2123" y="3651"/>
                    </a:cubicBezTo>
                    <a:cubicBezTo>
                      <a:pt x="1769" y="2972"/>
                      <a:pt x="1451" y="2378"/>
                      <a:pt x="1126" y="1847"/>
                    </a:cubicBezTo>
                    <a:cubicBezTo>
                      <a:pt x="800" y="1288"/>
                      <a:pt x="475" y="701"/>
                      <a:pt x="121" y="22"/>
                    </a:cubicBezTo>
                    <a:cubicBezTo>
                      <a:pt x="107" y="8"/>
                      <a:pt x="93" y="1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71"/>
              <p:cNvSpPr/>
              <p:nvPr/>
            </p:nvSpPr>
            <p:spPr>
              <a:xfrm>
                <a:off x="4770075" y="2992700"/>
                <a:ext cx="50950" cy="94275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3771" extrusionOk="0">
                    <a:moveTo>
                      <a:pt x="28" y="0"/>
                    </a:moveTo>
                    <a:cubicBezTo>
                      <a:pt x="0" y="29"/>
                      <a:pt x="0" y="57"/>
                      <a:pt x="0" y="92"/>
                    </a:cubicBezTo>
                    <a:cubicBezTo>
                      <a:pt x="651" y="1153"/>
                      <a:pt x="1387" y="2420"/>
                      <a:pt x="1917" y="3743"/>
                    </a:cubicBezTo>
                    <a:cubicBezTo>
                      <a:pt x="1946" y="3771"/>
                      <a:pt x="1946" y="3771"/>
                      <a:pt x="1974" y="3771"/>
                    </a:cubicBezTo>
                    <a:lnTo>
                      <a:pt x="2002" y="3771"/>
                    </a:lnTo>
                    <a:cubicBezTo>
                      <a:pt x="2038" y="3771"/>
                      <a:pt x="2038" y="3714"/>
                      <a:pt x="2038" y="3686"/>
                    </a:cubicBezTo>
                    <a:cubicBezTo>
                      <a:pt x="1507" y="2392"/>
                      <a:pt x="764" y="1090"/>
                      <a:pt x="120" y="29"/>
                    </a:cubicBezTo>
                    <a:cubicBezTo>
                      <a:pt x="92" y="0"/>
                      <a:pt x="57" y="0"/>
                      <a:pt x="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71"/>
              <p:cNvSpPr/>
              <p:nvPr/>
            </p:nvSpPr>
            <p:spPr>
              <a:xfrm>
                <a:off x="4834275" y="2999600"/>
                <a:ext cx="44225" cy="8527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3411" extrusionOk="0">
                    <a:moveTo>
                      <a:pt x="67" y="0"/>
                    </a:moveTo>
                    <a:cubicBezTo>
                      <a:pt x="57" y="0"/>
                      <a:pt x="43" y="7"/>
                      <a:pt x="28" y="21"/>
                    </a:cubicBezTo>
                    <a:cubicBezTo>
                      <a:pt x="0" y="21"/>
                      <a:pt x="0" y="78"/>
                      <a:pt x="0" y="106"/>
                    </a:cubicBezTo>
                    <a:cubicBezTo>
                      <a:pt x="644" y="991"/>
                      <a:pt x="1146" y="2024"/>
                      <a:pt x="1648" y="3354"/>
                    </a:cubicBezTo>
                    <a:cubicBezTo>
                      <a:pt x="1648" y="3382"/>
                      <a:pt x="1677" y="3410"/>
                      <a:pt x="1677" y="3410"/>
                    </a:cubicBezTo>
                    <a:lnTo>
                      <a:pt x="1705" y="3410"/>
                    </a:lnTo>
                    <a:cubicBezTo>
                      <a:pt x="1733" y="3382"/>
                      <a:pt x="1769" y="3354"/>
                      <a:pt x="1733" y="3318"/>
                    </a:cubicBezTo>
                    <a:cubicBezTo>
                      <a:pt x="1266" y="1995"/>
                      <a:pt x="736" y="934"/>
                      <a:pt x="85" y="21"/>
                    </a:cubicBezTo>
                    <a:cubicBezTo>
                      <a:pt x="85" y="7"/>
                      <a:pt x="78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71"/>
              <p:cNvSpPr/>
              <p:nvPr/>
            </p:nvSpPr>
            <p:spPr>
              <a:xfrm>
                <a:off x="4711875" y="3143725"/>
                <a:ext cx="35400" cy="546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2187" extrusionOk="0">
                    <a:moveTo>
                      <a:pt x="29" y="1"/>
                    </a:moveTo>
                    <a:cubicBezTo>
                      <a:pt x="1" y="29"/>
                      <a:pt x="1" y="65"/>
                      <a:pt x="1" y="93"/>
                    </a:cubicBezTo>
                    <a:cubicBezTo>
                      <a:pt x="262" y="475"/>
                      <a:pt x="531" y="885"/>
                      <a:pt x="793" y="1303"/>
                    </a:cubicBezTo>
                    <a:cubicBezTo>
                      <a:pt x="942" y="1593"/>
                      <a:pt x="1118" y="1890"/>
                      <a:pt x="1295" y="2151"/>
                    </a:cubicBezTo>
                    <a:cubicBezTo>
                      <a:pt x="1324" y="2187"/>
                      <a:pt x="1324" y="2187"/>
                      <a:pt x="1359" y="2187"/>
                    </a:cubicBezTo>
                    <a:lnTo>
                      <a:pt x="1387" y="2187"/>
                    </a:lnTo>
                    <a:cubicBezTo>
                      <a:pt x="1416" y="2151"/>
                      <a:pt x="1416" y="2123"/>
                      <a:pt x="1416" y="2095"/>
                    </a:cubicBezTo>
                    <a:cubicBezTo>
                      <a:pt x="1239" y="1833"/>
                      <a:pt x="1062" y="1536"/>
                      <a:pt x="885" y="1239"/>
                    </a:cubicBezTo>
                    <a:cubicBezTo>
                      <a:pt x="616" y="800"/>
                      <a:pt x="354" y="383"/>
                      <a:pt x="86" y="29"/>
                    </a:cubicBezTo>
                    <a:cubicBezTo>
                      <a:pt x="86" y="1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71"/>
              <p:cNvSpPr/>
              <p:nvPr/>
            </p:nvSpPr>
            <p:spPr>
              <a:xfrm>
                <a:off x="4765650" y="3147625"/>
                <a:ext cx="118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475" h="581" extrusionOk="0">
                    <a:moveTo>
                      <a:pt x="44" y="1"/>
                    </a:moveTo>
                    <a:cubicBezTo>
                      <a:pt x="29" y="1"/>
                      <a:pt x="14" y="8"/>
                      <a:pt x="0" y="22"/>
                    </a:cubicBezTo>
                    <a:lnTo>
                      <a:pt x="0" y="114"/>
                    </a:lnTo>
                    <a:cubicBezTo>
                      <a:pt x="121" y="199"/>
                      <a:pt x="149" y="262"/>
                      <a:pt x="177" y="319"/>
                    </a:cubicBezTo>
                    <a:cubicBezTo>
                      <a:pt x="205" y="375"/>
                      <a:pt x="234" y="439"/>
                      <a:pt x="382" y="552"/>
                    </a:cubicBezTo>
                    <a:cubicBezTo>
                      <a:pt x="382" y="581"/>
                      <a:pt x="411" y="581"/>
                      <a:pt x="411" y="581"/>
                    </a:cubicBezTo>
                    <a:cubicBezTo>
                      <a:pt x="446" y="581"/>
                      <a:pt x="446" y="581"/>
                      <a:pt x="446" y="552"/>
                    </a:cubicBezTo>
                    <a:cubicBezTo>
                      <a:pt x="474" y="524"/>
                      <a:pt x="474" y="496"/>
                      <a:pt x="446" y="467"/>
                    </a:cubicBezTo>
                    <a:cubicBezTo>
                      <a:pt x="354" y="375"/>
                      <a:pt x="326" y="319"/>
                      <a:pt x="297" y="262"/>
                    </a:cubicBezTo>
                    <a:cubicBezTo>
                      <a:pt x="269" y="199"/>
                      <a:pt x="234" y="142"/>
                      <a:pt x="92" y="22"/>
                    </a:cubicBezTo>
                    <a:cubicBezTo>
                      <a:pt x="75" y="8"/>
                      <a:pt x="59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71"/>
              <p:cNvSpPr/>
              <p:nvPr/>
            </p:nvSpPr>
            <p:spPr>
              <a:xfrm>
                <a:off x="4807725" y="3132775"/>
                <a:ext cx="10300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531" extrusionOk="0">
                    <a:moveTo>
                      <a:pt x="29" y="0"/>
                    </a:moveTo>
                    <a:cubicBezTo>
                      <a:pt x="1" y="29"/>
                      <a:pt x="1" y="57"/>
                      <a:pt x="29" y="85"/>
                    </a:cubicBezTo>
                    <a:cubicBezTo>
                      <a:pt x="58" y="149"/>
                      <a:pt x="114" y="234"/>
                      <a:pt x="142" y="290"/>
                    </a:cubicBezTo>
                    <a:cubicBezTo>
                      <a:pt x="206" y="382"/>
                      <a:pt x="263" y="439"/>
                      <a:pt x="291" y="503"/>
                    </a:cubicBezTo>
                    <a:cubicBezTo>
                      <a:pt x="291" y="531"/>
                      <a:pt x="319" y="531"/>
                      <a:pt x="355" y="531"/>
                    </a:cubicBezTo>
                    <a:lnTo>
                      <a:pt x="383" y="531"/>
                    </a:lnTo>
                    <a:cubicBezTo>
                      <a:pt x="411" y="503"/>
                      <a:pt x="411" y="467"/>
                      <a:pt x="383" y="439"/>
                    </a:cubicBezTo>
                    <a:cubicBezTo>
                      <a:pt x="355" y="382"/>
                      <a:pt x="291" y="326"/>
                      <a:pt x="263" y="234"/>
                    </a:cubicBezTo>
                    <a:cubicBezTo>
                      <a:pt x="206" y="149"/>
                      <a:pt x="142" y="85"/>
                      <a:pt x="114" y="29"/>
                    </a:cubicBezTo>
                    <a:cubicBezTo>
                      <a:pt x="86" y="0"/>
                      <a:pt x="58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71"/>
              <p:cNvSpPr/>
              <p:nvPr/>
            </p:nvSpPr>
            <p:spPr>
              <a:xfrm>
                <a:off x="4858500" y="3119500"/>
                <a:ext cx="111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446" h="588" extrusionOk="0">
                    <a:moveTo>
                      <a:pt x="57" y="1"/>
                    </a:moveTo>
                    <a:cubicBezTo>
                      <a:pt x="29" y="29"/>
                      <a:pt x="0" y="57"/>
                      <a:pt x="29" y="86"/>
                    </a:cubicBezTo>
                    <a:lnTo>
                      <a:pt x="326" y="560"/>
                    </a:lnTo>
                    <a:cubicBezTo>
                      <a:pt x="354" y="560"/>
                      <a:pt x="354" y="588"/>
                      <a:pt x="382" y="588"/>
                    </a:cubicBezTo>
                    <a:cubicBezTo>
                      <a:pt x="411" y="588"/>
                      <a:pt x="411" y="560"/>
                      <a:pt x="411" y="560"/>
                    </a:cubicBezTo>
                    <a:cubicBezTo>
                      <a:pt x="446" y="560"/>
                      <a:pt x="446" y="503"/>
                      <a:pt x="446" y="468"/>
                    </a:cubicBezTo>
                    <a:lnTo>
                      <a:pt x="121" y="29"/>
                    </a:lnTo>
                    <a:cubicBezTo>
                      <a:pt x="121" y="1"/>
                      <a:pt x="92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71"/>
              <p:cNvSpPr/>
              <p:nvPr/>
            </p:nvSpPr>
            <p:spPr>
              <a:xfrm>
                <a:off x="4905000" y="3110375"/>
                <a:ext cx="7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291" h="571" extrusionOk="0">
                    <a:moveTo>
                      <a:pt x="82" y="0"/>
                    </a:moveTo>
                    <a:cubicBezTo>
                      <a:pt x="74" y="0"/>
                      <a:pt x="66" y="4"/>
                      <a:pt x="57" y="12"/>
                    </a:cubicBezTo>
                    <a:cubicBezTo>
                      <a:pt x="29" y="12"/>
                      <a:pt x="1" y="40"/>
                      <a:pt x="1" y="69"/>
                    </a:cubicBezTo>
                    <a:lnTo>
                      <a:pt x="178" y="543"/>
                    </a:lnTo>
                    <a:cubicBezTo>
                      <a:pt x="178" y="571"/>
                      <a:pt x="206" y="571"/>
                      <a:pt x="234" y="571"/>
                    </a:cubicBezTo>
                    <a:cubicBezTo>
                      <a:pt x="263" y="571"/>
                      <a:pt x="291" y="543"/>
                      <a:pt x="263" y="514"/>
                    </a:cubicBezTo>
                    <a:lnTo>
                      <a:pt x="114" y="40"/>
                    </a:lnTo>
                    <a:cubicBezTo>
                      <a:pt x="114" y="20"/>
                      <a:pt x="100" y="0"/>
                      <a:pt x="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71"/>
              <p:cNvSpPr/>
              <p:nvPr/>
            </p:nvSpPr>
            <p:spPr>
              <a:xfrm>
                <a:off x="4591800" y="2903950"/>
                <a:ext cx="4122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1308" extrusionOk="0">
                    <a:moveTo>
                      <a:pt x="1267" y="1"/>
                    </a:moveTo>
                    <a:cubicBezTo>
                      <a:pt x="1257" y="1"/>
                      <a:pt x="1248" y="4"/>
                      <a:pt x="1238" y="13"/>
                    </a:cubicBezTo>
                    <a:cubicBezTo>
                      <a:pt x="1210" y="41"/>
                      <a:pt x="1210" y="70"/>
                      <a:pt x="1238" y="105"/>
                    </a:cubicBezTo>
                    <a:cubicBezTo>
                      <a:pt x="1415" y="339"/>
                      <a:pt x="1500" y="721"/>
                      <a:pt x="1387" y="926"/>
                    </a:cubicBezTo>
                    <a:cubicBezTo>
                      <a:pt x="1295" y="1046"/>
                      <a:pt x="1175" y="1131"/>
                      <a:pt x="1061" y="1166"/>
                    </a:cubicBezTo>
                    <a:cubicBezTo>
                      <a:pt x="1010" y="1186"/>
                      <a:pt x="954" y="1195"/>
                      <a:pt x="898" y="1195"/>
                    </a:cubicBezTo>
                    <a:cubicBezTo>
                      <a:pt x="793" y="1195"/>
                      <a:pt x="684" y="1163"/>
                      <a:pt x="587" y="1103"/>
                    </a:cubicBezTo>
                    <a:cubicBezTo>
                      <a:pt x="439" y="989"/>
                      <a:pt x="205" y="777"/>
                      <a:pt x="113" y="600"/>
                    </a:cubicBezTo>
                    <a:cubicBezTo>
                      <a:pt x="113" y="580"/>
                      <a:pt x="85" y="560"/>
                      <a:pt x="59" y="560"/>
                    </a:cubicBezTo>
                    <a:cubicBezTo>
                      <a:pt x="47" y="560"/>
                      <a:pt x="37" y="564"/>
                      <a:pt x="28" y="572"/>
                    </a:cubicBezTo>
                    <a:cubicBezTo>
                      <a:pt x="0" y="572"/>
                      <a:pt x="0" y="600"/>
                      <a:pt x="0" y="636"/>
                    </a:cubicBezTo>
                    <a:cubicBezTo>
                      <a:pt x="113" y="841"/>
                      <a:pt x="354" y="1074"/>
                      <a:pt x="531" y="1195"/>
                    </a:cubicBezTo>
                    <a:cubicBezTo>
                      <a:pt x="644" y="1279"/>
                      <a:pt x="793" y="1308"/>
                      <a:pt x="913" y="1308"/>
                    </a:cubicBezTo>
                    <a:cubicBezTo>
                      <a:pt x="969" y="1308"/>
                      <a:pt x="1033" y="1308"/>
                      <a:pt x="1090" y="1279"/>
                    </a:cubicBezTo>
                    <a:cubicBezTo>
                      <a:pt x="1238" y="1251"/>
                      <a:pt x="1387" y="1131"/>
                      <a:pt x="1472" y="989"/>
                    </a:cubicBezTo>
                    <a:cubicBezTo>
                      <a:pt x="1649" y="692"/>
                      <a:pt x="1472" y="247"/>
                      <a:pt x="1323" y="13"/>
                    </a:cubicBezTo>
                    <a:cubicBezTo>
                      <a:pt x="1304" y="13"/>
                      <a:pt x="1285" y="1"/>
                      <a:pt x="1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71"/>
              <p:cNvSpPr/>
              <p:nvPr/>
            </p:nvSpPr>
            <p:spPr>
              <a:xfrm>
                <a:off x="4594625" y="3085950"/>
                <a:ext cx="21425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633" extrusionOk="0">
                    <a:moveTo>
                      <a:pt x="38" y="1"/>
                    </a:moveTo>
                    <a:cubicBezTo>
                      <a:pt x="18" y="1"/>
                      <a:pt x="0" y="21"/>
                      <a:pt x="0" y="41"/>
                    </a:cubicBezTo>
                    <a:cubicBezTo>
                      <a:pt x="0" y="76"/>
                      <a:pt x="0" y="105"/>
                      <a:pt x="36" y="105"/>
                    </a:cubicBezTo>
                    <a:cubicBezTo>
                      <a:pt x="121" y="133"/>
                      <a:pt x="177" y="253"/>
                      <a:pt x="241" y="310"/>
                    </a:cubicBezTo>
                    <a:cubicBezTo>
                      <a:pt x="326" y="430"/>
                      <a:pt x="418" y="515"/>
                      <a:pt x="503" y="635"/>
                    </a:cubicBezTo>
                    <a:cubicBezTo>
                      <a:pt x="566" y="748"/>
                      <a:pt x="651" y="840"/>
                      <a:pt x="680" y="989"/>
                    </a:cubicBezTo>
                    <a:cubicBezTo>
                      <a:pt x="708" y="1166"/>
                      <a:pt x="680" y="1399"/>
                      <a:pt x="531" y="1548"/>
                    </a:cubicBezTo>
                    <a:lnTo>
                      <a:pt x="531" y="1633"/>
                    </a:lnTo>
                    <a:lnTo>
                      <a:pt x="623" y="1633"/>
                    </a:lnTo>
                    <a:cubicBezTo>
                      <a:pt x="771" y="1456"/>
                      <a:pt x="856" y="1194"/>
                      <a:pt x="800" y="961"/>
                    </a:cubicBezTo>
                    <a:cubicBezTo>
                      <a:pt x="743" y="812"/>
                      <a:pt x="651" y="664"/>
                      <a:pt x="595" y="572"/>
                    </a:cubicBezTo>
                    <a:cubicBezTo>
                      <a:pt x="503" y="458"/>
                      <a:pt x="418" y="338"/>
                      <a:pt x="326" y="253"/>
                    </a:cubicBezTo>
                    <a:cubicBezTo>
                      <a:pt x="269" y="161"/>
                      <a:pt x="177" y="41"/>
                      <a:pt x="64" y="13"/>
                    </a:cubicBezTo>
                    <a:cubicBezTo>
                      <a:pt x="56" y="4"/>
                      <a:pt x="47" y="1"/>
                      <a:pt x="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71"/>
              <p:cNvSpPr/>
              <p:nvPr/>
            </p:nvSpPr>
            <p:spPr>
              <a:xfrm>
                <a:off x="4651400" y="3161425"/>
                <a:ext cx="1770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503" extrusionOk="0">
                    <a:moveTo>
                      <a:pt x="594" y="0"/>
                    </a:moveTo>
                    <a:cubicBezTo>
                      <a:pt x="446" y="177"/>
                      <a:pt x="269" y="297"/>
                      <a:pt x="64" y="382"/>
                    </a:cubicBezTo>
                    <a:cubicBezTo>
                      <a:pt x="29" y="382"/>
                      <a:pt x="0" y="418"/>
                      <a:pt x="29" y="446"/>
                    </a:cubicBezTo>
                    <a:cubicBezTo>
                      <a:pt x="29" y="474"/>
                      <a:pt x="64" y="503"/>
                      <a:pt x="92" y="503"/>
                    </a:cubicBezTo>
                    <a:cubicBezTo>
                      <a:pt x="326" y="418"/>
                      <a:pt x="531" y="269"/>
                      <a:pt x="679" y="92"/>
                    </a:cubicBezTo>
                    <a:cubicBezTo>
                      <a:pt x="708" y="64"/>
                      <a:pt x="708" y="29"/>
                      <a:pt x="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71"/>
              <p:cNvSpPr/>
              <p:nvPr/>
            </p:nvSpPr>
            <p:spPr>
              <a:xfrm>
                <a:off x="4658825" y="3169725"/>
                <a:ext cx="8875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91" extrusionOk="0">
                    <a:moveTo>
                      <a:pt x="280" y="1"/>
                    </a:moveTo>
                    <a:cubicBezTo>
                      <a:pt x="264" y="1"/>
                      <a:pt x="248" y="8"/>
                      <a:pt x="234" y="22"/>
                    </a:cubicBezTo>
                    <a:cubicBezTo>
                      <a:pt x="177" y="86"/>
                      <a:pt x="85" y="142"/>
                      <a:pt x="29" y="199"/>
                    </a:cubicBezTo>
                    <a:cubicBezTo>
                      <a:pt x="0" y="199"/>
                      <a:pt x="0" y="227"/>
                      <a:pt x="0" y="263"/>
                    </a:cubicBezTo>
                    <a:cubicBezTo>
                      <a:pt x="0" y="291"/>
                      <a:pt x="29" y="291"/>
                      <a:pt x="57" y="291"/>
                    </a:cubicBezTo>
                    <a:lnTo>
                      <a:pt x="85" y="291"/>
                    </a:lnTo>
                    <a:cubicBezTo>
                      <a:pt x="177" y="227"/>
                      <a:pt x="234" y="171"/>
                      <a:pt x="326" y="114"/>
                    </a:cubicBezTo>
                    <a:cubicBezTo>
                      <a:pt x="354" y="86"/>
                      <a:pt x="354" y="50"/>
                      <a:pt x="326" y="22"/>
                    </a:cubicBezTo>
                    <a:cubicBezTo>
                      <a:pt x="312" y="8"/>
                      <a:pt x="296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71"/>
              <p:cNvSpPr/>
              <p:nvPr/>
            </p:nvSpPr>
            <p:spPr>
              <a:xfrm>
                <a:off x="4650675" y="2992400"/>
                <a:ext cx="2355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600" extrusionOk="0">
                    <a:moveTo>
                      <a:pt x="882" y="1"/>
                    </a:moveTo>
                    <a:cubicBezTo>
                      <a:pt x="874" y="1"/>
                      <a:pt x="865" y="4"/>
                      <a:pt x="857" y="12"/>
                    </a:cubicBezTo>
                    <a:cubicBezTo>
                      <a:pt x="765" y="69"/>
                      <a:pt x="680" y="104"/>
                      <a:pt x="588" y="161"/>
                    </a:cubicBezTo>
                    <a:cubicBezTo>
                      <a:pt x="383" y="246"/>
                      <a:pt x="178" y="338"/>
                      <a:pt x="29" y="515"/>
                    </a:cubicBezTo>
                    <a:cubicBezTo>
                      <a:pt x="1" y="515"/>
                      <a:pt x="1" y="571"/>
                      <a:pt x="29" y="600"/>
                    </a:cubicBezTo>
                    <a:lnTo>
                      <a:pt x="58" y="600"/>
                    </a:lnTo>
                    <a:cubicBezTo>
                      <a:pt x="93" y="600"/>
                      <a:pt x="93" y="600"/>
                      <a:pt x="121" y="571"/>
                    </a:cubicBezTo>
                    <a:cubicBezTo>
                      <a:pt x="234" y="423"/>
                      <a:pt x="447" y="338"/>
                      <a:pt x="623" y="246"/>
                    </a:cubicBezTo>
                    <a:cubicBezTo>
                      <a:pt x="737" y="218"/>
                      <a:pt x="829" y="161"/>
                      <a:pt x="914" y="104"/>
                    </a:cubicBezTo>
                    <a:cubicBezTo>
                      <a:pt x="942" y="104"/>
                      <a:pt x="942" y="41"/>
                      <a:pt x="942" y="41"/>
                    </a:cubicBezTo>
                    <a:cubicBezTo>
                      <a:pt x="922" y="21"/>
                      <a:pt x="902" y="1"/>
                      <a:pt x="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71"/>
              <p:cNvSpPr/>
              <p:nvPr/>
            </p:nvSpPr>
            <p:spPr>
              <a:xfrm>
                <a:off x="4660225" y="3001950"/>
                <a:ext cx="9575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53" extrusionOk="0">
                    <a:moveTo>
                      <a:pt x="295" y="1"/>
                    </a:moveTo>
                    <a:cubicBezTo>
                      <a:pt x="286" y="1"/>
                      <a:pt x="278" y="4"/>
                      <a:pt x="270" y="12"/>
                    </a:cubicBezTo>
                    <a:cubicBezTo>
                      <a:pt x="206" y="76"/>
                      <a:pt x="121" y="104"/>
                      <a:pt x="29" y="133"/>
                    </a:cubicBezTo>
                    <a:cubicBezTo>
                      <a:pt x="1" y="161"/>
                      <a:pt x="1" y="189"/>
                      <a:pt x="1" y="218"/>
                    </a:cubicBezTo>
                    <a:cubicBezTo>
                      <a:pt x="29" y="253"/>
                      <a:pt x="29" y="253"/>
                      <a:pt x="65" y="253"/>
                    </a:cubicBezTo>
                    <a:lnTo>
                      <a:pt x="93" y="253"/>
                    </a:lnTo>
                    <a:cubicBezTo>
                      <a:pt x="178" y="218"/>
                      <a:pt x="270" y="161"/>
                      <a:pt x="326" y="104"/>
                    </a:cubicBezTo>
                    <a:cubicBezTo>
                      <a:pt x="355" y="104"/>
                      <a:pt x="383" y="76"/>
                      <a:pt x="355" y="41"/>
                    </a:cubicBezTo>
                    <a:cubicBezTo>
                      <a:pt x="335" y="21"/>
                      <a:pt x="315" y="1"/>
                      <a:pt x="2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71"/>
              <p:cNvSpPr/>
              <p:nvPr/>
            </p:nvSpPr>
            <p:spPr>
              <a:xfrm>
                <a:off x="4660950" y="3004025"/>
                <a:ext cx="200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800" h="489" extrusionOk="0">
                    <a:moveTo>
                      <a:pt x="740" y="0"/>
                    </a:moveTo>
                    <a:cubicBezTo>
                      <a:pt x="724" y="0"/>
                      <a:pt x="708" y="7"/>
                      <a:pt x="708" y="21"/>
                    </a:cubicBezTo>
                    <a:cubicBezTo>
                      <a:pt x="503" y="170"/>
                      <a:pt x="297" y="311"/>
                      <a:pt x="64" y="375"/>
                    </a:cubicBezTo>
                    <a:cubicBezTo>
                      <a:pt x="36" y="375"/>
                      <a:pt x="0" y="432"/>
                      <a:pt x="0" y="460"/>
                    </a:cubicBezTo>
                    <a:cubicBezTo>
                      <a:pt x="36" y="460"/>
                      <a:pt x="36" y="488"/>
                      <a:pt x="64" y="488"/>
                    </a:cubicBezTo>
                    <a:lnTo>
                      <a:pt x="92" y="488"/>
                    </a:lnTo>
                    <a:cubicBezTo>
                      <a:pt x="326" y="403"/>
                      <a:pt x="566" y="283"/>
                      <a:pt x="771" y="106"/>
                    </a:cubicBezTo>
                    <a:cubicBezTo>
                      <a:pt x="800" y="78"/>
                      <a:pt x="800" y="50"/>
                      <a:pt x="771" y="21"/>
                    </a:cubicBezTo>
                    <a:cubicBezTo>
                      <a:pt x="771" y="7"/>
                      <a:pt x="755" y="0"/>
                      <a:pt x="7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71"/>
              <p:cNvSpPr/>
              <p:nvPr/>
            </p:nvSpPr>
            <p:spPr>
              <a:xfrm>
                <a:off x="4719300" y="2985275"/>
                <a:ext cx="19850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794" h="326" extrusionOk="0">
                    <a:moveTo>
                      <a:pt x="737" y="0"/>
                    </a:moveTo>
                    <a:cubicBezTo>
                      <a:pt x="616" y="0"/>
                      <a:pt x="496" y="0"/>
                      <a:pt x="383" y="36"/>
                    </a:cubicBezTo>
                    <a:cubicBezTo>
                      <a:pt x="234" y="92"/>
                      <a:pt x="114" y="149"/>
                      <a:pt x="29" y="241"/>
                    </a:cubicBezTo>
                    <a:cubicBezTo>
                      <a:pt x="1" y="241"/>
                      <a:pt x="1" y="297"/>
                      <a:pt x="29" y="326"/>
                    </a:cubicBezTo>
                    <a:lnTo>
                      <a:pt x="57" y="326"/>
                    </a:lnTo>
                    <a:cubicBezTo>
                      <a:pt x="86" y="326"/>
                      <a:pt x="86" y="326"/>
                      <a:pt x="114" y="297"/>
                    </a:cubicBezTo>
                    <a:cubicBezTo>
                      <a:pt x="178" y="241"/>
                      <a:pt x="263" y="177"/>
                      <a:pt x="383" y="149"/>
                    </a:cubicBezTo>
                    <a:cubicBezTo>
                      <a:pt x="496" y="121"/>
                      <a:pt x="616" y="121"/>
                      <a:pt x="737" y="121"/>
                    </a:cubicBezTo>
                    <a:cubicBezTo>
                      <a:pt x="765" y="121"/>
                      <a:pt x="793" y="92"/>
                      <a:pt x="793" y="64"/>
                    </a:cubicBezTo>
                    <a:cubicBezTo>
                      <a:pt x="793" y="36"/>
                      <a:pt x="765" y="0"/>
                      <a:pt x="7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71"/>
              <p:cNvSpPr/>
              <p:nvPr/>
            </p:nvSpPr>
            <p:spPr>
              <a:xfrm>
                <a:off x="4781200" y="2991725"/>
                <a:ext cx="177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45" extrusionOk="0">
                    <a:moveTo>
                      <a:pt x="502" y="1"/>
                    </a:moveTo>
                    <a:cubicBezTo>
                      <a:pt x="345" y="1"/>
                      <a:pt x="193" y="39"/>
                      <a:pt x="57" y="131"/>
                    </a:cubicBezTo>
                    <a:cubicBezTo>
                      <a:pt x="29" y="131"/>
                      <a:pt x="1" y="160"/>
                      <a:pt x="29" y="188"/>
                    </a:cubicBezTo>
                    <a:cubicBezTo>
                      <a:pt x="29" y="216"/>
                      <a:pt x="57" y="245"/>
                      <a:pt x="57" y="245"/>
                    </a:cubicBezTo>
                    <a:cubicBezTo>
                      <a:pt x="86" y="245"/>
                      <a:pt x="86" y="216"/>
                      <a:pt x="86" y="216"/>
                    </a:cubicBezTo>
                    <a:cubicBezTo>
                      <a:pt x="217" y="153"/>
                      <a:pt x="363" y="118"/>
                      <a:pt x="502" y="118"/>
                    </a:cubicBezTo>
                    <a:cubicBezTo>
                      <a:pt x="551" y="118"/>
                      <a:pt x="599" y="122"/>
                      <a:pt x="645" y="131"/>
                    </a:cubicBezTo>
                    <a:cubicBezTo>
                      <a:pt x="673" y="131"/>
                      <a:pt x="708" y="96"/>
                      <a:pt x="708" y="68"/>
                    </a:cubicBezTo>
                    <a:cubicBezTo>
                      <a:pt x="708" y="39"/>
                      <a:pt x="673" y="11"/>
                      <a:pt x="645" y="11"/>
                    </a:cubicBezTo>
                    <a:cubicBezTo>
                      <a:pt x="597" y="4"/>
                      <a:pt x="549" y="1"/>
                      <a:pt x="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71"/>
              <p:cNvSpPr/>
              <p:nvPr/>
            </p:nvSpPr>
            <p:spPr>
              <a:xfrm>
                <a:off x="4805450" y="2992400"/>
                <a:ext cx="102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90" extrusionOk="0">
                    <a:moveTo>
                      <a:pt x="63" y="1"/>
                    </a:moveTo>
                    <a:cubicBezTo>
                      <a:pt x="42" y="1"/>
                      <a:pt x="28" y="21"/>
                      <a:pt x="28" y="41"/>
                    </a:cubicBezTo>
                    <a:cubicBezTo>
                      <a:pt x="0" y="69"/>
                      <a:pt x="28" y="104"/>
                      <a:pt x="57" y="133"/>
                    </a:cubicBezTo>
                    <a:lnTo>
                      <a:pt x="325" y="189"/>
                    </a:lnTo>
                    <a:lnTo>
                      <a:pt x="354" y="189"/>
                    </a:lnTo>
                    <a:cubicBezTo>
                      <a:pt x="382" y="189"/>
                      <a:pt x="382" y="161"/>
                      <a:pt x="410" y="133"/>
                    </a:cubicBezTo>
                    <a:cubicBezTo>
                      <a:pt x="410" y="104"/>
                      <a:pt x="382" y="69"/>
                      <a:pt x="354" y="69"/>
                    </a:cubicBezTo>
                    <a:lnTo>
                      <a:pt x="92" y="12"/>
                    </a:lnTo>
                    <a:cubicBezTo>
                      <a:pt x="82" y="4"/>
                      <a:pt x="7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71"/>
              <p:cNvSpPr/>
              <p:nvPr/>
            </p:nvSpPr>
            <p:spPr>
              <a:xfrm>
                <a:off x="4853375" y="3004225"/>
                <a:ext cx="214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857" h="247" extrusionOk="0">
                    <a:moveTo>
                      <a:pt x="316" y="1"/>
                    </a:moveTo>
                    <a:cubicBezTo>
                      <a:pt x="230" y="1"/>
                      <a:pt x="137" y="13"/>
                      <a:pt x="57" y="13"/>
                    </a:cubicBezTo>
                    <a:cubicBezTo>
                      <a:pt x="28" y="13"/>
                      <a:pt x="0" y="42"/>
                      <a:pt x="0" y="70"/>
                    </a:cubicBezTo>
                    <a:cubicBezTo>
                      <a:pt x="0" y="98"/>
                      <a:pt x="28" y="127"/>
                      <a:pt x="57" y="127"/>
                    </a:cubicBezTo>
                    <a:cubicBezTo>
                      <a:pt x="137" y="127"/>
                      <a:pt x="230" y="114"/>
                      <a:pt x="316" y="114"/>
                    </a:cubicBezTo>
                    <a:cubicBezTo>
                      <a:pt x="359" y="114"/>
                      <a:pt x="401" y="117"/>
                      <a:pt x="439" y="127"/>
                    </a:cubicBezTo>
                    <a:cubicBezTo>
                      <a:pt x="559" y="127"/>
                      <a:pt x="679" y="162"/>
                      <a:pt x="764" y="219"/>
                    </a:cubicBezTo>
                    <a:cubicBezTo>
                      <a:pt x="764" y="219"/>
                      <a:pt x="764" y="247"/>
                      <a:pt x="792" y="247"/>
                    </a:cubicBezTo>
                    <a:lnTo>
                      <a:pt x="828" y="219"/>
                    </a:lnTo>
                    <a:cubicBezTo>
                      <a:pt x="856" y="190"/>
                      <a:pt x="856" y="162"/>
                      <a:pt x="828" y="127"/>
                    </a:cubicBezTo>
                    <a:cubicBezTo>
                      <a:pt x="708" y="70"/>
                      <a:pt x="587" y="13"/>
                      <a:pt x="439" y="13"/>
                    </a:cubicBezTo>
                    <a:cubicBezTo>
                      <a:pt x="401" y="4"/>
                      <a:pt x="35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71"/>
              <p:cNvSpPr/>
              <p:nvPr/>
            </p:nvSpPr>
            <p:spPr>
              <a:xfrm>
                <a:off x="4791475" y="3355675"/>
                <a:ext cx="1912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765" h="218" extrusionOk="0">
                    <a:moveTo>
                      <a:pt x="33" y="0"/>
                    </a:moveTo>
                    <a:cubicBezTo>
                      <a:pt x="14" y="0"/>
                      <a:pt x="0" y="20"/>
                      <a:pt x="0" y="40"/>
                    </a:cubicBezTo>
                    <a:cubicBezTo>
                      <a:pt x="0" y="76"/>
                      <a:pt x="28" y="104"/>
                      <a:pt x="57" y="132"/>
                    </a:cubicBezTo>
                    <a:lnTo>
                      <a:pt x="708" y="217"/>
                    </a:lnTo>
                    <a:cubicBezTo>
                      <a:pt x="736" y="217"/>
                      <a:pt x="764" y="189"/>
                      <a:pt x="764" y="161"/>
                    </a:cubicBezTo>
                    <a:cubicBezTo>
                      <a:pt x="764" y="132"/>
                      <a:pt x="764" y="104"/>
                      <a:pt x="708" y="104"/>
                    </a:cubicBezTo>
                    <a:lnTo>
                      <a:pt x="57" y="12"/>
                    </a:lnTo>
                    <a:cubicBezTo>
                      <a:pt x="48" y="4"/>
                      <a:pt x="40" y="0"/>
                      <a:pt x="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71"/>
              <p:cNvSpPr/>
              <p:nvPr/>
            </p:nvSpPr>
            <p:spPr>
              <a:xfrm>
                <a:off x="4974875" y="3238875"/>
                <a:ext cx="11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446" h="589" extrusionOk="0">
                    <a:moveTo>
                      <a:pt x="389" y="1"/>
                    </a:moveTo>
                    <a:cubicBezTo>
                      <a:pt x="354" y="1"/>
                      <a:pt x="326" y="1"/>
                      <a:pt x="326" y="29"/>
                    </a:cubicBezTo>
                    <a:cubicBezTo>
                      <a:pt x="241" y="291"/>
                      <a:pt x="92" y="440"/>
                      <a:pt x="36" y="468"/>
                    </a:cubicBezTo>
                    <a:cubicBezTo>
                      <a:pt x="0" y="503"/>
                      <a:pt x="0" y="531"/>
                      <a:pt x="36" y="560"/>
                    </a:cubicBezTo>
                    <a:cubicBezTo>
                      <a:pt x="36" y="588"/>
                      <a:pt x="64" y="588"/>
                      <a:pt x="64" y="588"/>
                    </a:cubicBezTo>
                    <a:lnTo>
                      <a:pt x="121" y="588"/>
                    </a:lnTo>
                    <a:cubicBezTo>
                      <a:pt x="177" y="531"/>
                      <a:pt x="354" y="355"/>
                      <a:pt x="446" y="57"/>
                    </a:cubicBezTo>
                    <a:cubicBezTo>
                      <a:pt x="446" y="29"/>
                      <a:pt x="418" y="1"/>
                      <a:pt x="3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3" name="Google Shape;2753;p71"/>
            <p:cNvGrpSpPr/>
            <p:nvPr/>
          </p:nvGrpSpPr>
          <p:grpSpPr>
            <a:xfrm>
              <a:off x="3162807" y="1216951"/>
              <a:ext cx="1051808" cy="229363"/>
              <a:chOff x="4002795" y="1877329"/>
              <a:chExt cx="345546" cy="75352"/>
            </a:xfrm>
          </p:grpSpPr>
          <p:sp>
            <p:nvSpPr>
              <p:cNvPr id="2754" name="Google Shape;2754;p71"/>
              <p:cNvSpPr/>
              <p:nvPr/>
            </p:nvSpPr>
            <p:spPr>
              <a:xfrm>
                <a:off x="4002795" y="1877329"/>
                <a:ext cx="345546" cy="75352"/>
              </a:xfrm>
              <a:custGeom>
                <a:avLst/>
                <a:gdLst/>
                <a:ahLst/>
                <a:cxnLst/>
                <a:rect l="l" t="t" r="r" b="b"/>
                <a:pathLst>
                  <a:path w="9997" h="2180" extrusionOk="0">
                    <a:moveTo>
                      <a:pt x="0" y="0"/>
                    </a:moveTo>
                    <a:lnTo>
                      <a:pt x="0" y="2179"/>
                    </a:lnTo>
                    <a:lnTo>
                      <a:pt x="9996" y="2179"/>
                    </a:lnTo>
                    <a:lnTo>
                      <a:pt x="9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71"/>
              <p:cNvSpPr/>
              <p:nvPr/>
            </p:nvSpPr>
            <p:spPr>
              <a:xfrm>
                <a:off x="4270785" y="1897619"/>
                <a:ext cx="21569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5" extrusionOk="0">
                    <a:moveTo>
                      <a:pt x="559" y="0"/>
                    </a:moveTo>
                    <a:lnTo>
                      <a:pt x="1" y="595"/>
                    </a:lnTo>
                    <a:lnTo>
                      <a:pt x="559" y="1005"/>
                    </a:lnTo>
                    <a:lnTo>
                      <a:pt x="623" y="948"/>
                    </a:lnTo>
                    <a:lnTo>
                      <a:pt x="121" y="595"/>
                    </a:lnTo>
                    <a:lnTo>
                      <a:pt x="623" y="64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71"/>
              <p:cNvSpPr/>
              <p:nvPr/>
            </p:nvSpPr>
            <p:spPr>
              <a:xfrm>
                <a:off x="4254401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595" y="0"/>
                    </a:moveTo>
                    <a:lnTo>
                      <a:pt x="1" y="595"/>
                    </a:lnTo>
                    <a:lnTo>
                      <a:pt x="595" y="1005"/>
                    </a:lnTo>
                    <a:lnTo>
                      <a:pt x="651" y="948"/>
                    </a:lnTo>
                    <a:lnTo>
                      <a:pt x="149" y="595"/>
                    </a:lnTo>
                    <a:lnTo>
                      <a:pt x="651" y="64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71"/>
              <p:cNvSpPr/>
              <p:nvPr/>
            </p:nvSpPr>
            <p:spPr>
              <a:xfrm>
                <a:off x="4055854" y="1885970"/>
                <a:ext cx="19356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668" extrusionOk="0">
                    <a:moveTo>
                      <a:pt x="305" y="0"/>
                    </a:moveTo>
                    <a:cubicBezTo>
                      <a:pt x="264" y="0"/>
                      <a:pt x="226" y="22"/>
                      <a:pt x="205" y="47"/>
                    </a:cubicBezTo>
                    <a:cubicBezTo>
                      <a:pt x="149" y="76"/>
                      <a:pt x="85" y="160"/>
                      <a:pt x="85" y="252"/>
                    </a:cubicBezTo>
                    <a:cubicBezTo>
                      <a:pt x="57" y="309"/>
                      <a:pt x="85" y="401"/>
                      <a:pt x="85" y="458"/>
                    </a:cubicBezTo>
                    <a:cubicBezTo>
                      <a:pt x="120" y="514"/>
                      <a:pt x="120" y="542"/>
                      <a:pt x="120" y="578"/>
                    </a:cubicBezTo>
                    <a:cubicBezTo>
                      <a:pt x="120" y="691"/>
                      <a:pt x="85" y="783"/>
                      <a:pt x="0" y="811"/>
                    </a:cubicBezTo>
                    <a:lnTo>
                      <a:pt x="28" y="896"/>
                    </a:lnTo>
                    <a:lnTo>
                      <a:pt x="57" y="896"/>
                    </a:lnTo>
                    <a:cubicBezTo>
                      <a:pt x="85" y="932"/>
                      <a:pt x="120" y="932"/>
                      <a:pt x="120" y="960"/>
                    </a:cubicBezTo>
                    <a:lnTo>
                      <a:pt x="120" y="1108"/>
                    </a:lnTo>
                    <a:lnTo>
                      <a:pt x="120" y="1137"/>
                    </a:lnTo>
                    <a:cubicBezTo>
                      <a:pt x="85" y="1314"/>
                      <a:pt x="120" y="1427"/>
                      <a:pt x="177" y="1519"/>
                    </a:cubicBezTo>
                    <a:cubicBezTo>
                      <a:pt x="234" y="1604"/>
                      <a:pt x="326" y="1667"/>
                      <a:pt x="439" y="1667"/>
                    </a:cubicBezTo>
                    <a:cubicBezTo>
                      <a:pt x="474" y="1667"/>
                      <a:pt x="531" y="1667"/>
                      <a:pt x="559" y="1639"/>
                    </a:cubicBezTo>
                    <a:lnTo>
                      <a:pt x="531" y="1547"/>
                    </a:lnTo>
                    <a:cubicBezTo>
                      <a:pt x="498" y="1567"/>
                      <a:pt x="459" y="1576"/>
                      <a:pt x="421" y="1576"/>
                    </a:cubicBezTo>
                    <a:cubicBezTo>
                      <a:pt x="352" y="1576"/>
                      <a:pt x="285" y="1545"/>
                      <a:pt x="262" y="1490"/>
                    </a:cubicBezTo>
                    <a:cubicBezTo>
                      <a:pt x="205" y="1398"/>
                      <a:pt x="177" y="1285"/>
                      <a:pt x="205" y="1137"/>
                    </a:cubicBezTo>
                    <a:lnTo>
                      <a:pt x="205" y="932"/>
                    </a:lnTo>
                    <a:cubicBezTo>
                      <a:pt x="177" y="896"/>
                      <a:pt x="149" y="868"/>
                      <a:pt x="120" y="840"/>
                    </a:cubicBezTo>
                    <a:cubicBezTo>
                      <a:pt x="177" y="783"/>
                      <a:pt x="205" y="663"/>
                      <a:pt x="205" y="578"/>
                    </a:cubicBezTo>
                    <a:cubicBezTo>
                      <a:pt x="205" y="542"/>
                      <a:pt x="205" y="486"/>
                      <a:pt x="177" y="458"/>
                    </a:cubicBezTo>
                    <a:cubicBezTo>
                      <a:pt x="177" y="366"/>
                      <a:pt x="149" y="309"/>
                      <a:pt x="177" y="252"/>
                    </a:cubicBezTo>
                    <a:cubicBezTo>
                      <a:pt x="177" y="189"/>
                      <a:pt x="205" y="132"/>
                      <a:pt x="262" y="104"/>
                    </a:cubicBezTo>
                    <a:cubicBezTo>
                      <a:pt x="262" y="90"/>
                      <a:pt x="271" y="83"/>
                      <a:pt x="283" y="83"/>
                    </a:cubicBezTo>
                    <a:cubicBezTo>
                      <a:pt x="296" y="83"/>
                      <a:pt x="311" y="90"/>
                      <a:pt x="326" y="104"/>
                    </a:cubicBezTo>
                    <a:lnTo>
                      <a:pt x="354" y="12"/>
                    </a:lnTo>
                    <a:cubicBezTo>
                      <a:pt x="338" y="4"/>
                      <a:pt x="321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71"/>
              <p:cNvSpPr/>
              <p:nvPr/>
            </p:nvSpPr>
            <p:spPr>
              <a:xfrm>
                <a:off x="4034319" y="1888563"/>
                <a:ext cx="9333" cy="51882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501" extrusionOk="0">
                    <a:moveTo>
                      <a:pt x="213" y="1"/>
                    </a:moveTo>
                    <a:cubicBezTo>
                      <a:pt x="1" y="467"/>
                      <a:pt x="1" y="1033"/>
                      <a:pt x="177" y="1500"/>
                    </a:cubicBezTo>
                    <a:lnTo>
                      <a:pt x="269" y="1472"/>
                    </a:lnTo>
                    <a:cubicBezTo>
                      <a:pt x="93" y="1033"/>
                      <a:pt x="93" y="503"/>
                      <a:pt x="269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71"/>
              <p:cNvSpPr/>
              <p:nvPr/>
            </p:nvSpPr>
            <p:spPr>
              <a:xfrm>
                <a:off x="4303311" y="1885970"/>
                <a:ext cx="19598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668" extrusionOk="0">
                    <a:moveTo>
                      <a:pt x="256" y="0"/>
                    </a:moveTo>
                    <a:cubicBezTo>
                      <a:pt x="243" y="0"/>
                      <a:pt x="229" y="4"/>
                      <a:pt x="213" y="12"/>
                    </a:cubicBezTo>
                    <a:lnTo>
                      <a:pt x="241" y="104"/>
                    </a:lnTo>
                    <a:cubicBezTo>
                      <a:pt x="255" y="90"/>
                      <a:pt x="262" y="83"/>
                      <a:pt x="269" y="83"/>
                    </a:cubicBezTo>
                    <a:cubicBezTo>
                      <a:pt x="276" y="83"/>
                      <a:pt x="283" y="90"/>
                      <a:pt x="298" y="104"/>
                    </a:cubicBezTo>
                    <a:cubicBezTo>
                      <a:pt x="354" y="132"/>
                      <a:pt x="390" y="189"/>
                      <a:pt x="390" y="252"/>
                    </a:cubicBezTo>
                    <a:lnTo>
                      <a:pt x="390" y="458"/>
                    </a:lnTo>
                    <a:cubicBezTo>
                      <a:pt x="354" y="486"/>
                      <a:pt x="354" y="542"/>
                      <a:pt x="354" y="578"/>
                    </a:cubicBezTo>
                    <a:cubicBezTo>
                      <a:pt x="354" y="663"/>
                      <a:pt x="390" y="783"/>
                      <a:pt x="446" y="840"/>
                    </a:cubicBezTo>
                    <a:cubicBezTo>
                      <a:pt x="390" y="868"/>
                      <a:pt x="390" y="896"/>
                      <a:pt x="354" y="932"/>
                    </a:cubicBezTo>
                    <a:cubicBezTo>
                      <a:pt x="326" y="988"/>
                      <a:pt x="354" y="1073"/>
                      <a:pt x="354" y="1137"/>
                    </a:cubicBezTo>
                    <a:cubicBezTo>
                      <a:pt x="390" y="1285"/>
                      <a:pt x="354" y="1398"/>
                      <a:pt x="298" y="1490"/>
                    </a:cubicBezTo>
                    <a:cubicBezTo>
                      <a:pt x="261" y="1545"/>
                      <a:pt x="198" y="1576"/>
                      <a:pt x="135" y="1576"/>
                    </a:cubicBezTo>
                    <a:cubicBezTo>
                      <a:pt x="100" y="1576"/>
                      <a:pt x="66" y="1567"/>
                      <a:pt x="36" y="1547"/>
                    </a:cubicBezTo>
                    <a:lnTo>
                      <a:pt x="0" y="1639"/>
                    </a:lnTo>
                    <a:cubicBezTo>
                      <a:pt x="36" y="1667"/>
                      <a:pt x="92" y="1667"/>
                      <a:pt x="121" y="1667"/>
                    </a:cubicBezTo>
                    <a:cubicBezTo>
                      <a:pt x="213" y="1667"/>
                      <a:pt x="326" y="1604"/>
                      <a:pt x="390" y="1519"/>
                    </a:cubicBezTo>
                    <a:cubicBezTo>
                      <a:pt x="446" y="1427"/>
                      <a:pt x="474" y="1314"/>
                      <a:pt x="446" y="1137"/>
                    </a:cubicBezTo>
                    <a:lnTo>
                      <a:pt x="446" y="1108"/>
                    </a:lnTo>
                    <a:lnTo>
                      <a:pt x="446" y="960"/>
                    </a:lnTo>
                    <a:cubicBezTo>
                      <a:pt x="446" y="932"/>
                      <a:pt x="474" y="932"/>
                      <a:pt x="503" y="896"/>
                    </a:cubicBezTo>
                    <a:lnTo>
                      <a:pt x="531" y="896"/>
                    </a:lnTo>
                    <a:lnTo>
                      <a:pt x="566" y="811"/>
                    </a:lnTo>
                    <a:lnTo>
                      <a:pt x="531" y="811"/>
                    </a:lnTo>
                    <a:cubicBezTo>
                      <a:pt x="474" y="783"/>
                      <a:pt x="446" y="691"/>
                      <a:pt x="446" y="578"/>
                    </a:cubicBezTo>
                    <a:cubicBezTo>
                      <a:pt x="446" y="542"/>
                      <a:pt x="446" y="514"/>
                      <a:pt x="474" y="458"/>
                    </a:cubicBezTo>
                    <a:lnTo>
                      <a:pt x="474" y="252"/>
                    </a:lnTo>
                    <a:cubicBezTo>
                      <a:pt x="474" y="160"/>
                      <a:pt x="418" y="76"/>
                      <a:pt x="354" y="47"/>
                    </a:cubicBezTo>
                    <a:cubicBezTo>
                      <a:pt x="314" y="22"/>
                      <a:pt x="288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0" name="Google Shape;2760;p71"/>
            <p:cNvGrpSpPr/>
            <p:nvPr/>
          </p:nvGrpSpPr>
          <p:grpSpPr>
            <a:xfrm>
              <a:off x="3389504" y="1231789"/>
              <a:ext cx="505357" cy="199693"/>
              <a:chOff x="300879" y="4170864"/>
              <a:chExt cx="505357" cy="199693"/>
            </a:xfrm>
          </p:grpSpPr>
          <p:sp>
            <p:nvSpPr>
              <p:cNvPr id="2761" name="Google Shape;2761;p71"/>
              <p:cNvSpPr/>
              <p:nvPr/>
            </p:nvSpPr>
            <p:spPr>
              <a:xfrm>
                <a:off x="518149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71"/>
              <p:cNvSpPr/>
              <p:nvPr/>
            </p:nvSpPr>
            <p:spPr>
              <a:xfrm>
                <a:off x="568021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71"/>
              <p:cNvSpPr/>
              <p:nvPr/>
            </p:nvSpPr>
            <p:spPr>
              <a:xfrm>
                <a:off x="623794" y="4170864"/>
                <a:ext cx="64811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85" extrusionOk="0">
                    <a:moveTo>
                      <a:pt x="286" y="1"/>
                    </a:moveTo>
                    <a:cubicBezTo>
                      <a:pt x="268" y="1"/>
                      <a:pt x="251" y="5"/>
                      <a:pt x="234" y="16"/>
                    </a:cubicBezTo>
                    <a:lnTo>
                      <a:pt x="262" y="101"/>
                    </a:lnTo>
                    <a:lnTo>
                      <a:pt x="354" y="101"/>
                    </a:lnTo>
                    <a:cubicBezTo>
                      <a:pt x="383" y="157"/>
                      <a:pt x="411" y="221"/>
                      <a:pt x="439" y="278"/>
                    </a:cubicBezTo>
                    <a:cubicBezTo>
                      <a:pt x="439" y="334"/>
                      <a:pt x="411" y="398"/>
                      <a:pt x="411" y="483"/>
                    </a:cubicBezTo>
                    <a:cubicBezTo>
                      <a:pt x="411" y="511"/>
                      <a:pt x="383" y="575"/>
                      <a:pt x="383" y="631"/>
                    </a:cubicBezTo>
                    <a:cubicBezTo>
                      <a:pt x="383" y="723"/>
                      <a:pt x="411" y="836"/>
                      <a:pt x="467" y="900"/>
                    </a:cubicBezTo>
                    <a:cubicBezTo>
                      <a:pt x="439" y="928"/>
                      <a:pt x="411" y="957"/>
                      <a:pt x="411" y="985"/>
                    </a:cubicBezTo>
                    <a:cubicBezTo>
                      <a:pt x="383" y="1077"/>
                      <a:pt x="383" y="1134"/>
                      <a:pt x="383" y="1190"/>
                    </a:cubicBezTo>
                    <a:lnTo>
                      <a:pt x="411" y="1218"/>
                    </a:lnTo>
                    <a:cubicBezTo>
                      <a:pt x="411" y="1367"/>
                      <a:pt x="411" y="1487"/>
                      <a:pt x="354" y="1572"/>
                    </a:cubicBezTo>
                    <a:cubicBezTo>
                      <a:pt x="308" y="1639"/>
                      <a:pt x="218" y="1687"/>
                      <a:pt x="139" y="1687"/>
                    </a:cubicBezTo>
                    <a:cubicBezTo>
                      <a:pt x="109" y="1687"/>
                      <a:pt x="81" y="1680"/>
                      <a:pt x="57" y="1664"/>
                    </a:cubicBezTo>
                    <a:lnTo>
                      <a:pt x="1" y="1721"/>
                    </a:lnTo>
                    <a:cubicBezTo>
                      <a:pt x="57" y="1749"/>
                      <a:pt x="85" y="1784"/>
                      <a:pt x="142" y="1784"/>
                    </a:cubicBezTo>
                    <a:cubicBezTo>
                      <a:pt x="234" y="1784"/>
                      <a:pt x="354" y="1721"/>
                      <a:pt x="411" y="1636"/>
                    </a:cubicBezTo>
                    <a:cubicBezTo>
                      <a:pt x="467" y="1516"/>
                      <a:pt x="496" y="1395"/>
                      <a:pt x="467" y="1218"/>
                    </a:cubicBezTo>
                    <a:lnTo>
                      <a:pt x="467" y="1190"/>
                    </a:lnTo>
                    <a:lnTo>
                      <a:pt x="467" y="1013"/>
                    </a:lnTo>
                    <a:cubicBezTo>
                      <a:pt x="496" y="985"/>
                      <a:pt x="496" y="985"/>
                      <a:pt x="531" y="957"/>
                    </a:cubicBezTo>
                    <a:lnTo>
                      <a:pt x="588" y="957"/>
                    </a:lnTo>
                    <a:lnTo>
                      <a:pt x="616" y="865"/>
                    </a:lnTo>
                    <a:lnTo>
                      <a:pt x="588" y="865"/>
                    </a:lnTo>
                    <a:cubicBezTo>
                      <a:pt x="496" y="836"/>
                      <a:pt x="467" y="723"/>
                      <a:pt x="467" y="631"/>
                    </a:cubicBezTo>
                    <a:cubicBezTo>
                      <a:pt x="467" y="575"/>
                      <a:pt x="496" y="546"/>
                      <a:pt x="496" y="483"/>
                    </a:cubicBezTo>
                    <a:cubicBezTo>
                      <a:pt x="496" y="426"/>
                      <a:pt x="531" y="334"/>
                      <a:pt x="531" y="249"/>
                    </a:cubicBezTo>
                    <a:cubicBezTo>
                      <a:pt x="496" y="193"/>
                      <a:pt x="467" y="101"/>
                      <a:pt x="383" y="44"/>
                    </a:cubicBezTo>
                    <a:cubicBezTo>
                      <a:pt x="363" y="24"/>
                      <a:pt x="326" y="1"/>
                      <a:pt x="2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71"/>
              <p:cNvSpPr/>
              <p:nvPr/>
            </p:nvSpPr>
            <p:spPr>
              <a:xfrm>
                <a:off x="725748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93" y="0"/>
                    </a:moveTo>
                    <a:lnTo>
                      <a:pt x="1" y="29"/>
                    </a:lnTo>
                    <a:cubicBezTo>
                      <a:pt x="206" y="531"/>
                      <a:pt x="206" y="1090"/>
                      <a:pt x="1" y="1564"/>
                    </a:cubicBezTo>
                    <a:lnTo>
                      <a:pt x="93" y="1592"/>
                    </a:lnTo>
                    <a:cubicBezTo>
                      <a:pt x="298" y="1090"/>
                      <a:pt x="298" y="503"/>
                      <a:pt x="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71"/>
              <p:cNvSpPr/>
              <p:nvPr/>
            </p:nvSpPr>
            <p:spPr>
              <a:xfrm>
                <a:off x="765940" y="4175493"/>
                <a:ext cx="40296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121" y="0"/>
                    </a:moveTo>
                    <a:lnTo>
                      <a:pt x="29" y="28"/>
                    </a:lnTo>
                    <a:cubicBezTo>
                      <a:pt x="298" y="587"/>
                      <a:pt x="270" y="1266"/>
                      <a:pt x="1" y="1825"/>
                    </a:cubicBezTo>
                    <a:lnTo>
                      <a:pt x="64" y="1854"/>
                    </a:lnTo>
                    <a:cubicBezTo>
                      <a:pt x="383" y="1295"/>
                      <a:pt x="383" y="587"/>
                      <a:pt x="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71"/>
              <p:cNvSpPr/>
              <p:nvPr/>
            </p:nvSpPr>
            <p:spPr>
              <a:xfrm>
                <a:off x="419141" y="4170864"/>
                <a:ext cx="64916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785" extrusionOk="0">
                    <a:moveTo>
                      <a:pt x="331" y="1"/>
                    </a:moveTo>
                    <a:cubicBezTo>
                      <a:pt x="291" y="1"/>
                      <a:pt x="254" y="24"/>
                      <a:pt x="234" y="44"/>
                    </a:cubicBezTo>
                    <a:cubicBezTo>
                      <a:pt x="149" y="101"/>
                      <a:pt x="114" y="193"/>
                      <a:pt x="86" y="249"/>
                    </a:cubicBezTo>
                    <a:cubicBezTo>
                      <a:pt x="86" y="334"/>
                      <a:pt x="114" y="426"/>
                      <a:pt x="114" y="483"/>
                    </a:cubicBezTo>
                    <a:cubicBezTo>
                      <a:pt x="114" y="546"/>
                      <a:pt x="149" y="575"/>
                      <a:pt x="149" y="631"/>
                    </a:cubicBezTo>
                    <a:cubicBezTo>
                      <a:pt x="149" y="723"/>
                      <a:pt x="114" y="836"/>
                      <a:pt x="29" y="865"/>
                    </a:cubicBezTo>
                    <a:lnTo>
                      <a:pt x="1" y="865"/>
                    </a:lnTo>
                    <a:lnTo>
                      <a:pt x="29" y="957"/>
                    </a:lnTo>
                    <a:lnTo>
                      <a:pt x="86" y="957"/>
                    </a:lnTo>
                    <a:cubicBezTo>
                      <a:pt x="114" y="985"/>
                      <a:pt x="114" y="985"/>
                      <a:pt x="149" y="1013"/>
                    </a:cubicBezTo>
                    <a:lnTo>
                      <a:pt x="149" y="1190"/>
                    </a:lnTo>
                    <a:lnTo>
                      <a:pt x="114" y="1218"/>
                    </a:lnTo>
                    <a:cubicBezTo>
                      <a:pt x="114" y="1395"/>
                      <a:pt x="149" y="1516"/>
                      <a:pt x="206" y="1636"/>
                    </a:cubicBezTo>
                    <a:cubicBezTo>
                      <a:pt x="263" y="1721"/>
                      <a:pt x="383" y="1784"/>
                      <a:pt x="468" y="1784"/>
                    </a:cubicBezTo>
                    <a:cubicBezTo>
                      <a:pt x="531" y="1784"/>
                      <a:pt x="560" y="1749"/>
                      <a:pt x="616" y="1721"/>
                    </a:cubicBezTo>
                    <a:lnTo>
                      <a:pt x="560" y="1664"/>
                    </a:lnTo>
                    <a:cubicBezTo>
                      <a:pt x="534" y="1680"/>
                      <a:pt x="505" y="1687"/>
                      <a:pt x="475" y="1687"/>
                    </a:cubicBezTo>
                    <a:cubicBezTo>
                      <a:pt x="396" y="1687"/>
                      <a:pt x="309" y="1639"/>
                      <a:pt x="263" y="1572"/>
                    </a:cubicBezTo>
                    <a:cubicBezTo>
                      <a:pt x="206" y="1487"/>
                      <a:pt x="206" y="1367"/>
                      <a:pt x="206" y="1218"/>
                    </a:cubicBezTo>
                    <a:lnTo>
                      <a:pt x="234" y="1190"/>
                    </a:lnTo>
                    <a:cubicBezTo>
                      <a:pt x="234" y="1134"/>
                      <a:pt x="234" y="1077"/>
                      <a:pt x="206" y="985"/>
                    </a:cubicBezTo>
                    <a:cubicBezTo>
                      <a:pt x="206" y="957"/>
                      <a:pt x="178" y="928"/>
                      <a:pt x="149" y="900"/>
                    </a:cubicBezTo>
                    <a:cubicBezTo>
                      <a:pt x="206" y="836"/>
                      <a:pt x="234" y="723"/>
                      <a:pt x="234" y="631"/>
                    </a:cubicBezTo>
                    <a:cubicBezTo>
                      <a:pt x="234" y="575"/>
                      <a:pt x="206" y="511"/>
                      <a:pt x="206" y="483"/>
                    </a:cubicBezTo>
                    <a:cubicBezTo>
                      <a:pt x="206" y="398"/>
                      <a:pt x="178" y="334"/>
                      <a:pt x="178" y="278"/>
                    </a:cubicBezTo>
                    <a:cubicBezTo>
                      <a:pt x="206" y="221"/>
                      <a:pt x="234" y="157"/>
                      <a:pt x="263" y="101"/>
                    </a:cubicBezTo>
                    <a:lnTo>
                      <a:pt x="355" y="101"/>
                    </a:lnTo>
                    <a:lnTo>
                      <a:pt x="383" y="16"/>
                    </a:lnTo>
                    <a:cubicBezTo>
                      <a:pt x="366" y="5"/>
                      <a:pt x="348" y="1"/>
                      <a:pt x="3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71"/>
              <p:cNvSpPr/>
              <p:nvPr/>
            </p:nvSpPr>
            <p:spPr>
              <a:xfrm>
                <a:off x="350751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205" y="0"/>
                    </a:moveTo>
                    <a:cubicBezTo>
                      <a:pt x="0" y="503"/>
                      <a:pt x="0" y="1090"/>
                      <a:pt x="205" y="1592"/>
                    </a:cubicBezTo>
                    <a:lnTo>
                      <a:pt x="297" y="1564"/>
                    </a:lnTo>
                    <a:cubicBezTo>
                      <a:pt x="92" y="1090"/>
                      <a:pt x="92" y="531"/>
                      <a:pt x="297" y="29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71"/>
              <p:cNvSpPr/>
              <p:nvPr/>
            </p:nvSpPr>
            <p:spPr>
              <a:xfrm>
                <a:off x="300879" y="4175493"/>
                <a:ext cx="41033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854" extrusionOk="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0" y="587"/>
                      <a:pt x="0" y="1295"/>
                      <a:pt x="325" y="1854"/>
                    </a:cubicBezTo>
                    <a:lnTo>
                      <a:pt x="389" y="1825"/>
                    </a:lnTo>
                    <a:cubicBezTo>
                      <a:pt x="120" y="1266"/>
                      <a:pt x="92" y="587"/>
                      <a:pt x="354" y="2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69" name="Google Shape;2769;p71"/>
          <p:cNvGrpSpPr/>
          <p:nvPr/>
        </p:nvGrpSpPr>
        <p:grpSpPr>
          <a:xfrm>
            <a:off x="8567590" y="4153050"/>
            <a:ext cx="360758" cy="258297"/>
            <a:chOff x="4992850" y="4345375"/>
            <a:chExt cx="607336" cy="638400"/>
          </a:xfrm>
        </p:grpSpPr>
        <p:sp>
          <p:nvSpPr>
            <p:cNvPr id="2770" name="Google Shape;2770;p71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71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71"/>
          <p:cNvSpPr/>
          <p:nvPr/>
        </p:nvSpPr>
        <p:spPr>
          <a:xfrm>
            <a:off x="8323225" y="34990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3" name="Google Shape;2773;p71"/>
          <p:cNvGrpSpPr/>
          <p:nvPr/>
        </p:nvGrpSpPr>
        <p:grpSpPr>
          <a:xfrm>
            <a:off x="5151797" y="479071"/>
            <a:ext cx="1511971" cy="626735"/>
            <a:chOff x="3889166" y="1636096"/>
            <a:chExt cx="633844" cy="262738"/>
          </a:xfrm>
        </p:grpSpPr>
        <p:sp>
          <p:nvSpPr>
            <p:cNvPr id="2774" name="Google Shape;2774;p71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71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71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71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8" name="Google Shape;2778;p71"/>
          <p:cNvSpPr/>
          <p:nvPr/>
        </p:nvSpPr>
        <p:spPr>
          <a:xfrm>
            <a:off x="7116875" y="6312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71"/>
          <p:cNvSpPr/>
          <p:nvPr/>
        </p:nvSpPr>
        <p:spPr>
          <a:xfrm>
            <a:off x="790495" y="3034747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0" name="Google Shape;2780;p71"/>
          <p:cNvGrpSpPr/>
          <p:nvPr/>
        </p:nvGrpSpPr>
        <p:grpSpPr>
          <a:xfrm>
            <a:off x="1239967" y="3034938"/>
            <a:ext cx="346056" cy="345674"/>
            <a:chOff x="3303268" y="3817349"/>
            <a:chExt cx="346056" cy="345674"/>
          </a:xfrm>
        </p:grpSpPr>
        <p:sp>
          <p:nvSpPr>
            <p:cNvPr id="2781" name="Google Shape;2781;p71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71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71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71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5" name="Google Shape;2785;p71"/>
          <p:cNvGrpSpPr/>
          <p:nvPr/>
        </p:nvGrpSpPr>
        <p:grpSpPr>
          <a:xfrm>
            <a:off x="1689056" y="3034938"/>
            <a:ext cx="346056" cy="345674"/>
            <a:chOff x="3752358" y="3817349"/>
            <a:chExt cx="346056" cy="345674"/>
          </a:xfrm>
        </p:grpSpPr>
        <p:sp>
          <p:nvSpPr>
            <p:cNvPr id="2786" name="Google Shape;2786;p71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71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71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71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862;p56">
            <a:extLst>
              <a:ext uri="{FF2B5EF4-FFF2-40B4-BE49-F238E27FC236}">
                <a16:creationId xmlns:a16="http://schemas.microsoft.com/office/drawing/2014/main" id="{AEF98498-3E09-4821-178E-725A4A3E2E29}"/>
              </a:ext>
            </a:extLst>
          </p:cNvPr>
          <p:cNvSpPr txBox="1">
            <a:spLocks/>
          </p:cNvSpPr>
          <p:nvPr/>
        </p:nvSpPr>
        <p:spPr>
          <a:xfrm>
            <a:off x="966949" y="2114981"/>
            <a:ext cx="2672598" cy="7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rgbClr val="6C6C6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 3 con </a:t>
            </a:r>
            <a:r>
              <a:rPr lang="en-US" dirty="0" err="1">
                <a:solidFill>
                  <a:srgbClr val="6C6C6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kiến</a:t>
            </a:r>
            <a:r>
              <a:rPr lang="en-US" dirty="0">
                <a:solidFill>
                  <a:srgbClr val="6C6C6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6C6C6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ăn</a:t>
            </a:r>
            <a:r>
              <a:rPr lang="en-US" dirty="0">
                <a:solidFill>
                  <a:srgbClr val="6C6C6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6C6C6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xôi</a:t>
            </a:r>
            <a:endParaRPr lang="en-US" dirty="0">
              <a:solidFill>
                <a:srgbClr val="6C6C6C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dirty="0" err="1">
                <a:solidFill>
                  <a:srgbClr val="6C6C6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dirty="0">
                <a:solidFill>
                  <a:srgbClr val="6C6C6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6C6C6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bạn</a:t>
            </a:r>
            <a:r>
              <a:rPr lang="en-US" dirty="0">
                <a:solidFill>
                  <a:srgbClr val="6C6C6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6C6C6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hỏi</a:t>
            </a:r>
            <a:r>
              <a:rPr lang="en-US" dirty="0">
                <a:solidFill>
                  <a:srgbClr val="6C6C6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6C6C6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nhẹ</a:t>
            </a:r>
            <a:r>
              <a:rPr lang="en-US" dirty="0">
                <a:solidFill>
                  <a:srgbClr val="6C6C6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6C6C6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nhàng</a:t>
            </a:r>
            <a:r>
              <a:rPr lang="en-US" dirty="0">
                <a:solidFill>
                  <a:srgbClr val="6C6C6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6C6C6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thôi</a:t>
            </a:r>
            <a:endParaRPr lang="en-US" dirty="0">
              <a:solidFill>
                <a:srgbClr val="6C6C6C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Google Shape;1863;p56">
            <a:extLst>
              <a:ext uri="{FF2B5EF4-FFF2-40B4-BE49-F238E27FC236}">
                <a16:creationId xmlns:a16="http://schemas.microsoft.com/office/drawing/2014/main" id="{BAD07206-26F3-6DBB-CE7E-1F30BFA16FF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66950" y="1684700"/>
            <a:ext cx="4652400" cy="3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F</a:t>
            </a:r>
            <a:r>
              <a:rPr lang="en" sz="2000" dirty="0"/>
              <a:t>or your attention !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p70"/>
          <p:cNvSpPr txBox="1">
            <a:spLocks noGrp="1"/>
          </p:cNvSpPr>
          <p:nvPr>
            <p:ph type="subTitle" idx="3"/>
          </p:nvPr>
        </p:nvSpPr>
        <p:spPr>
          <a:xfrm>
            <a:off x="720000" y="2322216"/>
            <a:ext cx="2886306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2. Nguyen </a:t>
            </a:r>
            <a:r>
              <a:rPr lang="en" sz="2000" dirty="0"/>
              <a:t>Duc Tung</a:t>
            </a:r>
            <a:endParaRPr sz="2000" dirty="0"/>
          </a:p>
        </p:txBody>
      </p:sp>
      <p:sp>
        <p:nvSpPr>
          <p:cNvPr id="2598" name="Google Shape;2598;p70"/>
          <p:cNvSpPr txBox="1">
            <a:spLocks noGrp="1"/>
          </p:cNvSpPr>
          <p:nvPr>
            <p:ph type="subTitle" idx="4"/>
          </p:nvPr>
        </p:nvSpPr>
        <p:spPr>
          <a:xfrm>
            <a:off x="720000" y="1280227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1. Tran </a:t>
            </a:r>
            <a:r>
              <a:rPr lang="en" sz="2000" dirty="0"/>
              <a:t>Dinh Bien</a:t>
            </a:r>
            <a:endParaRPr sz="2000" dirty="0"/>
          </a:p>
        </p:txBody>
      </p:sp>
      <p:sp>
        <p:nvSpPr>
          <p:cNvPr id="2603" name="Google Shape;2603;p70"/>
          <p:cNvSpPr txBox="1">
            <a:spLocks noGrp="1"/>
          </p:cNvSpPr>
          <p:nvPr>
            <p:ph type="subTitle" idx="2"/>
          </p:nvPr>
        </p:nvSpPr>
        <p:spPr>
          <a:xfrm>
            <a:off x="3606306" y="1334737"/>
            <a:ext cx="51784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vi-VN"/>
              <a:t>Implement User IO part, main part, algorithm diagram</a:t>
            </a:r>
          </a:p>
          <a:p>
            <a:pPr marL="0" lvl="0" indent="0" algn="l"/>
            <a:r>
              <a:rPr lang="en-US"/>
              <a:t>General management of progress and implementation work</a:t>
            </a:r>
            <a:endParaRPr dirty="0"/>
          </a:p>
        </p:txBody>
      </p:sp>
      <p:sp>
        <p:nvSpPr>
          <p:cNvPr id="2604" name="Google Shape;2604;p70"/>
          <p:cNvSpPr/>
          <p:nvPr/>
        </p:nvSpPr>
        <p:spPr>
          <a:xfrm>
            <a:off x="7594050" y="165465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598;p70">
            <a:extLst>
              <a:ext uri="{FF2B5EF4-FFF2-40B4-BE49-F238E27FC236}">
                <a16:creationId xmlns:a16="http://schemas.microsoft.com/office/drawing/2014/main" id="{1347C48B-FFD2-5E82-9B0B-0670FCF1D296}"/>
              </a:ext>
            </a:extLst>
          </p:cNvPr>
          <p:cNvSpPr txBox="1">
            <a:spLocks/>
          </p:cNvSpPr>
          <p:nvPr/>
        </p:nvSpPr>
        <p:spPr>
          <a:xfrm>
            <a:off x="720000" y="3413663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sz="2000"/>
              <a:t>3. Le </a:t>
            </a:r>
            <a:r>
              <a:rPr lang="en-US" sz="2000" dirty="0"/>
              <a:t>Van Duong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E282BEE-1450-E687-737E-152F7D0C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accent1"/>
                </a:solidFill>
              </a:rPr>
              <a:t>ASSIGN WORK</a:t>
            </a:r>
            <a:endParaRPr lang="en-US" dirty="0"/>
          </a:p>
        </p:txBody>
      </p:sp>
      <p:sp>
        <p:nvSpPr>
          <p:cNvPr id="12" name="Google Shape;2603;p70">
            <a:extLst>
              <a:ext uri="{FF2B5EF4-FFF2-40B4-BE49-F238E27FC236}">
                <a16:creationId xmlns:a16="http://schemas.microsoft.com/office/drawing/2014/main" id="{73F83402-9717-83FB-A6C7-1804C7708028}"/>
              </a:ext>
            </a:extLst>
          </p:cNvPr>
          <p:cNvSpPr txBox="1">
            <a:spLocks/>
          </p:cNvSpPr>
          <p:nvPr/>
        </p:nvSpPr>
        <p:spPr>
          <a:xfrm>
            <a:off x="3606306" y="2420596"/>
            <a:ext cx="517840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/>
              <a:t>Implement ParseFAT part, slide and present.</a:t>
            </a:r>
            <a:endParaRPr lang="en-US" dirty="0"/>
          </a:p>
        </p:txBody>
      </p:sp>
      <p:sp>
        <p:nvSpPr>
          <p:cNvPr id="13" name="Google Shape;2603;p70">
            <a:extLst>
              <a:ext uri="{FF2B5EF4-FFF2-40B4-BE49-F238E27FC236}">
                <a16:creationId xmlns:a16="http://schemas.microsoft.com/office/drawing/2014/main" id="{9F25B64E-8889-9C4B-EA4F-DF77ABF3F501}"/>
              </a:ext>
            </a:extLst>
          </p:cNvPr>
          <p:cNvSpPr txBox="1">
            <a:spLocks/>
          </p:cNvSpPr>
          <p:nvPr/>
        </p:nvSpPr>
        <p:spPr>
          <a:xfrm>
            <a:off x="3606306" y="3500942"/>
            <a:ext cx="517840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/>
              <a:t>Implement Linked List part, main part,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2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3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1"/>
          <p:cNvSpPr txBox="1">
            <a:spLocks noGrp="1"/>
          </p:cNvSpPr>
          <p:nvPr>
            <p:ph type="title"/>
          </p:nvPr>
        </p:nvSpPr>
        <p:spPr>
          <a:xfrm>
            <a:off x="530961" y="2254513"/>
            <a:ext cx="4815476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FAT file</a:t>
            </a:r>
            <a:endParaRPr dirty="0"/>
          </a:p>
        </p:txBody>
      </p:sp>
      <p:sp>
        <p:nvSpPr>
          <p:cNvPr id="910" name="Google Shape;910;p41"/>
          <p:cNvSpPr txBox="1">
            <a:spLocks noGrp="1"/>
          </p:cNvSpPr>
          <p:nvPr>
            <p:ph type="title" idx="2"/>
          </p:nvPr>
        </p:nvSpPr>
        <p:spPr>
          <a:xfrm>
            <a:off x="713225" y="1322859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11" name="Google Shape;911;p41"/>
          <p:cNvSpPr txBox="1">
            <a:spLocks noGrp="1"/>
          </p:cNvSpPr>
          <p:nvPr>
            <p:ph type="subTitle" idx="1"/>
          </p:nvPr>
        </p:nvSpPr>
        <p:spPr>
          <a:xfrm>
            <a:off x="713225" y="3209796"/>
            <a:ext cx="4444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So, what are we talking about ?</a:t>
            </a:r>
            <a:endParaRPr dirty="0"/>
          </a:p>
        </p:txBody>
      </p:sp>
      <p:sp>
        <p:nvSpPr>
          <p:cNvPr id="912" name="Google Shape;912;p41"/>
          <p:cNvSpPr/>
          <p:nvPr/>
        </p:nvSpPr>
        <p:spPr>
          <a:xfrm>
            <a:off x="5294150" y="101292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3" name="Google Shape;913;p41"/>
          <p:cNvGrpSpPr/>
          <p:nvPr/>
        </p:nvGrpSpPr>
        <p:grpSpPr>
          <a:xfrm>
            <a:off x="4091402" y="4414375"/>
            <a:ext cx="367931" cy="258297"/>
            <a:chOff x="4992850" y="4345375"/>
            <a:chExt cx="619413" cy="638400"/>
          </a:xfrm>
        </p:grpSpPr>
        <p:sp>
          <p:nvSpPr>
            <p:cNvPr id="914" name="Google Shape;914;p41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41"/>
          <p:cNvSpPr/>
          <p:nvPr/>
        </p:nvSpPr>
        <p:spPr>
          <a:xfrm>
            <a:off x="6956400" y="4144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7" name="Google Shape;917;p41"/>
          <p:cNvGrpSpPr/>
          <p:nvPr/>
        </p:nvGrpSpPr>
        <p:grpSpPr>
          <a:xfrm>
            <a:off x="5293908" y="1087072"/>
            <a:ext cx="3381870" cy="3516739"/>
            <a:chOff x="5222815" y="1012953"/>
            <a:chExt cx="3453354" cy="3591074"/>
          </a:xfrm>
        </p:grpSpPr>
        <p:sp>
          <p:nvSpPr>
            <p:cNvPr id="918" name="Google Shape;918;p41"/>
            <p:cNvSpPr/>
            <p:nvPr/>
          </p:nvSpPr>
          <p:spPr>
            <a:xfrm>
              <a:off x="5222815" y="1012953"/>
              <a:ext cx="3453354" cy="3346964"/>
            </a:xfrm>
            <a:custGeom>
              <a:avLst/>
              <a:gdLst/>
              <a:ahLst/>
              <a:cxnLst/>
              <a:rect l="l" t="t" r="r" b="b"/>
              <a:pathLst>
                <a:path w="34694" h="33626" extrusionOk="0">
                  <a:moveTo>
                    <a:pt x="26961" y="0"/>
                  </a:moveTo>
                  <a:cubicBezTo>
                    <a:pt x="26141" y="0"/>
                    <a:pt x="25322" y="151"/>
                    <a:pt x="24556" y="464"/>
                  </a:cubicBezTo>
                  <a:cubicBezTo>
                    <a:pt x="21698" y="1610"/>
                    <a:pt x="20134" y="4617"/>
                    <a:pt x="17835" y="6683"/>
                  </a:cubicBezTo>
                  <a:cubicBezTo>
                    <a:pt x="14743" y="9484"/>
                    <a:pt x="10676" y="9541"/>
                    <a:pt x="7223" y="11514"/>
                  </a:cubicBezTo>
                  <a:cubicBezTo>
                    <a:pt x="4217" y="13226"/>
                    <a:pt x="1712" y="16000"/>
                    <a:pt x="680" y="19332"/>
                  </a:cubicBezTo>
                  <a:cubicBezTo>
                    <a:pt x="121" y="21065"/>
                    <a:pt x="0" y="23223"/>
                    <a:pt x="382" y="25281"/>
                  </a:cubicBezTo>
                  <a:cubicBezTo>
                    <a:pt x="800" y="27432"/>
                    <a:pt x="1769" y="29441"/>
                    <a:pt x="3361" y="30679"/>
                  </a:cubicBezTo>
                  <a:cubicBezTo>
                    <a:pt x="6075" y="32748"/>
                    <a:pt x="9754" y="33625"/>
                    <a:pt x="13212" y="33625"/>
                  </a:cubicBezTo>
                  <a:cubicBezTo>
                    <a:pt x="14035" y="33625"/>
                    <a:pt x="14846" y="33576"/>
                    <a:pt x="15628" y="33480"/>
                  </a:cubicBezTo>
                  <a:cubicBezTo>
                    <a:pt x="16066" y="33417"/>
                    <a:pt x="16512" y="33360"/>
                    <a:pt x="16922" y="33268"/>
                  </a:cubicBezTo>
                  <a:cubicBezTo>
                    <a:pt x="19455" y="32801"/>
                    <a:pt x="21931" y="31768"/>
                    <a:pt x="23763" y="29971"/>
                  </a:cubicBezTo>
                  <a:cubicBezTo>
                    <a:pt x="25765" y="27998"/>
                    <a:pt x="26798" y="25840"/>
                    <a:pt x="27767" y="23251"/>
                  </a:cubicBezTo>
                  <a:cubicBezTo>
                    <a:pt x="28892" y="20273"/>
                    <a:pt x="30774" y="17676"/>
                    <a:pt x="32217" y="14846"/>
                  </a:cubicBezTo>
                  <a:cubicBezTo>
                    <a:pt x="33667" y="12045"/>
                    <a:pt x="34693" y="8805"/>
                    <a:pt x="33929" y="5742"/>
                  </a:cubicBezTo>
                  <a:cubicBezTo>
                    <a:pt x="33427" y="3768"/>
                    <a:pt x="32160" y="1964"/>
                    <a:pt x="30420" y="938"/>
                  </a:cubicBezTo>
                  <a:cubicBezTo>
                    <a:pt x="29369" y="324"/>
                    <a:pt x="28163" y="0"/>
                    <a:pt x="26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9" name="Google Shape;919;p41"/>
            <p:cNvGrpSpPr/>
            <p:nvPr/>
          </p:nvGrpSpPr>
          <p:grpSpPr>
            <a:xfrm>
              <a:off x="6352264" y="1624259"/>
              <a:ext cx="378942" cy="384502"/>
              <a:chOff x="5033016" y="2415353"/>
              <a:chExt cx="132303" cy="134249"/>
            </a:xfrm>
          </p:grpSpPr>
          <p:sp>
            <p:nvSpPr>
              <p:cNvPr id="920" name="Google Shape;920;p41"/>
              <p:cNvSpPr/>
              <p:nvPr/>
            </p:nvSpPr>
            <p:spPr>
              <a:xfrm>
                <a:off x="5033016" y="2415353"/>
                <a:ext cx="132303" cy="134249"/>
              </a:xfrm>
              <a:custGeom>
                <a:avLst/>
                <a:gdLst/>
                <a:ahLst/>
                <a:cxnLst/>
                <a:rect l="l" t="t" r="r" b="b"/>
                <a:pathLst>
                  <a:path w="3807" h="3863" extrusionOk="0">
                    <a:moveTo>
                      <a:pt x="1925" y="963"/>
                    </a:moveTo>
                    <a:cubicBezTo>
                      <a:pt x="2394" y="963"/>
                      <a:pt x="2807" y="1326"/>
                      <a:pt x="2858" y="1804"/>
                    </a:cubicBezTo>
                    <a:cubicBezTo>
                      <a:pt x="2922" y="2335"/>
                      <a:pt x="2568" y="2830"/>
                      <a:pt x="2038" y="2922"/>
                    </a:cubicBezTo>
                    <a:cubicBezTo>
                      <a:pt x="2003" y="2926"/>
                      <a:pt x="1968" y="2927"/>
                      <a:pt x="1933" y="2927"/>
                    </a:cubicBezTo>
                    <a:cubicBezTo>
                      <a:pt x="1446" y="2927"/>
                      <a:pt x="1027" y="2562"/>
                      <a:pt x="948" y="2066"/>
                    </a:cubicBezTo>
                    <a:cubicBezTo>
                      <a:pt x="884" y="1535"/>
                      <a:pt x="1238" y="1033"/>
                      <a:pt x="1769" y="976"/>
                    </a:cubicBezTo>
                    <a:cubicBezTo>
                      <a:pt x="1821" y="967"/>
                      <a:pt x="1874" y="963"/>
                      <a:pt x="1925" y="963"/>
                    </a:cubicBezTo>
                    <a:close/>
                    <a:moveTo>
                      <a:pt x="1974" y="0"/>
                    </a:moveTo>
                    <a:lnTo>
                      <a:pt x="1974" y="36"/>
                    </a:lnTo>
                    <a:cubicBezTo>
                      <a:pt x="2009" y="212"/>
                      <a:pt x="1889" y="389"/>
                      <a:pt x="1712" y="389"/>
                    </a:cubicBezTo>
                    <a:cubicBezTo>
                      <a:pt x="1695" y="392"/>
                      <a:pt x="1678" y="393"/>
                      <a:pt x="1661" y="393"/>
                    </a:cubicBezTo>
                    <a:cubicBezTo>
                      <a:pt x="1507" y="393"/>
                      <a:pt x="1384" y="280"/>
                      <a:pt x="1358" y="120"/>
                    </a:cubicBezTo>
                    <a:lnTo>
                      <a:pt x="1358" y="92"/>
                    </a:lnTo>
                    <a:cubicBezTo>
                      <a:pt x="1238" y="120"/>
                      <a:pt x="1125" y="177"/>
                      <a:pt x="1005" y="241"/>
                    </a:cubicBezTo>
                    <a:cubicBezTo>
                      <a:pt x="1033" y="241"/>
                      <a:pt x="1033" y="241"/>
                      <a:pt x="1033" y="269"/>
                    </a:cubicBezTo>
                    <a:cubicBezTo>
                      <a:pt x="1153" y="389"/>
                      <a:pt x="1125" y="594"/>
                      <a:pt x="976" y="708"/>
                    </a:cubicBezTo>
                    <a:cubicBezTo>
                      <a:pt x="923" y="748"/>
                      <a:pt x="854" y="771"/>
                      <a:pt x="783" y="771"/>
                    </a:cubicBezTo>
                    <a:cubicBezTo>
                      <a:pt x="692" y="771"/>
                      <a:pt x="598" y="734"/>
                      <a:pt x="531" y="651"/>
                    </a:cubicBezTo>
                    <a:lnTo>
                      <a:pt x="531" y="623"/>
                    </a:lnTo>
                    <a:cubicBezTo>
                      <a:pt x="446" y="708"/>
                      <a:pt x="354" y="800"/>
                      <a:pt x="297" y="920"/>
                    </a:cubicBezTo>
                    <a:lnTo>
                      <a:pt x="326" y="920"/>
                    </a:lnTo>
                    <a:cubicBezTo>
                      <a:pt x="502" y="976"/>
                      <a:pt x="559" y="1182"/>
                      <a:pt x="502" y="1330"/>
                    </a:cubicBezTo>
                    <a:cubicBezTo>
                      <a:pt x="460" y="1463"/>
                      <a:pt x="349" y="1528"/>
                      <a:pt x="222" y="1528"/>
                    </a:cubicBezTo>
                    <a:cubicBezTo>
                      <a:pt x="180" y="1528"/>
                      <a:pt x="136" y="1521"/>
                      <a:pt x="92" y="1507"/>
                    </a:cubicBezTo>
                    <a:lnTo>
                      <a:pt x="64" y="1507"/>
                    </a:lnTo>
                    <a:cubicBezTo>
                      <a:pt x="28" y="1627"/>
                      <a:pt x="0" y="1741"/>
                      <a:pt x="0" y="1861"/>
                    </a:cubicBezTo>
                    <a:lnTo>
                      <a:pt x="64" y="1861"/>
                    </a:lnTo>
                    <a:cubicBezTo>
                      <a:pt x="78" y="1858"/>
                      <a:pt x="93" y="1856"/>
                      <a:pt x="108" y="1856"/>
                    </a:cubicBezTo>
                    <a:cubicBezTo>
                      <a:pt x="240" y="1856"/>
                      <a:pt x="382" y="1964"/>
                      <a:pt x="382" y="2123"/>
                    </a:cubicBezTo>
                    <a:cubicBezTo>
                      <a:pt x="417" y="2299"/>
                      <a:pt x="297" y="2476"/>
                      <a:pt x="120" y="2476"/>
                    </a:cubicBezTo>
                    <a:lnTo>
                      <a:pt x="92" y="2476"/>
                    </a:lnTo>
                    <a:cubicBezTo>
                      <a:pt x="120" y="2625"/>
                      <a:pt x="177" y="2745"/>
                      <a:pt x="241" y="2830"/>
                    </a:cubicBezTo>
                    <a:lnTo>
                      <a:pt x="269" y="2802"/>
                    </a:lnTo>
                    <a:cubicBezTo>
                      <a:pt x="318" y="2765"/>
                      <a:pt x="385" y="2744"/>
                      <a:pt x="454" y="2744"/>
                    </a:cubicBezTo>
                    <a:cubicBezTo>
                      <a:pt x="546" y="2744"/>
                      <a:pt x="643" y="2781"/>
                      <a:pt x="708" y="2865"/>
                    </a:cubicBezTo>
                    <a:cubicBezTo>
                      <a:pt x="800" y="3007"/>
                      <a:pt x="771" y="3219"/>
                      <a:pt x="651" y="3304"/>
                    </a:cubicBezTo>
                    <a:cubicBezTo>
                      <a:pt x="623" y="3332"/>
                      <a:pt x="623" y="3332"/>
                      <a:pt x="594" y="3332"/>
                    </a:cubicBezTo>
                    <a:cubicBezTo>
                      <a:pt x="708" y="3424"/>
                      <a:pt x="800" y="3509"/>
                      <a:pt x="913" y="3573"/>
                    </a:cubicBezTo>
                    <a:lnTo>
                      <a:pt x="913" y="3537"/>
                    </a:lnTo>
                    <a:cubicBezTo>
                      <a:pt x="959" y="3408"/>
                      <a:pt x="1067" y="3327"/>
                      <a:pt x="1191" y="3327"/>
                    </a:cubicBezTo>
                    <a:cubicBezTo>
                      <a:pt x="1236" y="3327"/>
                      <a:pt x="1283" y="3338"/>
                      <a:pt x="1330" y="3361"/>
                    </a:cubicBezTo>
                    <a:cubicBezTo>
                      <a:pt x="1479" y="3424"/>
                      <a:pt x="1564" y="3601"/>
                      <a:pt x="1507" y="3778"/>
                    </a:cubicBezTo>
                    <a:lnTo>
                      <a:pt x="1479" y="3806"/>
                    </a:lnTo>
                    <a:cubicBezTo>
                      <a:pt x="1592" y="3835"/>
                      <a:pt x="1712" y="3863"/>
                      <a:pt x="1861" y="3863"/>
                    </a:cubicBezTo>
                    <a:cubicBezTo>
                      <a:pt x="1861" y="3835"/>
                      <a:pt x="1832" y="3835"/>
                      <a:pt x="1832" y="3806"/>
                    </a:cubicBezTo>
                    <a:cubicBezTo>
                      <a:pt x="1797" y="3629"/>
                      <a:pt x="1946" y="3481"/>
                      <a:pt x="2094" y="3453"/>
                    </a:cubicBezTo>
                    <a:cubicBezTo>
                      <a:pt x="2112" y="3450"/>
                      <a:pt x="2131" y="3448"/>
                      <a:pt x="2149" y="3448"/>
                    </a:cubicBezTo>
                    <a:cubicBezTo>
                      <a:pt x="2305" y="3448"/>
                      <a:pt x="2448" y="3556"/>
                      <a:pt x="2448" y="3714"/>
                    </a:cubicBezTo>
                    <a:lnTo>
                      <a:pt x="2448" y="3778"/>
                    </a:lnTo>
                    <a:cubicBezTo>
                      <a:pt x="2596" y="3750"/>
                      <a:pt x="2717" y="3686"/>
                      <a:pt x="2802" y="3629"/>
                    </a:cubicBezTo>
                    <a:lnTo>
                      <a:pt x="2773" y="3601"/>
                    </a:lnTo>
                    <a:cubicBezTo>
                      <a:pt x="2681" y="3453"/>
                      <a:pt x="2681" y="3247"/>
                      <a:pt x="2830" y="3155"/>
                    </a:cubicBezTo>
                    <a:cubicBezTo>
                      <a:pt x="2891" y="3109"/>
                      <a:pt x="2957" y="3086"/>
                      <a:pt x="3022" y="3086"/>
                    </a:cubicBezTo>
                    <a:cubicBezTo>
                      <a:pt x="3115" y="3086"/>
                      <a:pt x="3205" y="3132"/>
                      <a:pt x="3276" y="3219"/>
                    </a:cubicBezTo>
                    <a:lnTo>
                      <a:pt x="3304" y="3247"/>
                    </a:lnTo>
                    <a:cubicBezTo>
                      <a:pt x="3389" y="3155"/>
                      <a:pt x="3452" y="3042"/>
                      <a:pt x="3537" y="2950"/>
                    </a:cubicBezTo>
                    <a:cubicBezTo>
                      <a:pt x="3509" y="2950"/>
                      <a:pt x="3509" y="2950"/>
                      <a:pt x="3481" y="2922"/>
                    </a:cubicBezTo>
                    <a:cubicBezTo>
                      <a:pt x="3332" y="2865"/>
                      <a:pt x="3247" y="2688"/>
                      <a:pt x="3304" y="2512"/>
                    </a:cubicBezTo>
                    <a:cubicBezTo>
                      <a:pt x="3348" y="2396"/>
                      <a:pt x="3483" y="2314"/>
                      <a:pt x="3610" y="2314"/>
                    </a:cubicBezTo>
                    <a:cubicBezTo>
                      <a:pt x="3646" y="2314"/>
                      <a:pt x="3681" y="2321"/>
                      <a:pt x="3714" y="2335"/>
                    </a:cubicBezTo>
                    <a:lnTo>
                      <a:pt x="3742" y="2363"/>
                    </a:lnTo>
                    <a:cubicBezTo>
                      <a:pt x="3778" y="2243"/>
                      <a:pt x="3806" y="2123"/>
                      <a:pt x="3806" y="1981"/>
                    </a:cubicBezTo>
                    <a:lnTo>
                      <a:pt x="3806" y="1981"/>
                    </a:lnTo>
                    <a:lnTo>
                      <a:pt x="3778" y="2009"/>
                    </a:lnTo>
                    <a:cubicBezTo>
                      <a:pt x="3601" y="2009"/>
                      <a:pt x="3424" y="1889"/>
                      <a:pt x="3424" y="1712"/>
                    </a:cubicBezTo>
                    <a:cubicBezTo>
                      <a:pt x="3389" y="1535"/>
                      <a:pt x="3509" y="1387"/>
                      <a:pt x="3686" y="1359"/>
                    </a:cubicBezTo>
                    <a:lnTo>
                      <a:pt x="3714" y="1359"/>
                    </a:lnTo>
                    <a:cubicBezTo>
                      <a:pt x="3686" y="1238"/>
                      <a:pt x="3629" y="1125"/>
                      <a:pt x="3566" y="1005"/>
                    </a:cubicBezTo>
                    <a:cubicBezTo>
                      <a:pt x="3566" y="1033"/>
                      <a:pt x="3566" y="1033"/>
                      <a:pt x="3537" y="1033"/>
                    </a:cubicBezTo>
                    <a:cubicBezTo>
                      <a:pt x="3490" y="1084"/>
                      <a:pt x="3424" y="1108"/>
                      <a:pt x="3356" y="1108"/>
                    </a:cubicBezTo>
                    <a:cubicBezTo>
                      <a:pt x="3263" y="1108"/>
                      <a:pt x="3164" y="1062"/>
                      <a:pt x="3099" y="976"/>
                    </a:cubicBezTo>
                    <a:cubicBezTo>
                      <a:pt x="3007" y="856"/>
                      <a:pt x="3035" y="651"/>
                      <a:pt x="3155" y="531"/>
                    </a:cubicBezTo>
                    <a:lnTo>
                      <a:pt x="3184" y="531"/>
                    </a:lnTo>
                    <a:cubicBezTo>
                      <a:pt x="3099" y="446"/>
                      <a:pt x="3007" y="354"/>
                      <a:pt x="2894" y="297"/>
                    </a:cubicBezTo>
                    <a:lnTo>
                      <a:pt x="2894" y="326"/>
                    </a:lnTo>
                    <a:cubicBezTo>
                      <a:pt x="2844" y="442"/>
                      <a:pt x="2725" y="523"/>
                      <a:pt x="2592" y="523"/>
                    </a:cubicBezTo>
                    <a:cubicBezTo>
                      <a:pt x="2554" y="523"/>
                      <a:pt x="2515" y="517"/>
                      <a:pt x="2476" y="503"/>
                    </a:cubicBezTo>
                    <a:cubicBezTo>
                      <a:pt x="2328" y="446"/>
                      <a:pt x="2243" y="241"/>
                      <a:pt x="2299" y="92"/>
                    </a:cubicBezTo>
                    <a:lnTo>
                      <a:pt x="2328" y="64"/>
                    </a:lnTo>
                    <a:cubicBezTo>
                      <a:pt x="2214" y="36"/>
                      <a:pt x="2094" y="0"/>
                      <a:pt x="19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1"/>
              <p:cNvSpPr/>
              <p:nvPr/>
            </p:nvSpPr>
            <p:spPr>
              <a:xfrm>
                <a:off x="5056613" y="2442148"/>
                <a:ext cx="85074" cy="80904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328" extrusionOk="0">
                    <a:moveTo>
                      <a:pt x="1238" y="57"/>
                    </a:moveTo>
                    <a:cubicBezTo>
                      <a:pt x="1769" y="57"/>
                      <a:pt x="2243" y="467"/>
                      <a:pt x="2299" y="998"/>
                    </a:cubicBezTo>
                    <a:cubicBezTo>
                      <a:pt x="2391" y="1620"/>
                      <a:pt x="1974" y="2179"/>
                      <a:pt x="1387" y="2271"/>
                    </a:cubicBezTo>
                    <a:lnTo>
                      <a:pt x="1238" y="2271"/>
                    </a:lnTo>
                    <a:cubicBezTo>
                      <a:pt x="679" y="2271"/>
                      <a:pt x="205" y="1854"/>
                      <a:pt x="149" y="1323"/>
                    </a:cubicBezTo>
                    <a:cubicBezTo>
                      <a:pt x="57" y="708"/>
                      <a:pt x="474" y="149"/>
                      <a:pt x="1090" y="57"/>
                    </a:cubicBezTo>
                    <a:close/>
                    <a:moveTo>
                      <a:pt x="1061" y="0"/>
                    </a:moveTo>
                    <a:cubicBezTo>
                      <a:pt x="446" y="85"/>
                      <a:pt x="0" y="679"/>
                      <a:pt x="92" y="1323"/>
                    </a:cubicBezTo>
                    <a:cubicBezTo>
                      <a:pt x="177" y="1882"/>
                      <a:pt x="651" y="2328"/>
                      <a:pt x="1238" y="2328"/>
                    </a:cubicBezTo>
                    <a:lnTo>
                      <a:pt x="1387" y="2328"/>
                    </a:lnTo>
                    <a:cubicBezTo>
                      <a:pt x="2002" y="2236"/>
                      <a:pt x="2448" y="1649"/>
                      <a:pt x="2356" y="998"/>
                    </a:cubicBezTo>
                    <a:cubicBezTo>
                      <a:pt x="2299" y="439"/>
                      <a:pt x="1797" y="0"/>
                      <a:pt x="1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2" name="Google Shape;922;p41"/>
            <p:cNvGrpSpPr/>
            <p:nvPr/>
          </p:nvGrpSpPr>
          <p:grpSpPr>
            <a:xfrm>
              <a:off x="8150729" y="2571746"/>
              <a:ext cx="461359" cy="469107"/>
              <a:chOff x="5894466" y="2926705"/>
              <a:chExt cx="161078" cy="163789"/>
            </a:xfrm>
          </p:grpSpPr>
          <p:sp>
            <p:nvSpPr>
              <p:cNvPr id="923" name="Google Shape;923;p41"/>
              <p:cNvSpPr/>
              <p:nvPr/>
            </p:nvSpPr>
            <p:spPr>
              <a:xfrm>
                <a:off x="5894466" y="2926705"/>
                <a:ext cx="161078" cy="163789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4713" extrusionOk="0">
                    <a:moveTo>
                      <a:pt x="2310" y="1165"/>
                    </a:moveTo>
                    <a:cubicBezTo>
                      <a:pt x="2893" y="1165"/>
                      <a:pt x="3403" y="1609"/>
                      <a:pt x="3481" y="2208"/>
                    </a:cubicBezTo>
                    <a:cubicBezTo>
                      <a:pt x="3573" y="2859"/>
                      <a:pt x="3128" y="3446"/>
                      <a:pt x="2477" y="3566"/>
                    </a:cubicBezTo>
                    <a:cubicBezTo>
                      <a:pt x="2426" y="3573"/>
                      <a:pt x="2375" y="3576"/>
                      <a:pt x="2325" y="3576"/>
                    </a:cubicBezTo>
                    <a:cubicBezTo>
                      <a:pt x="1742" y="3576"/>
                      <a:pt x="1232" y="3133"/>
                      <a:pt x="1154" y="2534"/>
                    </a:cubicBezTo>
                    <a:cubicBezTo>
                      <a:pt x="1062" y="1883"/>
                      <a:pt x="1507" y="1267"/>
                      <a:pt x="2158" y="1175"/>
                    </a:cubicBezTo>
                    <a:cubicBezTo>
                      <a:pt x="2209" y="1169"/>
                      <a:pt x="2260" y="1165"/>
                      <a:pt x="2310" y="1165"/>
                    </a:cubicBezTo>
                    <a:close/>
                    <a:moveTo>
                      <a:pt x="2392" y="1"/>
                    </a:moveTo>
                    <a:lnTo>
                      <a:pt x="2392" y="58"/>
                    </a:lnTo>
                    <a:cubicBezTo>
                      <a:pt x="2420" y="263"/>
                      <a:pt x="2272" y="468"/>
                      <a:pt x="2066" y="496"/>
                    </a:cubicBezTo>
                    <a:cubicBezTo>
                      <a:pt x="2046" y="500"/>
                      <a:pt x="2026" y="501"/>
                      <a:pt x="2007" y="501"/>
                    </a:cubicBezTo>
                    <a:cubicBezTo>
                      <a:pt x="1828" y="501"/>
                      <a:pt x="1682" y="359"/>
                      <a:pt x="1656" y="142"/>
                    </a:cubicBezTo>
                    <a:cubicBezTo>
                      <a:pt x="1628" y="142"/>
                      <a:pt x="1628" y="114"/>
                      <a:pt x="1628" y="114"/>
                    </a:cubicBezTo>
                    <a:cubicBezTo>
                      <a:pt x="1507" y="142"/>
                      <a:pt x="1359" y="206"/>
                      <a:pt x="1210" y="291"/>
                    </a:cubicBezTo>
                    <a:cubicBezTo>
                      <a:pt x="1239" y="291"/>
                      <a:pt x="1239" y="291"/>
                      <a:pt x="1239" y="319"/>
                    </a:cubicBezTo>
                    <a:cubicBezTo>
                      <a:pt x="1387" y="496"/>
                      <a:pt x="1359" y="737"/>
                      <a:pt x="1182" y="850"/>
                    </a:cubicBezTo>
                    <a:cubicBezTo>
                      <a:pt x="1105" y="914"/>
                      <a:pt x="1017" y="946"/>
                      <a:pt x="933" y="946"/>
                    </a:cubicBezTo>
                    <a:cubicBezTo>
                      <a:pt x="823" y="946"/>
                      <a:pt x="719" y="893"/>
                      <a:pt x="651" y="793"/>
                    </a:cubicBezTo>
                    <a:lnTo>
                      <a:pt x="623" y="765"/>
                    </a:lnTo>
                    <a:cubicBezTo>
                      <a:pt x="531" y="850"/>
                      <a:pt x="418" y="998"/>
                      <a:pt x="354" y="1119"/>
                    </a:cubicBezTo>
                    <a:lnTo>
                      <a:pt x="390" y="1119"/>
                    </a:lnTo>
                    <a:cubicBezTo>
                      <a:pt x="595" y="1204"/>
                      <a:pt x="680" y="1444"/>
                      <a:pt x="595" y="1649"/>
                    </a:cubicBezTo>
                    <a:cubicBezTo>
                      <a:pt x="546" y="1784"/>
                      <a:pt x="399" y="1886"/>
                      <a:pt x="241" y="1886"/>
                    </a:cubicBezTo>
                    <a:cubicBezTo>
                      <a:pt x="192" y="1886"/>
                      <a:pt x="141" y="1876"/>
                      <a:pt x="93" y="1854"/>
                    </a:cubicBezTo>
                    <a:lnTo>
                      <a:pt x="64" y="1826"/>
                    </a:lnTo>
                    <a:cubicBezTo>
                      <a:pt x="36" y="1975"/>
                      <a:pt x="1" y="2123"/>
                      <a:pt x="1" y="2265"/>
                    </a:cubicBezTo>
                    <a:lnTo>
                      <a:pt x="36" y="2265"/>
                    </a:lnTo>
                    <a:cubicBezTo>
                      <a:pt x="55" y="2262"/>
                      <a:pt x="74" y="2261"/>
                      <a:pt x="92" y="2261"/>
                    </a:cubicBezTo>
                    <a:cubicBezTo>
                      <a:pt x="298" y="2261"/>
                      <a:pt x="449" y="2402"/>
                      <a:pt x="475" y="2590"/>
                    </a:cubicBezTo>
                    <a:cubicBezTo>
                      <a:pt x="503" y="2831"/>
                      <a:pt x="354" y="3008"/>
                      <a:pt x="149" y="3036"/>
                    </a:cubicBezTo>
                    <a:lnTo>
                      <a:pt x="93" y="3036"/>
                    </a:lnTo>
                    <a:cubicBezTo>
                      <a:pt x="149" y="3184"/>
                      <a:pt x="213" y="3326"/>
                      <a:pt x="269" y="3474"/>
                    </a:cubicBezTo>
                    <a:cubicBezTo>
                      <a:pt x="269" y="3446"/>
                      <a:pt x="298" y="3446"/>
                      <a:pt x="298" y="3446"/>
                    </a:cubicBezTo>
                    <a:cubicBezTo>
                      <a:pt x="375" y="3381"/>
                      <a:pt x="462" y="3350"/>
                      <a:pt x="549" y="3350"/>
                    </a:cubicBezTo>
                    <a:cubicBezTo>
                      <a:pt x="662" y="3350"/>
                      <a:pt x="773" y="3403"/>
                      <a:pt x="857" y="3503"/>
                    </a:cubicBezTo>
                    <a:cubicBezTo>
                      <a:pt x="977" y="3680"/>
                      <a:pt x="949" y="3920"/>
                      <a:pt x="772" y="4033"/>
                    </a:cubicBezTo>
                    <a:cubicBezTo>
                      <a:pt x="772" y="4069"/>
                      <a:pt x="743" y="4069"/>
                      <a:pt x="743" y="4097"/>
                    </a:cubicBezTo>
                    <a:cubicBezTo>
                      <a:pt x="828" y="4182"/>
                      <a:pt x="977" y="4274"/>
                      <a:pt x="1097" y="4359"/>
                    </a:cubicBezTo>
                    <a:cubicBezTo>
                      <a:pt x="1097" y="4359"/>
                      <a:pt x="1097" y="4330"/>
                      <a:pt x="1125" y="4302"/>
                    </a:cubicBezTo>
                    <a:cubicBezTo>
                      <a:pt x="1169" y="4167"/>
                      <a:pt x="1315" y="4065"/>
                      <a:pt x="1460" y="4065"/>
                    </a:cubicBezTo>
                    <a:cubicBezTo>
                      <a:pt x="1505" y="4065"/>
                      <a:pt x="1550" y="4075"/>
                      <a:pt x="1592" y="4097"/>
                    </a:cubicBezTo>
                    <a:cubicBezTo>
                      <a:pt x="1805" y="4182"/>
                      <a:pt x="1889" y="4387"/>
                      <a:pt x="1833" y="4599"/>
                    </a:cubicBezTo>
                    <a:cubicBezTo>
                      <a:pt x="1805" y="4628"/>
                      <a:pt x="1805" y="4656"/>
                      <a:pt x="1805" y="4656"/>
                    </a:cubicBezTo>
                    <a:cubicBezTo>
                      <a:pt x="1946" y="4684"/>
                      <a:pt x="2095" y="4712"/>
                      <a:pt x="2243" y="4712"/>
                    </a:cubicBezTo>
                    <a:lnTo>
                      <a:pt x="2243" y="4656"/>
                    </a:lnTo>
                    <a:cubicBezTo>
                      <a:pt x="2215" y="4451"/>
                      <a:pt x="2363" y="4246"/>
                      <a:pt x="2569" y="4210"/>
                    </a:cubicBezTo>
                    <a:cubicBezTo>
                      <a:pt x="2585" y="4208"/>
                      <a:pt x="2602" y="4207"/>
                      <a:pt x="2618" y="4207"/>
                    </a:cubicBezTo>
                    <a:cubicBezTo>
                      <a:pt x="2802" y="4207"/>
                      <a:pt x="2953" y="4350"/>
                      <a:pt x="2979" y="4564"/>
                    </a:cubicBezTo>
                    <a:cubicBezTo>
                      <a:pt x="3007" y="4564"/>
                      <a:pt x="3007" y="4599"/>
                      <a:pt x="2979" y="4628"/>
                    </a:cubicBezTo>
                    <a:cubicBezTo>
                      <a:pt x="3156" y="4564"/>
                      <a:pt x="3276" y="4507"/>
                      <a:pt x="3425" y="4451"/>
                    </a:cubicBezTo>
                    <a:cubicBezTo>
                      <a:pt x="3396" y="4422"/>
                      <a:pt x="3396" y="4422"/>
                      <a:pt x="3396" y="4387"/>
                    </a:cubicBezTo>
                    <a:cubicBezTo>
                      <a:pt x="3248" y="4210"/>
                      <a:pt x="3276" y="3977"/>
                      <a:pt x="3453" y="3856"/>
                    </a:cubicBezTo>
                    <a:cubicBezTo>
                      <a:pt x="3529" y="3796"/>
                      <a:pt x="3615" y="3766"/>
                      <a:pt x="3698" y="3766"/>
                    </a:cubicBezTo>
                    <a:cubicBezTo>
                      <a:pt x="3809" y="3766"/>
                      <a:pt x="3915" y="3819"/>
                      <a:pt x="3984" y="3920"/>
                    </a:cubicBezTo>
                    <a:cubicBezTo>
                      <a:pt x="4012" y="3948"/>
                      <a:pt x="4012" y="3948"/>
                      <a:pt x="4012" y="3977"/>
                    </a:cubicBezTo>
                    <a:cubicBezTo>
                      <a:pt x="4132" y="3856"/>
                      <a:pt x="4217" y="3743"/>
                      <a:pt x="4309" y="3595"/>
                    </a:cubicBezTo>
                    <a:lnTo>
                      <a:pt x="4245" y="3595"/>
                    </a:lnTo>
                    <a:cubicBezTo>
                      <a:pt x="4040" y="3503"/>
                      <a:pt x="3955" y="3269"/>
                      <a:pt x="4040" y="3064"/>
                    </a:cubicBezTo>
                    <a:cubicBezTo>
                      <a:pt x="4089" y="2929"/>
                      <a:pt x="4236" y="2827"/>
                      <a:pt x="4394" y="2827"/>
                    </a:cubicBezTo>
                    <a:cubicBezTo>
                      <a:pt x="4443" y="2827"/>
                      <a:pt x="4494" y="2837"/>
                      <a:pt x="4542" y="2859"/>
                    </a:cubicBezTo>
                    <a:lnTo>
                      <a:pt x="4571" y="2887"/>
                    </a:lnTo>
                    <a:cubicBezTo>
                      <a:pt x="4599" y="2739"/>
                      <a:pt x="4634" y="2590"/>
                      <a:pt x="4634" y="2413"/>
                    </a:cubicBezTo>
                    <a:lnTo>
                      <a:pt x="4634" y="2413"/>
                    </a:lnTo>
                    <a:cubicBezTo>
                      <a:pt x="4634" y="2442"/>
                      <a:pt x="4599" y="2442"/>
                      <a:pt x="4599" y="2442"/>
                    </a:cubicBezTo>
                    <a:cubicBezTo>
                      <a:pt x="4576" y="2445"/>
                      <a:pt x="4553" y="2447"/>
                      <a:pt x="4531" y="2447"/>
                    </a:cubicBezTo>
                    <a:cubicBezTo>
                      <a:pt x="4332" y="2447"/>
                      <a:pt x="4186" y="2308"/>
                      <a:pt x="4160" y="2123"/>
                    </a:cubicBezTo>
                    <a:cubicBezTo>
                      <a:pt x="4132" y="1883"/>
                      <a:pt x="4281" y="1706"/>
                      <a:pt x="4486" y="1678"/>
                    </a:cubicBezTo>
                    <a:lnTo>
                      <a:pt x="4542" y="1678"/>
                    </a:lnTo>
                    <a:cubicBezTo>
                      <a:pt x="4486" y="1529"/>
                      <a:pt x="4422" y="1380"/>
                      <a:pt x="4366" y="1239"/>
                    </a:cubicBezTo>
                    <a:lnTo>
                      <a:pt x="4337" y="1267"/>
                    </a:lnTo>
                    <a:cubicBezTo>
                      <a:pt x="4262" y="1330"/>
                      <a:pt x="4177" y="1360"/>
                      <a:pt x="4092" y="1360"/>
                    </a:cubicBezTo>
                    <a:cubicBezTo>
                      <a:pt x="3977" y="1360"/>
                      <a:pt x="3864" y="1305"/>
                      <a:pt x="3778" y="1204"/>
                    </a:cubicBezTo>
                    <a:cubicBezTo>
                      <a:pt x="3658" y="1027"/>
                      <a:pt x="3686" y="793"/>
                      <a:pt x="3863" y="645"/>
                    </a:cubicBezTo>
                    <a:lnTo>
                      <a:pt x="3892" y="645"/>
                    </a:lnTo>
                    <a:cubicBezTo>
                      <a:pt x="3778" y="531"/>
                      <a:pt x="3658" y="440"/>
                      <a:pt x="3538" y="355"/>
                    </a:cubicBezTo>
                    <a:cubicBezTo>
                      <a:pt x="3538" y="383"/>
                      <a:pt x="3538" y="383"/>
                      <a:pt x="3510" y="411"/>
                    </a:cubicBezTo>
                    <a:cubicBezTo>
                      <a:pt x="3466" y="546"/>
                      <a:pt x="3320" y="648"/>
                      <a:pt x="3159" y="648"/>
                    </a:cubicBezTo>
                    <a:cubicBezTo>
                      <a:pt x="3109" y="648"/>
                      <a:pt x="3058" y="638"/>
                      <a:pt x="3007" y="616"/>
                    </a:cubicBezTo>
                    <a:cubicBezTo>
                      <a:pt x="2830" y="531"/>
                      <a:pt x="2745" y="291"/>
                      <a:pt x="2802" y="114"/>
                    </a:cubicBezTo>
                    <a:cubicBezTo>
                      <a:pt x="2830" y="86"/>
                      <a:pt x="2830" y="86"/>
                      <a:pt x="2830" y="58"/>
                    </a:cubicBezTo>
                    <a:cubicBezTo>
                      <a:pt x="2689" y="29"/>
                      <a:pt x="2540" y="29"/>
                      <a:pt x="2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1"/>
              <p:cNvSpPr/>
              <p:nvPr/>
            </p:nvSpPr>
            <p:spPr>
              <a:xfrm>
                <a:off x="5923241" y="2959407"/>
                <a:ext cx="103528" cy="98384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2831" extrusionOk="0">
                    <a:moveTo>
                      <a:pt x="1507" y="57"/>
                    </a:moveTo>
                    <a:cubicBezTo>
                      <a:pt x="2151" y="57"/>
                      <a:pt x="2710" y="560"/>
                      <a:pt x="2802" y="1239"/>
                    </a:cubicBezTo>
                    <a:cubicBezTo>
                      <a:pt x="2922" y="1975"/>
                      <a:pt x="2391" y="2682"/>
                      <a:pt x="1684" y="2774"/>
                    </a:cubicBezTo>
                    <a:lnTo>
                      <a:pt x="1472" y="2774"/>
                    </a:lnTo>
                    <a:cubicBezTo>
                      <a:pt x="828" y="2774"/>
                      <a:pt x="269" y="2272"/>
                      <a:pt x="177" y="1621"/>
                    </a:cubicBezTo>
                    <a:cubicBezTo>
                      <a:pt x="57" y="857"/>
                      <a:pt x="588" y="178"/>
                      <a:pt x="1295" y="86"/>
                    </a:cubicBezTo>
                    <a:cubicBezTo>
                      <a:pt x="1359" y="57"/>
                      <a:pt x="1415" y="57"/>
                      <a:pt x="1507" y="57"/>
                    </a:cubicBezTo>
                    <a:close/>
                    <a:moveTo>
                      <a:pt x="1507" y="1"/>
                    </a:moveTo>
                    <a:cubicBezTo>
                      <a:pt x="1415" y="1"/>
                      <a:pt x="1359" y="1"/>
                      <a:pt x="1295" y="29"/>
                    </a:cubicBezTo>
                    <a:cubicBezTo>
                      <a:pt x="531" y="121"/>
                      <a:pt x="0" y="857"/>
                      <a:pt x="121" y="1621"/>
                    </a:cubicBezTo>
                    <a:cubicBezTo>
                      <a:pt x="206" y="2328"/>
                      <a:pt x="800" y="2831"/>
                      <a:pt x="1472" y="2831"/>
                    </a:cubicBezTo>
                    <a:lnTo>
                      <a:pt x="1684" y="2831"/>
                    </a:lnTo>
                    <a:cubicBezTo>
                      <a:pt x="2448" y="2710"/>
                      <a:pt x="2979" y="2003"/>
                      <a:pt x="2858" y="1239"/>
                    </a:cubicBezTo>
                    <a:cubicBezTo>
                      <a:pt x="2773" y="531"/>
                      <a:pt x="2179" y="1"/>
                      <a:pt x="1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5" name="Google Shape;925;p41"/>
            <p:cNvGrpSpPr/>
            <p:nvPr/>
          </p:nvGrpSpPr>
          <p:grpSpPr>
            <a:xfrm>
              <a:off x="7790216" y="1173355"/>
              <a:ext cx="522575" cy="528230"/>
              <a:chOff x="5695820" y="2175629"/>
              <a:chExt cx="182451" cy="184432"/>
            </a:xfrm>
          </p:grpSpPr>
          <p:sp>
            <p:nvSpPr>
              <p:cNvPr id="926" name="Google Shape;926;p41"/>
              <p:cNvSpPr/>
              <p:nvPr/>
            </p:nvSpPr>
            <p:spPr>
              <a:xfrm>
                <a:off x="5695820" y="2175629"/>
                <a:ext cx="182451" cy="184432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5307" extrusionOk="0">
                    <a:moveTo>
                      <a:pt x="2625" y="828"/>
                    </a:moveTo>
                    <a:cubicBezTo>
                      <a:pt x="3594" y="828"/>
                      <a:pt x="4394" y="1628"/>
                      <a:pt x="4394" y="2625"/>
                    </a:cubicBezTo>
                    <a:cubicBezTo>
                      <a:pt x="4422" y="3630"/>
                      <a:pt x="3630" y="4458"/>
                      <a:pt x="2625" y="4458"/>
                    </a:cubicBezTo>
                    <a:cubicBezTo>
                      <a:pt x="1649" y="4458"/>
                      <a:pt x="857" y="3658"/>
                      <a:pt x="857" y="2654"/>
                    </a:cubicBezTo>
                    <a:cubicBezTo>
                      <a:pt x="828" y="1656"/>
                      <a:pt x="1621" y="857"/>
                      <a:pt x="2625" y="828"/>
                    </a:cubicBezTo>
                    <a:close/>
                    <a:moveTo>
                      <a:pt x="2179" y="1"/>
                    </a:moveTo>
                    <a:cubicBezTo>
                      <a:pt x="2003" y="36"/>
                      <a:pt x="1861" y="64"/>
                      <a:pt x="1684" y="121"/>
                    </a:cubicBezTo>
                    <a:cubicBezTo>
                      <a:pt x="1713" y="149"/>
                      <a:pt x="1713" y="149"/>
                      <a:pt x="1713" y="178"/>
                    </a:cubicBezTo>
                    <a:cubicBezTo>
                      <a:pt x="1826" y="390"/>
                      <a:pt x="1769" y="652"/>
                      <a:pt x="1564" y="772"/>
                    </a:cubicBezTo>
                    <a:cubicBezTo>
                      <a:pt x="1494" y="810"/>
                      <a:pt x="1417" y="829"/>
                      <a:pt x="1341" y="829"/>
                    </a:cubicBezTo>
                    <a:cubicBezTo>
                      <a:pt x="1194" y="829"/>
                      <a:pt x="1051" y="759"/>
                      <a:pt x="977" y="623"/>
                    </a:cubicBezTo>
                    <a:cubicBezTo>
                      <a:pt x="941" y="595"/>
                      <a:pt x="941" y="595"/>
                      <a:pt x="941" y="567"/>
                    </a:cubicBezTo>
                    <a:cubicBezTo>
                      <a:pt x="800" y="680"/>
                      <a:pt x="680" y="800"/>
                      <a:pt x="588" y="949"/>
                    </a:cubicBezTo>
                    <a:cubicBezTo>
                      <a:pt x="588" y="949"/>
                      <a:pt x="623" y="949"/>
                      <a:pt x="623" y="977"/>
                    </a:cubicBezTo>
                    <a:cubicBezTo>
                      <a:pt x="828" y="1097"/>
                      <a:pt x="913" y="1359"/>
                      <a:pt x="800" y="1564"/>
                    </a:cubicBezTo>
                    <a:cubicBezTo>
                      <a:pt x="716" y="1707"/>
                      <a:pt x="561" y="1795"/>
                      <a:pt x="396" y="1795"/>
                    </a:cubicBezTo>
                    <a:cubicBezTo>
                      <a:pt x="323" y="1795"/>
                      <a:pt x="249" y="1778"/>
                      <a:pt x="177" y="1741"/>
                    </a:cubicBezTo>
                    <a:cubicBezTo>
                      <a:pt x="177" y="1713"/>
                      <a:pt x="149" y="1713"/>
                      <a:pt x="149" y="1713"/>
                    </a:cubicBezTo>
                    <a:cubicBezTo>
                      <a:pt x="93" y="1861"/>
                      <a:pt x="29" y="2038"/>
                      <a:pt x="1" y="2215"/>
                    </a:cubicBezTo>
                    <a:lnTo>
                      <a:pt x="57" y="2215"/>
                    </a:lnTo>
                    <a:cubicBezTo>
                      <a:pt x="298" y="2215"/>
                      <a:pt x="503" y="2392"/>
                      <a:pt x="503" y="2654"/>
                    </a:cubicBezTo>
                    <a:cubicBezTo>
                      <a:pt x="503" y="2894"/>
                      <a:pt x="326" y="3099"/>
                      <a:pt x="57" y="3099"/>
                    </a:cubicBezTo>
                    <a:lnTo>
                      <a:pt x="1" y="3099"/>
                    </a:lnTo>
                    <a:cubicBezTo>
                      <a:pt x="29" y="3276"/>
                      <a:pt x="93" y="3425"/>
                      <a:pt x="149" y="3602"/>
                    </a:cubicBezTo>
                    <a:cubicBezTo>
                      <a:pt x="149" y="3602"/>
                      <a:pt x="177" y="3573"/>
                      <a:pt x="206" y="3573"/>
                    </a:cubicBezTo>
                    <a:cubicBezTo>
                      <a:pt x="277" y="3522"/>
                      <a:pt x="356" y="3498"/>
                      <a:pt x="434" y="3498"/>
                    </a:cubicBezTo>
                    <a:cubicBezTo>
                      <a:pt x="580" y="3498"/>
                      <a:pt x="721" y="3581"/>
                      <a:pt x="800" y="3715"/>
                    </a:cubicBezTo>
                    <a:cubicBezTo>
                      <a:pt x="913" y="3927"/>
                      <a:pt x="857" y="4189"/>
                      <a:pt x="651" y="4337"/>
                    </a:cubicBezTo>
                    <a:cubicBezTo>
                      <a:pt x="623" y="4337"/>
                      <a:pt x="588" y="4337"/>
                      <a:pt x="559" y="4366"/>
                    </a:cubicBezTo>
                    <a:cubicBezTo>
                      <a:pt x="680" y="4486"/>
                      <a:pt x="800" y="4634"/>
                      <a:pt x="941" y="4719"/>
                    </a:cubicBezTo>
                    <a:cubicBezTo>
                      <a:pt x="941" y="4719"/>
                      <a:pt x="977" y="4691"/>
                      <a:pt x="977" y="4663"/>
                    </a:cubicBezTo>
                    <a:cubicBezTo>
                      <a:pt x="1052" y="4527"/>
                      <a:pt x="1194" y="4454"/>
                      <a:pt x="1341" y="4454"/>
                    </a:cubicBezTo>
                    <a:cubicBezTo>
                      <a:pt x="1417" y="4454"/>
                      <a:pt x="1494" y="4473"/>
                      <a:pt x="1564" y="4514"/>
                    </a:cubicBezTo>
                    <a:cubicBezTo>
                      <a:pt x="1769" y="4634"/>
                      <a:pt x="1861" y="4896"/>
                      <a:pt x="1741" y="5101"/>
                    </a:cubicBezTo>
                    <a:cubicBezTo>
                      <a:pt x="1713" y="5130"/>
                      <a:pt x="1713" y="5130"/>
                      <a:pt x="1684" y="5165"/>
                    </a:cubicBezTo>
                    <a:cubicBezTo>
                      <a:pt x="1861" y="5222"/>
                      <a:pt x="2038" y="5278"/>
                      <a:pt x="2215" y="5306"/>
                    </a:cubicBezTo>
                    <a:cubicBezTo>
                      <a:pt x="2215" y="5278"/>
                      <a:pt x="2179" y="5250"/>
                      <a:pt x="2179" y="5222"/>
                    </a:cubicBezTo>
                    <a:cubicBezTo>
                      <a:pt x="2179" y="4988"/>
                      <a:pt x="2392" y="4776"/>
                      <a:pt x="2625" y="4776"/>
                    </a:cubicBezTo>
                    <a:cubicBezTo>
                      <a:pt x="2859" y="4776"/>
                      <a:pt x="3064" y="4988"/>
                      <a:pt x="3064" y="5222"/>
                    </a:cubicBezTo>
                    <a:lnTo>
                      <a:pt x="3064" y="5306"/>
                    </a:lnTo>
                    <a:cubicBezTo>
                      <a:pt x="3241" y="5278"/>
                      <a:pt x="3417" y="5222"/>
                      <a:pt x="3566" y="5165"/>
                    </a:cubicBezTo>
                    <a:cubicBezTo>
                      <a:pt x="3566" y="5130"/>
                      <a:pt x="3538" y="5130"/>
                      <a:pt x="3538" y="5101"/>
                    </a:cubicBezTo>
                    <a:cubicBezTo>
                      <a:pt x="3417" y="4896"/>
                      <a:pt x="3481" y="4599"/>
                      <a:pt x="3686" y="4486"/>
                    </a:cubicBezTo>
                    <a:cubicBezTo>
                      <a:pt x="3758" y="4444"/>
                      <a:pt x="3836" y="4424"/>
                      <a:pt x="3914" y="4424"/>
                    </a:cubicBezTo>
                    <a:cubicBezTo>
                      <a:pt x="4059" y="4424"/>
                      <a:pt x="4200" y="4496"/>
                      <a:pt x="4273" y="4634"/>
                    </a:cubicBezTo>
                    <a:cubicBezTo>
                      <a:pt x="4302" y="4663"/>
                      <a:pt x="4302" y="4691"/>
                      <a:pt x="4302" y="4719"/>
                    </a:cubicBezTo>
                    <a:cubicBezTo>
                      <a:pt x="4450" y="4599"/>
                      <a:pt x="4571" y="4458"/>
                      <a:pt x="4691" y="4337"/>
                    </a:cubicBezTo>
                    <a:cubicBezTo>
                      <a:pt x="4655" y="4309"/>
                      <a:pt x="4655" y="4309"/>
                      <a:pt x="4627" y="4309"/>
                    </a:cubicBezTo>
                    <a:cubicBezTo>
                      <a:pt x="4422" y="4189"/>
                      <a:pt x="4337" y="3927"/>
                      <a:pt x="4450" y="3686"/>
                    </a:cubicBezTo>
                    <a:cubicBezTo>
                      <a:pt x="4530" y="3551"/>
                      <a:pt x="4670" y="3480"/>
                      <a:pt x="4826" y="3480"/>
                    </a:cubicBezTo>
                    <a:cubicBezTo>
                      <a:pt x="4907" y="3480"/>
                      <a:pt x="4991" y="3499"/>
                      <a:pt x="5073" y="3538"/>
                    </a:cubicBezTo>
                    <a:cubicBezTo>
                      <a:pt x="5073" y="3538"/>
                      <a:pt x="5101" y="3538"/>
                      <a:pt x="5101" y="3573"/>
                    </a:cubicBezTo>
                    <a:cubicBezTo>
                      <a:pt x="5158" y="3396"/>
                      <a:pt x="5221" y="3220"/>
                      <a:pt x="5250" y="3043"/>
                    </a:cubicBezTo>
                    <a:lnTo>
                      <a:pt x="5250" y="3043"/>
                    </a:lnTo>
                    <a:cubicBezTo>
                      <a:pt x="5221" y="3071"/>
                      <a:pt x="5221" y="3071"/>
                      <a:pt x="5186" y="3071"/>
                    </a:cubicBezTo>
                    <a:cubicBezTo>
                      <a:pt x="4953" y="3071"/>
                      <a:pt x="4747" y="2866"/>
                      <a:pt x="4747" y="2625"/>
                    </a:cubicBezTo>
                    <a:cubicBezTo>
                      <a:pt x="4747" y="2364"/>
                      <a:pt x="4924" y="2187"/>
                      <a:pt x="5186" y="2187"/>
                    </a:cubicBezTo>
                    <a:lnTo>
                      <a:pt x="5250" y="2187"/>
                    </a:lnTo>
                    <a:cubicBezTo>
                      <a:pt x="5221" y="2010"/>
                      <a:pt x="5158" y="1833"/>
                      <a:pt x="5101" y="1684"/>
                    </a:cubicBezTo>
                    <a:cubicBezTo>
                      <a:pt x="5073" y="1684"/>
                      <a:pt x="5073" y="1684"/>
                      <a:pt x="5045" y="1713"/>
                    </a:cubicBezTo>
                    <a:cubicBezTo>
                      <a:pt x="4974" y="1753"/>
                      <a:pt x="4899" y="1772"/>
                      <a:pt x="4824" y="1772"/>
                    </a:cubicBezTo>
                    <a:cubicBezTo>
                      <a:pt x="4675" y="1772"/>
                      <a:pt x="4531" y="1692"/>
                      <a:pt x="4450" y="1536"/>
                    </a:cubicBezTo>
                    <a:cubicBezTo>
                      <a:pt x="4337" y="1331"/>
                      <a:pt x="4394" y="1062"/>
                      <a:pt x="4599" y="949"/>
                    </a:cubicBezTo>
                    <a:cubicBezTo>
                      <a:pt x="4627" y="920"/>
                      <a:pt x="4655" y="920"/>
                      <a:pt x="4655" y="920"/>
                    </a:cubicBezTo>
                    <a:cubicBezTo>
                      <a:pt x="4542" y="772"/>
                      <a:pt x="4422" y="652"/>
                      <a:pt x="4302" y="567"/>
                    </a:cubicBezTo>
                    <a:cubicBezTo>
                      <a:pt x="4273" y="567"/>
                      <a:pt x="4273" y="595"/>
                      <a:pt x="4273" y="595"/>
                    </a:cubicBezTo>
                    <a:cubicBezTo>
                      <a:pt x="4195" y="738"/>
                      <a:pt x="4040" y="822"/>
                      <a:pt x="3885" y="822"/>
                    </a:cubicBezTo>
                    <a:cubicBezTo>
                      <a:pt x="3817" y="822"/>
                      <a:pt x="3749" y="806"/>
                      <a:pt x="3686" y="772"/>
                    </a:cubicBezTo>
                    <a:cubicBezTo>
                      <a:pt x="3481" y="652"/>
                      <a:pt x="3389" y="390"/>
                      <a:pt x="3509" y="149"/>
                    </a:cubicBezTo>
                    <a:lnTo>
                      <a:pt x="3538" y="121"/>
                    </a:lnTo>
                    <a:cubicBezTo>
                      <a:pt x="3389" y="64"/>
                      <a:pt x="3212" y="1"/>
                      <a:pt x="3035" y="1"/>
                    </a:cubicBezTo>
                    <a:lnTo>
                      <a:pt x="3064" y="36"/>
                    </a:lnTo>
                    <a:cubicBezTo>
                      <a:pt x="3064" y="270"/>
                      <a:pt x="2859" y="475"/>
                      <a:pt x="2625" y="475"/>
                    </a:cubicBezTo>
                    <a:cubicBezTo>
                      <a:pt x="2392" y="475"/>
                      <a:pt x="2179" y="298"/>
                      <a:pt x="2179" y="36"/>
                    </a:cubicBezTo>
                    <a:lnTo>
                      <a:pt x="21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1"/>
              <p:cNvSpPr/>
              <p:nvPr/>
            </p:nvSpPr>
            <p:spPr>
              <a:xfrm>
                <a:off x="5710068" y="2196342"/>
                <a:ext cx="154927" cy="142937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4113" extrusionOk="0">
                    <a:moveTo>
                      <a:pt x="2208" y="669"/>
                    </a:moveTo>
                    <a:cubicBezTo>
                      <a:pt x="2309" y="669"/>
                      <a:pt x="2411" y="681"/>
                      <a:pt x="2512" y="706"/>
                    </a:cubicBezTo>
                    <a:cubicBezTo>
                      <a:pt x="3248" y="883"/>
                      <a:pt x="3715" y="1619"/>
                      <a:pt x="3538" y="2355"/>
                    </a:cubicBezTo>
                    <a:cubicBezTo>
                      <a:pt x="3386" y="2986"/>
                      <a:pt x="2823" y="3425"/>
                      <a:pt x="2219" y="3425"/>
                    </a:cubicBezTo>
                    <a:cubicBezTo>
                      <a:pt x="2119" y="3425"/>
                      <a:pt x="2018" y="3413"/>
                      <a:pt x="1918" y="3388"/>
                    </a:cubicBezTo>
                    <a:cubicBezTo>
                      <a:pt x="1182" y="3239"/>
                      <a:pt x="708" y="2475"/>
                      <a:pt x="885" y="1739"/>
                    </a:cubicBezTo>
                    <a:cubicBezTo>
                      <a:pt x="1037" y="1103"/>
                      <a:pt x="1604" y="669"/>
                      <a:pt x="2208" y="669"/>
                    </a:cubicBezTo>
                    <a:close/>
                    <a:moveTo>
                      <a:pt x="2228" y="1"/>
                    </a:moveTo>
                    <a:cubicBezTo>
                      <a:pt x="1302" y="1"/>
                      <a:pt x="466" y="655"/>
                      <a:pt x="241" y="1591"/>
                    </a:cubicBezTo>
                    <a:cubicBezTo>
                      <a:pt x="1" y="2708"/>
                      <a:pt x="680" y="3798"/>
                      <a:pt x="1741" y="4067"/>
                    </a:cubicBezTo>
                    <a:cubicBezTo>
                      <a:pt x="1885" y="4098"/>
                      <a:pt x="2030" y="4113"/>
                      <a:pt x="2173" y="4113"/>
                    </a:cubicBezTo>
                    <a:cubicBezTo>
                      <a:pt x="3106" y="4113"/>
                      <a:pt x="3962" y="3473"/>
                      <a:pt x="4189" y="2503"/>
                    </a:cubicBezTo>
                    <a:cubicBezTo>
                      <a:pt x="4458" y="1414"/>
                      <a:pt x="3750" y="289"/>
                      <a:pt x="2689" y="56"/>
                    </a:cubicBezTo>
                    <a:cubicBezTo>
                      <a:pt x="2534" y="19"/>
                      <a:pt x="2380" y="1"/>
                      <a:pt x="22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1"/>
              <p:cNvSpPr/>
              <p:nvPr/>
            </p:nvSpPr>
            <p:spPr>
              <a:xfrm>
                <a:off x="5724595" y="2209548"/>
                <a:ext cx="124935" cy="115830"/>
              </a:xfrm>
              <a:custGeom>
                <a:avLst/>
                <a:gdLst/>
                <a:ahLst/>
                <a:cxnLst/>
                <a:rect l="l" t="t" r="r" b="b"/>
                <a:pathLst>
                  <a:path w="3595" h="3333" extrusionOk="0">
                    <a:moveTo>
                      <a:pt x="1797" y="58"/>
                    </a:moveTo>
                    <a:cubicBezTo>
                      <a:pt x="1917" y="58"/>
                      <a:pt x="2031" y="86"/>
                      <a:pt x="2151" y="121"/>
                    </a:cubicBezTo>
                    <a:cubicBezTo>
                      <a:pt x="3007" y="298"/>
                      <a:pt x="3537" y="1182"/>
                      <a:pt x="3332" y="2031"/>
                    </a:cubicBezTo>
                    <a:cubicBezTo>
                      <a:pt x="3155" y="2739"/>
                      <a:pt x="2505" y="3269"/>
                      <a:pt x="1797" y="3269"/>
                    </a:cubicBezTo>
                    <a:cubicBezTo>
                      <a:pt x="1677" y="3269"/>
                      <a:pt x="1564" y="3241"/>
                      <a:pt x="1443" y="3213"/>
                    </a:cubicBezTo>
                    <a:cubicBezTo>
                      <a:pt x="587" y="3036"/>
                      <a:pt x="57" y="2180"/>
                      <a:pt x="262" y="1324"/>
                    </a:cubicBezTo>
                    <a:cubicBezTo>
                      <a:pt x="439" y="588"/>
                      <a:pt x="1090" y="58"/>
                      <a:pt x="1797" y="58"/>
                    </a:cubicBezTo>
                    <a:close/>
                    <a:moveTo>
                      <a:pt x="1797" y="1"/>
                    </a:moveTo>
                    <a:cubicBezTo>
                      <a:pt x="1061" y="1"/>
                      <a:pt x="382" y="560"/>
                      <a:pt x="205" y="1296"/>
                    </a:cubicBezTo>
                    <a:cubicBezTo>
                      <a:pt x="0" y="2180"/>
                      <a:pt x="559" y="3064"/>
                      <a:pt x="1443" y="3269"/>
                    </a:cubicBezTo>
                    <a:cubicBezTo>
                      <a:pt x="1564" y="3305"/>
                      <a:pt x="1677" y="3333"/>
                      <a:pt x="1797" y="3333"/>
                    </a:cubicBezTo>
                    <a:cubicBezTo>
                      <a:pt x="2533" y="3333"/>
                      <a:pt x="3212" y="2774"/>
                      <a:pt x="3389" y="2031"/>
                    </a:cubicBezTo>
                    <a:cubicBezTo>
                      <a:pt x="3594" y="1147"/>
                      <a:pt x="3035" y="263"/>
                      <a:pt x="2179" y="58"/>
                    </a:cubicBezTo>
                    <a:cubicBezTo>
                      <a:pt x="2031" y="29"/>
                      <a:pt x="1917" y="1"/>
                      <a:pt x="1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1"/>
            <p:cNvGrpSpPr/>
            <p:nvPr/>
          </p:nvGrpSpPr>
          <p:grpSpPr>
            <a:xfrm>
              <a:off x="7112761" y="1457153"/>
              <a:ext cx="1499343" cy="988678"/>
              <a:chOff x="5561570" y="3414250"/>
              <a:chExt cx="523477" cy="345197"/>
            </a:xfrm>
          </p:grpSpPr>
          <p:sp>
            <p:nvSpPr>
              <p:cNvPr id="930" name="Google Shape;930;p41"/>
              <p:cNvSpPr/>
              <p:nvPr/>
            </p:nvSpPr>
            <p:spPr>
              <a:xfrm>
                <a:off x="5561570" y="3414250"/>
                <a:ext cx="523477" cy="345197"/>
              </a:xfrm>
              <a:custGeom>
                <a:avLst/>
                <a:gdLst/>
                <a:ahLst/>
                <a:cxnLst/>
                <a:rect l="l" t="t" r="r" b="b"/>
                <a:pathLst>
                  <a:path w="15063" h="9933" extrusionOk="0">
                    <a:moveTo>
                      <a:pt x="178" y="0"/>
                    </a:moveTo>
                    <a:cubicBezTo>
                      <a:pt x="65" y="0"/>
                      <a:pt x="1" y="85"/>
                      <a:pt x="1" y="177"/>
                    </a:cubicBezTo>
                    <a:lnTo>
                      <a:pt x="1" y="9756"/>
                    </a:lnTo>
                    <a:cubicBezTo>
                      <a:pt x="1" y="9848"/>
                      <a:pt x="65" y="9933"/>
                      <a:pt x="178" y="9933"/>
                    </a:cubicBezTo>
                    <a:lnTo>
                      <a:pt x="14885" y="9933"/>
                    </a:lnTo>
                    <a:cubicBezTo>
                      <a:pt x="14977" y="9933"/>
                      <a:pt x="15062" y="9848"/>
                      <a:pt x="15062" y="9756"/>
                    </a:cubicBezTo>
                    <a:lnTo>
                      <a:pt x="15062" y="177"/>
                    </a:lnTo>
                    <a:cubicBezTo>
                      <a:pt x="15062" y="85"/>
                      <a:pt x="14977" y="0"/>
                      <a:pt x="148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1"/>
              <p:cNvSpPr/>
              <p:nvPr/>
            </p:nvSpPr>
            <p:spPr>
              <a:xfrm>
                <a:off x="5609772" y="3650742"/>
                <a:ext cx="118784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417" y="241"/>
                    </a:lnTo>
                    <a:lnTo>
                      <a:pt x="34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1"/>
              <p:cNvSpPr/>
              <p:nvPr/>
            </p:nvSpPr>
            <p:spPr>
              <a:xfrm>
                <a:off x="5748192" y="3650742"/>
                <a:ext cx="47958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242" extrusionOk="0">
                    <a:moveTo>
                      <a:pt x="0" y="1"/>
                    </a:moveTo>
                    <a:lnTo>
                      <a:pt x="0" y="241"/>
                    </a:lnTo>
                    <a:lnTo>
                      <a:pt x="1380" y="241"/>
                    </a:lnTo>
                    <a:lnTo>
                      <a:pt x="13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1"/>
              <p:cNvSpPr/>
              <p:nvPr/>
            </p:nvSpPr>
            <p:spPr>
              <a:xfrm>
                <a:off x="5808419" y="3650742"/>
                <a:ext cx="30756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885" y="241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1"/>
              <p:cNvSpPr/>
              <p:nvPr/>
            </p:nvSpPr>
            <p:spPr>
              <a:xfrm>
                <a:off x="5848488" y="3650742"/>
                <a:ext cx="12337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54" y="241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1"/>
              <p:cNvSpPr/>
              <p:nvPr/>
            </p:nvSpPr>
            <p:spPr>
              <a:xfrm>
                <a:off x="5878237" y="3650742"/>
                <a:ext cx="126916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651" y="241"/>
                    </a:lnTo>
                    <a:lnTo>
                      <a:pt x="36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1"/>
              <p:cNvSpPr/>
              <p:nvPr/>
            </p:nvSpPr>
            <p:spPr>
              <a:xfrm>
                <a:off x="5712293" y="3620021"/>
                <a:ext cx="135257" cy="9383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270" extrusionOk="0">
                    <a:moveTo>
                      <a:pt x="1" y="1"/>
                    </a:moveTo>
                    <a:lnTo>
                      <a:pt x="1" y="269"/>
                    </a:lnTo>
                    <a:lnTo>
                      <a:pt x="3891" y="269"/>
                    </a:lnTo>
                    <a:lnTo>
                      <a:pt x="389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1"/>
              <p:cNvSpPr/>
              <p:nvPr/>
            </p:nvSpPr>
            <p:spPr>
              <a:xfrm>
                <a:off x="5869896" y="3623218"/>
                <a:ext cx="14527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418" y="262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1"/>
              <p:cNvSpPr/>
              <p:nvPr/>
            </p:nvSpPr>
            <p:spPr>
              <a:xfrm>
                <a:off x="5912920" y="3623218"/>
                <a:ext cx="67628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1946" y="262"/>
                    </a:lnTo>
                    <a:lnTo>
                      <a:pt x="19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1"/>
              <p:cNvSpPr/>
              <p:nvPr/>
            </p:nvSpPr>
            <p:spPr>
              <a:xfrm>
                <a:off x="6002165" y="3623218"/>
                <a:ext cx="39861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1146" y="262"/>
                    </a:lnTo>
                    <a:lnTo>
                      <a:pt x="11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1"/>
              <p:cNvSpPr/>
              <p:nvPr/>
            </p:nvSpPr>
            <p:spPr>
              <a:xfrm>
                <a:off x="5673196" y="3592497"/>
                <a:ext cx="55361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1592" y="262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1"/>
              <p:cNvSpPr/>
              <p:nvPr/>
            </p:nvSpPr>
            <p:spPr>
              <a:xfrm>
                <a:off x="5748192" y="3592497"/>
                <a:ext cx="47958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1380" y="262"/>
                    </a:lnTo>
                    <a:lnTo>
                      <a:pt x="13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1"/>
              <p:cNvSpPr/>
              <p:nvPr/>
            </p:nvSpPr>
            <p:spPr>
              <a:xfrm>
                <a:off x="5808419" y="3592497"/>
                <a:ext cx="30756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885" y="262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1"/>
              <p:cNvSpPr/>
              <p:nvPr/>
            </p:nvSpPr>
            <p:spPr>
              <a:xfrm>
                <a:off x="5848488" y="3592497"/>
                <a:ext cx="12337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1"/>
              <p:cNvSpPr/>
              <p:nvPr/>
            </p:nvSpPr>
            <p:spPr>
              <a:xfrm>
                <a:off x="5878237" y="3592497"/>
                <a:ext cx="126916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651" y="262"/>
                    </a:lnTo>
                    <a:lnTo>
                      <a:pt x="36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1"/>
              <p:cNvSpPr/>
              <p:nvPr/>
            </p:nvSpPr>
            <p:spPr>
              <a:xfrm>
                <a:off x="5609772" y="3565946"/>
                <a:ext cx="77985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2243" y="262"/>
                    </a:lnTo>
                    <a:lnTo>
                      <a:pt x="22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1"/>
              <p:cNvSpPr/>
              <p:nvPr/>
            </p:nvSpPr>
            <p:spPr>
              <a:xfrm>
                <a:off x="5712293" y="3565946"/>
                <a:ext cx="111660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212" y="262"/>
                    </a:lnTo>
                    <a:lnTo>
                      <a:pt x="32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1"/>
              <p:cNvSpPr/>
              <p:nvPr/>
            </p:nvSpPr>
            <p:spPr>
              <a:xfrm>
                <a:off x="5853667" y="3565946"/>
                <a:ext cx="12302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1"/>
              <p:cNvSpPr/>
              <p:nvPr/>
            </p:nvSpPr>
            <p:spPr>
              <a:xfrm>
                <a:off x="5886369" y="3565946"/>
                <a:ext cx="94179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2710" y="262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1"/>
              <p:cNvSpPr/>
              <p:nvPr/>
            </p:nvSpPr>
            <p:spPr>
              <a:xfrm>
                <a:off x="5994033" y="3565946"/>
                <a:ext cx="27593" cy="10113"/>
              </a:xfrm>
              <a:custGeom>
                <a:avLst/>
                <a:gdLst/>
                <a:ahLst/>
                <a:cxnLst/>
                <a:rect l="l" t="t" r="r" b="b"/>
                <a:pathLst>
                  <a:path w="794" h="291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765" y="290"/>
                    </a:lnTo>
                    <a:lnTo>
                      <a:pt x="793" y="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1"/>
              <p:cNvSpPr/>
              <p:nvPr/>
            </p:nvSpPr>
            <p:spPr>
              <a:xfrm>
                <a:off x="6069759" y="3527822"/>
                <a:ext cx="1008" cy="16507"/>
              </a:xfrm>
              <a:custGeom>
                <a:avLst/>
                <a:gdLst/>
                <a:ahLst/>
                <a:cxnLst/>
                <a:rect l="l" t="t" r="r" b="b"/>
                <a:pathLst>
                  <a:path w="29" h="475" extrusionOk="0">
                    <a:moveTo>
                      <a:pt x="1" y="1"/>
                    </a:moveTo>
                    <a:lnTo>
                      <a:pt x="1" y="475"/>
                    </a:lnTo>
                    <a:lnTo>
                      <a:pt x="29" y="475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1"/>
              <p:cNvSpPr/>
              <p:nvPr/>
            </p:nvSpPr>
            <p:spPr>
              <a:xfrm>
                <a:off x="6069759" y="3480871"/>
                <a:ext cx="1008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29" h="970" extrusionOk="0">
                    <a:moveTo>
                      <a:pt x="1" y="1"/>
                    </a:moveTo>
                    <a:lnTo>
                      <a:pt x="1" y="970"/>
                    </a:lnTo>
                    <a:lnTo>
                      <a:pt x="29" y="970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2" name="Google Shape;952;p41"/>
            <p:cNvSpPr/>
            <p:nvPr/>
          </p:nvSpPr>
          <p:spPr>
            <a:xfrm>
              <a:off x="5912220" y="3661765"/>
              <a:ext cx="710598" cy="111380"/>
            </a:xfrm>
            <a:custGeom>
              <a:avLst/>
              <a:gdLst/>
              <a:ahLst/>
              <a:cxnLst/>
              <a:rect l="l" t="t" r="r" b="b"/>
              <a:pathLst>
                <a:path w="7139" h="1119" extrusionOk="0">
                  <a:moveTo>
                    <a:pt x="149" y="0"/>
                  </a:moveTo>
                  <a:cubicBezTo>
                    <a:pt x="64" y="0"/>
                    <a:pt x="0" y="57"/>
                    <a:pt x="0" y="149"/>
                  </a:cubicBezTo>
                  <a:lnTo>
                    <a:pt x="0" y="1005"/>
                  </a:lnTo>
                  <a:cubicBezTo>
                    <a:pt x="0" y="1061"/>
                    <a:pt x="64" y="1118"/>
                    <a:pt x="149" y="1118"/>
                  </a:cubicBezTo>
                  <a:lnTo>
                    <a:pt x="6990" y="1118"/>
                  </a:lnTo>
                  <a:cubicBezTo>
                    <a:pt x="7075" y="1118"/>
                    <a:pt x="7138" y="1061"/>
                    <a:pt x="7138" y="1005"/>
                  </a:cubicBezTo>
                  <a:lnTo>
                    <a:pt x="7138" y="149"/>
                  </a:lnTo>
                  <a:cubicBezTo>
                    <a:pt x="7138" y="85"/>
                    <a:pt x="7075" y="0"/>
                    <a:pt x="6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5912220" y="3717405"/>
              <a:ext cx="710598" cy="422526"/>
            </a:xfrm>
            <a:custGeom>
              <a:avLst/>
              <a:gdLst/>
              <a:ahLst/>
              <a:cxnLst/>
              <a:rect l="l" t="t" r="r" b="b"/>
              <a:pathLst>
                <a:path w="7139" h="4245" extrusionOk="0">
                  <a:moveTo>
                    <a:pt x="0" y="0"/>
                  </a:moveTo>
                  <a:lnTo>
                    <a:pt x="0" y="4245"/>
                  </a:lnTo>
                  <a:lnTo>
                    <a:pt x="7138" y="4245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6056551" y="3773045"/>
              <a:ext cx="413479" cy="12044"/>
            </a:xfrm>
            <a:custGeom>
              <a:avLst/>
              <a:gdLst/>
              <a:ahLst/>
              <a:cxnLst/>
              <a:rect l="l" t="t" r="r" b="b"/>
              <a:pathLst>
                <a:path w="4154" h="121" extrusionOk="0">
                  <a:moveTo>
                    <a:pt x="57" y="0"/>
                  </a:moveTo>
                  <a:cubicBezTo>
                    <a:pt x="29" y="0"/>
                    <a:pt x="1" y="28"/>
                    <a:pt x="1" y="64"/>
                  </a:cubicBezTo>
                  <a:cubicBezTo>
                    <a:pt x="1" y="92"/>
                    <a:pt x="29" y="120"/>
                    <a:pt x="57" y="120"/>
                  </a:cubicBezTo>
                  <a:lnTo>
                    <a:pt x="4097" y="120"/>
                  </a:lnTo>
                  <a:cubicBezTo>
                    <a:pt x="4125" y="120"/>
                    <a:pt x="4153" y="92"/>
                    <a:pt x="4153" y="64"/>
                  </a:cubicBezTo>
                  <a:cubicBezTo>
                    <a:pt x="4153" y="28"/>
                    <a:pt x="4125" y="0"/>
                    <a:pt x="4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6056551" y="3834956"/>
              <a:ext cx="413479" cy="11347"/>
            </a:xfrm>
            <a:custGeom>
              <a:avLst/>
              <a:gdLst/>
              <a:ahLst/>
              <a:cxnLst/>
              <a:rect l="l" t="t" r="r" b="b"/>
              <a:pathLst>
                <a:path w="4154" h="114" extrusionOk="0">
                  <a:moveTo>
                    <a:pt x="57" y="1"/>
                  </a:moveTo>
                  <a:cubicBezTo>
                    <a:pt x="29" y="1"/>
                    <a:pt x="1" y="1"/>
                    <a:pt x="1" y="57"/>
                  </a:cubicBezTo>
                  <a:cubicBezTo>
                    <a:pt x="1" y="85"/>
                    <a:pt x="29" y="114"/>
                    <a:pt x="57" y="114"/>
                  </a:cubicBezTo>
                  <a:lnTo>
                    <a:pt x="4097" y="114"/>
                  </a:lnTo>
                  <a:cubicBezTo>
                    <a:pt x="4125" y="114"/>
                    <a:pt x="4153" y="85"/>
                    <a:pt x="4153" y="57"/>
                  </a:cubicBezTo>
                  <a:cubicBezTo>
                    <a:pt x="4153" y="1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6056551" y="3893384"/>
              <a:ext cx="413479" cy="12143"/>
            </a:xfrm>
            <a:custGeom>
              <a:avLst/>
              <a:gdLst/>
              <a:ahLst/>
              <a:cxnLst/>
              <a:rect l="l" t="t" r="r" b="b"/>
              <a:pathLst>
                <a:path w="4154" h="122" extrusionOk="0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57"/>
                  </a:cubicBezTo>
                  <a:cubicBezTo>
                    <a:pt x="4153" y="29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6056551" y="3951811"/>
              <a:ext cx="413479" cy="12143"/>
            </a:xfrm>
            <a:custGeom>
              <a:avLst/>
              <a:gdLst/>
              <a:ahLst/>
              <a:cxnLst/>
              <a:rect l="l" t="t" r="r" b="b"/>
              <a:pathLst>
                <a:path w="4154" h="122" extrusionOk="0">
                  <a:moveTo>
                    <a:pt x="57" y="1"/>
                  </a:moveTo>
                  <a:cubicBezTo>
                    <a:pt x="29" y="1"/>
                    <a:pt x="1" y="36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65"/>
                  </a:cubicBezTo>
                  <a:cubicBezTo>
                    <a:pt x="4153" y="36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5971346" y="3748560"/>
              <a:ext cx="52954" cy="62608"/>
            </a:xfrm>
            <a:custGeom>
              <a:avLst/>
              <a:gdLst/>
              <a:ahLst/>
              <a:cxnLst/>
              <a:rect l="l" t="t" r="r" b="b"/>
              <a:pathLst>
                <a:path w="532" h="629" extrusionOk="0">
                  <a:moveTo>
                    <a:pt x="61" y="1"/>
                  </a:moveTo>
                  <a:cubicBezTo>
                    <a:pt x="43" y="1"/>
                    <a:pt x="29" y="21"/>
                    <a:pt x="29" y="41"/>
                  </a:cubicBezTo>
                  <a:cubicBezTo>
                    <a:pt x="1" y="41"/>
                    <a:pt x="1" y="97"/>
                    <a:pt x="29" y="97"/>
                  </a:cubicBezTo>
                  <a:lnTo>
                    <a:pt x="326" y="310"/>
                  </a:lnTo>
                  <a:lnTo>
                    <a:pt x="29" y="543"/>
                  </a:lnTo>
                  <a:cubicBezTo>
                    <a:pt x="1" y="543"/>
                    <a:pt x="1" y="600"/>
                    <a:pt x="29" y="628"/>
                  </a:cubicBezTo>
                  <a:lnTo>
                    <a:pt x="85" y="628"/>
                  </a:lnTo>
                  <a:lnTo>
                    <a:pt x="531" y="310"/>
                  </a:lnTo>
                  <a:lnTo>
                    <a:pt x="85" y="13"/>
                  </a:lnTo>
                  <a:cubicBezTo>
                    <a:pt x="77" y="4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9" name="Google Shape;959;p41"/>
            <p:cNvGrpSpPr/>
            <p:nvPr/>
          </p:nvGrpSpPr>
          <p:grpSpPr>
            <a:xfrm>
              <a:off x="6352280" y="2402410"/>
              <a:ext cx="2259826" cy="2201617"/>
              <a:chOff x="5193782" y="4186768"/>
              <a:chExt cx="788990" cy="768694"/>
            </a:xfrm>
          </p:grpSpPr>
          <p:sp>
            <p:nvSpPr>
              <p:cNvPr id="960" name="Google Shape;960;p41"/>
              <p:cNvSpPr/>
              <p:nvPr/>
            </p:nvSpPr>
            <p:spPr>
              <a:xfrm>
                <a:off x="5229682" y="4210087"/>
                <a:ext cx="156873" cy="113224"/>
              </a:xfrm>
              <a:custGeom>
                <a:avLst/>
                <a:gdLst/>
                <a:ahLst/>
                <a:cxnLst/>
                <a:rect l="l" t="t" r="r" b="b"/>
                <a:pathLst>
                  <a:path w="4514" h="3258" extrusionOk="0">
                    <a:moveTo>
                      <a:pt x="3851" y="2390"/>
                    </a:moveTo>
                    <a:cubicBezTo>
                      <a:pt x="3886" y="2390"/>
                      <a:pt x="3923" y="2400"/>
                      <a:pt x="3955" y="2420"/>
                    </a:cubicBezTo>
                    <a:cubicBezTo>
                      <a:pt x="3983" y="2448"/>
                      <a:pt x="4012" y="2476"/>
                      <a:pt x="4012" y="2512"/>
                    </a:cubicBezTo>
                    <a:lnTo>
                      <a:pt x="4040" y="2512"/>
                    </a:lnTo>
                    <a:lnTo>
                      <a:pt x="4040" y="2540"/>
                    </a:lnTo>
                    <a:cubicBezTo>
                      <a:pt x="4040" y="2540"/>
                      <a:pt x="4040" y="2568"/>
                      <a:pt x="4068" y="2568"/>
                    </a:cubicBezTo>
                    <a:cubicBezTo>
                      <a:pt x="4097" y="2653"/>
                      <a:pt x="4012" y="2773"/>
                      <a:pt x="3920" y="2830"/>
                    </a:cubicBezTo>
                    <a:cubicBezTo>
                      <a:pt x="3863" y="2830"/>
                      <a:pt x="3807" y="2830"/>
                      <a:pt x="3743" y="2802"/>
                    </a:cubicBezTo>
                    <a:cubicBezTo>
                      <a:pt x="3724" y="2783"/>
                      <a:pt x="3705" y="2764"/>
                      <a:pt x="3686" y="2745"/>
                    </a:cubicBezTo>
                    <a:lnTo>
                      <a:pt x="3686" y="2745"/>
                    </a:lnTo>
                    <a:cubicBezTo>
                      <a:pt x="3630" y="2653"/>
                      <a:pt x="3630" y="2540"/>
                      <a:pt x="3686" y="2476"/>
                    </a:cubicBezTo>
                    <a:cubicBezTo>
                      <a:pt x="3723" y="2421"/>
                      <a:pt x="3786" y="2390"/>
                      <a:pt x="3851" y="2390"/>
                    </a:cubicBezTo>
                    <a:close/>
                    <a:moveTo>
                      <a:pt x="383" y="0"/>
                    </a:moveTo>
                    <a:lnTo>
                      <a:pt x="1" y="651"/>
                    </a:lnTo>
                    <a:lnTo>
                      <a:pt x="3184" y="2688"/>
                    </a:lnTo>
                    <a:cubicBezTo>
                      <a:pt x="3212" y="2830"/>
                      <a:pt x="3333" y="3070"/>
                      <a:pt x="3481" y="3155"/>
                    </a:cubicBezTo>
                    <a:cubicBezTo>
                      <a:pt x="3593" y="3225"/>
                      <a:pt x="3721" y="3258"/>
                      <a:pt x="3841" y="3258"/>
                    </a:cubicBezTo>
                    <a:cubicBezTo>
                      <a:pt x="3880" y="3258"/>
                      <a:pt x="3919" y="3254"/>
                      <a:pt x="3955" y="3247"/>
                    </a:cubicBezTo>
                    <a:cubicBezTo>
                      <a:pt x="4132" y="3219"/>
                      <a:pt x="4309" y="3099"/>
                      <a:pt x="4394" y="2922"/>
                    </a:cubicBezTo>
                    <a:cubicBezTo>
                      <a:pt x="4486" y="2773"/>
                      <a:pt x="4514" y="2596"/>
                      <a:pt x="4486" y="2420"/>
                    </a:cubicBezTo>
                    <a:cubicBezTo>
                      <a:pt x="4450" y="2243"/>
                      <a:pt x="4337" y="2094"/>
                      <a:pt x="4189" y="2009"/>
                    </a:cubicBezTo>
                    <a:cubicBezTo>
                      <a:pt x="4095" y="1969"/>
                      <a:pt x="3989" y="1920"/>
                      <a:pt x="3866" y="1920"/>
                    </a:cubicBezTo>
                    <a:cubicBezTo>
                      <a:pt x="3794" y="1920"/>
                      <a:pt x="3716" y="1937"/>
                      <a:pt x="3630" y="1981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1"/>
              <p:cNvSpPr/>
              <p:nvPr/>
            </p:nvSpPr>
            <p:spPr>
              <a:xfrm>
                <a:off x="5233852" y="4225552"/>
                <a:ext cx="115830" cy="71833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2067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3269" y="2067"/>
                    </a:lnTo>
                    <a:cubicBezTo>
                      <a:pt x="3305" y="2067"/>
                      <a:pt x="3305" y="2067"/>
                      <a:pt x="3305" y="2031"/>
                    </a:cubicBezTo>
                    <a:cubicBezTo>
                      <a:pt x="3333" y="2031"/>
                      <a:pt x="3305" y="2003"/>
                      <a:pt x="3305" y="2003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1"/>
              <p:cNvSpPr/>
              <p:nvPr/>
            </p:nvSpPr>
            <p:spPr>
              <a:xfrm>
                <a:off x="5238057" y="4218428"/>
                <a:ext cx="116803" cy="71590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2060" extrusionOk="0">
                    <a:moveTo>
                      <a:pt x="28" y="1"/>
                    </a:moveTo>
                    <a:cubicBezTo>
                      <a:pt x="0" y="29"/>
                      <a:pt x="0" y="29"/>
                      <a:pt x="28" y="57"/>
                    </a:cubicBezTo>
                    <a:lnTo>
                      <a:pt x="3297" y="2059"/>
                    </a:lnTo>
                    <a:lnTo>
                      <a:pt x="3325" y="2059"/>
                    </a:lnTo>
                    <a:cubicBezTo>
                      <a:pt x="3360" y="2031"/>
                      <a:pt x="3325" y="2031"/>
                      <a:pt x="3325" y="2003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1"/>
              <p:cNvSpPr/>
              <p:nvPr/>
            </p:nvSpPr>
            <p:spPr>
              <a:xfrm>
                <a:off x="5193782" y="4186768"/>
                <a:ext cx="66655" cy="62798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807" extrusionOk="0">
                    <a:moveTo>
                      <a:pt x="874" y="0"/>
                    </a:moveTo>
                    <a:cubicBezTo>
                      <a:pt x="627" y="0"/>
                      <a:pt x="387" y="105"/>
                      <a:pt x="213" y="317"/>
                    </a:cubicBezTo>
                    <a:lnTo>
                      <a:pt x="121" y="438"/>
                    </a:lnTo>
                    <a:lnTo>
                      <a:pt x="920" y="558"/>
                    </a:lnTo>
                    <a:lnTo>
                      <a:pt x="828" y="1202"/>
                    </a:lnTo>
                    <a:lnTo>
                      <a:pt x="1" y="1060"/>
                    </a:lnTo>
                    <a:lnTo>
                      <a:pt x="36" y="1202"/>
                    </a:lnTo>
                    <a:cubicBezTo>
                      <a:pt x="121" y="1379"/>
                      <a:pt x="241" y="1555"/>
                      <a:pt x="418" y="1676"/>
                    </a:cubicBezTo>
                    <a:cubicBezTo>
                      <a:pt x="575" y="1768"/>
                      <a:pt x="733" y="1806"/>
                      <a:pt x="903" y="1806"/>
                    </a:cubicBezTo>
                    <a:cubicBezTo>
                      <a:pt x="955" y="1806"/>
                      <a:pt x="1007" y="1803"/>
                      <a:pt x="1062" y="1796"/>
                    </a:cubicBezTo>
                    <a:cubicBezTo>
                      <a:pt x="1062" y="1796"/>
                      <a:pt x="1097" y="1796"/>
                      <a:pt x="1097" y="1768"/>
                    </a:cubicBezTo>
                    <a:cubicBezTo>
                      <a:pt x="1331" y="1704"/>
                      <a:pt x="1536" y="1591"/>
                      <a:pt x="1656" y="1379"/>
                    </a:cubicBezTo>
                    <a:cubicBezTo>
                      <a:pt x="1918" y="940"/>
                      <a:pt x="1769" y="381"/>
                      <a:pt x="1359" y="141"/>
                    </a:cubicBezTo>
                    <a:cubicBezTo>
                      <a:pt x="1206" y="47"/>
                      <a:pt x="1038" y="0"/>
                      <a:pt x="8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1"/>
              <p:cNvSpPr/>
              <p:nvPr/>
            </p:nvSpPr>
            <p:spPr>
              <a:xfrm>
                <a:off x="5343532" y="4283832"/>
                <a:ext cx="37880" cy="34961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006" extrusionOk="0">
                    <a:moveTo>
                      <a:pt x="587" y="64"/>
                    </a:moveTo>
                    <a:cubicBezTo>
                      <a:pt x="707" y="64"/>
                      <a:pt x="856" y="121"/>
                      <a:pt x="941" y="241"/>
                    </a:cubicBezTo>
                    <a:cubicBezTo>
                      <a:pt x="998" y="326"/>
                      <a:pt x="1033" y="446"/>
                      <a:pt x="998" y="566"/>
                    </a:cubicBezTo>
                    <a:cubicBezTo>
                      <a:pt x="998" y="680"/>
                      <a:pt x="941" y="800"/>
                      <a:pt x="821" y="856"/>
                    </a:cubicBezTo>
                    <a:cubicBezTo>
                      <a:pt x="764" y="920"/>
                      <a:pt x="679" y="948"/>
                      <a:pt x="587" y="948"/>
                    </a:cubicBezTo>
                    <a:cubicBezTo>
                      <a:pt x="439" y="948"/>
                      <a:pt x="290" y="885"/>
                      <a:pt x="205" y="772"/>
                    </a:cubicBezTo>
                    <a:cubicBezTo>
                      <a:pt x="85" y="566"/>
                      <a:pt x="113" y="269"/>
                      <a:pt x="325" y="149"/>
                    </a:cubicBezTo>
                    <a:cubicBezTo>
                      <a:pt x="382" y="92"/>
                      <a:pt x="467" y="64"/>
                      <a:pt x="587" y="64"/>
                    </a:cubicBezTo>
                    <a:close/>
                    <a:moveTo>
                      <a:pt x="587" y="0"/>
                    </a:moveTo>
                    <a:cubicBezTo>
                      <a:pt x="467" y="0"/>
                      <a:pt x="354" y="36"/>
                      <a:pt x="290" y="92"/>
                    </a:cubicBezTo>
                    <a:cubicBezTo>
                      <a:pt x="57" y="269"/>
                      <a:pt x="0" y="566"/>
                      <a:pt x="177" y="800"/>
                    </a:cubicBezTo>
                    <a:cubicBezTo>
                      <a:pt x="262" y="920"/>
                      <a:pt x="410" y="1005"/>
                      <a:pt x="587" y="1005"/>
                    </a:cubicBezTo>
                    <a:cubicBezTo>
                      <a:pt x="679" y="1005"/>
                      <a:pt x="792" y="977"/>
                      <a:pt x="884" y="920"/>
                    </a:cubicBezTo>
                    <a:cubicBezTo>
                      <a:pt x="969" y="828"/>
                      <a:pt x="1061" y="708"/>
                      <a:pt x="1061" y="566"/>
                    </a:cubicBezTo>
                    <a:cubicBezTo>
                      <a:pt x="1089" y="446"/>
                      <a:pt x="1061" y="298"/>
                      <a:pt x="969" y="213"/>
                    </a:cubicBezTo>
                    <a:cubicBezTo>
                      <a:pt x="884" y="64"/>
                      <a:pt x="736" y="0"/>
                      <a:pt x="5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1"/>
              <p:cNvSpPr/>
              <p:nvPr/>
            </p:nvSpPr>
            <p:spPr>
              <a:xfrm>
                <a:off x="5292132" y="4263432"/>
                <a:ext cx="333172" cy="243094"/>
              </a:xfrm>
              <a:custGeom>
                <a:avLst/>
                <a:gdLst/>
                <a:ahLst/>
                <a:cxnLst/>
                <a:rect l="l" t="t" r="r" b="b"/>
                <a:pathLst>
                  <a:path w="9587" h="6995" extrusionOk="0">
                    <a:moveTo>
                      <a:pt x="1033" y="0"/>
                    </a:moveTo>
                    <a:cubicBezTo>
                      <a:pt x="1005" y="205"/>
                      <a:pt x="1005" y="411"/>
                      <a:pt x="856" y="531"/>
                    </a:cubicBezTo>
                    <a:cubicBezTo>
                      <a:pt x="780" y="613"/>
                      <a:pt x="657" y="626"/>
                      <a:pt x="530" y="626"/>
                    </a:cubicBezTo>
                    <a:cubicBezTo>
                      <a:pt x="471" y="626"/>
                      <a:pt x="411" y="623"/>
                      <a:pt x="354" y="623"/>
                    </a:cubicBezTo>
                    <a:cubicBezTo>
                      <a:pt x="318" y="608"/>
                      <a:pt x="287" y="599"/>
                      <a:pt x="258" y="599"/>
                    </a:cubicBezTo>
                    <a:cubicBezTo>
                      <a:pt x="220" y="599"/>
                      <a:pt x="186" y="615"/>
                      <a:pt x="149" y="651"/>
                    </a:cubicBezTo>
                    <a:cubicBezTo>
                      <a:pt x="0" y="828"/>
                      <a:pt x="418" y="1507"/>
                      <a:pt x="503" y="1684"/>
                    </a:cubicBezTo>
                    <a:cubicBezTo>
                      <a:pt x="828" y="2476"/>
                      <a:pt x="1182" y="3276"/>
                      <a:pt x="1507" y="4040"/>
                    </a:cubicBezTo>
                    <a:cubicBezTo>
                      <a:pt x="1741" y="4599"/>
                      <a:pt x="2010" y="5158"/>
                      <a:pt x="2363" y="5660"/>
                    </a:cubicBezTo>
                    <a:cubicBezTo>
                      <a:pt x="2866" y="6311"/>
                      <a:pt x="3686" y="6487"/>
                      <a:pt x="4422" y="6693"/>
                    </a:cubicBezTo>
                    <a:cubicBezTo>
                      <a:pt x="5310" y="6899"/>
                      <a:pt x="6197" y="6995"/>
                      <a:pt x="7080" y="6995"/>
                    </a:cubicBezTo>
                    <a:cubicBezTo>
                      <a:pt x="7196" y="6995"/>
                      <a:pt x="7312" y="6993"/>
                      <a:pt x="7429" y="6990"/>
                    </a:cubicBezTo>
                    <a:cubicBezTo>
                      <a:pt x="7903" y="6954"/>
                      <a:pt x="8313" y="6898"/>
                      <a:pt x="8702" y="6636"/>
                    </a:cubicBezTo>
                    <a:cubicBezTo>
                      <a:pt x="9056" y="6396"/>
                      <a:pt x="9317" y="6070"/>
                      <a:pt x="9466" y="5688"/>
                    </a:cubicBezTo>
                    <a:cubicBezTo>
                      <a:pt x="9523" y="5511"/>
                      <a:pt x="9586" y="5306"/>
                      <a:pt x="9551" y="5129"/>
                    </a:cubicBezTo>
                    <a:cubicBezTo>
                      <a:pt x="9551" y="4924"/>
                      <a:pt x="9466" y="4747"/>
                      <a:pt x="9346" y="4599"/>
                    </a:cubicBezTo>
                    <a:cubicBezTo>
                      <a:pt x="9233" y="4514"/>
                      <a:pt x="9084" y="4450"/>
                      <a:pt x="8935" y="4393"/>
                    </a:cubicBezTo>
                    <a:cubicBezTo>
                      <a:pt x="8396" y="4230"/>
                      <a:pt x="7856" y="4179"/>
                      <a:pt x="7316" y="4179"/>
                    </a:cubicBezTo>
                    <a:cubicBezTo>
                      <a:pt x="7177" y="4179"/>
                      <a:pt x="7037" y="4183"/>
                      <a:pt x="6898" y="4188"/>
                    </a:cubicBezTo>
                    <a:cubicBezTo>
                      <a:pt x="6544" y="4188"/>
                      <a:pt x="6191" y="4217"/>
                      <a:pt x="5837" y="4217"/>
                    </a:cubicBezTo>
                    <a:cubicBezTo>
                      <a:pt x="5776" y="4222"/>
                      <a:pt x="5716" y="4224"/>
                      <a:pt x="5657" y="4224"/>
                    </a:cubicBezTo>
                    <a:cubicBezTo>
                      <a:pt x="5405" y="4224"/>
                      <a:pt x="5165" y="4183"/>
                      <a:pt x="4924" y="4160"/>
                    </a:cubicBezTo>
                    <a:cubicBezTo>
                      <a:pt x="4634" y="4125"/>
                      <a:pt x="4280" y="4096"/>
                      <a:pt x="4104" y="3835"/>
                    </a:cubicBezTo>
                    <a:cubicBezTo>
                      <a:pt x="3248" y="2773"/>
                      <a:pt x="2540" y="1620"/>
                      <a:pt x="1684" y="559"/>
                    </a:cubicBezTo>
                    <a:cubicBezTo>
                      <a:pt x="1628" y="503"/>
                      <a:pt x="1592" y="474"/>
                      <a:pt x="1536" y="411"/>
                    </a:cubicBezTo>
                    <a:cubicBezTo>
                      <a:pt x="1387" y="234"/>
                      <a:pt x="1274" y="92"/>
                      <a:pt x="1033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1"/>
              <p:cNvSpPr/>
              <p:nvPr/>
            </p:nvSpPr>
            <p:spPr>
              <a:xfrm>
                <a:off x="5380404" y="4803316"/>
                <a:ext cx="560315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16123" h="58" extrusionOk="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16094" y="57"/>
                    </a:lnTo>
                    <a:cubicBezTo>
                      <a:pt x="16123" y="57"/>
                      <a:pt x="16123" y="29"/>
                      <a:pt x="16123" y="29"/>
                    </a:cubicBezTo>
                    <a:cubicBezTo>
                      <a:pt x="16123" y="1"/>
                      <a:pt x="16123" y="1"/>
                      <a:pt x="16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1"/>
              <p:cNvSpPr/>
              <p:nvPr/>
            </p:nvSpPr>
            <p:spPr>
              <a:xfrm>
                <a:off x="5344505" y="4784897"/>
                <a:ext cx="625962" cy="1981"/>
              </a:xfrm>
              <a:custGeom>
                <a:avLst/>
                <a:gdLst/>
                <a:ahLst/>
                <a:cxnLst/>
                <a:rect l="l" t="t" r="r" b="b"/>
                <a:pathLst>
                  <a:path w="18012" h="57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57"/>
                      <a:pt x="29" y="57"/>
                      <a:pt x="29" y="57"/>
                    </a:cubicBezTo>
                    <a:lnTo>
                      <a:pt x="17983" y="57"/>
                    </a:lnTo>
                    <a:cubicBezTo>
                      <a:pt x="17983" y="57"/>
                      <a:pt x="18012" y="57"/>
                      <a:pt x="18012" y="28"/>
                    </a:cubicBezTo>
                    <a:lnTo>
                      <a:pt x="179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1"/>
              <p:cNvSpPr/>
              <p:nvPr/>
            </p:nvSpPr>
            <p:spPr>
              <a:xfrm>
                <a:off x="5959141" y="4803316"/>
                <a:ext cx="23632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58" extrusionOk="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651" y="57"/>
                    </a:lnTo>
                    <a:cubicBezTo>
                      <a:pt x="679" y="57"/>
                      <a:pt x="679" y="29"/>
                      <a:pt x="679" y="29"/>
                    </a:cubicBezTo>
                    <a:cubicBezTo>
                      <a:pt x="679" y="1"/>
                      <a:pt x="679" y="1"/>
                      <a:pt x="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1"/>
              <p:cNvSpPr/>
              <p:nvPr/>
            </p:nvSpPr>
            <p:spPr>
              <a:xfrm>
                <a:off x="5586175" y="4228541"/>
                <a:ext cx="174353" cy="238367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6859" extrusionOk="0">
                    <a:moveTo>
                      <a:pt x="1785" y="0"/>
                    </a:moveTo>
                    <a:cubicBezTo>
                      <a:pt x="1456" y="0"/>
                      <a:pt x="1123" y="104"/>
                      <a:pt x="856" y="297"/>
                    </a:cubicBezTo>
                    <a:cubicBezTo>
                      <a:pt x="206" y="799"/>
                      <a:pt x="177" y="1712"/>
                      <a:pt x="298" y="2419"/>
                    </a:cubicBezTo>
                    <a:cubicBezTo>
                      <a:pt x="375" y="3093"/>
                      <a:pt x="708" y="3796"/>
                      <a:pt x="1415" y="3796"/>
                    </a:cubicBezTo>
                    <a:cubicBezTo>
                      <a:pt x="1480" y="3796"/>
                      <a:pt x="1549" y="3790"/>
                      <a:pt x="1620" y="3777"/>
                    </a:cubicBezTo>
                    <a:lnTo>
                      <a:pt x="1620" y="3777"/>
                    </a:lnTo>
                    <a:cubicBezTo>
                      <a:pt x="1592" y="3926"/>
                      <a:pt x="1564" y="4067"/>
                      <a:pt x="1536" y="4216"/>
                    </a:cubicBezTo>
                    <a:cubicBezTo>
                      <a:pt x="1536" y="4336"/>
                      <a:pt x="1507" y="4457"/>
                      <a:pt x="1444" y="4541"/>
                    </a:cubicBezTo>
                    <a:cubicBezTo>
                      <a:pt x="1238" y="4810"/>
                      <a:pt x="736" y="4775"/>
                      <a:pt x="446" y="4839"/>
                    </a:cubicBezTo>
                    <a:cubicBezTo>
                      <a:pt x="0" y="4987"/>
                      <a:pt x="64" y="5482"/>
                      <a:pt x="121" y="5900"/>
                    </a:cubicBezTo>
                    <a:lnTo>
                      <a:pt x="121" y="6013"/>
                    </a:lnTo>
                    <a:cubicBezTo>
                      <a:pt x="149" y="6190"/>
                      <a:pt x="206" y="6338"/>
                      <a:pt x="298" y="6487"/>
                    </a:cubicBezTo>
                    <a:cubicBezTo>
                      <a:pt x="477" y="6772"/>
                      <a:pt x="810" y="6859"/>
                      <a:pt x="1180" y="6859"/>
                    </a:cubicBezTo>
                    <a:cubicBezTo>
                      <a:pt x="1655" y="6859"/>
                      <a:pt x="2190" y="6715"/>
                      <a:pt x="2540" y="6664"/>
                    </a:cubicBezTo>
                    <a:cubicBezTo>
                      <a:pt x="3389" y="6515"/>
                      <a:pt x="4217" y="6282"/>
                      <a:pt x="5016" y="5928"/>
                    </a:cubicBezTo>
                    <a:cubicBezTo>
                      <a:pt x="4691" y="5631"/>
                      <a:pt x="4394" y="5249"/>
                      <a:pt x="4068" y="4923"/>
                    </a:cubicBezTo>
                    <a:cubicBezTo>
                      <a:pt x="4012" y="4867"/>
                      <a:pt x="3778" y="4895"/>
                      <a:pt x="3686" y="4839"/>
                    </a:cubicBezTo>
                    <a:cubicBezTo>
                      <a:pt x="3566" y="4775"/>
                      <a:pt x="3481" y="4690"/>
                      <a:pt x="3424" y="4570"/>
                    </a:cubicBezTo>
                    <a:cubicBezTo>
                      <a:pt x="3276" y="4308"/>
                      <a:pt x="3248" y="3983"/>
                      <a:pt x="3248" y="3685"/>
                    </a:cubicBezTo>
                    <a:cubicBezTo>
                      <a:pt x="3276" y="3247"/>
                      <a:pt x="3248" y="2511"/>
                      <a:pt x="3276" y="2094"/>
                    </a:cubicBezTo>
                    <a:cubicBezTo>
                      <a:pt x="3276" y="1712"/>
                      <a:pt x="3424" y="1563"/>
                      <a:pt x="3304" y="1209"/>
                    </a:cubicBezTo>
                    <a:cubicBezTo>
                      <a:pt x="3156" y="707"/>
                      <a:pt x="2802" y="269"/>
                      <a:pt x="2300" y="92"/>
                    </a:cubicBezTo>
                    <a:cubicBezTo>
                      <a:pt x="2136" y="30"/>
                      <a:pt x="1961" y="0"/>
                      <a:pt x="1785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1"/>
              <p:cNvSpPr/>
              <p:nvPr/>
            </p:nvSpPr>
            <p:spPr>
              <a:xfrm>
                <a:off x="5497173" y="4393477"/>
                <a:ext cx="341999" cy="333172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9587" extrusionOk="0">
                    <a:moveTo>
                      <a:pt x="3538" y="1"/>
                    </a:moveTo>
                    <a:cubicBezTo>
                      <a:pt x="2356" y="121"/>
                      <a:pt x="1175" y="269"/>
                      <a:pt x="0" y="383"/>
                    </a:cubicBezTo>
                    <a:cubicBezTo>
                      <a:pt x="85" y="560"/>
                      <a:pt x="57" y="828"/>
                      <a:pt x="85" y="1033"/>
                    </a:cubicBezTo>
                    <a:cubicBezTo>
                      <a:pt x="85" y="1267"/>
                      <a:pt x="114" y="1507"/>
                      <a:pt x="114" y="1741"/>
                    </a:cubicBezTo>
                    <a:cubicBezTo>
                      <a:pt x="177" y="2187"/>
                      <a:pt x="206" y="2654"/>
                      <a:pt x="291" y="3128"/>
                    </a:cubicBezTo>
                    <a:cubicBezTo>
                      <a:pt x="291" y="3248"/>
                      <a:pt x="326" y="3389"/>
                      <a:pt x="354" y="3510"/>
                    </a:cubicBezTo>
                    <a:cubicBezTo>
                      <a:pt x="695" y="3475"/>
                      <a:pt x="1299" y="3417"/>
                      <a:pt x="1712" y="3417"/>
                    </a:cubicBezTo>
                    <a:cubicBezTo>
                      <a:pt x="1976" y="3417"/>
                      <a:pt x="2162" y="3441"/>
                      <a:pt x="2151" y="3510"/>
                    </a:cubicBezTo>
                    <a:cubicBezTo>
                      <a:pt x="2151" y="3778"/>
                      <a:pt x="2179" y="4012"/>
                      <a:pt x="2179" y="4274"/>
                    </a:cubicBezTo>
                    <a:cubicBezTo>
                      <a:pt x="2179" y="4804"/>
                      <a:pt x="2236" y="5306"/>
                      <a:pt x="2236" y="5809"/>
                    </a:cubicBezTo>
                    <a:cubicBezTo>
                      <a:pt x="2271" y="6339"/>
                      <a:pt x="2300" y="6898"/>
                      <a:pt x="2356" y="7429"/>
                    </a:cubicBezTo>
                    <a:cubicBezTo>
                      <a:pt x="2413" y="8051"/>
                      <a:pt x="2505" y="8638"/>
                      <a:pt x="2653" y="9261"/>
                    </a:cubicBezTo>
                    <a:cubicBezTo>
                      <a:pt x="3421" y="9504"/>
                      <a:pt x="4251" y="9586"/>
                      <a:pt x="5089" y="9586"/>
                    </a:cubicBezTo>
                    <a:cubicBezTo>
                      <a:pt x="5765" y="9586"/>
                      <a:pt x="6446" y="9532"/>
                      <a:pt x="7103" y="9466"/>
                    </a:cubicBezTo>
                    <a:cubicBezTo>
                      <a:pt x="7542" y="9438"/>
                      <a:pt x="7987" y="9374"/>
                      <a:pt x="8341" y="9169"/>
                    </a:cubicBezTo>
                    <a:cubicBezTo>
                      <a:pt x="9374" y="8554"/>
                      <a:pt x="9431" y="6750"/>
                      <a:pt x="9579" y="5688"/>
                    </a:cubicBezTo>
                    <a:cubicBezTo>
                      <a:pt x="9699" y="4896"/>
                      <a:pt x="9841" y="4132"/>
                      <a:pt x="9784" y="3304"/>
                    </a:cubicBezTo>
                    <a:cubicBezTo>
                      <a:pt x="9699" y="2243"/>
                      <a:pt x="9225" y="1154"/>
                      <a:pt x="8249" y="623"/>
                    </a:cubicBezTo>
                    <a:cubicBezTo>
                      <a:pt x="7895" y="446"/>
                      <a:pt x="7513" y="326"/>
                      <a:pt x="7131" y="206"/>
                    </a:cubicBezTo>
                    <a:cubicBezTo>
                      <a:pt x="6806" y="149"/>
                      <a:pt x="6481" y="121"/>
                      <a:pt x="6191" y="29"/>
                    </a:cubicBezTo>
                    <a:cubicBezTo>
                      <a:pt x="6070" y="326"/>
                      <a:pt x="5893" y="475"/>
                      <a:pt x="5596" y="595"/>
                    </a:cubicBezTo>
                    <a:cubicBezTo>
                      <a:pt x="5418" y="681"/>
                      <a:pt x="5202" y="718"/>
                      <a:pt x="4994" y="718"/>
                    </a:cubicBezTo>
                    <a:cubicBezTo>
                      <a:pt x="4930" y="718"/>
                      <a:pt x="4866" y="715"/>
                      <a:pt x="4804" y="708"/>
                    </a:cubicBezTo>
                    <a:cubicBezTo>
                      <a:pt x="4535" y="680"/>
                      <a:pt x="4302" y="623"/>
                      <a:pt x="4068" y="503"/>
                    </a:cubicBezTo>
                    <a:cubicBezTo>
                      <a:pt x="3976" y="446"/>
                      <a:pt x="3863" y="354"/>
                      <a:pt x="3771" y="269"/>
                    </a:cubicBezTo>
                    <a:cubicBezTo>
                      <a:pt x="3715" y="206"/>
                      <a:pt x="3651" y="121"/>
                      <a:pt x="3594" y="29"/>
                    </a:cubicBezTo>
                    <a:lnTo>
                      <a:pt x="35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1"/>
              <p:cNvSpPr/>
              <p:nvPr/>
            </p:nvSpPr>
            <p:spPr>
              <a:xfrm>
                <a:off x="5506279" y="4504130"/>
                <a:ext cx="61477" cy="11329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326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92"/>
                      <a:pt x="29" y="120"/>
                      <a:pt x="29" y="149"/>
                    </a:cubicBezTo>
                    <a:lnTo>
                      <a:pt x="29" y="297"/>
                    </a:lnTo>
                    <a:lnTo>
                      <a:pt x="29" y="326"/>
                    </a:lnTo>
                    <a:lnTo>
                      <a:pt x="64" y="326"/>
                    </a:lnTo>
                    <a:cubicBezTo>
                      <a:pt x="559" y="326"/>
                      <a:pt x="1267" y="297"/>
                      <a:pt x="1741" y="269"/>
                    </a:cubicBezTo>
                    <a:lnTo>
                      <a:pt x="1769" y="241"/>
                    </a:lnTo>
                    <a:cubicBezTo>
                      <a:pt x="1769" y="205"/>
                      <a:pt x="1741" y="205"/>
                      <a:pt x="1741" y="205"/>
                    </a:cubicBezTo>
                    <a:cubicBezTo>
                      <a:pt x="1267" y="241"/>
                      <a:pt x="559" y="269"/>
                      <a:pt x="92" y="269"/>
                    </a:cubicBezTo>
                    <a:lnTo>
                      <a:pt x="92" y="149"/>
                    </a:lnTo>
                    <a:cubicBezTo>
                      <a:pt x="64" y="120"/>
                      <a:pt x="64" y="64"/>
                      <a:pt x="64" y="28"/>
                    </a:cubicBezTo>
                    <a:cubicBezTo>
                      <a:pt x="64" y="28"/>
                      <a:pt x="64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1"/>
              <p:cNvSpPr/>
              <p:nvPr/>
            </p:nvSpPr>
            <p:spPr>
              <a:xfrm>
                <a:off x="5497173" y="4397647"/>
                <a:ext cx="73780" cy="14318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412" extrusionOk="0">
                    <a:moveTo>
                      <a:pt x="2094" y="1"/>
                    </a:moveTo>
                    <a:cubicBezTo>
                      <a:pt x="1854" y="29"/>
                      <a:pt x="1529" y="57"/>
                      <a:pt x="1210" y="86"/>
                    </a:cubicBezTo>
                    <a:cubicBezTo>
                      <a:pt x="765" y="149"/>
                      <a:pt x="354" y="178"/>
                      <a:pt x="29" y="206"/>
                    </a:cubicBezTo>
                    <a:lnTo>
                      <a:pt x="0" y="206"/>
                    </a:lnTo>
                    <a:lnTo>
                      <a:pt x="0" y="263"/>
                    </a:lnTo>
                    <a:lnTo>
                      <a:pt x="0" y="326"/>
                    </a:lnTo>
                    <a:lnTo>
                      <a:pt x="0" y="383"/>
                    </a:lnTo>
                    <a:cubicBezTo>
                      <a:pt x="0" y="411"/>
                      <a:pt x="29" y="411"/>
                      <a:pt x="29" y="411"/>
                    </a:cubicBezTo>
                    <a:lnTo>
                      <a:pt x="57" y="411"/>
                    </a:lnTo>
                    <a:lnTo>
                      <a:pt x="57" y="383"/>
                    </a:lnTo>
                    <a:lnTo>
                      <a:pt x="57" y="326"/>
                    </a:lnTo>
                    <a:lnTo>
                      <a:pt x="57" y="263"/>
                    </a:lnTo>
                    <a:cubicBezTo>
                      <a:pt x="383" y="234"/>
                      <a:pt x="793" y="206"/>
                      <a:pt x="1210" y="149"/>
                    </a:cubicBezTo>
                    <a:cubicBezTo>
                      <a:pt x="1529" y="121"/>
                      <a:pt x="1854" y="86"/>
                      <a:pt x="2094" y="57"/>
                    </a:cubicBezTo>
                    <a:cubicBezTo>
                      <a:pt x="2123" y="57"/>
                      <a:pt x="2123" y="57"/>
                      <a:pt x="2123" y="29"/>
                    </a:cubicBezTo>
                    <a:cubicBezTo>
                      <a:pt x="2123" y="29"/>
                      <a:pt x="2123" y="1"/>
                      <a:pt x="2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1"/>
              <p:cNvSpPr/>
              <p:nvPr/>
            </p:nvSpPr>
            <p:spPr>
              <a:xfrm>
                <a:off x="5570919" y="4515424"/>
                <a:ext cx="7159" cy="108706"/>
              </a:xfrm>
              <a:custGeom>
                <a:avLst/>
                <a:gdLst/>
                <a:ahLst/>
                <a:cxnLst/>
                <a:rect l="l" t="t" r="r" b="b"/>
                <a:pathLst>
                  <a:path w="206" h="3128" extrusionOk="0">
                    <a:moveTo>
                      <a:pt x="57" y="1"/>
                    </a:moveTo>
                    <a:cubicBezTo>
                      <a:pt x="29" y="1"/>
                      <a:pt x="29" y="1"/>
                      <a:pt x="29" y="29"/>
                    </a:cubicBezTo>
                    <a:cubicBezTo>
                      <a:pt x="1" y="1033"/>
                      <a:pt x="29" y="2066"/>
                      <a:pt x="149" y="3099"/>
                    </a:cubicBezTo>
                    <a:cubicBezTo>
                      <a:pt x="149" y="3099"/>
                      <a:pt x="149" y="3127"/>
                      <a:pt x="178" y="3127"/>
                    </a:cubicBezTo>
                    <a:cubicBezTo>
                      <a:pt x="178" y="3127"/>
                      <a:pt x="206" y="3099"/>
                      <a:pt x="206" y="3064"/>
                    </a:cubicBezTo>
                    <a:cubicBezTo>
                      <a:pt x="86" y="2066"/>
                      <a:pt x="57" y="1033"/>
                      <a:pt x="86" y="29"/>
                    </a:cubicBezTo>
                    <a:cubicBezTo>
                      <a:pt x="86" y="1"/>
                      <a:pt x="57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1"/>
              <p:cNvSpPr/>
              <p:nvPr/>
            </p:nvSpPr>
            <p:spPr>
              <a:xfrm>
                <a:off x="5455123" y="4818294"/>
                <a:ext cx="182451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2607" extrusionOk="0">
                    <a:moveTo>
                      <a:pt x="3538" y="1"/>
                    </a:moveTo>
                    <a:cubicBezTo>
                      <a:pt x="2953" y="1"/>
                      <a:pt x="2398" y="247"/>
                      <a:pt x="1890" y="511"/>
                    </a:cubicBezTo>
                    <a:cubicBezTo>
                      <a:pt x="1359" y="779"/>
                      <a:pt x="737" y="1069"/>
                      <a:pt x="383" y="1543"/>
                    </a:cubicBezTo>
                    <a:cubicBezTo>
                      <a:pt x="354" y="1572"/>
                      <a:pt x="354" y="1600"/>
                      <a:pt x="326" y="1635"/>
                    </a:cubicBezTo>
                    <a:cubicBezTo>
                      <a:pt x="178" y="1840"/>
                      <a:pt x="1" y="2131"/>
                      <a:pt x="149" y="2399"/>
                    </a:cubicBezTo>
                    <a:cubicBezTo>
                      <a:pt x="216" y="2553"/>
                      <a:pt x="343" y="2607"/>
                      <a:pt x="497" y="2607"/>
                    </a:cubicBezTo>
                    <a:cubicBezTo>
                      <a:pt x="818" y="2607"/>
                      <a:pt x="1252" y="2370"/>
                      <a:pt x="1472" y="2307"/>
                    </a:cubicBezTo>
                    <a:cubicBezTo>
                      <a:pt x="1854" y="2194"/>
                      <a:pt x="2208" y="2046"/>
                      <a:pt x="2562" y="1925"/>
                    </a:cubicBezTo>
                    <a:cubicBezTo>
                      <a:pt x="3269" y="1664"/>
                      <a:pt x="4012" y="1458"/>
                      <a:pt x="4748" y="1423"/>
                    </a:cubicBezTo>
                    <a:cubicBezTo>
                      <a:pt x="4925" y="1423"/>
                      <a:pt x="5158" y="1423"/>
                      <a:pt x="5215" y="1246"/>
                    </a:cubicBezTo>
                    <a:cubicBezTo>
                      <a:pt x="5250" y="1190"/>
                      <a:pt x="5250" y="1105"/>
                      <a:pt x="5215" y="1041"/>
                    </a:cubicBezTo>
                    <a:cubicBezTo>
                      <a:pt x="5101" y="426"/>
                      <a:pt x="4302" y="44"/>
                      <a:pt x="3715" y="8"/>
                    </a:cubicBezTo>
                    <a:cubicBezTo>
                      <a:pt x="3656" y="3"/>
                      <a:pt x="3597" y="1"/>
                      <a:pt x="3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1"/>
              <p:cNvSpPr/>
              <p:nvPr/>
            </p:nvSpPr>
            <p:spPr>
              <a:xfrm>
                <a:off x="5334183" y="4634696"/>
                <a:ext cx="623008" cy="252790"/>
              </a:xfrm>
              <a:custGeom>
                <a:avLst/>
                <a:gdLst/>
                <a:ahLst/>
                <a:cxnLst/>
                <a:rect l="l" t="t" r="r" b="b"/>
                <a:pathLst>
                  <a:path w="17927" h="7274" extrusionOk="0">
                    <a:moveTo>
                      <a:pt x="2256" y="1"/>
                    </a:moveTo>
                    <a:cubicBezTo>
                      <a:pt x="2076" y="1"/>
                      <a:pt x="1894" y="15"/>
                      <a:pt x="1712" y="49"/>
                    </a:cubicBezTo>
                    <a:cubicBezTo>
                      <a:pt x="1267" y="134"/>
                      <a:pt x="856" y="375"/>
                      <a:pt x="531" y="693"/>
                    </a:cubicBezTo>
                    <a:cubicBezTo>
                      <a:pt x="446" y="813"/>
                      <a:pt x="354" y="933"/>
                      <a:pt x="297" y="1047"/>
                    </a:cubicBezTo>
                    <a:cubicBezTo>
                      <a:pt x="0" y="1641"/>
                      <a:pt x="241" y="2377"/>
                      <a:pt x="502" y="2935"/>
                    </a:cubicBezTo>
                    <a:cubicBezTo>
                      <a:pt x="913" y="3735"/>
                      <a:pt x="1564" y="4322"/>
                      <a:pt x="2299" y="4761"/>
                    </a:cubicBezTo>
                    <a:cubicBezTo>
                      <a:pt x="3155" y="5291"/>
                      <a:pt x="4096" y="5617"/>
                      <a:pt x="5044" y="5970"/>
                    </a:cubicBezTo>
                    <a:cubicBezTo>
                      <a:pt x="6105" y="6352"/>
                      <a:pt x="7195" y="6741"/>
                      <a:pt x="8256" y="7123"/>
                    </a:cubicBezTo>
                    <a:cubicBezTo>
                      <a:pt x="8461" y="7180"/>
                      <a:pt x="8843" y="7237"/>
                      <a:pt x="9048" y="7272"/>
                    </a:cubicBezTo>
                    <a:cubicBezTo>
                      <a:pt x="9053" y="7273"/>
                      <a:pt x="9058" y="7273"/>
                      <a:pt x="9063" y="7273"/>
                    </a:cubicBezTo>
                    <a:cubicBezTo>
                      <a:pt x="9229" y="7273"/>
                      <a:pt x="9290" y="6824"/>
                      <a:pt x="9345" y="6741"/>
                    </a:cubicBezTo>
                    <a:cubicBezTo>
                      <a:pt x="9511" y="6547"/>
                      <a:pt x="9756" y="6528"/>
                      <a:pt x="10001" y="6528"/>
                    </a:cubicBezTo>
                    <a:cubicBezTo>
                      <a:pt x="10059" y="6528"/>
                      <a:pt x="10117" y="6529"/>
                      <a:pt x="10173" y="6529"/>
                    </a:cubicBezTo>
                    <a:cubicBezTo>
                      <a:pt x="10376" y="6543"/>
                      <a:pt x="10578" y="6550"/>
                      <a:pt x="10778" y="6550"/>
                    </a:cubicBezTo>
                    <a:cubicBezTo>
                      <a:pt x="12666" y="6550"/>
                      <a:pt x="14413" y="5929"/>
                      <a:pt x="16038" y="4938"/>
                    </a:cubicBezTo>
                    <a:cubicBezTo>
                      <a:pt x="16540" y="4647"/>
                      <a:pt x="17042" y="4265"/>
                      <a:pt x="17396" y="3763"/>
                    </a:cubicBezTo>
                    <a:cubicBezTo>
                      <a:pt x="17806" y="3169"/>
                      <a:pt x="17927" y="2377"/>
                      <a:pt x="17481" y="1754"/>
                    </a:cubicBezTo>
                    <a:cubicBezTo>
                      <a:pt x="17042" y="1195"/>
                      <a:pt x="16391" y="841"/>
                      <a:pt x="15684" y="728"/>
                    </a:cubicBezTo>
                    <a:cubicBezTo>
                      <a:pt x="15547" y="701"/>
                      <a:pt x="15414" y="688"/>
                      <a:pt x="15285" y="688"/>
                    </a:cubicBezTo>
                    <a:cubicBezTo>
                      <a:pt x="14580" y="688"/>
                      <a:pt x="13983" y="1063"/>
                      <a:pt x="13385" y="1464"/>
                    </a:cubicBezTo>
                    <a:cubicBezTo>
                      <a:pt x="13328" y="1521"/>
                      <a:pt x="13236" y="1577"/>
                      <a:pt x="13151" y="1641"/>
                    </a:cubicBezTo>
                    <a:cubicBezTo>
                      <a:pt x="12793" y="1523"/>
                      <a:pt x="12398" y="1491"/>
                      <a:pt x="11997" y="1491"/>
                    </a:cubicBezTo>
                    <a:cubicBezTo>
                      <a:pt x="11701" y="1491"/>
                      <a:pt x="11402" y="1509"/>
                      <a:pt x="11114" y="1521"/>
                    </a:cubicBezTo>
                    <a:cubicBezTo>
                      <a:pt x="10853" y="1541"/>
                      <a:pt x="10587" y="1547"/>
                      <a:pt x="10320" y="1547"/>
                    </a:cubicBezTo>
                    <a:cubicBezTo>
                      <a:pt x="10027" y="1547"/>
                      <a:pt x="9731" y="1540"/>
                      <a:pt x="9435" y="1540"/>
                    </a:cubicBezTo>
                    <a:cubicBezTo>
                      <a:pt x="9268" y="1540"/>
                      <a:pt x="9102" y="1542"/>
                      <a:pt x="8935" y="1549"/>
                    </a:cubicBezTo>
                    <a:cubicBezTo>
                      <a:pt x="8638" y="1583"/>
                      <a:pt x="8388" y="1615"/>
                      <a:pt x="8136" y="1615"/>
                    </a:cubicBezTo>
                    <a:cubicBezTo>
                      <a:pt x="7914" y="1615"/>
                      <a:pt x="7690" y="1590"/>
                      <a:pt x="7428" y="1521"/>
                    </a:cubicBezTo>
                    <a:cubicBezTo>
                      <a:pt x="6134" y="1167"/>
                      <a:pt x="4896" y="580"/>
                      <a:pt x="3601" y="226"/>
                    </a:cubicBezTo>
                    <a:cubicBezTo>
                      <a:pt x="3173" y="99"/>
                      <a:pt x="2720" y="1"/>
                      <a:pt x="22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1"/>
              <p:cNvSpPr/>
              <p:nvPr/>
            </p:nvSpPr>
            <p:spPr>
              <a:xfrm>
                <a:off x="5641501" y="4714071"/>
                <a:ext cx="173102" cy="82155"/>
              </a:xfrm>
              <a:custGeom>
                <a:avLst/>
                <a:gdLst/>
                <a:ahLst/>
                <a:cxnLst/>
                <a:rect l="l" t="t" r="r" b="b"/>
                <a:pathLst>
                  <a:path w="4981" h="2364" extrusionOk="0">
                    <a:moveTo>
                      <a:pt x="4924" y="1"/>
                    </a:moveTo>
                    <a:cubicBezTo>
                      <a:pt x="4690" y="121"/>
                      <a:pt x="4450" y="213"/>
                      <a:pt x="4216" y="326"/>
                    </a:cubicBezTo>
                    <a:cubicBezTo>
                      <a:pt x="3863" y="475"/>
                      <a:pt x="3481" y="623"/>
                      <a:pt x="3127" y="857"/>
                    </a:cubicBezTo>
                    <a:cubicBezTo>
                      <a:pt x="2978" y="949"/>
                      <a:pt x="2802" y="1062"/>
                      <a:pt x="2653" y="1154"/>
                    </a:cubicBezTo>
                    <a:cubicBezTo>
                      <a:pt x="2243" y="1415"/>
                      <a:pt x="1832" y="1684"/>
                      <a:pt x="1387" y="1889"/>
                    </a:cubicBezTo>
                    <a:cubicBezTo>
                      <a:pt x="1210" y="1981"/>
                      <a:pt x="976" y="2038"/>
                      <a:pt x="736" y="2066"/>
                    </a:cubicBezTo>
                    <a:cubicBezTo>
                      <a:pt x="502" y="2158"/>
                      <a:pt x="205" y="2215"/>
                      <a:pt x="0" y="2335"/>
                    </a:cubicBezTo>
                    <a:lnTo>
                      <a:pt x="0" y="2363"/>
                    </a:lnTo>
                    <a:lnTo>
                      <a:pt x="28" y="2363"/>
                    </a:lnTo>
                    <a:cubicBezTo>
                      <a:pt x="241" y="2271"/>
                      <a:pt x="502" y="2215"/>
                      <a:pt x="771" y="2123"/>
                    </a:cubicBezTo>
                    <a:cubicBezTo>
                      <a:pt x="1005" y="2066"/>
                      <a:pt x="1210" y="2010"/>
                      <a:pt x="1415" y="1946"/>
                    </a:cubicBezTo>
                    <a:cubicBezTo>
                      <a:pt x="1861" y="1741"/>
                      <a:pt x="2271" y="1479"/>
                      <a:pt x="2681" y="1210"/>
                    </a:cubicBezTo>
                    <a:cubicBezTo>
                      <a:pt x="2830" y="1097"/>
                      <a:pt x="3007" y="1005"/>
                      <a:pt x="3155" y="885"/>
                    </a:cubicBezTo>
                    <a:cubicBezTo>
                      <a:pt x="3509" y="680"/>
                      <a:pt x="3891" y="531"/>
                      <a:pt x="4245" y="390"/>
                    </a:cubicBezTo>
                    <a:cubicBezTo>
                      <a:pt x="4485" y="269"/>
                      <a:pt x="4719" y="177"/>
                      <a:pt x="4952" y="64"/>
                    </a:cubicBezTo>
                    <a:cubicBezTo>
                      <a:pt x="4980" y="36"/>
                      <a:pt x="4980" y="36"/>
                      <a:pt x="49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1"/>
              <p:cNvSpPr/>
              <p:nvPr/>
            </p:nvSpPr>
            <p:spPr>
              <a:xfrm>
                <a:off x="5653769" y="4825940"/>
                <a:ext cx="142381" cy="129523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3727" extrusionOk="0">
                    <a:moveTo>
                      <a:pt x="680" y="0"/>
                    </a:moveTo>
                    <a:cubicBezTo>
                      <a:pt x="560" y="262"/>
                      <a:pt x="447" y="496"/>
                      <a:pt x="326" y="764"/>
                    </a:cubicBezTo>
                    <a:cubicBezTo>
                      <a:pt x="298" y="885"/>
                      <a:pt x="241" y="1026"/>
                      <a:pt x="178" y="1146"/>
                    </a:cubicBezTo>
                    <a:cubicBezTo>
                      <a:pt x="149" y="1238"/>
                      <a:pt x="1" y="1415"/>
                      <a:pt x="65" y="1500"/>
                    </a:cubicBezTo>
                    <a:cubicBezTo>
                      <a:pt x="121" y="1529"/>
                      <a:pt x="326" y="1557"/>
                      <a:pt x="383" y="1557"/>
                    </a:cubicBezTo>
                    <a:cubicBezTo>
                      <a:pt x="503" y="1592"/>
                      <a:pt x="623" y="1649"/>
                      <a:pt x="737" y="1677"/>
                    </a:cubicBezTo>
                    <a:cubicBezTo>
                      <a:pt x="885" y="1797"/>
                      <a:pt x="1126" y="1854"/>
                      <a:pt x="1303" y="1974"/>
                    </a:cubicBezTo>
                    <a:cubicBezTo>
                      <a:pt x="1508" y="2087"/>
                      <a:pt x="1713" y="2300"/>
                      <a:pt x="1918" y="2441"/>
                    </a:cubicBezTo>
                    <a:cubicBezTo>
                      <a:pt x="2328" y="2795"/>
                      <a:pt x="2746" y="3149"/>
                      <a:pt x="3184" y="3502"/>
                    </a:cubicBezTo>
                    <a:cubicBezTo>
                      <a:pt x="3310" y="3604"/>
                      <a:pt x="3457" y="3727"/>
                      <a:pt x="3624" y="3727"/>
                    </a:cubicBezTo>
                    <a:cubicBezTo>
                      <a:pt x="3654" y="3727"/>
                      <a:pt x="3684" y="3723"/>
                      <a:pt x="3715" y="3714"/>
                    </a:cubicBezTo>
                    <a:cubicBezTo>
                      <a:pt x="3920" y="3651"/>
                      <a:pt x="4012" y="3389"/>
                      <a:pt x="4040" y="3184"/>
                    </a:cubicBezTo>
                    <a:cubicBezTo>
                      <a:pt x="4097" y="2561"/>
                      <a:pt x="3863" y="2151"/>
                      <a:pt x="3453" y="1705"/>
                    </a:cubicBezTo>
                    <a:cubicBezTo>
                      <a:pt x="3128" y="1380"/>
                      <a:pt x="2717" y="1062"/>
                      <a:pt x="2477" y="616"/>
                    </a:cubicBezTo>
                    <a:cubicBezTo>
                      <a:pt x="2364" y="382"/>
                      <a:pt x="2215" y="142"/>
                      <a:pt x="1918" y="142"/>
                    </a:cubicBezTo>
                    <a:cubicBezTo>
                      <a:pt x="1769" y="142"/>
                      <a:pt x="1621" y="177"/>
                      <a:pt x="1444" y="206"/>
                    </a:cubicBezTo>
                    <a:cubicBezTo>
                      <a:pt x="1415" y="208"/>
                      <a:pt x="1386" y="210"/>
                      <a:pt x="1358" y="210"/>
                    </a:cubicBezTo>
                    <a:cubicBezTo>
                      <a:pt x="1106" y="210"/>
                      <a:pt x="890" y="102"/>
                      <a:pt x="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1"/>
              <p:cNvSpPr/>
              <p:nvPr/>
            </p:nvSpPr>
            <p:spPr>
              <a:xfrm>
                <a:off x="5612969" y="4475980"/>
                <a:ext cx="242677" cy="254284"/>
              </a:xfrm>
              <a:custGeom>
                <a:avLst/>
                <a:gdLst/>
                <a:ahLst/>
                <a:cxnLst/>
                <a:rect l="l" t="t" r="r" b="b"/>
                <a:pathLst>
                  <a:path w="6983" h="7317" extrusionOk="0">
                    <a:moveTo>
                      <a:pt x="5454" y="0"/>
                    </a:moveTo>
                    <a:cubicBezTo>
                      <a:pt x="4901" y="0"/>
                      <a:pt x="4358" y="478"/>
                      <a:pt x="4245" y="1136"/>
                    </a:cubicBezTo>
                    <a:cubicBezTo>
                      <a:pt x="4125" y="1758"/>
                      <a:pt x="4097" y="2345"/>
                      <a:pt x="4125" y="2961"/>
                    </a:cubicBezTo>
                    <a:cubicBezTo>
                      <a:pt x="4153" y="3286"/>
                      <a:pt x="4153" y="3583"/>
                      <a:pt x="4181" y="3909"/>
                    </a:cubicBezTo>
                    <a:cubicBezTo>
                      <a:pt x="4181" y="4086"/>
                      <a:pt x="4210" y="4234"/>
                      <a:pt x="4210" y="4411"/>
                    </a:cubicBezTo>
                    <a:cubicBezTo>
                      <a:pt x="4210" y="4496"/>
                      <a:pt x="4273" y="4616"/>
                      <a:pt x="4245" y="4729"/>
                    </a:cubicBezTo>
                    <a:cubicBezTo>
                      <a:pt x="4245" y="4850"/>
                      <a:pt x="4245" y="4821"/>
                      <a:pt x="4153" y="4878"/>
                    </a:cubicBezTo>
                    <a:cubicBezTo>
                      <a:pt x="4033" y="4906"/>
                      <a:pt x="3920" y="4942"/>
                      <a:pt x="3799" y="4970"/>
                    </a:cubicBezTo>
                    <a:cubicBezTo>
                      <a:pt x="3361" y="5083"/>
                      <a:pt x="2915" y="5203"/>
                      <a:pt x="2441" y="5352"/>
                    </a:cubicBezTo>
                    <a:cubicBezTo>
                      <a:pt x="2236" y="5408"/>
                      <a:pt x="2003" y="5472"/>
                      <a:pt x="1797" y="5500"/>
                    </a:cubicBezTo>
                    <a:cubicBezTo>
                      <a:pt x="1500" y="5557"/>
                      <a:pt x="1203" y="5677"/>
                      <a:pt x="913" y="5734"/>
                    </a:cubicBezTo>
                    <a:cubicBezTo>
                      <a:pt x="616" y="5790"/>
                      <a:pt x="319" y="6003"/>
                      <a:pt x="142" y="6236"/>
                    </a:cubicBezTo>
                    <a:cubicBezTo>
                      <a:pt x="29" y="6441"/>
                      <a:pt x="1" y="6710"/>
                      <a:pt x="57" y="6915"/>
                    </a:cubicBezTo>
                    <a:cubicBezTo>
                      <a:pt x="114" y="7064"/>
                      <a:pt x="177" y="7120"/>
                      <a:pt x="234" y="7149"/>
                    </a:cubicBezTo>
                    <a:cubicBezTo>
                      <a:pt x="319" y="7205"/>
                      <a:pt x="439" y="7205"/>
                      <a:pt x="588" y="7205"/>
                    </a:cubicBezTo>
                    <a:cubicBezTo>
                      <a:pt x="1134" y="7258"/>
                      <a:pt x="1816" y="7317"/>
                      <a:pt x="2525" y="7317"/>
                    </a:cubicBezTo>
                    <a:cubicBezTo>
                      <a:pt x="4186" y="7317"/>
                      <a:pt x="6001" y="6996"/>
                      <a:pt x="6601" y="5529"/>
                    </a:cubicBezTo>
                    <a:cubicBezTo>
                      <a:pt x="6926" y="4701"/>
                      <a:pt x="6983" y="3817"/>
                      <a:pt x="6955" y="2904"/>
                    </a:cubicBezTo>
                    <a:cubicBezTo>
                      <a:pt x="6926" y="2112"/>
                      <a:pt x="6806" y="1192"/>
                      <a:pt x="6332" y="520"/>
                    </a:cubicBezTo>
                    <a:cubicBezTo>
                      <a:pt x="6088" y="155"/>
                      <a:pt x="5770" y="0"/>
                      <a:pt x="5454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1"/>
              <p:cNvSpPr/>
              <p:nvPr/>
            </p:nvSpPr>
            <p:spPr>
              <a:xfrm>
                <a:off x="5585202" y="4217489"/>
                <a:ext cx="138419" cy="124900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3594" extrusionOk="0">
                    <a:moveTo>
                      <a:pt x="1872" y="0"/>
                    </a:moveTo>
                    <a:cubicBezTo>
                      <a:pt x="1778" y="0"/>
                      <a:pt x="1684" y="9"/>
                      <a:pt x="1592" y="28"/>
                    </a:cubicBezTo>
                    <a:cubicBezTo>
                      <a:pt x="1535" y="56"/>
                      <a:pt x="1507" y="56"/>
                      <a:pt x="1443" y="56"/>
                    </a:cubicBezTo>
                    <a:cubicBezTo>
                      <a:pt x="856" y="233"/>
                      <a:pt x="382" y="735"/>
                      <a:pt x="149" y="1322"/>
                    </a:cubicBezTo>
                    <a:cubicBezTo>
                      <a:pt x="0" y="1676"/>
                      <a:pt x="587" y="1648"/>
                      <a:pt x="800" y="1676"/>
                    </a:cubicBezTo>
                    <a:cubicBezTo>
                      <a:pt x="941" y="1676"/>
                      <a:pt x="1061" y="1704"/>
                      <a:pt x="1182" y="1704"/>
                    </a:cubicBezTo>
                    <a:cubicBezTo>
                      <a:pt x="1472" y="1733"/>
                      <a:pt x="1769" y="1733"/>
                      <a:pt x="2038" y="1733"/>
                    </a:cubicBezTo>
                    <a:cubicBezTo>
                      <a:pt x="2476" y="1733"/>
                      <a:pt x="2179" y="2086"/>
                      <a:pt x="2420" y="2263"/>
                    </a:cubicBezTo>
                    <a:cubicBezTo>
                      <a:pt x="2596" y="2383"/>
                      <a:pt x="2710" y="2504"/>
                      <a:pt x="2802" y="2681"/>
                    </a:cubicBezTo>
                    <a:cubicBezTo>
                      <a:pt x="2858" y="2886"/>
                      <a:pt x="2886" y="3091"/>
                      <a:pt x="3007" y="3268"/>
                    </a:cubicBezTo>
                    <a:cubicBezTo>
                      <a:pt x="3035" y="3296"/>
                      <a:pt x="3063" y="3324"/>
                      <a:pt x="3099" y="3388"/>
                    </a:cubicBezTo>
                    <a:cubicBezTo>
                      <a:pt x="3184" y="3445"/>
                      <a:pt x="3240" y="3537"/>
                      <a:pt x="3304" y="3593"/>
                    </a:cubicBezTo>
                    <a:cubicBezTo>
                      <a:pt x="3332" y="3565"/>
                      <a:pt x="3360" y="3537"/>
                      <a:pt x="3360" y="3473"/>
                    </a:cubicBezTo>
                    <a:cubicBezTo>
                      <a:pt x="3658" y="2681"/>
                      <a:pt x="3983" y="1796"/>
                      <a:pt x="3537" y="997"/>
                    </a:cubicBezTo>
                    <a:cubicBezTo>
                      <a:pt x="3228" y="434"/>
                      <a:pt x="2534" y="0"/>
                      <a:pt x="1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1"/>
              <p:cNvSpPr/>
              <p:nvPr/>
            </p:nvSpPr>
            <p:spPr>
              <a:xfrm>
                <a:off x="5453176" y="4677893"/>
                <a:ext cx="229401" cy="152007"/>
              </a:xfrm>
              <a:custGeom>
                <a:avLst/>
                <a:gdLst/>
                <a:ahLst/>
                <a:cxnLst/>
                <a:rect l="l" t="t" r="r" b="b"/>
                <a:pathLst>
                  <a:path w="6601" h="4374" extrusionOk="0">
                    <a:moveTo>
                      <a:pt x="21" y="0"/>
                    </a:moveTo>
                    <a:cubicBezTo>
                      <a:pt x="13" y="0"/>
                      <a:pt x="0" y="16"/>
                      <a:pt x="0" y="16"/>
                    </a:cubicBezTo>
                    <a:cubicBezTo>
                      <a:pt x="0" y="44"/>
                      <a:pt x="0" y="44"/>
                      <a:pt x="28" y="44"/>
                    </a:cubicBezTo>
                    <a:cubicBezTo>
                      <a:pt x="793" y="398"/>
                      <a:pt x="1500" y="957"/>
                      <a:pt x="2179" y="1459"/>
                    </a:cubicBezTo>
                    <a:cubicBezTo>
                      <a:pt x="2533" y="1749"/>
                      <a:pt x="2887" y="2018"/>
                      <a:pt x="3269" y="2280"/>
                    </a:cubicBezTo>
                    <a:cubicBezTo>
                      <a:pt x="4301" y="2959"/>
                      <a:pt x="5419" y="3461"/>
                      <a:pt x="6544" y="3963"/>
                    </a:cubicBezTo>
                    <a:cubicBezTo>
                      <a:pt x="6509" y="4020"/>
                      <a:pt x="6480" y="4084"/>
                      <a:pt x="6480" y="4140"/>
                    </a:cubicBezTo>
                    <a:cubicBezTo>
                      <a:pt x="6452" y="4197"/>
                      <a:pt x="6424" y="4260"/>
                      <a:pt x="6395" y="4317"/>
                    </a:cubicBezTo>
                    <a:cubicBezTo>
                      <a:pt x="6395" y="4345"/>
                      <a:pt x="6395" y="4345"/>
                      <a:pt x="6424" y="4345"/>
                    </a:cubicBezTo>
                    <a:lnTo>
                      <a:pt x="6424" y="4374"/>
                    </a:lnTo>
                    <a:lnTo>
                      <a:pt x="6452" y="4345"/>
                    </a:lnTo>
                    <a:cubicBezTo>
                      <a:pt x="6480" y="4289"/>
                      <a:pt x="6509" y="4197"/>
                      <a:pt x="6509" y="4140"/>
                    </a:cubicBezTo>
                    <a:cubicBezTo>
                      <a:pt x="6544" y="4084"/>
                      <a:pt x="6572" y="4020"/>
                      <a:pt x="6601" y="3963"/>
                    </a:cubicBezTo>
                    <a:lnTo>
                      <a:pt x="6601" y="3935"/>
                    </a:lnTo>
                    <a:lnTo>
                      <a:pt x="6572" y="3935"/>
                    </a:lnTo>
                    <a:cubicBezTo>
                      <a:pt x="5483" y="3433"/>
                      <a:pt x="4330" y="2902"/>
                      <a:pt x="3297" y="2223"/>
                    </a:cubicBezTo>
                    <a:cubicBezTo>
                      <a:pt x="2915" y="1990"/>
                      <a:pt x="2561" y="1692"/>
                      <a:pt x="2207" y="1431"/>
                    </a:cubicBezTo>
                    <a:cubicBezTo>
                      <a:pt x="1528" y="900"/>
                      <a:pt x="821" y="370"/>
                      <a:pt x="28" y="16"/>
                    </a:cubicBezTo>
                    <a:cubicBezTo>
                      <a:pt x="28" y="4"/>
                      <a:pt x="25" y="0"/>
                      <a:pt x="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1"/>
              <p:cNvSpPr/>
              <p:nvPr/>
            </p:nvSpPr>
            <p:spPr>
              <a:xfrm>
                <a:off x="5610745" y="4321400"/>
                <a:ext cx="22659" cy="1285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370" extrusionOk="0">
                    <a:moveTo>
                      <a:pt x="616" y="0"/>
                    </a:moveTo>
                    <a:cubicBezTo>
                      <a:pt x="608" y="0"/>
                      <a:pt x="595" y="16"/>
                      <a:pt x="595" y="16"/>
                    </a:cubicBezTo>
                    <a:cubicBezTo>
                      <a:pt x="560" y="129"/>
                      <a:pt x="475" y="221"/>
                      <a:pt x="383" y="278"/>
                    </a:cubicBezTo>
                    <a:cubicBezTo>
                      <a:pt x="303" y="298"/>
                      <a:pt x="219" y="318"/>
                      <a:pt x="147" y="318"/>
                    </a:cubicBezTo>
                    <a:cubicBezTo>
                      <a:pt x="117" y="318"/>
                      <a:pt x="89" y="314"/>
                      <a:pt x="65" y="306"/>
                    </a:cubicBezTo>
                    <a:cubicBezTo>
                      <a:pt x="53" y="297"/>
                      <a:pt x="42" y="293"/>
                      <a:pt x="32" y="293"/>
                    </a:cubicBezTo>
                    <a:cubicBezTo>
                      <a:pt x="13" y="293"/>
                      <a:pt x="1" y="306"/>
                      <a:pt x="1" y="306"/>
                    </a:cubicBezTo>
                    <a:cubicBezTo>
                      <a:pt x="1" y="334"/>
                      <a:pt x="1" y="334"/>
                      <a:pt x="29" y="334"/>
                    </a:cubicBezTo>
                    <a:cubicBezTo>
                      <a:pt x="65" y="370"/>
                      <a:pt x="121" y="370"/>
                      <a:pt x="178" y="370"/>
                    </a:cubicBezTo>
                    <a:cubicBezTo>
                      <a:pt x="270" y="370"/>
                      <a:pt x="326" y="370"/>
                      <a:pt x="418" y="306"/>
                    </a:cubicBezTo>
                    <a:cubicBezTo>
                      <a:pt x="531" y="249"/>
                      <a:pt x="623" y="157"/>
                      <a:pt x="652" y="44"/>
                    </a:cubicBezTo>
                    <a:cubicBezTo>
                      <a:pt x="652" y="16"/>
                      <a:pt x="652" y="16"/>
                      <a:pt x="623" y="16"/>
                    </a:cubicBezTo>
                    <a:cubicBezTo>
                      <a:pt x="623" y="4"/>
                      <a:pt x="620" y="0"/>
                      <a:pt x="6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1"/>
              <p:cNvSpPr/>
              <p:nvPr/>
            </p:nvSpPr>
            <p:spPr>
              <a:xfrm>
                <a:off x="5664091" y="4287203"/>
                <a:ext cx="35378" cy="33223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956" extrusionOk="0">
                    <a:moveTo>
                      <a:pt x="477" y="0"/>
                    </a:moveTo>
                    <a:cubicBezTo>
                      <a:pt x="274" y="0"/>
                      <a:pt x="67" y="136"/>
                      <a:pt x="1" y="377"/>
                    </a:cubicBezTo>
                    <a:lnTo>
                      <a:pt x="298" y="936"/>
                    </a:lnTo>
                    <a:cubicBezTo>
                      <a:pt x="346" y="949"/>
                      <a:pt x="392" y="955"/>
                      <a:pt x="436" y="955"/>
                    </a:cubicBezTo>
                    <a:cubicBezTo>
                      <a:pt x="796" y="955"/>
                      <a:pt x="1018" y="551"/>
                      <a:pt x="885" y="293"/>
                    </a:cubicBezTo>
                    <a:cubicBezTo>
                      <a:pt x="806" y="92"/>
                      <a:pt x="643" y="0"/>
                      <a:pt x="477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1"/>
              <p:cNvSpPr/>
              <p:nvPr/>
            </p:nvSpPr>
            <p:spPr>
              <a:xfrm>
                <a:off x="5669269" y="4294501"/>
                <a:ext cx="14283" cy="1000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88" extrusionOk="0">
                    <a:moveTo>
                      <a:pt x="271" y="0"/>
                    </a:moveTo>
                    <a:cubicBezTo>
                      <a:pt x="219" y="0"/>
                      <a:pt x="168" y="14"/>
                      <a:pt x="114" y="47"/>
                    </a:cubicBezTo>
                    <a:cubicBezTo>
                      <a:pt x="29" y="111"/>
                      <a:pt x="1" y="196"/>
                      <a:pt x="1" y="259"/>
                    </a:cubicBezTo>
                    <a:cubicBezTo>
                      <a:pt x="1" y="288"/>
                      <a:pt x="1" y="288"/>
                      <a:pt x="29" y="288"/>
                    </a:cubicBezTo>
                    <a:cubicBezTo>
                      <a:pt x="29" y="288"/>
                      <a:pt x="57" y="288"/>
                      <a:pt x="57" y="259"/>
                    </a:cubicBezTo>
                    <a:cubicBezTo>
                      <a:pt x="57" y="196"/>
                      <a:pt x="85" y="139"/>
                      <a:pt x="149" y="111"/>
                    </a:cubicBezTo>
                    <a:cubicBezTo>
                      <a:pt x="182" y="74"/>
                      <a:pt x="223" y="59"/>
                      <a:pt x="270" y="59"/>
                    </a:cubicBezTo>
                    <a:cubicBezTo>
                      <a:pt x="305" y="59"/>
                      <a:pt x="343" y="67"/>
                      <a:pt x="383" y="83"/>
                    </a:cubicBezTo>
                    <a:lnTo>
                      <a:pt x="411" y="47"/>
                    </a:lnTo>
                    <a:cubicBezTo>
                      <a:pt x="411" y="19"/>
                      <a:pt x="411" y="19"/>
                      <a:pt x="383" y="19"/>
                    </a:cubicBezTo>
                    <a:cubicBezTo>
                      <a:pt x="344" y="7"/>
                      <a:pt x="308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1"/>
              <p:cNvSpPr/>
              <p:nvPr/>
            </p:nvSpPr>
            <p:spPr>
              <a:xfrm>
                <a:off x="5746976" y="4431357"/>
                <a:ext cx="106725" cy="137446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955" extrusionOk="0">
                    <a:moveTo>
                      <a:pt x="1655" y="0"/>
                    </a:moveTo>
                    <a:lnTo>
                      <a:pt x="0" y="1507"/>
                    </a:lnTo>
                    <a:cubicBezTo>
                      <a:pt x="120" y="2009"/>
                      <a:pt x="149" y="3099"/>
                      <a:pt x="149" y="3955"/>
                    </a:cubicBezTo>
                    <a:cubicBezTo>
                      <a:pt x="474" y="3926"/>
                      <a:pt x="799" y="3863"/>
                      <a:pt x="1097" y="3806"/>
                    </a:cubicBezTo>
                    <a:cubicBezTo>
                      <a:pt x="1769" y="3686"/>
                      <a:pt x="2419" y="3481"/>
                      <a:pt x="3070" y="3219"/>
                    </a:cubicBezTo>
                    <a:cubicBezTo>
                      <a:pt x="2865" y="2009"/>
                      <a:pt x="2540" y="856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1"/>
              <p:cNvSpPr/>
              <p:nvPr/>
            </p:nvSpPr>
            <p:spPr>
              <a:xfrm>
                <a:off x="5509476" y="4735722"/>
                <a:ext cx="248828" cy="12302"/>
              </a:xfrm>
              <a:custGeom>
                <a:avLst/>
                <a:gdLst/>
                <a:ahLst/>
                <a:cxnLst/>
                <a:rect l="l" t="t" r="r" b="b"/>
                <a:pathLst>
                  <a:path w="7160" h="354" extrusionOk="0">
                    <a:moveTo>
                      <a:pt x="177" y="0"/>
                    </a:moveTo>
                    <a:cubicBezTo>
                      <a:pt x="85" y="0"/>
                      <a:pt x="0" y="57"/>
                      <a:pt x="0" y="177"/>
                    </a:cubicBezTo>
                    <a:cubicBezTo>
                      <a:pt x="0" y="262"/>
                      <a:pt x="85" y="354"/>
                      <a:pt x="177" y="354"/>
                    </a:cubicBezTo>
                    <a:lnTo>
                      <a:pt x="6983" y="354"/>
                    </a:lnTo>
                    <a:cubicBezTo>
                      <a:pt x="7075" y="354"/>
                      <a:pt x="7159" y="262"/>
                      <a:pt x="7159" y="177"/>
                    </a:cubicBezTo>
                    <a:cubicBezTo>
                      <a:pt x="7159" y="57"/>
                      <a:pt x="7075" y="0"/>
                      <a:pt x="69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1"/>
              <p:cNvSpPr/>
              <p:nvPr/>
            </p:nvSpPr>
            <p:spPr>
              <a:xfrm>
                <a:off x="5465444" y="4626042"/>
                <a:ext cx="252060" cy="112668"/>
              </a:xfrm>
              <a:custGeom>
                <a:avLst/>
                <a:gdLst/>
                <a:ahLst/>
                <a:cxnLst/>
                <a:rect l="l" t="t" r="r" b="b"/>
                <a:pathLst>
                  <a:path w="7253" h="3242" extrusionOk="0">
                    <a:moveTo>
                      <a:pt x="178" y="1"/>
                    </a:moveTo>
                    <a:cubicBezTo>
                      <a:pt x="86" y="1"/>
                      <a:pt x="1" y="93"/>
                      <a:pt x="57" y="206"/>
                    </a:cubicBezTo>
                    <a:lnTo>
                      <a:pt x="1296" y="3241"/>
                    </a:lnTo>
                    <a:lnTo>
                      <a:pt x="7252" y="3241"/>
                    </a:lnTo>
                    <a:lnTo>
                      <a:pt x="5950" y="93"/>
                    </a:lnTo>
                    <a:cubicBezTo>
                      <a:pt x="5922" y="29"/>
                      <a:pt x="5894" y="1"/>
                      <a:pt x="5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1"/>
              <p:cNvSpPr/>
              <p:nvPr/>
            </p:nvSpPr>
            <p:spPr>
              <a:xfrm>
                <a:off x="5567721" y="4671047"/>
                <a:ext cx="29783" cy="2265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2" extrusionOk="0">
                    <a:moveTo>
                      <a:pt x="326" y="64"/>
                    </a:moveTo>
                    <a:cubicBezTo>
                      <a:pt x="503" y="64"/>
                      <a:pt x="708" y="177"/>
                      <a:pt x="772" y="326"/>
                    </a:cubicBezTo>
                    <a:cubicBezTo>
                      <a:pt x="800" y="418"/>
                      <a:pt x="800" y="475"/>
                      <a:pt x="772" y="503"/>
                    </a:cubicBezTo>
                    <a:cubicBezTo>
                      <a:pt x="708" y="567"/>
                      <a:pt x="652" y="595"/>
                      <a:pt x="560" y="595"/>
                    </a:cubicBezTo>
                    <a:cubicBezTo>
                      <a:pt x="355" y="595"/>
                      <a:pt x="149" y="475"/>
                      <a:pt x="93" y="326"/>
                    </a:cubicBezTo>
                    <a:cubicBezTo>
                      <a:pt x="64" y="269"/>
                      <a:pt x="93" y="213"/>
                      <a:pt x="121" y="149"/>
                    </a:cubicBezTo>
                    <a:cubicBezTo>
                      <a:pt x="149" y="93"/>
                      <a:pt x="241" y="64"/>
                      <a:pt x="326" y="64"/>
                    </a:cubicBezTo>
                    <a:close/>
                    <a:moveTo>
                      <a:pt x="326" y="1"/>
                    </a:moveTo>
                    <a:cubicBezTo>
                      <a:pt x="206" y="1"/>
                      <a:pt x="121" y="36"/>
                      <a:pt x="64" y="121"/>
                    </a:cubicBezTo>
                    <a:cubicBezTo>
                      <a:pt x="29" y="177"/>
                      <a:pt x="1" y="269"/>
                      <a:pt x="29" y="326"/>
                    </a:cubicBezTo>
                    <a:cubicBezTo>
                      <a:pt x="121" y="503"/>
                      <a:pt x="326" y="651"/>
                      <a:pt x="560" y="651"/>
                    </a:cubicBezTo>
                    <a:cubicBezTo>
                      <a:pt x="652" y="651"/>
                      <a:pt x="772" y="623"/>
                      <a:pt x="800" y="531"/>
                    </a:cubicBezTo>
                    <a:cubicBezTo>
                      <a:pt x="857" y="475"/>
                      <a:pt x="857" y="418"/>
                      <a:pt x="829" y="326"/>
                    </a:cubicBezTo>
                    <a:cubicBezTo>
                      <a:pt x="772" y="149"/>
                      <a:pt x="531" y="1"/>
                      <a:pt x="3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1"/>
              <p:cNvSpPr/>
              <p:nvPr/>
            </p:nvSpPr>
            <p:spPr>
              <a:xfrm>
                <a:off x="5640493" y="4353650"/>
                <a:ext cx="18488" cy="1748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03" extrusionOk="0">
                    <a:moveTo>
                      <a:pt x="531" y="1"/>
                    </a:moveTo>
                    <a:cubicBezTo>
                      <a:pt x="383" y="85"/>
                      <a:pt x="178" y="149"/>
                      <a:pt x="1" y="149"/>
                    </a:cubicBezTo>
                    <a:lnTo>
                      <a:pt x="1" y="503"/>
                    </a:lnTo>
                    <a:cubicBezTo>
                      <a:pt x="234" y="411"/>
                      <a:pt x="447" y="234"/>
                      <a:pt x="5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1"/>
              <p:cNvSpPr/>
              <p:nvPr/>
            </p:nvSpPr>
            <p:spPr>
              <a:xfrm>
                <a:off x="5257971" y="4238828"/>
                <a:ext cx="103041" cy="82224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366" extrusionOk="0">
                    <a:moveTo>
                      <a:pt x="1160" y="1"/>
                    </a:moveTo>
                    <a:cubicBezTo>
                      <a:pt x="1132" y="1"/>
                      <a:pt x="1047" y="29"/>
                      <a:pt x="1104" y="57"/>
                    </a:cubicBezTo>
                    <a:cubicBezTo>
                      <a:pt x="1132" y="93"/>
                      <a:pt x="1160" y="121"/>
                      <a:pt x="1224" y="149"/>
                    </a:cubicBezTo>
                    <a:cubicBezTo>
                      <a:pt x="1252" y="149"/>
                      <a:pt x="1281" y="178"/>
                      <a:pt x="1309" y="206"/>
                    </a:cubicBezTo>
                    <a:cubicBezTo>
                      <a:pt x="1401" y="298"/>
                      <a:pt x="1486" y="355"/>
                      <a:pt x="1549" y="447"/>
                    </a:cubicBezTo>
                    <a:cubicBezTo>
                      <a:pt x="1634" y="560"/>
                      <a:pt x="1663" y="708"/>
                      <a:pt x="1726" y="829"/>
                    </a:cubicBezTo>
                    <a:cubicBezTo>
                      <a:pt x="1755" y="1034"/>
                      <a:pt x="1726" y="1295"/>
                      <a:pt x="1457" y="1295"/>
                    </a:cubicBezTo>
                    <a:cubicBezTo>
                      <a:pt x="1443" y="1298"/>
                      <a:pt x="1429" y="1299"/>
                      <a:pt x="1415" y="1299"/>
                    </a:cubicBezTo>
                    <a:cubicBezTo>
                      <a:pt x="1192" y="1299"/>
                      <a:pt x="944" y="1051"/>
                      <a:pt x="778" y="885"/>
                    </a:cubicBezTo>
                    <a:cubicBezTo>
                      <a:pt x="665" y="765"/>
                      <a:pt x="517" y="588"/>
                      <a:pt x="340" y="503"/>
                    </a:cubicBezTo>
                    <a:cubicBezTo>
                      <a:pt x="317" y="496"/>
                      <a:pt x="294" y="492"/>
                      <a:pt x="272" y="492"/>
                    </a:cubicBezTo>
                    <a:cubicBezTo>
                      <a:pt x="122" y="492"/>
                      <a:pt x="1" y="646"/>
                      <a:pt x="99" y="800"/>
                    </a:cubicBezTo>
                    <a:cubicBezTo>
                      <a:pt x="163" y="857"/>
                      <a:pt x="219" y="913"/>
                      <a:pt x="276" y="1005"/>
                    </a:cubicBezTo>
                    <a:cubicBezTo>
                      <a:pt x="311" y="1034"/>
                      <a:pt x="340" y="1119"/>
                      <a:pt x="368" y="1182"/>
                    </a:cubicBezTo>
                    <a:cubicBezTo>
                      <a:pt x="488" y="1416"/>
                      <a:pt x="630" y="1649"/>
                      <a:pt x="807" y="1861"/>
                    </a:cubicBezTo>
                    <a:cubicBezTo>
                      <a:pt x="1132" y="2215"/>
                      <a:pt x="1514" y="2272"/>
                      <a:pt x="1960" y="2357"/>
                    </a:cubicBezTo>
                    <a:cubicBezTo>
                      <a:pt x="2011" y="2363"/>
                      <a:pt x="2061" y="2366"/>
                      <a:pt x="2110" y="2366"/>
                    </a:cubicBezTo>
                    <a:cubicBezTo>
                      <a:pt x="2345" y="2366"/>
                      <a:pt x="2554" y="2293"/>
                      <a:pt x="2724" y="2123"/>
                    </a:cubicBezTo>
                    <a:cubicBezTo>
                      <a:pt x="2752" y="2123"/>
                      <a:pt x="2752" y="2095"/>
                      <a:pt x="2787" y="2095"/>
                    </a:cubicBezTo>
                    <a:cubicBezTo>
                      <a:pt x="2844" y="2038"/>
                      <a:pt x="2901" y="1975"/>
                      <a:pt x="2929" y="1890"/>
                    </a:cubicBezTo>
                    <a:cubicBezTo>
                      <a:pt x="2964" y="1798"/>
                      <a:pt x="2964" y="1685"/>
                      <a:pt x="2964" y="1593"/>
                    </a:cubicBezTo>
                    <a:cubicBezTo>
                      <a:pt x="2964" y="1387"/>
                      <a:pt x="2929" y="1182"/>
                      <a:pt x="2872" y="1005"/>
                    </a:cubicBezTo>
                    <a:cubicBezTo>
                      <a:pt x="2844" y="913"/>
                      <a:pt x="2787" y="829"/>
                      <a:pt x="2724" y="737"/>
                    </a:cubicBezTo>
                    <a:cubicBezTo>
                      <a:pt x="2695" y="652"/>
                      <a:pt x="2639" y="560"/>
                      <a:pt x="2547" y="503"/>
                    </a:cubicBezTo>
                    <a:cubicBezTo>
                      <a:pt x="2462" y="411"/>
                      <a:pt x="2370" y="355"/>
                      <a:pt x="2257" y="270"/>
                    </a:cubicBezTo>
                    <a:cubicBezTo>
                      <a:pt x="2193" y="234"/>
                      <a:pt x="2165" y="206"/>
                      <a:pt x="2108" y="178"/>
                    </a:cubicBezTo>
                    <a:cubicBezTo>
                      <a:pt x="2045" y="149"/>
                      <a:pt x="1988" y="121"/>
                      <a:pt x="1931" y="93"/>
                    </a:cubicBezTo>
                    <a:cubicBezTo>
                      <a:pt x="1811" y="57"/>
                      <a:pt x="1663" y="29"/>
                      <a:pt x="1514" y="29"/>
                    </a:cubicBezTo>
                    <a:cubicBezTo>
                      <a:pt x="1401" y="1"/>
                      <a:pt x="1281" y="1"/>
                      <a:pt x="1160" y="1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1"/>
              <p:cNvSpPr/>
              <p:nvPr/>
            </p:nvSpPr>
            <p:spPr>
              <a:xfrm>
                <a:off x="5244174" y="4208662"/>
                <a:ext cx="8167" cy="23076"/>
              </a:xfrm>
              <a:custGeom>
                <a:avLst/>
                <a:gdLst/>
                <a:ahLst/>
                <a:cxnLst/>
                <a:rect l="l" t="t" r="r" b="b"/>
                <a:pathLst>
                  <a:path w="235" h="664" extrusionOk="0">
                    <a:moveTo>
                      <a:pt x="152" y="0"/>
                    </a:moveTo>
                    <a:cubicBezTo>
                      <a:pt x="146" y="0"/>
                      <a:pt x="142" y="3"/>
                      <a:pt x="142" y="13"/>
                    </a:cubicBezTo>
                    <a:cubicBezTo>
                      <a:pt x="114" y="13"/>
                      <a:pt x="114" y="13"/>
                      <a:pt x="114" y="41"/>
                    </a:cubicBezTo>
                    <a:cubicBezTo>
                      <a:pt x="178" y="218"/>
                      <a:pt x="114" y="459"/>
                      <a:pt x="1" y="635"/>
                    </a:cubicBezTo>
                    <a:lnTo>
                      <a:pt x="1" y="664"/>
                    </a:lnTo>
                    <a:lnTo>
                      <a:pt x="58" y="664"/>
                    </a:lnTo>
                    <a:cubicBezTo>
                      <a:pt x="178" y="487"/>
                      <a:pt x="234" y="253"/>
                      <a:pt x="178" y="13"/>
                    </a:cubicBezTo>
                    <a:cubicBezTo>
                      <a:pt x="178" y="13"/>
                      <a:pt x="162" y="0"/>
                      <a:pt x="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1"/>
              <p:cNvSpPr/>
              <p:nvPr/>
            </p:nvSpPr>
            <p:spPr>
              <a:xfrm>
                <a:off x="5234860" y="4234657"/>
                <a:ext cx="7159" cy="5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50" extrusionOk="0">
                    <a:moveTo>
                      <a:pt x="149" y="1"/>
                    </a:moveTo>
                    <a:cubicBezTo>
                      <a:pt x="120" y="64"/>
                      <a:pt x="92" y="64"/>
                      <a:pt x="28" y="93"/>
                    </a:cubicBezTo>
                    <a:lnTo>
                      <a:pt x="0" y="121"/>
                    </a:lnTo>
                    <a:lnTo>
                      <a:pt x="28" y="149"/>
                    </a:lnTo>
                    <a:lnTo>
                      <a:pt x="57" y="149"/>
                    </a:lnTo>
                    <a:cubicBezTo>
                      <a:pt x="120" y="121"/>
                      <a:pt x="149" y="93"/>
                      <a:pt x="177" y="64"/>
                    </a:cubicBezTo>
                    <a:cubicBezTo>
                      <a:pt x="205" y="36"/>
                      <a:pt x="205" y="36"/>
                      <a:pt x="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1"/>
              <p:cNvSpPr/>
              <p:nvPr/>
            </p:nvSpPr>
            <p:spPr>
              <a:xfrm>
                <a:off x="5389475" y="4458152"/>
                <a:ext cx="8410" cy="8132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4" extrusionOk="0">
                    <a:moveTo>
                      <a:pt x="1" y="0"/>
                    </a:moveTo>
                    <a:cubicBezTo>
                      <a:pt x="1" y="57"/>
                      <a:pt x="1" y="113"/>
                      <a:pt x="65" y="177"/>
                    </a:cubicBezTo>
                    <a:cubicBezTo>
                      <a:pt x="93" y="205"/>
                      <a:pt x="149" y="234"/>
                      <a:pt x="178" y="234"/>
                    </a:cubicBezTo>
                    <a:lnTo>
                      <a:pt x="206" y="234"/>
                    </a:lnTo>
                    <a:cubicBezTo>
                      <a:pt x="206" y="234"/>
                      <a:pt x="241" y="234"/>
                      <a:pt x="241" y="205"/>
                    </a:cubicBezTo>
                    <a:cubicBezTo>
                      <a:pt x="241" y="177"/>
                      <a:pt x="206" y="177"/>
                      <a:pt x="206" y="177"/>
                    </a:cubicBezTo>
                    <a:cubicBezTo>
                      <a:pt x="149" y="177"/>
                      <a:pt x="121" y="177"/>
                      <a:pt x="93" y="149"/>
                    </a:cubicBezTo>
                    <a:cubicBezTo>
                      <a:pt x="65" y="85"/>
                      <a:pt x="65" y="57"/>
                      <a:pt x="65" y="28"/>
                    </a:cubicBezTo>
                    <a:cubicBezTo>
                      <a:pt x="65" y="0"/>
                      <a:pt x="65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1"/>
              <p:cNvSpPr/>
              <p:nvPr/>
            </p:nvSpPr>
            <p:spPr>
              <a:xfrm>
                <a:off x="5690676" y="4886583"/>
                <a:ext cx="37880" cy="34544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994" extrusionOk="0">
                    <a:moveTo>
                      <a:pt x="513" y="0"/>
                    </a:moveTo>
                    <a:cubicBezTo>
                      <a:pt x="485" y="0"/>
                      <a:pt x="454" y="9"/>
                      <a:pt x="417" y="24"/>
                    </a:cubicBezTo>
                    <a:cubicBezTo>
                      <a:pt x="241" y="81"/>
                      <a:pt x="92" y="229"/>
                      <a:pt x="0" y="406"/>
                    </a:cubicBezTo>
                    <a:cubicBezTo>
                      <a:pt x="0" y="434"/>
                      <a:pt x="0" y="491"/>
                      <a:pt x="28" y="491"/>
                    </a:cubicBezTo>
                    <a:cubicBezTo>
                      <a:pt x="64" y="491"/>
                      <a:pt x="92" y="491"/>
                      <a:pt x="120" y="463"/>
                    </a:cubicBezTo>
                    <a:cubicBezTo>
                      <a:pt x="177" y="314"/>
                      <a:pt x="297" y="201"/>
                      <a:pt x="474" y="137"/>
                    </a:cubicBezTo>
                    <a:cubicBezTo>
                      <a:pt x="488" y="123"/>
                      <a:pt x="502" y="116"/>
                      <a:pt x="513" y="116"/>
                    </a:cubicBezTo>
                    <a:cubicBezTo>
                      <a:pt x="524" y="116"/>
                      <a:pt x="531" y="123"/>
                      <a:pt x="531" y="137"/>
                    </a:cubicBezTo>
                    <a:cubicBezTo>
                      <a:pt x="531" y="137"/>
                      <a:pt x="531" y="166"/>
                      <a:pt x="474" y="229"/>
                    </a:cubicBezTo>
                    <a:cubicBezTo>
                      <a:pt x="417" y="342"/>
                      <a:pt x="354" y="463"/>
                      <a:pt x="325" y="583"/>
                    </a:cubicBezTo>
                    <a:cubicBezTo>
                      <a:pt x="325" y="611"/>
                      <a:pt x="297" y="696"/>
                      <a:pt x="354" y="760"/>
                    </a:cubicBezTo>
                    <a:cubicBezTo>
                      <a:pt x="391" y="793"/>
                      <a:pt x="436" y="807"/>
                      <a:pt x="478" y="807"/>
                    </a:cubicBezTo>
                    <a:cubicBezTo>
                      <a:pt x="507" y="807"/>
                      <a:pt x="535" y="800"/>
                      <a:pt x="559" y="788"/>
                    </a:cubicBezTo>
                    <a:cubicBezTo>
                      <a:pt x="594" y="760"/>
                      <a:pt x="623" y="731"/>
                      <a:pt x="651" y="696"/>
                    </a:cubicBezTo>
                    <a:lnTo>
                      <a:pt x="679" y="668"/>
                    </a:lnTo>
                    <a:cubicBezTo>
                      <a:pt x="735" y="583"/>
                      <a:pt x="855" y="520"/>
                      <a:pt x="946" y="491"/>
                    </a:cubicBezTo>
                    <a:lnTo>
                      <a:pt x="946" y="491"/>
                    </a:lnTo>
                    <a:cubicBezTo>
                      <a:pt x="944" y="507"/>
                      <a:pt x="935" y="519"/>
                      <a:pt x="913" y="519"/>
                    </a:cubicBezTo>
                    <a:cubicBezTo>
                      <a:pt x="828" y="640"/>
                      <a:pt x="799" y="788"/>
                      <a:pt x="799" y="937"/>
                    </a:cubicBezTo>
                    <a:cubicBezTo>
                      <a:pt x="799" y="965"/>
                      <a:pt x="828" y="993"/>
                      <a:pt x="856" y="993"/>
                    </a:cubicBezTo>
                    <a:cubicBezTo>
                      <a:pt x="913" y="993"/>
                      <a:pt x="913" y="965"/>
                      <a:pt x="913" y="937"/>
                    </a:cubicBezTo>
                    <a:cubicBezTo>
                      <a:pt x="913" y="816"/>
                      <a:pt x="948" y="696"/>
                      <a:pt x="1005" y="611"/>
                    </a:cubicBezTo>
                    <a:cubicBezTo>
                      <a:pt x="1033" y="583"/>
                      <a:pt x="1089" y="491"/>
                      <a:pt x="1061" y="434"/>
                    </a:cubicBezTo>
                    <a:cubicBezTo>
                      <a:pt x="1061" y="406"/>
                      <a:pt x="1033" y="378"/>
                      <a:pt x="1005" y="342"/>
                    </a:cubicBezTo>
                    <a:cubicBezTo>
                      <a:pt x="948" y="342"/>
                      <a:pt x="913" y="378"/>
                      <a:pt x="884" y="378"/>
                    </a:cubicBezTo>
                    <a:cubicBezTo>
                      <a:pt x="771" y="434"/>
                      <a:pt x="679" y="491"/>
                      <a:pt x="594" y="611"/>
                    </a:cubicBezTo>
                    <a:lnTo>
                      <a:pt x="559" y="611"/>
                    </a:lnTo>
                    <a:cubicBezTo>
                      <a:pt x="559" y="640"/>
                      <a:pt x="531" y="668"/>
                      <a:pt x="502" y="668"/>
                    </a:cubicBezTo>
                    <a:cubicBezTo>
                      <a:pt x="474" y="696"/>
                      <a:pt x="446" y="696"/>
                      <a:pt x="446" y="696"/>
                    </a:cubicBezTo>
                    <a:cubicBezTo>
                      <a:pt x="446" y="668"/>
                      <a:pt x="417" y="668"/>
                      <a:pt x="446" y="611"/>
                    </a:cubicBezTo>
                    <a:cubicBezTo>
                      <a:pt x="474" y="491"/>
                      <a:pt x="502" y="378"/>
                      <a:pt x="594" y="286"/>
                    </a:cubicBezTo>
                    <a:cubicBezTo>
                      <a:pt x="651" y="201"/>
                      <a:pt x="679" y="109"/>
                      <a:pt x="623" y="52"/>
                    </a:cubicBezTo>
                    <a:cubicBezTo>
                      <a:pt x="586" y="16"/>
                      <a:pt x="552" y="0"/>
                      <a:pt x="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1"/>
              <p:cNvSpPr/>
              <p:nvPr/>
            </p:nvSpPr>
            <p:spPr>
              <a:xfrm>
                <a:off x="5530849" y="4869311"/>
                <a:ext cx="39131" cy="3141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04" extrusionOk="0">
                    <a:moveTo>
                      <a:pt x="818" y="0"/>
                    </a:moveTo>
                    <a:cubicBezTo>
                      <a:pt x="783" y="0"/>
                      <a:pt x="746" y="7"/>
                      <a:pt x="708" y="19"/>
                    </a:cubicBezTo>
                    <a:cubicBezTo>
                      <a:pt x="652" y="47"/>
                      <a:pt x="595" y="104"/>
                      <a:pt x="595" y="167"/>
                    </a:cubicBezTo>
                    <a:cubicBezTo>
                      <a:pt x="595" y="196"/>
                      <a:pt x="623" y="224"/>
                      <a:pt x="623" y="252"/>
                    </a:cubicBezTo>
                    <a:lnTo>
                      <a:pt x="623" y="309"/>
                    </a:lnTo>
                    <a:cubicBezTo>
                      <a:pt x="652" y="344"/>
                      <a:pt x="623" y="401"/>
                      <a:pt x="595" y="429"/>
                    </a:cubicBezTo>
                    <a:cubicBezTo>
                      <a:pt x="560" y="429"/>
                      <a:pt x="531" y="429"/>
                      <a:pt x="503" y="401"/>
                    </a:cubicBezTo>
                    <a:cubicBezTo>
                      <a:pt x="475" y="401"/>
                      <a:pt x="475" y="372"/>
                      <a:pt x="475" y="309"/>
                    </a:cubicBezTo>
                    <a:cubicBezTo>
                      <a:pt x="475" y="281"/>
                      <a:pt x="475" y="224"/>
                      <a:pt x="418" y="167"/>
                    </a:cubicBezTo>
                    <a:cubicBezTo>
                      <a:pt x="383" y="132"/>
                      <a:pt x="326" y="104"/>
                      <a:pt x="270" y="104"/>
                    </a:cubicBezTo>
                    <a:cubicBezTo>
                      <a:pt x="206" y="132"/>
                      <a:pt x="121" y="167"/>
                      <a:pt x="93" y="252"/>
                    </a:cubicBezTo>
                    <a:cubicBezTo>
                      <a:pt x="64" y="344"/>
                      <a:pt x="64" y="429"/>
                      <a:pt x="64" y="521"/>
                    </a:cubicBezTo>
                    <a:lnTo>
                      <a:pt x="93" y="578"/>
                    </a:lnTo>
                    <a:cubicBezTo>
                      <a:pt x="93" y="663"/>
                      <a:pt x="64" y="754"/>
                      <a:pt x="29" y="783"/>
                    </a:cubicBezTo>
                    <a:cubicBezTo>
                      <a:pt x="1" y="811"/>
                      <a:pt x="1" y="839"/>
                      <a:pt x="29" y="875"/>
                    </a:cubicBezTo>
                    <a:cubicBezTo>
                      <a:pt x="29" y="903"/>
                      <a:pt x="64" y="903"/>
                      <a:pt x="64" y="903"/>
                    </a:cubicBezTo>
                    <a:cubicBezTo>
                      <a:pt x="93" y="903"/>
                      <a:pt x="93" y="903"/>
                      <a:pt x="121" y="875"/>
                    </a:cubicBezTo>
                    <a:cubicBezTo>
                      <a:pt x="178" y="811"/>
                      <a:pt x="206" y="698"/>
                      <a:pt x="206" y="549"/>
                    </a:cubicBezTo>
                    <a:lnTo>
                      <a:pt x="178" y="521"/>
                    </a:lnTo>
                    <a:cubicBezTo>
                      <a:pt x="178" y="429"/>
                      <a:pt x="178" y="372"/>
                      <a:pt x="206" y="281"/>
                    </a:cubicBezTo>
                    <a:cubicBezTo>
                      <a:pt x="206" y="252"/>
                      <a:pt x="241" y="224"/>
                      <a:pt x="298" y="224"/>
                    </a:cubicBezTo>
                    <a:cubicBezTo>
                      <a:pt x="326" y="224"/>
                      <a:pt x="326" y="224"/>
                      <a:pt x="326" y="252"/>
                    </a:cubicBezTo>
                    <a:cubicBezTo>
                      <a:pt x="354" y="252"/>
                      <a:pt x="354" y="281"/>
                      <a:pt x="354" y="344"/>
                    </a:cubicBezTo>
                    <a:cubicBezTo>
                      <a:pt x="354" y="372"/>
                      <a:pt x="383" y="429"/>
                      <a:pt x="418" y="486"/>
                    </a:cubicBezTo>
                    <a:cubicBezTo>
                      <a:pt x="453" y="526"/>
                      <a:pt x="514" y="552"/>
                      <a:pt x="575" y="552"/>
                    </a:cubicBezTo>
                    <a:cubicBezTo>
                      <a:pt x="611" y="552"/>
                      <a:pt x="648" y="542"/>
                      <a:pt x="680" y="521"/>
                    </a:cubicBezTo>
                    <a:cubicBezTo>
                      <a:pt x="736" y="457"/>
                      <a:pt x="772" y="372"/>
                      <a:pt x="736" y="281"/>
                    </a:cubicBezTo>
                    <a:lnTo>
                      <a:pt x="736" y="224"/>
                    </a:lnTo>
                    <a:cubicBezTo>
                      <a:pt x="708" y="196"/>
                      <a:pt x="708" y="196"/>
                      <a:pt x="708" y="167"/>
                    </a:cubicBezTo>
                    <a:cubicBezTo>
                      <a:pt x="708" y="132"/>
                      <a:pt x="736" y="132"/>
                      <a:pt x="772" y="104"/>
                    </a:cubicBezTo>
                    <a:cubicBezTo>
                      <a:pt x="800" y="104"/>
                      <a:pt x="857" y="104"/>
                      <a:pt x="885" y="132"/>
                    </a:cubicBezTo>
                    <a:cubicBezTo>
                      <a:pt x="949" y="196"/>
                      <a:pt x="977" y="281"/>
                      <a:pt x="977" y="401"/>
                    </a:cubicBezTo>
                    <a:cubicBezTo>
                      <a:pt x="997" y="421"/>
                      <a:pt x="1017" y="441"/>
                      <a:pt x="1037" y="441"/>
                    </a:cubicBezTo>
                    <a:cubicBezTo>
                      <a:pt x="1045" y="441"/>
                      <a:pt x="1054" y="437"/>
                      <a:pt x="1062" y="429"/>
                    </a:cubicBezTo>
                    <a:cubicBezTo>
                      <a:pt x="1090" y="429"/>
                      <a:pt x="1125" y="401"/>
                      <a:pt x="1090" y="372"/>
                    </a:cubicBezTo>
                    <a:cubicBezTo>
                      <a:pt x="1090" y="281"/>
                      <a:pt x="1062" y="132"/>
                      <a:pt x="949" y="47"/>
                    </a:cubicBezTo>
                    <a:cubicBezTo>
                      <a:pt x="911" y="14"/>
                      <a:pt x="867" y="0"/>
                      <a:pt x="8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1"/>
              <p:cNvSpPr/>
              <p:nvPr/>
            </p:nvSpPr>
            <p:spPr>
              <a:xfrm>
                <a:off x="5816794" y="4543192"/>
                <a:ext cx="36907" cy="18488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532" extrusionOk="0">
                    <a:moveTo>
                      <a:pt x="998" y="1"/>
                    </a:moveTo>
                    <a:cubicBezTo>
                      <a:pt x="969" y="29"/>
                      <a:pt x="913" y="58"/>
                      <a:pt x="884" y="86"/>
                    </a:cubicBezTo>
                    <a:cubicBezTo>
                      <a:pt x="821" y="114"/>
                      <a:pt x="764" y="142"/>
                      <a:pt x="708" y="142"/>
                    </a:cubicBezTo>
                    <a:cubicBezTo>
                      <a:pt x="531" y="206"/>
                      <a:pt x="354" y="263"/>
                      <a:pt x="205" y="291"/>
                    </a:cubicBezTo>
                    <a:cubicBezTo>
                      <a:pt x="113" y="319"/>
                      <a:pt x="57" y="355"/>
                      <a:pt x="0" y="383"/>
                    </a:cubicBezTo>
                    <a:cubicBezTo>
                      <a:pt x="79" y="363"/>
                      <a:pt x="176" y="340"/>
                      <a:pt x="259" y="340"/>
                    </a:cubicBezTo>
                    <a:cubicBezTo>
                      <a:pt x="294" y="340"/>
                      <a:pt x="326" y="344"/>
                      <a:pt x="354" y="355"/>
                    </a:cubicBezTo>
                    <a:cubicBezTo>
                      <a:pt x="410" y="383"/>
                      <a:pt x="439" y="383"/>
                      <a:pt x="467" y="411"/>
                    </a:cubicBezTo>
                    <a:cubicBezTo>
                      <a:pt x="531" y="411"/>
                      <a:pt x="559" y="411"/>
                      <a:pt x="587" y="383"/>
                    </a:cubicBezTo>
                    <a:cubicBezTo>
                      <a:pt x="616" y="383"/>
                      <a:pt x="616" y="355"/>
                      <a:pt x="644" y="355"/>
                    </a:cubicBezTo>
                    <a:cubicBezTo>
                      <a:pt x="656" y="343"/>
                      <a:pt x="667" y="339"/>
                      <a:pt x="678" y="339"/>
                    </a:cubicBezTo>
                    <a:cubicBezTo>
                      <a:pt x="701" y="339"/>
                      <a:pt x="726" y="355"/>
                      <a:pt x="764" y="355"/>
                    </a:cubicBezTo>
                    <a:lnTo>
                      <a:pt x="856" y="440"/>
                    </a:lnTo>
                    <a:cubicBezTo>
                      <a:pt x="884" y="496"/>
                      <a:pt x="913" y="496"/>
                      <a:pt x="941" y="532"/>
                    </a:cubicBezTo>
                    <a:cubicBezTo>
                      <a:pt x="1033" y="532"/>
                      <a:pt x="1061" y="411"/>
                      <a:pt x="1061" y="411"/>
                    </a:cubicBezTo>
                    <a:cubicBezTo>
                      <a:pt x="1061" y="383"/>
                      <a:pt x="1033" y="142"/>
                      <a:pt x="1033" y="114"/>
                    </a:cubicBezTo>
                    <a:cubicBezTo>
                      <a:pt x="998" y="58"/>
                      <a:pt x="998" y="58"/>
                      <a:pt x="9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1"/>
              <p:cNvSpPr/>
              <p:nvPr/>
            </p:nvSpPr>
            <p:spPr>
              <a:xfrm>
                <a:off x="5920287" y="4713619"/>
                <a:ext cx="32737" cy="50183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444" extrusionOk="0">
                    <a:moveTo>
                      <a:pt x="620" y="1"/>
                    </a:moveTo>
                    <a:cubicBezTo>
                      <a:pt x="529" y="1"/>
                      <a:pt x="436" y="52"/>
                      <a:pt x="382" y="162"/>
                    </a:cubicBezTo>
                    <a:cubicBezTo>
                      <a:pt x="319" y="282"/>
                      <a:pt x="354" y="431"/>
                      <a:pt x="291" y="580"/>
                    </a:cubicBezTo>
                    <a:cubicBezTo>
                      <a:pt x="234" y="664"/>
                      <a:pt x="142" y="721"/>
                      <a:pt x="85" y="813"/>
                    </a:cubicBezTo>
                    <a:cubicBezTo>
                      <a:pt x="0" y="962"/>
                      <a:pt x="0" y="1138"/>
                      <a:pt x="85" y="1287"/>
                    </a:cubicBezTo>
                    <a:cubicBezTo>
                      <a:pt x="148" y="1383"/>
                      <a:pt x="249" y="1443"/>
                      <a:pt x="352" y="1443"/>
                    </a:cubicBezTo>
                    <a:cubicBezTo>
                      <a:pt x="401" y="1443"/>
                      <a:pt x="450" y="1430"/>
                      <a:pt x="496" y="1400"/>
                    </a:cubicBezTo>
                    <a:cubicBezTo>
                      <a:pt x="616" y="1344"/>
                      <a:pt x="708" y="1223"/>
                      <a:pt x="736" y="1110"/>
                    </a:cubicBezTo>
                    <a:cubicBezTo>
                      <a:pt x="821" y="841"/>
                      <a:pt x="941" y="459"/>
                      <a:pt x="849" y="190"/>
                    </a:cubicBezTo>
                    <a:cubicBezTo>
                      <a:pt x="819" y="67"/>
                      <a:pt x="722" y="1"/>
                      <a:pt x="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1"/>
              <p:cNvSpPr/>
              <p:nvPr/>
            </p:nvSpPr>
            <p:spPr>
              <a:xfrm>
                <a:off x="5339327" y="4680847"/>
                <a:ext cx="28810" cy="50461"/>
              </a:xfrm>
              <a:custGeom>
                <a:avLst/>
                <a:gdLst/>
                <a:ahLst/>
                <a:cxnLst/>
                <a:rect l="l" t="t" r="r" b="b"/>
                <a:pathLst>
                  <a:path w="829" h="1452" extrusionOk="0">
                    <a:moveTo>
                      <a:pt x="325" y="1"/>
                    </a:moveTo>
                    <a:cubicBezTo>
                      <a:pt x="294" y="1"/>
                      <a:pt x="263" y="5"/>
                      <a:pt x="234" y="16"/>
                    </a:cubicBezTo>
                    <a:cubicBezTo>
                      <a:pt x="206" y="16"/>
                      <a:pt x="149" y="72"/>
                      <a:pt x="121" y="108"/>
                    </a:cubicBezTo>
                    <a:cubicBezTo>
                      <a:pt x="93" y="164"/>
                      <a:pt x="57" y="221"/>
                      <a:pt x="57" y="285"/>
                    </a:cubicBezTo>
                    <a:cubicBezTo>
                      <a:pt x="1" y="546"/>
                      <a:pt x="93" y="751"/>
                      <a:pt x="121" y="1020"/>
                    </a:cubicBezTo>
                    <a:cubicBezTo>
                      <a:pt x="149" y="1169"/>
                      <a:pt x="178" y="1310"/>
                      <a:pt x="326" y="1402"/>
                    </a:cubicBezTo>
                    <a:cubicBezTo>
                      <a:pt x="374" y="1436"/>
                      <a:pt x="424" y="1452"/>
                      <a:pt x="476" y="1452"/>
                    </a:cubicBezTo>
                    <a:cubicBezTo>
                      <a:pt x="555" y="1452"/>
                      <a:pt x="635" y="1414"/>
                      <a:pt x="708" y="1346"/>
                    </a:cubicBezTo>
                    <a:cubicBezTo>
                      <a:pt x="800" y="1225"/>
                      <a:pt x="828" y="1077"/>
                      <a:pt x="765" y="928"/>
                    </a:cubicBezTo>
                    <a:cubicBezTo>
                      <a:pt x="736" y="843"/>
                      <a:pt x="680" y="751"/>
                      <a:pt x="680" y="667"/>
                    </a:cubicBezTo>
                    <a:cubicBezTo>
                      <a:pt x="680" y="603"/>
                      <a:pt x="736" y="518"/>
                      <a:pt x="736" y="461"/>
                    </a:cubicBezTo>
                    <a:cubicBezTo>
                      <a:pt x="792" y="250"/>
                      <a:pt x="548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1"/>
              <p:cNvSpPr/>
              <p:nvPr/>
            </p:nvSpPr>
            <p:spPr>
              <a:xfrm>
                <a:off x="5823918" y="4660969"/>
                <a:ext cx="15256" cy="25613"/>
              </a:xfrm>
              <a:custGeom>
                <a:avLst/>
                <a:gdLst/>
                <a:ahLst/>
                <a:cxnLst/>
                <a:rect l="l" t="t" r="r" b="b"/>
                <a:pathLst>
                  <a:path w="439" h="737" extrusionOk="0">
                    <a:moveTo>
                      <a:pt x="411" y="1"/>
                    </a:moveTo>
                    <a:lnTo>
                      <a:pt x="382" y="29"/>
                    </a:lnTo>
                    <a:cubicBezTo>
                      <a:pt x="297" y="291"/>
                      <a:pt x="177" y="503"/>
                      <a:pt x="0" y="680"/>
                    </a:cubicBezTo>
                    <a:lnTo>
                      <a:pt x="0" y="736"/>
                    </a:lnTo>
                    <a:lnTo>
                      <a:pt x="29" y="736"/>
                    </a:lnTo>
                    <a:cubicBezTo>
                      <a:pt x="234" y="531"/>
                      <a:pt x="354" y="291"/>
                      <a:pt x="439" y="57"/>
                    </a:cubicBezTo>
                    <a:cubicBezTo>
                      <a:pt x="439" y="29"/>
                      <a:pt x="439" y="29"/>
                      <a:pt x="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1"/>
              <p:cNvSpPr/>
              <p:nvPr/>
            </p:nvSpPr>
            <p:spPr>
              <a:xfrm>
                <a:off x="5811616" y="4689501"/>
                <a:ext cx="9140" cy="7402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13" extrusionOk="0">
                    <a:moveTo>
                      <a:pt x="206" y="0"/>
                    </a:moveTo>
                    <a:lnTo>
                      <a:pt x="29" y="149"/>
                    </a:lnTo>
                    <a:cubicBezTo>
                      <a:pt x="1" y="149"/>
                      <a:pt x="1" y="177"/>
                      <a:pt x="29" y="177"/>
                    </a:cubicBezTo>
                    <a:lnTo>
                      <a:pt x="29" y="212"/>
                    </a:lnTo>
                    <a:lnTo>
                      <a:pt x="57" y="212"/>
                    </a:lnTo>
                    <a:lnTo>
                      <a:pt x="262" y="3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1"/>
              <p:cNvSpPr/>
              <p:nvPr/>
            </p:nvSpPr>
            <p:spPr>
              <a:xfrm>
                <a:off x="5817767" y="4679422"/>
                <a:ext cx="6186" cy="6151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77" extrusionOk="0">
                    <a:moveTo>
                      <a:pt x="121" y="0"/>
                    </a:moveTo>
                    <a:lnTo>
                      <a:pt x="0" y="113"/>
                    </a:lnTo>
                    <a:lnTo>
                      <a:pt x="0" y="149"/>
                    </a:lnTo>
                    <a:cubicBezTo>
                      <a:pt x="0" y="177"/>
                      <a:pt x="29" y="177"/>
                      <a:pt x="29" y="177"/>
                    </a:cubicBezTo>
                    <a:lnTo>
                      <a:pt x="29" y="149"/>
                    </a:lnTo>
                    <a:lnTo>
                      <a:pt x="149" y="57"/>
                    </a:lnTo>
                    <a:cubicBezTo>
                      <a:pt x="177" y="28"/>
                      <a:pt x="177" y="28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1"/>
              <p:cNvSpPr/>
              <p:nvPr/>
            </p:nvSpPr>
            <p:spPr>
              <a:xfrm>
                <a:off x="5822945" y="4538604"/>
                <a:ext cx="20434" cy="8584"/>
              </a:xfrm>
              <a:custGeom>
                <a:avLst/>
                <a:gdLst/>
                <a:ahLst/>
                <a:cxnLst/>
                <a:rect l="l" t="t" r="r" b="b"/>
                <a:pathLst>
                  <a:path w="588" h="247" extrusionOk="0">
                    <a:moveTo>
                      <a:pt x="566" y="0"/>
                    </a:moveTo>
                    <a:cubicBezTo>
                      <a:pt x="562" y="0"/>
                      <a:pt x="559" y="3"/>
                      <a:pt x="559" y="13"/>
                    </a:cubicBezTo>
                    <a:lnTo>
                      <a:pt x="28" y="190"/>
                    </a:lnTo>
                    <a:cubicBezTo>
                      <a:pt x="0" y="190"/>
                      <a:pt x="0" y="218"/>
                      <a:pt x="0" y="246"/>
                    </a:cubicBezTo>
                    <a:lnTo>
                      <a:pt x="57" y="246"/>
                    </a:lnTo>
                    <a:lnTo>
                      <a:pt x="559" y="69"/>
                    </a:lnTo>
                    <a:cubicBezTo>
                      <a:pt x="587" y="41"/>
                      <a:pt x="587" y="41"/>
                      <a:pt x="587" y="13"/>
                    </a:cubicBezTo>
                    <a:cubicBezTo>
                      <a:pt x="587" y="13"/>
                      <a:pt x="575" y="0"/>
                      <a:pt x="5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1"/>
              <p:cNvSpPr/>
              <p:nvPr/>
            </p:nvSpPr>
            <p:spPr>
              <a:xfrm>
                <a:off x="5824891" y="4475598"/>
                <a:ext cx="10356" cy="2460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708" extrusionOk="0">
                    <a:moveTo>
                      <a:pt x="29" y="0"/>
                    </a:moveTo>
                    <a:cubicBezTo>
                      <a:pt x="29" y="0"/>
                      <a:pt x="1" y="29"/>
                      <a:pt x="29" y="29"/>
                    </a:cubicBezTo>
                    <a:cubicBezTo>
                      <a:pt x="121" y="234"/>
                      <a:pt x="177" y="467"/>
                      <a:pt x="234" y="673"/>
                    </a:cubicBezTo>
                    <a:cubicBezTo>
                      <a:pt x="234" y="708"/>
                      <a:pt x="269" y="708"/>
                      <a:pt x="269" y="708"/>
                    </a:cubicBezTo>
                    <a:cubicBezTo>
                      <a:pt x="298" y="708"/>
                      <a:pt x="298" y="673"/>
                      <a:pt x="298" y="673"/>
                    </a:cubicBezTo>
                    <a:cubicBezTo>
                      <a:pt x="234" y="439"/>
                      <a:pt x="177" y="234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1"/>
              <p:cNvSpPr/>
              <p:nvPr/>
            </p:nvSpPr>
            <p:spPr>
              <a:xfrm>
                <a:off x="5834240" y="4502149"/>
                <a:ext cx="3962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63" extrusionOk="0">
                    <a:moveTo>
                      <a:pt x="29" y="1"/>
                    </a:moveTo>
                    <a:cubicBezTo>
                      <a:pt x="29" y="29"/>
                      <a:pt x="0" y="29"/>
                      <a:pt x="0" y="57"/>
                    </a:cubicBezTo>
                    <a:lnTo>
                      <a:pt x="57" y="262"/>
                    </a:lnTo>
                    <a:lnTo>
                      <a:pt x="85" y="262"/>
                    </a:lnTo>
                    <a:cubicBezTo>
                      <a:pt x="114" y="262"/>
                      <a:pt x="114" y="262"/>
                      <a:pt x="114" y="234"/>
                    </a:cubicBezTo>
                    <a:lnTo>
                      <a:pt x="57" y="29"/>
                    </a:lnTo>
                    <a:cubicBezTo>
                      <a:pt x="57" y="29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1"/>
              <p:cNvSpPr/>
              <p:nvPr/>
            </p:nvSpPr>
            <p:spPr>
              <a:xfrm>
                <a:off x="5692866" y="4348507"/>
                <a:ext cx="2989" cy="22624"/>
              </a:xfrm>
              <a:custGeom>
                <a:avLst/>
                <a:gdLst/>
                <a:ahLst/>
                <a:cxnLst/>
                <a:rect l="l" t="t" r="r" b="b"/>
                <a:pathLst>
                  <a:path w="86" h="651" extrusionOk="0">
                    <a:moveTo>
                      <a:pt x="29" y="0"/>
                    </a:moveTo>
                    <a:cubicBezTo>
                      <a:pt x="1" y="0"/>
                      <a:pt x="1" y="0"/>
                      <a:pt x="1" y="28"/>
                    </a:cubicBezTo>
                    <a:cubicBezTo>
                      <a:pt x="1" y="233"/>
                      <a:pt x="1" y="439"/>
                      <a:pt x="29" y="651"/>
                    </a:cubicBezTo>
                    <a:lnTo>
                      <a:pt x="57" y="651"/>
                    </a:lnTo>
                    <a:cubicBezTo>
                      <a:pt x="86" y="651"/>
                      <a:pt x="86" y="651"/>
                      <a:pt x="86" y="615"/>
                    </a:cubicBezTo>
                    <a:cubicBezTo>
                      <a:pt x="57" y="410"/>
                      <a:pt x="57" y="205"/>
                      <a:pt x="57" y="28"/>
                    </a:cubicBezTo>
                    <a:cubicBezTo>
                      <a:pt x="57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1"/>
              <p:cNvSpPr/>
              <p:nvPr/>
            </p:nvSpPr>
            <p:spPr>
              <a:xfrm>
                <a:off x="5736863" y="4501176"/>
                <a:ext cx="22415" cy="68601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974" extrusionOk="0">
                    <a:moveTo>
                      <a:pt x="29" y="0"/>
                    </a:moveTo>
                    <a:cubicBezTo>
                      <a:pt x="1" y="0"/>
                      <a:pt x="1" y="29"/>
                      <a:pt x="1" y="57"/>
                    </a:cubicBezTo>
                    <a:lnTo>
                      <a:pt x="326" y="1882"/>
                    </a:lnTo>
                    <a:cubicBezTo>
                      <a:pt x="326" y="1917"/>
                      <a:pt x="326" y="1946"/>
                      <a:pt x="355" y="1974"/>
                    </a:cubicBezTo>
                    <a:lnTo>
                      <a:pt x="616" y="1974"/>
                    </a:lnTo>
                    <a:cubicBezTo>
                      <a:pt x="645" y="1974"/>
                      <a:pt x="645" y="1974"/>
                      <a:pt x="645" y="1946"/>
                    </a:cubicBezTo>
                    <a:cubicBezTo>
                      <a:pt x="645" y="1946"/>
                      <a:pt x="645" y="1917"/>
                      <a:pt x="616" y="1917"/>
                    </a:cubicBezTo>
                    <a:lnTo>
                      <a:pt x="383" y="1917"/>
                    </a:lnTo>
                    <a:lnTo>
                      <a:pt x="383" y="1882"/>
                    </a:lnTo>
                    <a:lnTo>
                      <a:pt x="58" y="29"/>
                    </a:lnTo>
                    <a:cubicBezTo>
                      <a:pt x="58" y="29"/>
                      <a:pt x="58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1"/>
              <p:cNvSpPr/>
              <p:nvPr/>
            </p:nvSpPr>
            <p:spPr>
              <a:xfrm>
                <a:off x="5570919" y="4504130"/>
                <a:ext cx="16264" cy="1035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98" extrusionOk="0">
                    <a:moveTo>
                      <a:pt x="411" y="0"/>
                    </a:moveTo>
                    <a:cubicBezTo>
                      <a:pt x="291" y="92"/>
                      <a:pt x="149" y="177"/>
                      <a:pt x="1" y="269"/>
                    </a:cubicBezTo>
                    <a:lnTo>
                      <a:pt x="1" y="297"/>
                    </a:lnTo>
                    <a:lnTo>
                      <a:pt x="29" y="297"/>
                    </a:lnTo>
                    <a:cubicBezTo>
                      <a:pt x="178" y="241"/>
                      <a:pt x="326" y="149"/>
                      <a:pt x="468" y="64"/>
                    </a:cubicBez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41"/>
            <p:cNvGrpSpPr/>
            <p:nvPr/>
          </p:nvGrpSpPr>
          <p:grpSpPr>
            <a:xfrm>
              <a:off x="5240433" y="2333504"/>
              <a:ext cx="1470385" cy="1003512"/>
              <a:chOff x="4805595" y="2633670"/>
              <a:chExt cx="513367" cy="350376"/>
            </a:xfrm>
          </p:grpSpPr>
          <p:sp>
            <p:nvSpPr>
              <p:cNvPr id="1008" name="Google Shape;1008;p41"/>
              <p:cNvSpPr/>
              <p:nvPr/>
            </p:nvSpPr>
            <p:spPr>
              <a:xfrm>
                <a:off x="4811819" y="2641767"/>
                <a:ext cx="33953" cy="9445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718" extrusionOk="0">
                    <a:moveTo>
                      <a:pt x="884" y="1"/>
                    </a:moveTo>
                    <a:cubicBezTo>
                      <a:pt x="594" y="1"/>
                      <a:pt x="325" y="241"/>
                      <a:pt x="325" y="560"/>
                    </a:cubicBezTo>
                    <a:lnTo>
                      <a:pt x="325" y="913"/>
                    </a:lnTo>
                    <a:cubicBezTo>
                      <a:pt x="325" y="1034"/>
                      <a:pt x="297" y="1126"/>
                      <a:pt x="212" y="1210"/>
                    </a:cubicBezTo>
                    <a:lnTo>
                      <a:pt x="0" y="1416"/>
                    </a:lnTo>
                    <a:lnTo>
                      <a:pt x="149" y="1564"/>
                    </a:lnTo>
                    <a:cubicBezTo>
                      <a:pt x="241" y="1656"/>
                      <a:pt x="297" y="1741"/>
                      <a:pt x="297" y="1861"/>
                    </a:cubicBezTo>
                    <a:lnTo>
                      <a:pt x="297" y="2187"/>
                    </a:lnTo>
                    <a:cubicBezTo>
                      <a:pt x="297" y="2477"/>
                      <a:pt x="531" y="2717"/>
                      <a:pt x="856" y="2717"/>
                    </a:cubicBezTo>
                    <a:lnTo>
                      <a:pt x="920" y="2717"/>
                    </a:lnTo>
                    <a:cubicBezTo>
                      <a:pt x="948" y="2717"/>
                      <a:pt x="976" y="2717"/>
                      <a:pt x="976" y="2654"/>
                    </a:cubicBezTo>
                    <a:cubicBezTo>
                      <a:pt x="976" y="2625"/>
                      <a:pt x="948" y="2597"/>
                      <a:pt x="920" y="2597"/>
                    </a:cubicBezTo>
                    <a:lnTo>
                      <a:pt x="856" y="2597"/>
                    </a:lnTo>
                    <a:cubicBezTo>
                      <a:pt x="594" y="2597"/>
                      <a:pt x="417" y="2420"/>
                      <a:pt x="417" y="2187"/>
                    </a:cubicBezTo>
                    <a:lnTo>
                      <a:pt x="417" y="1861"/>
                    </a:lnTo>
                    <a:cubicBezTo>
                      <a:pt x="417" y="1713"/>
                      <a:pt x="354" y="1564"/>
                      <a:pt x="241" y="1479"/>
                    </a:cubicBezTo>
                    <a:lnTo>
                      <a:pt x="177" y="1416"/>
                    </a:lnTo>
                    <a:lnTo>
                      <a:pt x="297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60"/>
                    </a:lnTo>
                    <a:cubicBezTo>
                      <a:pt x="446" y="298"/>
                      <a:pt x="651" y="121"/>
                      <a:pt x="884" y="121"/>
                    </a:cubicBezTo>
                    <a:cubicBezTo>
                      <a:pt x="920" y="121"/>
                      <a:pt x="948" y="93"/>
                      <a:pt x="948" y="64"/>
                    </a:cubicBezTo>
                    <a:cubicBezTo>
                      <a:pt x="948" y="29"/>
                      <a:pt x="920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1"/>
              <p:cNvSpPr/>
              <p:nvPr/>
            </p:nvSpPr>
            <p:spPr>
              <a:xfrm>
                <a:off x="4901224" y="2641767"/>
                <a:ext cx="33710" cy="9445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718" extrusionOk="0">
                    <a:moveTo>
                      <a:pt x="86" y="1"/>
                    </a:moveTo>
                    <a:cubicBezTo>
                      <a:pt x="57" y="1"/>
                      <a:pt x="29" y="29"/>
                      <a:pt x="29" y="64"/>
                    </a:cubicBezTo>
                    <a:cubicBezTo>
                      <a:pt x="29" y="93"/>
                      <a:pt x="57" y="121"/>
                      <a:pt x="86" y="121"/>
                    </a:cubicBezTo>
                    <a:cubicBezTo>
                      <a:pt x="326" y="121"/>
                      <a:pt x="531" y="298"/>
                      <a:pt x="531" y="560"/>
                    </a:cubicBezTo>
                    <a:lnTo>
                      <a:pt x="531" y="913"/>
                    </a:lnTo>
                    <a:cubicBezTo>
                      <a:pt x="531" y="1062"/>
                      <a:pt x="588" y="1210"/>
                      <a:pt x="680" y="1302"/>
                    </a:cubicBezTo>
                    <a:lnTo>
                      <a:pt x="793" y="1416"/>
                    </a:lnTo>
                    <a:lnTo>
                      <a:pt x="736" y="1479"/>
                    </a:lnTo>
                    <a:cubicBezTo>
                      <a:pt x="616" y="1564"/>
                      <a:pt x="559" y="1713"/>
                      <a:pt x="559" y="1861"/>
                    </a:cubicBezTo>
                    <a:lnTo>
                      <a:pt x="559" y="2187"/>
                    </a:lnTo>
                    <a:cubicBezTo>
                      <a:pt x="559" y="2420"/>
                      <a:pt x="383" y="2597"/>
                      <a:pt x="121" y="2597"/>
                    </a:cubicBezTo>
                    <a:lnTo>
                      <a:pt x="57" y="2597"/>
                    </a:lnTo>
                    <a:cubicBezTo>
                      <a:pt x="1" y="2597"/>
                      <a:pt x="1" y="2625"/>
                      <a:pt x="1" y="2654"/>
                    </a:cubicBezTo>
                    <a:cubicBezTo>
                      <a:pt x="1" y="2717"/>
                      <a:pt x="1" y="2717"/>
                      <a:pt x="57" y="2717"/>
                    </a:cubicBezTo>
                    <a:lnTo>
                      <a:pt x="121" y="2717"/>
                    </a:lnTo>
                    <a:cubicBezTo>
                      <a:pt x="439" y="2717"/>
                      <a:pt x="680" y="2477"/>
                      <a:pt x="680" y="2187"/>
                    </a:cubicBezTo>
                    <a:lnTo>
                      <a:pt x="680" y="1861"/>
                    </a:lnTo>
                    <a:cubicBezTo>
                      <a:pt x="680" y="1741"/>
                      <a:pt x="736" y="1656"/>
                      <a:pt x="828" y="1564"/>
                    </a:cubicBezTo>
                    <a:lnTo>
                      <a:pt x="970" y="1416"/>
                    </a:lnTo>
                    <a:lnTo>
                      <a:pt x="765" y="1210"/>
                    </a:lnTo>
                    <a:cubicBezTo>
                      <a:pt x="680" y="1126"/>
                      <a:pt x="651" y="1034"/>
                      <a:pt x="651" y="913"/>
                    </a:cubicBezTo>
                    <a:lnTo>
                      <a:pt x="651" y="560"/>
                    </a:lnTo>
                    <a:cubicBezTo>
                      <a:pt x="651" y="241"/>
                      <a:pt x="383" y="1"/>
                      <a:pt x="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1"/>
              <p:cNvSpPr/>
              <p:nvPr/>
            </p:nvSpPr>
            <p:spPr>
              <a:xfrm>
                <a:off x="4840009" y="2703836"/>
                <a:ext cx="12337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63" extrusionOk="0">
                    <a:moveTo>
                      <a:pt x="267" y="0"/>
                    </a:moveTo>
                    <a:cubicBezTo>
                      <a:pt x="248" y="0"/>
                      <a:pt x="234" y="22"/>
                      <a:pt x="234" y="47"/>
                    </a:cubicBezTo>
                    <a:lnTo>
                      <a:pt x="1" y="606"/>
                    </a:lnTo>
                    <a:cubicBezTo>
                      <a:pt x="1" y="634"/>
                      <a:pt x="1" y="662"/>
                      <a:pt x="29" y="662"/>
                    </a:cubicBezTo>
                    <a:lnTo>
                      <a:pt x="57" y="662"/>
                    </a:lnTo>
                    <a:cubicBezTo>
                      <a:pt x="85" y="662"/>
                      <a:pt x="114" y="662"/>
                      <a:pt x="114" y="634"/>
                    </a:cubicBezTo>
                    <a:lnTo>
                      <a:pt x="326" y="75"/>
                    </a:lnTo>
                    <a:cubicBezTo>
                      <a:pt x="354" y="47"/>
                      <a:pt x="326" y="12"/>
                      <a:pt x="291" y="12"/>
                    </a:cubicBezTo>
                    <a:cubicBezTo>
                      <a:pt x="283" y="4"/>
                      <a:pt x="274" y="0"/>
                      <a:pt x="2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1"/>
              <p:cNvSpPr/>
              <p:nvPr/>
            </p:nvSpPr>
            <p:spPr>
              <a:xfrm>
                <a:off x="5095432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4" y="1"/>
                    </a:moveTo>
                    <a:cubicBezTo>
                      <a:pt x="256" y="1"/>
                      <a:pt x="242" y="21"/>
                      <a:pt x="242" y="41"/>
                    </a:cubicBezTo>
                    <a:lnTo>
                      <a:pt x="1" y="571"/>
                    </a:lnTo>
                    <a:cubicBezTo>
                      <a:pt x="1" y="599"/>
                      <a:pt x="36" y="656"/>
                      <a:pt x="65" y="656"/>
                    </a:cubicBez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5" y="41"/>
                      <a:pt x="326" y="12"/>
                      <a:pt x="298" y="12"/>
                    </a:cubicBezTo>
                    <a:cubicBezTo>
                      <a:pt x="290" y="4"/>
                      <a:pt x="282" y="1"/>
                      <a:pt x="2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1"/>
              <p:cNvSpPr/>
              <p:nvPr/>
            </p:nvSpPr>
            <p:spPr>
              <a:xfrm>
                <a:off x="5173382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1" y="1"/>
                    </a:moveTo>
                    <a:cubicBezTo>
                      <a:pt x="249" y="1"/>
                      <a:pt x="226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57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1"/>
              <p:cNvSpPr/>
              <p:nvPr/>
            </p:nvSpPr>
            <p:spPr>
              <a:xfrm>
                <a:off x="5186658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3" y="1"/>
                    </a:moveTo>
                    <a:cubicBezTo>
                      <a:pt x="252" y="1"/>
                      <a:pt x="231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64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1"/>
              <p:cNvSpPr/>
              <p:nvPr/>
            </p:nvSpPr>
            <p:spPr>
              <a:xfrm>
                <a:off x="4856959" y="2667345"/>
                <a:ext cx="51399" cy="46256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331" extrusionOk="0">
                    <a:moveTo>
                      <a:pt x="0" y="0"/>
                    </a:moveTo>
                    <a:lnTo>
                      <a:pt x="0" y="1330"/>
                    </a:lnTo>
                    <a:lnTo>
                      <a:pt x="1479" y="1330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1"/>
              <p:cNvSpPr/>
              <p:nvPr/>
            </p:nvSpPr>
            <p:spPr>
              <a:xfrm>
                <a:off x="4963441" y="2633670"/>
                <a:ext cx="22624" cy="116803"/>
              </a:xfrm>
              <a:custGeom>
                <a:avLst/>
                <a:gdLst/>
                <a:ahLst/>
                <a:cxnLst/>
                <a:rect l="l" t="t" r="r" b="b"/>
                <a:pathLst>
                  <a:path w="651" h="3361" extrusionOk="0">
                    <a:moveTo>
                      <a:pt x="587" y="0"/>
                    </a:moveTo>
                    <a:cubicBezTo>
                      <a:pt x="559" y="0"/>
                      <a:pt x="531" y="0"/>
                      <a:pt x="531" y="29"/>
                    </a:cubicBezTo>
                    <a:cubicBezTo>
                      <a:pt x="0" y="1033"/>
                      <a:pt x="0" y="2299"/>
                      <a:pt x="502" y="3332"/>
                    </a:cubicBezTo>
                    <a:cubicBezTo>
                      <a:pt x="502" y="3361"/>
                      <a:pt x="531" y="3361"/>
                      <a:pt x="559" y="3361"/>
                    </a:cubicBezTo>
                    <a:lnTo>
                      <a:pt x="587" y="3361"/>
                    </a:lnTo>
                    <a:cubicBezTo>
                      <a:pt x="616" y="3332"/>
                      <a:pt x="616" y="3304"/>
                      <a:pt x="616" y="3269"/>
                    </a:cubicBezTo>
                    <a:cubicBezTo>
                      <a:pt x="120" y="2299"/>
                      <a:pt x="120" y="1061"/>
                      <a:pt x="616" y="85"/>
                    </a:cubicBezTo>
                    <a:cubicBezTo>
                      <a:pt x="651" y="57"/>
                      <a:pt x="616" y="29"/>
                      <a:pt x="5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1"/>
              <p:cNvSpPr/>
              <p:nvPr/>
            </p:nvSpPr>
            <p:spPr>
              <a:xfrm>
                <a:off x="4989993" y="2675686"/>
                <a:ext cx="103528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2978" y="942"/>
                    </a:lnTo>
                    <a:lnTo>
                      <a:pt x="2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1"/>
              <p:cNvSpPr/>
              <p:nvPr/>
            </p:nvSpPr>
            <p:spPr>
              <a:xfrm>
                <a:off x="5122261" y="2675686"/>
                <a:ext cx="48202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387" y="9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1"/>
              <p:cNvSpPr/>
              <p:nvPr/>
            </p:nvSpPr>
            <p:spPr>
              <a:xfrm>
                <a:off x="5001287" y="2696121"/>
                <a:ext cx="75760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21" extrusionOk="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92"/>
                      <a:pt x="29" y="120"/>
                      <a:pt x="57" y="120"/>
                    </a:cubicBezTo>
                    <a:lnTo>
                      <a:pt x="2123" y="120"/>
                    </a:lnTo>
                    <a:cubicBezTo>
                      <a:pt x="2151" y="120"/>
                      <a:pt x="2179" y="92"/>
                      <a:pt x="2179" y="57"/>
                    </a:cubicBezTo>
                    <a:cubicBezTo>
                      <a:pt x="2179" y="28"/>
                      <a:pt x="2151" y="0"/>
                      <a:pt x="21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1"/>
              <p:cNvSpPr/>
              <p:nvPr/>
            </p:nvSpPr>
            <p:spPr>
              <a:xfrm>
                <a:off x="4892858" y="2675686"/>
                <a:ext cx="4205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42" extrusionOk="0">
                    <a:moveTo>
                      <a:pt x="64" y="1"/>
                    </a:moveTo>
                    <a:cubicBezTo>
                      <a:pt x="28" y="1"/>
                      <a:pt x="0" y="29"/>
                      <a:pt x="0" y="58"/>
                    </a:cubicBezTo>
                    <a:lnTo>
                      <a:pt x="0" y="885"/>
                    </a:lnTo>
                    <a:cubicBezTo>
                      <a:pt x="0" y="914"/>
                      <a:pt x="28" y="942"/>
                      <a:pt x="64" y="942"/>
                    </a:cubicBezTo>
                    <a:cubicBezTo>
                      <a:pt x="92" y="942"/>
                      <a:pt x="120" y="914"/>
                      <a:pt x="120" y="885"/>
                    </a:cubicBezTo>
                    <a:lnTo>
                      <a:pt x="120" y="58"/>
                    </a:lnTo>
                    <a:cubicBezTo>
                      <a:pt x="120" y="29"/>
                      <a:pt x="92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1"/>
              <p:cNvSpPr/>
              <p:nvPr/>
            </p:nvSpPr>
            <p:spPr>
              <a:xfrm>
                <a:off x="5180507" y="2670543"/>
                <a:ext cx="34961" cy="27559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793" extrusionOk="0">
                    <a:moveTo>
                      <a:pt x="121" y="0"/>
                    </a:moveTo>
                    <a:lnTo>
                      <a:pt x="1" y="651"/>
                    </a:lnTo>
                    <a:lnTo>
                      <a:pt x="913" y="793"/>
                    </a:lnTo>
                    <a:lnTo>
                      <a:pt x="1005" y="149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1"/>
              <p:cNvSpPr/>
              <p:nvPr/>
            </p:nvSpPr>
            <p:spPr>
              <a:xfrm>
                <a:off x="4825021" y="2875340"/>
                <a:ext cx="33953" cy="9543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746" extrusionOk="0">
                    <a:moveTo>
                      <a:pt x="884" y="0"/>
                    </a:moveTo>
                    <a:cubicBezTo>
                      <a:pt x="594" y="0"/>
                      <a:pt x="326" y="241"/>
                      <a:pt x="326" y="559"/>
                    </a:cubicBezTo>
                    <a:lnTo>
                      <a:pt x="326" y="913"/>
                    </a:lnTo>
                    <a:cubicBezTo>
                      <a:pt x="326" y="1033"/>
                      <a:pt x="269" y="1125"/>
                      <a:pt x="212" y="1210"/>
                    </a:cubicBezTo>
                    <a:lnTo>
                      <a:pt x="0" y="1415"/>
                    </a:lnTo>
                    <a:lnTo>
                      <a:pt x="149" y="1564"/>
                    </a:lnTo>
                    <a:cubicBezTo>
                      <a:pt x="241" y="1656"/>
                      <a:pt x="269" y="1741"/>
                      <a:pt x="269" y="1861"/>
                    </a:cubicBezTo>
                    <a:lnTo>
                      <a:pt x="269" y="2186"/>
                    </a:lnTo>
                    <a:cubicBezTo>
                      <a:pt x="269" y="2476"/>
                      <a:pt x="531" y="2745"/>
                      <a:pt x="828" y="2745"/>
                    </a:cubicBezTo>
                    <a:lnTo>
                      <a:pt x="920" y="2745"/>
                    </a:lnTo>
                    <a:cubicBezTo>
                      <a:pt x="948" y="2745"/>
                      <a:pt x="976" y="2717"/>
                      <a:pt x="976" y="2682"/>
                    </a:cubicBezTo>
                    <a:cubicBezTo>
                      <a:pt x="976" y="2625"/>
                      <a:pt x="948" y="2625"/>
                      <a:pt x="920" y="2625"/>
                    </a:cubicBezTo>
                    <a:lnTo>
                      <a:pt x="828" y="2625"/>
                    </a:lnTo>
                    <a:cubicBezTo>
                      <a:pt x="594" y="2625"/>
                      <a:pt x="389" y="2420"/>
                      <a:pt x="389" y="2186"/>
                    </a:cubicBezTo>
                    <a:lnTo>
                      <a:pt x="389" y="1861"/>
                    </a:lnTo>
                    <a:cubicBezTo>
                      <a:pt x="389" y="1712"/>
                      <a:pt x="326" y="1592"/>
                      <a:pt x="241" y="1479"/>
                    </a:cubicBezTo>
                    <a:lnTo>
                      <a:pt x="177" y="1415"/>
                    </a:lnTo>
                    <a:lnTo>
                      <a:pt x="269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59"/>
                    </a:lnTo>
                    <a:cubicBezTo>
                      <a:pt x="446" y="297"/>
                      <a:pt x="651" y="121"/>
                      <a:pt x="884" y="121"/>
                    </a:cubicBezTo>
                    <a:cubicBezTo>
                      <a:pt x="920" y="121"/>
                      <a:pt x="948" y="92"/>
                      <a:pt x="948" y="64"/>
                    </a:cubicBezTo>
                    <a:cubicBezTo>
                      <a:pt x="948" y="29"/>
                      <a:pt x="920" y="0"/>
                      <a:pt x="8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1"/>
              <p:cNvSpPr/>
              <p:nvPr/>
            </p:nvSpPr>
            <p:spPr>
              <a:xfrm>
                <a:off x="4974736" y="2875340"/>
                <a:ext cx="33710" cy="9543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746" extrusionOk="0">
                    <a:moveTo>
                      <a:pt x="114" y="0"/>
                    </a:moveTo>
                    <a:cubicBezTo>
                      <a:pt x="57" y="0"/>
                      <a:pt x="57" y="29"/>
                      <a:pt x="57" y="64"/>
                    </a:cubicBezTo>
                    <a:cubicBezTo>
                      <a:pt x="57" y="92"/>
                      <a:pt x="57" y="121"/>
                      <a:pt x="114" y="121"/>
                    </a:cubicBezTo>
                    <a:cubicBezTo>
                      <a:pt x="354" y="121"/>
                      <a:pt x="559" y="297"/>
                      <a:pt x="559" y="559"/>
                    </a:cubicBezTo>
                    <a:lnTo>
                      <a:pt x="559" y="913"/>
                    </a:lnTo>
                    <a:cubicBezTo>
                      <a:pt x="559" y="1062"/>
                      <a:pt x="588" y="1210"/>
                      <a:pt x="708" y="1302"/>
                    </a:cubicBezTo>
                    <a:lnTo>
                      <a:pt x="821" y="1415"/>
                    </a:lnTo>
                    <a:lnTo>
                      <a:pt x="765" y="1479"/>
                    </a:lnTo>
                    <a:cubicBezTo>
                      <a:pt x="644" y="1564"/>
                      <a:pt x="588" y="1712"/>
                      <a:pt x="588" y="1861"/>
                    </a:cubicBezTo>
                    <a:lnTo>
                      <a:pt x="588" y="2186"/>
                    </a:lnTo>
                    <a:cubicBezTo>
                      <a:pt x="588" y="2420"/>
                      <a:pt x="382" y="2625"/>
                      <a:pt x="149" y="2625"/>
                    </a:cubicBezTo>
                    <a:lnTo>
                      <a:pt x="57" y="2625"/>
                    </a:lnTo>
                    <a:cubicBezTo>
                      <a:pt x="29" y="2625"/>
                      <a:pt x="0" y="2625"/>
                      <a:pt x="0" y="2682"/>
                    </a:cubicBezTo>
                    <a:cubicBezTo>
                      <a:pt x="0" y="2717"/>
                      <a:pt x="29" y="2745"/>
                      <a:pt x="57" y="2745"/>
                    </a:cubicBezTo>
                    <a:lnTo>
                      <a:pt x="149" y="2745"/>
                    </a:lnTo>
                    <a:cubicBezTo>
                      <a:pt x="467" y="2745"/>
                      <a:pt x="708" y="2476"/>
                      <a:pt x="708" y="2186"/>
                    </a:cubicBezTo>
                    <a:lnTo>
                      <a:pt x="708" y="1861"/>
                    </a:lnTo>
                    <a:cubicBezTo>
                      <a:pt x="708" y="1741"/>
                      <a:pt x="765" y="1656"/>
                      <a:pt x="821" y="1564"/>
                    </a:cubicBezTo>
                    <a:lnTo>
                      <a:pt x="970" y="1415"/>
                    </a:lnTo>
                    <a:lnTo>
                      <a:pt x="793" y="1210"/>
                    </a:lnTo>
                    <a:cubicBezTo>
                      <a:pt x="708" y="1125"/>
                      <a:pt x="680" y="1033"/>
                      <a:pt x="680" y="913"/>
                    </a:cubicBezTo>
                    <a:lnTo>
                      <a:pt x="680" y="559"/>
                    </a:lnTo>
                    <a:cubicBezTo>
                      <a:pt x="680" y="241"/>
                      <a:pt x="411" y="0"/>
                      <a:pt x="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4858940" y="2899910"/>
                <a:ext cx="51156" cy="47263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360" extrusionOk="0">
                    <a:moveTo>
                      <a:pt x="0" y="1"/>
                    </a:moveTo>
                    <a:lnTo>
                      <a:pt x="0" y="1359"/>
                    </a:lnTo>
                    <a:lnTo>
                      <a:pt x="1472" y="1359"/>
                    </a:lnTo>
                    <a:lnTo>
                      <a:pt x="14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1"/>
              <p:cNvSpPr/>
              <p:nvPr/>
            </p:nvSpPr>
            <p:spPr>
              <a:xfrm>
                <a:off x="5042330" y="2867208"/>
                <a:ext cx="23666" cy="116838"/>
              </a:xfrm>
              <a:custGeom>
                <a:avLst/>
                <a:gdLst/>
                <a:ahLst/>
                <a:cxnLst/>
                <a:rect l="l" t="t" r="r" b="b"/>
                <a:pathLst>
                  <a:path w="681" h="3362" extrusionOk="0">
                    <a:moveTo>
                      <a:pt x="616" y="1"/>
                    </a:moveTo>
                    <a:cubicBezTo>
                      <a:pt x="588" y="1"/>
                      <a:pt x="560" y="1"/>
                      <a:pt x="560" y="29"/>
                    </a:cubicBezTo>
                    <a:cubicBezTo>
                      <a:pt x="29" y="1034"/>
                      <a:pt x="1" y="2300"/>
                      <a:pt x="532" y="3333"/>
                    </a:cubicBezTo>
                    <a:cubicBezTo>
                      <a:pt x="532" y="3361"/>
                      <a:pt x="560" y="3361"/>
                      <a:pt x="588" y="3361"/>
                    </a:cubicBezTo>
                    <a:lnTo>
                      <a:pt x="616" y="3361"/>
                    </a:lnTo>
                    <a:cubicBezTo>
                      <a:pt x="645" y="3333"/>
                      <a:pt x="645" y="3305"/>
                      <a:pt x="645" y="3269"/>
                    </a:cubicBezTo>
                    <a:cubicBezTo>
                      <a:pt x="149" y="2300"/>
                      <a:pt x="149" y="1062"/>
                      <a:pt x="645" y="86"/>
                    </a:cubicBezTo>
                    <a:cubicBezTo>
                      <a:pt x="680" y="58"/>
                      <a:pt x="645" y="29"/>
                      <a:pt x="6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1"/>
              <p:cNvSpPr/>
              <p:nvPr/>
            </p:nvSpPr>
            <p:spPr>
              <a:xfrm>
                <a:off x="5296303" y="2867208"/>
                <a:ext cx="22659" cy="1168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3362" extrusionOk="0">
                    <a:moveTo>
                      <a:pt x="29" y="1"/>
                    </a:moveTo>
                    <a:cubicBezTo>
                      <a:pt x="1" y="29"/>
                      <a:pt x="1" y="58"/>
                      <a:pt x="1" y="86"/>
                    </a:cubicBezTo>
                    <a:cubicBezTo>
                      <a:pt x="531" y="1062"/>
                      <a:pt x="531" y="2300"/>
                      <a:pt x="29" y="3269"/>
                    </a:cubicBezTo>
                    <a:cubicBezTo>
                      <a:pt x="29" y="3305"/>
                      <a:pt x="29" y="3333"/>
                      <a:pt x="57" y="3361"/>
                    </a:cubicBezTo>
                    <a:lnTo>
                      <a:pt x="93" y="3361"/>
                    </a:lnTo>
                    <a:cubicBezTo>
                      <a:pt x="121" y="3361"/>
                      <a:pt x="121" y="3361"/>
                      <a:pt x="149" y="3333"/>
                    </a:cubicBezTo>
                    <a:cubicBezTo>
                      <a:pt x="652" y="2300"/>
                      <a:pt x="652" y="1034"/>
                      <a:pt x="121" y="29"/>
                    </a:cubicBezTo>
                    <a:cubicBezTo>
                      <a:pt x="121" y="1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1"/>
              <p:cNvSpPr/>
              <p:nvPr/>
            </p:nvSpPr>
            <p:spPr>
              <a:xfrm>
                <a:off x="5069889" y="2909259"/>
                <a:ext cx="49210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1"/>
              <p:cNvSpPr/>
              <p:nvPr/>
            </p:nvSpPr>
            <p:spPr>
              <a:xfrm>
                <a:off x="5245182" y="2909259"/>
                <a:ext cx="49210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1"/>
              <p:cNvSpPr/>
              <p:nvPr/>
            </p:nvSpPr>
            <p:spPr>
              <a:xfrm>
                <a:off x="5142661" y="2908286"/>
                <a:ext cx="50183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970" extrusionOk="0">
                    <a:moveTo>
                      <a:pt x="0" y="0"/>
                    </a:moveTo>
                    <a:lnTo>
                      <a:pt x="0" y="970"/>
                    </a:lnTo>
                    <a:lnTo>
                      <a:pt x="1443" y="9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1"/>
              <p:cNvSpPr/>
              <p:nvPr/>
            </p:nvSpPr>
            <p:spPr>
              <a:xfrm>
                <a:off x="5175363" y="2908286"/>
                <a:ext cx="50426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970" extrusionOk="0">
                    <a:moveTo>
                      <a:pt x="0" y="0"/>
                    </a:moveTo>
                    <a:lnTo>
                      <a:pt x="1450" y="970"/>
                    </a:lnTo>
                    <a:lnTo>
                      <a:pt x="1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1"/>
              <p:cNvSpPr/>
              <p:nvPr/>
            </p:nvSpPr>
            <p:spPr>
              <a:xfrm>
                <a:off x="5081184" y="2929659"/>
                <a:ext cx="31764" cy="424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57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857" y="121"/>
                    </a:lnTo>
                    <a:cubicBezTo>
                      <a:pt x="885" y="121"/>
                      <a:pt x="913" y="93"/>
                      <a:pt x="913" y="57"/>
                    </a:cubicBezTo>
                    <a:cubicBezTo>
                      <a:pt x="913" y="29"/>
                      <a:pt x="885" y="1"/>
                      <a:pt x="8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1"/>
              <p:cNvSpPr/>
              <p:nvPr/>
            </p:nvSpPr>
            <p:spPr>
              <a:xfrm>
                <a:off x="5254287" y="2929659"/>
                <a:ext cx="32945" cy="4240"/>
              </a:xfrm>
              <a:custGeom>
                <a:avLst/>
                <a:gdLst/>
                <a:ahLst/>
                <a:cxnLst/>
                <a:rect l="l" t="t" r="r" b="b"/>
                <a:pathLst>
                  <a:path w="948" h="122" extrusionOk="0">
                    <a:moveTo>
                      <a:pt x="64" y="1"/>
                    </a:moveTo>
                    <a:cubicBezTo>
                      <a:pt x="28" y="1"/>
                      <a:pt x="0" y="29"/>
                      <a:pt x="0" y="57"/>
                    </a:cubicBezTo>
                    <a:cubicBezTo>
                      <a:pt x="0" y="93"/>
                      <a:pt x="28" y="121"/>
                      <a:pt x="64" y="121"/>
                    </a:cubicBezTo>
                    <a:lnTo>
                      <a:pt x="884" y="121"/>
                    </a:lnTo>
                    <a:cubicBezTo>
                      <a:pt x="913" y="121"/>
                      <a:pt x="948" y="93"/>
                      <a:pt x="948" y="57"/>
                    </a:cubicBezTo>
                    <a:cubicBezTo>
                      <a:pt x="948" y="29"/>
                      <a:pt x="913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1"/>
              <p:cNvSpPr/>
              <p:nvPr/>
            </p:nvSpPr>
            <p:spPr>
              <a:xfrm>
                <a:off x="4894840" y="2909259"/>
                <a:ext cx="3962" cy="31764"/>
              </a:xfrm>
              <a:custGeom>
                <a:avLst/>
                <a:gdLst/>
                <a:ahLst/>
                <a:cxnLst/>
                <a:rect l="l" t="t" r="r" b="b"/>
                <a:pathLst>
                  <a:path w="114" h="914" extrusionOk="0">
                    <a:moveTo>
                      <a:pt x="57" y="1"/>
                    </a:moveTo>
                    <a:cubicBezTo>
                      <a:pt x="29" y="1"/>
                      <a:pt x="0" y="1"/>
                      <a:pt x="0" y="57"/>
                    </a:cubicBezTo>
                    <a:lnTo>
                      <a:pt x="0" y="857"/>
                    </a:lnTo>
                    <a:cubicBezTo>
                      <a:pt x="0" y="885"/>
                      <a:pt x="29" y="913"/>
                      <a:pt x="57" y="913"/>
                    </a:cubicBezTo>
                    <a:cubicBezTo>
                      <a:pt x="85" y="913"/>
                      <a:pt x="114" y="885"/>
                      <a:pt x="114" y="857"/>
                    </a:cubicBezTo>
                    <a:lnTo>
                      <a:pt x="114" y="57"/>
                    </a:lnTo>
                    <a:cubicBezTo>
                      <a:pt x="114" y="1"/>
                      <a:pt x="85" y="1"/>
                      <a:pt x="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1"/>
              <p:cNvSpPr/>
              <p:nvPr/>
            </p:nvSpPr>
            <p:spPr>
              <a:xfrm>
                <a:off x="4923337" y="2899910"/>
                <a:ext cx="51434" cy="47263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360" extrusionOk="0">
                    <a:moveTo>
                      <a:pt x="1" y="1"/>
                    </a:moveTo>
                    <a:lnTo>
                      <a:pt x="1" y="1359"/>
                    </a:lnTo>
                    <a:lnTo>
                      <a:pt x="1479" y="1359"/>
                    </a:lnTo>
                    <a:lnTo>
                      <a:pt x="14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1"/>
              <p:cNvSpPr/>
              <p:nvPr/>
            </p:nvSpPr>
            <p:spPr>
              <a:xfrm>
                <a:off x="4959236" y="2909259"/>
                <a:ext cx="4240" cy="31764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14" extrusionOk="0">
                    <a:moveTo>
                      <a:pt x="64" y="1"/>
                    </a:moveTo>
                    <a:cubicBezTo>
                      <a:pt x="29" y="1"/>
                      <a:pt x="1" y="1"/>
                      <a:pt x="1" y="57"/>
                    </a:cubicBezTo>
                    <a:lnTo>
                      <a:pt x="1" y="857"/>
                    </a:lnTo>
                    <a:cubicBezTo>
                      <a:pt x="1" y="885"/>
                      <a:pt x="29" y="913"/>
                      <a:pt x="64" y="913"/>
                    </a:cubicBezTo>
                    <a:cubicBezTo>
                      <a:pt x="121" y="913"/>
                      <a:pt x="121" y="885"/>
                      <a:pt x="121" y="857"/>
                    </a:cubicBezTo>
                    <a:lnTo>
                      <a:pt x="121" y="57"/>
                    </a:lnTo>
                    <a:cubicBezTo>
                      <a:pt x="121" y="1"/>
                      <a:pt x="121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4805595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9" y="1725"/>
                    </a:lnTo>
                    <a:cubicBezTo>
                      <a:pt x="0" y="1725"/>
                      <a:pt x="0" y="1782"/>
                      <a:pt x="29" y="1782"/>
                    </a:cubicBezTo>
                    <a:lnTo>
                      <a:pt x="64" y="1810"/>
                    </a:lnTo>
                    <a:cubicBezTo>
                      <a:pt x="92" y="1810"/>
                      <a:pt x="121" y="1782"/>
                      <a:pt x="121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/>
              <p:cNvSpPr/>
              <p:nvPr/>
            </p:nvSpPr>
            <p:spPr>
              <a:xfrm>
                <a:off x="4841494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8" y="1725"/>
                    </a:lnTo>
                    <a:cubicBezTo>
                      <a:pt x="0" y="1725"/>
                      <a:pt x="0" y="1782"/>
                      <a:pt x="28" y="1782"/>
                    </a:cubicBezTo>
                    <a:cubicBezTo>
                      <a:pt x="28" y="1810"/>
                      <a:pt x="57" y="1810"/>
                      <a:pt x="57" y="1810"/>
                    </a:cubicBezTo>
                    <a:cubicBezTo>
                      <a:pt x="92" y="1810"/>
                      <a:pt x="92" y="1782"/>
                      <a:pt x="120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1"/>
              <p:cNvSpPr/>
              <p:nvPr/>
            </p:nvSpPr>
            <p:spPr>
              <a:xfrm>
                <a:off x="4996109" y="2781716"/>
                <a:ext cx="50217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811" extrusionOk="0">
                    <a:moveTo>
                      <a:pt x="1388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cubicBezTo>
                      <a:pt x="65" y="1810"/>
                      <a:pt x="65" y="1810"/>
                      <a:pt x="93" y="1810"/>
                    </a:cubicBezTo>
                    <a:lnTo>
                      <a:pt x="121" y="1782"/>
                    </a:lnTo>
                    <a:lnTo>
                      <a:pt x="1444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1"/>
              <p:cNvSpPr/>
              <p:nvPr/>
            </p:nvSpPr>
            <p:spPr>
              <a:xfrm>
                <a:off x="5032009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lnTo>
                      <a:pt x="57" y="1810"/>
                    </a:lnTo>
                    <a:cubicBezTo>
                      <a:pt x="93" y="1810"/>
                      <a:pt x="121" y="1782"/>
                      <a:pt x="121" y="1782"/>
                    </a:cubicBezTo>
                    <a:lnTo>
                      <a:pt x="1416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1"/>
              <p:cNvSpPr/>
              <p:nvPr/>
            </p:nvSpPr>
            <p:spPr>
              <a:xfrm>
                <a:off x="5070862" y="2818068"/>
                <a:ext cx="36907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21" extrusionOk="0">
                    <a:moveTo>
                      <a:pt x="64" y="0"/>
                    </a:moveTo>
                    <a:cubicBezTo>
                      <a:pt x="36" y="0"/>
                      <a:pt x="1" y="28"/>
                      <a:pt x="1" y="57"/>
                    </a:cubicBezTo>
                    <a:cubicBezTo>
                      <a:pt x="1" y="85"/>
                      <a:pt x="36" y="120"/>
                      <a:pt x="64" y="120"/>
                    </a:cubicBezTo>
                    <a:lnTo>
                      <a:pt x="1005" y="120"/>
                    </a:lnTo>
                    <a:cubicBezTo>
                      <a:pt x="1033" y="120"/>
                      <a:pt x="1062" y="85"/>
                      <a:pt x="1062" y="57"/>
                    </a:cubicBezTo>
                    <a:cubicBezTo>
                      <a:pt x="1062" y="28"/>
                      <a:pt x="1033" y="0"/>
                      <a:pt x="10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1"/>
              <p:cNvSpPr/>
              <p:nvPr/>
            </p:nvSpPr>
            <p:spPr>
              <a:xfrm>
                <a:off x="4956282" y="2818068"/>
                <a:ext cx="36942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1" extrusionOk="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85"/>
                      <a:pt x="29" y="120"/>
                      <a:pt x="57" y="120"/>
                    </a:cubicBezTo>
                    <a:lnTo>
                      <a:pt x="998" y="120"/>
                    </a:lnTo>
                    <a:cubicBezTo>
                      <a:pt x="1034" y="120"/>
                      <a:pt x="1062" y="85"/>
                      <a:pt x="1062" y="57"/>
                    </a:cubicBezTo>
                    <a:cubicBezTo>
                      <a:pt x="1062" y="28"/>
                      <a:pt x="1034" y="0"/>
                      <a:pt x="9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1"/>
              <p:cNvSpPr/>
              <p:nvPr/>
            </p:nvSpPr>
            <p:spPr>
              <a:xfrm>
                <a:off x="4879340" y="2790995"/>
                <a:ext cx="43058" cy="59774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720" extrusionOk="0">
                    <a:moveTo>
                      <a:pt x="1179" y="0"/>
                    </a:moveTo>
                    <a:cubicBezTo>
                      <a:pt x="1171" y="0"/>
                      <a:pt x="1162" y="4"/>
                      <a:pt x="1154" y="15"/>
                    </a:cubicBezTo>
                    <a:lnTo>
                      <a:pt x="1" y="807"/>
                    </a:lnTo>
                    <a:lnTo>
                      <a:pt x="1005" y="1692"/>
                    </a:lnTo>
                    <a:lnTo>
                      <a:pt x="1033" y="1720"/>
                    </a:lnTo>
                    <a:cubicBezTo>
                      <a:pt x="1062" y="1720"/>
                      <a:pt x="1062" y="1692"/>
                      <a:pt x="1090" y="1692"/>
                    </a:cubicBezTo>
                    <a:cubicBezTo>
                      <a:pt x="1090" y="1663"/>
                      <a:pt x="1090" y="1635"/>
                      <a:pt x="1062" y="1607"/>
                    </a:cubicBezTo>
                    <a:lnTo>
                      <a:pt x="177" y="807"/>
                    </a:lnTo>
                    <a:lnTo>
                      <a:pt x="1210" y="100"/>
                    </a:lnTo>
                    <a:cubicBezTo>
                      <a:pt x="1239" y="100"/>
                      <a:pt x="1239" y="72"/>
                      <a:pt x="1239" y="43"/>
                    </a:cubicBezTo>
                    <a:cubicBezTo>
                      <a:pt x="1219" y="23"/>
                      <a:pt x="1199" y="0"/>
                      <a:pt x="1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1"/>
              <p:cNvSpPr/>
              <p:nvPr/>
            </p:nvSpPr>
            <p:spPr>
              <a:xfrm>
                <a:off x="4914266" y="2797633"/>
                <a:ext cx="31729" cy="5021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445" extrusionOk="0">
                    <a:moveTo>
                      <a:pt x="913" y="1"/>
                    </a:moveTo>
                    <a:lnTo>
                      <a:pt x="0" y="616"/>
                    </a:lnTo>
                    <a:lnTo>
                      <a:pt x="913" y="1444"/>
                    </a:lnTo>
                    <a:lnTo>
                      <a:pt x="9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1"/>
              <p:cNvSpPr/>
              <p:nvPr/>
            </p:nvSpPr>
            <p:spPr>
              <a:xfrm>
                <a:off x="4922364" y="2807329"/>
                <a:ext cx="19461" cy="1369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94" extrusionOk="0">
                    <a:moveTo>
                      <a:pt x="499" y="0"/>
                    </a:moveTo>
                    <a:cubicBezTo>
                      <a:pt x="491" y="0"/>
                      <a:pt x="483" y="4"/>
                      <a:pt x="475" y="12"/>
                    </a:cubicBezTo>
                    <a:lnTo>
                      <a:pt x="64" y="281"/>
                    </a:lnTo>
                    <a:cubicBezTo>
                      <a:pt x="29" y="281"/>
                      <a:pt x="1" y="337"/>
                      <a:pt x="29" y="366"/>
                    </a:cubicBezTo>
                    <a:cubicBezTo>
                      <a:pt x="29" y="366"/>
                      <a:pt x="64" y="394"/>
                      <a:pt x="93" y="394"/>
                    </a:cubicBezTo>
                    <a:cubicBezTo>
                      <a:pt x="93" y="394"/>
                      <a:pt x="93" y="366"/>
                      <a:pt x="121" y="366"/>
                    </a:cubicBezTo>
                    <a:lnTo>
                      <a:pt x="531" y="104"/>
                    </a:lnTo>
                    <a:cubicBezTo>
                      <a:pt x="560" y="104"/>
                      <a:pt x="560" y="76"/>
                      <a:pt x="560" y="40"/>
                    </a:cubicBezTo>
                    <a:cubicBezTo>
                      <a:pt x="540" y="20"/>
                      <a:pt x="519" y="0"/>
                      <a:pt x="4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1"/>
              <p:cNvSpPr/>
              <p:nvPr/>
            </p:nvSpPr>
            <p:spPr>
              <a:xfrm>
                <a:off x="5120037" y="2800587"/>
                <a:ext cx="65682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1062" extrusionOk="0">
                    <a:moveTo>
                      <a:pt x="0" y="1"/>
                    </a:moveTo>
                    <a:lnTo>
                      <a:pt x="0" y="1062"/>
                    </a:lnTo>
                    <a:lnTo>
                      <a:pt x="1889" y="1062"/>
                    </a:lnTo>
                    <a:lnTo>
                      <a:pt x="18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1"/>
              <p:cNvSpPr/>
              <p:nvPr/>
            </p:nvSpPr>
            <p:spPr>
              <a:xfrm>
                <a:off x="5133556" y="2826165"/>
                <a:ext cx="49210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21" extrusionOk="0">
                    <a:moveTo>
                      <a:pt x="57" y="0"/>
                    </a:moveTo>
                    <a:cubicBezTo>
                      <a:pt x="29" y="0"/>
                      <a:pt x="1" y="29"/>
                      <a:pt x="1" y="64"/>
                    </a:cubicBezTo>
                    <a:cubicBezTo>
                      <a:pt x="1" y="92"/>
                      <a:pt x="29" y="121"/>
                      <a:pt x="57" y="121"/>
                    </a:cubicBezTo>
                    <a:lnTo>
                      <a:pt x="1352" y="121"/>
                    </a:lnTo>
                    <a:cubicBezTo>
                      <a:pt x="1380" y="121"/>
                      <a:pt x="1415" y="92"/>
                      <a:pt x="1415" y="64"/>
                    </a:cubicBezTo>
                    <a:cubicBezTo>
                      <a:pt x="1415" y="29"/>
                      <a:pt x="1380" y="0"/>
                      <a:pt x="1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FAT file ?</a:t>
            </a:r>
            <a:endParaRPr dirty="0"/>
          </a:p>
        </p:txBody>
      </p:sp>
      <p:sp>
        <p:nvSpPr>
          <p:cNvPr id="1076" name="Google Shape;1076;p43"/>
          <p:cNvSpPr txBox="1">
            <a:spLocks noGrp="1"/>
          </p:cNvSpPr>
          <p:nvPr>
            <p:ph type="subTitle" idx="1"/>
          </p:nvPr>
        </p:nvSpPr>
        <p:spPr>
          <a:xfrm>
            <a:off x="719999" y="1113498"/>
            <a:ext cx="5583309" cy="2923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FAT file system is heavily based on the </a:t>
            </a:r>
            <a:r>
              <a:rPr lang="en-US" i="1" dirty="0"/>
              <a:t>file map</a:t>
            </a:r>
            <a:r>
              <a:rPr lang="en-US" dirty="0"/>
              <a:t> model in terms of its on-disk layout.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This file system was used on all versions of MS-DOS and PC-DOS, and on early versions of Windows; it is still used on floppy disks formatted by Windows and some other systems.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It is a reasonably simple and robust file system.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There are 3 basic variants of the FAT file system: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FAT12: usually used by floppy disks and small hard disks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FAT16: superseded 12-bit version as hard disks became bigger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FAT32: is a more complex version of previous one due to bigger hard disks still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CCBC52A-B140-E877-C938-4F90D7279D35}"/>
              </a:ext>
            </a:extLst>
          </p:cNvPr>
          <p:cNvGrpSpPr/>
          <p:nvPr/>
        </p:nvGrpSpPr>
        <p:grpSpPr>
          <a:xfrm>
            <a:off x="6303308" y="1460638"/>
            <a:ext cx="2452915" cy="2686301"/>
            <a:chOff x="6303308" y="1460638"/>
            <a:chExt cx="2452915" cy="26863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CB987C-0DB9-B2BE-CFCA-87F7D2F1D151}"/>
                </a:ext>
              </a:extLst>
            </p:cNvPr>
            <p:cNvGrpSpPr/>
            <p:nvPr/>
          </p:nvGrpSpPr>
          <p:grpSpPr>
            <a:xfrm>
              <a:off x="6303308" y="1460638"/>
              <a:ext cx="2452915" cy="2346981"/>
              <a:chOff x="6303308" y="1017725"/>
              <a:chExt cx="2452915" cy="2346981"/>
            </a:xfrm>
          </p:grpSpPr>
          <p:sp>
            <p:nvSpPr>
              <p:cNvPr id="2" name="Google Shape;2381;p60">
                <a:extLst>
                  <a:ext uri="{FF2B5EF4-FFF2-40B4-BE49-F238E27FC236}">
                    <a16:creationId xmlns:a16="http://schemas.microsoft.com/office/drawing/2014/main" id="{DB1BB350-16F0-0104-1764-DA39AB5E281F}"/>
                  </a:ext>
                </a:extLst>
              </p:cNvPr>
              <p:cNvSpPr/>
              <p:nvPr/>
            </p:nvSpPr>
            <p:spPr>
              <a:xfrm>
                <a:off x="6303308" y="1017725"/>
                <a:ext cx="2452915" cy="2346981"/>
              </a:xfrm>
              <a:custGeom>
                <a:avLst/>
                <a:gdLst/>
                <a:ahLst/>
                <a:cxnLst/>
                <a:rect l="l" t="t" r="r" b="b"/>
                <a:pathLst>
                  <a:path w="143096" h="190426" extrusionOk="0">
                    <a:moveTo>
                      <a:pt x="2914" y="0"/>
                    </a:moveTo>
                    <a:cubicBezTo>
                      <a:pt x="1280" y="0"/>
                      <a:pt x="0" y="1281"/>
                      <a:pt x="0" y="2914"/>
                    </a:cubicBezTo>
                    <a:lnTo>
                      <a:pt x="0" y="187512"/>
                    </a:lnTo>
                    <a:cubicBezTo>
                      <a:pt x="0" y="189101"/>
                      <a:pt x="1280" y="190426"/>
                      <a:pt x="2914" y="190426"/>
                    </a:cubicBezTo>
                    <a:lnTo>
                      <a:pt x="140182" y="190426"/>
                    </a:lnTo>
                    <a:cubicBezTo>
                      <a:pt x="141771" y="190426"/>
                      <a:pt x="143096" y="189101"/>
                      <a:pt x="143096" y="187512"/>
                    </a:cubicBezTo>
                    <a:lnTo>
                      <a:pt x="143096" y="2914"/>
                    </a:lnTo>
                    <a:cubicBezTo>
                      <a:pt x="143096" y="1281"/>
                      <a:pt x="141771" y="0"/>
                      <a:pt x="1401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90FE3D7-0242-FC36-142C-103B5D4D69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2816" y="1111939"/>
                <a:ext cx="2253899" cy="2145437"/>
              </a:xfrm>
              <a:prstGeom prst="rect">
                <a:avLst/>
              </a:prstGeom>
            </p:spPr>
          </p:pic>
        </p:grpSp>
        <p:sp>
          <p:nvSpPr>
            <p:cNvPr id="6" name="Google Shape;2371;p59">
              <a:extLst>
                <a:ext uri="{FF2B5EF4-FFF2-40B4-BE49-F238E27FC236}">
                  <a16:creationId xmlns:a16="http://schemas.microsoft.com/office/drawing/2014/main" id="{66FC0939-BE6C-A4D6-BFCE-62404961B189}"/>
                </a:ext>
              </a:extLst>
            </p:cNvPr>
            <p:cNvSpPr/>
            <p:nvPr/>
          </p:nvSpPr>
          <p:spPr>
            <a:xfrm>
              <a:off x="7117236" y="3794503"/>
              <a:ext cx="825878" cy="352436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73;p59">
              <a:extLst>
                <a:ext uri="{FF2B5EF4-FFF2-40B4-BE49-F238E27FC236}">
                  <a16:creationId xmlns:a16="http://schemas.microsoft.com/office/drawing/2014/main" id="{35F229BE-C7A2-9228-A292-BE546218CDB4}"/>
                </a:ext>
              </a:extLst>
            </p:cNvPr>
            <p:cNvSpPr/>
            <p:nvPr/>
          </p:nvSpPr>
          <p:spPr>
            <a:xfrm>
              <a:off x="7027486" y="4034114"/>
              <a:ext cx="1004558" cy="11282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55471B1-07BA-043F-4EE7-C2C656126A5D}"/>
              </a:ext>
            </a:extLst>
          </p:cNvPr>
          <p:cNvGrpSpPr/>
          <p:nvPr/>
        </p:nvGrpSpPr>
        <p:grpSpPr>
          <a:xfrm>
            <a:off x="435078" y="2236825"/>
            <a:ext cx="8273846" cy="1592408"/>
            <a:chOff x="435078" y="2072592"/>
            <a:chExt cx="8273846" cy="1592408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C8A65F5-BE51-00BB-4D8F-0A1E55551AC2}"/>
                </a:ext>
              </a:extLst>
            </p:cNvPr>
            <p:cNvSpPr/>
            <p:nvPr/>
          </p:nvSpPr>
          <p:spPr>
            <a:xfrm>
              <a:off x="435078" y="2476862"/>
              <a:ext cx="8273846" cy="1188138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F05B79C-4F51-7DA8-1601-342D761CB2E1}"/>
                </a:ext>
              </a:extLst>
            </p:cNvPr>
            <p:cNvSpPr/>
            <p:nvPr/>
          </p:nvSpPr>
          <p:spPr>
            <a:xfrm>
              <a:off x="4026893" y="2072592"/>
              <a:ext cx="105028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>
                  <a:ln w="22225">
                    <a:solidFill>
                      <a:srgbClr val="6C6C6C"/>
                    </a:solidFill>
                    <a:prstDash val="solid"/>
                  </a:ln>
                  <a:solidFill>
                    <a:schemeClr val="bg1"/>
                  </a:solidFill>
                  <a:effectLst/>
                </a:rPr>
                <a:t>Disk</a:t>
              </a:r>
            </a:p>
          </p:txBody>
        </p:sp>
      </p:grpSp>
      <p:sp>
        <p:nvSpPr>
          <p:cNvPr id="1050" name="Google Shape;105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1052" name="Google Shape;1052;p42"/>
          <p:cNvSpPr txBox="1">
            <a:spLocks noGrp="1"/>
          </p:cNvSpPr>
          <p:nvPr>
            <p:ph type="subTitle" idx="2"/>
          </p:nvPr>
        </p:nvSpPr>
        <p:spPr>
          <a:xfrm>
            <a:off x="1057899" y="971655"/>
            <a:ext cx="7366101" cy="399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can consider any disk as a simple storage area </a:t>
            </a:r>
            <a:r>
              <a:rPr lang="en-US" dirty="0"/>
              <a:t>ma</a:t>
            </a:r>
            <a:r>
              <a:rPr lang="en" dirty="0"/>
              <a:t>de up just of a number of</a:t>
            </a:r>
          </a:p>
        </p:txBody>
      </p:sp>
      <p:sp>
        <p:nvSpPr>
          <p:cNvPr id="1053" name="Google Shape;1053;p42"/>
          <p:cNvSpPr/>
          <p:nvPr/>
        </p:nvSpPr>
        <p:spPr>
          <a:xfrm>
            <a:off x="568625" y="397864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4" name="Google Shape;1054;p42"/>
          <p:cNvGrpSpPr/>
          <p:nvPr/>
        </p:nvGrpSpPr>
        <p:grpSpPr>
          <a:xfrm>
            <a:off x="1127880" y="4474905"/>
            <a:ext cx="1184014" cy="258193"/>
            <a:chOff x="3734768" y="858742"/>
            <a:chExt cx="1184014" cy="258193"/>
          </a:xfrm>
        </p:grpSpPr>
        <p:grpSp>
          <p:nvGrpSpPr>
            <p:cNvPr id="1055" name="Google Shape;1055;p42"/>
            <p:cNvGrpSpPr/>
            <p:nvPr/>
          </p:nvGrpSpPr>
          <p:grpSpPr>
            <a:xfrm>
              <a:off x="3734768" y="858742"/>
              <a:ext cx="1184014" cy="258193"/>
              <a:chOff x="4002795" y="1877329"/>
              <a:chExt cx="345546" cy="75352"/>
            </a:xfrm>
          </p:grpSpPr>
          <p:sp>
            <p:nvSpPr>
              <p:cNvPr id="1056" name="Google Shape;1056;p42"/>
              <p:cNvSpPr/>
              <p:nvPr/>
            </p:nvSpPr>
            <p:spPr>
              <a:xfrm>
                <a:off x="4002795" y="1877329"/>
                <a:ext cx="345546" cy="75352"/>
              </a:xfrm>
              <a:custGeom>
                <a:avLst/>
                <a:gdLst/>
                <a:ahLst/>
                <a:cxnLst/>
                <a:rect l="l" t="t" r="r" b="b"/>
                <a:pathLst>
                  <a:path w="9997" h="2180" extrusionOk="0">
                    <a:moveTo>
                      <a:pt x="0" y="0"/>
                    </a:moveTo>
                    <a:lnTo>
                      <a:pt x="0" y="2179"/>
                    </a:lnTo>
                    <a:lnTo>
                      <a:pt x="9996" y="2179"/>
                    </a:lnTo>
                    <a:lnTo>
                      <a:pt x="9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2"/>
              <p:cNvSpPr/>
              <p:nvPr/>
            </p:nvSpPr>
            <p:spPr>
              <a:xfrm>
                <a:off x="4270785" y="1897619"/>
                <a:ext cx="21569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5" extrusionOk="0">
                    <a:moveTo>
                      <a:pt x="559" y="0"/>
                    </a:moveTo>
                    <a:lnTo>
                      <a:pt x="1" y="595"/>
                    </a:lnTo>
                    <a:lnTo>
                      <a:pt x="559" y="1005"/>
                    </a:lnTo>
                    <a:lnTo>
                      <a:pt x="623" y="948"/>
                    </a:lnTo>
                    <a:lnTo>
                      <a:pt x="121" y="595"/>
                    </a:lnTo>
                    <a:lnTo>
                      <a:pt x="623" y="64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2"/>
              <p:cNvSpPr/>
              <p:nvPr/>
            </p:nvSpPr>
            <p:spPr>
              <a:xfrm>
                <a:off x="4254401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595" y="0"/>
                    </a:moveTo>
                    <a:lnTo>
                      <a:pt x="1" y="595"/>
                    </a:lnTo>
                    <a:lnTo>
                      <a:pt x="595" y="1005"/>
                    </a:lnTo>
                    <a:lnTo>
                      <a:pt x="651" y="948"/>
                    </a:lnTo>
                    <a:lnTo>
                      <a:pt x="149" y="595"/>
                    </a:lnTo>
                    <a:lnTo>
                      <a:pt x="651" y="64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2"/>
              <p:cNvSpPr/>
              <p:nvPr/>
            </p:nvSpPr>
            <p:spPr>
              <a:xfrm>
                <a:off x="4055854" y="1885970"/>
                <a:ext cx="19356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668" extrusionOk="0">
                    <a:moveTo>
                      <a:pt x="305" y="0"/>
                    </a:moveTo>
                    <a:cubicBezTo>
                      <a:pt x="264" y="0"/>
                      <a:pt x="226" y="22"/>
                      <a:pt x="205" y="47"/>
                    </a:cubicBezTo>
                    <a:cubicBezTo>
                      <a:pt x="149" y="76"/>
                      <a:pt x="85" y="160"/>
                      <a:pt x="85" y="252"/>
                    </a:cubicBezTo>
                    <a:cubicBezTo>
                      <a:pt x="57" y="309"/>
                      <a:pt x="85" y="401"/>
                      <a:pt x="85" y="458"/>
                    </a:cubicBezTo>
                    <a:cubicBezTo>
                      <a:pt x="120" y="514"/>
                      <a:pt x="120" y="542"/>
                      <a:pt x="120" y="578"/>
                    </a:cubicBezTo>
                    <a:cubicBezTo>
                      <a:pt x="120" y="691"/>
                      <a:pt x="85" y="783"/>
                      <a:pt x="0" y="811"/>
                    </a:cubicBezTo>
                    <a:lnTo>
                      <a:pt x="28" y="896"/>
                    </a:lnTo>
                    <a:lnTo>
                      <a:pt x="57" y="896"/>
                    </a:lnTo>
                    <a:cubicBezTo>
                      <a:pt x="85" y="932"/>
                      <a:pt x="120" y="932"/>
                      <a:pt x="120" y="960"/>
                    </a:cubicBezTo>
                    <a:lnTo>
                      <a:pt x="120" y="1108"/>
                    </a:lnTo>
                    <a:lnTo>
                      <a:pt x="120" y="1137"/>
                    </a:lnTo>
                    <a:cubicBezTo>
                      <a:pt x="85" y="1314"/>
                      <a:pt x="120" y="1427"/>
                      <a:pt x="177" y="1519"/>
                    </a:cubicBezTo>
                    <a:cubicBezTo>
                      <a:pt x="234" y="1604"/>
                      <a:pt x="326" y="1667"/>
                      <a:pt x="439" y="1667"/>
                    </a:cubicBezTo>
                    <a:cubicBezTo>
                      <a:pt x="474" y="1667"/>
                      <a:pt x="531" y="1667"/>
                      <a:pt x="559" y="1639"/>
                    </a:cubicBezTo>
                    <a:lnTo>
                      <a:pt x="531" y="1547"/>
                    </a:lnTo>
                    <a:cubicBezTo>
                      <a:pt x="498" y="1567"/>
                      <a:pt x="459" y="1576"/>
                      <a:pt x="421" y="1576"/>
                    </a:cubicBezTo>
                    <a:cubicBezTo>
                      <a:pt x="352" y="1576"/>
                      <a:pt x="285" y="1545"/>
                      <a:pt x="262" y="1490"/>
                    </a:cubicBezTo>
                    <a:cubicBezTo>
                      <a:pt x="205" y="1398"/>
                      <a:pt x="177" y="1285"/>
                      <a:pt x="205" y="1137"/>
                    </a:cubicBezTo>
                    <a:lnTo>
                      <a:pt x="205" y="932"/>
                    </a:lnTo>
                    <a:cubicBezTo>
                      <a:pt x="177" y="896"/>
                      <a:pt x="149" y="868"/>
                      <a:pt x="120" y="840"/>
                    </a:cubicBezTo>
                    <a:cubicBezTo>
                      <a:pt x="177" y="783"/>
                      <a:pt x="205" y="663"/>
                      <a:pt x="205" y="578"/>
                    </a:cubicBezTo>
                    <a:cubicBezTo>
                      <a:pt x="205" y="542"/>
                      <a:pt x="205" y="486"/>
                      <a:pt x="177" y="458"/>
                    </a:cubicBezTo>
                    <a:cubicBezTo>
                      <a:pt x="177" y="366"/>
                      <a:pt x="149" y="309"/>
                      <a:pt x="177" y="252"/>
                    </a:cubicBezTo>
                    <a:cubicBezTo>
                      <a:pt x="177" y="189"/>
                      <a:pt x="205" y="132"/>
                      <a:pt x="262" y="104"/>
                    </a:cubicBezTo>
                    <a:cubicBezTo>
                      <a:pt x="262" y="90"/>
                      <a:pt x="271" y="83"/>
                      <a:pt x="283" y="83"/>
                    </a:cubicBezTo>
                    <a:cubicBezTo>
                      <a:pt x="296" y="83"/>
                      <a:pt x="311" y="90"/>
                      <a:pt x="326" y="104"/>
                    </a:cubicBezTo>
                    <a:lnTo>
                      <a:pt x="354" y="12"/>
                    </a:lnTo>
                    <a:cubicBezTo>
                      <a:pt x="338" y="4"/>
                      <a:pt x="321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2"/>
              <p:cNvSpPr/>
              <p:nvPr/>
            </p:nvSpPr>
            <p:spPr>
              <a:xfrm>
                <a:off x="4034319" y="1888563"/>
                <a:ext cx="9333" cy="51882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501" extrusionOk="0">
                    <a:moveTo>
                      <a:pt x="213" y="1"/>
                    </a:moveTo>
                    <a:cubicBezTo>
                      <a:pt x="1" y="467"/>
                      <a:pt x="1" y="1033"/>
                      <a:pt x="177" y="1500"/>
                    </a:cubicBezTo>
                    <a:lnTo>
                      <a:pt x="269" y="1472"/>
                    </a:lnTo>
                    <a:cubicBezTo>
                      <a:pt x="93" y="1033"/>
                      <a:pt x="93" y="503"/>
                      <a:pt x="269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2"/>
              <p:cNvSpPr/>
              <p:nvPr/>
            </p:nvSpPr>
            <p:spPr>
              <a:xfrm>
                <a:off x="4303311" y="1885970"/>
                <a:ext cx="19598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668" extrusionOk="0">
                    <a:moveTo>
                      <a:pt x="256" y="0"/>
                    </a:moveTo>
                    <a:cubicBezTo>
                      <a:pt x="243" y="0"/>
                      <a:pt x="229" y="4"/>
                      <a:pt x="213" y="12"/>
                    </a:cubicBezTo>
                    <a:lnTo>
                      <a:pt x="241" y="104"/>
                    </a:lnTo>
                    <a:cubicBezTo>
                      <a:pt x="255" y="90"/>
                      <a:pt x="262" y="83"/>
                      <a:pt x="269" y="83"/>
                    </a:cubicBezTo>
                    <a:cubicBezTo>
                      <a:pt x="276" y="83"/>
                      <a:pt x="283" y="90"/>
                      <a:pt x="298" y="104"/>
                    </a:cubicBezTo>
                    <a:cubicBezTo>
                      <a:pt x="354" y="132"/>
                      <a:pt x="390" y="189"/>
                      <a:pt x="390" y="252"/>
                    </a:cubicBezTo>
                    <a:lnTo>
                      <a:pt x="390" y="458"/>
                    </a:lnTo>
                    <a:cubicBezTo>
                      <a:pt x="354" y="486"/>
                      <a:pt x="354" y="542"/>
                      <a:pt x="354" y="578"/>
                    </a:cubicBezTo>
                    <a:cubicBezTo>
                      <a:pt x="354" y="663"/>
                      <a:pt x="390" y="783"/>
                      <a:pt x="446" y="840"/>
                    </a:cubicBezTo>
                    <a:cubicBezTo>
                      <a:pt x="390" y="868"/>
                      <a:pt x="390" y="896"/>
                      <a:pt x="354" y="932"/>
                    </a:cubicBezTo>
                    <a:cubicBezTo>
                      <a:pt x="326" y="988"/>
                      <a:pt x="354" y="1073"/>
                      <a:pt x="354" y="1137"/>
                    </a:cubicBezTo>
                    <a:cubicBezTo>
                      <a:pt x="390" y="1285"/>
                      <a:pt x="354" y="1398"/>
                      <a:pt x="298" y="1490"/>
                    </a:cubicBezTo>
                    <a:cubicBezTo>
                      <a:pt x="261" y="1545"/>
                      <a:pt x="198" y="1576"/>
                      <a:pt x="135" y="1576"/>
                    </a:cubicBezTo>
                    <a:cubicBezTo>
                      <a:pt x="100" y="1576"/>
                      <a:pt x="66" y="1567"/>
                      <a:pt x="36" y="1547"/>
                    </a:cubicBezTo>
                    <a:lnTo>
                      <a:pt x="0" y="1639"/>
                    </a:lnTo>
                    <a:cubicBezTo>
                      <a:pt x="36" y="1667"/>
                      <a:pt x="92" y="1667"/>
                      <a:pt x="121" y="1667"/>
                    </a:cubicBezTo>
                    <a:cubicBezTo>
                      <a:pt x="213" y="1667"/>
                      <a:pt x="326" y="1604"/>
                      <a:pt x="390" y="1519"/>
                    </a:cubicBezTo>
                    <a:cubicBezTo>
                      <a:pt x="446" y="1427"/>
                      <a:pt x="474" y="1314"/>
                      <a:pt x="446" y="1137"/>
                    </a:cubicBezTo>
                    <a:lnTo>
                      <a:pt x="446" y="1108"/>
                    </a:lnTo>
                    <a:lnTo>
                      <a:pt x="446" y="960"/>
                    </a:lnTo>
                    <a:cubicBezTo>
                      <a:pt x="446" y="932"/>
                      <a:pt x="474" y="932"/>
                      <a:pt x="503" y="896"/>
                    </a:cubicBezTo>
                    <a:lnTo>
                      <a:pt x="531" y="896"/>
                    </a:lnTo>
                    <a:lnTo>
                      <a:pt x="566" y="811"/>
                    </a:lnTo>
                    <a:lnTo>
                      <a:pt x="531" y="811"/>
                    </a:lnTo>
                    <a:cubicBezTo>
                      <a:pt x="474" y="783"/>
                      <a:pt x="446" y="691"/>
                      <a:pt x="446" y="578"/>
                    </a:cubicBezTo>
                    <a:cubicBezTo>
                      <a:pt x="446" y="542"/>
                      <a:pt x="446" y="514"/>
                      <a:pt x="474" y="458"/>
                    </a:cubicBezTo>
                    <a:lnTo>
                      <a:pt x="474" y="252"/>
                    </a:lnTo>
                    <a:cubicBezTo>
                      <a:pt x="474" y="160"/>
                      <a:pt x="418" y="76"/>
                      <a:pt x="354" y="47"/>
                    </a:cubicBezTo>
                    <a:cubicBezTo>
                      <a:pt x="314" y="22"/>
                      <a:pt x="288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2" name="Google Shape;1062;p42"/>
            <p:cNvGrpSpPr/>
            <p:nvPr/>
          </p:nvGrpSpPr>
          <p:grpSpPr>
            <a:xfrm>
              <a:off x="3990034" y="875479"/>
              <a:ext cx="568881" cy="224795"/>
              <a:chOff x="300879" y="4170864"/>
              <a:chExt cx="505357" cy="199693"/>
            </a:xfrm>
          </p:grpSpPr>
          <p:sp>
            <p:nvSpPr>
              <p:cNvPr id="1063" name="Google Shape;1063;p42"/>
              <p:cNvSpPr/>
              <p:nvPr/>
            </p:nvSpPr>
            <p:spPr>
              <a:xfrm>
                <a:off x="518149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2"/>
              <p:cNvSpPr/>
              <p:nvPr/>
            </p:nvSpPr>
            <p:spPr>
              <a:xfrm>
                <a:off x="568021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2"/>
              <p:cNvSpPr/>
              <p:nvPr/>
            </p:nvSpPr>
            <p:spPr>
              <a:xfrm>
                <a:off x="623794" y="4170864"/>
                <a:ext cx="64811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85" extrusionOk="0">
                    <a:moveTo>
                      <a:pt x="286" y="1"/>
                    </a:moveTo>
                    <a:cubicBezTo>
                      <a:pt x="268" y="1"/>
                      <a:pt x="251" y="5"/>
                      <a:pt x="234" y="16"/>
                    </a:cubicBezTo>
                    <a:lnTo>
                      <a:pt x="262" y="101"/>
                    </a:lnTo>
                    <a:lnTo>
                      <a:pt x="354" y="101"/>
                    </a:lnTo>
                    <a:cubicBezTo>
                      <a:pt x="383" y="157"/>
                      <a:pt x="411" y="221"/>
                      <a:pt x="439" y="278"/>
                    </a:cubicBezTo>
                    <a:cubicBezTo>
                      <a:pt x="439" y="334"/>
                      <a:pt x="411" y="398"/>
                      <a:pt x="411" y="483"/>
                    </a:cubicBezTo>
                    <a:cubicBezTo>
                      <a:pt x="411" y="511"/>
                      <a:pt x="383" y="575"/>
                      <a:pt x="383" y="631"/>
                    </a:cubicBezTo>
                    <a:cubicBezTo>
                      <a:pt x="383" y="723"/>
                      <a:pt x="411" y="836"/>
                      <a:pt x="467" y="900"/>
                    </a:cubicBezTo>
                    <a:cubicBezTo>
                      <a:pt x="439" y="928"/>
                      <a:pt x="411" y="957"/>
                      <a:pt x="411" y="985"/>
                    </a:cubicBezTo>
                    <a:cubicBezTo>
                      <a:pt x="383" y="1077"/>
                      <a:pt x="383" y="1134"/>
                      <a:pt x="383" y="1190"/>
                    </a:cubicBezTo>
                    <a:lnTo>
                      <a:pt x="411" y="1218"/>
                    </a:lnTo>
                    <a:cubicBezTo>
                      <a:pt x="411" y="1367"/>
                      <a:pt x="411" y="1487"/>
                      <a:pt x="354" y="1572"/>
                    </a:cubicBezTo>
                    <a:cubicBezTo>
                      <a:pt x="308" y="1639"/>
                      <a:pt x="218" y="1687"/>
                      <a:pt x="139" y="1687"/>
                    </a:cubicBezTo>
                    <a:cubicBezTo>
                      <a:pt x="109" y="1687"/>
                      <a:pt x="81" y="1680"/>
                      <a:pt x="57" y="1664"/>
                    </a:cubicBezTo>
                    <a:lnTo>
                      <a:pt x="1" y="1721"/>
                    </a:lnTo>
                    <a:cubicBezTo>
                      <a:pt x="57" y="1749"/>
                      <a:pt x="85" y="1784"/>
                      <a:pt x="142" y="1784"/>
                    </a:cubicBezTo>
                    <a:cubicBezTo>
                      <a:pt x="234" y="1784"/>
                      <a:pt x="354" y="1721"/>
                      <a:pt x="411" y="1636"/>
                    </a:cubicBezTo>
                    <a:cubicBezTo>
                      <a:pt x="467" y="1516"/>
                      <a:pt x="496" y="1395"/>
                      <a:pt x="467" y="1218"/>
                    </a:cubicBezTo>
                    <a:lnTo>
                      <a:pt x="467" y="1190"/>
                    </a:lnTo>
                    <a:lnTo>
                      <a:pt x="467" y="1013"/>
                    </a:lnTo>
                    <a:cubicBezTo>
                      <a:pt x="496" y="985"/>
                      <a:pt x="496" y="985"/>
                      <a:pt x="531" y="957"/>
                    </a:cubicBezTo>
                    <a:lnTo>
                      <a:pt x="588" y="957"/>
                    </a:lnTo>
                    <a:lnTo>
                      <a:pt x="616" y="865"/>
                    </a:lnTo>
                    <a:lnTo>
                      <a:pt x="588" y="865"/>
                    </a:lnTo>
                    <a:cubicBezTo>
                      <a:pt x="496" y="836"/>
                      <a:pt x="467" y="723"/>
                      <a:pt x="467" y="631"/>
                    </a:cubicBezTo>
                    <a:cubicBezTo>
                      <a:pt x="467" y="575"/>
                      <a:pt x="496" y="546"/>
                      <a:pt x="496" y="483"/>
                    </a:cubicBezTo>
                    <a:cubicBezTo>
                      <a:pt x="496" y="426"/>
                      <a:pt x="531" y="334"/>
                      <a:pt x="531" y="249"/>
                    </a:cubicBezTo>
                    <a:cubicBezTo>
                      <a:pt x="496" y="193"/>
                      <a:pt x="467" y="101"/>
                      <a:pt x="383" y="44"/>
                    </a:cubicBezTo>
                    <a:cubicBezTo>
                      <a:pt x="363" y="24"/>
                      <a:pt x="326" y="1"/>
                      <a:pt x="2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2"/>
              <p:cNvSpPr/>
              <p:nvPr/>
            </p:nvSpPr>
            <p:spPr>
              <a:xfrm>
                <a:off x="725748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93" y="0"/>
                    </a:moveTo>
                    <a:lnTo>
                      <a:pt x="1" y="29"/>
                    </a:lnTo>
                    <a:cubicBezTo>
                      <a:pt x="206" y="531"/>
                      <a:pt x="206" y="1090"/>
                      <a:pt x="1" y="1564"/>
                    </a:cubicBezTo>
                    <a:lnTo>
                      <a:pt x="93" y="1592"/>
                    </a:lnTo>
                    <a:cubicBezTo>
                      <a:pt x="298" y="1090"/>
                      <a:pt x="298" y="503"/>
                      <a:pt x="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2"/>
              <p:cNvSpPr/>
              <p:nvPr/>
            </p:nvSpPr>
            <p:spPr>
              <a:xfrm>
                <a:off x="765940" y="4175493"/>
                <a:ext cx="40296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121" y="0"/>
                    </a:moveTo>
                    <a:lnTo>
                      <a:pt x="29" y="28"/>
                    </a:lnTo>
                    <a:cubicBezTo>
                      <a:pt x="298" y="587"/>
                      <a:pt x="270" y="1266"/>
                      <a:pt x="1" y="1825"/>
                    </a:cubicBezTo>
                    <a:lnTo>
                      <a:pt x="64" y="1854"/>
                    </a:lnTo>
                    <a:cubicBezTo>
                      <a:pt x="383" y="1295"/>
                      <a:pt x="383" y="587"/>
                      <a:pt x="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2"/>
              <p:cNvSpPr/>
              <p:nvPr/>
            </p:nvSpPr>
            <p:spPr>
              <a:xfrm>
                <a:off x="419141" y="4170864"/>
                <a:ext cx="64916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785" extrusionOk="0">
                    <a:moveTo>
                      <a:pt x="331" y="1"/>
                    </a:moveTo>
                    <a:cubicBezTo>
                      <a:pt x="291" y="1"/>
                      <a:pt x="254" y="24"/>
                      <a:pt x="234" y="44"/>
                    </a:cubicBezTo>
                    <a:cubicBezTo>
                      <a:pt x="149" y="101"/>
                      <a:pt x="114" y="193"/>
                      <a:pt x="86" y="249"/>
                    </a:cubicBezTo>
                    <a:cubicBezTo>
                      <a:pt x="86" y="334"/>
                      <a:pt x="114" y="426"/>
                      <a:pt x="114" y="483"/>
                    </a:cubicBezTo>
                    <a:cubicBezTo>
                      <a:pt x="114" y="546"/>
                      <a:pt x="149" y="575"/>
                      <a:pt x="149" y="631"/>
                    </a:cubicBezTo>
                    <a:cubicBezTo>
                      <a:pt x="149" y="723"/>
                      <a:pt x="114" y="836"/>
                      <a:pt x="29" y="865"/>
                    </a:cubicBezTo>
                    <a:lnTo>
                      <a:pt x="1" y="865"/>
                    </a:lnTo>
                    <a:lnTo>
                      <a:pt x="29" y="957"/>
                    </a:lnTo>
                    <a:lnTo>
                      <a:pt x="86" y="957"/>
                    </a:lnTo>
                    <a:cubicBezTo>
                      <a:pt x="114" y="985"/>
                      <a:pt x="114" y="985"/>
                      <a:pt x="149" y="1013"/>
                    </a:cubicBezTo>
                    <a:lnTo>
                      <a:pt x="149" y="1190"/>
                    </a:lnTo>
                    <a:lnTo>
                      <a:pt x="114" y="1218"/>
                    </a:lnTo>
                    <a:cubicBezTo>
                      <a:pt x="114" y="1395"/>
                      <a:pt x="149" y="1516"/>
                      <a:pt x="206" y="1636"/>
                    </a:cubicBezTo>
                    <a:cubicBezTo>
                      <a:pt x="263" y="1721"/>
                      <a:pt x="383" y="1784"/>
                      <a:pt x="468" y="1784"/>
                    </a:cubicBezTo>
                    <a:cubicBezTo>
                      <a:pt x="531" y="1784"/>
                      <a:pt x="560" y="1749"/>
                      <a:pt x="616" y="1721"/>
                    </a:cubicBezTo>
                    <a:lnTo>
                      <a:pt x="560" y="1664"/>
                    </a:lnTo>
                    <a:cubicBezTo>
                      <a:pt x="534" y="1680"/>
                      <a:pt x="505" y="1687"/>
                      <a:pt x="475" y="1687"/>
                    </a:cubicBezTo>
                    <a:cubicBezTo>
                      <a:pt x="396" y="1687"/>
                      <a:pt x="309" y="1639"/>
                      <a:pt x="263" y="1572"/>
                    </a:cubicBezTo>
                    <a:cubicBezTo>
                      <a:pt x="206" y="1487"/>
                      <a:pt x="206" y="1367"/>
                      <a:pt x="206" y="1218"/>
                    </a:cubicBezTo>
                    <a:lnTo>
                      <a:pt x="234" y="1190"/>
                    </a:lnTo>
                    <a:cubicBezTo>
                      <a:pt x="234" y="1134"/>
                      <a:pt x="234" y="1077"/>
                      <a:pt x="206" y="985"/>
                    </a:cubicBezTo>
                    <a:cubicBezTo>
                      <a:pt x="206" y="957"/>
                      <a:pt x="178" y="928"/>
                      <a:pt x="149" y="900"/>
                    </a:cubicBezTo>
                    <a:cubicBezTo>
                      <a:pt x="206" y="836"/>
                      <a:pt x="234" y="723"/>
                      <a:pt x="234" y="631"/>
                    </a:cubicBezTo>
                    <a:cubicBezTo>
                      <a:pt x="234" y="575"/>
                      <a:pt x="206" y="511"/>
                      <a:pt x="206" y="483"/>
                    </a:cubicBezTo>
                    <a:cubicBezTo>
                      <a:pt x="206" y="398"/>
                      <a:pt x="178" y="334"/>
                      <a:pt x="178" y="278"/>
                    </a:cubicBezTo>
                    <a:cubicBezTo>
                      <a:pt x="206" y="221"/>
                      <a:pt x="234" y="157"/>
                      <a:pt x="263" y="101"/>
                    </a:cubicBezTo>
                    <a:lnTo>
                      <a:pt x="355" y="101"/>
                    </a:lnTo>
                    <a:lnTo>
                      <a:pt x="383" y="16"/>
                    </a:lnTo>
                    <a:cubicBezTo>
                      <a:pt x="366" y="5"/>
                      <a:pt x="348" y="1"/>
                      <a:pt x="3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2"/>
              <p:cNvSpPr/>
              <p:nvPr/>
            </p:nvSpPr>
            <p:spPr>
              <a:xfrm>
                <a:off x="350751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205" y="0"/>
                    </a:moveTo>
                    <a:cubicBezTo>
                      <a:pt x="0" y="503"/>
                      <a:pt x="0" y="1090"/>
                      <a:pt x="205" y="1592"/>
                    </a:cubicBezTo>
                    <a:lnTo>
                      <a:pt x="297" y="1564"/>
                    </a:lnTo>
                    <a:cubicBezTo>
                      <a:pt x="92" y="1090"/>
                      <a:pt x="92" y="531"/>
                      <a:pt x="297" y="29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2"/>
              <p:cNvSpPr/>
              <p:nvPr/>
            </p:nvSpPr>
            <p:spPr>
              <a:xfrm>
                <a:off x="300879" y="4175493"/>
                <a:ext cx="41033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854" extrusionOk="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0" y="587"/>
                      <a:pt x="0" y="1295"/>
                      <a:pt x="325" y="1854"/>
                    </a:cubicBezTo>
                    <a:lnTo>
                      <a:pt x="389" y="1825"/>
                    </a:lnTo>
                    <a:cubicBezTo>
                      <a:pt x="120" y="1266"/>
                      <a:pt x="92" y="587"/>
                      <a:pt x="354" y="2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12558A1-BF64-94CA-26BE-C2DC42C8EB0B}"/>
              </a:ext>
            </a:extLst>
          </p:cNvPr>
          <p:cNvSpPr/>
          <p:nvPr/>
        </p:nvSpPr>
        <p:spPr>
          <a:xfrm>
            <a:off x="7256518" y="907838"/>
            <a:ext cx="1281120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/>
                </a:solidFill>
              </a:rPr>
              <a:t>sectors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391444-C016-5D38-35CA-7308612C22D4}"/>
              </a:ext>
            </a:extLst>
          </p:cNvPr>
          <p:cNvSpPr/>
          <p:nvPr/>
        </p:nvSpPr>
        <p:spPr>
          <a:xfrm>
            <a:off x="1540902" y="2969951"/>
            <a:ext cx="1010366" cy="7286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63FDD0-D6CC-A089-91CD-DDFB1004FD78}"/>
              </a:ext>
            </a:extLst>
          </p:cNvPr>
          <p:cNvSpPr/>
          <p:nvPr/>
        </p:nvSpPr>
        <p:spPr>
          <a:xfrm>
            <a:off x="2551268" y="2969951"/>
            <a:ext cx="1010366" cy="7286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482109-9C90-80B0-8E77-80BD7461DB2B}"/>
              </a:ext>
            </a:extLst>
          </p:cNvPr>
          <p:cNvSpPr/>
          <p:nvPr/>
        </p:nvSpPr>
        <p:spPr>
          <a:xfrm>
            <a:off x="3561634" y="2969951"/>
            <a:ext cx="1010366" cy="7286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8A6036-59A6-46CC-B8A6-51699C70D99A}"/>
              </a:ext>
            </a:extLst>
          </p:cNvPr>
          <p:cNvSpPr/>
          <p:nvPr/>
        </p:nvSpPr>
        <p:spPr>
          <a:xfrm>
            <a:off x="4572000" y="2969951"/>
            <a:ext cx="1010366" cy="7286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C9F30D-83FE-87B1-34A2-15821A690DD5}"/>
              </a:ext>
            </a:extLst>
          </p:cNvPr>
          <p:cNvSpPr/>
          <p:nvPr/>
        </p:nvSpPr>
        <p:spPr>
          <a:xfrm>
            <a:off x="6592732" y="2969951"/>
            <a:ext cx="1010366" cy="7286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4357064-B89C-E995-0555-6D718BDF0AE6}"/>
              </a:ext>
            </a:extLst>
          </p:cNvPr>
          <p:cNvSpPr/>
          <p:nvPr/>
        </p:nvSpPr>
        <p:spPr>
          <a:xfrm>
            <a:off x="6016110" y="3262843"/>
            <a:ext cx="142875" cy="142875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0503C8D-F6A0-112B-1589-D261CB3C5FE6}"/>
              </a:ext>
            </a:extLst>
          </p:cNvPr>
          <p:cNvSpPr/>
          <p:nvPr/>
        </p:nvSpPr>
        <p:spPr>
          <a:xfrm>
            <a:off x="6304421" y="3262843"/>
            <a:ext cx="142875" cy="142875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B6778DB-025B-0501-8C1F-76F8C9FDD98A}"/>
              </a:ext>
            </a:extLst>
          </p:cNvPr>
          <p:cNvSpPr/>
          <p:nvPr/>
        </p:nvSpPr>
        <p:spPr>
          <a:xfrm>
            <a:off x="5727799" y="3262843"/>
            <a:ext cx="142875" cy="142875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7794AA-130E-8FC8-D6FC-252EBF8A4AAA}"/>
              </a:ext>
            </a:extLst>
          </p:cNvPr>
          <p:cNvSpPr/>
          <p:nvPr/>
        </p:nvSpPr>
        <p:spPr>
          <a:xfrm>
            <a:off x="7603098" y="2969948"/>
            <a:ext cx="1010366" cy="7286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CC7FD34-D459-472C-CE1A-58C779BB9BDD}"/>
              </a:ext>
            </a:extLst>
          </p:cNvPr>
          <p:cNvSpPr/>
          <p:nvPr/>
        </p:nvSpPr>
        <p:spPr>
          <a:xfrm>
            <a:off x="530536" y="2969948"/>
            <a:ext cx="1010366" cy="7286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FCFB91-39D0-E8EB-8DA6-92B6BA1F52A0}"/>
              </a:ext>
            </a:extLst>
          </p:cNvPr>
          <p:cNvSpPr txBox="1"/>
          <p:nvPr/>
        </p:nvSpPr>
        <p:spPr>
          <a:xfrm>
            <a:off x="649901" y="3067463"/>
            <a:ext cx="815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512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bytes</a:t>
            </a:r>
          </a:p>
        </p:txBody>
      </p:sp>
      <p:sp>
        <p:nvSpPr>
          <p:cNvPr id="24" name="Google Shape;1052;p42">
            <a:extLst>
              <a:ext uri="{FF2B5EF4-FFF2-40B4-BE49-F238E27FC236}">
                <a16:creationId xmlns:a16="http://schemas.microsoft.com/office/drawing/2014/main" id="{18958CBE-A6D8-FD9C-CDC5-721B96FE44CA}"/>
              </a:ext>
            </a:extLst>
          </p:cNvPr>
          <p:cNvSpPr txBox="1">
            <a:spLocks/>
          </p:cNvSpPr>
          <p:nvPr/>
        </p:nvSpPr>
        <p:spPr>
          <a:xfrm>
            <a:off x="1057898" y="1369506"/>
            <a:ext cx="7366101" cy="39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All sectors are the same size, 512 bytes, on practically all FAT file systems.</a:t>
            </a:r>
          </a:p>
        </p:txBody>
      </p:sp>
      <p:sp>
        <p:nvSpPr>
          <p:cNvPr id="25" name="Google Shape;1052;p42">
            <a:extLst>
              <a:ext uri="{FF2B5EF4-FFF2-40B4-BE49-F238E27FC236}">
                <a16:creationId xmlns:a16="http://schemas.microsoft.com/office/drawing/2014/main" id="{619A5243-4A70-99DC-DE86-FEB98FEC0AA5}"/>
              </a:ext>
            </a:extLst>
          </p:cNvPr>
          <p:cNvSpPr txBox="1">
            <a:spLocks/>
          </p:cNvSpPr>
          <p:nvPr/>
        </p:nvSpPr>
        <p:spPr>
          <a:xfrm>
            <a:off x="1057898" y="1767356"/>
            <a:ext cx="7366101" cy="39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All disks using the FAT file system are divided into several basic areas.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72918C-E02D-E98F-7B71-7A1CA6C3FEC2}"/>
              </a:ext>
            </a:extLst>
          </p:cNvPr>
          <p:cNvSpPr/>
          <p:nvPr/>
        </p:nvSpPr>
        <p:spPr>
          <a:xfrm>
            <a:off x="-1281926" y="1362274"/>
            <a:ext cx="1010366" cy="7286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Reserved Sectors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9790D-B3B6-3ECD-6A1E-C8E7F05EA2AB}"/>
              </a:ext>
            </a:extLst>
          </p:cNvPr>
          <p:cNvSpPr/>
          <p:nvPr/>
        </p:nvSpPr>
        <p:spPr>
          <a:xfrm>
            <a:off x="1540901" y="2972744"/>
            <a:ext cx="2020730" cy="728663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Allocation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575B0E-28E5-19BB-104C-B85E195B2C97}"/>
              </a:ext>
            </a:extLst>
          </p:cNvPr>
          <p:cNvSpPr/>
          <p:nvPr/>
        </p:nvSpPr>
        <p:spPr>
          <a:xfrm>
            <a:off x="3561634" y="2969942"/>
            <a:ext cx="2020732" cy="728663"/>
          </a:xfrm>
          <a:prstGeom prst="rect">
            <a:avLst/>
          </a:prstGeom>
          <a:solidFill>
            <a:srgbClr val="F9FDE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Root Directory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449C97-257D-027B-6450-278DD56575E1}"/>
              </a:ext>
            </a:extLst>
          </p:cNvPr>
          <p:cNvSpPr/>
          <p:nvPr/>
        </p:nvSpPr>
        <p:spPr>
          <a:xfrm>
            <a:off x="5582364" y="2969939"/>
            <a:ext cx="3031100" cy="728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Area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0B2D0181-9C95-D623-8B55-970C6ABA18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94359872"/>
                  </p:ext>
                </p:extLst>
              </p:nvPr>
            </p:nvGraphicFramePr>
            <p:xfrm>
              <a:off x="497869" y="2948456"/>
              <a:ext cx="1075699" cy="777240"/>
            </p:xfrm>
            <a:graphic>
              <a:graphicData uri="http://schemas.microsoft.com/office/powerpoint/2016/slidezoom">
                <pslz:sldZm>
                  <pslz:sldZmObj sldId="268" cId="0">
                    <pslz:zmPr id="{7BB06BAC-D381-445A-B4AB-18F28AC4B372}" returnToParent="0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75699" cy="77724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B2D0181-9C95-D623-8B55-970C6ABA18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7869" y="2948456"/>
                <a:ext cx="1075699" cy="77724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" grpId="0" build="p"/>
      <p:bldP spid="13" grpId="0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4" grpId="0" animBg="1"/>
      <p:bldP spid="20" grpId="0" animBg="1"/>
      <p:bldP spid="23" grpId="0"/>
      <p:bldP spid="24" grpId="0"/>
      <p:bldP spid="25" grpId="0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49"/>
          <p:cNvSpPr txBox="1">
            <a:spLocks noGrp="1"/>
          </p:cNvSpPr>
          <p:nvPr>
            <p:ph type="title"/>
          </p:nvPr>
        </p:nvSpPr>
        <p:spPr>
          <a:xfrm>
            <a:off x="714419" y="620869"/>
            <a:ext cx="4572900" cy="5832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5"/>
                </a:solidFill>
              </a:rPr>
              <a:t>Reserved Sectors</a:t>
            </a:r>
            <a:endParaRPr sz="3200" dirty="0">
              <a:solidFill>
                <a:schemeClr val="accent5"/>
              </a:solidFill>
            </a:endParaRPr>
          </a:p>
        </p:txBody>
      </p:sp>
      <p:grpSp>
        <p:nvGrpSpPr>
          <p:cNvPr id="1388" name="Google Shape;1388;p49"/>
          <p:cNvGrpSpPr/>
          <p:nvPr/>
        </p:nvGrpSpPr>
        <p:grpSpPr>
          <a:xfrm>
            <a:off x="5110485" y="1843088"/>
            <a:ext cx="3637916" cy="2761030"/>
            <a:chOff x="3793280" y="843383"/>
            <a:chExt cx="4955121" cy="3760735"/>
          </a:xfrm>
        </p:grpSpPr>
        <p:sp>
          <p:nvSpPr>
            <p:cNvPr id="1389" name="Google Shape;1389;p49"/>
            <p:cNvSpPr/>
            <p:nvPr/>
          </p:nvSpPr>
          <p:spPr>
            <a:xfrm>
              <a:off x="6353631" y="1846814"/>
              <a:ext cx="2394769" cy="1973794"/>
            </a:xfrm>
            <a:custGeom>
              <a:avLst/>
              <a:gdLst/>
              <a:ahLst/>
              <a:cxnLst/>
              <a:rect l="l" t="t" r="r" b="b"/>
              <a:pathLst>
                <a:path w="42568" h="35085" extrusionOk="0">
                  <a:moveTo>
                    <a:pt x="28184" y="1"/>
                  </a:moveTo>
                  <a:cubicBezTo>
                    <a:pt x="27147" y="1"/>
                    <a:pt x="26108" y="74"/>
                    <a:pt x="25087" y="208"/>
                  </a:cubicBezTo>
                  <a:cubicBezTo>
                    <a:pt x="23049" y="477"/>
                    <a:pt x="21019" y="979"/>
                    <a:pt x="19130" y="1771"/>
                  </a:cubicBezTo>
                  <a:cubicBezTo>
                    <a:pt x="14857" y="3603"/>
                    <a:pt x="12530" y="8343"/>
                    <a:pt x="9049" y="11237"/>
                  </a:cubicBezTo>
                  <a:cubicBezTo>
                    <a:pt x="6750" y="13118"/>
                    <a:pt x="3920" y="13918"/>
                    <a:pt x="2357" y="16514"/>
                  </a:cubicBezTo>
                  <a:cubicBezTo>
                    <a:pt x="616" y="19344"/>
                    <a:pt x="1" y="22527"/>
                    <a:pt x="1182" y="25739"/>
                  </a:cubicBezTo>
                  <a:cubicBezTo>
                    <a:pt x="1239" y="25824"/>
                    <a:pt x="1267" y="25944"/>
                    <a:pt x="1296" y="26065"/>
                  </a:cubicBezTo>
                  <a:cubicBezTo>
                    <a:pt x="2654" y="29276"/>
                    <a:pt x="5484" y="31752"/>
                    <a:pt x="8695" y="33167"/>
                  </a:cubicBezTo>
                  <a:cubicBezTo>
                    <a:pt x="11999" y="34639"/>
                    <a:pt x="15685" y="35049"/>
                    <a:pt x="19279" y="35084"/>
                  </a:cubicBezTo>
                  <a:cubicBezTo>
                    <a:pt x="22519" y="35084"/>
                    <a:pt x="25822" y="34759"/>
                    <a:pt x="28624" y="33167"/>
                  </a:cubicBezTo>
                  <a:cubicBezTo>
                    <a:pt x="31807" y="31335"/>
                    <a:pt x="32097" y="28951"/>
                    <a:pt x="33307" y="25916"/>
                  </a:cubicBezTo>
                  <a:cubicBezTo>
                    <a:pt x="34340" y="23320"/>
                    <a:pt x="36936" y="21403"/>
                    <a:pt x="38641" y="19280"/>
                  </a:cubicBezTo>
                  <a:cubicBezTo>
                    <a:pt x="41032" y="16337"/>
                    <a:pt x="42567" y="12411"/>
                    <a:pt x="41683" y="8697"/>
                  </a:cubicBezTo>
                  <a:cubicBezTo>
                    <a:pt x="40884" y="5400"/>
                    <a:pt x="38231" y="2719"/>
                    <a:pt x="35104" y="1333"/>
                  </a:cubicBezTo>
                  <a:cubicBezTo>
                    <a:pt x="32933" y="387"/>
                    <a:pt x="30559" y="1"/>
                    <a:pt x="28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6193364" y="1417471"/>
              <a:ext cx="815928" cy="1020576"/>
            </a:xfrm>
            <a:custGeom>
              <a:avLst/>
              <a:gdLst/>
              <a:ahLst/>
              <a:cxnLst/>
              <a:rect l="l" t="t" r="r" b="b"/>
              <a:pathLst>
                <a:path w="7690" h="9619" extrusionOk="0">
                  <a:moveTo>
                    <a:pt x="1814" y="0"/>
                  </a:moveTo>
                  <a:cubicBezTo>
                    <a:pt x="1314" y="0"/>
                    <a:pt x="835" y="161"/>
                    <a:pt x="503" y="527"/>
                  </a:cubicBezTo>
                  <a:cubicBezTo>
                    <a:pt x="114" y="938"/>
                    <a:pt x="1" y="1532"/>
                    <a:pt x="29" y="2063"/>
                  </a:cubicBezTo>
                  <a:cubicBezTo>
                    <a:pt x="57" y="2621"/>
                    <a:pt x="234" y="3152"/>
                    <a:pt x="383" y="3683"/>
                  </a:cubicBezTo>
                  <a:cubicBezTo>
                    <a:pt x="913" y="5777"/>
                    <a:pt x="149" y="9017"/>
                    <a:pt x="3064" y="9547"/>
                  </a:cubicBezTo>
                  <a:cubicBezTo>
                    <a:pt x="3307" y="9596"/>
                    <a:pt x="3542" y="9619"/>
                    <a:pt x="3768" y="9619"/>
                  </a:cubicBezTo>
                  <a:cubicBezTo>
                    <a:pt x="6281" y="9619"/>
                    <a:pt x="7690" y="6774"/>
                    <a:pt x="7365" y="4418"/>
                  </a:cubicBezTo>
                  <a:cubicBezTo>
                    <a:pt x="7252" y="3739"/>
                    <a:pt x="6983" y="3060"/>
                    <a:pt x="6573" y="2501"/>
                  </a:cubicBezTo>
                  <a:cubicBezTo>
                    <a:pt x="6276" y="2119"/>
                    <a:pt x="5922" y="1822"/>
                    <a:pt x="5512" y="1589"/>
                  </a:cubicBezTo>
                  <a:cubicBezTo>
                    <a:pt x="5129" y="1383"/>
                    <a:pt x="4684" y="1263"/>
                    <a:pt x="4274" y="1058"/>
                  </a:cubicBezTo>
                  <a:cubicBezTo>
                    <a:pt x="3863" y="825"/>
                    <a:pt x="3474" y="527"/>
                    <a:pt x="3064" y="322"/>
                  </a:cubicBezTo>
                  <a:cubicBezTo>
                    <a:pt x="2683" y="117"/>
                    <a:pt x="2240" y="0"/>
                    <a:pt x="1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49"/>
            <p:cNvGrpSpPr/>
            <p:nvPr/>
          </p:nvGrpSpPr>
          <p:grpSpPr>
            <a:xfrm>
              <a:off x="5350673" y="843383"/>
              <a:ext cx="2350000" cy="1348751"/>
              <a:chOff x="6516473" y="1820321"/>
              <a:chExt cx="2350000" cy="1348751"/>
            </a:xfrm>
          </p:grpSpPr>
          <p:grpSp>
            <p:nvGrpSpPr>
              <p:cNvPr id="1392" name="Google Shape;1392;p49"/>
              <p:cNvGrpSpPr/>
              <p:nvPr/>
            </p:nvGrpSpPr>
            <p:grpSpPr>
              <a:xfrm>
                <a:off x="6516473" y="1820321"/>
                <a:ext cx="1504917" cy="1021126"/>
                <a:chOff x="5128378" y="1759883"/>
                <a:chExt cx="525423" cy="356526"/>
              </a:xfrm>
            </p:grpSpPr>
            <p:sp>
              <p:nvSpPr>
                <p:cNvPr id="1393" name="Google Shape;1393;p49"/>
                <p:cNvSpPr/>
                <p:nvPr/>
              </p:nvSpPr>
              <p:spPr>
                <a:xfrm>
                  <a:off x="5128378" y="1759883"/>
                  <a:ext cx="525423" cy="356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9" h="10259" extrusionOk="0">
                      <a:moveTo>
                        <a:pt x="114" y="1"/>
                      </a:moveTo>
                      <a:cubicBezTo>
                        <a:pt x="58" y="1"/>
                        <a:pt x="1" y="58"/>
                        <a:pt x="1" y="150"/>
                      </a:cubicBezTo>
                      <a:lnTo>
                        <a:pt x="1" y="10139"/>
                      </a:lnTo>
                      <a:cubicBezTo>
                        <a:pt x="1" y="10195"/>
                        <a:pt x="58" y="10259"/>
                        <a:pt x="114" y="10259"/>
                      </a:cubicBezTo>
                      <a:lnTo>
                        <a:pt x="15006" y="10259"/>
                      </a:lnTo>
                      <a:cubicBezTo>
                        <a:pt x="15062" y="10259"/>
                        <a:pt x="15119" y="10195"/>
                        <a:pt x="15119" y="10139"/>
                      </a:cubicBezTo>
                      <a:lnTo>
                        <a:pt x="15119" y="150"/>
                      </a:lnTo>
                      <a:cubicBezTo>
                        <a:pt x="15119" y="58"/>
                        <a:pt x="15062" y="1"/>
                        <a:pt x="1500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49"/>
                <p:cNvSpPr/>
                <p:nvPr/>
              </p:nvSpPr>
              <p:spPr>
                <a:xfrm>
                  <a:off x="5472603" y="1829458"/>
                  <a:ext cx="117776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9" h="178" extrusionOk="0">
                      <a:moveTo>
                        <a:pt x="0" y="1"/>
                      </a:moveTo>
                      <a:lnTo>
                        <a:pt x="0" y="178"/>
                      </a:lnTo>
                      <a:lnTo>
                        <a:pt x="3389" y="178"/>
                      </a:lnTo>
                      <a:lnTo>
                        <a:pt x="338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49"/>
                <p:cNvSpPr/>
                <p:nvPr/>
              </p:nvSpPr>
              <p:spPr>
                <a:xfrm>
                  <a:off x="5405948" y="1829458"/>
                  <a:ext cx="47263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178" extrusionOk="0">
                      <a:moveTo>
                        <a:pt x="1" y="1"/>
                      </a:moveTo>
                      <a:lnTo>
                        <a:pt x="1" y="178"/>
                      </a:lnTo>
                      <a:lnTo>
                        <a:pt x="1359" y="178"/>
                      </a:lnTo>
                      <a:lnTo>
                        <a:pt x="135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49"/>
                <p:cNvSpPr/>
                <p:nvPr/>
              </p:nvSpPr>
              <p:spPr>
                <a:xfrm>
                  <a:off x="5362924" y="1829458"/>
                  <a:ext cx="30791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178" extrusionOk="0">
                      <a:moveTo>
                        <a:pt x="1" y="1"/>
                      </a:moveTo>
                      <a:lnTo>
                        <a:pt x="1" y="178"/>
                      </a:lnTo>
                      <a:lnTo>
                        <a:pt x="885" y="178"/>
                      </a:lnTo>
                      <a:lnTo>
                        <a:pt x="88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49"/>
                <p:cNvSpPr/>
                <p:nvPr/>
              </p:nvSpPr>
              <p:spPr>
                <a:xfrm>
                  <a:off x="5341308" y="1829458"/>
                  <a:ext cx="12337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" h="178" extrusionOk="0">
                      <a:moveTo>
                        <a:pt x="0" y="1"/>
                      </a:moveTo>
                      <a:lnTo>
                        <a:pt x="0" y="178"/>
                      </a:lnTo>
                      <a:lnTo>
                        <a:pt x="354" y="178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49"/>
                <p:cNvSpPr/>
                <p:nvPr/>
              </p:nvSpPr>
              <p:spPr>
                <a:xfrm>
                  <a:off x="5198960" y="1829458"/>
                  <a:ext cx="126152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0" h="178" extrusionOk="0">
                      <a:moveTo>
                        <a:pt x="0" y="1"/>
                      </a:moveTo>
                      <a:lnTo>
                        <a:pt x="0" y="178"/>
                      </a:lnTo>
                      <a:lnTo>
                        <a:pt x="3629" y="178"/>
                      </a:lnTo>
                      <a:lnTo>
                        <a:pt x="362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49"/>
                <p:cNvSpPr/>
                <p:nvPr/>
              </p:nvSpPr>
              <p:spPr>
                <a:xfrm>
                  <a:off x="5513403" y="1858233"/>
                  <a:ext cx="102555" cy="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1" h="206" extrusionOk="0">
                      <a:moveTo>
                        <a:pt x="0" y="1"/>
                      </a:moveTo>
                      <a:lnTo>
                        <a:pt x="0" y="206"/>
                      </a:lnTo>
                      <a:lnTo>
                        <a:pt x="2950" y="206"/>
                      </a:lnTo>
                      <a:lnTo>
                        <a:pt x="295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49"/>
                <p:cNvSpPr/>
                <p:nvPr/>
              </p:nvSpPr>
              <p:spPr>
                <a:xfrm>
                  <a:off x="5355799" y="1858233"/>
                  <a:ext cx="133033" cy="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8" h="206" extrusionOk="0">
                      <a:moveTo>
                        <a:pt x="1" y="1"/>
                      </a:moveTo>
                      <a:lnTo>
                        <a:pt x="1" y="206"/>
                      </a:lnTo>
                      <a:lnTo>
                        <a:pt x="3828" y="206"/>
                      </a:lnTo>
                      <a:lnTo>
                        <a:pt x="382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" name="Google Shape;1401;p49"/>
                <p:cNvSpPr/>
                <p:nvPr/>
              </p:nvSpPr>
              <p:spPr>
                <a:xfrm>
                  <a:off x="5318927" y="1858233"/>
                  <a:ext cx="14283" cy="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206" extrusionOk="0">
                      <a:moveTo>
                        <a:pt x="1" y="1"/>
                      </a:moveTo>
                      <a:lnTo>
                        <a:pt x="1" y="206"/>
                      </a:lnTo>
                      <a:lnTo>
                        <a:pt x="411" y="206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49"/>
                <p:cNvSpPr/>
                <p:nvPr/>
              </p:nvSpPr>
              <p:spPr>
                <a:xfrm>
                  <a:off x="5223531" y="1858233"/>
                  <a:ext cx="67663" cy="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7" h="206" extrusionOk="0">
                      <a:moveTo>
                        <a:pt x="1" y="1"/>
                      </a:moveTo>
                      <a:lnTo>
                        <a:pt x="1" y="206"/>
                      </a:lnTo>
                      <a:lnTo>
                        <a:pt x="1946" y="206"/>
                      </a:lnTo>
                      <a:lnTo>
                        <a:pt x="19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49"/>
                <p:cNvSpPr/>
                <p:nvPr/>
              </p:nvSpPr>
              <p:spPr>
                <a:xfrm>
                  <a:off x="5163061" y="1858233"/>
                  <a:ext cx="40104" cy="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4" h="206" extrusionOk="0">
                      <a:moveTo>
                        <a:pt x="0" y="1"/>
                      </a:moveTo>
                      <a:lnTo>
                        <a:pt x="0" y="206"/>
                      </a:lnTo>
                      <a:lnTo>
                        <a:pt x="1154" y="206"/>
                      </a:lnTo>
                      <a:lnTo>
                        <a:pt x="11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49"/>
                <p:cNvSpPr/>
                <p:nvPr/>
              </p:nvSpPr>
              <p:spPr>
                <a:xfrm>
                  <a:off x="5472603" y="1941083"/>
                  <a:ext cx="117776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9" h="178" extrusionOk="0">
                      <a:moveTo>
                        <a:pt x="0" y="1"/>
                      </a:moveTo>
                      <a:lnTo>
                        <a:pt x="0" y="178"/>
                      </a:lnTo>
                      <a:lnTo>
                        <a:pt x="3389" y="178"/>
                      </a:lnTo>
                      <a:lnTo>
                        <a:pt x="338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49"/>
                <p:cNvSpPr/>
                <p:nvPr/>
              </p:nvSpPr>
              <p:spPr>
                <a:xfrm>
                  <a:off x="5405948" y="1941083"/>
                  <a:ext cx="47263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178" extrusionOk="0">
                      <a:moveTo>
                        <a:pt x="1" y="1"/>
                      </a:moveTo>
                      <a:lnTo>
                        <a:pt x="1" y="178"/>
                      </a:lnTo>
                      <a:lnTo>
                        <a:pt x="1359" y="178"/>
                      </a:lnTo>
                      <a:lnTo>
                        <a:pt x="135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49"/>
                <p:cNvSpPr/>
                <p:nvPr/>
              </p:nvSpPr>
              <p:spPr>
                <a:xfrm>
                  <a:off x="5362924" y="1941083"/>
                  <a:ext cx="30791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178" extrusionOk="0">
                      <a:moveTo>
                        <a:pt x="1" y="1"/>
                      </a:moveTo>
                      <a:lnTo>
                        <a:pt x="1" y="178"/>
                      </a:lnTo>
                      <a:lnTo>
                        <a:pt x="885" y="178"/>
                      </a:lnTo>
                      <a:lnTo>
                        <a:pt x="88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49"/>
                <p:cNvSpPr/>
                <p:nvPr/>
              </p:nvSpPr>
              <p:spPr>
                <a:xfrm>
                  <a:off x="5341308" y="1941083"/>
                  <a:ext cx="12337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" h="178" extrusionOk="0">
                      <a:moveTo>
                        <a:pt x="0" y="1"/>
                      </a:moveTo>
                      <a:lnTo>
                        <a:pt x="0" y="178"/>
                      </a:lnTo>
                      <a:lnTo>
                        <a:pt x="354" y="178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49"/>
                <p:cNvSpPr/>
                <p:nvPr/>
              </p:nvSpPr>
              <p:spPr>
                <a:xfrm>
                  <a:off x="5198960" y="1941083"/>
                  <a:ext cx="126152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0" h="178" extrusionOk="0">
                      <a:moveTo>
                        <a:pt x="0" y="1"/>
                      </a:moveTo>
                      <a:lnTo>
                        <a:pt x="0" y="178"/>
                      </a:lnTo>
                      <a:lnTo>
                        <a:pt x="3629" y="178"/>
                      </a:lnTo>
                      <a:lnTo>
                        <a:pt x="362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9" name="Google Shape;1409;p49"/>
                <p:cNvSpPr/>
                <p:nvPr/>
              </p:nvSpPr>
              <p:spPr>
                <a:xfrm>
                  <a:off x="5513403" y="1970832"/>
                  <a:ext cx="76977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5" h="178" extrusionOk="0">
                      <a:moveTo>
                        <a:pt x="0" y="1"/>
                      </a:moveTo>
                      <a:lnTo>
                        <a:pt x="0" y="178"/>
                      </a:lnTo>
                      <a:lnTo>
                        <a:pt x="2215" y="178"/>
                      </a:lnTo>
                      <a:lnTo>
                        <a:pt x="22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49"/>
                <p:cNvSpPr/>
                <p:nvPr/>
              </p:nvSpPr>
              <p:spPr>
                <a:xfrm>
                  <a:off x="5379396" y="1970832"/>
                  <a:ext cx="109436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9" h="178" extrusionOk="0">
                      <a:moveTo>
                        <a:pt x="1" y="1"/>
                      </a:moveTo>
                      <a:lnTo>
                        <a:pt x="1" y="178"/>
                      </a:lnTo>
                      <a:lnTo>
                        <a:pt x="3149" y="178"/>
                      </a:lnTo>
                      <a:lnTo>
                        <a:pt x="314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49"/>
                <p:cNvSpPr/>
                <p:nvPr/>
              </p:nvSpPr>
              <p:spPr>
                <a:xfrm>
                  <a:off x="5337380" y="1970832"/>
                  <a:ext cx="12302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78" extrusionOk="0">
                      <a:moveTo>
                        <a:pt x="0" y="1"/>
                      </a:moveTo>
                      <a:lnTo>
                        <a:pt x="0" y="178"/>
                      </a:lnTo>
                      <a:lnTo>
                        <a:pt x="354" y="178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49"/>
                <p:cNvSpPr/>
                <p:nvPr/>
              </p:nvSpPr>
              <p:spPr>
                <a:xfrm>
                  <a:off x="5223531" y="1970832"/>
                  <a:ext cx="93206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2" h="178" extrusionOk="0">
                      <a:moveTo>
                        <a:pt x="1" y="1"/>
                      </a:moveTo>
                      <a:lnTo>
                        <a:pt x="1" y="178"/>
                      </a:lnTo>
                      <a:lnTo>
                        <a:pt x="2682" y="178"/>
                      </a:lnTo>
                      <a:lnTo>
                        <a:pt x="268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49"/>
                <p:cNvSpPr/>
                <p:nvPr/>
              </p:nvSpPr>
              <p:spPr>
                <a:xfrm>
                  <a:off x="5183704" y="1970832"/>
                  <a:ext cx="26586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178" extrusionOk="0">
                      <a:moveTo>
                        <a:pt x="29" y="1"/>
                      </a:moveTo>
                      <a:lnTo>
                        <a:pt x="1" y="178"/>
                      </a:lnTo>
                      <a:lnTo>
                        <a:pt x="765" y="178"/>
                      </a:lnTo>
                      <a:lnTo>
                        <a:pt x="76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49"/>
                <p:cNvSpPr/>
                <p:nvPr/>
              </p:nvSpPr>
              <p:spPr>
                <a:xfrm>
                  <a:off x="5551492" y="2002561"/>
                  <a:ext cx="38888" cy="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06" extrusionOk="0">
                      <a:moveTo>
                        <a:pt x="1" y="0"/>
                      </a:moveTo>
                      <a:lnTo>
                        <a:pt x="1" y="206"/>
                      </a:lnTo>
                      <a:lnTo>
                        <a:pt x="1119" y="206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49"/>
                <p:cNvSpPr/>
                <p:nvPr/>
              </p:nvSpPr>
              <p:spPr>
                <a:xfrm>
                  <a:off x="5405948" y="2002561"/>
                  <a:ext cx="125908" cy="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3" h="206" extrusionOk="0">
                      <a:moveTo>
                        <a:pt x="1" y="0"/>
                      </a:moveTo>
                      <a:lnTo>
                        <a:pt x="1" y="206"/>
                      </a:lnTo>
                      <a:lnTo>
                        <a:pt x="3623" y="206"/>
                      </a:lnTo>
                      <a:lnTo>
                        <a:pt x="362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49"/>
                <p:cNvSpPr/>
                <p:nvPr/>
              </p:nvSpPr>
              <p:spPr>
                <a:xfrm>
                  <a:off x="5347459" y="2002561"/>
                  <a:ext cx="35934" cy="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06" extrusionOk="0">
                      <a:moveTo>
                        <a:pt x="0" y="0"/>
                      </a:moveTo>
                      <a:lnTo>
                        <a:pt x="0" y="206"/>
                      </a:lnTo>
                      <a:lnTo>
                        <a:pt x="1033" y="206"/>
                      </a:lnTo>
                      <a:lnTo>
                        <a:pt x="10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" name="Google Shape;1417;p49"/>
                <p:cNvSpPr/>
                <p:nvPr/>
              </p:nvSpPr>
              <p:spPr>
                <a:xfrm>
                  <a:off x="5198960" y="2002561"/>
                  <a:ext cx="129106" cy="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5" h="206" extrusionOk="0">
                      <a:moveTo>
                        <a:pt x="0" y="0"/>
                      </a:moveTo>
                      <a:lnTo>
                        <a:pt x="0" y="206"/>
                      </a:lnTo>
                      <a:lnTo>
                        <a:pt x="3714" y="206"/>
                      </a:lnTo>
                      <a:lnTo>
                        <a:pt x="371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" name="Google Shape;1418;p49"/>
                <p:cNvSpPr/>
                <p:nvPr/>
              </p:nvSpPr>
              <p:spPr>
                <a:xfrm>
                  <a:off x="5513403" y="2032309"/>
                  <a:ext cx="76977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5" h="178" extrusionOk="0">
                      <a:moveTo>
                        <a:pt x="0" y="0"/>
                      </a:moveTo>
                      <a:lnTo>
                        <a:pt x="0" y="177"/>
                      </a:lnTo>
                      <a:lnTo>
                        <a:pt x="2215" y="177"/>
                      </a:lnTo>
                      <a:lnTo>
                        <a:pt x="22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" name="Google Shape;1419;p49"/>
                <p:cNvSpPr/>
                <p:nvPr/>
              </p:nvSpPr>
              <p:spPr>
                <a:xfrm>
                  <a:off x="5379396" y="2032309"/>
                  <a:ext cx="109436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9" h="178" extrusionOk="0">
                      <a:moveTo>
                        <a:pt x="1" y="0"/>
                      </a:moveTo>
                      <a:lnTo>
                        <a:pt x="1" y="177"/>
                      </a:lnTo>
                      <a:lnTo>
                        <a:pt x="3149" y="177"/>
                      </a:lnTo>
                      <a:lnTo>
                        <a:pt x="314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" name="Google Shape;1420;p49"/>
                <p:cNvSpPr/>
                <p:nvPr/>
              </p:nvSpPr>
              <p:spPr>
                <a:xfrm>
                  <a:off x="5337380" y="2032309"/>
                  <a:ext cx="12302" cy="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78" extrusionOk="0">
                      <a:moveTo>
                        <a:pt x="0" y="0"/>
                      </a:moveTo>
                      <a:lnTo>
                        <a:pt x="0" y="177"/>
                      </a:lnTo>
                      <a:lnTo>
                        <a:pt x="354" y="177"/>
                      </a:lnTo>
                      <a:lnTo>
                        <a:pt x="3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" name="Google Shape;1421;p49"/>
                <p:cNvSpPr/>
                <p:nvPr/>
              </p:nvSpPr>
              <p:spPr>
                <a:xfrm>
                  <a:off x="5223531" y="2031336"/>
                  <a:ext cx="93206" cy="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2" h="206" extrusionOk="0">
                      <a:moveTo>
                        <a:pt x="1" y="0"/>
                      </a:moveTo>
                      <a:lnTo>
                        <a:pt x="1" y="205"/>
                      </a:lnTo>
                      <a:lnTo>
                        <a:pt x="2682" y="205"/>
                      </a:lnTo>
                      <a:lnTo>
                        <a:pt x="2682" y="2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" name="Google Shape;1422;p49"/>
                <p:cNvSpPr/>
                <p:nvPr/>
              </p:nvSpPr>
              <p:spPr>
                <a:xfrm>
                  <a:off x="5183704" y="2031336"/>
                  <a:ext cx="26586" cy="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206" extrusionOk="0">
                      <a:moveTo>
                        <a:pt x="29" y="0"/>
                      </a:moveTo>
                      <a:lnTo>
                        <a:pt x="1" y="205"/>
                      </a:lnTo>
                      <a:lnTo>
                        <a:pt x="765" y="205"/>
                      </a:lnTo>
                      <a:lnTo>
                        <a:pt x="76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" name="Google Shape;1423;p49"/>
                <p:cNvSpPr/>
                <p:nvPr/>
              </p:nvSpPr>
              <p:spPr>
                <a:xfrm>
                  <a:off x="5599451" y="1995437"/>
                  <a:ext cx="20678" cy="25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" h="736" extrusionOk="0">
                      <a:moveTo>
                        <a:pt x="121" y="0"/>
                      </a:moveTo>
                      <a:lnTo>
                        <a:pt x="36" y="177"/>
                      </a:lnTo>
                      <a:lnTo>
                        <a:pt x="298" y="354"/>
                      </a:lnTo>
                      <a:lnTo>
                        <a:pt x="0" y="587"/>
                      </a:lnTo>
                      <a:lnTo>
                        <a:pt x="92" y="736"/>
                      </a:lnTo>
                      <a:lnTo>
                        <a:pt x="595" y="354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" name="Google Shape;1424;p49"/>
                <p:cNvSpPr/>
                <p:nvPr/>
              </p:nvSpPr>
              <p:spPr>
                <a:xfrm>
                  <a:off x="5595524" y="1822333"/>
                  <a:ext cx="21408" cy="25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737" extrusionOk="0">
                      <a:moveTo>
                        <a:pt x="503" y="1"/>
                      </a:moveTo>
                      <a:lnTo>
                        <a:pt x="0" y="355"/>
                      </a:lnTo>
                      <a:lnTo>
                        <a:pt x="531" y="737"/>
                      </a:lnTo>
                      <a:lnTo>
                        <a:pt x="616" y="560"/>
                      </a:lnTo>
                      <a:lnTo>
                        <a:pt x="326" y="355"/>
                      </a:lnTo>
                      <a:lnTo>
                        <a:pt x="587" y="149"/>
                      </a:lnTo>
                      <a:lnTo>
                        <a:pt x="50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" name="Google Shape;1425;p49"/>
                <p:cNvSpPr/>
                <p:nvPr/>
              </p:nvSpPr>
              <p:spPr>
                <a:xfrm>
                  <a:off x="5166258" y="1820387"/>
                  <a:ext cx="21408" cy="25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736" extrusionOk="0">
                      <a:moveTo>
                        <a:pt x="121" y="0"/>
                      </a:moveTo>
                      <a:lnTo>
                        <a:pt x="29" y="142"/>
                      </a:lnTo>
                      <a:lnTo>
                        <a:pt x="298" y="354"/>
                      </a:lnTo>
                      <a:lnTo>
                        <a:pt x="0" y="559"/>
                      </a:lnTo>
                      <a:lnTo>
                        <a:pt x="85" y="736"/>
                      </a:lnTo>
                      <a:lnTo>
                        <a:pt x="616" y="354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" name="Google Shape;1426;p49"/>
                <p:cNvSpPr/>
                <p:nvPr/>
              </p:nvSpPr>
              <p:spPr>
                <a:xfrm>
                  <a:off x="5138456" y="1786434"/>
                  <a:ext cx="2259" cy="59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1713" extrusionOk="0">
                      <a:moveTo>
                        <a:pt x="36" y="1"/>
                      </a:moveTo>
                      <a:cubicBezTo>
                        <a:pt x="1" y="1"/>
                        <a:pt x="1" y="1"/>
                        <a:pt x="1" y="29"/>
                      </a:cubicBezTo>
                      <a:lnTo>
                        <a:pt x="1" y="1685"/>
                      </a:lnTo>
                      <a:cubicBezTo>
                        <a:pt x="1" y="1713"/>
                        <a:pt x="1" y="1713"/>
                        <a:pt x="36" y="1713"/>
                      </a:cubicBezTo>
                      <a:cubicBezTo>
                        <a:pt x="65" y="1713"/>
                        <a:pt x="65" y="1713"/>
                        <a:pt x="65" y="1685"/>
                      </a:cubicBezTo>
                      <a:lnTo>
                        <a:pt x="65" y="29"/>
                      </a:lnTo>
                      <a:cubicBezTo>
                        <a:pt x="65" y="1"/>
                        <a:pt x="65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" name="Google Shape;1427;p49"/>
                <p:cNvSpPr/>
                <p:nvPr/>
              </p:nvSpPr>
              <p:spPr>
                <a:xfrm>
                  <a:off x="5138456" y="1858233"/>
                  <a:ext cx="2259" cy="1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560" extrusionOk="0">
                      <a:moveTo>
                        <a:pt x="36" y="1"/>
                      </a:moveTo>
                      <a:cubicBezTo>
                        <a:pt x="1" y="1"/>
                        <a:pt x="1" y="29"/>
                        <a:pt x="1" y="29"/>
                      </a:cubicBezTo>
                      <a:lnTo>
                        <a:pt x="1" y="531"/>
                      </a:lnTo>
                      <a:cubicBezTo>
                        <a:pt x="1" y="560"/>
                        <a:pt x="1" y="560"/>
                        <a:pt x="36" y="560"/>
                      </a:cubicBezTo>
                      <a:cubicBezTo>
                        <a:pt x="65" y="560"/>
                        <a:pt x="65" y="560"/>
                        <a:pt x="65" y="531"/>
                      </a:cubicBezTo>
                      <a:lnTo>
                        <a:pt x="65" y="29"/>
                      </a:lnTo>
                      <a:cubicBezTo>
                        <a:pt x="65" y="29"/>
                        <a:pt x="65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" name="Google Shape;1428;p49"/>
                <p:cNvSpPr/>
                <p:nvPr/>
              </p:nvSpPr>
              <p:spPr>
                <a:xfrm>
                  <a:off x="5140680" y="1775139"/>
                  <a:ext cx="38888" cy="2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65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" y="29"/>
                        <a:pt x="1" y="64"/>
                        <a:pt x="29" y="64"/>
                      </a:cubicBezTo>
                      <a:lnTo>
                        <a:pt x="1090" y="64"/>
                      </a:lnTo>
                      <a:lnTo>
                        <a:pt x="1118" y="29"/>
                      </a:lnTo>
                      <a:cubicBezTo>
                        <a:pt x="1118" y="1"/>
                        <a:pt x="1090" y="1"/>
                        <a:pt x="109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29" name="Google Shape;1429;p49"/>
              <p:cNvGrpSpPr/>
              <p:nvPr/>
            </p:nvGrpSpPr>
            <p:grpSpPr>
              <a:xfrm>
                <a:off x="7367131" y="2189551"/>
                <a:ext cx="1499343" cy="979520"/>
                <a:chOff x="5425374" y="2441175"/>
                <a:chExt cx="523477" cy="341999"/>
              </a:xfrm>
            </p:grpSpPr>
            <p:sp>
              <p:nvSpPr>
                <p:cNvPr id="1430" name="Google Shape;1430;p49"/>
                <p:cNvSpPr/>
                <p:nvPr/>
              </p:nvSpPr>
              <p:spPr>
                <a:xfrm>
                  <a:off x="5425374" y="2441175"/>
                  <a:ext cx="523477" cy="341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3" h="9841" extrusionOk="0">
                      <a:moveTo>
                        <a:pt x="121" y="0"/>
                      </a:moveTo>
                      <a:cubicBezTo>
                        <a:pt x="57" y="0"/>
                        <a:pt x="1" y="57"/>
                        <a:pt x="1" y="113"/>
                      </a:cubicBezTo>
                      <a:lnTo>
                        <a:pt x="1" y="9727"/>
                      </a:lnTo>
                      <a:cubicBezTo>
                        <a:pt x="1" y="9784"/>
                        <a:pt x="57" y="9840"/>
                        <a:pt x="121" y="9840"/>
                      </a:cubicBezTo>
                      <a:lnTo>
                        <a:pt x="14949" y="9840"/>
                      </a:lnTo>
                      <a:cubicBezTo>
                        <a:pt x="15005" y="9840"/>
                        <a:pt x="15062" y="9784"/>
                        <a:pt x="15062" y="9727"/>
                      </a:cubicBezTo>
                      <a:lnTo>
                        <a:pt x="15062" y="113"/>
                      </a:lnTo>
                      <a:cubicBezTo>
                        <a:pt x="15062" y="57"/>
                        <a:pt x="15005" y="0"/>
                        <a:pt x="1494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1" name="Google Shape;1431;p49"/>
                <p:cNvSpPr/>
                <p:nvPr/>
              </p:nvSpPr>
              <p:spPr>
                <a:xfrm>
                  <a:off x="5485879" y="2485172"/>
                  <a:ext cx="118749" cy="9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7" h="263" extrusionOk="0">
                      <a:moveTo>
                        <a:pt x="0" y="0"/>
                      </a:moveTo>
                      <a:lnTo>
                        <a:pt x="0" y="262"/>
                      </a:lnTo>
                      <a:lnTo>
                        <a:pt x="3417" y="262"/>
                      </a:lnTo>
                      <a:lnTo>
                        <a:pt x="341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2" name="Google Shape;1432;p49"/>
                <p:cNvSpPr/>
                <p:nvPr/>
              </p:nvSpPr>
              <p:spPr>
                <a:xfrm>
                  <a:off x="5625272" y="2485172"/>
                  <a:ext cx="46985" cy="9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2" h="263" extrusionOk="0">
                      <a:moveTo>
                        <a:pt x="0" y="0"/>
                      </a:moveTo>
                      <a:lnTo>
                        <a:pt x="0" y="262"/>
                      </a:lnTo>
                      <a:lnTo>
                        <a:pt x="1351" y="262"/>
                      </a:lnTo>
                      <a:lnTo>
                        <a:pt x="13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3" name="Google Shape;1433;p49"/>
                <p:cNvSpPr/>
                <p:nvPr/>
              </p:nvSpPr>
              <p:spPr>
                <a:xfrm>
                  <a:off x="5685498" y="2485172"/>
                  <a:ext cx="30756" cy="9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63" extrusionOk="0">
                      <a:moveTo>
                        <a:pt x="0" y="0"/>
                      </a:moveTo>
                      <a:lnTo>
                        <a:pt x="0" y="262"/>
                      </a:lnTo>
                      <a:lnTo>
                        <a:pt x="885" y="262"/>
                      </a:lnTo>
                      <a:lnTo>
                        <a:pt x="88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" name="Google Shape;1434;p49"/>
                <p:cNvSpPr/>
                <p:nvPr/>
              </p:nvSpPr>
              <p:spPr>
                <a:xfrm>
                  <a:off x="5725568" y="2485172"/>
                  <a:ext cx="12337" cy="9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" h="263" extrusionOk="0">
                      <a:moveTo>
                        <a:pt x="1" y="0"/>
                      </a:moveTo>
                      <a:lnTo>
                        <a:pt x="1" y="262"/>
                      </a:lnTo>
                      <a:lnTo>
                        <a:pt x="354" y="262"/>
                      </a:lnTo>
                      <a:lnTo>
                        <a:pt x="3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" name="Google Shape;1435;p49"/>
                <p:cNvSpPr/>
                <p:nvPr/>
              </p:nvSpPr>
              <p:spPr>
                <a:xfrm>
                  <a:off x="5754343" y="2485172"/>
                  <a:ext cx="127854" cy="9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9" h="263" extrusionOk="0">
                      <a:moveTo>
                        <a:pt x="0" y="0"/>
                      </a:moveTo>
                      <a:lnTo>
                        <a:pt x="0" y="262"/>
                      </a:lnTo>
                      <a:lnTo>
                        <a:pt x="3679" y="262"/>
                      </a:lnTo>
                      <a:lnTo>
                        <a:pt x="367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6" name="Google Shape;1436;p49"/>
                <p:cNvSpPr/>
                <p:nvPr/>
              </p:nvSpPr>
              <p:spPr>
                <a:xfrm>
                  <a:off x="5460301" y="2511723"/>
                  <a:ext cx="103528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" h="270" extrusionOk="0">
                      <a:moveTo>
                        <a:pt x="0" y="0"/>
                      </a:moveTo>
                      <a:lnTo>
                        <a:pt x="0" y="269"/>
                      </a:lnTo>
                      <a:lnTo>
                        <a:pt x="2979" y="269"/>
                      </a:lnTo>
                      <a:lnTo>
                        <a:pt x="297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7" name="Google Shape;1437;p49"/>
                <p:cNvSpPr/>
                <p:nvPr/>
              </p:nvSpPr>
              <p:spPr>
                <a:xfrm>
                  <a:off x="5588399" y="2511723"/>
                  <a:ext cx="135222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1" h="270" extrusionOk="0">
                      <a:moveTo>
                        <a:pt x="0" y="0"/>
                      </a:moveTo>
                      <a:lnTo>
                        <a:pt x="0" y="269"/>
                      </a:lnTo>
                      <a:lnTo>
                        <a:pt x="3891" y="269"/>
                      </a:lnTo>
                      <a:lnTo>
                        <a:pt x="389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8" name="Google Shape;1438;p49"/>
                <p:cNvSpPr/>
                <p:nvPr/>
              </p:nvSpPr>
              <p:spPr>
                <a:xfrm>
                  <a:off x="5745968" y="2511723"/>
                  <a:ext cx="15534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270" extrusionOk="0">
                      <a:moveTo>
                        <a:pt x="1" y="0"/>
                      </a:moveTo>
                      <a:lnTo>
                        <a:pt x="1" y="269"/>
                      </a:lnTo>
                      <a:lnTo>
                        <a:pt x="446" y="269"/>
                      </a:lnTo>
                      <a:lnTo>
                        <a:pt x="44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9" name="Google Shape;1439;p49"/>
                <p:cNvSpPr/>
                <p:nvPr/>
              </p:nvSpPr>
              <p:spPr>
                <a:xfrm>
                  <a:off x="5788992" y="2511723"/>
                  <a:ext cx="68636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5" h="270" extrusionOk="0">
                      <a:moveTo>
                        <a:pt x="1" y="0"/>
                      </a:moveTo>
                      <a:lnTo>
                        <a:pt x="1" y="269"/>
                      </a:lnTo>
                      <a:lnTo>
                        <a:pt x="1974" y="269"/>
                      </a:lnTo>
                      <a:lnTo>
                        <a:pt x="197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0" name="Google Shape;1440;p49"/>
                <p:cNvSpPr/>
                <p:nvPr/>
              </p:nvSpPr>
              <p:spPr>
                <a:xfrm>
                  <a:off x="5878237" y="2511723"/>
                  <a:ext cx="39861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270" extrusionOk="0">
                      <a:moveTo>
                        <a:pt x="1" y="0"/>
                      </a:moveTo>
                      <a:lnTo>
                        <a:pt x="1" y="269"/>
                      </a:lnTo>
                      <a:lnTo>
                        <a:pt x="1147" y="269"/>
                      </a:lnTo>
                      <a:lnTo>
                        <a:pt x="114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1" name="Google Shape;1441;p49"/>
                <p:cNvSpPr/>
                <p:nvPr/>
              </p:nvSpPr>
              <p:spPr>
                <a:xfrm>
                  <a:off x="5485879" y="2542444"/>
                  <a:ext cx="118749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7" h="270" extrusionOk="0">
                      <a:moveTo>
                        <a:pt x="0" y="1"/>
                      </a:moveTo>
                      <a:lnTo>
                        <a:pt x="0" y="269"/>
                      </a:lnTo>
                      <a:lnTo>
                        <a:pt x="3417" y="269"/>
                      </a:lnTo>
                      <a:lnTo>
                        <a:pt x="341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2" name="Google Shape;1442;p49"/>
                <p:cNvSpPr/>
                <p:nvPr/>
              </p:nvSpPr>
              <p:spPr>
                <a:xfrm>
                  <a:off x="5625272" y="2542444"/>
                  <a:ext cx="46985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2" h="270" extrusionOk="0">
                      <a:moveTo>
                        <a:pt x="0" y="1"/>
                      </a:moveTo>
                      <a:lnTo>
                        <a:pt x="0" y="269"/>
                      </a:lnTo>
                      <a:lnTo>
                        <a:pt x="1351" y="269"/>
                      </a:lnTo>
                      <a:lnTo>
                        <a:pt x="135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3" name="Google Shape;1443;p49"/>
                <p:cNvSpPr/>
                <p:nvPr/>
              </p:nvSpPr>
              <p:spPr>
                <a:xfrm>
                  <a:off x="5685498" y="2542444"/>
                  <a:ext cx="30756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70" extrusionOk="0">
                      <a:moveTo>
                        <a:pt x="0" y="1"/>
                      </a:moveTo>
                      <a:lnTo>
                        <a:pt x="0" y="269"/>
                      </a:lnTo>
                      <a:lnTo>
                        <a:pt x="885" y="269"/>
                      </a:lnTo>
                      <a:lnTo>
                        <a:pt x="88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4" name="Google Shape;1444;p49"/>
                <p:cNvSpPr/>
                <p:nvPr/>
              </p:nvSpPr>
              <p:spPr>
                <a:xfrm>
                  <a:off x="5725568" y="2542444"/>
                  <a:ext cx="12337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" h="270" extrusionOk="0">
                      <a:moveTo>
                        <a:pt x="1" y="1"/>
                      </a:moveTo>
                      <a:lnTo>
                        <a:pt x="1" y="269"/>
                      </a:lnTo>
                      <a:lnTo>
                        <a:pt x="354" y="269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5" name="Google Shape;1445;p49"/>
                <p:cNvSpPr/>
                <p:nvPr/>
              </p:nvSpPr>
              <p:spPr>
                <a:xfrm>
                  <a:off x="5754343" y="2542444"/>
                  <a:ext cx="127854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9" h="270" extrusionOk="0">
                      <a:moveTo>
                        <a:pt x="0" y="1"/>
                      </a:moveTo>
                      <a:lnTo>
                        <a:pt x="0" y="269"/>
                      </a:lnTo>
                      <a:lnTo>
                        <a:pt x="3679" y="269"/>
                      </a:lnTo>
                      <a:lnTo>
                        <a:pt x="367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6" name="Google Shape;1446;p49"/>
                <p:cNvSpPr/>
                <p:nvPr/>
              </p:nvSpPr>
              <p:spPr>
                <a:xfrm>
                  <a:off x="5485879" y="2568995"/>
                  <a:ext cx="77950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3" h="270" extrusionOk="0">
                      <a:moveTo>
                        <a:pt x="0" y="1"/>
                      </a:moveTo>
                      <a:lnTo>
                        <a:pt x="0" y="270"/>
                      </a:lnTo>
                      <a:lnTo>
                        <a:pt x="2243" y="270"/>
                      </a:lnTo>
                      <a:lnTo>
                        <a:pt x="224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7" name="Google Shape;1447;p49"/>
                <p:cNvSpPr/>
                <p:nvPr/>
              </p:nvSpPr>
              <p:spPr>
                <a:xfrm>
                  <a:off x="5588399" y="2568995"/>
                  <a:ext cx="111625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" h="270" extrusionOk="0">
                      <a:moveTo>
                        <a:pt x="0" y="1"/>
                      </a:moveTo>
                      <a:lnTo>
                        <a:pt x="0" y="270"/>
                      </a:lnTo>
                      <a:lnTo>
                        <a:pt x="3212" y="270"/>
                      </a:lnTo>
                      <a:lnTo>
                        <a:pt x="32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8" name="Google Shape;1448;p49"/>
                <p:cNvSpPr/>
                <p:nvPr/>
              </p:nvSpPr>
              <p:spPr>
                <a:xfrm>
                  <a:off x="5729738" y="2568995"/>
                  <a:ext cx="13310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270" extrusionOk="0">
                      <a:moveTo>
                        <a:pt x="1" y="1"/>
                      </a:moveTo>
                      <a:lnTo>
                        <a:pt x="1" y="270"/>
                      </a:lnTo>
                      <a:lnTo>
                        <a:pt x="383" y="270"/>
                      </a:lnTo>
                      <a:lnTo>
                        <a:pt x="38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9" name="Google Shape;1449;p49"/>
                <p:cNvSpPr/>
                <p:nvPr/>
              </p:nvSpPr>
              <p:spPr>
                <a:xfrm>
                  <a:off x="5762441" y="2568995"/>
                  <a:ext cx="95187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" h="270" extrusionOk="0">
                      <a:moveTo>
                        <a:pt x="1" y="1"/>
                      </a:moveTo>
                      <a:lnTo>
                        <a:pt x="1" y="270"/>
                      </a:lnTo>
                      <a:lnTo>
                        <a:pt x="2738" y="270"/>
                      </a:lnTo>
                      <a:lnTo>
                        <a:pt x="273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0" name="Google Shape;1450;p49"/>
                <p:cNvSpPr/>
                <p:nvPr/>
              </p:nvSpPr>
              <p:spPr>
                <a:xfrm>
                  <a:off x="5869896" y="2568022"/>
                  <a:ext cx="27802" cy="10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298" extrusionOk="0">
                      <a:moveTo>
                        <a:pt x="800" y="0"/>
                      </a:moveTo>
                      <a:lnTo>
                        <a:pt x="0" y="29"/>
                      </a:lnTo>
                      <a:lnTo>
                        <a:pt x="36" y="298"/>
                      </a:lnTo>
                      <a:lnTo>
                        <a:pt x="800" y="269"/>
                      </a:lnTo>
                      <a:lnTo>
                        <a:pt x="80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1" name="Google Shape;1451;p49"/>
                <p:cNvSpPr/>
                <p:nvPr/>
              </p:nvSpPr>
              <p:spPr>
                <a:xfrm>
                  <a:off x="5485879" y="2644965"/>
                  <a:ext cx="39861" cy="8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235" extrusionOk="0">
                      <a:moveTo>
                        <a:pt x="0" y="1"/>
                      </a:moveTo>
                      <a:lnTo>
                        <a:pt x="0" y="234"/>
                      </a:lnTo>
                      <a:lnTo>
                        <a:pt x="1146" y="234"/>
                      </a:lnTo>
                      <a:lnTo>
                        <a:pt x="114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2" name="Google Shape;1452;p49"/>
                <p:cNvSpPr/>
                <p:nvPr/>
              </p:nvSpPr>
              <p:spPr>
                <a:xfrm>
                  <a:off x="5545375" y="2644965"/>
                  <a:ext cx="126881" cy="8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1" h="235" extrusionOk="0">
                      <a:moveTo>
                        <a:pt x="0" y="1"/>
                      </a:moveTo>
                      <a:lnTo>
                        <a:pt x="0" y="234"/>
                      </a:lnTo>
                      <a:lnTo>
                        <a:pt x="3650" y="234"/>
                      </a:lnTo>
                      <a:lnTo>
                        <a:pt x="365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3" name="Google Shape;1453;p49"/>
                <p:cNvSpPr/>
                <p:nvPr/>
              </p:nvSpPr>
              <p:spPr>
                <a:xfrm>
                  <a:off x="5695820" y="2644965"/>
                  <a:ext cx="35934" cy="8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35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1033" y="234"/>
                      </a:lnTo>
                      <a:lnTo>
                        <a:pt x="103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4" name="Google Shape;1454;p49"/>
                <p:cNvSpPr/>
                <p:nvPr/>
              </p:nvSpPr>
              <p:spPr>
                <a:xfrm>
                  <a:off x="5752119" y="2644965"/>
                  <a:ext cx="130079" cy="8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3" h="235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3743" y="234"/>
                      </a:lnTo>
                      <a:lnTo>
                        <a:pt x="374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5" name="Google Shape;1455;p49"/>
                <p:cNvSpPr/>
                <p:nvPr/>
              </p:nvSpPr>
              <p:spPr>
                <a:xfrm>
                  <a:off x="5485879" y="2671516"/>
                  <a:ext cx="77950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3" h="270" extrusionOk="0">
                      <a:moveTo>
                        <a:pt x="0" y="1"/>
                      </a:moveTo>
                      <a:lnTo>
                        <a:pt x="0" y="270"/>
                      </a:lnTo>
                      <a:lnTo>
                        <a:pt x="2243" y="270"/>
                      </a:lnTo>
                      <a:lnTo>
                        <a:pt x="224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6" name="Google Shape;1456;p49"/>
                <p:cNvSpPr/>
                <p:nvPr/>
              </p:nvSpPr>
              <p:spPr>
                <a:xfrm>
                  <a:off x="5588399" y="2671516"/>
                  <a:ext cx="111625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" h="270" extrusionOk="0">
                      <a:moveTo>
                        <a:pt x="0" y="1"/>
                      </a:moveTo>
                      <a:lnTo>
                        <a:pt x="0" y="270"/>
                      </a:lnTo>
                      <a:lnTo>
                        <a:pt x="3212" y="270"/>
                      </a:lnTo>
                      <a:lnTo>
                        <a:pt x="32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7" name="Google Shape;1457;p49"/>
                <p:cNvSpPr/>
                <p:nvPr/>
              </p:nvSpPr>
              <p:spPr>
                <a:xfrm>
                  <a:off x="5729738" y="2671516"/>
                  <a:ext cx="13310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270" extrusionOk="0">
                      <a:moveTo>
                        <a:pt x="1" y="1"/>
                      </a:moveTo>
                      <a:lnTo>
                        <a:pt x="1" y="270"/>
                      </a:lnTo>
                      <a:lnTo>
                        <a:pt x="383" y="270"/>
                      </a:lnTo>
                      <a:lnTo>
                        <a:pt x="38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8" name="Google Shape;1458;p49"/>
                <p:cNvSpPr/>
                <p:nvPr/>
              </p:nvSpPr>
              <p:spPr>
                <a:xfrm>
                  <a:off x="5762441" y="2671516"/>
                  <a:ext cx="95187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" h="270" extrusionOk="0">
                      <a:moveTo>
                        <a:pt x="1" y="1"/>
                      </a:moveTo>
                      <a:lnTo>
                        <a:pt x="1" y="270"/>
                      </a:lnTo>
                      <a:lnTo>
                        <a:pt x="2738" y="270"/>
                      </a:lnTo>
                      <a:lnTo>
                        <a:pt x="273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9" name="Google Shape;1459;p49"/>
                <p:cNvSpPr/>
                <p:nvPr/>
              </p:nvSpPr>
              <p:spPr>
                <a:xfrm>
                  <a:off x="5869896" y="2670543"/>
                  <a:ext cx="27802" cy="10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298" extrusionOk="0">
                      <a:moveTo>
                        <a:pt x="800" y="0"/>
                      </a:moveTo>
                      <a:lnTo>
                        <a:pt x="0" y="29"/>
                      </a:lnTo>
                      <a:lnTo>
                        <a:pt x="36" y="298"/>
                      </a:lnTo>
                      <a:lnTo>
                        <a:pt x="800" y="262"/>
                      </a:lnTo>
                      <a:lnTo>
                        <a:pt x="80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0" name="Google Shape;1460;p49"/>
                <p:cNvSpPr/>
                <p:nvPr/>
              </p:nvSpPr>
              <p:spPr>
                <a:xfrm>
                  <a:off x="5453176" y="2637840"/>
                  <a:ext cx="20434" cy="25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737" extrusionOk="0">
                      <a:moveTo>
                        <a:pt x="531" y="1"/>
                      </a:moveTo>
                      <a:lnTo>
                        <a:pt x="0" y="383"/>
                      </a:lnTo>
                      <a:lnTo>
                        <a:pt x="559" y="736"/>
                      </a:lnTo>
                      <a:lnTo>
                        <a:pt x="587" y="673"/>
                      </a:lnTo>
                      <a:lnTo>
                        <a:pt x="587" y="467"/>
                      </a:lnTo>
                      <a:lnTo>
                        <a:pt x="467" y="383"/>
                      </a:lnTo>
                      <a:lnTo>
                        <a:pt x="587" y="291"/>
                      </a:lnTo>
                      <a:lnTo>
                        <a:pt x="587" y="8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1" name="Google Shape;1461;p49"/>
                <p:cNvSpPr/>
                <p:nvPr/>
              </p:nvSpPr>
              <p:spPr>
                <a:xfrm>
                  <a:off x="5937490" y="2718710"/>
                  <a:ext cx="1251" cy="44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268" extrusionOk="0">
                      <a:moveTo>
                        <a:pt x="1" y="1"/>
                      </a:moveTo>
                      <a:lnTo>
                        <a:pt x="1" y="1267"/>
                      </a:lnTo>
                      <a:lnTo>
                        <a:pt x="36" y="1267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2" name="Google Shape;1462;p49"/>
                <p:cNvSpPr/>
                <p:nvPr/>
              </p:nvSpPr>
              <p:spPr>
                <a:xfrm>
                  <a:off x="5937490" y="2681837"/>
                  <a:ext cx="1251" cy="1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468" extrusionOk="0">
                      <a:moveTo>
                        <a:pt x="1" y="1"/>
                      </a:moveTo>
                      <a:lnTo>
                        <a:pt x="1" y="468"/>
                      </a:lnTo>
                      <a:lnTo>
                        <a:pt x="36" y="468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63" name="Google Shape;1463;p49"/>
            <p:cNvGrpSpPr/>
            <p:nvPr/>
          </p:nvGrpSpPr>
          <p:grpSpPr>
            <a:xfrm flipH="1">
              <a:off x="6054557" y="1846835"/>
              <a:ext cx="2376276" cy="2757284"/>
              <a:chOff x="-3325432" y="1335182"/>
              <a:chExt cx="2855071" cy="3312848"/>
            </a:xfrm>
          </p:grpSpPr>
          <p:sp>
            <p:nvSpPr>
              <p:cNvPr id="1464" name="Google Shape;1464;p49"/>
              <p:cNvSpPr/>
              <p:nvPr/>
            </p:nvSpPr>
            <p:spPr>
              <a:xfrm>
                <a:off x="-1851695" y="4281780"/>
                <a:ext cx="780055" cy="366250"/>
              </a:xfrm>
              <a:custGeom>
                <a:avLst/>
                <a:gdLst/>
                <a:ahLst/>
                <a:cxnLst/>
                <a:rect l="l" t="t" r="r" b="b"/>
                <a:pathLst>
                  <a:path w="4315" h="2026" extrusionOk="0">
                    <a:moveTo>
                      <a:pt x="1" y="1"/>
                    </a:moveTo>
                    <a:lnTo>
                      <a:pt x="217" y="2026"/>
                    </a:lnTo>
                    <a:lnTo>
                      <a:pt x="4315" y="2026"/>
                    </a:lnTo>
                    <a:cubicBezTo>
                      <a:pt x="4315" y="1740"/>
                      <a:pt x="4140" y="1497"/>
                      <a:pt x="3897" y="1365"/>
                    </a:cubicBezTo>
                    <a:cubicBezTo>
                      <a:pt x="3654" y="1212"/>
                      <a:pt x="3368" y="1169"/>
                      <a:pt x="3104" y="1101"/>
                    </a:cubicBezTo>
                    <a:cubicBezTo>
                      <a:pt x="2840" y="1058"/>
                      <a:pt x="2554" y="968"/>
                      <a:pt x="2332" y="815"/>
                    </a:cubicBezTo>
                    <a:cubicBezTo>
                      <a:pt x="2089" y="620"/>
                      <a:pt x="1957" y="334"/>
                      <a:pt x="1957" y="2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49"/>
              <p:cNvSpPr/>
              <p:nvPr/>
            </p:nvSpPr>
            <p:spPr>
              <a:xfrm>
                <a:off x="-1330861" y="3999034"/>
                <a:ext cx="860501" cy="457903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2533" extrusionOk="0">
                    <a:moveTo>
                      <a:pt x="1788" y="0"/>
                    </a:moveTo>
                    <a:lnTo>
                      <a:pt x="1" y="793"/>
                    </a:lnTo>
                    <a:lnTo>
                      <a:pt x="1058" y="2532"/>
                    </a:lnTo>
                    <a:lnTo>
                      <a:pt x="4759" y="814"/>
                    </a:lnTo>
                    <a:cubicBezTo>
                      <a:pt x="4654" y="576"/>
                      <a:pt x="4389" y="418"/>
                      <a:pt x="4098" y="397"/>
                    </a:cubicBezTo>
                    <a:cubicBezTo>
                      <a:pt x="4050" y="389"/>
                      <a:pt x="4001" y="385"/>
                      <a:pt x="3952" y="385"/>
                    </a:cubicBezTo>
                    <a:cubicBezTo>
                      <a:pt x="3730" y="385"/>
                      <a:pt x="3500" y="452"/>
                      <a:pt x="3284" y="486"/>
                    </a:cubicBezTo>
                    <a:cubicBezTo>
                      <a:pt x="3098" y="531"/>
                      <a:pt x="2901" y="578"/>
                      <a:pt x="2709" y="578"/>
                    </a:cubicBezTo>
                    <a:cubicBezTo>
                      <a:pt x="2628" y="578"/>
                      <a:pt x="2548" y="570"/>
                      <a:pt x="2470" y="550"/>
                    </a:cubicBezTo>
                    <a:cubicBezTo>
                      <a:pt x="2163" y="486"/>
                      <a:pt x="1920" y="264"/>
                      <a:pt x="1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49"/>
              <p:cNvSpPr/>
              <p:nvPr/>
            </p:nvSpPr>
            <p:spPr>
              <a:xfrm>
                <a:off x="-2764465" y="1689699"/>
                <a:ext cx="354685" cy="561306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3105" extrusionOk="0">
                    <a:moveTo>
                      <a:pt x="640" y="1"/>
                    </a:moveTo>
                    <a:lnTo>
                      <a:pt x="1" y="2422"/>
                    </a:lnTo>
                    <a:lnTo>
                      <a:pt x="1105" y="3104"/>
                    </a:lnTo>
                    <a:lnTo>
                      <a:pt x="1962" y="2575"/>
                    </a:lnTo>
                    <a:lnTo>
                      <a:pt x="1788" y="2047"/>
                    </a:lnTo>
                    <a:lnTo>
                      <a:pt x="1830" y="1650"/>
                    </a:lnTo>
                    <a:lnTo>
                      <a:pt x="1899" y="968"/>
                    </a:lnTo>
                    <a:lnTo>
                      <a:pt x="1454" y="635"/>
                    </a:lnTo>
                    <a:lnTo>
                      <a:pt x="640" y="1"/>
                    </a:lnTo>
                    <a:close/>
                  </a:path>
                </a:pathLst>
              </a:custGeom>
              <a:solidFill>
                <a:srgbClr val="803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49"/>
              <p:cNvSpPr/>
              <p:nvPr/>
            </p:nvSpPr>
            <p:spPr>
              <a:xfrm>
                <a:off x="-2564700" y="1804497"/>
                <a:ext cx="143537" cy="183667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016" extrusionOk="0">
                    <a:moveTo>
                      <a:pt x="349" y="0"/>
                    </a:moveTo>
                    <a:cubicBezTo>
                      <a:pt x="244" y="48"/>
                      <a:pt x="133" y="111"/>
                      <a:pt x="0" y="159"/>
                    </a:cubicBezTo>
                    <a:cubicBezTo>
                      <a:pt x="112" y="529"/>
                      <a:pt x="376" y="841"/>
                      <a:pt x="725" y="1015"/>
                    </a:cubicBezTo>
                    <a:lnTo>
                      <a:pt x="794" y="333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49"/>
              <p:cNvSpPr/>
              <p:nvPr/>
            </p:nvSpPr>
            <p:spPr>
              <a:xfrm>
                <a:off x="-2664130" y="1338617"/>
                <a:ext cx="425550" cy="574684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3179" extrusionOk="0">
                    <a:moveTo>
                      <a:pt x="1302" y="0"/>
                    </a:moveTo>
                    <a:cubicBezTo>
                      <a:pt x="888" y="0"/>
                      <a:pt x="602" y="148"/>
                      <a:pt x="418" y="357"/>
                    </a:cubicBezTo>
                    <a:cubicBezTo>
                      <a:pt x="154" y="621"/>
                      <a:pt x="43" y="991"/>
                      <a:pt x="22" y="1192"/>
                    </a:cubicBezTo>
                    <a:cubicBezTo>
                      <a:pt x="1" y="1234"/>
                      <a:pt x="1" y="1255"/>
                      <a:pt x="1" y="1282"/>
                    </a:cubicBezTo>
                    <a:lnTo>
                      <a:pt x="1" y="1324"/>
                    </a:lnTo>
                    <a:lnTo>
                      <a:pt x="1" y="1345"/>
                    </a:lnTo>
                    <a:lnTo>
                      <a:pt x="22" y="1414"/>
                    </a:lnTo>
                    <a:lnTo>
                      <a:pt x="43" y="1520"/>
                    </a:lnTo>
                    <a:lnTo>
                      <a:pt x="418" y="2778"/>
                    </a:lnTo>
                    <a:cubicBezTo>
                      <a:pt x="418" y="2778"/>
                      <a:pt x="745" y="3178"/>
                      <a:pt x="1214" y="3178"/>
                    </a:cubicBezTo>
                    <a:cubicBezTo>
                      <a:pt x="1387" y="3178"/>
                      <a:pt x="1580" y="3124"/>
                      <a:pt x="1782" y="2974"/>
                    </a:cubicBezTo>
                    <a:cubicBezTo>
                      <a:pt x="2179" y="2688"/>
                      <a:pt x="2353" y="1895"/>
                      <a:pt x="2290" y="1192"/>
                    </a:cubicBezTo>
                    <a:cubicBezTo>
                      <a:pt x="2269" y="1123"/>
                      <a:pt x="2248" y="1039"/>
                      <a:pt x="2248" y="970"/>
                    </a:cubicBezTo>
                    <a:cubicBezTo>
                      <a:pt x="2221" y="885"/>
                      <a:pt x="2200" y="817"/>
                      <a:pt x="2179" y="753"/>
                    </a:cubicBezTo>
                    <a:cubicBezTo>
                      <a:pt x="2179" y="727"/>
                      <a:pt x="2158" y="706"/>
                      <a:pt x="2158" y="706"/>
                    </a:cubicBezTo>
                    <a:cubicBezTo>
                      <a:pt x="2068" y="462"/>
                      <a:pt x="1936" y="267"/>
                      <a:pt x="1761" y="135"/>
                    </a:cubicBezTo>
                    <a:cubicBezTo>
                      <a:pt x="1650" y="66"/>
                      <a:pt x="1539" y="24"/>
                      <a:pt x="1386" y="2"/>
                    </a:cubicBezTo>
                    <a:cubicBezTo>
                      <a:pt x="1357" y="1"/>
                      <a:pt x="1330" y="0"/>
                      <a:pt x="1302" y="0"/>
                    </a:cubicBezTo>
                    <a:close/>
                  </a:path>
                </a:pathLst>
              </a:custGeom>
              <a:solidFill>
                <a:srgbClr val="803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49"/>
              <p:cNvSpPr/>
              <p:nvPr/>
            </p:nvSpPr>
            <p:spPr>
              <a:xfrm>
                <a:off x="-2664130" y="1335182"/>
                <a:ext cx="410184" cy="246758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1365" extrusionOk="0">
                    <a:moveTo>
                      <a:pt x="1386" y="0"/>
                    </a:moveTo>
                    <a:cubicBezTo>
                      <a:pt x="926" y="0"/>
                      <a:pt x="614" y="154"/>
                      <a:pt x="418" y="376"/>
                    </a:cubicBezTo>
                    <a:cubicBezTo>
                      <a:pt x="154" y="640"/>
                      <a:pt x="43" y="1010"/>
                      <a:pt x="22" y="1211"/>
                    </a:cubicBezTo>
                    <a:cubicBezTo>
                      <a:pt x="1" y="1253"/>
                      <a:pt x="1" y="1274"/>
                      <a:pt x="1" y="1301"/>
                    </a:cubicBezTo>
                    <a:lnTo>
                      <a:pt x="1" y="1343"/>
                    </a:lnTo>
                    <a:lnTo>
                      <a:pt x="1" y="1364"/>
                    </a:lnTo>
                    <a:cubicBezTo>
                      <a:pt x="265" y="1301"/>
                      <a:pt x="482" y="1079"/>
                      <a:pt x="593" y="814"/>
                    </a:cubicBezTo>
                    <a:cubicBezTo>
                      <a:pt x="866" y="895"/>
                      <a:pt x="1138" y="951"/>
                      <a:pt x="1411" y="951"/>
                    </a:cubicBezTo>
                    <a:cubicBezTo>
                      <a:pt x="1514" y="951"/>
                      <a:pt x="1616" y="943"/>
                      <a:pt x="1719" y="925"/>
                    </a:cubicBezTo>
                    <a:cubicBezTo>
                      <a:pt x="1893" y="878"/>
                      <a:pt x="2047" y="836"/>
                      <a:pt x="2158" y="725"/>
                    </a:cubicBezTo>
                    <a:cubicBezTo>
                      <a:pt x="2179" y="682"/>
                      <a:pt x="2200" y="661"/>
                      <a:pt x="2221" y="640"/>
                    </a:cubicBezTo>
                    <a:cubicBezTo>
                      <a:pt x="2269" y="529"/>
                      <a:pt x="2269" y="376"/>
                      <a:pt x="2179" y="286"/>
                    </a:cubicBezTo>
                    <a:cubicBezTo>
                      <a:pt x="2115" y="175"/>
                      <a:pt x="1804" y="0"/>
                      <a:pt x="1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49"/>
              <p:cNvSpPr/>
              <p:nvPr/>
            </p:nvSpPr>
            <p:spPr>
              <a:xfrm>
                <a:off x="-2345773" y="1362842"/>
                <a:ext cx="95631" cy="19126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5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1" y="397"/>
                      <a:pt x="286" y="751"/>
                      <a:pt x="529" y="1058"/>
                    </a:cubicBezTo>
                    <a:cubicBezTo>
                      <a:pt x="508" y="989"/>
                      <a:pt x="487" y="905"/>
                      <a:pt x="487" y="836"/>
                    </a:cubicBezTo>
                    <a:cubicBezTo>
                      <a:pt x="460" y="751"/>
                      <a:pt x="439" y="683"/>
                      <a:pt x="418" y="619"/>
                    </a:cubicBezTo>
                    <a:cubicBezTo>
                      <a:pt x="418" y="593"/>
                      <a:pt x="397" y="572"/>
                      <a:pt x="397" y="572"/>
                    </a:cubicBezTo>
                    <a:cubicBezTo>
                      <a:pt x="307" y="328"/>
                      <a:pt x="175" y="133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49"/>
              <p:cNvSpPr/>
              <p:nvPr/>
            </p:nvSpPr>
            <p:spPr>
              <a:xfrm>
                <a:off x="-2731924" y="1550134"/>
                <a:ext cx="123471" cy="168844"/>
              </a:xfrm>
              <a:custGeom>
                <a:avLst/>
                <a:gdLst/>
                <a:ahLst/>
                <a:cxnLst/>
                <a:rect l="l" t="t" r="r" b="b"/>
                <a:pathLst>
                  <a:path w="683" h="934" extrusionOk="0">
                    <a:moveTo>
                      <a:pt x="460" y="1"/>
                    </a:moveTo>
                    <a:cubicBezTo>
                      <a:pt x="349" y="1"/>
                      <a:pt x="265" y="43"/>
                      <a:pt x="196" y="112"/>
                    </a:cubicBezTo>
                    <a:cubicBezTo>
                      <a:pt x="43" y="265"/>
                      <a:pt x="0" y="530"/>
                      <a:pt x="111" y="704"/>
                    </a:cubicBezTo>
                    <a:cubicBezTo>
                      <a:pt x="192" y="837"/>
                      <a:pt x="366" y="934"/>
                      <a:pt x="533" y="934"/>
                    </a:cubicBezTo>
                    <a:cubicBezTo>
                      <a:pt x="584" y="934"/>
                      <a:pt x="635" y="925"/>
                      <a:pt x="682" y="905"/>
                    </a:cubicBezTo>
                    <a:lnTo>
                      <a:pt x="682" y="154"/>
                    </a:lnTo>
                    <a:cubicBezTo>
                      <a:pt x="640" y="64"/>
                      <a:pt x="550" y="1"/>
                      <a:pt x="460" y="1"/>
                    </a:cubicBezTo>
                    <a:close/>
                  </a:path>
                </a:pathLst>
              </a:custGeom>
              <a:solidFill>
                <a:srgbClr val="803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49"/>
              <p:cNvSpPr/>
              <p:nvPr/>
            </p:nvSpPr>
            <p:spPr>
              <a:xfrm>
                <a:off x="-3237572" y="3469518"/>
                <a:ext cx="1298163" cy="1178472"/>
              </a:xfrm>
              <a:custGeom>
                <a:avLst/>
                <a:gdLst/>
                <a:ahLst/>
                <a:cxnLst/>
                <a:rect l="l" t="t" r="r" b="b"/>
                <a:pathLst>
                  <a:path w="7181" h="6519" extrusionOk="0">
                    <a:moveTo>
                      <a:pt x="0" y="0"/>
                    </a:moveTo>
                    <a:lnTo>
                      <a:pt x="0" y="6519"/>
                    </a:lnTo>
                    <a:lnTo>
                      <a:pt x="7180" y="6519"/>
                    </a:lnTo>
                    <a:lnTo>
                      <a:pt x="71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9"/>
              <p:cNvSpPr/>
              <p:nvPr/>
            </p:nvSpPr>
            <p:spPr>
              <a:xfrm>
                <a:off x="-2903125" y="2024331"/>
                <a:ext cx="1270504" cy="979801"/>
              </a:xfrm>
              <a:custGeom>
                <a:avLst/>
                <a:gdLst/>
                <a:ahLst/>
                <a:cxnLst/>
                <a:rect l="l" t="t" r="r" b="b"/>
                <a:pathLst>
                  <a:path w="7028" h="5420" extrusionOk="0">
                    <a:moveTo>
                      <a:pt x="926" y="0"/>
                    </a:moveTo>
                    <a:lnTo>
                      <a:pt x="1" y="5419"/>
                    </a:lnTo>
                    <a:lnTo>
                      <a:pt x="7027" y="5419"/>
                    </a:lnTo>
                    <a:lnTo>
                      <a:pt x="7027" y="2950"/>
                    </a:lnTo>
                    <a:lnTo>
                      <a:pt x="4913" y="2443"/>
                    </a:lnTo>
                    <a:cubicBezTo>
                      <a:pt x="4913" y="2443"/>
                      <a:pt x="4252" y="767"/>
                      <a:pt x="3987" y="529"/>
                    </a:cubicBezTo>
                    <a:cubicBezTo>
                      <a:pt x="3723" y="286"/>
                      <a:pt x="2555" y="196"/>
                      <a:pt x="2555" y="196"/>
                    </a:cubicBezTo>
                    <a:cubicBezTo>
                      <a:pt x="2370" y="437"/>
                      <a:pt x="2157" y="522"/>
                      <a:pt x="1946" y="522"/>
                    </a:cubicBezTo>
                    <a:cubicBezTo>
                      <a:pt x="1427" y="522"/>
                      <a:pt x="926" y="0"/>
                      <a:pt x="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9"/>
              <p:cNvSpPr/>
              <p:nvPr/>
            </p:nvSpPr>
            <p:spPr>
              <a:xfrm>
                <a:off x="-2433814" y="2907280"/>
                <a:ext cx="1529378" cy="1299230"/>
              </a:xfrm>
              <a:custGeom>
                <a:avLst/>
                <a:gdLst/>
                <a:ahLst/>
                <a:cxnLst/>
                <a:rect l="l" t="t" r="r" b="b"/>
                <a:pathLst>
                  <a:path w="8460" h="7187" extrusionOk="0">
                    <a:moveTo>
                      <a:pt x="3608" y="0"/>
                    </a:moveTo>
                    <a:cubicBezTo>
                      <a:pt x="2136" y="0"/>
                      <a:pt x="1" y="731"/>
                      <a:pt x="1" y="731"/>
                    </a:cubicBezTo>
                    <a:lnTo>
                      <a:pt x="4252" y="3945"/>
                    </a:lnTo>
                    <a:lnTo>
                      <a:pt x="6324" y="7186"/>
                    </a:lnTo>
                    <a:lnTo>
                      <a:pt x="8460" y="5796"/>
                    </a:lnTo>
                    <a:cubicBezTo>
                      <a:pt x="8460" y="5796"/>
                      <a:pt x="5838" y="842"/>
                      <a:pt x="4585" y="181"/>
                    </a:cubicBezTo>
                    <a:cubicBezTo>
                      <a:pt x="4340" y="52"/>
                      <a:pt x="3997" y="0"/>
                      <a:pt x="36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49"/>
              <p:cNvSpPr/>
              <p:nvPr/>
            </p:nvSpPr>
            <p:spPr>
              <a:xfrm>
                <a:off x="-3038711" y="2772596"/>
                <a:ext cx="1692801" cy="1593532"/>
              </a:xfrm>
              <a:custGeom>
                <a:avLst/>
                <a:gdLst/>
                <a:ahLst/>
                <a:cxnLst/>
                <a:rect l="l" t="t" r="r" b="b"/>
                <a:pathLst>
                  <a:path w="9364" h="8815" extrusionOk="0">
                    <a:moveTo>
                      <a:pt x="418" y="1"/>
                    </a:moveTo>
                    <a:cubicBezTo>
                      <a:pt x="418" y="1"/>
                      <a:pt x="265" y="572"/>
                      <a:pt x="153" y="1280"/>
                    </a:cubicBezTo>
                    <a:cubicBezTo>
                      <a:pt x="132" y="1365"/>
                      <a:pt x="132" y="1455"/>
                      <a:pt x="111" y="1545"/>
                    </a:cubicBezTo>
                    <a:lnTo>
                      <a:pt x="111" y="1608"/>
                    </a:lnTo>
                    <a:cubicBezTo>
                      <a:pt x="0" y="2491"/>
                      <a:pt x="42" y="3480"/>
                      <a:pt x="640" y="3855"/>
                    </a:cubicBezTo>
                    <a:lnTo>
                      <a:pt x="4780" y="3855"/>
                    </a:lnTo>
                    <a:lnTo>
                      <a:pt x="6080" y="8814"/>
                    </a:lnTo>
                    <a:lnTo>
                      <a:pt x="9363" y="8814"/>
                    </a:lnTo>
                    <a:cubicBezTo>
                      <a:pt x="9363" y="8814"/>
                      <a:pt x="8105" y="2443"/>
                      <a:pt x="6720" y="1497"/>
                    </a:cubicBezTo>
                    <a:cubicBezTo>
                      <a:pt x="6144" y="1101"/>
                      <a:pt x="5329" y="968"/>
                      <a:pt x="4605" y="926"/>
                    </a:cubicBezTo>
                    <a:cubicBezTo>
                      <a:pt x="4341" y="926"/>
                      <a:pt x="3305" y="968"/>
                      <a:pt x="3104" y="989"/>
                    </a:cubicBezTo>
                    <a:lnTo>
                      <a:pt x="3061" y="989"/>
                    </a:lnTo>
                    <a:lnTo>
                      <a:pt x="2839" y="905"/>
                    </a:lnTo>
                    <a:lnTo>
                      <a:pt x="43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49"/>
              <p:cNvSpPr/>
              <p:nvPr/>
            </p:nvSpPr>
            <p:spPr>
              <a:xfrm>
                <a:off x="-2457677" y="2860637"/>
                <a:ext cx="781140" cy="90930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503" extrusionOk="0">
                    <a:moveTo>
                      <a:pt x="1" y="0"/>
                    </a:moveTo>
                    <a:lnTo>
                      <a:pt x="1" y="502"/>
                    </a:lnTo>
                    <a:lnTo>
                      <a:pt x="4320" y="502"/>
                    </a:lnTo>
                    <a:lnTo>
                      <a:pt x="43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49"/>
              <p:cNvSpPr/>
              <p:nvPr/>
            </p:nvSpPr>
            <p:spPr>
              <a:xfrm>
                <a:off x="-2134619" y="2425671"/>
                <a:ext cx="823984" cy="525874"/>
              </a:xfrm>
              <a:custGeom>
                <a:avLst/>
                <a:gdLst/>
                <a:ahLst/>
                <a:cxnLst/>
                <a:rect l="l" t="t" r="r" b="b"/>
                <a:pathLst>
                  <a:path w="4558" h="2909" extrusionOk="0">
                    <a:moveTo>
                      <a:pt x="572" y="1"/>
                    </a:moveTo>
                    <a:lnTo>
                      <a:pt x="1" y="2908"/>
                    </a:lnTo>
                    <a:lnTo>
                      <a:pt x="4008" y="2908"/>
                    </a:lnTo>
                    <a:lnTo>
                      <a:pt x="45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9"/>
              <p:cNvSpPr/>
              <p:nvPr/>
            </p:nvSpPr>
            <p:spPr>
              <a:xfrm>
                <a:off x="-1779925" y="2633030"/>
                <a:ext cx="114794" cy="115877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41" extrusionOk="0">
                    <a:moveTo>
                      <a:pt x="328" y="1"/>
                    </a:moveTo>
                    <a:cubicBezTo>
                      <a:pt x="153" y="1"/>
                      <a:pt x="0" y="133"/>
                      <a:pt x="0" y="308"/>
                    </a:cubicBezTo>
                    <a:cubicBezTo>
                      <a:pt x="0" y="487"/>
                      <a:pt x="153" y="641"/>
                      <a:pt x="328" y="641"/>
                    </a:cubicBezTo>
                    <a:cubicBezTo>
                      <a:pt x="502" y="641"/>
                      <a:pt x="635" y="487"/>
                      <a:pt x="635" y="308"/>
                    </a:cubicBezTo>
                    <a:cubicBezTo>
                      <a:pt x="635" y="133"/>
                      <a:pt x="502" y="1"/>
                      <a:pt x="3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9"/>
              <p:cNvSpPr/>
              <p:nvPr/>
            </p:nvSpPr>
            <p:spPr>
              <a:xfrm>
                <a:off x="-2592360" y="2848163"/>
                <a:ext cx="310757" cy="232115"/>
              </a:xfrm>
              <a:custGeom>
                <a:avLst/>
                <a:gdLst/>
                <a:ahLst/>
                <a:cxnLst/>
                <a:rect l="l" t="t" r="r" b="b"/>
                <a:pathLst>
                  <a:path w="1719" h="1284" extrusionOk="0">
                    <a:moveTo>
                      <a:pt x="418" y="1"/>
                    </a:moveTo>
                    <a:lnTo>
                      <a:pt x="0" y="1100"/>
                    </a:lnTo>
                    <a:cubicBezTo>
                      <a:pt x="0" y="1100"/>
                      <a:pt x="870" y="1284"/>
                      <a:pt x="1225" y="1284"/>
                    </a:cubicBezTo>
                    <a:cubicBezTo>
                      <a:pt x="1295" y="1284"/>
                      <a:pt x="1346" y="1276"/>
                      <a:pt x="1364" y="1259"/>
                    </a:cubicBezTo>
                    <a:cubicBezTo>
                      <a:pt x="1428" y="1190"/>
                      <a:pt x="1385" y="1127"/>
                      <a:pt x="1385" y="1127"/>
                    </a:cubicBezTo>
                    <a:lnTo>
                      <a:pt x="1385" y="1127"/>
                    </a:lnTo>
                    <a:cubicBezTo>
                      <a:pt x="1385" y="1127"/>
                      <a:pt x="1426" y="1140"/>
                      <a:pt x="1469" y="1140"/>
                    </a:cubicBezTo>
                    <a:cubicBezTo>
                      <a:pt x="1504" y="1140"/>
                      <a:pt x="1541" y="1131"/>
                      <a:pt x="1560" y="1100"/>
                    </a:cubicBezTo>
                    <a:cubicBezTo>
                      <a:pt x="1629" y="1058"/>
                      <a:pt x="1586" y="994"/>
                      <a:pt x="1586" y="994"/>
                    </a:cubicBezTo>
                    <a:lnTo>
                      <a:pt x="1586" y="994"/>
                    </a:lnTo>
                    <a:cubicBezTo>
                      <a:pt x="1586" y="994"/>
                      <a:pt x="1594" y="996"/>
                      <a:pt x="1606" y="996"/>
                    </a:cubicBezTo>
                    <a:cubicBezTo>
                      <a:pt x="1637" y="996"/>
                      <a:pt x="1692" y="985"/>
                      <a:pt x="1692" y="905"/>
                    </a:cubicBezTo>
                    <a:cubicBezTo>
                      <a:pt x="1718" y="794"/>
                      <a:pt x="1407" y="571"/>
                      <a:pt x="1079" y="376"/>
                    </a:cubicBezTo>
                    <a:lnTo>
                      <a:pt x="1079" y="376"/>
                    </a:lnTo>
                    <a:cubicBezTo>
                      <a:pt x="1145" y="395"/>
                      <a:pt x="1206" y="405"/>
                      <a:pt x="1260" y="405"/>
                    </a:cubicBezTo>
                    <a:cubicBezTo>
                      <a:pt x="1380" y="405"/>
                      <a:pt x="1461" y="356"/>
                      <a:pt x="1475" y="265"/>
                    </a:cubicBezTo>
                    <a:cubicBezTo>
                      <a:pt x="1496" y="175"/>
                      <a:pt x="1142" y="90"/>
                      <a:pt x="836" y="69"/>
                    </a:cubicBezTo>
                    <a:cubicBezTo>
                      <a:pt x="635" y="69"/>
                      <a:pt x="418" y="1"/>
                      <a:pt x="418" y="1"/>
                    </a:cubicBezTo>
                    <a:close/>
                  </a:path>
                </a:pathLst>
              </a:custGeom>
              <a:solidFill>
                <a:srgbClr val="803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9"/>
              <p:cNvSpPr/>
              <p:nvPr/>
            </p:nvSpPr>
            <p:spPr>
              <a:xfrm>
                <a:off x="-2393680" y="2980136"/>
                <a:ext cx="92016" cy="47905"/>
              </a:xfrm>
              <a:custGeom>
                <a:avLst/>
                <a:gdLst/>
                <a:ahLst/>
                <a:cxnLst/>
                <a:rect l="l" t="t" r="r" b="b"/>
                <a:pathLst>
                  <a:path w="509" h="265" extrusionOk="0">
                    <a:moveTo>
                      <a:pt x="43" y="0"/>
                    </a:moveTo>
                    <a:lnTo>
                      <a:pt x="1" y="85"/>
                    </a:lnTo>
                    <a:cubicBezTo>
                      <a:pt x="265" y="153"/>
                      <a:pt x="440" y="264"/>
                      <a:pt x="440" y="264"/>
                    </a:cubicBezTo>
                    <a:lnTo>
                      <a:pt x="508" y="217"/>
                    </a:lnTo>
                    <a:cubicBezTo>
                      <a:pt x="508" y="217"/>
                      <a:pt x="329" y="85"/>
                      <a:pt x="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9"/>
              <p:cNvSpPr/>
              <p:nvPr/>
            </p:nvSpPr>
            <p:spPr>
              <a:xfrm>
                <a:off x="-2417544" y="3019185"/>
                <a:ext cx="79542" cy="3272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181" extrusionOk="0">
                    <a:moveTo>
                      <a:pt x="43" y="1"/>
                    </a:moveTo>
                    <a:lnTo>
                      <a:pt x="1" y="70"/>
                    </a:lnTo>
                    <a:cubicBezTo>
                      <a:pt x="196" y="112"/>
                      <a:pt x="397" y="181"/>
                      <a:pt x="397" y="181"/>
                    </a:cubicBezTo>
                    <a:lnTo>
                      <a:pt x="440" y="133"/>
                    </a:lnTo>
                    <a:cubicBezTo>
                      <a:pt x="440" y="112"/>
                      <a:pt x="244" y="48"/>
                      <a:pt x="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9"/>
              <p:cNvSpPr/>
              <p:nvPr/>
            </p:nvSpPr>
            <p:spPr>
              <a:xfrm>
                <a:off x="-3325432" y="2024331"/>
                <a:ext cx="840254" cy="1070550"/>
              </a:xfrm>
              <a:custGeom>
                <a:avLst/>
                <a:gdLst/>
                <a:ahLst/>
                <a:cxnLst/>
                <a:rect l="l" t="t" r="r" b="b"/>
                <a:pathLst>
                  <a:path w="4648" h="5922" extrusionOk="0">
                    <a:moveTo>
                      <a:pt x="3262" y="0"/>
                    </a:moveTo>
                    <a:cubicBezTo>
                      <a:pt x="3262" y="0"/>
                      <a:pt x="2178" y="153"/>
                      <a:pt x="1893" y="286"/>
                    </a:cubicBezTo>
                    <a:cubicBezTo>
                      <a:pt x="1586" y="439"/>
                      <a:pt x="0" y="1935"/>
                      <a:pt x="460" y="3987"/>
                    </a:cubicBezTo>
                    <a:cubicBezTo>
                      <a:pt x="571" y="4515"/>
                      <a:pt x="904" y="4891"/>
                      <a:pt x="1301" y="5155"/>
                    </a:cubicBezTo>
                    <a:cubicBezTo>
                      <a:pt x="1433" y="5261"/>
                      <a:pt x="1586" y="5329"/>
                      <a:pt x="1739" y="5419"/>
                    </a:cubicBezTo>
                    <a:cubicBezTo>
                      <a:pt x="2818" y="5922"/>
                      <a:pt x="4140" y="5922"/>
                      <a:pt x="4140" y="5922"/>
                    </a:cubicBezTo>
                    <a:lnTo>
                      <a:pt x="4425" y="5044"/>
                    </a:lnTo>
                    <a:lnTo>
                      <a:pt x="4647" y="4383"/>
                    </a:lnTo>
                    <a:lnTo>
                      <a:pt x="2950" y="3368"/>
                    </a:lnTo>
                    <a:lnTo>
                      <a:pt x="2998" y="2511"/>
                    </a:lnTo>
                    <a:lnTo>
                      <a:pt x="32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9"/>
              <p:cNvSpPr/>
              <p:nvPr/>
            </p:nvSpPr>
            <p:spPr>
              <a:xfrm>
                <a:off x="-3022441" y="3250588"/>
                <a:ext cx="138656" cy="21909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1212" extrusionOk="0">
                    <a:moveTo>
                      <a:pt x="0" y="0"/>
                    </a:moveTo>
                    <a:lnTo>
                      <a:pt x="0" y="90"/>
                    </a:lnTo>
                    <a:lnTo>
                      <a:pt x="439" y="90"/>
                    </a:lnTo>
                    <a:lnTo>
                      <a:pt x="682" y="1211"/>
                    </a:lnTo>
                    <a:lnTo>
                      <a:pt x="767" y="1211"/>
                    </a:lnTo>
                    <a:lnTo>
                      <a:pt x="481" y="43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9"/>
              <p:cNvSpPr/>
              <p:nvPr/>
            </p:nvSpPr>
            <p:spPr>
              <a:xfrm>
                <a:off x="-2668831" y="1572732"/>
                <a:ext cx="52606" cy="49352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73" extrusionOk="0">
                    <a:moveTo>
                      <a:pt x="55" y="0"/>
                    </a:moveTo>
                    <a:cubicBezTo>
                      <a:pt x="36" y="0"/>
                      <a:pt x="17" y="3"/>
                      <a:pt x="0" y="8"/>
                    </a:cubicBezTo>
                    <a:lnTo>
                      <a:pt x="0" y="50"/>
                    </a:lnTo>
                    <a:cubicBezTo>
                      <a:pt x="69" y="50"/>
                      <a:pt x="132" y="50"/>
                      <a:pt x="180" y="93"/>
                    </a:cubicBezTo>
                    <a:cubicBezTo>
                      <a:pt x="222" y="140"/>
                      <a:pt x="243" y="204"/>
                      <a:pt x="243" y="272"/>
                    </a:cubicBezTo>
                    <a:lnTo>
                      <a:pt x="291" y="272"/>
                    </a:lnTo>
                    <a:cubicBezTo>
                      <a:pt x="291" y="182"/>
                      <a:pt x="265" y="119"/>
                      <a:pt x="201" y="71"/>
                    </a:cubicBezTo>
                    <a:cubicBezTo>
                      <a:pt x="169" y="24"/>
                      <a:pt x="111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9"/>
              <p:cNvSpPr/>
              <p:nvPr/>
            </p:nvSpPr>
            <p:spPr>
              <a:xfrm>
                <a:off x="-2481540" y="1776657"/>
                <a:ext cx="123471" cy="45013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4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8" y="133"/>
                      <a:pt x="180" y="223"/>
                      <a:pt x="312" y="244"/>
                    </a:cubicBezTo>
                    <a:cubicBezTo>
                      <a:pt x="332" y="247"/>
                      <a:pt x="351" y="248"/>
                      <a:pt x="370" y="248"/>
                    </a:cubicBezTo>
                    <a:cubicBezTo>
                      <a:pt x="499" y="248"/>
                      <a:pt x="609" y="187"/>
                      <a:pt x="682" y="9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9"/>
              <p:cNvSpPr/>
              <p:nvPr/>
            </p:nvSpPr>
            <p:spPr>
              <a:xfrm>
                <a:off x="-1325980" y="3895806"/>
                <a:ext cx="390118" cy="262847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454" extrusionOk="0">
                    <a:moveTo>
                      <a:pt x="2136" y="0"/>
                    </a:moveTo>
                    <a:cubicBezTo>
                      <a:pt x="1824" y="196"/>
                      <a:pt x="1518" y="397"/>
                      <a:pt x="1232" y="619"/>
                    </a:cubicBezTo>
                    <a:cubicBezTo>
                      <a:pt x="1058" y="724"/>
                      <a:pt x="857" y="857"/>
                      <a:pt x="682" y="989"/>
                    </a:cubicBezTo>
                    <a:cubicBezTo>
                      <a:pt x="460" y="1121"/>
                      <a:pt x="238" y="1279"/>
                      <a:pt x="0" y="1412"/>
                    </a:cubicBezTo>
                    <a:lnTo>
                      <a:pt x="22" y="1454"/>
                    </a:lnTo>
                    <a:cubicBezTo>
                      <a:pt x="133" y="1385"/>
                      <a:pt x="217" y="1322"/>
                      <a:pt x="307" y="1279"/>
                    </a:cubicBezTo>
                    <a:cubicBezTo>
                      <a:pt x="439" y="1190"/>
                      <a:pt x="571" y="1100"/>
                      <a:pt x="704" y="1015"/>
                    </a:cubicBezTo>
                    <a:cubicBezTo>
                      <a:pt x="899" y="904"/>
                      <a:pt x="1079" y="772"/>
                      <a:pt x="1253" y="640"/>
                    </a:cubicBezTo>
                    <a:cubicBezTo>
                      <a:pt x="1539" y="439"/>
                      <a:pt x="1851" y="222"/>
                      <a:pt x="2157" y="42"/>
                    </a:cubicBezTo>
                    <a:lnTo>
                      <a:pt x="21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9"/>
              <p:cNvSpPr/>
              <p:nvPr/>
            </p:nvSpPr>
            <p:spPr>
              <a:xfrm>
                <a:off x="-2919214" y="2653097"/>
                <a:ext cx="393914" cy="175171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969" extrusionOk="0">
                    <a:moveTo>
                      <a:pt x="21" y="1"/>
                    </a:moveTo>
                    <a:lnTo>
                      <a:pt x="0" y="43"/>
                    </a:lnTo>
                    <a:cubicBezTo>
                      <a:pt x="460" y="286"/>
                      <a:pt x="925" y="487"/>
                      <a:pt x="1412" y="683"/>
                    </a:cubicBezTo>
                    <a:cubicBezTo>
                      <a:pt x="1650" y="773"/>
                      <a:pt x="1914" y="884"/>
                      <a:pt x="2157" y="968"/>
                    </a:cubicBezTo>
                    <a:lnTo>
                      <a:pt x="2178" y="926"/>
                    </a:lnTo>
                    <a:cubicBezTo>
                      <a:pt x="1454" y="662"/>
                      <a:pt x="703" y="355"/>
                      <a:pt x="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9"/>
              <p:cNvSpPr/>
              <p:nvPr/>
            </p:nvSpPr>
            <p:spPr>
              <a:xfrm>
                <a:off x="-1952029" y="4280876"/>
                <a:ext cx="582284" cy="37420"/>
              </a:xfrm>
              <a:custGeom>
                <a:avLst/>
                <a:gdLst/>
                <a:ahLst/>
                <a:cxnLst/>
                <a:rect l="l" t="t" r="r" b="b"/>
                <a:pathLst>
                  <a:path w="3221" h="207" extrusionOk="0">
                    <a:moveTo>
                      <a:pt x="3030" y="0"/>
                    </a:moveTo>
                    <a:cubicBezTo>
                      <a:pt x="2762" y="0"/>
                      <a:pt x="2500" y="31"/>
                      <a:pt x="2247" y="48"/>
                    </a:cubicBezTo>
                    <a:cubicBezTo>
                      <a:pt x="2163" y="75"/>
                      <a:pt x="2073" y="75"/>
                      <a:pt x="1983" y="96"/>
                    </a:cubicBezTo>
                    <a:cubicBezTo>
                      <a:pt x="1322" y="159"/>
                      <a:pt x="661" y="159"/>
                      <a:pt x="0" y="159"/>
                    </a:cubicBezTo>
                    <a:lnTo>
                      <a:pt x="0" y="207"/>
                    </a:lnTo>
                    <a:cubicBezTo>
                      <a:pt x="661" y="207"/>
                      <a:pt x="1349" y="207"/>
                      <a:pt x="2009" y="138"/>
                    </a:cubicBezTo>
                    <a:cubicBezTo>
                      <a:pt x="2073" y="117"/>
                      <a:pt x="2163" y="117"/>
                      <a:pt x="2247" y="96"/>
                    </a:cubicBezTo>
                    <a:cubicBezTo>
                      <a:pt x="2505" y="78"/>
                      <a:pt x="2773" y="43"/>
                      <a:pt x="3046" y="43"/>
                    </a:cubicBezTo>
                    <a:cubicBezTo>
                      <a:pt x="3104" y="43"/>
                      <a:pt x="3162" y="45"/>
                      <a:pt x="3220" y="48"/>
                    </a:cubicBezTo>
                    <a:lnTo>
                      <a:pt x="3220" y="6"/>
                    </a:lnTo>
                    <a:cubicBezTo>
                      <a:pt x="3157" y="2"/>
                      <a:pt x="3093" y="0"/>
                      <a:pt x="3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9" name="Google Shape;1489;p49"/>
            <p:cNvGrpSpPr/>
            <p:nvPr/>
          </p:nvGrpSpPr>
          <p:grpSpPr>
            <a:xfrm>
              <a:off x="6270805" y="2439024"/>
              <a:ext cx="1098025" cy="200009"/>
              <a:chOff x="5442570" y="2395333"/>
              <a:chExt cx="360730" cy="65708"/>
            </a:xfrm>
          </p:grpSpPr>
          <p:sp>
            <p:nvSpPr>
              <p:cNvPr id="1490" name="Google Shape;1490;p49"/>
              <p:cNvSpPr/>
              <p:nvPr/>
            </p:nvSpPr>
            <p:spPr>
              <a:xfrm>
                <a:off x="5512773" y="2403076"/>
                <a:ext cx="23504" cy="3767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90" extrusionOk="0">
                    <a:moveTo>
                      <a:pt x="92" y="0"/>
                    </a:moveTo>
                    <a:lnTo>
                      <a:pt x="0" y="57"/>
                    </a:lnTo>
                    <a:lnTo>
                      <a:pt x="559" y="651"/>
                    </a:lnTo>
                    <a:lnTo>
                      <a:pt x="28" y="1005"/>
                    </a:lnTo>
                    <a:lnTo>
                      <a:pt x="64" y="1090"/>
                    </a:lnTo>
                    <a:lnTo>
                      <a:pt x="679" y="651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9"/>
              <p:cNvSpPr/>
              <p:nvPr/>
            </p:nvSpPr>
            <p:spPr>
              <a:xfrm>
                <a:off x="5529158" y="2403076"/>
                <a:ext cx="23504" cy="3767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90" extrusionOk="0">
                    <a:moveTo>
                      <a:pt x="85" y="0"/>
                    </a:moveTo>
                    <a:lnTo>
                      <a:pt x="0" y="57"/>
                    </a:lnTo>
                    <a:lnTo>
                      <a:pt x="559" y="651"/>
                    </a:lnTo>
                    <a:lnTo>
                      <a:pt x="28" y="1005"/>
                    </a:lnTo>
                    <a:lnTo>
                      <a:pt x="57" y="1090"/>
                    </a:lnTo>
                    <a:lnTo>
                      <a:pt x="679" y="651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9"/>
              <p:cNvSpPr/>
              <p:nvPr/>
            </p:nvSpPr>
            <p:spPr>
              <a:xfrm>
                <a:off x="5561684" y="2403076"/>
                <a:ext cx="24472" cy="35706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033" extrusionOk="0">
                    <a:moveTo>
                      <a:pt x="354" y="85"/>
                    </a:moveTo>
                    <a:cubicBezTo>
                      <a:pt x="502" y="85"/>
                      <a:pt x="623" y="262"/>
                      <a:pt x="623" y="502"/>
                    </a:cubicBezTo>
                    <a:cubicBezTo>
                      <a:pt x="623" y="736"/>
                      <a:pt x="502" y="941"/>
                      <a:pt x="354" y="941"/>
                    </a:cubicBezTo>
                    <a:cubicBezTo>
                      <a:pt x="205" y="941"/>
                      <a:pt x="92" y="736"/>
                      <a:pt x="92" y="502"/>
                    </a:cubicBezTo>
                    <a:cubicBezTo>
                      <a:pt x="92" y="262"/>
                      <a:pt x="205" y="85"/>
                      <a:pt x="354" y="85"/>
                    </a:cubicBezTo>
                    <a:close/>
                    <a:moveTo>
                      <a:pt x="354" y="0"/>
                    </a:moveTo>
                    <a:cubicBezTo>
                      <a:pt x="149" y="0"/>
                      <a:pt x="0" y="205"/>
                      <a:pt x="0" y="502"/>
                    </a:cubicBezTo>
                    <a:cubicBezTo>
                      <a:pt x="0" y="792"/>
                      <a:pt x="149" y="1033"/>
                      <a:pt x="354" y="1033"/>
                    </a:cubicBezTo>
                    <a:cubicBezTo>
                      <a:pt x="559" y="1033"/>
                      <a:pt x="707" y="792"/>
                      <a:pt x="707" y="502"/>
                    </a:cubicBezTo>
                    <a:cubicBezTo>
                      <a:pt x="707" y="205"/>
                      <a:pt x="559" y="0"/>
                      <a:pt x="3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49"/>
              <p:cNvSpPr/>
              <p:nvPr/>
            </p:nvSpPr>
            <p:spPr>
              <a:xfrm>
                <a:off x="5607657" y="2407224"/>
                <a:ext cx="2938" cy="32560"/>
              </a:xfrm>
              <a:custGeom>
                <a:avLst/>
                <a:gdLst/>
                <a:ahLst/>
                <a:cxnLst/>
                <a:rect l="l" t="t" r="r" b="b"/>
                <a:pathLst>
                  <a:path w="85" h="942" extrusionOk="0">
                    <a:moveTo>
                      <a:pt x="0" y="0"/>
                    </a:moveTo>
                    <a:lnTo>
                      <a:pt x="0" y="941"/>
                    </a:lnTo>
                    <a:lnTo>
                      <a:pt x="85" y="941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9"/>
              <p:cNvSpPr/>
              <p:nvPr/>
            </p:nvSpPr>
            <p:spPr>
              <a:xfrm>
                <a:off x="5622797" y="2407224"/>
                <a:ext cx="21569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624" h="970" extrusionOk="0">
                    <a:moveTo>
                      <a:pt x="531" y="85"/>
                    </a:moveTo>
                    <a:lnTo>
                      <a:pt x="531" y="885"/>
                    </a:lnTo>
                    <a:lnTo>
                      <a:pt x="93" y="885"/>
                    </a:lnTo>
                    <a:lnTo>
                      <a:pt x="93" y="85"/>
                    </a:lnTo>
                    <a:close/>
                    <a:moveTo>
                      <a:pt x="1" y="0"/>
                    </a:moveTo>
                    <a:lnTo>
                      <a:pt x="1" y="970"/>
                    </a:lnTo>
                    <a:lnTo>
                      <a:pt x="623" y="970"/>
                    </a:lnTo>
                    <a:lnTo>
                      <a:pt x="62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9"/>
              <p:cNvSpPr/>
              <p:nvPr/>
            </p:nvSpPr>
            <p:spPr>
              <a:xfrm>
                <a:off x="5655565" y="2407224"/>
                <a:ext cx="31592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914" h="970" extrusionOk="0">
                    <a:moveTo>
                      <a:pt x="821" y="85"/>
                    </a:moveTo>
                    <a:lnTo>
                      <a:pt x="821" y="885"/>
                    </a:lnTo>
                    <a:lnTo>
                      <a:pt x="86" y="885"/>
                    </a:lnTo>
                    <a:lnTo>
                      <a:pt x="86" y="85"/>
                    </a:lnTo>
                    <a:close/>
                    <a:moveTo>
                      <a:pt x="1" y="0"/>
                    </a:moveTo>
                    <a:lnTo>
                      <a:pt x="1" y="970"/>
                    </a:lnTo>
                    <a:lnTo>
                      <a:pt x="913" y="970"/>
                    </a:lnTo>
                    <a:lnTo>
                      <a:pt x="91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9"/>
              <p:cNvSpPr/>
              <p:nvPr/>
            </p:nvSpPr>
            <p:spPr>
              <a:xfrm>
                <a:off x="5697148" y="2407224"/>
                <a:ext cx="34738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970" extrusionOk="0">
                    <a:moveTo>
                      <a:pt x="920" y="85"/>
                    </a:moveTo>
                    <a:lnTo>
                      <a:pt x="920" y="885"/>
                    </a:lnTo>
                    <a:lnTo>
                      <a:pt x="92" y="885"/>
                    </a:lnTo>
                    <a:lnTo>
                      <a:pt x="92" y="85"/>
                    </a:lnTo>
                    <a:close/>
                    <a:moveTo>
                      <a:pt x="0" y="0"/>
                    </a:moveTo>
                    <a:lnTo>
                      <a:pt x="0" y="970"/>
                    </a:lnTo>
                    <a:lnTo>
                      <a:pt x="1005" y="970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9"/>
              <p:cNvSpPr/>
              <p:nvPr/>
            </p:nvSpPr>
            <p:spPr>
              <a:xfrm>
                <a:off x="5743121" y="2395333"/>
                <a:ext cx="20324" cy="60834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0" extrusionOk="0">
                    <a:moveTo>
                      <a:pt x="278" y="0"/>
                    </a:moveTo>
                    <a:cubicBezTo>
                      <a:pt x="253" y="0"/>
                      <a:pt x="229" y="7"/>
                      <a:pt x="205" y="19"/>
                    </a:cubicBezTo>
                    <a:lnTo>
                      <a:pt x="234" y="104"/>
                    </a:lnTo>
                    <a:cubicBezTo>
                      <a:pt x="248" y="90"/>
                      <a:pt x="264" y="83"/>
                      <a:pt x="280" y="83"/>
                    </a:cubicBezTo>
                    <a:cubicBezTo>
                      <a:pt x="296" y="83"/>
                      <a:pt x="312" y="90"/>
                      <a:pt x="326" y="104"/>
                    </a:cubicBezTo>
                    <a:cubicBezTo>
                      <a:pt x="382" y="132"/>
                      <a:pt x="411" y="196"/>
                      <a:pt x="411" y="252"/>
                    </a:cubicBezTo>
                    <a:cubicBezTo>
                      <a:pt x="439" y="344"/>
                      <a:pt x="411" y="401"/>
                      <a:pt x="411" y="458"/>
                    </a:cubicBezTo>
                    <a:cubicBezTo>
                      <a:pt x="382" y="521"/>
                      <a:pt x="382" y="578"/>
                      <a:pt x="382" y="606"/>
                    </a:cubicBezTo>
                    <a:cubicBezTo>
                      <a:pt x="382" y="726"/>
                      <a:pt x="411" y="811"/>
                      <a:pt x="474" y="903"/>
                    </a:cubicBezTo>
                    <a:cubicBezTo>
                      <a:pt x="439" y="903"/>
                      <a:pt x="411" y="960"/>
                      <a:pt x="382" y="988"/>
                    </a:cubicBezTo>
                    <a:cubicBezTo>
                      <a:pt x="354" y="1052"/>
                      <a:pt x="382" y="1137"/>
                      <a:pt x="382" y="1193"/>
                    </a:cubicBezTo>
                    <a:lnTo>
                      <a:pt x="382" y="1229"/>
                    </a:lnTo>
                    <a:cubicBezTo>
                      <a:pt x="411" y="1370"/>
                      <a:pt x="382" y="1490"/>
                      <a:pt x="326" y="1582"/>
                    </a:cubicBezTo>
                    <a:cubicBezTo>
                      <a:pt x="285" y="1637"/>
                      <a:pt x="223" y="1668"/>
                      <a:pt x="159" y="1668"/>
                    </a:cubicBezTo>
                    <a:cubicBezTo>
                      <a:pt x="125" y="1668"/>
                      <a:pt x="89" y="1659"/>
                      <a:pt x="57" y="1639"/>
                    </a:cubicBezTo>
                    <a:lnTo>
                      <a:pt x="0" y="1724"/>
                    </a:lnTo>
                    <a:cubicBezTo>
                      <a:pt x="29" y="1759"/>
                      <a:pt x="85" y="1759"/>
                      <a:pt x="149" y="1759"/>
                    </a:cubicBezTo>
                    <a:cubicBezTo>
                      <a:pt x="234" y="1759"/>
                      <a:pt x="354" y="1696"/>
                      <a:pt x="411" y="1611"/>
                    </a:cubicBezTo>
                    <a:cubicBezTo>
                      <a:pt x="474" y="1519"/>
                      <a:pt x="503" y="1370"/>
                      <a:pt x="474" y="1193"/>
                    </a:cubicBezTo>
                    <a:lnTo>
                      <a:pt x="474" y="1165"/>
                    </a:lnTo>
                    <a:lnTo>
                      <a:pt x="474" y="1016"/>
                    </a:lnTo>
                    <a:cubicBezTo>
                      <a:pt x="474" y="988"/>
                      <a:pt x="503" y="960"/>
                      <a:pt x="531" y="960"/>
                    </a:cubicBezTo>
                    <a:cubicBezTo>
                      <a:pt x="531" y="960"/>
                      <a:pt x="543" y="947"/>
                      <a:pt x="552" y="947"/>
                    </a:cubicBezTo>
                    <a:cubicBezTo>
                      <a:pt x="556" y="947"/>
                      <a:pt x="559" y="950"/>
                      <a:pt x="559" y="960"/>
                    </a:cubicBezTo>
                    <a:lnTo>
                      <a:pt x="587" y="960"/>
                    </a:lnTo>
                    <a:lnTo>
                      <a:pt x="587" y="875"/>
                    </a:lnTo>
                    <a:cubicBezTo>
                      <a:pt x="503" y="840"/>
                      <a:pt x="474" y="726"/>
                      <a:pt x="474" y="606"/>
                    </a:cubicBezTo>
                    <a:cubicBezTo>
                      <a:pt x="474" y="578"/>
                      <a:pt x="474" y="521"/>
                      <a:pt x="503" y="486"/>
                    </a:cubicBezTo>
                    <a:cubicBezTo>
                      <a:pt x="503" y="401"/>
                      <a:pt x="531" y="344"/>
                      <a:pt x="503" y="252"/>
                    </a:cubicBezTo>
                    <a:cubicBezTo>
                      <a:pt x="503" y="167"/>
                      <a:pt x="439" y="76"/>
                      <a:pt x="382" y="47"/>
                    </a:cubicBezTo>
                    <a:cubicBezTo>
                      <a:pt x="349" y="14"/>
                      <a:pt x="314" y="0"/>
                      <a:pt x="2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9"/>
              <p:cNvSpPr/>
              <p:nvPr/>
            </p:nvSpPr>
            <p:spPr>
              <a:xfrm>
                <a:off x="5776615" y="2397926"/>
                <a:ext cx="10300" cy="5506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64" y="1"/>
                    </a:moveTo>
                    <a:lnTo>
                      <a:pt x="0" y="29"/>
                    </a:lnTo>
                    <a:cubicBezTo>
                      <a:pt x="213" y="531"/>
                      <a:pt x="213" y="1062"/>
                      <a:pt x="0" y="1564"/>
                    </a:cubicBezTo>
                    <a:lnTo>
                      <a:pt x="92" y="1592"/>
                    </a:lnTo>
                    <a:cubicBezTo>
                      <a:pt x="298" y="1090"/>
                      <a:pt x="298" y="503"/>
                      <a:pt x="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9"/>
              <p:cNvSpPr/>
              <p:nvPr/>
            </p:nvSpPr>
            <p:spPr>
              <a:xfrm>
                <a:off x="5788851" y="2396958"/>
                <a:ext cx="14448" cy="64084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854" extrusionOk="0">
                    <a:moveTo>
                      <a:pt x="149" y="0"/>
                    </a:moveTo>
                    <a:lnTo>
                      <a:pt x="64" y="29"/>
                    </a:lnTo>
                    <a:cubicBezTo>
                      <a:pt x="326" y="587"/>
                      <a:pt x="297" y="1267"/>
                      <a:pt x="0" y="1825"/>
                    </a:cubicBezTo>
                    <a:lnTo>
                      <a:pt x="92" y="1854"/>
                    </a:lnTo>
                    <a:cubicBezTo>
                      <a:pt x="389" y="1295"/>
                      <a:pt x="418" y="559"/>
                      <a:pt x="1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9"/>
              <p:cNvSpPr/>
              <p:nvPr/>
            </p:nvSpPr>
            <p:spPr>
              <a:xfrm>
                <a:off x="5481215" y="2395333"/>
                <a:ext cx="20324" cy="60834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0" extrusionOk="0">
                    <a:moveTo>
                      <a:pt x="312" y="0"/>
                    </a:moveTo>
                    <a:cubicBezTo>
                      <a:pt x="278" y="0"/>
                      <a:pt x="243" y="14"/>
                      <a:pt x="206" y="47"/>
                    </a:cubicBezTo>
                    <a:cubicBezTo>
                      <a:pt x="149" y="76"/>
                      <a:pt x="93" y="167"/>
                      <a:pt x="93" y="252"/>
                    </a:cubicBezTo>
                    <a:cubicBezTo>
                      <a:pt x="93" y="344"/>
                      <a:pt x="93" y="401"/>
                      <a:pt x="121" y="486"/>
                    </a:cubicBezTo>
                    <a:lnTo>
                      <a:pt x="121" y="606"/>
                    </a:lnTo>
                    <a:cubicBezTo>
                      <a:pt x="149" y="726"/>
                      <a:pt x="93" y="840"/>
                      <a:pt x="1" y="875"/>
                    </a:cubicBezTo>
                    <a:lnTo>
                      <a:pt x="29" y="960"/>
                    </a:lnTo>
                    <a:cubicBezTo>
                      <a:pt x="38" y="950"/>
                      <a:pt x="45" y="947"/>
                      <a:pt x="49" y="947"/>
                    </a:cubicBezTo>
                    <a:cubicBezTo>
                      <a:pt x="57" y="947"/>
                      <a:pt x="57" y="960"/>
                      <a:pt x="57" y="960"/>
                    </a:cubicBezTo>
                    <a:cubicBezTo>
                      <a:pt x="93" y="960"/>
                      <a:pt x="121" y="988"/>
                      <a:pt x="121" y="1016"/>
                    </a:cubicBezTo>
                    <a:cubicBezTo>
                      <a:pt x="149" y="1080"/>
                      <a:pt x="121" y="1108"/>
                      <a:pt x="121" y="1165"/>
                    </a:cubicBezTo>
                    <a:lnTo>
                      <a:pt x="121" y="1193"/>
                    </a:lnTo>
                    <a:cubicBezTo>
                      <a:pt x="93" y="1370"/>
                      <a:pt x="121" y="1519"/>
                      <a:pt x="206" y="1611"/>
                    </a:cubicBezTo>
                    <a:cubicBezTo>
                      <a:pt x="269" y="1696"/>
                      <a:pt x="354" y="1759"/>
                      <a:pt x="475" y="1759"/>
                    </a:cubicBezTo>
                    <a:cubicBezTo>
                      <a:pt x="503" y="1759"/>
                      <a:pt x="559" y="1759"/>
                      <a:pt x="588" y="1724"/>
                    </a:cubicBezTo>
                    <a:lnTo>
                      <a:pt x="559" y="1639"/>
                    </a:lnTo>
                    <a:cubicBezTo>
                      <a:pt x="529" y="1659"/>
                      <a:pt x="491" y="1668"/>
                      <a:pt x="452" y="1668"/>
                    </a:cubicBezTo>
                    <a:cubicBezTo>
                      <a:pt x="381" y="1668"/>
                      <a:pt x="306" y="1637"/>
                      <a:pt x="269" y="1582"/>
                    </a:cubicBezTo>
                    <a:cubicBezTo>
                      <a:pt x="206" y="1490"/>
                      <a:pt x="177" y="1370"/>
                      <a:pt x="206" y="1229"/>
                    </a:cubicBezTo>
                    <a:lnTo>
                      <a:pt x="206" y="1193"/>
                    </a:lnTo>
                    <a:cubicBezTo>
                      <a:pt x="234" y="1137"/>
                      <a:pt x="234" y="1052"/>
                      <a:pt x="206" y="988"/>
                    </a:cubicBezTo>
                    <a:cubicBezTo>
                      <a:pt x="206" y="960"/>
                      <a:pt x="177" y="903"/>
                      <a:pt x="121" y="903"/>
                    </a:cubicBezTo>
                    <a:cubicBezTo>
                      <a:pt x="206" y="811"/>
                      <a:pt x="234" y="726"/>
                      <a:pt x="206" y="606"/>
                    </a:cubicBezTo>
                    <a:lnTo>
                      <a:pt x="206" y="458"/>
                    </a:lnTo>
                    <a:cubicBezTo>
                      <a:pt x="177" y="401"/>
                      <a:pt x="177" y="344"/>
                      <a:pt x="177" y="252"/>
                    </a:cubicBezTo>
                    <a:cubicBezTo>
                      <a:pt x="177" y="196"/>
                      <a:pt x="206" y="132"/>
                      <a:pt x="269" y="104"/>
                    </a:cubicBezTo>
                    <a:cubicBezTo>
                      <a:pt x="284" y="90"/>
                      <a:pt x="298" y="83"/>
                      <a:pt x="312" y="83"/>
                    </a:cubicBezTo>
                    <a:cubicBezTo>
                      <a:pt x="326" y="83"/>
                      <a:pt x="340" y="90"/>
                      <a:pt x="354" y="104"/>
                    </a:cubicBezTo>
                    <a:lnTo>
                      <a:pt x="383" y="19"/>
                    </a:lnTo>
                    <a:cubicBezTo>
                      <a:pt x="359" y="7"/>
                      <a:pt x="336" y="0"/>
                      <a:pt x="3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9"/>
              <p:cNvSpPr/>
              <p:nvPr/>
            </p:nvSpPr>
            <p:spPr>
              <a:xfrm>
                <a:off x="5458712" y="2397926"/>
                <a:ext cx="10300" cy="5506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213" y="1"/>
                    </a:moveTo>
                    <a:cubicBezTo>
                      <a:pt x="1" y="503"/>
                      <a:pt x="1" y="1090"/>
                      <a:pt x="213" y="1592"/>
                    </a:cubicBezTo>
                    <a:lnTo>
                      <a:pt x="270" y="1564"/>
                    </a:lnTo>
                    <a:cubicBezTo>
                      <a:pt x="93" y="1062"/>
                      <a:pt x="93" y="531"/>
                      <a:pt x="298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49"/>
              <p:cNvSpPr/>
              <p:nvPr/>
            </p:nvSpPr>
            <p:spPr>
              <a:xfrm>
                <a:off x="5442570" y="2396958"/>
                <a:ext cx="13238" cy="6408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263" y="0"/>
                    </a:moveTo>
                    <a:lnTo>
                      <a:pt x="263" y="0"/>
                    </a:lnTo>
                    <a:cubicBezTo>
                      <a:pt x="1" y="559"/>
                      <a:pt x="1" y="1295"/>
                      <a:pt x="291" y="1854"/>
                    </a:cubicBezTo>
                    <a:lnTo>
                      <a:pt x="383" y="1825"/>
                    </a:lnTo>
                    <a:cubicBezTo>
                      <a:pt x="86" y="1267"/>
                      <a:pt x="86" y="587"/>
                      <a:pt x="326" y="29"/>
                    </a:cubicBez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3" name="Google Shape;1503;p49"/>
            <p:cNvGrpSpPr/>
            <p:nvPr/>
          </p:nvGrpSpPr>
          <p:grpSpPr>
            <a:xfrm>
              <a:off x="5725061" y="2885925"/>
              <a:ext cx="545750" cy="632756"/>
              <a:chOff x="3479225" y="2442689"/>
              <a:chExt cx="179293" cy="207877"/>
            </a:xfrm>
          </p:grpSpPr>
          <p:sp>
            <p:nvSpPr>
              <p:cNvPr id="1504" name="Google Shape;1504;p49"/>
              <p:cNvSpPr/>
              <p:nvPr/>
            </p:nvSpPr>
            <p:spPr>
              <a:xfrm>
                <a:off x="3479225" y="2485481"/>
                <a:ext cx="21327" cy="165082"/>
              </a:xfrm>
              <a:custGeom>
                <a:avLst/>
                <a:gdLst/>
                <a:ahLst/>
                <a:cxnLst/>
                <a:rect l="l" t="t" r="r" b="b"/>
                <a:pathLst>
                  <a:path w="617" h="4776" extrusionOk="0">
                    <a:moveTo>
                      <a:pt x="1" y="0"/>
                    </a:moveTo>
                    <a:lnTo>
                      <a:pt x="1" y="4775"/>
                    </a:lnTo>
                    <a:lnTo>
                      <a:pt x="616" y="4775"/>
                    </a:lnTo>
                    <a:lnTo>
                      <a:pt x="6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49"/>
              <p:cNvSpPr/>
              <p:nvPr/>
            </p:nvSpPr>
            <p:spPr>
              <a:xfrm>
                <a:off x="3518838" y="2552712"/>
                <a:ext cx="21569" cy="97854"/>
              </a:xfrm>
              <a:custGeom>
                <a:avLst/>
                <a:gdLst/>
                <a:ahLst/>
                <a:cxnLst/>
                <a:rect l="l" t="t" r="r" b="b"/>
                <a:pathLst>
                  <a:path w="624" h="2831" extrusionOk="0">
                    <a:moveTo>
                      <a:pt x="1" y="1"/>
                    </a:moveTo>
                    <a:lnTo>
                      <a:pt x="1" y="2830"/>
                    </a:lnTo>
                    <a:lnTo>
                      <a:pt x="623" y="2830"/>
                    </a:lnTo>
                    <a:lnTo>
                      <a:pt x="6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49"/>
              <p:cNvSpPr/>
              <p:nvPr/>
            </p:nvSpPr>
            <p:spPr>
              <a:xfrm>
                <a:off x="3558727" y="2499895"/>
                <a:ext cx="20324" cy="15066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359" extrusionOk="0">
                    <a:moveTo>
                      <a:pt x="0" y="1"/>
                    </a:moveTo>
                    <a:lnTo>
                      <a:pt x="0" y="4358"/>
                    </a:lnTo>
                    <a:lnTo>
                      <a:pt x="587" y="4358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49"/>
              <p:cNvSpPr/>
              <p:nvPr/>
            </p:nvSpPr>
            <p:spPr>
              <a:xfrm>
                <a:off x="3598339" y="2442689"/>
                <a:ext cx="20324" cy="207874"/>
              </a:xfrm>
              <a:custGeom>
                <a:avLst/>
                <a:gdLst/>
                <a:ahLst/>
                <a:cxnLst/>
                <a:rect l="l" t="t" r="r" b="b"/>
                <a:pathLst>
                  <a:path w="588" h="6014" extrusionOk="0">
                    <a:moveTo>
                      <a:pt x="0" y="0"/>
                    </a:moveTo>
                    <a:lnTo>
                      <a:pt x="0" y="6013"/>
                    </a:lnTo>
                    <a:lnTo>
                      <a:pt x="587" y="6013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49"/>
              <p:cNvSpPr/>
              <p:nvPr/>
            </p:nvSpPr>
            <p:spPr>
              <a:xfrm>
                <a:off x="3638194" y="2537538"/>
                <a:ext cx="20324" cy="11302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270" extrusionOk="0">
                    <a:moveTo>
                      <a:pt x="0" y="1"/>
                    </a:moveTo>
                    <a:lnTo>
                      <a:pt x="0" y="3269"/>
                    </a:lnTo>
                    <a:lnTo>
                      <a:pt x="587" y="3269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9" name="Google Shape;1509;p49"/>
            <p:cNvGrpSpPr/>
            <p:nvPr/>
          </p:nvGrpSpPr>
          <p:grpSpPr>
            <a:xfrm>
              <a:off x="4421212" y="3367909"/>
              <a:ext cx="688617" cy="567202"/>
              <a:chOff x="4646862" y="1815214"/>
              <a:chExt cx="226229" cy="186341"/>
            </a:xfrm>
          </p:grpSpPr>
          <p:sp>
            <p:nvSpPr>
              <p:cNvPr id="1510" name="Google Shape;1510;p49"/>
              <p:cNvSpPr/>
              <p:nvPr/>
            </p:nvSpPr>
            <p:spPr>
              <a:xfrm>
                <a:off x="4646862" y="1841622"/>
                <a:ext cx="199578" cy="159932"/>
              </a:xfrm>
              <a:custGeom>
                <a:avLst/>
                <a:gdLst/>
                <a:ahLst/>
                <a:cxnLst/>
                <a:rect l="l" t="t" r="r" b="b"/>
                <a:pathLst>
                  <a:path w="5774" h="4627" extrusionOk="0">
                    <a:moveTo>
                      <a:pt x="1" y="0"/>
                    </a:moveTo>
                    <a:lnTo>
                      <a:pt x="1" y="4627"/>
                    </a:lnTo>
                    <a:lnTo>
                      <a:pt x="5774" y="4627"/>
                    </a:lnTo>
                    <a:lnTo>
                      <a:pt x="57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49"/>
              <p:cNvSpPr/>
              <p:nvPr/>
            </p:nvSpPr>
            <p:spPr>
              <a:xfrm>
                <a:off x="4673271" y="1815214"/>
                <a:ext cx="199820" cy="159932"/>
              </a:xfrm>
              <a:custGeom>
                <a:avLst/>
                <a:gdLst/>
                <a:ahLst/>
                <a:cxnLst/>
                <a:rect l="l" t="t" r="r" b="b"/>
                <a:pathLst>
                  <a:path w="5781" h="4627" extrusionOk="0">
                    <a:moveTo>
                      <a:pt x="1" y="0"/>
                    </a:moveTo>
                    <a:lnTo>
                      <a:pt x="1" y="4627"/>
                    </a:lnTo>
                    <a:lnTo>
                      <a:pt x="5781" y="4627"/>
                    </a:lnTo>
                    <a:lnTo>
                      <a:pt x="57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49"/>
              <p:cNvSpPr/>
              <p:nvPr/>
            </p:nvSpPr>
            <p:spPr>
              <a:xfrm>
                <a:off x="4844441" y="1827415"/>
                <a:ext cx="16418" cy="3975"/>
              </a:xfrm>
              <a:custGeom>
                <a:avLst/>
                <a:gdLst/>
                <a:ahLst/>
                <a:cxnLst/>
                <a:rect l="l" t="t" r="r" b="b"/>
                <a:pathLst>
                  <a:path w="475" h="115" extrusionOk="0">
                    <a:moveTo>
                      <a:pt x="1" y="1"/>
                    </a:moveTo>
                    <a:lnTo>
                      <a:pt x="1" y="114"/>
                    </a:lnTo>
                    <a:lnTo>
                      <a:pt x="475" y="114"/>
                    </a:ln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49"/>
              <p:cNvSpPr/>
              <p:nvPr/>
            </p:nvSpPr>
            <p:spPr>
              <a:xfrm>
                <a:off x="4735386" y="1827415"/>
                <a:ext cx="90768" cy="3975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115" extrusionOk="0">
                    <a:moveTo>
                      <a:pt x="1" y="1"/>
                    </a:moveTo>
                    <a:lnTo>
                      <a:pt x="1" y="114"/>
                    </a:lnTo>
                    <a:lnTo>
                      <a:pt x="2625" y="114"/>
                    </a:lnTo>
                    <a:lnTo>
                      <a:pt x="262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49"/>
              <p:cNvSpPr/>
              <p:nvPr/>
            </p:nvSpPr>
            <p:spPr>
              <a:xfrm>
                <a:off x="4843473" y="1847740"/>
                <a:ext cx="3940" cy="26442"/>
              </a:xfrm>
              <a:custGeom>
                <a:avLst/>
                <a:gdLst/>
                <a:ahLst/>
                <a:cxnLst/>
                <a:rect l="l" t="t" r="r" b="b"/>
                <a:pathLst>
                  <a:path w="114" h="765" extrusionOk="0">
                    <a:moveTo>
                      <a:pt x="1" y="0"/>
                    </a:moveTo>
                    <a:lnTo>
                      <a:pt x="1" y="764"/>
                    </a:lnTo>
                    <a:lnTo>
                      <a:pt x="114" y="764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49"/>
              <p:cNvSpPr/>
              <p:nvPr/>
            </p:nvSpPr>
            <p:spPr>
              <a:xfrm>
                <a:off x="4843473" y="1886350"/>
                <a:ext cx="3940" cy="54094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565" extrusionOk="0">
                    <a:moveTo>
                      <a:pt x="1" y="1"/>
                    </a:moveTo>
                    <a:lnTo>
                      <a:pt x="1" y="1564"/>
                    </a:lnTo>
                    <a:lnTo>
                      <a:pt x="114" y="1564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49"/>
              <p:cNvSpPr/>
              <p:nvPr/>
            </p:nvSpPr>
            <p:spPr>
              <a:xfrm>
                <a:off x="4855710" y="1904705"/>
                <a:ext cx="3940" cy="18389"/>
              </a:xfrm>
              <a:custGeom>
                <a:avLst/>
                <a:gdLst/>
                <a:ahLst/>
                <a:cxnLst/>
                <a:rect l="l" t="t" r="r" b="b"/>
                <a:pathLst>
                  <a:path w="114" h="532" extrusionOk="0">
                    <a:moveTo>
                      <a:pt x="0" y="0"/>
                    </a:moveTo>
                    <a:lnTo>
                      <a:pt x="0" y="531"/>
                    </a:lnTo>
                    <a:lnTo>
                      <a:pt x="114" y="531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7" name="Google Shape;1517;p49"/>
            <p:cNvGrpSpPr/>
            <p:nvPr/>
          </p:nvGrpSpPr>
          <p:grpSpPr>
            <a:xfrm>
              <a:off x="3793280" y="3419075"/>
              <a:ext cx="1789390" cy="787533"/>
              <a:chOff x="4802651" y="2120880"/>
              <a:chExt cx="587861" cy="258725"/>
            </a:xfrm>
          </p:grpSpPr>
          <p:sp>
            <p:nvSpPr>
              <p:cNvPr id="1518" name="Google Shape;1518;p49"/>
              <p:cNvSpPr/>
              <p:nvPr/>
            </p:nvSpPr>
            <p:spPr>
              <a:xfrm>
                <a:off x="4820971" y="2152404"/>
                <a:ext cx="538972" cy="223048"/>
              </a:xfrm>
              <a:custGeom>
                <a:avLst/>
                <a:gdLst/>
                <a:ahLst/>
                <a:cxnLst/>
                <a:rect l="l" t="t" r="r" b="b"/>
                <a:pathLst>
                  <a:path w="15593" h="6453" extrusionOk="0">
                    <a:moveTo>
                      <a:pt x="15388" y="1"/>
                    </a:moveTo>
                    <a:lnTo>
                      <a:pt x="11235" y="6042"/>
                    </a:lnTo>
                    <a:lnTo>
                      <a:pt x="8228" y="2180"/>
                    </a:lnTo>
                    <a:lnTo>
                      <a:pt x="5101" y="6071"/>
                    </a:lnTo>
                    <a:lnTo>
                      <a:pt x="2420" y="2774"/>
                    </a:lnTo>
                    <a:lnTo>
                      <a:pt x="1" y="5865"/>
                    </a:lnTo>
                    <a:lnTo>
                      <a:pt x="178" y="6014"/>
                    </a:lnTo>
                    <a:lnTo>
                      <a:pt x="2420" y="3156"/>
                    </a:lnTo>
                    <a:lnTo>
                      <a:pt x="5101" y="6424"/>
                    </a:lnTo>
                    <a:lnTo>
                      <a:pt x="8228" y="2562"/>
                    </a:lnTo>
                    <a:lnTo>
                      <a:pt x="11235" y="6453"/>
                    </a:lnTo>
                    <a:lnTo>
                      <a:pt x="15593" y="121"/>
                    </a:lnTo>
                    <a:lnTo>
                      <a:pt x="153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9"/>
              <p:cNvSpPr/>
              <p:nvPr/>
            </p:nvSpPr>
            <p:spPr>
              <a:xfrm>
                <a:off x="4802651" y="2335811"/>
                <a:ext cx="42826" cy="43794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267" extrusionOk="0">
                    <a:moveTo>
                      <a:pt x="623" y="1"/>
                    </a:moveTo>
                    <a:cubicBezTo>
                      <a:pt x="269" y="1"/>
                      <a:pt x="0" y="262"/>
                      <a:pt x="0" y="616"/>
                    </a:cubicBezTo>
                    <a:cubicBezTo>
                      <a:pt x="0" y="970"/>
                      <a:pt x="269" y="1267"/>
                      <a:pt x="623" y="1267"/>
                    </a:cubicBezTo>
                    <a:cubicBezTo>
                      <a:pt x="977" y="1267"/>
                      <a:pt x="1238" y="970"/>
                      <a:pt x="1238" y="616"/>
                    </a:cubicBezTo>
                    <a:cubicBezTo>
                      <a:pt x="1238" y="262"/>
                      <a:pt x="977" y="1"/>
                      <a:pt x="6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49"/>
              <p:cNvSpPr/>
              <p:nvPr/>
            </p:nvSpPr>
            <p:spPr>
              <a:xfrm>
                <a:off x="4981875" y="2346077"/>
                <a:ext cx="33805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978" h="970" extrusionOk="0">
                    <a:moveTo>
                      <a:pt x="475" y="1"/>
                    </a:moveTo>
                    <a:cubicBezTo>
                      <a:pt x="213" y="1"/>
                      <a:pt x="1" y="206"/>
                      <a:pt x="1" y="468"/>
                    </a:cubicBezTo>
                    <a:cubicBezTo>
                      <a:pt x="1" y="736"/>
                      <a:pt x="213" y="970"/>
                      <a:pt x="475" y="970"/>
                    </a:cubicBezTo>
                    <a:cubicBezTo>
                      <a:pt x="744" y="970"/>
                      <a:pt x="977" y="736"/>
                      <a:pt x="977" y="468"/>
                    </a:cubicBezTo>
                    <a:cubicBezTo>
                      <a:pt x="977" y="206"/>
                      <a:pt x="744" y="1"/>
                      <a:pt x="4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49"/>
              <p:cNvSpPr/>
              <p:nvPr/>
            </p:nvSpPr>
            <p:spPr>
              <a:xfrm>
                <a:off x="5191932" y="2346077"/>
                <a:ext cx="33528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970" h="970" extrusionOk="0">
                    <a:moveTo>
                      <a:pt x="468" y="1"/>
                    </a:moveTo>
                    <a:cubicBezTo>
                      <a:pt x="206" y="1"/>
                      <a:pt x="1" y="206"/>
                      <a:pt x="1" y="468"/>
                    </a:cubicBezTo>
                    <a:cubicBezTo>
                      <a:pt x="1" y="736"/>
                      <a:pt x="206" y="970"/>
                      <a:pt x="468" y="970"/>
                    </a:cubicBezTo>
                    <a:cubicBezTo>
                      <a:pt x="736" y="970"/>
                      <a:pt x="970" y="736"/>
                      <a:pt x="970" y="468"/>
                    </a:cubicBezTo>
                    <a:cubicBezTo>
                      <a:pt x="970" y="206"/>
                      <a:pt x="736" y="1"/>
                      <a:pt x="4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9"/>
              <p:cNvSpPr/>
              <p:nvPr/>
            </p:nvSpPr>
            <p:spPr>
              <a:xfrm>
                <a:off x="5340600" y="2138232"/>
                <a:ext cx="33805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978" h="970" extrusionOk="0">
                    <a:moveTo>
                      <a:pt x="475" y="1"/>
                    </a:moveTo>
                    <a:cubicBezTo>
                      <a:pt x="206" y="1"/>
                      <a:pt x="1" y="206"/>
                      <a:pt x="1" y="467"/>
                    </a:cubicBezTo>
                    <a:cubicBezTo>
                      <a:pt x="1" y="736"/>
                      <a:pt x="206" y="970"/>
                      <a:pt x="475" y="970"/>
                    </a:cubicBezTo>
                    <a:cubicBezTo>
                      <a:pt x="737" y="970"/>
                      <a:pt x="977" y="736"/>
                      <a:pt x="977" y="467"/>
                    </a:cubicBezTo>
                    <a:cubicBezTo>
                      <a:pt x="977" y="206"/>
                      <a:pt x="737" y="1"/>
                      <a:pt x="4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49"/>
              <p:cNvSpPr/>
              <p:nvPr/>
            </p:nvSpPr>
            <p:spPr>
              <a:xfrm>
                <a:off x="4882118" y="2231906"/>
                <a:ext cx="44796" cy="44762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295" extrusionOk="0">
                    <a:moveTo>
                      <a:pt x="651" y="0"/>
                    </a:moveTo>
                    <a:cubicBezTo>
                      <a:pt x="298" y="0"/>
                      <a:pt x="0" y="297"/>
                      <a:pt x="0" y="651"/>
                    </a:cubicBezTo>
                    <a:cubicBezTo>
                      <a:pt x="0" y="1005"/>
                      <a:pt x="298" y="1295"/>
                      <a:pt x="651" y="1295"/>
                    </a:cubicBezTo>
                    <a:cubicBezTo>
                      <a:pt x="1005" y="1295"/>
                      <a:pt x="1295" y="1005"/>
                      <a:pt x="1295" y="651"/>
                    </a:cubicBezTo>
                    <a:cubicBezTo>
                      <a:pt x="1295" y="297"/>
                      <a:pt x="1005" y="0"/>
                      <a:pt x="6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49"/>
              <p:cNvSpPr/>
              <p:nvPr/>
            </p:nvSpPr>
            <p:spPr>
              <a:xfrm>
                <a:off x="5088995" y="2213551"/>
                <a:ext cx="38678" cy="38678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1119" extrusionOk="0">
                    <a:moveTo>
                      <a:pt x="559" y="0"/>
                    </a:moveTo>
                    <a:cubicBezTo>
                      <a:pt x="234" y="0"/>
                      <a:pt x="0" y="262"/>
                      <a:pt x="0" y="559"/>
                    </a:cubicBezTo>
                    <a:cubicBezTo>
                      <a:pt x="0" y="885"/>
                      <a:pt x="234" y="1118"/>
                      <a:pt x="559" y="1118"/>
                    </a:cubicBezTo>
                    <a:cubicBezTo>
                      <a:pt x="856" y="1118"/>
                      <a:pt x="1118" y="885"/>
                      <a:pt x="1118" y="559"/>
                    </a:cubicBezTo>
                    <a:cubicBezTo>
                      <a:pt x="1118" y="262"/>
                      <a:pt x="856" y="0"/>
                      <a:pt x="5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49"/>
              <p:cNvSpPr/>
              <p:nvPr/>
            </p:nvSpPr>
            <p:spPr>
              <a:xfrm>
                <a:off x="5323248" y="2120880"/>
                <a:ext cx="67263" cy="67263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46" extrusionOk="0">
                    <a:moveTo>
                      <a:pt x="977" y="113"/>
                    </a:moveTo>
                    <a:cubicBezTo>
                      <a:pt x="1444" y="113"/>
                      <a:pt x="1833" y="503"/>
                      <a:pt x="1833" y="969"/>
                    </a:cubicBezTo>
                    <a:cubicBezTo>
                      <a:pt x="1833" y="1443"/>
                      <a:pt x="1444" y="1825"/>
                      <a:pt x="977" y="1825"/>
                    </a:cubicBezTo>
                    <a:cubicBezTo>
                      <a:pt x="503" y="1825"/>
                      <a:pt x="121" y="1443"/>
                      <a:pt x="121" y="969"/>
                    </a:cubicBezTo>
                    <a:cubicBezTo>
                      <a:pt x="121" y="503"/>
                      <a:pt x="503" y="113"/>
                      <a:pt x="977" y="113"/>
                    </a:cubicBezTo>
                    <a:close/>
                    <a:moveTo>
                      <a:pt x="977" y="0"/>
                    </a:moveTo>
                    <a:cubicBezTo>
                      <a:pt x="446" y="0"/>
                      <a:pt x="1" y="439"/>
                      <a:pt x="1" y="969"/>
                    </a:cubicBezTo>
                    <a:cubicBezTo>
                      <a:pt x="1" y="1500"/>
                      <a:pt x="446" y="1946"/>
                      <a:pt x="977" y="1946"/>
                    </a:cubicBezTo>
                    <a:cubicBezTo>
                      <a:pt x="1507" y="1946"/>
                      <a:pt x="1946" y="1500"/>
                      <a:pt x="1946" y="969"/>
                    </a:cubicBezTo>
                    <a:cubicBezTo>
                      <a:pt x="1946" y="439"/>
                      <a:pt x="1507" y="0"/>
                      <a:pt x="9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6" name="Google Shape;1526;p49"/>
          <p:cNvGrpSpPr/>
          <p:nvPr/>
        </p:nvGrpSpPr>
        <p:grpSpPr>
          <a:xfrm>
            <a:off x="7004805" y="811635"/>
            <a:ext cx="957285" cy="300300"/>
            <a:chOff x="3583454" y="2026924"/>
            <a:chExt cx="430899" cy="135173"/>
          </a:xfrm>
        </p:grpSpPr>
        <p:sp>
          <p:nvSpPr>
            <p:cNvPr id="1527" name="Google Shape;1527;p49"/>
            <p:cNvSpPr/>
            <p:nvPr/>
          </p:nvSpPr>
          <p:spPr>
            <a:xfrm>
              <a:off x="3754867" y="2128093"/>
              <a:ext cx="32109" cy="30891"/>
            </a:xfrm>
            <a:custGeom>
              <a:avLst/>
              <a:gdLst/>
              <a:ahLst/>
              <a:cxnLst/>
              <a:rect l="l" t="t" r="r" b="b"/>
              <a:pathLst>
                <a:path w="949" h="913" extrusionOk="0">
                  <a:moveTo>
                    <a:pt x="0" y="0"/>
                  </a:moveTo>
                  <a:lnTo>
                    <a:pt x="0" y="913"/>
                  </a:lnTo>
                  <a:lnTo>
                    <a:pt x="948" y="913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9"/>
            <p:cNvSpPr/>
            <p:nvPr/>
          </p:nvSpPr>
          <p:spPr>
            <a:xfrm>
              <a:off x="3801763" y="2125217"/>
              <a:ext cx="58941" cy="33767"/>
            </a:xfrm>
            <a:custGeom>
              <a:avLst/>
              <a:gdLst/>
              <a:ahLst/>
              <a:cxnLst/>
              <a:rect l="l" t="t" r="r" b="b"/>
              <a:pathLst>
                <a:path w="1742" h="998" extrusionOk="0">
                  <a:moveTo>
                    <a:pt x="913" y="205"/>
                  </a:moveTo>
                  <a:lnTo>
                    <a:pt x="1444" y="885"/>
                  </a:lnTo>
                  <a:lnTo>
                    <a:pt x="326" y="885"/>
                  </a:lnTo>
                  <a:lnTo>
                    <a:pt x="913" y="205"/>
                  </a:lnTo>
                  <a:close/>
                  <a:moveTo>
                    <a:pt x="913" y="0"/>
                  </a:moveTo>
                  <a:lnTo>
                    <a:pt x="1" y="998"/>
                  </a:lnTo>
                  <a:lnTo>
                    <a:pt x="1741" y="998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9"/>
            <p:cNvSpPr/>
            <p:nvPr/>
          </p:nvSpPr>
          <p:spPr>
            <a:xfrm>
              <a:off x="3871668" y="2125217"/>
              <a:ext cx="34985" cy="35933"/>
            </a:xfrm>
            <a:custGeom>
              <a:avLst/>
              <a:gdLst/>
              <a:ahLst/>
              <a:cxnLst/>
              <a:rect l="l" t="t" r="r" b="b"/>
              <a:pathLst>
                <a:path w="1034" h="1062" extrusionOk="0">
                  <a:moveTo>
                    <a:pt x="941" y="0"/>
                  </a:moveTo>
                  <a:lnTo>
                    <a:pt x="0" y="969"/>
                  </a:lnTo>
                  <a:lnTo>
                    <a:pt x="85" y="1061"/>
                  </a:lnTo>
                  <a:lnTo>
                    <a:pt x="1033" y="85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3889635" y="2125217"/>
              <a:ext cx="35933" cy="35933"/>
            </a:xfrm>
            <a:custGeom>
              <a:avLst/>
              <a:gdLst/>
              <a:ahLst/>
              <a:cxnLst/>
              <a:rect l="l" t="t" r="r" b="b"/>
              <a:pathLst>
                <a:path w="1062" h="1062" extrusionOk="0">
                  <a:moveTo>
                    <a:pt x="941" y="0"/>
                  </a:moveTo>
                  <a:lnTo>
                    <a:pt x="0" y="969"/>
                  </a:lnTo>
                  <a:lnTo>
                    <a:pt x="120" y="1061"/>
                  </a:lnTo>
                  <a:lnTo>
                    <a:pt x="1061" y="85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3937479" y="2123052"/>
              <a:ext cx="10117" cy="34985"/>
            </a:xfrm>
            <a:custGeom>
              <a:avLst/>
              <a:gdLst/>
              <a:ahLst/>
              <a:cxnLst/>
              <a:rect l="l" t="t" r="r" b="b"/>
              <a:pathLst>
                <a:path w="299" h="1034" extrusionOk="0">
                  <a:moveTo>
                    <a:pt x="1" y="1"/>
                  </a:moveTo>
                  <a:lnTo>
                    <a:pt x="1" y="93"/>
                  </a:lnTo>
                  <a:lnTo>
                    <a:pt x="29" y="93"/>
                  </a:lnTo>
                  <a:cubicBezTo>
                    <a:pt x="86" y="93"/>
                    <a:pt x="121" y="121"/>
                    <a:pt x="121" y="177"/>
                  </a:cubicBezTo>
                  <a:lnTo>
                    <a:pt x="121" y="418"/>
                  </a:lnTo>
                  <a:cubicBezTo>
                    <a:pt x="121" y="503"/>
                    <a:pt x="149" y="503"/>
                    <a:pt x="178" y="531"/>
                  </a:cubicBezTo>
                  <a:cubicBezTo>
                    <a:pt x="149" y="531"/>
                    <a:pt x="121" y="559"/>
                    <a:pt x="121" y="623"/>
                  </a:cubicBezTo>
                  <a:lnTo>
                    <a:pt x="121" y="857"/>
                  </a:lnTo>
                  <a:cubicBezTo>
                    <a:pt x="121" y="913"/>
                    <a:pt x="86" y="949"/>
                    <a:pt x="29" y="949"/>
                  </a:cubicBezTo>
                  <a:lnTo>
                    <a:pt x="1" y="949"/>
                  </a:lnTo>
                  <a:lnTo>
                    <a:pt x="1" y="1033"/>
                  </a:lnTo>
                  <a:lnTo>
                    <a:pt x="58" y="1033"/>
                  </a:lnTo>
                  <a:cubicBezTo>
                    <a:pt x="178" y="1033"/>
                    <a:pt x="234" y="977"/>
                    <a:pt x="234" y="885"/>
                  </a:cubicBezTo>
                  <a:lnTo>
                    <a:pt x="234" y="623"/>
                  </a:lnTo>
                  <a:cubicBezTo>
                    <a:pt x="234" y="595"/>
                    <a:pt x="234" y="559"/>
                    <a:pt x="263" y="559"/>
                  </a:cubicBezTo>
                  <a:lnTo>
                    <a:pt x="298" y="559"/>
                  </a:lnTo>
                  <a:lnTo>
                    <a:pt x="298" y="475"/>
                  </a:lnTo>
                  <a:lnTo>
                    <a:pt x="263" y="475"/>
                  </a:lnTo>
                  <a:cubicBezTo>
                    <a:pt x="234" y="475"/>
                    <a:pt x="234" y="475"/>
                    <a:pt x="234" y="418"/>
                  </a:cubicBezTo>
                  <a:lnTo>
                    <a:pt x="234" y="177"/>
                  </a:lnTo>
                  <a:cubicBezTo>
                    <a:pt x="234" y="64"/>
                    <a:pt x="178" y="1"/>
                    <a:pt x="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3959506" y="2123052"/>
              <a:ext cx="24936" cy="39046"/>
            </a:xfrm>
            <a:custGeom>
              <a:avLst/>
              <a:gdLst/>
              <a:ahLst/>
              <a:cxnLst/>
              <a:rect l="l" t="t" r="r" b="b"/>
              <a:pathLst>
                <a:path w="737" h="1154" extrusionOk="0">
                  <a:moveTo>
                    <a:pt x="354" y="149"/>
                  </a:moveTo>
                  <a:cubicBezTo>
                    <a:pt x="468" y="149"/>
                    <a:pt x="588" y="326"/>
                    <a:pt x="588" y="559"/>
                  </a:cubicBezTo>
                  <a:cubicBezTo>
                    <a:pt x="588" y="828"/>
                    <a:pt x="468" y="1005"/>
                    <a:pt x="354" y="1005"/>
                  </a:cubicBezTo>
                  <a:cubicBezTo>
                    <a:pt x="263" y="1005"/>
                    <a:pt x="142" y="828"/>
                    <a:pt x="142" y="559"/>
                  </a:cubicBezTo>
                  <a:cubicBezTo>
                    <a:pt x="142" y="326"/>
                    <a:pt x="263" y="149"/>
                    <a:pt x="354" y="149"/>
                  </a:cubicBezTo>
                  <a:close/>
                  <a:moveTo>
                    <a:pt x="354" y="1"/>
                  </a:moveTo>
                  <a:cubicBezTo>
                    <a:pt x="142" y="1"/>
                    <a:pt x="1" y="269"/>
                    <a:pt x="1" y="559"/>
                  </a:cubicBezTo>
                  <a:cubicBezTo>
                    <a:pt x="1" y="885"/>
                    <a:pt x="142" y="1154"/>
                    <a:pt x="354" y="1154"/>
                  </a:cubicBezTo>
                  <a:cubicBezTo>
                    <a:pt x="560" y="1154"/>
                    <a:pt x="737" y="885"/>
                    <a:pt x="737" y="559"/>
                  </a:cubicBezTo>
                  <a:cubicBezTo>
                    <a:pt x="737" y="269"/>
                    <a:pt x="560" y="1"/>
                    <a:pt x="3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9"/>
            <p:cNvSpPr/>
            <p:nvPr/>
          </p:nvSpPr>
          <p:spPr>
            <a:xfrm>
              <a:off x="3989451" y="2123052"/>
              <a:ext cx="24903" cy="39046"/>
            </a:xfrm>
            <a:custGeom>
              <a:avLst/>
              <a:gdLst/>
              <a:ahLst/>
              <a:cxnLst/>
              <a:rect l="l" t="t" r="r" b="b"/>
              <a:pathLst>
                <a:path w="736" h="1154" extrusionOk="0">
                  <a:moveTo>
                    <a:pt x="354" y="149"/>
                  </a:moveTo>
                  <a:cubicBezTo>
                    <a:pt x="467" y="149"/>
                    <a:pt x="587" y="326"/>
                    <a:pt x="587" y="559"/>
                  </a:cubicBezTo>
                  <a:cubicBezTo>
                    <a:pt x="587" y="828"/>
                    <a:pt x="467" y="1005"/>
                    <a:pt x="354" y="1005"/>
                  </a:cubicBezTo>
                  <a:cubicBezTo>
                    <a:pt x="262" y="1005"/>
                    <a:pt x="142" y="828"/>
                    <a:pt x="142" y="559"/>
                  </a:cubicBezTo>
                  <a:cubicBezTo>
                    <a:pt x="142" y="326"/>
                    <a:pt x="262" y="149"/>
                    <a:pt x="354" y="149"/>
                  </a:cubicBezTo>
                  <a:close/>
                  <a:moveTo>
                    <a:pt x="354" y="1"/>
                  </a:moveTo>
                  <a:cubicBezTo>
                    <a:pt x="142" y="1"/>
                    <a:pt x="0" y="269"/>
                    <a:pt x="0" y="559"/>
                  </a:cubicBezTo>
                  <a:cubicBezTo>
                    <a:pt x="0" y="885"/>
                    <a:pt x="142" y="1154"/>
                    <a:pt x="354" y="1154"/>
                  </a:cubicBezTo>
                  <a:cubicBezTo>
                    <a:pt x="559" y="1154"/>
                    <a:pt x="736" y="885"/>
                    <a:pt x="736" y="559"/>
                  </a:cubicBezTo>
                  <a:cubicBezTo>
                    <a:pt x="736" y="269"/>
                    <a:pt x="559" y="1"/>
                    <a:pt x="3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9"/>
            <p:cNvSpPr/>
            <p:nvPr/>
          </p:nvSpPr>
          <p:spPr>
            <a:xfrm>
              <a:off x="3656235" y="2034537"/>
              <a:ext cx="24936" cy="40670"/>
            </a:xfrm>
            <a:custGeom>
              <a:avLst/>
              <a:gdLst/>
              <a:ahLst/>
              <a:cxnLst/>
              <a:rect l="l" t="t" r="r" b="b"/>
              <a:pathLst>
                <a:path w="737" h="1202" extrusionOk="0">
                  <a:moveTo>
                    <a:pt x="72" y="1"/>
                  </a:moveTo>
                  <a:cubicBezTo>
                    <a:pt x="57" y="1"/>
                    <a:pt x="43" y="10"/>
                    <a:pt x="29" y="27"/>
                  </a:cubicBezTo>
                  <a:cubicBezTo>
                    <a:pt x="1" y="56"/>
                    <a:pt x="1" y="84"/>
                    <a:pt x="29" y="112"/>
                  </a:cubicBezTo>
                  <a:lnTo>
                    <a:pt x="588" y="699"/>
                  </a:lnTo>
                  <a:lnTo>
                    <a:pt x="29" y="1088"/>
                  </a:lnTo>
                  <a:cubicBezTo>
                    <a:pt x="1" y="1117"/>
                    <a:pt x="1" y="1145"/>
                    <a:pt x="29" y="1173"/>
                  </a:cubicBezTo>
                  <a:lnTo>
                    <a:pt x="57" y="1202"/>
                  </a:lnTo>
                  <a:cubicBezTo>
                    <a:pt x="85" y="1202"/>
                    <a:pt x="85" y="1202"/>
                    <a:pt x="85" y="1173"/>
                  </a:cubicBezTo>
                  <a:lnTo>
                    <a:pt x="708" y="763"/>
                  </a:lnTo>
                  <a:cubicBezTo>
                    <a:pt x="708" y="735"/>
                    <a:pt x="736" y="735"/>
                    <a:pt x="736" y="699"/>
                  </a:cubicBezTo>
                  <a:cubicBezTo>
                    <a:pt x="736" y="699"/>
                    <a:pt x="736" y="671"/>
                    <a:pt x="708" y="671"/>
                  </a:cubicBezTo>
                  <a:lnTo>
                    <a:pt x="121" y="27"/>
                  </a:lnTo>
                  <a:cubicBezTo>
                    <a:pt x="103" y="10"/>
                    <a:pt x="87" y="1"/>
                    <a:pt x="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3673221" y="2034537"/>
              <a:ext cx="24936" cy="40670"/>
            </a:xfrm>
            <a:custGeom>
              <a:avLst/>
              <a:gdLst/>
              <a:ahLst/>
              <a:cxnLst/>
              <a:rect l="l" t="t" r="r" b="b"/>
              <a:pathLst>
                <a:path w="737" h="1202" extrusionOk="0">
                  <a:moveTo>
                    <a:pt x="72" y="1"/>
                  </a:moveTo>
                  <a:cubicBezTo>
                    <a:pt x="57" y="1"/>
                    <a:pt x="43" y="10"/>
                    <a:pt x="29" y="27"/>
                  </a:cubicBezTo>
                  <a:cubicBezTo>
                    <a:pt x="1" y="56"/>
                    <a:pt x="1" y="84"/>
                    <a:pt x="29" y="112"/>
                  </a:cubicBezTo>
                  <a:lnTo>
                    <a:pt x="588" y="699"/>
                  </a:lnTo>
                  <a:lnTo>
                    <a:pt x="29" y="1088"/>
                  </a:lnTo>
                  <a:cubicBezTo>
                    <a:pt x="1" y="1117"/>
                    <a:pt x="1" y="1145"/>
                    <a:pt x="29" y="1173"/>
                  </a:cubicBezTo>
                  <a:lnTo>
                    <a:pt x="57" y="1202"/>
                  </a:lnTo>
                  <a:cubicBezTo>
                    <a:pt x="86" y="1202"/>
                    <a:pt x="86" y="1202"/>
                    <a:pt x="86" y="1173"/>
                  </a:cubicBezTo>
                  <a:lnTo>
                    <a:pt x="708" y="763"/>
                  </a:lnTo>
                  <a:cubicBezTo>
                    <a:pt x="708" y="735"/>
                    <a:pt x="737" y="735"/>
                    <a:pt x="737" y="699"/>
                  </a:cubicBezTo>
                  <a:cubicBezTo>
                    <a:pt x="737" y="699"/>
                    <a:pt x="737" y="671"/>
                    <a:pt x="708" y="671"/>
                  </a:cubicBezTo>
                  <a:lnTo>
                    <a:pt x="114" y="27"/>
                  </a:lnTo>
                  <a:cubicBezTo>
                    <a:pt x="100" y="10"/>
                    <a:pt x="86" y="1"/>
                    <a:pt x="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3706989" y="2034233"/>
              <a:ext cx="26121" cy="38098"/>
            </a:xfrm>
            <a:custGeom>
              <a:avLst/>
              <a:gdLst/>
              <a:ahLst/>
              <a:cxnLst/>
              <a:rect l="l" t="t" r="r" b="b"/>
              <a:pathLst>
                <a:path w="772" h="1126" extrusionOk="0">
                  <a:moveTo>
                    <a:pt x="389" y="121"/>
                  </a:moveTo>
                  <a:cubicBezTo>
                    <a:pt x="531" y="121"/>
                    <a:pt x="651" y="326"/>
                    <a:pt x="651" y="567"/>
                  </a:cubicBezTo>
                  <a:cubicBezTo>
                    <a:pt x="651" y="800"/>
                    <a:pt x="531" y="1006"/>
                    <a:pt x="389" y="1006"/>
                  </a:cubicBezTo>
                  <a:cubicBezTo>
                    <a:pt x="241" y="1006"/>
                    <a:pt x="121" y="800"/>
                    <a:pt x="121" y="567"/>
                  </a:cubicBezTo>
                  <a:cubicBezTo>
                    <a:pt x="121" y="326"/>
                    <a:pt x="241" y="121"/>
                    <a:pt x="389" y="121"/>
                  </a:cubicBezTo>
                  <a:close/>
                  <a:moveTo>
                    <a:pt x="389" y="1"/>
                  </a:moveTo>
                  <a:cubicBezTo>
                    <a:pt x="177" y="1"/>
                    <a:pt x="0" y="270"/>
                    <a:pt x="0" y="567"/>
                  </a:cubicBezTo>
                  <a:cubicBezTo>
                    <a:pt x="0" y="885"/>
                    <a:pt x="177" y="1126"/>
                    <a:pt x="389" y="1126"/>
                  </a:cubicBezTo>
                  <a:cubicBezTo>
                    <a:pt x="595" y="1126"/>
                    <a:pt x="771" y="885"/>
                    <a:pt x="771" y="567"/>
                  </a:cubicBezTo>
                  <a:cubicBezTo>
                    <a:pt x="771" y="270"/>
                    <a:pt x="595" y="1"/>
                    <a:pt x="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3753885" y="2037346"/>
              <a:ext cx="4128" cy="37861"/>
            </a:xfrm>
            <a:custGeom>
              <a:avLst/>
              <a:gdLst/>
              <a:ahLst/>
              <a:cxnLst/>
              <a:rect l="l" t="t" r="r" b="b"/>
              <a:pathLst>
                <a:path w="122" h="1119" extrusionOk="0">
                  <a:moveTo>
                    <a:pt x="65" y="1"/>
                  </a:moveTo>
                  <a:cubicBezTo>
                    <a:pt x="29" y="1"/>
                    <a:pt x="1" y="29"/>
                    <a:pt x="1" y="58"/>
                  </a:cubicBezTo>
                  <a:lnTo>
                    <a:pt x="1" y="1062"/>
                  </a:lnTo>
                  <a:cubicBezTo>
                    <a:pt x="1" y="1090"/>
                    <a:pt x="29" y="1119"/>
                    <a:pt x="65" y="1119"/>
                  </a:cubicBezTo>
                  <a:cubicBezTo>
                    <a:pt x="93" y="1119"/>
                    <a:pt x="121" y="1090"/>
                    <a:pt x="121" y="1062"/>
                  </a:cubicBezTo>
                  <a:lnTo>
                    <a:pt x="121" y="58"/>
                  </a:ln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3771852" y="2041440"/>
              <a:ext cx="20132" cy="31873"/>
            </a:xfrm>
            <a:custGeom>
              <a:avLst/>
              <a:gdLst/>
              <a:ahLst/>
              <a:cxnLst/>
              <a:rect l="l" t="t" r="r" b="b"/>
              <a:pathLst>
                <a:path w="595" h="942" extrusionOk="0">
                  <a:moveTo>
                    <a:pt x="0" y="0"/>
                  </a:moveTo>
                  <a:lnTo>
                    <a:pt x="0" y="941"/>
                  </a:lnTo>
                  <a:lnTo>
                    <a:pt x="595" y="941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3803929" y="2039274"/>
              <a:ext cx="32820" cy="35933"/>
            </a:xfrm>
            <a:custGeom>
              <a:avLst/>
              <a:gdLst/>
              <a:ahLst/>
              <a:cxnLst/>
              <a:rect l="l" t="t" r="r" b="b"/>
              <a:pathLst>
                <a:path w="970" h="1062" extrusionOk="0">
                  <a:moveTo>
                    <a:pt x="849" y="121"/>
                  </a:moveTo>
                  <a:lnTo>
                    <a:pt x="849" y="948"/>
                  </a:lnTo>
                  <a:lnTo>
                    <a:pt x="114" y="948"/>
                  </a:lnTo>
                  <a:lnTo>
                    <a:pt x="114" y="121"/>
                  </a:lnTo>
                  <a:close/>
                  <a:moveTo>
                    <a:pt x="57" y="1"/>
                  </a:moveTo>
                  <a:cubicBezTo>
                    <a:pt x="29" y="1"/>
                    <a:pt x="0" y="29"/>
                    <a:pt x="0" y="64"/>
                  </a:cubicBezTo>
                  <a:lnTo>
                    <a:pt x="0" y="1005"/>
                  </a:lnTo>
                  <a:cubicBezTo>
                    <a:pt x="0" y="1033"/>
                    <a:pt x="29" y="1062"/>
                    <a:pt x="57" y="1062"/>
                  </a:cubicBezTo>
                  <a:lnTo>
                    <a:pt x="913" y="1062"/>
                  </a:lnTo>
                  <a:cubicBezTo>
                    <a:pt x="941" y="1062"/>
                    <a:pt x="970" y="1033"/>
                    <a:pt x="970" y="1005"/>
                  </a:cubicBezTo>
                  <a:lnTo>
                    <a:pt x="970" y="64"/>
                  </a:lnTo>
                  <a:cubicBezTo>
                    <a:pt x="970" y="29"/>
                    <a:pt x="941" y="1"/>
                    <a:pt x="9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9"/>
            <p:cNvSpPr/>
            <p:nvPr/>
          </p:nvSpPr>
          <p:spPr>
            <a:xfrm>
              <a:off x="3847746" y="2041440"/>
              <a:ext cx="32820" cy="31873"/>
            </a:xfrm>
            <a:custGeom>
              <a:avLst/>
              <a:gdLst/>
              <a:ahLst/>
              <a:cxnLst/>
              <a:rect l="l" t="t" r="r" b="b"/>
              <a:pathLst>
                <a:path w="970" h="942" extrusionOk="0">
                  <a:moveTo>
                    <a:pt x="0" y="0"/>
                  </a:moveTo>
                  <a:lnTo>
                    <a:pt x="0" y="941"/>
                  </a:lnTo>
                  <a:lnTo>
                    <a:pt x="969" y="941"/>
                  </a:lnTo>
                  <a:lnTo>
                    <a:pt x="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9"/>
            <p:cNvSpPr/>
            <p:nvPr/>
          </p:nvSpPr>
          <p:spPr>
            <a:xfrm>
              <a:off x="3892477" y="2026924"/>
              <a:ext cx="25173" cy="64320"/>
            </a:xfrm>
            <a:custGeom>
              <a:avLst/>
              <a:gdLst/>
              <a:ahLst/>
              <a:cxnLst/>
              <a:rect l="l" t="t" r="r" b="b"/>
              <a:pathLst>
                <a:path w="744" h="1901" extrusionOk="0">
                  <a:moveTo>
                    <a:pt x="349" y="0"/>
                  </a:moveTo>
                  <a:cubicBezTo>
                    <a:pt x="332" y="0"/>
                    <a:pt x="315" y="4"/>
                    <a:pt x="298" y="12"/>
                  </a:cubicBezTo>
                  <a:cubicBezTo>
                    <a:pt x="270" y="12"/>
                    <a:pt x="241" y="40"/>
                    <a:pt x="241" y="75"/>
                  </a:cubicBezTo>
                  <a:cubicBezTo>
                    <a:pt x="270" y="104"/>
                    <a:pt x="298" y="132"/>
                    <a:pt x="326" y="132"/>
                  </a:cubicBezTo>
                  <a:cubicBezTo>
                    <a:pt x="336" y="123"/>
                    <a:pt x="346" y="120"/>
                    <a:pt x="357" y="120"/>
                  </a:cubicBezTo>
                  <a:cubicBezTo>
                    <a:pt x="377" y="120"/>
                    <a:pt x="399" y="132"/>
                    <a:pt x="418" y="132"/>
                  </a:cubicBezTo>
                  <a:cubicBezTo>
                    <a:pt x="447" y="160"/>
                    <a:pt x="475" y="252"/>
                    <a:pt x="503" y="309"/>
                  </a:cubicBezTo>
                  <a:cubicBezTo>
                    <a:pt x="503" y="366"/>
                    <a:pt x="475" y="429"/>
                    <a:pt x="475" y="514"/>
                  </a:cubicBezTo>
                  <a:cubicBezTo>
                    <a:pt x="475" y="542"/>
                    <a:pt x="447" y="606"/>
                    <a:pt x="447" y="663"/>
                  </a:cubicBezTo>
                  <a:cubicBezTo>
                    <a:pt x="447" y="783"/>
                    <a:pt x="475" y="868"/>
                    <a:pt x="532" y="960"/>
                  </a:cubicBezTo>
                  <a:cubicBezTo>
                    <a:pt x="503" y="988"/>
                    <a:pt x="475" y="1016"/>
                    <a:pt x="447" y="1045"/>
                  </a:cubicBezTo>
                  <a:lnTo>
                    <a:pt x="447" y="1278"/>
                  </a:lnTo>
                  <a:lnTo>
                    <a:pt x="447" y="1313"/>
                  </a:lnTo>
                  <a:cubicBezTo>
                    <a:pt x="475" y="1455"/>
                    <a:pt x="447" y="1575"/>
                    <a:pt x="390" y="1667"/>
                  </a:cubicBezTo>
                  <a:cubicBezTo>
                    <a:pt x="344" y="1728"/>
                    <a:pt x="273" y="1775"/>
                    <a:pt x="202" y="1775"/>
                  </a:cubicBezTo>
                  <a:cubicBezTo>
                    <a:pt x="174" y="1775"/>
                    <a:pt x="147" y="1768"/>
                    <a:pt x="121" y="1752"/>
                  </a:cubicBezTo>
                  <a:cubicBezTo>
                    <a:pt x="107" y="1738"/>
                    <a:pt x="93" y="1731"/>
                    <a:pt x="79" y="1731"/>
                  </a:cubicBezTo>
                  <a:cubicBezTo>
                    <a:pt x="65" y="1731"/>
                    <a:pt x="50" y="1738"/>
                    <a:pt x="36" y="1752"/>
                  </a:cubicBezTo>
                  <a:cubicBezTo>
                    <a:pt x="1" y="1780"/>
                    <a:pt x="36" y="1809"/>
                    <a:pt x="65" y="1844"/>
                  </a:cubicBezTo>
                  <a:cubicBezTo>
                    <a:pt x="93" y="1872"/>
                    <a:pt x="150" y="1901"/>
                    <a:pt x="213" y="1901"/>
                  </a:cubicBezTo>
                  <a:cubicBezTo>
                    <a:pt x="326" y="1901"/>
                    <a:pt x="447" y="1809"/>
                    <a:pt x="503" y="1724"/>
                  </a:cubicBezTo>
                  <a:cubicBezTo>
                    <a:pt x="567" y="1604"/>
                    <a:pt x="595" y="1455"/>
                    <a:pt x="567" y="1278"/>
                  </a:cubicBezTo>
                  <a:lnTo>
                    <a:pt x="567" y="1250"/>
                  </a:lnTo>
                  <a:lnTo>
                    <a:pt x="567" y="1101"/>
                  </a:lnTo>
                  <a:cubicBezTo>
                    <a:pt x="567" y="1073"/>
                    <a:pt x="595" y="1045"/>
                    <a:pt x="623" y="1045"/>
                  </a:cubicBezTo>
                  <a:cubicBezTo>
                    <a:pt x="623" y="1016"/>
                    <a:pt x="652" y="1016"/>
                    <a:pt x="652" y="1016"/>
                  </a:cubicBezTo>
                  <a:cubicBezTo>
                    <a:pt x="660" y="1025"/>
                    <a:pt x="668" y="1028"/>
                    <a:pt x="677" y="1028"/>
                  </a:cubicBezTo>
                  <a:cubicBezTo>
                    <a:pt x="697" y="1028"/>
                    <a:pt x="719" y="1008"/>
                    <a:pt x="744" y="988"/>
                  </a:cubicBezTo>
                  <a:cubicBezTo>
                    <a:pt x="744" y="960"/>
                    <a:pt x="744" y="924"/>
                    <a:pt x="708" y="924"/>
                  </a:cubicBezTo>
                  <a:cubicBezTo>
                    <a:pt x="680" y="924"/>
                    <a:pt x="680" y="896"/>
                    <a:pt x="680" y="896"/>
                  </a:cubicBezTo>
                  <a:cubicBezTo>
                    <a:pt x="595" y="896"/>
                    <a:pt x="567" y="783"/>
                    <a:pt x="567" y="663"/>
                  </a:cubicBezTo>
                  <a:cubicBezTo>
                    <a:pt x="567" y="634"/>
                    <a:pt x="567" y="571"/>
                    <a:pt x="595" y="514"/>
                  </a:cubicBezTo>
                  <a:cubicBezTo>
                    <a:pt x="595" y="458"/>
                    <a:pt x="623" y="366"/>
                    <a:pt x="623" y="281"/>
                  </a:cubicBezTo>
                  <a:cubicBezTo>
                    <a:pt x="595" y="189"/>
                    <a:pt x="532" y="104"/>
                    <a:pt x="475" y="40"/>
                  </a:cubicBezTo>
                  <a:cubicBezTo>
                    <a:pt x="435" y="20"/>
                    <a:pt x="391" y="0"/>
                    <a:pt x="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9"/>
            <p:cNvSpPr/>
            <p:nvPr/>
          </p:nvSpPr>
          <p:spPr>
            <a:xfrm>
              <a:off x="3928411" y="2028278"/>
              <a:ext cx="11030" cy="59854"/>
            </a:xfrm>
            <a:custGeom>
              <a:avLst/>
              <a:gdLst/>
              <a:ahLst/>
              <a:cxnLst/>
              <a:rect l="l" t="t" r="r" b="b"/>
              <a:pathLst>
                <a:path w="326" h="1769" extrusionOk="0">
                  <a:moveTo>
                    <a:pt x="35" y="0"/>
                  </a:moveTo>
                  <a:cubicBezTo>
                    <a:pt x="0" y="35"/>
                    <a:pt x="0" y="64"/>
                    <a:pt x="0" y="92"/>
                  </a:cubicBezTo>
                  <a:cubicBezTo>
                    <a:pt x="212" y="594"/>
                    <a:pt x="212" y="1182"/>
                    <a:pt x="0" y="1684"/>
                  </a:cubicBezTo>
                  <a:cubicBezTo>
                    <a:pt x="0" y="1712"/>
                    <a:pt x="0" y="1769"/>
                    <a:pt x="35" y="1769"/>
                  </a:cubicBezTo>
                  <a:lnTo>
                    <a:pt x="64" y="1769"/>
                  </a:lnTo>
                  <a:cubicBezTo>
                    <a:pt x="92" y="1769"/>
                    <a:pt x="120" y="1769"/>
                    <a:pt x="120" y="1740"/>
                  </a:cubicBezTo>
                  <a:cubicBezTo>
                    <a:pt x="326" y="1210"/>
                    <a:pt x="326" y="594"/>
                    <a:pt x="120" y="64"/>
                  </a:cubicBezTo>
                  <a:cubicBezTo>
                    <a:pt x="92" y="35"/>
                    <a:pt x="64" y="0"/>
                    <a:pt x="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3941573" y="2027296"/>
              <a:ext cx="14854" cy="68990"/>
            </a:xfrm>
            <a:custGeom>
              <a:avLst/>
              <a:gdLst/>
              <a:ahLst/>
              <a:cxnLst/>
              <a:rect l="l" t="t" r="r" b="b"/>
              <a:pathLst>
                <a:path w="439" h="2039" extrusionOk="0">
                  <a:moveTo>
                    <a:pt x="85" y="1"/>
                  </a:moveTo>
                  <a:cubicBezTo>
                    <a:pt x="57" y="29"/>
                    <a:pt x="28" y="64"/>
                    <a:pt x="57" y="93"/>
                  </a:cubicBezTo>
                  <a:cubicBezTo>
                    <a:pt x="319" y="680"/>
                    <a:pt x="290" y="1387"/>
                    <a:pt x="0" y="1946"/>
                  </a:cubicBezTo>
                  <a:cubicBezTo>
                    <a:pt x="0" y="1975"/>
                    <a:pt x="0" y="2038"/>
                    <a:pt x="28" y="2038"/>
                  </a:cubicBezTo>
                  <a:lnTo>
                    <a:pt x="57" y="2038"/>
                  </a:lnTo>
                  <a:cubicBezTo>
                    <a:pt x="85" y="2038"/>
                    <a:pt x="85" y="2038"/>
                    <a:pt x="113" y="2010"/>
                  </a:cubicBezTo>
                  <a:cubicBezTo>
                    <a:pt x="439" y="1416"/>
                    <a:pt x="439" y="652"/>
                    <a:pt x="142" y="29"/>
                  </a:cubicBezTo>
                  <a:cubicBezTo>
                    <a:pt x="142" y="1"/>
                    <a:pt x="113" y="1"/>
                    <a:pt x="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3622264" y="2026924"/>
              <a:ext cx="24903" cy="64320"/>
            </a:xfrm>
            <a:custGeom>
              <a:avLst/>
              <a:gdLst/>
              <a:ahLst/>
              <a:cxnLst/>
              <a:rect l="l" t="t" r="r" b="b"/>
              <a:pathLst>
                <a:path w="736" h="1901" extrusionOk="0">
                  <a:moveTo>
                    <a:pt x="417" y="0"/>
                  </a:moveTo>
                  <a:cubicBezTo>
                    <a:pt x="367" y="0"/>
                    <a:pt x="309" y="20"/>
                    <a:pt x="269" y="40"/>
                  </a:cubicBezTo>
                  <a:cubicBezTo>
                    <a:pt x="205" y="104"/>
                    <a:pt x="149" y="189"/>
                    <a:pt x="149" y="281"/>
                  </a:cubicBezTo>
                  <a:cubicBezTo>
                    <a:pt x="120" y="366"/>
                    <a:pt x="149" y="458"/>
                    <a:pt x="149" y="514"/>
                  </a:cubicBezTo>
                  <a:cubicBezTo>
                    <a:pt x="177" y="571"/>
                    <a:pt x="177" y="634"/>
                    <a:pt x="177" y="663"/>
                  </a:cubicBezTo>
                  <a:cubicBezTo>
                    <a:pt x="177" y="783"/>
                    <a:pt x="149" y="896"/>
                    <a:pt x="64" y="896"/>
                  </a:cubicBezTo>
                  <a:lnTo>
                    <a:pt x="64" y="924"/>
                  </a:lnTo>
                  <a:cubicBezTo>
                    <a:pt x="28" y="924"/>
                    <a:pt x="0" y="960"/>
                    <a:pt x="0" y="988"/>
                  </a:cubicBezTo>
                  <a:cubicBezTo>
                    <a:pt x="20" y="1008"/>
                    <a:pt x="44" y="1028"/>
                    <a:pt x="66" y="1028"/>
                  </a:cubicBezTo>
                  <a:cubicBezTo>
                    <a:pt x="75" y="1028"/>
                    <a:pt x="84" y="1025"/>
                    <a:pt x="92" y="1016"/>
                  </a:cubicBezTo>
                  <a:cubicBezTo>
                    <a:pt x="120" y="1016"/>
                    <a:pt x="120" y="1016"/>
                    <a:pt x="120" y="1045"/>
                  </a:cubicBezTo>
                  <a:cubicBezTo>
                    <a:pt x="149" y="1045"/>
                    <a:pt x="177" y="1073"/>
                    <a:pt x="177" y="1101"/>
                  </a:cubicBezTo>
                  <a:cubicBezTo>
                    <a:pt x="205" y="1137"/>
                    <a:pt x="177" y="1193"/>
                    <a:pt x="177" y="1250"/>
                  </a:cubicBezTo>
                  <a:lnTo>
                    <a:pt x="177" y="1278"/>
                  </a:lnTo>
                  <a:cubicBezTo>
                    <a:pt x="149" y="1455"/>
                    <a:pt x="177" y="1604"/>
                    <a:pt x="269" y="1724"/>
                  </a:cubicBezTo>
                  <a:cubicBezTo>
                    <a:pt x="325" y="1809"/>
                    <a:pt x="446" y="1901"/>
                    <a:pt x="559" y="1901"/>
                  </a:cubicBezTo>
                  <a:cubicBezTo>
                    <a:pt x="594" y="1901"/>
                    <a:pt x="651" y="1872"/>
                    <a:pt x="707" y="1844"/>
                  </a:cubicBezTo>
                  <a:cubicBezTo>
                    <a:pt x="736" y="1809"/>
                    <a:pt x="736" y="1780"/>
                    <a:pt x="707" y="1752"/>
                  </a:cubicBezTo>
                  <a:cubicBezTo>
                    <a:pt x="707" y="1738"/>
                    <a:pt x="693" y="1731"/>
                    <a:pt x="676" y="1731"/>
                  </a:cubicBezTo>
                  <a:cubicBezTo>
                    <a:pt x="658" y="1731"/>
                    <a:pt x="637" y="1738"/>
                    <a:pt x="623" y="1752"/>
                  </a:cubicBezTo>
                  <a:cubicBezTo>
                    <a:pt x="597" y="1768"/>
                    <a:pt x="570" y="1775"/>
                    <a:pt x="542" y="1775"/>
                  </a:cubicBezTo>
                  <a:cubicBezTo>
                    <a:pt x="471" y="1775"/>
                    <a:pt x="400" y="1728"/>
                    <a:pt x="354" y="1667"/>
                  </a:cubicBezTo>
                  <a:cubicBezTo>
                    <a:pt x="297" y="1575"/>
                    <a:pt x="269" y="1455"/>
                    <a:pt x="297" y="1313"/>
                  </a:cubicBezTo>
                  <a:lnTo>
                    <a:pt x="297" y="1278"/>
                  </a:lnTo>
                  <a:cubicBezTo>
                    <a:pt x="297" y="1193"/>
                    <a:pt x="325" y="1137"/>
                    <a:pt x="297" y="1045"/>
                  </a:cubicBezTo>
                  <a:cubicBezTo>
                    <a:pt x="269" y="1016"/>
                    <a:pt x="241" y="988"/>
                    <a:pt x="205" y="960"/>
                  </a:cubicBezTo>
                  <a:cubicBezTo>
                    <a:pt x="269" y="868"/>
                    <a:pt x="297" y="783"/>
                    <a:pt x="297" y="663"/>
                  </a:cubicBezTo>
                  <a:cubicBezTo>
                    <a:pt x="297" y="606"/>
                    <a:pt x="297" y="542"/>
                    <a:pt x="269" y="514"/>
                  </a:cubicBezTo>
                  <a:cubicBezTo>
                    <a:pt x="269" y="429"/>
                    <a:pt x="241" y="366"/>
                    <a:pt x="269" y="309"/>
                  </a:cubicBezTo>
                  <a:cubicBezTo>
                    <a:pt x="269" y="252"/>
                    <a:pt x="297" y="160"/>
                    <a:pt x="354" y="132"/>
                  </a:cubicBezTo>
                  <a:cubicBezTo>
                    <a:pt x="373" y="132"/>
                    <a:pt x="395" y="120"/>
                    <a:pt x="416" y="120"/>
                  </a:cubicBezTo>
                  <a:cubicBezTo>
                    <a:pt x="426" y="120"/>
                    <a:pt x="436" y="123"/>
                    <a:pt x="446" y="132"/>
                  </a:cubicBezTo>
                  <a:cubicBezTo>
                    <a:pt x="474" y="132"/>
                    <a:pt x="502" y="104"/>
                    <a:pt x="502" y="75"/>
                  </a:cubicBezTo>
                  <a:cubicBezTo>
                    <a:pt x="502" y="40"/>
                    <a:pt x="502" y="12"/>
                    <a:pt x="474" y="12"/>
                  </a:cubicBezTo>
                  <a:cubicBezTo>
                    <a:pt x="457" y="4"/>
                    <a:pt x="438" y="0"/>
                    <a:pt x="4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3600474" y="2028278"/>
              <a:ext cx="11978" cy="59854"/>
            </a:xfrm>
            <a:custGeom>
              <a:avLst/>
              <a:gdLst/>
              <a:ahLst/>
              <a:cxnLst/>
              <a:rect l="l" t="t" r="r" b="b"/>
              <a:pathLst>
                <a:path w="354" h="1769" extrusionOk="0">
                  <a:moveTo>
                    <a:pt x="290" y="0"/>
                  </a:moveTo>
                  <a:cubicBezTo>
                    <a:pt x="262" y="0"/>
                    <a:pt x="234" y="35"/>
                    <a:pt x="234" y="64"/>
                  </a:cubicBezTo>
                  <a:cubicBezTo>
                    <a:pt x="0" y="594"/>
                    <a:pt x="0" y="1210"/>
                    <a:pt x="205" y="1740"/>
                  </a:cubicBezTo>
                  <a:cubicBezTo>
                    <a:pt x="234" y="1769"/>
                    <a:pt x="234" y="1769"/>
                    <a:pt x="262" y="1769"/>
                  </a:cubicBezTo>
                  <a:lnTo>
                    <a:pt x="290" y="1769"/>
                  </a:lnTo>
                  <a:cubicBezTo>
                    <a:pt x="319" y="1769"/>
                    <a:pt x="319" y="1712"/>
                    <a:pt x="319" y="1684"/>
                  </a:cubicBezTo>
                  <a:cubicBezTo>
                    <a:pt x="113" y="1182"/>
                    <a:pt x="113" y="594"/>
                    <a:pt x="319" y="92"/>
                  </a:cubicBezTo>
                  <a:cubicBezTo>
                    <a:pt x="354" y="64"/>
                    <a:pt x="319" y="35"/>
                    <a:pt x="2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9"/>
            <p:cNvSpPr/>
            <p:nvPr/>
          </p:nvSpPr>
          <p:spPr>
            <a:xfrm>
              <a:off x="3583454" y="2027296"/>
              <a:ext cx="14887" cy="68990"/>
            </a:xfrm>
            <a:custGeom>
              <a:avLst/>
              <a:gdLst/>
              <a:ahLst/>
              <a:cxnLst/>
              <a:rect l="l" t="t" r="r" b="b"/>
              <a:pathLst>
                <a:path w="440" h="2039" extrusionOk="0">
                  <a:moveTo>
                    <a:pt x="355" y="1"/>
                  </a:moveTo>
                  <a:cubicBezTo>
                    <a:pt x="326" y="1"/>
                    <a:pt x="291" y="1"/>
                    <a:pt x="291" y="29"/>
                  </a:cubicBezTo>
                  <a:cubicBezTo>
                    <a:pt x="1" y="652"/>
                    <a:pt x="29" y="1416"/>
                    <a:pt x="326" y="2010"/>
                  </a:cubicBezTo>
                  <a:cubicBezTo>
                    <a:pt x="355" y="2038"/>
                    <a:pt x="355" y="2038"/>
                    <a:pt x="383" y="2038"/>
                  </a:cubicBezTo>
                  <a:lnTo>
                    <a:pt x="411" y="2038"/>
                  </a:lnTo>
                  <a:cubicBezTo>
                    <a:pt x="440" y="2038"/>
                    <a:pt x="440" y="1975"/>
                    <a:pt x="440" y="1946"/>
                  </a:cubicBezTo>
                  <a:cubicBezTo>
                    <a:pt x="150" y="1387"/>
                    <a:pt x="114" y="680"/>
                    <a:pt x="383" y="93"/>
                  </a:cubicBezTo>
                  <a:cubicBezTo>
                    <a:pt x="411" y="64"/>
                    <a:pt x="383" y="29"/>
                    <a:pt x="3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7" name="Google Shape;1547;p49"/>
          <p:cNvGrpSpPr/>
          <p:nvPr/>
        </p:nvGrpSpPr>
        <p:grpSpPr>
          <a:xfrm>
            <a:off x="949165" y="3256375"/>
            <a:ext cx="360758" cy="258297"/>
            <a:chOff x="4992850" y="4345375"/>
            <a:chExt cx="607336" cy="638400"/>
          </a:xfrm>
        </p:grpSpPr>
        <p:sp>
          <p:nvSpPr>
            <p:cNvPr id="1548" name="Google Shape;1548;p49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9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49"/>
          <p:cNvSpPr/>
          <p:nvPr/>
        </p:nvSpPr>
        <p:spPr>
          <a:xfrm>
            <a:off x="8086475" y="13685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1" name="Google Shape;1551;p49"/>
          <p:cNvGrpSpPr/>
          <p:nvPr/>
        </p:nvGrpSpPr>
        <p:grpSpPr>
          <a:xfrm>
            <a:off x="2053922" y="539496"/>
            <a:ext cx="234196" cy="188409"/>
            <a:chOff x="5151797" y="479071"/>
            <a:chExt cx="234196" cy="188409"/>
          </a:xfrm>
        </p:grpSpPr>
        <p:sp>
          <p:nvSpPr>
            <p:cNvPr id="1552" name="Google Shape;1552;p49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9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4" name="Google Shape;1554;p49"/>
          <p:cNvGrpSpPr/>
          <p:nvPr/>
        </p:nvGrpSpPr>
        <p:grpSpPr>
          <a:xfrm>
            <a:off x="5015754" y="2840822"/>
            <a:ext cx="234788" cy="188409"/>
            <a:chOff x="6428979" y="917397"/>
            <a:chExt cx="234788" cy="188409"/>
          </a:xfrm>
        </p:grpSpPr>
        <p:sp>
          <p:nvSpPr>
            <p:cNvPr id="1555" name="Google Shape;1555;p49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9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49"/>
          <p:cNvSpPr/>
          <p:nvPr/>
        </p:nvSpPr>
        <p:spPr>
          <a:xfrm>
            <a:off x="4326823" y="4474944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076;p43">
            <a:extLst>
              <a:ext uri="{FF2B5EF4-FFF2-40B4-BE49-F238E27FC236}">
                <a16:creationId xmlns:a16="http://schemas.microsoft.com/office/drawing/2014/main" id="{E0FC4FFD-866E-402D-42E1-9CBC035C9D36}"/>
              </a:ext>
            </a:extLst>
          </p:cNvPr>
          <p:cNvSpPr txBox="1">
            <a:spLocks/>
          </p:cNvSpPr>
          <p:nvPr/>
        </p:nvSpPr>
        <p:spPr>
          <a:xfrm>
            <a:off x="714361" y="1246123"/>
            <a:ext cx="5423752" cy="8009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These are sectors that are not actually part of the file system, including </a:t>
            </a:r>
            <a:r>
              <a:rPr lang="en-US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Boot Sector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(the first sector of disk) which contains specific information describing the rest of the file system …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908BBC-11D7-47C9-2FDA-863F3BE3DEAC}"/>
              </a:ext>
            </a:extLst>
          </p:cNvPr>
          <p:cNvGrpSpPr/>
          <p:nvPr/>
        </p:nvGrpSpPr>
        <p:grpSpPr>
          <a:xfrm>
            <a:off x="2888335" y="2259971"/>
            <a:ext cx="4666774" cy="1581023"/>
            <a:chOff x="3009147" y="2393329"/>
            <a:chExt cx="4666774" cy="1581023"/>
          </a:xfrm>
        </p:grpSpPr>
        <p:sp>
          <p:nvSpPr>
            <p:cNvPr id="3" name="Speech Bubble: Rectangle with Corners Rounded 2">
              <a:extLst>
                <a:ext uri="{FF2B5EF4-FFF2-40B4-BE49-F238E27FC236}">
                  <a16:creationId xmlns:a16="http://schemas.microsoft.com/office/drawing/2014/main" id="{1C5A87A5-E889-FDB6-381C-ADF60FDE8258}"/>
                </a:ext>
              </a:extLst>
            </p:cNvPr>
            <p:cNvSpPr/>
            <p:nvPr/>
          </p:nvSpPr>
          <p:spPr>
            <a:xfrm>
              <a:off x="3009147" y="2393329"/>
              <a:ext cx="4666774" cy="1581023"/>
            </a:xfrm>
            <a:prstGeom prst="wedgeRoundRectCallout">
              <a:avLst>
                <a:gd name="adj1" fmla="val -34757"/>
                <a:gd name="adj2" fmla="val -64576"/>
                <a:gd name="adj3" fmla="val 16667"/>
              </a:avLst>
            </a:prstGeom>
            <a:solidFill>
              <a:schemeClr val="accent6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B87F11D-518D-2726-5863-53A711AAD0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7118" y="2539758"/>
              <a:ext cx="4275138" cy="1287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Google Shape;1076;p43">
            <a:extLst>
              <a:ext uri="{FF2B5EF4-FFF2-40B4-BE49-F238E27FC236}">
                <a16:creationId xmlns:a16="http://schemas.microsoft.com/office/drawing/2014/main" id="{1B9FDCF1-ED86-29A1-F0EB-ADFF2B5C2C1B}"/>
              </a:ext>
            </a:extLst>
          </p:cNvPr>
          <p:cNvSpPr txBox="1">
            <a:spLocks/>
          </p:cNvSpPr>
          <p:nvPr/>
        </p:nvSpPr>
        <p:spPr>
          <a:xfrm>
            <a:off x="714362" y="3905650"/>
            <a:ext cx="3757061" cy="8183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most cases there is only 1 sector, being the allowance for the </a:t>
            </a:r>
            <a:r>
              <a:rPr lang="en-US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Boot Sector 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55471B1-07BA-043F-4EE7-C2C656126A5D}"/>
              </a:ext>
            </a:extLst>
          </p:cNvPr>
          <p:cNvGrpSpPr/>
          <p:nvPr/>
        </p:nvGrpSpPr>
        <p:grpSpPr>
          <a:xfrm>
            <a:off x="435078" y="2236825"/>
            <a:ext cx="8273846" cy="1592408"/>
            <a:chOff x="435078" y="2072592"/>
            <a:chExt cx="8273846" cy="1592408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C8A65F5-BE51-00BB-4D8F-0A1E55551AC2}"/>
                </a:ext>
              </a:extLst>
            </p:cNvPr>
            <p:cNvSpPr/>
            <p:nvPr/>
          </p:nvSpPr>
          <p:spPr>
            <a:xfrm>
              <a:off x="435078" y="2476862"/>
              <a:ext cx="8273846" cy="1188138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F05B79C-4F51-7DA8-1601-342D761CB2E1}"/>
                </a:ext>
              </a:extLst>
            </p:cNvPr>
            <p:cNvSpPr/>
            <p:nvPr/>
          </p:nvSpPr>
          <p:spPr>
            <a:xfrm>
              <a:off x="4026893" y="2072592"/>
              <a:ext cx="105028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>
                  <a:ln w="22225">
                    <a:solidFill>
                      <a:srgbClr val="6C6C6C"/>
                    </a:solidFill>
                    <a:prstDash val="solid"/>
                  </a:ln>
                  <a:solidFill>
                    <a:schemeClr val="bg1"/>
                  </a:solidFill>
                  <a:effectLst/>
                </a:rPr>
                <a:t>Disk</a:t>
              </a:r>
            </a:p>
          </p:txBody>
        </p:sp>
      </p:grpSp>
      <p:sp>
        <p:nvSpPr>
          <p:cNvPr id="1050" name="Google Shape;105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1052" name="Google Shape;1052;p42"/>
          <p:cNvSpPr txBox="1">
            <a:spLocks noGrp="1"/>
          </p:cNvSpPr>
          <p:nvPr>
            <p:ph type="subTitle" idx="2"/>
          </p:nvPr>
        </p:nvSpPr>
        <p:spPr>
          <a:xfrm>
            <a:off x="1057899" y="971655"/>
            <a:ext cx="7366101" cy="399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can consider any disk as a simple storage area </a:t>
            </a:r>
            <a:r>
              <a:rPr lang="en-US" dirty="0"/>
              <a:t>ma</a:t>
            </a:r>
            <a:r>
              <a:rPr lang="en" dirty="0"/>
              <a:t>de up just of a number of</a:t>
            </a:r>
          </a:p>
        </p:txBody>
      </p:sp>
      <p:sp>
        <p:nvSpPr>
          <p:cNvPr id="1053" name="Google Shape;1053;p42"/>
          <p:cNvSpPr/>
          <p:nvPr/>
        </p:nvSpPr>
        <p:spPr>
          <a:xfrm>
            <a:off x="568625" y="397864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4" name="Google Shape;1054;p42"/>
          <p:cNvGrpSpPr/>
          <p:nvPr/>
        </p:nvGrpSpPr>
        <p:grpSpPr>
          <a:xfrm>
            <a:off x="1127880" y="4474905"/>
            <a:ext cx="1184014" cy="258193"/>
            <a:chOff x="3734768" y="858742"/>
            <a:chExt cx="1184014" cy="258193"/>
          </a:xfrm>
        </p:grpSpPr>
        <p:grpSp>
          <p:nvGrpSpPr>
            <p:cNvPr id="1055" name="Google Shape;1055;p42"/>
            <p:cNvGrpSpPr/>
            <p:nvPr/>
          </p:nvGrpSpPr>
          <p:grpSpPr>
            <a:xfrm>
              <a:off x="3734768" y="858742"/>
              <a:ext cx="1184014" cy="258193"/>
              <a:chOff x="4002795" y="1877329"/>
              <a:chExt cx="345546" cy="75352"/>
            </a:xfrm>
          </p:grpSpPr>
          <p:sp>
            <p:nvSpPr>
              <p:cNvPr id="1056" name="Google Shape;1056;p42"/>
              <p:cNvSpPr/>
              <p:nvPr/>
            </p:nvSpPr>
            <p:spPr>
              <a:xfrm>
                <a:off x="4002795" y="1877329"/>
                <a:ext cx="345546" cy="75352"/>
              </a:xfrm>
              <a:custGeom>
                <a:avLst/>
                <a:gdLst/>
                <a:ahLst/>
                <a:cxnLst/>
                <a:rect l="l" t="t" r="r" b="b"/>
                <a:pathLst>
                  <a:path w="9997" h="2180" extrusionOk="0">
                    <a:moveTo>
                      <a:pt x="0" y="0"/>
                    </a:moveTo>
                    <a:lnTo>
                      <a:pt x="0" y="2179"/>
                    </a:lnTo>
                    <a:lnTo>
                      <a:pt x="9996" y="2179"/>
                    </a:lnTo>
                    <a:lnTo>
                      <a:pt x="9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2"/>
              <p:cNvSpPr/>
              <p:nvPr/>
            </p:nvSpPr>
            <p:spPr>
              <a:xfrm>
                <a:off x="4270785" y="1897619"/>
                <a:ext cx="21569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5" extrusionOk="0">
                    <a:moveTo>
                      <a:pt x="559" y="0"/>
                    </a:moveTo>
                    <a:lnTo>
                      <a:pt x="1" y="595"/>
                    </a:lnTo>
                    <a:lnTo>
                      <a:pt x="559" y="1005"/>
                    </a:lnTo>
                    <a:lnTo>
                      <a:pt x="623" y="948"/>
                    </a:lnTo>
                    <a:lnTo>
                      <a:pt x="121" y="595"/>
                    </a:lnTo>
                    <a:lnTo>
                      <a:pt x="623" y="64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2"/>
              <p:cNvSpPr/>
              <p:nvPr/>
            </p:nvSpPr>
            <p:spPr>
              <a:xfrm>
                <a:off x="4254401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595" y="0"/>
                    </a:moveTo>
                    <a:lnTo>
                      <a:pt x="1" y="595"/>
                    </a:lnTo>
                    <a:lnTo>
                      <a:pt x="595" y="1005"/>
                    </a:lnTo>
                    <a:lnTo>
                      <a:pt x="651" y="948"/>
                    </a:lnTo>
                    <a:lnTo>
                      <a:pt x="149" y="595"/>
                    </a:lnTo>
                    <a:lnTo>
                      <a:pt x="651" y="64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2"/>
              <p:cNvSpPr/>
              <p:nvPr/>
            </p:nvSpPr>
            <p:spPr>
              <a:xfrm>
                <a:off x="4055854" y="1885970"/>
                <a:ext cx="19356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668" extrusionOk="0">
                    <a:moveTo>
                      <a:pt x="305" y="0"/>
                    </a:moveTo>
                    <a:cubicBezTo>
                      <a:pt x="264" y="0"/>
                      <a:pt x="226" y="22"/>
                      <a:pt x="205" y="47"/>
                    </a:cubicBezTo>
                    <a:cubicBezTo>
                      <a:pt x="149" y="76"/>
                      <a:pt x="85" y="160"/>
                      <a:pt x="85" y="252"/>
                    </a:cubicBezTo>
                    <a:cubicBezTo>
                      <a:pt x="57" y="309"/>
                      <a:pt x="85" y="401"/>
                      <a:pt x="85" y="458"/>
                    </a:cubicBezTo>
                    <a:cubicBezTo>
                      <a:pt x="120" y="514"/>
                      <a:pt x="120" y="542"/>
                      <a:pt x="120" y="578"/>
                    </a:cubicBezTo>
                    <a:cubicBezTo>
                      <a:pt x="120" y="691"/>
                      <a:pt x="85" y="783"/>
                      <a:pt x="0" y="811"/>
                    </a:cubicBezTo>
                    <a:lnTo>
                      <a:pt x="28" y="896"/>
                    </a:lnTo>
                    <a:lnTo>
                      <a:pt x="57" y="896"/>
                    </a:lnTo>
                    <a:cubicBezTo>
                      <a:pt x="85" y="932"/>
                      <a:pt x="120" y="932"/>
                      <a:pt x="120" y="960"/>
                    </a:cubicBezTo>
                    <a:lnTo>
                      <a:pt x="120" y="1108"/>
                    </a:lnTo>
                    <a:lnTo>
                      <a:pt x="120" y="1137"/>
                    </a:lnTo>
                    <a:cubicBezTo>
                      <a:pt x="85" y="1314"/>
                      <a:pt x="120" y="1427"/>
                      <a:pt x="177" y="1519"/>
                    </a:cubicBezTo>
                    <a:cubicBezTo>
                      <a:pt x="234" y="1604"/>
                      <a:pt x="326" y="1667"/>
                      <a:pt x="439" y="1667"/>
                    </a:cubicBezTo>
                    <a:cubicBezTo>
                      <a:pt x="474" y="1667"/>
                      <a:pt x="531" y="1667"/>
                      <a:pt x="559" y="1639"/>
                    </a:cubicBezTo>
                    <a:lnTo>
                      <a:pt x="531" y="1547"/>
                    </a:lnTo>
                    <a:cubicBezTo>
                      <a:pt x="498" y="1567"/>
                      <a:pt x="459" y="1576"/>
                      <a:pt x="421" y="1576"/>
                    </a:cubicBezTo>
                    <a:cubicBezTo>
                      <a:pt x="352" y="1576"/>
                      <a:pt x="285" y="1545"/>
                      <a:pt x="262" y="1490"/>
                    </a:cubicBezTo>
                    <a:cubicBezTo>
                      <a:pt x="205" y="1398"/>
                      <a:pt x="177" y="1285"/>
                      <a:pt x="205" y="1137"/>
                    </a:cubicBezTo>
                    <a:lnTo>
                      <a:pt x="205" y="932"/>
                    </a:lnTo>
                    <a:cubicBezTo>
                      <a:pt x="177" y="896"/>
                      <a:pt x="149" y="868"/>
                      <a:pt x="120" y="840"/>
                    </a:cubicBezTo>
                    <a:cubicBezTo>
                      <a:pt x="177" y="783"/>
                      <a:pt x="205" y="663"/>
                      <a:pt x="205" y="578"/>
                    </a:cubicBezTo>
                    <a:cubicBezTo>
                      <a:pt x="205" y="542"/>
                      <a:pt x="205" y="486"/>
                      <a:pt x="177" y="458"/>
                    </a:cubicBezTo>
                    <a:cubicBezTo>
                      <a:pt x="177" y="366"/>
                      <a:pt x="149" y="309"/>
                      <a:pt x="177" y="252"/>
                    </a:cubicBezTo>
                    <a:cubicBezTo>
                      <a:pt x="177" y="189"/>
                      <a:pt x="205" y="132"/>
                      <a:pt x="262" y="104"/>
                    </a:cubicBezTo>
                    <a:cubicBezTo>
                      <a:pt x="262" y="90"/>
                      <a:pt x="271" y="83"/>
                      <a:pt x="283" y="83"/>
                    </a:cubicBezTo>
                    <a:cubicBezTo>
                      <a:pt x="296" y="83"/>
                      <a:pt x="311" y="90"/>
                      <a:pt x="326" y="104"/>
                    </a:cubicBezTo>
                    <a:lnTo>
                      <a:pt x="354" y="12"/>
                    </a:lnTo>
                    <a:cubicBezTo>
                      <a:pt x="338" y="4"/>
                      <a:pt x="321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2"/>
              <p:cNvSpPr/>
              <p:nvPr/>
            </p:nvSpPr>
            <p:spPr>
              <a:xfrm>
                <a:off x="4034319" y="1888563"/>
                <a:ext cx="9333" cy="51882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501" extrusionOk="0">
                    <a:moveTo>
                      <a:pt x="213" y="1"/>
                    </a:moveTo>
                    <a:cubicBezTo>
                      <a:pt x="1" y="467"/>
                      <a:pt x="1" y="1033"/>
                      <a:pt x="177" y="1500"/>
                    </a:cubicBezTo>
                    <a:lnTo>
                      <a:pt x="269" y="1472"/>
                    </a:lnTo>
                    <a:cubicBezTo>
                      <a:pt x="93" y="1033"/>
                      <a:pt x="93" y="503"/>
                      <a:pt x="269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2"/>
              <p:cNvSpPr/>
              <p:nvPr/>
            </p:nvSpPr>
            <p:spPr>
              <a:xfrm>
                <a:off x="4303311" y="1885970"/>
                <a:ext cx="19598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668" extrusionOk="0">
                    <a:moveTo>
                      <a:pt x="256" y="0"/>
                    </a:moveTo>
                    <a:cubicBezTo>
                      <a:pt x="243" y="0"/>
                      <a:pt x="229" y="4"/>
                      <a:pt x="213" y="12"/>
                    </a:cubicBezTo>
                    <a:lnTo>
                      <a:pt x="241" y="104"/>
                    </a:lnTo>
                    <a:cubicBezTo>
                      <a:pt x="255" y="90"/>
                      <a:pt x="262" y="83"/>
                      <a:pt x="269" y="83"/>
                    </a:cubicBezTo>
                    <a:cubicBezTo>
                      <a:pt x="276" y="83"/>
                      <a:pt x="283" y="90"/>
                      <a:pt x="298" y="104"/>
                    </a:cubicBezTo>
                    <a:cubicBezTo>
                      <a:pt x="354" y="132"/>
                      <a:pt x="390" y="189"/>
                      <a:pt x="390" y="252"/>
                    </a:cubicBezTo>
                    <a:lnTo>
                      <a:pt x="390" y="458"/>
                    </a:lnTo>
                    <a:cubicBezTo>
                      <a:pt x="354" y="486"/>
                      <a:pt x="354" y="542"/>
                      <a:pt x="354" y="578"/>
                    </a:cubicBezTo>
                    <a:cubicBezTo>
                      <a:pt x="354" y="663"/>
                      <a:pt x="390" y="783"/>
                      <a:pt x="446" y="840"/>
                    </a:cubicBezTo>
                    <a:cubicBezTo>
                      <a:pt x="390" y="868"/>
                      <a:pt x="390" y="896"/>
                      <a:pt x="354" y="932"/>
                    </a:cubicBezTo>
                    <a:cubicBezTo>
                      <a:pt x="326" y="988"/>
                      <a:pt x="354" y="1073"/>
                      <a:pt x="354" y="1137"/>
                    </a:cubicBezTo>
                    <a:cubicBezTo>
                      <a:pt x="390" y="1285"/>
                      <a:pt x="354" y="1398"/>
                      <a:pt x="298" y="1490"/>
                    </a:cubicBezTo>
                    <a:cubicBezTo>
                      <a:pt x="261" y="1545"/>
                      <a:pt x="198" y="1576"/>
                      <a:pt x="135" y="1576"/>
                    </a:cubicBezTo>
                    <a:cubicBezTo>
                      <a:pt x="100" y="1576"/>
                      <a:pt x="66" y="1567"/>
                      <a:pt x="36" y="1547"/>
                    </a:cubicBezTo>
                    <a:lnTo>
                      <a:pt x="0" y="1639"/>
                    </a:lnTo>
                    <a:cubicBezTo>
                      <a:pt x="36" y="1667"/>
                      <a:pt x="92" y="1667"/>
                      <a:pt x="121" y="1667"/>
                    </a:cubicBezTo>
                    <a:cubicBezTo>
                      <a:pt x="213" y="1667"/>
                      <a:pt x="326" y="1604"/>
                      <a:pt x="390" y="1519"/>
                    </a:cubicBezTo>
                    <a:cubicBezTo>
                      <a:pt x="446" y="1427"/>
                      <a:pt x="474" y="1314"/>
                      <a:pt x="446" y="1137"/>
                    </a:cubicBezTo>
                    <a:lnTo>
                      <a:pt x="446" y="1108"/>
                    </a:lnTo>
                    <a:lnTo>
                      <a:pt x="446" y="960"/>
                    </a:lnTo>
                    <a:cubicBezTo>
                      <a:pt x="446" y="932"/>
                      <a:pt x="474" y="932"/>
                      <a:pt x="503" y="896"/>
                    </a:cubicBezTo>
                    <a:lnTo>
                      <a:pt x="531" y="896"/>
                    </a:lnTo>
                    <a:lnTo>
                      <a:pt x="566" y="811"/>
                    </a:lnTo>
                    <a:lnTo>
                      <a:pt x="531" y="811"/>
                    </a:lnTo>
                    <a:cubicBezTo>
                      <a:pt x="474" y="783"/>
                      <a:pt x="446" y="691"/>
                      <a:pt x="446" y="578"/>
                    </a:cubicBezTo>
                    <a:cubicBezTo>
                      <a:pt x="446" y="542"/>
                      <a:pt x="446" y="514"/>
                      <a:pt x="474" y="458"/>
                    </a:cubicBezTo>
                    <a:lnTo>
                      <a:pt x="474" y="252"/>
                    </a:lnTo>
                    <a:cubicBezTo>
                      <a:pt x="474" y="160"/>
                      <a:pt x="418" y="76"/>
                      <a:pt x="354" y="47"/>
                    </a:cubicBezTo>
                    <a:cubicBezTo>
                      <a:pt x="314" y="22"/>
                      <a:pt x="288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2" name="Google Shape;1062;p42"/>
            <p:cNvGrpSpPr/>
            <p:nvPr/>
          </p:nvGrpSpPr>
          <p:grpSpPr>
            <a:xfrm>
              <a:off x="3990034" y="875479"/>
              <a:ext cx="568881" cy="224795"/>
              <a:chOff x="300879" y="4170864"/>
              <a:chExt cx="505357" cy="199693"/>
            </a:xfrm>
          </p:grpSpPr>
          <p:sp>
            <p:nvSpPr>
              <p:cNvPr id="1063" name="Google Shape;1063;p42"/>
              <p:cNvSpPr/>
              <p:nvPr/>
            </p:nvSpPr>
            <p:spPr>
              <a:xfrm>
                <a:off x="518149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2"/>
              <p:cNvSpPr/>
              <p:nvPr/>
            </p:nvSpPr>
            <p:spPr>
              <a:xfrm>
                <a:off x="568021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2"/>
              <p:cNvSpPr/>
              <p:nvPr/>
            </p:nvSpPr>
            <p:spPr>
              <a:xfrm>
                <a:off x="623794" y="4170864"/>
                <a:ext cx="64811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85" extrusionOk="0">
                    <a:moveTo>
                      <a:pt x="286" y="1"/>
                    </a:moveTo>
                    <a:cubicBezTo>
                      <a:pt x="268" y="1"/>
                      <a:pt x="251" y="5"/>
                      <a:pt x="234" y="16"/>
                    </a:cubicBezTo>
                    <a:lnTo>
                      <a:pt x="262" y="101"/>
                    </a:lnTo>
                    <a:lnTo>
                      <a:pt x="354" y="101"/>
                    </a:lnTo>
                    <a:cubicBezTo>
                      <a:pt x="383" y="157"/>
                      <a:pt x="411" y="221"/>
                      <a:pt x="439" y="278"/>
                    </a:cubicBezTo>
                    <a:cubicBezTo>
                      <a:pt x="439" y="334"/>
                      <a:pt x="411" y="398"/>
                      <a:pt x="411" y="483"/>
                    </a:cubicBezTo>
                    <a:cubicBezTo>
                      <a:pt x="411" y="511"/>
                      <a:pt x="383" y="575"/>
                      <a:pt x="383" y="631"/>
                    </a:cubicBezTo>
                    <a:cubicBezTo>
                      <a:pt x="383" y="723"/>
                      <a:pt x="411" y="836"/>
                      <a:pt x="467" y="900"/>
                    </a:cubicBezTo>
                    <a:cubicBezTo>
                      <a:pt x="439" y="928"/>
                      <a:pt x="411" y="957"/>
                      <a:pt x="411" y="985"/>
                    </a:cubicBezTo>
                    <a:cubicBezTo>
                      <a:pt x="383" y="1077"/>
                      <a:pt x="383" y="1134"/>
                      <a:pt x="383" y="1190"/>
                    </a:cubicBezTo>
                    <a:lnTo>
                      <a:pt x="411" y="1218"/>
                    </a:lnTo>
                    <a:cubicBezTo>
                      <a:pt x="411" y="1367"/>
                      <a:pt x="411" y="1487"/>
                      <a:pt x="354" y="1572"/>
                    </a:cubicBezTo>
                    <a:cubicBezTo>
                      <a:pt x="308" y="1639"/>
                      <a:pt x="218" y="1687"/>
                      <a:pt x="139" y="1687"/>
                    </a:cubicBezTo>
                    <a:cubicBezTo>
                      <a:pt x="109" y="1687"/>
                      <a:pt x="81" y="1680"/>
                      <a:pt x="57" y="1664"/>
                    </a:cubicBezTo>
                    <a:lnTo>
                      <a:pt x="1" y="1721"/>
                    </a:lnTo>
                    <a:cubicBezTo>
                      <a:pt x="57" y="1749"/>
                      <a:pt x="85" y="1784"/>
                      <a:pt x="142" y="1784"/>
                    </a:cubicBezTo>
                    <a:cubicBezTo>
                      <a:pt x="234" y="1784"/>
                      <a:pt x="354" y="1721"/>
                      <a:pt x="411" y="1636"/>
                    </a:cubicBezTo>
                    <a:cubicBezTo>
                      <a:pt x="467" y="1516"/>
                      <a:pt x="496" y="1395"/>
                      <a:pt x="467" y="1218"/>
                    </a:cubicBezTo>
                    <a:lnTo>
                      <a:pt x="467" y="1190"/>
                    </a:lnTo>
                    <a:lnTo>
                      <a:pt x="467" y="1013"/>
                    </a:lnTo>
                    <a:cubicBezTo>
                      <a:pt x="496" y="985"/>
                      <a:pt x="496" y="985"/>
                      <a:pt x="531" y="957"/>
                    </a:cubicBezTo>
                    <a:lnTo>
                      <a:pt x="588" y="957"/>
                    </a:lnTo>
                    <a:lnTo>
                      <a:pt x="616" y="865"/>
                    </a:lnTo>
                    <a:lnTo>
                      <a:pt x="588" y="865"/>
                    </a:lnTo>
                    <a:cubicBezTo>
                      <a:pt x="496" y="836"/>
                      <a:pt x="467" y="723"/>
                      <a:pt x="467" y="631"/>
                    </a:cubicBezTo>
                    <a:cubicBezTo>
                      <a:pt x="467" y="575"/>
                      <a:pt x="496" y="546"/>
                      <a:pt x="496" y="483"/>
                    </a:cubicBezTo>
                    <a:cubicBezTo>
                      <a:pt x="496" y="426"/>
                      <a:pt x="531" y="334"/>
                      <a:pt x="531" y="249"/>
                    </a:cubicBezTo>
                    <a:cubicBezTo>
                      <a:pt x="496" y="193"/>
                      <a:pt x="467" y="101"/>
                      <a:pt x="383" y="44"/>
                    </a:cubicBezTo>
                    <a:cubicBezTo>
                      <a:pt x="363" y="24"/>
                      <a:pt x="326" y="1"/>
                      <a:pt x="2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2"/>
              <p:cNvSpPr/>
              <p:nvPr/>
            </p:nvSpPr>
            <p:spPr>
              <a:xfrm>
                <a:off x="725748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93" y="0"/>
                    </a:moveTo>
                    <a:lnTo>
                      <a:pt x="1" y="29"/>
                    </a:lnTo>
                    <a:cubicBezTo>
                      <a:pt x="206" y="531"/>
                      <a:pt x="206" y="1090"/>
                      <a:pt x="1" y="1564"/>
                    </a:cubicBezTo>
                    <a:lnTo>
                      <a:pt x="93" y="1592"/>
                    </a:lnTo>
                    <a:cubicBezTo>
                      <a:pt x="298" y="1090"/>
                      <a:pt x="298" y="503"/>
                      <a:pt x="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2"/>
              <p:cNvSpPr/>
              <p:nvPr/>
            </p:nvSpPr>
            <p:spPr>
              <a:xfrm>
                <a:off x="765940" y="4175493"/>
                <a:ext cx="40296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121" y="0"/>
                    </a:moveTo>
                    <a:lnTo>
                      <a:pt x="29" y="28"/>
                    </a:lnTo>
                    <a:cubicBezTo>
                      <a:pt x="298" y="587"/>
                      <a:pt x="270" y="1266"/>
                      <a:pt x="1" y="1825"/>
                    </a:cubicBezTo>
                    <a:lnTo>
                      <a:pt x="64" y="1854"/>
                    </a:lnTo>
                    <a:cubicBezTo>
                      <a:pt x="383" y="1295"/>
                      <a:pt x="383" y="587"/>
                      <a:pt x="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2"/>
              <p:cNvSpPr/>
              <p:nvPr/>
            </p:nvSpPr>
            <p:spPr>
              <a:xfrm>
                <a:off x="419141" y="4170864"/>
                <a:ext cx="64916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785" extrusionOk="0">
                    <a:moveTo>
                      <a:pt x="331" y="1"/>
                    </a:moveTo>
                    <a:cubicBezTo>
                      <a:pt x="291" y="1"/>
                      <a:pt x="254" y="24"/>
                      <a:pt x="234" y="44"/>
                    </a:cubicBezTo>
                    <a:cubicBezTo>
                      <a:pt x="149" y="101"/>
                      <a:pt x="114" y="193"/>
                      <a:pt x="86" y="249"/>
                    </a:cubicBezTo>
                    <a:cubicBezTo>
                      <a:pt x="86" y="334"/>
                      <a:pt x="114" y="426"/>
                      <a:pt x="114" y="483"/>
                    </a:cubicBezTo>
                    <a:cubicBezTo>
                      <a:pt x="114" y="546"/>
                      <a:pt x="149" y="575"/>
                      <a:pt x="149" y="631"/>
                    </a:cubicBezTo>
                    <a:cubicBezTo>
                      <a:pt x="149" y="723"/>
                      <a:pt x="114" y="836"/>
                      <a:pt x="29" y="865"/>
                    </a:cubicBezTo>
                    <a:lnTo>
                      <a:pt x="1" y="865"/>
                    </a:lnTo>
                    <a:lnTo>
                      <a:pt x="29" y="957"/>
                    </a:lnTo>
                    <a:lnTo>
                      <a:pt x="86" y="957"/>
                    </a:lnTo>
                    <a:cubicBezTo>
                      <a:pt x="114" y="985"/>
                      <a:pt x="114" y="985"/>
                      <a:pt x="149" y="1013"/>
                    </a:cubicBezTo>
                    <a:lnTo>
                      <a:pt x="149" y="1190"/>
                    </a:lnTo>
                    <a:lnTo>
                      <a:pt x="114" y="1218"/>
                    </a:lnTo>
                    <a:cubicBezTo>
                      <a:pt x="114" y="1395"/>
                      <a:pt x="149" y="1516"/>
                      <a:pt x="206" y="1636"/>
                    </a:cubicBezTo>
                    <a:cubicBezTo>
                      <a:pt x="263" y="1721"/>
                      <a:pt x="383" y="1784"/>
                      <a:pt x="468" y="1784"/>
                    </a:cubicBezTo>
                    <a:cubicBezTo>
                      <a:pt x="531" y="1784"/>
                      <a:pt x="560" y="1749"/>
                      <a:pt x="616" y="1721"/>
                    </a:cubicBezTo>
                    <a:lnTo>
                      <a:pt x="560" y="1664"/>
                    </a:lnTo>
                    <a:cubicBezTo>
                      <a:pt x="534" y="1680"/>
                      <a:pt x="505" y="1687"/>
                      <a:pt x="475" y="1687"/>
                    </a:cubicBezTo>
                    <a:cubicBezTo>
                      <a:pt x="396" y="1687"/>
                      <a:pt x="309" y="1639"/>
                      <a:pt x="263" y="1572"/>
                    </a:cubicBezTo>
                    <a:cubicBezTo>
                      <a:pt x="206" y="1487"/>
                      <a:pt x="206" y="1367"/>
                      <a:pt x="206" y="1218"/>
                    </a:cubicBezTo>
                    <a:lnTo>
                      <a:pt x="234" y="1190"/>
                    </a:lnTo>
                    <a:cubicBezTo>
                      <a:pt x="234" y="1134"/>
                      <a:pt x="234" y="1077"/>
                      <a:pt x="206" y="985"/>
                    </a:cubicBezTo>
                    <a:cubicBezTo>
                      <a:pt x="206" y="957"/>
                      <a:pt x="178" y="928"/>
                      <a:pt x="149" y="900"/>
                    </a:cubicBezTo>
                    <a:cubicBezTo>
                      <a:pt x="206" y="836"/>
                      <a:pt x="234" y="723"/>
                      <a:pt x="234" y="631"/>
                    </a:cubicBezTo>
                    <a:cubicBezTo>
                      <a:pt x="234" y="575"/>
                      <a:pt x="206" y="511"/>
                      <a:pt x="206" y="483"/>
                    </a:cubicBezTo>
                    <a:cubicBezTo>
                      <a:pt x="206" y="398"/>
                      <a:pt x="178" y="334"/>
                      <a:pt x="178" y="278"/>
                    </a:cubicBezTo>
                    <a:cubicBezTo>
                      <a:pt x="206" y="221"/>
                      <a:pt x="234" y="157"/>
                      <a:pt x="263" y="101"/>
                    </a:cubicBezTo>
                    <a:lnTo>
                      <a:pt x="355" y="101"/>
                    </a:lnTo>
                    <a:lnTo>
                      <a:pt x="383" y="16"/>
                    </a:lnTo>
                    <a:cubicBezTo>
                      <a:pt x="366" y="5"/>
                      <a:pt x="348" y="1"/>
                      <a:pt x="3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2"/>
              <p:cNvSpPr/>
              <p:nvPr/>
            </p:nvSpPr>
            <p:spPr>
              <a:xfrm>
                <a:off x="350751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205" y="0"/>
                    </a:moveTo>
                    <a:cubicBezTo>
                      <a:pt x="0" y="503"/>
                      <a:pt x="0" y="1090"/>
                      <a:pt x="205" y="1592"/>
                    </a:cubicBezTo>
                    <a:lnTo>
                      <a:pt x="297" y="1564"/>
                    </a:lnTo>
                    <a:cubicBezTo>
                      <a:pt x="92" y="1090"/>
                      <a:pt x="92" y="531"/>
                      <a:pt x="297" y="29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2"/>
              <p:cNvSpPr/>
              <p:nvPr/>
            </p:nvSpPr>
            <p:spPr>
              <a:xfrm>
                <a:off x="300879" y="4175493"/>
                <a:ext cx="41033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854" extrusionOk="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0" y="587"/>
                      <a:pt x="0" y="1295"/>
                      <a:pt x="325" y="1854"/>
                    </a:cubicBezTo>
                    <a:lnTo>
                      <a:pt x="389" y="1825"/>
                    </a:lnTo>
                    <a:cubicBezTo>
                      <a:pt x="120" y="1266"/>
                      <a:pt x="92" y="587"/>
                      <a:pt x="354" y="2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12558A1-BF64-94CA-26BE-C2DC42C8EB0B}"/>
              </a:ext>
            </a:extLst>
          </p:cNvPr>
          <p:cNvSpPr/>
          <p:nvPr/>
        </p:nvSpPr>
        <p:spPr>
          <a:xfrm>
            <a:off x="7256518" y="907838"/>
            <a:ext cx="1281120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/>
                </a:solidFill>
              </a:rPr>
              <a:t>sectors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391444-C016-5D38-35CA-7308612C22D4}"/>
              </a:ext>
            </a:extLst>
          </p:cNvPr>
          <p:cNvSpPr/>
          <p:nvPr/>
        </p:nvSpPr>
        <p:spPr>
          <a:xfrm>
            <a:off x="1540902" y="2969951"/>
            <a:ext cx="1010366" cy="7286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63FDD0-D6CC-A089-91CD-DDFB1004FD78}"/>
              </a:ext>
            </a:extLst>
          </p:cNvPr>
          <p:cNvSpPr/>
          <p:nvPr/>
        </p:nvSpPr>
        <p:spPr>
          <a:xfrm>
            <a:off x="2551268" y="2969951"/>
            <a:ext cx="1010366" cy="7286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482109-9C90-80B0-8E77-80BD7461DB2B}"/>
              </a:ext>
            </a:extLst>
          </p:cNvPr>
          <p:cNvSpPr/>
          <p:nvPr/>
        </p:nvSpPr>
        <p:spPr>
          <a:xfrm>
            <a:off x="3561634" y="2969951"/>
            <a:ext cx="1010366" cy="7286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8A6036-59A6-46CC-B8A6-51699C70D99A}"/>
              </a:ext>
            </a:extLst>
          </p:cNvPr>
          <p:cNvSpPr/>
          <p:nvPr/>
        </p:nvSpPr>
        <p:spPr>
          <a:xfrm>
            <a:off x="4572000" y="2969951"/>
            <a:ext cx="1010366" cy="7286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C9F30D-83FE-87B1-34A2-15821A690DD5}"/>
              </a:ext>
            </a:extLst>
          </p:cNvPr>
          <p:cNvSpPr/>
          <p:nvPr/>
        </p:nvSpPr>
        <p:spPr>
          <a:xfrm>
            <a:off x="6592732" y="2969951"/>
            <a:ext cx="1010366" cy="7286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4357064-B89C-E995-0555-6D718BDF0AE6}"/>
              </a:ext>
            </a:extLst>
          </p:cNvPr>
          <p:cNvSpPr/>
          <p:nvPr/>
        </p:nvSpPr>
        <p:spPr>
          <a:xfrm>
            <a:off x="6016110" y="3262843"/>
            <a:ext cx="142875" cy="142875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0503C8D-F6A0-112B-1589-D261CB3C5FE6}"/>
              </a:ext>
            </a:extLst>
          </p:cNvPr>
          <p:cNvSpPr/>
          <p:nvPr/>
        </p:nvSpPr>
        <p:spPr>
          <a:xfrm>
            <a:off x="6304421" y="3262843"/>
            <a:ext cx="142875" cy="142875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B6778DB-025B-0501-8C1F-76F8C9FDD98A}"/>
              </a:ext>
            </a:extLst>
          </p:cNvPr>
          <p:cNvSpPr/>
          <p:nvPr/>
        </p:nvSpPr>
        <p:spPr>
          <a:xfrm>
            <a:off x="5727799" y="3262843"/>
            <a:ext cx="142875" cy="142875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7794AA-130E-8FC8-D6FC-252EBF8A4AAA}"/>
              </a:ext>
            </a:extLst>
          </p:cNvPr>
          <p:cNvSpPr/>
          <p:nvPr/>
        </p:nvSpPr>
        <p:spPr>
          <a:xfrm>
            <a:off x="7603098" y="2969948"/>
            <a:ext cx="1010366" cy="7286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CC7FD34-D459-472C-CE1A-58C779BB9BDD}"/>
              </a:ext>
            </a:extLst>
          </p:cNvPr>
          <p:cNvSpPr/>
          <p:nvPr/>
        </p:nvSpPr>
        <p:spPr>
          <a:xfrm>
            <a:off x="530536" y="2969948"/>
            <a:ext cx="1010366" cy="7286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FCFB91-39D0-E8EB-8DA6-92B6BA1F52A0}"/>
              </a:ext>
            </a:extLst>
          </p:cNvPr>
          <p:cNvSpPr txBox="1"/>
          <p:nvPr/>
        </p:nvSpPr>
        <p:spPr>
          <a:xfrm>
            <a:off x="649901" y="3067463"/>
            <a:ext cx="815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512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bytes</a:t>
            </a:r>
          </a:p>
        </p:txBody>
      </p:sp>
      <p:sp>
        <p:nvSpPr>
          <p:cNvPr id="24" name="Google Shape;1052;p42">
            <a:extLst>
              <a:ext uri="{FF2B5EF4-FFF2-40B4-BE49-F238E27FC236}">
                <a16:creationId xmlns:a16="http://schemas.microsoft.com/office/drawing/2014/main" id="{18958CBE-A6D8-FD9C-CDC5-721B96FE44CA}"/>
              </a:ext>
            </a:extLst>
          </p:cNvPr>
          <p:cNvSpPr txBox="1">
            <a:spLocks/>
          </p:cNvSpPr>
          <p:nvPr/>
        </p:nvSpPr>
        <p:spPr>
          <a:xfrm>
            <a:off x="1057898" y="1369506"/>
            <a:ext cx="7366101" cy="39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All sectors are the same size, 512 bytes, on practically all FAT file systems.</a:t>
            </a:r>
          </a:p>
        </p:txBody>
      </p:sp>
      <p:sp>
        <p:nvSpPr>
          <p:cNvPr id="25" name="Google Shape;1052;p42">
            <a:extLst>
              <a:ext uri="{FF2B5EF4-FFF2-40B4-BE49-F238E27FC236}">
                <a16:creationId xmlns:a16="http://schemas.microsoft.com/office/drawing/2014/main" id="{619A5243-4A70-99DC-DE86-FEB98FEC0AA5}"/>
              </a:ext>
            </a:extLst>
          </p:cNvPr>
          <p:cNvSpPr txBox="1">
            <a:spLocks/>
          </p:cNvSpPr>
          <p:nvPr/>
        </p:nvSpPr>
        <p:spPr>
          <a:xfrm>
            <a:off x="1057898" y="1767356"/>
            <a:ext cx="7366101" cy="39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All disks using the FAT file system are divided into several basic areas.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72918C-E02D-E98F-7B71-7A1CA6C3FEC2}"/>
              </a:ext>
            </a:extLst>
          </p:cNvPr>
          <p:cNvSpPr/>
          <p:nvPr/>
        </p:nvSpPr>
        <p:spPr>
          <a:xfrm>
            <a:off x="530532" y="2969939"/>
            <a:ext cx="1010366" cy="7286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Reserved Sectors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9790D-B3B6-3ECD-6A1E-C8E7F05EA2AB}"/>
              </a:ext>
            </a:extLst>
          </p:cNvPr>
          <p:cNvSpPr/>
          <p:nvPr/>
        </p:nvSpPr>
        <p:spPr>
          <a:xfrm>
            <a:off x="-2212253" y="2236825"/>
            <a:ext cx="2020730" cy="728663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Allocation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575B0E-28E5-19BB-104C-B85E195B2C97}"/>
              </a:ext>
            </a:extLst>
          </p:cNvPr>
          <p:cNvSpPr/>
          <p:nvPr/>
        </p:nvSpPr>
        <p:spPr>
          <a:xfrm>
            <a:off x="3561634" y="2969942"/>
            <a:ext cx="2020732" cy="728663"/>
          </a:xfrm>
          <a:prstGeom prst="rect">
            <a:avLst/>
          </a:prstGeom>
          <a:solidFill>
            <a:srgbClr val="F9FDE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Root Directory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449C97-257D-027B-6450-278DD56575E1}"/>
              </a:ext>
            </a:extLst>
          </p:cNvPr>
          <p:cNvSpPr/>
          <p:nvPr/>
        </p:nvSpPr>
        <p:spPr>
          <a:xfrm>
            <a:off x="5582364" y="2969939"/>
            <a:ext cx="3031100" cy="728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Area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8" name="Section Zoom 7">
                <a:extLst>
                  <a:ext uri="{FF2B5EF4-FFF2-40B4-BE49-F238E27FC236}">
                    <a16:creationId xmlns:a16="http://schemas.microsoft.com/office/drawing/2014/main" id="{02B4C734-F8C0-42E0-A3DB-82A4DC01975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33053"/>
                  </p:ext>
                </p:extLst>
              </p:nvPr>
            </p:nvGraphicFramePr>
            <p:xfrm>
              <a:off x="1540899" y="2951517"/>
              <a:ext cx="2020730" cy="777240"/>
            </p:xfrm>
            <a:graphic>
              <a:graphicData uri="http://schemas.microsoft.com/office/powerpoint/2016/sectionzoom">
                <psez:sectionZm>
                  <psez:sectionZmObj sectionId="{48A6E26E-23A1-4D91-A5A7-9229A5D39AE6}">
                    <psez:zmPr id="{681BE05D-FF67-47C7-B5E9-EC044F491125}" returnToParent="0" imageType="cover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20730" cy="77724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8" name="Section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2B4C734-F8C0-42E0-A3DB-82A4DC0197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0899" y="2951517"/>
                <a:ext cx="2020730" cy="77724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307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75000"/>
                  </a:schemeClr>
                </a:solidFill>
              </a:rPr>
              <a:t>File Allocation Tables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Google Shape;1052;p42">
            <a:extLst>
              <a:ext uri="{FF2B5EF4-FFF2-40B4-BE49-F238E27FC236}">
                <a16:creationId xmlns:a16="http://schemas.microsoft.com/office/drawing/2014/main" id="{7F90202F-6F4C-A851-249C-A05703EE4B68}"/>
              </a:ext>
            </a:extLst>
          </p:cNvPr>
          <p:cNvSpPr txBox="1">
            <a:spLocks/>
          </p:cNvSpPr>
          <p:nvPr/>
        </p:nvSpPr>
        <p:spPr>
          <a:xfrm>
            <a:off x="1057899" y="971654"/>
            <a:ext cx="7366101" cy="1133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" dirty="0"/>
              <a:t>The FAT is a data structure that maps the data sectors of disk. It is similar to an array of </a:t>
            </a:r>
            <a:r>
              <a:rPr lang="en" b="1" dirty="0">
                <a:solidFill>
                  <a:srgbClr val="00B050"/>
                </a:solidFill>
              </a:rPr>
              <a:t>FAT entries </a:t>
            </a:r>
            <a:r>
              <a:rPr lang="en" dirty="0"/>
              <a:t>and each entry in the FAT corresponds to a cluster in Data Area. Entry N relates to cluster N.</a:t>
            </a:r>
          </a:p>
          <a:p>
            <a:pPr marL="0" indent="0" algn="l"/>
            <a:r>
              <a:rPr lang="en" dirty="0"/>
              <a:t>Each entry contains a value which is the number of the cluster that follows this one in a file.</a:t>
            </a:r>
            <a:endParaRPr lang="en" b="1" dirty="0">
              <a:solidFill>
                <a:srgbClr val="00B050"/>
              </a:solidFill>
            </a:endParaRPr>
          </a:p>
          <a:p>
            <a:pPr marL="0" indent="0" algn="l"/>
            <a:endParaRPr lang="en" b="1" dirty="0">
              <a:solidFill>
                <a:srgbClr val="00B05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F87FDD-93FA-77E5-49E9-3B4500B08CBD}"/>
              </a:ext>
            </a:extLst>
          </p:cNvPr>
          <p:cNvSpPr/>
          <p:nvPr/>
        </p:nvSpPr>
        <p:spPr>
          <a:xfrm>
            <a:off x="1511404" y="2260884"/>
            <a:ext cx="6002899" cy="154504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File Allocation Tables</a:t>
            </a:r>
          </a:p>
          <a:p>
            <a:pPr algn="ctr"/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96C5EA9-C35B-880C-5EB4-5ECAA803B981}"/>
              </a:ext>
            </a:extLst>
          </p:cNvPr>
          <p:cNvSpPr/>
          <p:nvPr/>
        </p:nvSpPr>
        <p:spPr>
          <a:xfrm>
            <a:off x="6153613" y="3281005"/>
            <a:ext cx="656304" cy="454265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0xFFF</a:t>
            </a:r>
          </a:p>
        </p:txBody>
      </p:sp>
      <p:grpSp>
        <p:nvGrpSpPr>
          <p:cNvPr id="1353" name="Group 1352">
            <a:extLst>
              <a:ext uri="{FF2B5EF4-FFF2-40B4-BE49-F238E27FC236}">
                <a16:creationId xmlns:a16="http://schemas.microsoft.com/office/drawing/2014/main" id="{D8DF3839-3EA3-518F-DF08-9CA1A9C1B0A6}"/>
              </a:ext>
            </a:extLst>
          </p:cNvPr>
          <p:cNvGrpSpPr/>
          <p:nvPr/>
        </p:nvGrpSpPr>
        <p:grpSpPr>
          <a:xfrm>
            <a:off x="1559485" y="2819340"/>
            <a:ext cx="656304" cy="915930"/>
            <a:chOff x="1588982" y="2712023"/>
            <a:chExt cx="656304" cy="91593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B21CB13-6383-7CAE-FB39-F9EEC3CD849B}"/>
                </a:ext>
              </a:extLst>
            </p:cNvPr>
            <p:cNvSpPr/>
            <p:nvPr/>
          </p:nvSpPr>
          <p:spPr>
            <a:xfrm>
              <a:off x="1588982" y="3173688"/>
              <a:ext cx="656304" cy="45426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962544-0AD1-5D44-C40E-EFD3A234C17A}"/>
                </a:ext>
              </a:extLst>
            </p:cNvPr>
            <p:cNvSpPr/>
            <p:nvPr/>
          </p:nvSpPr>
          <p:spPr>
            <a:xfrm>
              <a:off x="1739041" y="2712023"/>
              <a:ext cx="35618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12700">
                    <a:solidFill>
                      <a:srgbClr val="00B050"/>
                    </a:solidFill>
                    <a:prstDash val="solid"/>
                  </a:ln>
                  <a:solidFill>
                    <a:srgbClr val="92D050"/>
                  </a:solidFill>
                  <a:effectLst/>
                </a:rPr>
                <a:t>0</a:t>
              </a:r>
            </a:p>
          </p:txBody>
        </p:sp>
      </p:grp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B09B570E-EC7D-6B30-A6F2-3AC968C12225}"/>
              </a:ext>
            </a:extLst>
          </p:cNvPr>
          <p:cNvSpPr/>
          <p:nvPr/>
        </p:nvSpPr>
        <p:spPr>
          <a:xfrm>
            <a:off x="5781368" y="3463892"/>
            <a:ext cx="88490" cy="8849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2A28EECD-F645-BE06-A9ED-20E2B9A951E2}"/>
              </a:ext>
            </a:extLst>
          </p:cNvPr>
          <p:cNvSpPr/>
          <p:nvPr/>
        </p:nvSpPr>
        <p:spPr>
          <a:xfrm>
            <a:off x="5967490" y="3463892"/>
            <a:ext cx="88490" cy="8849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B8A7496A-4BDF-A4E6-3E7E-C5703B1B5416}"/>
              </a:ext>
            </a:extLst>
          </p:cNvPr>
          <p:cNvSpPr/>
          <p:nvPr/>
        </p:nvSpPr>
        <p:spPr>
          <a:xfrm>
            <a:off x="5594941" y="3463892"/>
            <a:ext cx="88490" cy="8849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4" name="Group 1353">
            <a:extLst>
              <a:ext uri="{FF2B5EF4-FFF2-40B4-BE49-F238E27FC236}">
                <a16:creationId xmlns:a16="http://schemas.microsoft.com/office/drawing/2014/main" id="{6686F8EF-F692-12D0-8C3E-FC042592DAC6}"/>
              </a:ext>
            </a:extLst>
          </p:cNvPr>
          <p:cNvGrpSpPr/>
          <p:nvPr/>
        </p:nvGrpSpPr>
        <p:grpSpPr>
          <a:xfrm>
            <a:off x="2215789" y="2819340"/>
            <a:ext cx="656304" cy="915930"/>
            <a:chOff x="2245286" y="2712023"/>
            <a:chExt cx="656304" cy="91593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389F52C-5067-01E8-7A4A-61B3EC06BF8A}"/>
                </a:ext>
              </a:extLst>
            </p:cNvPr>
            <p:cNvSpPr/>
            <p:nvPr/>
          </p:nvSpPr>
          <p:spPr>
            <a:xfrm>
              <a:off x="2245286" y="3173688"/>
              <a:ext cx="656304" cy="45426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B56CF8E-CA72-B20B-6A1C-2170B3C6C325}"/>
                </a:ext>
              </a:extLst>
            </p:cNvPr>
            <p:cNvSpPr/>
            <p:nvPr/>
          </p:nvSpPr>
          <p:spPr>
            <a:xfrm>
              <a:off x="2391351" y="2712023"/>
              <a:ext cx="35618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12700">
                    <a:solidFill>
                      <a:srgbClr val="00B050"/>
                    </a:solidFill>
                    <a:prstDash val="solid"/>
                  </a:ln>
                  <a:solidFill>
                    <a:srgbClr val="92D050"/>
                  </a:solidFill>
                </a:rPr>
                <a:t>1</a:t>
              </a:r>
              <a:endParaRPr lang="en-US" sz="2400" b="1" cap="none" spc="0" dirty="0">
                <a:ln w="12700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/>
              </a:endParaRPr>
            </a:p>
          </p:txBody>
        </p:sp>
      </p:grpSp>
      <p:grpSp>
        <p:nvGrpSpPr>
          <p:cNvPr id="1355" name="Group 1354">
            <a:extLst>
              <a:ext uri="{FF2B5EF4-FFF2-40B4-BE49-F238E27FC236}">
                <a16:creationId xmlns:a16="http://schemas.microsoft.com/office/drawing/2014/main" id="{4E00C31D-611A-38C7-A259-DD25D5FD4962}"/>
              </a:ext>
            </a:extLst>
          </p:cNvPr>
          <p:cNvGrpSpPr/>
          <p:nvPr/>
        </p:nvGrpSpPr>
        <p:grpSpPr>
          <a:xfrm>
            <a:off x="2872093" y="2819340"/>
            <a:ext cx="656304" cy="915930"/>
            <a:chOff x="2901590" y="2712023"/>
            <a:chExt cx="656304" cy="91593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FB75E08-CC4B-2819-9BC0-A4E32D6CB0D2}"/>
                </a:ext>
              </a:extLst>
            </p:cNvPr>
            <p:cNvSpPr/>
            <p:nvPr/>
          </p:nvSpPr>
          <p:spPr>
            <a:xfrm>
              <a:off x="2901590" y="3173688"/>
              <a:ext cx="656304" cy="45426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0x004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C78502E-D700-3FBD-1B72-956BFBEB93E5}"/>
                </a:ext>
              </a:extLst>
            </p:cNvPr>
            <p:cNvSpPr/>
            <p:nvPr/>
          </p:nvSpPr>
          <p:spPr>
            <a:xfrm>
              <a:off x="3043661" y="2712023"/>
              <a:ext cx="35618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12700">
                    <a:solidFill>
                      <a:srgbClr val="00B050"/>
                    </a:solidFill>
                    <a:prstDash val="solid"/>
                  </a:ln>
                  <a:solidFill>
                    <a:srgbClr val="92D050"/>
                  </a:solidFill>
                </a:rPr>
                <a:t>2</a:t>
              </a:r>
              <a:endParaRPr lang="en-US" sz="2400" b="1" cap="none" spc="0" dirty="0">
                <a:ln w="12700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/>
              </a:endParaRPr>
            </a:p>
          </p:txBody>
        </p:sp>
      </p:grpSp>
      <p:grpSp>
        <p:nvGrpSpPr>
          <p:cNvPr id="1356" name="Group 1355">
            <a:extLst>
              <a:ext uri="{FF2B5EF4-FFF2-40B4-BE49-F238E27FC236}">
                <a16:creationId xmlns:a16="http://schemas.microsoft.com/office/drawing/2014/main" id="{D505A273-E11B-F488-5A40-276A3491D439}"/>
              </a:ext>
            </a:extLst>
          </p:cNvPr>
          <p:cNvGrpSpPr/>
          <p:nvPr/>
        </p:nvGrpSpPr>
        <p:grpSpPr>
          <a:xfrm>
            <a:off x="3528397" y="2819340"/>
            <a:ext cx="656304" cy="915930"/>
            <a:chOff x="3557894" y="2712023"/>
            <a:chExt cx="656304" cy="91593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D6C18A1-3602-DFAA-B4D2-9D3F604AE6E4}"/>
                </a:ext>
              </a:extLst>
            </p:cNvPr>
            <p:cNvSpPr/>
            <p:nvPr/>
          </p:nvSpPr>
          <p:spPr>
            <a:xfrm>
              <a:off x="3557894" y="3173688"/>
              <a:ext cx="656304" cy="45426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…</a:t>
              </a:r>
            </a:p>
          </p:txBody>
        </p:sp>
        <p:sp>
          <p:nvSpPr>
            <p:cNvPr id="1347" name="Rectangle 1346">
              <a:extLst>
                <a:ext uri="{FF2B5EF4-FFF2-40B4-BE49-F238E27FC236}">
                  <a16:creationId xmlns:a16="http://schemas.microsoft.com/office/drawing/2014/main" id="{B7C489E2-9F99-86D4-65A6-A716C53C3A38}"/>
                </a:ext>
              </a:extLst>
            </p:cNvPr>
            <p:cNvSpPr/>
            <p:nvPr/>
          </p:nvSpPr>
          <p:spPr>
            <a:xfrm>
              <a:off x="3695971" y="2712023"/>
              <a:ext cx="35618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12700">
                    <a:solidFill>
                      <a:srgbClr val="00B050"/>
                    </a:solidFill>
                    <a:prstDash val="solid"/>
                  </a:ln>
                  <a:solidFill>
                    <a:srgbClr val="92D050"/>
                  </a:solidFill>
                </a:rPr>
                <a:t>3</a:t>
              </a:r>
              <a:endParaRPr lang="en-US" sz="2400" b="1" cap="none" spc="0" dirty="0">
                <a:ln w="12700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/>
              </a:endParaRPr>
            </a:p>
          </p:txBody>
        </p:sp>
      </p:grpSp>
      <p:grpSp>
        <p:nvGrpSpPr>
          <p:cNvPr id="1357" name="Group 1356">
            <a:extLst>
              <a:ext uri="{FF2B5EF4-FFF2-40B4-BE49-F238E27FC236}">
                <a16:creationId xmlns:a16="http://schemas.microsoft.com/office/drawing/2014/main" id="{A5620F73-A479-98B4-C247-2675C6337D62}"/>
              </a:ext>
            </a:extLst>
          </p:cNvPr>
          <p:cNvGrpSpPr/>
          <p:nvPr/>
        </p:nvGrpSpPr>
        <p:grpSpPr>
          <a:xfrm>
            <a:off x="4184701" y="2819340"/>
            <a:ext cx="656304" cy="915930"/>
            <a:chOff x="4214198" y="2712023"/>
            <a:chExt cx="656304" cy="91593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D67EB5B-2CFD-3297-68B5-6DC4A8B3F274}"/>
                </a:ext>
              </a:extLst>
            </p:cNvPr>
            <p:cNvSpPr/>
            <p:nvPr/>
          </p:nvSpPr>
          <p:spPr>
            <a:xfrm>
              <a:off x="4214198" y="3173688"/>
              <a:ext cx="656304" cy="45426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0xFFF</a:t>
              </a:r>
            </a:p>
          </p:txBody>
        </p:sp>
        <p:sp>
          <p:nvSpPr>
            <p:cNvPr id="1348" name="Rectangle 1347">
              <a:extLst>
                <a:ext uri="{FF2B5EF4-FFF2-40B4-BE49-F238E27FC236}">
                  <a16:creationId xmlns:a16="http://schemas.microsoft.com/office/drawing/2014/main" id="{A84DC025-ADDA-6706-61D7-CA5459E47A4E}"/>
                </a:ext>
              </a:extLst>
            </p:cNvPr>
            <p:cNvSpPr/>
            <p:nvPr/>
          </p:nvSpPr>
          <p:spPr>
            <a:xfrm>
              <a:off x="4348281" y="2712023"/>
              <a:ext cx="35618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12700">
                    <a:solidFill>
                      <a:srgbClr val="00B050"/>
                    </a:solidFill>
                    <a:prstDash val="solid"/>
                  </a:ln>
                  <a:solidFill>
                    <a:srgbClr val="92D050"/>
                  </a:solidFill>
                </a:rPr>
                <a:t>4</a:t>
              </a:r>
              <a:endParaRPr lang="en-US" sz="2400" b="1" cap="none" spc="0" dirty="0">
                <a:ln w="12700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/>
              </a:endParaRPr>
            </a:p>
          </p:txBody>
        </p:sp>
      </p:grpSp>
      <p:grpSp>
        <p:nvGrpSpPr>
          <p:cNvPr id="1358" name="Group 1357">
            <a:extLst>
              <a:ext uri="{FF2B5EF4-FFF2-40B4-BE49-F238E27FC236}">
                <a16:creationId xmlns:a16="http://schemas.microsoft.com/office/drawing/2014/main" id="{F8ACBE36-396D-7030-34B4-F03CD4C90BD7}"/>
              </a:ext>
            </a:extLst>
          </p:cNvPr>
          <p:cNvGrpSpPr/>
          <p:nvPr/>
        </p:nvGrpSpPr>
        <p:grpSpPr>
          <a:xfrm>
            <a:off x="4841005" y="2819340"/>
            <a:ext cx="656304" cy="915930"/>
            <a:chOff x="4870502" y="2712023"/>
            <a:chExt cx="656304" cy="91593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7201370-1B3F-E1E3-127D-10D829286F9D}"/>
                </a:ext>
              </a:extLst>
            </p:cNvPr>
            <p:cNvSpPr/>
            <p:nvPr/>
          </p:nvSpPr>
          <p:spPr>
            <a:xfrm>
              <a:off x="4870502" y="3173688"/>
              <a:ext cx="656304" cy="45426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0x00C</a:t>
              </a:r>
            </a:p>
          </p:txBody>
        </p:sp>
        <p:sp>
          <p:nvSpPr>
            <p:cNvPr id="1349" name="Rectangle 1348">
              <a:extLst>
                <a:ext uri="{FF2B5EF4-FFF2-40B4-BE49-F238E27FC236}">
                  <a16:creationId xmlns:a16="http://schemas.microsoft.com/office/drawing/2014/main" id="{B3C8889A-CFEE-0877-369D-D3953E1FB18A}"/>
                </a:ext>
              </a:extLst>
            </p:cNvPr>
            <p:cNvSpPr/>
            <p:nvPr/>
          </p:nvSpPr>
          <p:spPr>
            <a:xfrm>
              <a:off x="5000591" y="2712023"/>
              <a:ext cx="35618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12700">
                    <a:solidFill>
                      <a:srgbClr val="00B050"/>
                    </a:solidFill>
                    <a:prstDash val="solid"/>
                  </a:ln>
                  <a:solidFill>
                    <a:srgbClr val="92D050"/>
                  </a:solidFill>
                </a:rPr>
                <a:t>5</a:t>
              </a:r>
              <a:endParaRPr lang="en-US" sz="2400" b="1" cap="none" spc="0" dirty="0">
                <a:ln w="12700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/>
              </a:endParaRPr>
            </a:p>
          </p:txBody>
        </p:sp>
      </p:grpSp>
      <p:grpSp>
        <p:nvGrpSpPr>
          <p:cNvPr id="1359" name="Group 1358">
            <a:extLst>
              <a:ext uri="{FF2B5EF4-FFF2-40B4-BE49-F238E27FC236}">
                <a16:creationId xmlns:a16="http://schemas.microsoft.com/office/drawing/2014/main" id="{7084CFDA-9F87-888F-96E7-FFA7AA900281}"/>
              </a:ext>
            </a:extLst>
          </p:cNvPr>
          <p:cNvGrpSpPr/>
          <p:nvPr/>
        </p:nvGrpSpPr>
        <p:grpSpPr>
          <a:xfrm>
            <a:off x="6809917" y="2819340"/>
            <a:ext cx="656304" cy="915930"/>
            <a:chOff x="6839414" y="2712023"/>
            <a:chExt cx="656304" cy="91593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3B39C53-6092-E65A-6400-1BB5EF4D415B}"/>
                </a:ext>
              </a:extLst>
            </p:cNvPr>
            <p:cNvSpPr/>
            <p:nvPr/>
          </p:nvSpPr>
          <p:spPr>
            <a:xfrm>
              <a:off x="6839414" y="3173688"/>
              <a:ext cx="656304" cy="454265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2" name="Rectangle 1351">
              <a:extLst>
                <a:ext uri="{FF2B5EF4-FFF2-40B4-BE49-F238E27FC236}">
                  <a16:creationId xmlns:a16="http://schemas.microsoft.com/office/drawing/2014/main" id="{5AA1752F-340C-8770-3DF6-0F4F413E8ADC}"/>
                </a:ext>
              </a:extLst>
            </p:cNvPr>
            <p:cNvSpPr/>
            <p:nvPr/>
          </p:nvSpPr>
          <p:spPr>
            <a:xfrm>
              <a:off x="6949506" y="2712023"/>
              <a:ext cx="37221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12700">
                    <a:solidFill>
                      <a:srgbClr val="00B050"/>
                    </a:solidFill>
                    <a:prstDash val="solid"/>
                  </a:ln>
                  <a:solidFill>
                    <a:srgbClr val="92D050"/>
                  </a:solidFill>
                </a:rPr>
                <a:t>n</a:t>
              </a:r>
              <a:endParaRPr lang="en-US" sz="2400" b="1" cap="none" spc="0" dirty="0">
                <a:ln w="12700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/>
              </a:endParaRPr>
            </a:p>
          </p:txBody>
        </p:sp>
      </p:grpSp>
      <p:sp>
        <p:nvSpPr>
          <p:cNvPr id="1360" name="Google Shape;1052;p42">
            <a:extLst>
              <a:ext uri="{FF2B5EF4-FFF2-40B4-BE49-F238E27FC236}">
                <a16:creationId xmlns:a16="http://schemas.microsoft.com/office/drawing/2014/main" id="{542A776A-5570-A59A-0612-338146E1AE1D}"/>
              </a:ext>
            </a:extLst>
          </p:cNvPr>
          <p:cNvSpPr txBox="1">
            <a:spLocks/>
          </p:cNvSpPr>
          <p:nvPr/>
        </p:nvSpPr>
        <p:spPr>
          <a:xfrm>
            <a:off x="739290" y="3961232"/>
            <a:ext cx="2952998" cy="60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dirty="0"/>
              <a:t>The first two entries (entry 0 and 1) store special values</a:t>
            </a:r>
          </a:p>
        </p:txBody>
      </p:sp>
      <p:sp>
        <p:nvSpPr>
          <p:cNvPr id="1362" name="Google Shape;1052;p42">
            <a:extLst>
              <a:ext uri="{FF2B5EF4-FFF2-40B4-BE49-F238E27FC236}">
                <a16:creationId xmlns:a16="http://schemas.microsoft.com/office/drawing/2014/main" id="{5E5CD82E-FE28-7B36-AADA-C9352ECB8363}"/>
              </a:ext>
            </a:extLst>
          </p:cNvPr>
          <p:cNvSpPr txBox="1">
            <a:spLocks/>
          </p:cNvSpPr>
          <p:nvPr/>
        </p:nvSpPr>
        <p:spPr>
          <a:xfrm>
            <a:off x="5005266" y="3961232"/>
            <a:ext cx="2952998" cy="60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dirty="0"/>
              <a:t>Value = 0xFFF means there are no more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3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23" grpId="0" animBg="1"/>
      <p:bldP spid="27" grpId="0" animBg="1"/>
      <p:bldP spid="28" grpId="0" animBg="1"/>
      <p:bldP spid="29" grpId="0" animBg="1"/>
      <p:bldP spid="1360" grpId="0"/>
      <p:bldP spid="1362" grpId="0"/>
    </p:bldLst>
  </p:timing>
</p:sld>
</file>

<file path=ppt/theme/theme1.xml><?xml version="1.0" encoding="utf-8"?>
<a:theme xmlns:a="http://schemas.openxmlformats.org/drawingml/2006/main" name="Brackets Lesson for Coding and Programming by Slidesgo">
  <a:themeElements>
    <a:clrScheme name="Simple Light">
      <a:dk1>
        <a:srgbClr val="383838"/>
      </a:dk1>
      <a:lt1>
        <a:srgbClr val="F9F9F9"/>
      </a:lt1>
      <a:dk2>
        <a:srgbClr val="FFE3E3"/>
      </a:dk2>
      <a:lt2>
        <a:srgbClr val="FF807D"/>
      </a:lt2>
      <a:accent1>
        <a:srgbClr val="FF6E6B"/>
      </a:accent1>
      <a:accent2>
        <a:srgbClr val="E95856"/>
      </a:accent2>
      <a:accent3>
        <a:srgbClr val="ABC8F4"/>
      </a:accent3>
      <a:accent4>
        <a:srgbClr val="2E7DF4"/>
      </a:accent4>
      <a:accent5>
        <a:srgbClr val="0E66EB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1286</Words>
  <Application>Microsoft Office PowerPoint</Application>
  <PresentationFormat>On-screen Show (16:9)</PresentationFormat>
  <Paragraphs>218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Poppins</vt:lpstr>
      <vt:lpstr>Lato</vt:lpstr>
      <vt:lpstr>Bebas Neue</vt:lpstr>
      <vt:lpstr>DM Sans</vt:lpstr>
      <vt:lpstr>Arial</vt:lpstr>
      <vt:lpstr>Anaheim</vt:lpstr>
      <vt:lpstr>Lato Light</vt:lpstr>
      <vt:lpstr>Nunito Light</vt:lpstr>
      <vt:lpstr>Brackets Lesson for Coding and Programming by Slidesgo</vt:lpstr>
      <vt:lpstr>The FAT file system Introduction and Coding</vt:lpstr>
      <vt:lpstr>TEAM MEMBERS</vt:lpstr>
      <vt:lpstr>ASSIGN WORK</vt:lpstr>
      <vt:lpstr>About FAT file</vt:lpstr>
      <vt:lpstr>What is the FAT file ?</vt:lpstr>
      <vt:lpstr>Overview</vt:lpstr>
      <vt:lpstr>Reserved Sectors</vt:lpstr>
      <vt:lpstr>Overview</vt:lpstr>
      <vt:lpstr>File Allocation Tables</vt:lpstr>
      <vt:lpstr>FAT12</vt:lpstr>
      <vt:lpstr>Overview</vt:lpstr>
      <vt:lpstr>Root Directory</vt:lpstr>
      <vt:lpstr>PowerPoint Presentation</vt:lpstr>
      <vt:lpstr>PowerPoint Presentation</vt:lpstr>
      <vt:lpstr>Root Directory</vt:lpstr>
      <vt:lpstr>Overview</vt:lpstr>
      <vt:lpstr>Data Area</vt:lpstr>
      <vt:lpstr>Overview</vt:lpstr>
      <vt:lpstr>How the FAT work ?</vt:lpstr>
      <vt:lpstr>— Talk to yourself</vt:lpstr>
      <vt:lpstr>Coding</vt:lpstr>
      <vt:lpstr>Flowchart</vt:lpstr>
      <vt:lpstr>PowerPoint Presentation</vt:lpstr>
      <vt:lpstr>Resources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 file system Introduction and Coding</dc:title>
  <dc:creator>Tùng Nguyễn Đức</dc:creator>
  <cp:lastModifiedBy>Bien Tran Dinh</cp:lastModifiedBy>
  <cp:revision>14</cp:revision>
  <dcterms:modified xsi:type="dcterms:W3CDTF">2023-12-01T03:31:14Z</dcterms:modified>
</cp:coreProperties>
</file>