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FB6F-1535-B526-818B-A0188D42E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206C4-FA51-2B90-1208-335222E29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FB9FE-E34F-45A5-EF40-9D099BB5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604B-9B36-49A1-835F-4E360F4285F3}" type="datetimeFigureOut">
              <a:rPr lang="vi-VN" smtClean="0"/>
              <a:t>30/11/2023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8749C-912D-BD02-FBF0-7F67838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CAB3E-F63A-C19E-EB04-F2D59993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4060-B1A6-4446-A003-1E81BDD05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989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DDA1-B085-326B-C84A-CF2546D7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64B1C-A1AF-AD36-8D65-B11CD522F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C23BD-34C9-E941-5325-2F56665A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604B-9B36-49A1-835F-4E360F4285F3}" type="datetimeFigureOut">
              <a:rPr lang="vi-VN" smtClean="0"/>
              <a:t>30/11/2023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D8A00-6FDF-59B9-E43A-F4D7A077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ED96D-5D6F-E04F-30CA-3204BE69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4060-B1A6-4446-A003-1E81BDD05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856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67774D-2E45-DD47-A572-FC112E9B7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8074A-A9EF-A784-9F37-B94EB1244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BB832-B2D1-70A5-8305-DFF8645C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604B-9B36-49A1-835F-4E360F4285F3}" type="datetimeFigureOut">
              <a:rPr lang="vi-VN" smtClean="0"/>
              <a:t>30/11/2023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0B353-CFCF-15BE-41EC-13018334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EC7E9-B864-A57A-EDC2-FB3F5316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4060-B1A6-4446-A003-1E81BDD05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082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01A4-6925-5C91-2EEE-19EE464F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B514-9DC7-4BF8-4682-4CCCE9FDE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FE150-FF3A-451F-851E-B9E3C61D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604B-9B36-49A1-835F-4E360F4285F3}" type="datetimeFigureOut">
              <a:rPr lang="vi-VN" smtClean="0"/>
              <a:t>30/11/2023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0806E-319B-B46A-46BA-B2A20A4D3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CF017-30A3-78C6-B5C4-0915D591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4060-B1A6-4446-A003-1E81BDD05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686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C93E-2E77-E96A-EF65-9C395F70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A3614-DDCB-18D8-988B-697EDCA5F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73D48-4643-F7E5-D33A-F2CAC22C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604B-9B36-49A1-835F-4E360F4285F3}" type="datetimeFigureOut">
              <a:rPr lang="vi-VN" smtClean="0"/>
              <a:t>30/11/2023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38445-BC36-466E-05E3-6F161A31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DF136-9B42-F31B-C19C-3413EDFE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4060-B1A6-4446-A003-1E81BDD05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367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81A9-D113-C1A5-F70E-FFBECEC6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6F66-AB6B-3F69-DF2E-80C273D49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DEBB4-737B-0E45-FE00-23CB011F0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14BBA-3568-62E9-00FD-317531E3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604B-9B36-49A1-835F-4E360F4285F3}" type="datetimeFigureOut">
              <a:rPr lang="vi-VN" smtClean="0"/>
              <a:t>30/11/2023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CB167-B19A-6983-532C-B22C22F7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8C134-1908-E531-F469-68286269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4060-B1A6-4446-A003-1E81BDD05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732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841A-484B-D348-2A98-3C616ADF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701F4-39C0-779F-DD2F-89DA1A919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0CE72-A275-48C8-12B5-75E0B92BA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EFC0B7-5360-89BC-9ECE-9607069C8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9AF17-BF30-4884-72DF-0C791F142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21279E-72EA-2556-75D7-0DB7D1CE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604B-9B36-49A1-835F-4E360F4285F3}" type="datetimeFigureOut">
              <a:rPr lang="vi-VN" smtClean="0"/>
              <a:t>30/11/2023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B1345-8BA1-9E77-7C93-3BE85580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95CD7-2118-E197-276B-03F40E01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4060-B1A6-4446-A003-1E81BDD05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307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8DB4-7B07-DFA4-EBDD-4937F7B8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EFD33-14EA-97DA-54F4-A63C52C7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604B-9B36-49A1-835F-4E360F4285F3}" type="datetimeFigureOut">
              <a:rPr lang="vi-VN" smtClean="0"/>
              <a:t>30/11/2023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B0604-DED2-4F05-692C-367A85F6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C5887-4B5B-DD77-7187-A43580BD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4060-B1A6-4446-A003-1E81BDD05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547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A7249-1C47-FC16-BC96-E8F5B724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604B-9B36-49A1-835F-4E360F4285F3}" type="datetimeFigureOut">
              <a:rPr lang="vi-VN" smtClean="0"/>
              <a:t>30/11/2023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1BA5AD-CA23-D885-CAFD-8B3C0D1D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EEEB8-50E7-FE0A-CCA2-BEF18F9D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4060-B1A6-4446-A003-1E81BDD05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447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B8BA-7B44-51EB-71FF-BC7B4B1B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97F32-E061-8B9C-17F2-25D1D34C8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E9660-A951-C80B-BE94-65589D19B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E01C7-E195-FCD3-4148-0C0CE2F6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604B-9B36-49A1-835F-4E360F4285F3}" type="datetimeFigureOut">
              <a:rPr lang="vi-VN" smtClean="0"/>
              <a:t>30/11/2023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7EA07-8408-EFDF-5F3E-6AF772AD7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A85A8-AA8B-6D96-F557-DB57A612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4060-B1A6-4446-A003-1E81BDD05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528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100B-EAF5-B263-7CAB-6EB67F23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B17F1-6BF7-2275-C453-2B2D06961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6325A-F935-FFC6-E8E1-3EAC82DF9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A45D8-B3DD-E303-8499-CA1717F0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604B-9B36-49A1-835F-4E360F4285F3}" type="datetimeFigureOut">
              <a:rPr lang="vi-VN" smtClean="0"/>
              <a:t>30/11/2023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85E1A-7970-0B93-2524-06167A91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E2FA6-A605-1B79-5FED-C94CC84B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4060-B1A6-4446-A003-1E81BDD05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86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19F91-22B5-6543-0B48-80233674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F1462-D747-DD68-7AB0-C6C3E3E5D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192D4-72BA-6F86-3387-A852BF67D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A604B-9B36-49A1-835F-4E360F4285F3}" type="datetimeFigureOut">
              <a:rPr lang="vi-VN" smtClean="0"/>
              <a:t>30/11/2023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76F1C-A329-2A45-6846-1257C5357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E6C60-74F2-25E9-F04E-1324DFC8E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84060-B1A6-4446-A003-1E81BDD05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380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8348C4-49E6-3DF5-0769-A797953E6A2F}"/>
              </a:ext>
            </a:extLst>
          </p:cNvPr>
          <p:cNvSpPr/>
          <p:nvPr/>
        </p:nvSpPr>
        <p:spPr>
          <a:xfrm>
            <a:off x="3933823" y="1204913"/>
            <a:ext cx="4000500" cy="647700"/>
          </a:xfrm>
          <a:prstGeom prst="rect">
            <a:avLst/>
          </a:prstGeom>
          <a:noFill/>
          <a:ln w="19050">
            <a:solidFill>
              <a:schemeClr val="dk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Open File Fat (floppy.img)</a:t>
            </a:r>
          </a:p>
          <a:p>
            <a:pPr algn="ctr"/>
            <a:r>
              <a:rPr lang="en-US" sz="1600"/>
              <a:t>FILE * FATptr = fopen(“floppy.img”, “rb”)</a:t>
            </a:r>
            <a:endParaRPr lang="vi-VN" sz="160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ED069E06-57EF-D168-B82B-807476BDB034}"/>
              </a:ext>
            </a:extLst>
          </p:cNvPr>
          <p:cNvSpPr/>
          <p:nvPr/>
        </p:nvSpPr>
        <p:spPr>
          <a:xfrm>
            <a:off x="4495800" y="2419350"/>
            <a:ext cx="2876549" cy="790575"/>
          </a:xfrm>
          <a:prstGeom prst="diamond">
            <a:avLst/>
          </a:prstGeom>
          <a:noFill/>
          <a:ln w="19050">
            <a:solidFill>
              <a:schemeClr val="dk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FATptr != NULL</a:t>
            </a:r>
            <a:endParaRPr lang="vi-VN" sz="1600">
              <a:solidFill>
                <a:schemeClr val="dk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38DC27-F24B-F06A-4077-62AB6C0369B1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372349" y="2814637"/>
            <a:ext cx="120015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BE19723-96A3-011D-3A9A-8FFE622D3F78}"/>
              </a:ext>
            </a:extLst>
          </p:cNvPr>
          <p:cNvSpPr/>
          <p:nvPr/>
        </p:nvSpPr>
        <p:spPr>
          <a:xfrm>
            <a:off x="8572500" y="2490787"/>
            <a:ext cx="1438276" cy="647700"/>
          </a:xfrm>
          <a:prstGeom prst="rect">
            <a:avLst/>
          </a:prstGeom>
          <a:noFill/>
          <a:ln w="19050">
            <a:solidFill>
              <a:schemeClr val="dk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File not exist</a:t>
            </a:r>
            <a:endParaRPr lang="vi-VN" sz="16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74D366-E4A3-0F34-5B93-8163C22B6B61}"/>
              </a:ext>
            </a:extLst>
          </p:cNvPr>
          <p:cNvSpPr/>
          <p:nvPr/>
        </p:nvSpPr>
        <p:spPr>
          <a:xfrm>
            <a:off x="5472111" y="118111"/>
            <a:ext cx="923926" cy="752476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19050">
            <a:solidFill>
              <a:schemeClr val="dk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Begin</a:t>
            </a:r>
            <a:endParaRPr lang="vi-VN" sz="1600">
              <a:solidFill>
                <a:schemeClr val="dk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5D37FD-3975-8B64-2D77-CFD6BCA49359}"/>
              </a:ext>
            </a:extLst>
          </p:cNvPr>
          <p:cNvSpPr/>
          <p:nvPr/>
        </p:nvSpPr>
        <p:spPr>
          <a:xfrm>
            <a:off x="10987088" y="2457450"/>
            <a:ext cx="923925" cy="752475"/>
          </a:xfrm>
          <a:prstGeom prst="ellipse">
            <a:avLst/>
          </a:prstGeom>
          <a:solidFill>
            <a:srgbClr val="FF0000">
              <a:alpha val="26000"/>
            </a:srgbClr>
          </a:solidFill>
          <a:ln w="19050">
            <a:solidFill>
              <a:schemeClr val="dk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End</a:t>
            </a:r>
            <a:endParaRPr lang="vi-VN" sz="16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55B892-E2F7-281B-BAD4-EC9D64368B51}"/>
              </a:ext>
            </a:extLst>
          </p:cNvPr>
          <p:cNvCxnSpPr>
            <a:cxnSpLocks/>
          </p:cNvCxnSpPr>
          <p:nvPr/>
        </p:nvCxnSpPr>
        <p:spPr>
          <a:xfrm>
            <a:off x="10010776" y="2814638"/>
            <a:ext cx="9763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ABEE15-0BA3-3889-C500-D674EA0ACF1A}"/>
              </a:ext>
            </a:extLst>
          </p:cNvPr>
          <p:cNvSpPr txBox="1"/>
          <p:nvPr/>
        </p:nvSpPr>
        <p:spPr>
          <a:xfrm>
            <a:off x="7596188" y="2457450"/>
            <a:ext cx="1438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False</a:t>
            </a:r>
            <a:endParaRPr lang="vi-V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585FF4-CCE8-8356-6DB7-31944A6DD9D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 flipH="1">
            <a:off x="5934073" y="870587"/>
            <a:ext cx="1" cy="3343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826460-6146-8F85-57A6-0F34B6DDD7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934073" y="1852613"/>
            <a:ext cx="2" cy="5667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DC5DB91-F7F2-958B-3383-83C6E9D5BDBD}"/>
              </a:ext>
            </a:extLst>
          </p:cNvPr>
          <p:cNvSpPr/>
          <p:nvPr/>
        </p:nvSpPr>
        <p:spPr>
          <a:xfrm>
            <a:off x="3933823" y="3880326"/>
            <a:ext cx="4000500" cy="790567"/>
          </a:xfrm>
          <a:prstGeom prst="rect">
            <a:avLst/>
          </a:prstGeom>
          <a:noFill/>
          <a:ln w="19050">
            <a:solidFill>
              <a:schemeClr val="dk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Read Boot Sector</a:t>
            </a:r>
          </a:p>
          <a:p>
            <a:pPr algn="ctr"/>
            <a:r>
              <a:rPr lang="en-US" sz="1600"/>
              <a:t>Calculate </a:t>
            </a:r>
            <a:r>
              <a:rPr lang="en-US" sz="1600" b="1"/>
              <a:t>Fat Table Address</a:t>
            </a:r>
            <a:r>
              <a:rPr lang="en-US" sz="1600"/>
              <a:t>, </a:t>
            </a:r>
            <a:r>
              <a:rPr lang="en-US" sz="1600" b="1"/>
              <a:t>Root Directory Address</a:t>
            </a:r>
            <a:r>
              <a:rPr lang="en-US" sz="1600"/>
              <a:t>, </a:t>
            </a:r>
            <a:r>
              <a:rPr lang="en-US" sz="1600" b="1"/>
              <a:t>Data Area Address</a:t>
            </a:r>
            <a:endParaRPr lang="vi-VN" sz="1600" b="1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2ECD6D-495C-DB27-8B69-6D556B4FBB3B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flipH="1">
            <a:off x="5934073" y="3209925"/>
            <a:ext cx="2" cy="6704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3A328-0724-9E69-DE70-2A8711B521C2}"/>
              </a:ext>
            </a:extLst>
          </p:cNvPr>
          <p:cNvSpPr/>
          <p:nvPr/>
        </p:nvSpPr>
        <p:spPr>
          <a:xfrm>
            <a:off x="3933823" y="5323047"/>
            <a:ext cx="4000500" cy="790566"/>
          </a:xfrm>
          <a:prstGeom prst="rect">
            <a:avLst/>
          </a:prstGeom>
          <a:noFill/>
          <a:ln w="19050">
            <a:solidFill>
              <a:schemeClr val="dk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Add to Linked List – HEAD = 0x2600</a:t>
            </a:r>
            <a:endParaRPr lang="vi-VN" sz="16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29961A-9D88-D711-1AC0-EE54E9458601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5934073" y="4670893"/>
            <a:ext cx="0" cy="6521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475663-EC43-14DE-ED8A-0044077647D2}"/>
              </a:ext>
            </a:extLst>
          </p:cNvPr>
          <p:cNvCxnSpPr>
            <a:cxnSpLocks/>
          </p:cNvCxnSpPr>
          <p:nvPr/>
        </p:nvCxnSpPr>
        <p:spPr>
          <a:xfrm>
            <a:off x="5934072" y="6113613"/>
            <a:ext cx="0" cy="744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4241AA4-301D-0786-F027-5F73C1D3AA63}"/>
              </a:ext>
            </a:extLst>
          </p:cNvPr>
          <p:cNvSpPr txBox="1"/>
          <p:nvPr/>
        </p:nvSpPr>
        <p:spPr>
          <a:xfrm>
            <a:off x="5934072" y="3335000"/>
            <a:ext cx="1438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True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770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mond 6">
            <a:extLst>
              <a:ext uri="{FF2B5EF4-FFF2-40B4-BE49-F238E27FC236}">
                <a16:creationId xmlns:a16="http://schemas.microsoft.com/office/drawing/2014/main" id="{ED069E06-57EF-D168-B82B-807476BDB034}"/>
              </a:ext>
            </a:extLst>
          </p:cNvPr>
          <p:cNvSpPr/>
          <p:nvPr/>
        </p:nvSpPr>
        <p:spPr>
          <a:xfrm>
            <a:off x="4102732" y="3107990"/>
            <a:ext cx="5650868" cy="797240"/>
          </a:xfrm>
          <a:prstGeom prst="diamond">
            <a:avLst/>
          </a:prstGeom>
          <a:noFill/>
          <a:ln w="19050">
            <a:solidFill>
              <a:schemeClr val="dk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dk1"/>
                </a:solidFill>
              </a:rPr>
              <a:t>User Input (scanf)</a:t>
            </a:r>
          </a:p>
          <a:p>
            <a:pPr algn="ctr"/>
            <a:r>
              <a:rPr lang="en-US" sz="1600"/>
              <a:t>-1</a:t>
            </a:r>
            <a:r>
              <a:rPr lang="en-US" sz="1600">
                <a:solidFill>
                  <a:schemeClr val="dk1"/>
                </a:solidFill>
              </a:rPr>
              <a:t> &lt;= UserInput &lt;= Num of Files</a:t>
            </a:r>
            <a:endParaRPr lang="vi-VN" sz="1600">
              <a:solidFill>
                <a:schemeClr val="dk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C5DB91-F7F2-958B-3383-83C6E9D5BDBD}"/>
              </a:ext>
            </a:extLst>
          </p:cNvPr>
          <p:cNvSpPr/>
          <p:nvPr/>
        </p:nvSpPr>
        <p:spPr>
          <a:xfrm>
            <a:off x="4262510" y="4561901"/>
            <a:ext cx="5314166" cy="571238"/>
          </a:xfrm>
          <a:prstGeom prst="rect">
            <a:avLst/>
          </a:prstGeom>
          <a:noFill/>
          <a:ln w="19050">
            <a:solidFill>
              <a:schemeClr val="dk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Read File with User Input positon to Calculate </a:t>
            </a:r>
            <a:r>
              <a:rPr lang="en-US" sz="1600" b="1"/>
              <a:t>Cluster Number </a:t>
            </a:r>
            <a:r>
              <a:rPr lang="en-US" sz="1600"/>
              <a:t>and find </a:t>
            </a:r>
            <a:r>
              <a:rPr lang="en-US" sz="1600" b="1"/>
              <a:t>Attribute</a:t>
            </a:r>
            <a:endParaRPr lang="vi-VN" sz="1600" b="1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2ECD6D-495C-DB27-8B69-6D556B4FBB3B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flipH="1">
            <a:off x="6919593" y="3905230"/>
            <a:ext cx="8573" cy="6566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29961A-9D88-D711-1AC0-EE54E9458601}"/>
              </a:ext>
            </a:extLst>
          </p:cNvPr>
          <p:cNvCxnSpPr>
            <a:cxnSpLocks/>
            <a:stCxn id="21" idx="2"/>
            <a:endCxn id="111" idx="0"/>
          </p:cNvCxnSpPr>
          <p:nvPr/>
        </p:nvCxnSpPr>
        <p:spPr>
          <a:xfrm flipH="1">
            <a:off x="6918960" y="5133139"/>
            <a:ext cx="633" cy="1892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21C0D59-CFCD-2BA5-C5DF-9E6FEF1CA19D}"/>
              </a:ext>
            </a:extLst>
          </p:cNvPr>
          <p:cNvSpPr/>
          <p:nvPr/>
        </p:nvSpPr>
        <p:spPr>
          <a:xfrm>
            <a:off x="7405690" y="1941842"/>
            <a:ext cx="3556949" cy="647700"/>
          </a:xfrm>
          <a:prstGeom prst="rect">
            <a:avLst/>
          </a:prstGeom>
          <a:noFill/>
          <a:ln w="19050">
            <a:solidFill>
              <a:schemeClr val="dk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FAT_Print_Folder (CurrentAddress)</a:t>
            </a:r>
          </a:p>
          <a:p>
            <a:pPr algn="ctr"/>
            <a:r>
              <a:rPr lang="en-US" sz="1600"/>
              <a:t>Num of Files = Total File in Folder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40F308B8-06ED-0BF3-F880-E0E00FEC037E}"/>
              </a:ext>
            </a:extLst>
          </p:cNvPr>
          <p:cNvSpPr/>
          <p:nvPr/>
        </p:nvSpPr>
        <p:spPr>
          <a:xfrm>
            <a:off x="4683761" y="1010455"/>
            <a:ext cx="4470399" cy="790575"/>
          </a:xfrm>
          <a:prstGeom prst="diamond">
            <a:avLst/>
          </a:prstGeom>
          <a:noFill/>
          <a:ln w="19050">
            <a:solidFill>
              <a:schemeClr val="dk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CurrentAddress = Root Directory Address </a:t>
            </a:r>
            <a:endParaRPr lang="vi-VN" sz="1600">
              <a:solidFill>
                <a:schemeClr val="dk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F1F0CA-9F5F-BBD2-6DB1-BD66E1ABA9A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6918961" y="755185"/>
            <a:ext cx="9204" cy="255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EF3EA8-2DB4-3F1B-47A1-08C3DBA5E667}"/>
              </a:ext>
            </a:extLst>
          </p:cNvPr>
          <p:cNvCxnSpPr>
            <a:cxnSpLocks/>
          </p:cNvCxnSpPr>
          <p:nvPr/>
        </p:nvCxnSpPr>
        <p:spPr>
          <a:xfrm>
            <a:off x="4694396" y="1405743"/>
            <a:ext cx="0" cy="5519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8810879-2DE4-7ED2-0495-A0EF0F0B1BD3}"/>
              </a:ext>
            </a:extLst>
          </p:cNvPr>
          <p:cNvCxnSpPr>
            <a:cxnSpLocks/>
          </p:cNvCxnSpPr>
          <p:nvPr/>
        </p:nvCxnSpPr>
        <p:spPr>
          <a:xfrm>
            <a:off x="9172579" y="1405743"/>
            <a:ext cx="1902" cy="5519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61DD6C3-D5B3-85FC-8B9C-EB82BE73AF25}"/>
              </a:ext>
            </a:extLst>
          </p:cNvPr>
          <p:cNvSpPr txBox="1"/>
          <p:nvPr/>
        </p:nvSpPr>
        <p:spPr>
          <a:xfrm>
            <a:off x="4109084" y="1505335"/>
            <a:ext cx="1438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Root</a:t>
            </a:r>
            <a:endParaRPr lang="vi-V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B1EDE2-01B6-663E-9D3E-E0439C739C54}"/>
              </a:ext>
            </a:extLst>
          </p:cNvPr>
          <p:cNvSpPr txBox="1"/>
          <p:nvPr/>
        </p:nvSpPr>
        <p:spPr>
          <a:xfrm>
            <a:off x="9154160" y="1512456"/>
            <a:ext cx="1438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SUB</a:t>
            </a:r>
            <a:endParaRPr lang="vi-VN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B340816-215B-D830-321D-680A57B2F70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7796942" y="1720767"/>
            <a:ext cx="518448" cy="225599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6746A0D-33A0-293C-F8EB-6BA067E68A40}"/>
              </a:ext>
            </a:extLst>
          </p:cNvPr>
          <p:cNvSpPr txBox="1"/>
          <p:nvPr/>
        </p:nvSpPr>
        <p:spPr>
          <a:xfrm>
            <a:off x="5413691" y="4006340"/>
            <a:ext cx="30289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/>
              <a:t>User Input == {1 -&gt; Num Of Files}</a:t>
            </a:r>
            <a:endParaRPr lang="vi-V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E20C65-531A-1632-43B1-0DD03ABF54EB}"/>
              </a:ext>
            </a:extLst>
          </p:cNvPr>
          <p:cNvSpPr/>
          <p:nvPr/>
        </p:nvSpPr>
        <p:spPr>
          <a:xfrm>
            <a:off x="2915921" y="1958861"/>
            <a:ext cx="3556949" cy="647700"/>
          </a:xfrm>
          <a:prstGeom prst="rect">
            <a:avLst/>
          </a:prstGeom>
          <a:noFill/>
          <a:ln w="19050">
            <a:solidFill>
              <a:schemeClr val="dk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FAT_Print_RootDirector</a:t>
            </a:r>
          </a:p>
          <a:p>
            <a:pPr algn="ctr"/>
            <a:r>
              <a:rPr lang="en-US" sz="1600"/>
              <a:t>Num of Files = Total File in Root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A27CF28E-55E0-7293-F0FB-4ED7523E603E}"/>
              </a:ext>
            </a:extLst>
          </p:cNvPr>
          <p:cNvCxnSpPr>
            <a:cxnSpLocks/>
            <a:stCxn id="58" idx="2"/>
            <a:endCxn id="7" idx="0"/>
          </p:cNvCxnSpPr>
          <p:nvPr/>
        </p:nvCxnSpPr>
        <p:spPr>
          <a:xfrm rot="16200000" flipH="1">
            <a:off x="5560567" y="1740390"/>
            <a:ext cx="501429" cy="223377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Diamond 110">
            <a:extLst>
              <a:ext uri="{FF2B5EF4-FFF2-40B4-BE49-F238E27FC236}">
                <a16:creationId xmlns:a16="http://schemas.microsoft.com/office/drawing/2014/main" id="{A0107A22-6851-2D2F-5729-1A4A2F6379C5}"/>
              </a:ext>
            </a:extLst>
          </p:cNvPr>
          <p:cNvSpPr/>
          <p:nvPr/>
        </p:nvSpPr>
        <p:spPr>
          <a:xfrm>
            <a:off x="4573268" y="5322415"/>
            <a:ext cx="4691384" cy="647700"/>
          </a:xfrm>
          <a:prstGeom prst="diamond">
            <a:avLst/>
          </a:prstGeom>
          <a:noFill/>
          <a:ln w="19050">
            <a:solidFill>
              <a:schemeClr val="dk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dk1"/>
                </a:solidFill>
              </a:rPr>
              <a:t>Attribute of File == Folder</a:t>
            </a:r>
            <a:endParaRPr lang="vi-VN" sz="1600">
              <a:solidFill>
                <a:schemeClr val="dk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87F2C9-3791-4AEA-5786-7E2DB6E54479}"/>
              </a:ext>
            </a:extLst>
          </p:cNvPr>
          <p:cNvSpPr/>
          <p:nvPr/>
        </p:nvSpPr>
        <p:spPr>
          <a:xfrm>
            <a:off x="10246521" y="5322415"/>
            <a:ext cx="1778475" cy="647700"/>
          </a:xfrm>
          <a:prstGeom prst="rect">
            <a:avLst/>
          </a:prstGeom>
          <a:noFill/>
          <a:ln w="19050">
            <a:solidFill>
              <a:schemeClr val="dk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FAT_Read File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E227E45-FD72-1044-71E0-9D28282608FA}"/>
              </a:ext>
            </a:extLst>
          </p:cNvPr>
          <p:cNvCxnSpPr>
            <a:cxnSpLocks/>
            <a:stCxn id="111" idx="3"/>
            <a:endCxn id="112" idx="1"/>
          </p:cNvCxnSpPr>
          <p:nvPr/>
        </p:nvCxnSpPr>
        <p:spPr>
          <a:xfrm>
            <a:off x="9264652" y="5646265"/>
            <a:ext cx="9818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4AB1A99-6051-FACB-244E-E4E0B74F589C}"/>
              </a:ext>
            </a:extLst>
          </p:cNvPr>
          <p:cNvSpPr txBox="1"/>
          <p:nvPr/>
        </p:nvSpPr>
        <p:spPr>
          <a:xfrm>
            <a:off x="9436017" y="5326936"/>
            <a:ext cx="1438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File</a:t>
            </a:r>
            <a:endParaRPr lang="vi-VN"/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9A1B03A5-E82F-60E3-3D9A-271715C5E1B6}"/>
              </a:ext>
            </a:extLst>
          </p:cNvPr>
          <p:cNvCxnSpPr>
            <a:cxnSpLocks/>
            <a:stCxn id="40" idx="1"/>
            <a:endCxn id="5" idx="1"/>
          </p:cNvCxnSpPr>
          <p:nvPr/>
        </p:nvCxnSpPr>
        <p:spPr>
          <a:xfrm rot="10800000" flipH="1">
            <a:off x="4357598" y="540672"/>
            <a:ext cx="792091" cy="5964096"/>
          </a:xfrm>
          <a:prstGeom prst="bentConnector3">
            <a:avLst>
              <a:gd name="adj1" fmla="val -49447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E6C28FDA-0E90-571F-D15E-9393176F2F93}"/>
              </a:ext>
            </a:extLst>
          </p:cNvPr>
          <p:cNvCxnSpPr>
            <a:cxnSpLocks/>
            <a:stCxn id="112" idx="0"/>
            <a:endCxn id="5" idx="3"/>
          </p:cNvCxnSpPr>
          <p:nvPr/>
        </p:nvCxnSpPr>
        <p:spPr>
          <a:xfrm rot="16200000" flipV="1">
            <a:off x="7530328" y="1716984"/>
            <a:ext cx="4781743" cy="242912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2CF8C18-1E0D-9777-A7CF-C0779946D9C3}"/>
              </a:ext>
            </a:extLst>
          </p:cNvPr>
          <p:cNvSpPr/>
          <p:nvPr/>
        </p:nvSpPr>
        <p:spPr>
          <a:xfrm>
            <a:off x="719852" y="3672799"/>
            <a:ext cx="2854478" cy="471550"/>
          </a:xfrm>
          <a:prstGeom prst="rect">
            <a:avLst/>
          </a:prstGeom>
          <a:noFill/>
          <a:ln w="19050">
            <a:solidFill>
              <a:schemeClr val="dk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Delete Node HEAD in Linked List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3FBEBD-6393-D693-AD92-5D533B727689}"/>
              </a:ext>
            </a:extLst>
          </p:cNvPr>
          <p:cNvSpPr txBox="1"/>
          <p:nvPr/>
        </p:nvSpPr>
        <p:spPr>
          <a:xfrm>
            <a:off x="3608173" y="3838944"/>
            <a:ext cx="172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User Input = 0</a:t>
            </a:r>
            <a:endParaRPr lang="vi-VN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2635CD2-C063-22AC-D2AD-156C6A60C669}"/>
              </a:ext>
            </a:extLst>
          </p:cNvPr>
          <p:cNvCxnSpPr>
            <a:cxnSpLocks/>
            <a:endCxn id="2" idx="3"/>
          </p:cNvCxnSpPr>
          <p:nvPr/>
        </p:nvCxnSpPr>
        <p:spPr>
          <a:xfrm rot="10800000" flipV="1">
            <a:off x="3574330" y="3655504"/>
            <a:ext cx="1623626" cy="253070"/>
          </a:xfrm>
          <a:prstGeom prst="bentConnector3">
            <a:avLst>
              <a:gd name="adj1" fmla="val -6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3AB0F8AA-C98C-F767-DCF5-2BA367A01255}"/>
              </a:ext>
            </a:extLst>
          </p:cNvPr>
          <p:cNvSpPr/>
          <p:nvPr/>
        </p:nvSpPr>
        <p:spPr>
          <a:xfrm>
            <a:off x="9930448" y="3880244"/>
            <a:ext cx="923925" cy="752475"/>
          </a:xfrm>
          <a:prstGeom prst="ellipse">
            <a:avLst/>
          </a:prstGeom>
          <a:solidFill>
            <a:srgbClr val="FF0000">
              <a:alpha val="26000"/>
            </a:srgbClr>
          </a:solidFill>
          <a:ln w="19050">
            <a:solidFill>
              <a:schemeClr val="dk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End</a:t>
            </a:r>
            <a:endParaRPr lang="vi-VN" sz="1600">
              <a:solidFill>
                <a:schemeClr val="dk1"/>
              </a:solidFill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89288008-A58E-7130-3F5F-70F1F21CACE4}"/>
              </a:ext>
            </a:extLst>
          </p:cNvPr>
          <p:cNvCxnSpPr>
            <a:stCxn id="7" idx="3"/>
            <a:endCxn id="63" idx="0"/>
          </p:cNvCxnSpPr>
          <p:nvPr/>
        </p:nvCxnSpPr>
        <p:spPr>
          <a:xfrm>
            <a:off x="9753600" y="3506610"/>
            <a:ext cx="638811" cy="37363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B5682D1-9589-1B8C-8B27-60A13DBA64CE}"/>
              </a:ext>
            </a:extLst>
          </p:cNvPr>
          <p:cNvSpPr txBox="1"/>
          <p:nvPr/>
        </p:nvSpPr>
        <p:spPr>
          <a:xfrm>
            <a:off x="9540442" y="3148773"/>
            <a:ext cx="2233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User Input = -1</a:t>
            </a:r>
            <a:endParaRPr lang="vi-VN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1D65FFFB-F472-54BB-2F0D-24FEC7BFFFE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H="1">
            <a:off x="4102732" y="3282018"/>
            <a:ext cx="1444628" cy="224592"/>
          </a:xfrm>
          <a:prstGeom prst="bentConnector3">
            <a:avLst>
              <a:gd name="adj1" fmla="val -1582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989008A-9434-98AA-39BC-8F6DE6642CBC}"/>
              </a:ext>
            </a:extLst>
          </p:cNvPr>
          <p:cNvSpPr txBox="1"/>
          <p:nvPr/>
        </p:nvSpPr>
        <p:spPr>
          <a:xfrm>
            <a:off x="3950554" y="3001675"/>
            <a:ext cx="860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INVALID</a:t>
            </a:r>
            <a:endParaRPr lang="vi-VN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F28507E-82E6-494A-902A-CD51B090627C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2147091" y="540672"/>
            <a:ext cx="0" cy="3132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469E2B6-0459-464D-C509-88AD600CC71B}"/>
              </a:ext>
            </a:extLst>
          </p:cNvPr>
          <p:cNvSpPr txBox="1"/>
          <p:nvPr/>
        </p:nvSpPr>
        <p:spPr>
          <a:xfrm>
            <a:off x="6896808" y="5910198"/>
            <a:ext cx="1438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Folder</a:t>
            </a:r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611D19-35BA-BC5F-4F50-B633E4A00C80}"/>
              </a:ext>
            </a:extLst>
          </p:cNvPr>
          <p:cNvSpPr/>
          <p:nvPr/>
        </p:nvSpPr>
        <p:spPr>
          <a:xfrm>
            <a:off x="5149690" y="326159"/>
            <a:ext cx="3556949" cy="429026"/>
          </a:xfrm>
          <a:prstGeom prst="rect">
            <a:avLst/>
          </a:prstGeom>
          <a:noFill/>
          <a:ln w="19050">
            <a:solidFill>
              <a:schemeClr val="dk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CurrentAddress = Address of Node HEAD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4335E9-9A2F-9AFE-2FB4-E8541F6CCDD3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6928165" y="-7395"/>
            <a:ext cx="2517" cy="3335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ABD1631-C9E9-F7C5-336C-BFF41F42E840}"/>
              </a:ext>
            </a:extLst>
          </p:cNvPr>
          <p:cNvSpPr/>
          <p:nvPr/>
        </p:nvSpPr>
        <p:spPr>
          <a:xfrm>
            <a:off x="4357599" y="6222539"/>
            <a:ext cx="5078418" cy="564458"/>
          </a:xfrm>
          <a:prstGeom prst="rect">
            <a:avLst/>
          </a:prstGeom>
          <a:noFill/>
          <a:ln w="19050">
            <a:solidFill>
              <a:schemeClr val="dk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Current Address = </a:t>
            </a:r>
            <a:r>
              <a:rPr lang="en-US" sz="1600" b="1"/>
              <a:t>Cluster Number</a:t>
            </a:r>
          </a:p>
          <a:p>
            <a:pPr algn="ctr"/>
            <a:r>
              <a:rPr lang="en-US" sz="1600" b="1"/>
              <a:t>Add Head to Linked List – Node Address = </a:t>
            </a:r>
            <a:r>
              <a:rPr lang="en-US" sz="1600"/>
              <a:t>Current Address </a:t>
            </a:r>
            <a:endParaRPr lang="vi-VN" sz="1600" b="1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CAC653-51DF-2996-20F1-4D37FFF5B68E}"/>
              </a:ext>
            </a:extLst>
          </p:cNvPr>
          <p:cNvCxnSpPr>
            <a:cxnSpLocks/>
          </p:cNvCxnSpPr>
          <p:nvPr/>
        </p:nvCxnSpPr>
        <p:spPr>
          <a:xfrm>
            <a:off x="6918960" y="5977052"/>
            <a:ext cx="0" cy="2048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815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176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Bien Tran Dinh</dc:creator>
  <cp:lastModifiedBy>Bien Tran Dinh</cp:lastModifiedBy>
  <cp:revision>9</cp:revision>
  <dcterms:created xsi:type="dcterms:W3CDTF">2023-11-25T09:24:35Z</dcterms:created>
  <dcterms:modified xsi:type="dcterms:W3CDTF">2023-11-30T03:36:09Z</dcterms:modified>
</cp:coreProperties>
</file>