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80" r:id="rId6"/>
    <p:sldId id="281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4" r:id="rId21"/>
    <p:sldId id="263" r:id="rId22"/>
    <p:sldId id="266" r:id="rId23"/>
    <p:sldId id="282" r:id="rId24"/>
    <p:sldId id="265" r:id="rId25"/>
    <p:sldId id="262" r:id="rId26"/>
    <p:sldId id="28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A52B-939D-44C2-89FD-95A43AE831CF}" type="datetimeFigureOut">
              <a:rPr lang="en-US" smtClean="0"/>
              <a:t>09/01/2021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A549-763D-454B-A8C4-F2CC85E8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0EDF-40F6-49BF-AA89-238E9A8AEF47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95F2-7B91-45CD-889C-82E414D308D4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7EB6-9C79-48B9-AD99-13A4F9389061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4C3-E05C-40C2-9A07-866415D200EA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C56AB8D-C126-45E9-8459-0E674D69D0A5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7CB4-428E-4221-91DD-A73959F1D07E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B498-D059-4300-9210-A6B7EB7D5C39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487-1D12-45A9-B243-FB0029ABD4F1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1C23-485B-47AA-853D-E9286A2F8218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3165-37D4-4C9D-98D4-4490C3586B1C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12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4CF1-DEF9-455C-B473-B19C8609F925}" type="datetime1">
              <a:rPr lang="en-US" smtClean="0"/>
              <a:t>09/01/2021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3E713D-F2BB-4D3C-9A68-2D24325D1276}" type="datetime1">
              <a:rPr lang="en-US" smtClean="0"/>
              <a:t>09/01/2021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Nhóm 12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4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8" name="Rectangle 14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3" name="Picture 2" descr="Vai trò của các thành viên trong nhóm (Team Member Roles) là gì? Phân loạ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" b="15028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0">
            <a:extLst>
              <a:ext uri="{FF2B5EF4-FFF2-40B4-BE49-F238E27FC236}">
                <a16:creationId xmlns:a16="http://schemas.microsoft.com/office/drawing/2014/main" id="{20B8F24F-A687-4C3A-9A4B-709F95EE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Nhẫn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fld id="{8D7E1BA6-EF29-4A36-BFEB-22976564BAC1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02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63AD45-F025-4500-8898-7DE237E4CB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2DBABC-98C1-4182-8BEE-821A54FA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nick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3"/>
          <a:srcRect t="3199" r="-2" b="11203"/>
          <a:stretch/>
        </p:blipFill>
        <p:spPr>
          <a:xfrm>
            <a:off x="7545274" y="32795"/>
            <a:ext cx="3922644" cy="61479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2ABAF35-F223-4BC1-823A-0CE6AF5013A8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A5BF8-72C2-43E2-A19E-D54875260B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2693D9-6EE8-42C4-B9CB-C347A34A56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B50024-24B3-46AB-9E69-716EE1883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2" y="629642"/>
            <a:ext cx="10222994" cy="2811322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54C4B38C-BF43-4CBC-B9B2-8BCA8212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48F5F2-9A44-4806-A5E5-CF92E73741B6}" type="datetime1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1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4"/>
          <a:srcRect l="9057" r="31228" b="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D5AF78-5790-4294-92C4-CAC49502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0E9F652-15B1-44C4-924F-6749318F4FA8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" y="1289304"/>
            <a:ext cx="7820597" cy="479011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9715D-FBB6-4E2B-A3D3-DD8CA9AC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DA43D61-BB7C-44AA-B794-75A0CCA244C7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6222" r="-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BBA51D-6C06-4345-A7D9-93D64531D7C4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4"/>
          <a:srcRect l="18048" r="6736" b="-1"/>
          <a:stretch/>
        </p:blipFill>
        <p:spPr>
          <a:xfrm>
            <a:off x="984504" y="2153113"/>
            <a:ext cx="5234578" cy="401908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4324ED-0C73-42DF-A73E-49DAE60D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227134D-60A8-4E92-8E19-C8FBE3A769AA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681223"/>
            <a:ext cx="6882269" cy="5505814"/>
          </a:xfrm>
          <a:prstGeom prst="rect">
            <a:avLst/>
          </a:prstGeom>
        </p:spPr>
      </p:pic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A8914481-EA96-4D7A-BFA5-B5A3A212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1908313"/>
            <a:ext cx="3544034" cy="426388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…..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7A1961C-61D9-462A-A4CA-4C3C01CF749E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b="927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921024-5A61-4F69-80A3-EFDBF0B6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73AA3D-1414-4EDB-93D4-22A4202D1549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861882"/>
            <a:ext cx="6882269" cy="514449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F5C82B-62C0-46AC-AD20-150A5AF9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CC749F9-C1A4-4585-A123-344060A44A64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2" y="667978"/>
            <a:ext cx="10222994" cy="2734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C16738C6-373F-4C3F-9124-81255161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FF8CDE-5B43-4D25-81D5-1C882C4D9E51}" type="datetime1"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4355692"/>
            <a:ext cx="10509069" cy="1472224"/>
          </a:xfrm>
        </p:spPr>
        <p:txBody>
          <a:bodyPr anchor="b">
            <a:norm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</a:t>
            </a:r>
            <a:r>
              <a:rPr lang="en-US" sz="5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238"/>
          <a:stretch/>
        </p:blipFill>
        <p:spPr>
          <a:xfrm>
            <a:off x="20" y="-82440"/>
            <a:ext cx="12191980" cy="424336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03E3A2-702C-48D3-A551-9CC0152C3533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6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l="11556" r="-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613" y="232841"/>
            <a:ext cx="10058400" cy="160934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Thanh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Nhóm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0FCA0C-06D2-4BC4-99D6-5D3AED4FF844}" type="datetime1">
              <a:rPr lang="en-US" smtClean="0">
                <a:solidFill>
                  <a:srgbClr val="FFFFFF"/>
                </a:solidFill>
              </a:rPr>
              <a:t>09/01/2021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Content Placeholder 6"/>
          <p:cNvPicPr>
            <a:picLocks noChangeAspect="1"/>
          </p:cNvPicPr>
          <p:nvPr/>
        </p:nvPicPr>
        <p:blipFill rotWithShape="1">
          <a:blip r:embed="rId4"/>
          <a:srcRect r="24134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6FAAE3D1-F200-4C51-B901-BDB0DE70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“Add to cart”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BE99594-EC06-4BB5-BD54-4E9CD120C9E5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4"/>
          <a:srcRect l="8605" r="2180" b="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575FC7-BEC0-44FA-97CD-6A176858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“Cart totals”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C28844-903B-48C3-BEDF-9BAF89386E0A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186233" cy="85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47B0D7-E247-4351-A3EC-44DBAACF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59" y="5149825"/>
            <a:ext cx="10631115" cy="10424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“Update cart”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ô “Coupon code”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7"/>
          <a:srcRect t="27845" b="16468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6C2618-B262-4777-A2C2-129ACE37608C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831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04" y="178704"/>
            <a:ext cx="3677264" cy="16093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8048"/>
            <a:ext cx="7865805" cy="3618271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65AB2C8E-D69A-455B-9826-BF22594F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788048"/>
            <a:ext cx="3677263" cy="40925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“Ship to different address?”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372CEAC-CF47-4738-899C-0D9D14C8ACE5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1" y="126824"/>
            <a:ext cx="3473974" cy="110566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" y="1196645"/>
            <a:ext cx="7824756" cy="455792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1C440D-0C53-4F51-BD19-2217C9CA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291" y="1032543"/>
            <a:ext cx="3544034" cy="405079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“Place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99707BE-45CA-4BFC-B25E-CBC9F7929087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6"/>
          <p:cNvPicPr>
            <a:picLocks noChangeAspect="1"/>
          </p:cNvPicPr>
          <p:nvPr/>
        </p:nvPicPr>
        <p:blipFill rotWithShape="1">
          <a:blip r:embed="rId4"/>
          <a:srcRect r="39734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4CB64F5E-55F0-45A8-BB63-F64770C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D66A87E-B0CC-451D-9149-A650C92E7681}" type="datetime1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18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412" y="1266510"/>
            <a:ext cx="4741963" cy="197196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3" name="Picture 2" descr="Pin by Lidia on Emoji | Love you gif, Cute gif, Thank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96" y="1799302"/>
            <a:ext cx="3573675" cy="33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BC9CE13F-3E34-490F-9CD9-5193B4BF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477" y="3644261"/>
            <a:ext cx="6035523" cy="141303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3396" y="6272784"/>
            <a:ext cx="327355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C8336A3E-EEED-4F44-B65A-8F5309404C45}" type="datetime1">
              <a:rPr lang="en-US" b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35050" y="6272784"/>
            <a:ext cx="47931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7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2" descr="Quản lý nhân sự là gì? 7 chức năng chính của Quản lý nhân sự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" b="9264"/>
          <a:stretch/>
        </p:blipFill>
        <p:spPr bwMode="auto">
          <a:xfrm>
            <a:off x="0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452" y="3981573"/>
            <a:ext cx="4596687" cy="19476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B78285CF-FD44-419C-BF01-AA14BF70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408" y="4131018"/>
            <a:ext cx="4963243" cy="229628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0BEB0C-528D-44B7-8D5F-54EAA94E7570}" type="datetime1">
              <a:rPr lang="en-US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Mục sản Phẩm</a:t>
            </a:r>
          </a:p>
        </p:txBody>
      </p:sp>
      <p:sp>
        <p:nvSpPr>
          <p:cNvPr id="4106" name="Content Placeholder 4105">
            <a:extLst>
              <a:ext uri="{FF2B5EF4-FFF2-40B4-BE49-F238E27FC236}">
                <a16:creationId xmlns:a16="http://schemas.microsoft.com/office/drawing/2014/main" id="{C0416D9C-64DB-439C-8FF7-0A79D12B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Laptop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8"/>
          <p:cNvPicPr>
            <a:picLocks noChangeAspect="1"/>
          </p:cNvPicPr>
          <p:nvPr/>
        </p:nvPicPr>
        <p:blipFill rotWithShape="1">
          <a:blip r:embed="rId2"/>
          <a:srcRect l="21503" r="2150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116" name="Freeform: Shape 86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51878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6806" y="6272784"/>
            <a:ext cx="16786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DFC22-98B5-4184-A294-E7ED53A512E8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41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69" y="524388"/>
            <a:ext cx="10058400" cy="160934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9594A5-C85F-4315-9E0A-E5F97DDDD078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8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l="1294" r="1604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06F7AC-8830-457F-9FDB-CC6007D4FE79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 top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C04564-9C28-4F92-A6A3-9AE877A083CD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8968" r="7922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2DB761-CAA8-43A2-8E2B-375D4FEDD987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28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C2E01F-B8D6-4EBF-9668-66C83C34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Login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4"/>
          <a:srcRect r="684" b="-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95F6411-9A7E-42E6-BFD9-1F748C1242AD}" type="datetime1"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fld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0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149</TotalTime>
  <Words>896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Giới thiệu thành viên</vt:lpstr>
      <vt:lpstr>Shop công nghệ</vt:lpstr>
      <vt:lpstr>Các chức năng chính</vt:lpstr>
      <vt:lpstr>1 Hiển Thị danh Mục sản Phẩm</vt:lpstr>
      <vt:lpstr>Danh Mục Điện Thoại</vt:lpstr>
      <vt:lpstr>Danh mục máy tính</vt:lpstr>
      <vt:lpstr>Danh Mục Lap top</vt:lpstr>
      <vt:lpstr>Danh mục phụ kiện</vt:lpstr>
      <vt:lpstr>2 Đăng nhập , đăng ký tài khoản</vt:lpstr>
      <vt:lpstr>Đăng nhập , Đăng ký tài khoản</vt:lpstr>
      <vt:lpstr>3 Tìm kiếm sản phẩm</vt:lpstr>
      <vt:lpstr>Tìm kiếm theo list</vt:lpstr>
      <vt:lpstr>Nhập từ khóa</vt:lpstr>
      <vt:lpstr>4 Xem chi tiết sản phẩm</vt:lpstr>
      <vt:lpstr>Xem chi tiết sản phẩm</vt:lpstr>
      <vt:lpstr>Xem chi tiết sản phẩm</vt:lpstr>
      <vt:lpstr>Xem chi tiết sản phẩm</vt:lpstr>
      <vt:lpstr>Xem chi Tiết sản phẩm</vt:lpstr>
      <vt:lpstr>Xem chi tiết sản phẩm</vt:lpstr>
      <vt:lpstr>5 Giỏ hàng , Thanh toán</vt:lpstr>
      <vt:lpstr>Giỏ Hàng</vt:lpstr>
      <vt:lpstr>Giỏ Hàng</vt:lpstr>
      <vt:lpstr>Giỏ Hàng</vt:lpstr>
      <vt:lpstr>Thanh toán</vt:lpstr>
      <vt:lpstr>Thanh toán</vt:lpstr>
      <vt:lpstr>Thanh toán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công nghệ (Nhóm 12)</dc:title>
  <dc:creator>Admin</dc:creator>
  <cp:lastModifiedBy>An An</cp:lastModifiedBy>
  <cp:revision>20</cp:revision>
  <dcterms:created xsi:type="dcterms:W3CDTF">2021-01-09T02:05:17Z</dcterms:created>
  <dcterms:modified xsi:type="dcterms:W3CDTF">2021-01-09T06:09:41Z</dcterms:modified>
</cp:coreProperties>
</file>