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5" r:id="rId4"/>
  </p:sldMasterIdLst>
  <p:notesMasterIdLst>
    <p:notesMasterId r:id="rId27"/>
  </p:notesMasterIdLst>
  <p:handoutMasterIdLst>
    <p:handoutMasterId r:id="rId28"/>
  </p:handoutMasterIdLst>
  <p:sldIdLst>
    <p:sldId id="316" r:id="rId5"/>
    <p:sldId id="393" r:id="rId6"/>
    <p:sldId id="272" r:id="rId7"/>
    <p:sldId id="271" r:id="rId8"/>
    <p:sldId id="398" r:id="rId9"/>
    <p:sldId id="400" r:id="rId10"/>
    <p:sldId id="397" r:id="rId11"/>
    <p:sldId id="396" r:id="rId12"/>
    <p:sldId id="401" r:id="rId13"/>
    <p:sldId id="404" r:id="rId14"/>
    <p:sldId id="469" r:id="rId15"/>
    <p:sldId id="411" r:id="rId16"/>
    <p:sldId id="403" r:id="rId17"/>
    <p:sldId id="406" r:id="rId18"/>
    <p:sldId id="407" r:id="rId19"/>
    <p:sldId id="408" r:id="rId20"/>
    <p:sldId id="461" r:id="rId21"/>
    <p:sldId id="462" r:id="rId22"/>
    <p:sldId id="463" r:id="rId23"/>
    <p:sldId id="464" r:id="rId24"/>
    <p:sldId id="466" r:id="rId25"/>
    <p:sldId id="4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58" y="53"/>
      </p:cViewPr>
      <p:guideLst>
        <p:guide orient="horz" pos="2388"/>
        <p:guide pos="39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8336-F1CD-467F-8FDC-ABD4B658DC6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82CE0-FBF7-4D86-8DEC-B86BC83DA8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1F036-9BEF-42F2-A356-589E868B7D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B355F-7DE4-4D29-AD17-021F578115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 userDrawn="1"/>
        </p:nvSpPr>
        <p:spPr>
          <a:xfrm>
            <a:off x="3857624" y="601907"/>
            <a:ext cx="7771585" cy="5654186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268565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69443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2030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638425"/>
            <a:ext cx="12192000" cy="335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38175" y="478948"/>
            <a:ext cx="2533650" cy="574098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06238" y="1134290"/>
            <a:ext cx="6485762" cy="2749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  <a:endParaRPr lang="en-US" altLang="ko-K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640592" y="238552"/>
            <a:ext cx="5568619" cy="16561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00807" y="1260376"/>
            <a:ext cx="5040000" cy="50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2721" y="548680"/>
            <a:ext cx="5040000" cy="50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7405924" y="441839"/>
            <a:ext cx="3829033" cy="4683742"/>
            <a:chOff x="6446339" y="1280897"/>
            <a:chExt cx="4320717" cy="5285178"/>
          </a:xfrm>
        </p:grpSpPr>
        <p:sp>
          <p:nvSpPr>
            <p:cNvPr id="9" name="Freeform: Shape 8"/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7527586" y="618676"/>
            <a:ext cx="3533199" cy="3162749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-1" fmla="*/ 0 w 4495800"/>
              <a:gd name="connsiteY0-2" fmla="*/ 656948 h 3250005"/>
              <a:gd name="connsiteX1-3" fmla="*/ 2951085 w 4495800"/>
              <a:gd name="connsiteY1-4" fmla="*/ 0 h 3250005"/>
              <a:gd name="connsiteX2-5" fmla="*/ 4495800 w 4495800"/>
              <a:gd name="connsiteY2-6" fmla="*/ 3250005 h 3250005"/>
              <a:gd name="connsiteX3-7" fmla="*/ 0 w 4495800"/>
              <a:gd name="connsiteY3-8" fmla="*/ 3250005 h 3250005"/>
              <a:gd name="connsiteX4-9" fmla="*/ 0 w 4495800"/>
              <a:gd name="connsiteY4-10" fmla="*/ 656948 h 3250005"/>
              <a:gd name="connsiteX0-11" fmla="*/ 106532 w 4602332"/>
              <a:gd name="connsiteY0-12" fmla="*/ 656948 h 3250005"/>
              <a:gd name="connsiteX1-13" fmla="*/ 3057617 w 4602332"/>
              <a:gd name="connsiteY1-14" fmla="*/ 0 h 3250005"/>
              <a:gd name="connsiteX2-15" fmla="*/ 4602332 w 4602332"/>
              <a:gd name="connsiteY2-16" fmla="*/ 3250005 h 3250005"/>
              <a:gd name="connsiteX3-17" fmla="*/ 0 w 4602332"/>
              <a:gd name="connsiteY3-18" fmla="*/ 2584180 h 3250005"/>
              <a:gd name="connsiteX4-19" fmla="*/ 106532 w 4602332"/>
              <a:gd name="connsiteY4-20" fmla="*/ 656948 h 3250005"/>
              <a:gd name="connsiteX0-21" fmla="*/ 106532 w 3057617"/>
              <a:gd name="connsiteY0-22" fmla="*/ 656948 h 2584180"/>
              <a:gd name="connsiteX1-23" fmla="*/ 3057617 w 3057617"/>
              <a:gd name="connsiteY1-24" fmla="*/ 0 h 2584180"/>
              <a:gd name="connsiteX2-25" fmla="*/ 2196483 w 3057617"/>
              <a:gd name="connsiteY2-26" fmla="*/ 2122541 h 2584180"/>
              <a:gd name="connsiteX3-27" fmla="*/ 0 w 3057617"/>
              <a:gd name="connsiteY3-28" fmla="*/ 2584180 h 2584180"/>
              <a:gd name="connsiteX4-29" fmla="*/ 106532 w 3057617"/>
              <a:gd name="connsiteY4-30" fmla="*/ 656948 h 2584180"/>
              <a:gd name="connsiteX0-31" fmla="*/ 106532 w 3057617"/>
              <a:gd name="connsiteY0-32" fmla="*/ 656948 h 2681834"/>
              <a:gd name="connsiteX1-33" fmla="*/ 3057617 w 3057617"/>
              <a:gd name="connsiteY1-34" fmla="*/ 0 h 2681834"/>
              <a:gd name="connsiteX2-35" fmla="*/ 2897819 w 3057617"/>
              <a:gd name="connsiteY2-36" fmla="*/ 2681834 h 2681834"/>
              <a:gd name="connsiteX3-37" fmla="*/ 0 w 3057617"/>
              <a:gd name="connsiteY3-38" fmla="*/ 2584180 h 2681834"/>
              <a:gd name="connsiteX4-39" fmla="*/ 106532 w 3057617"/>
              <a:gd name="connsiteY4-40" fmla="*/ 656948 h 2681834"/>
              <a:gd name="connsiteX0-41" fmla="*/ 0 w 2951085"/>
              <a:gd name="connsiteY0-42" fmla="*/ 656948 h 2681834"/>
              <a:gd name="connsiteX1-43" fmla="*/ 2951085 w 2951085"/>
              <a:gd name="connsiteY1-44" fmla="*/ 0 h 2681834"/>
              <a:gd name="connsiteX2-45" fmla="*/ 2791287 w 2951085"/>
              <a:gd name="connsiteY2-46" fmla="*/ 2681834 h 2681834"/>
              <a:gd name="connsiteX3-47" fmla="*/ 594804 w 2951085"/>
              <a:gd name="connsiteY3-48" fmla="*/ 2335605 h 2681834"/>
              <a:gd name="connsiteX4-49" fmla="*/ 0 w 2951085"/>
              <a:gd name="connsiteY4-50" fmla="*/ 656948 h 2681834"/>
              <a:gd name="connsiteX0-51" fmla="*/ 115409 w 3066494"/>
              <a:gd name="connsiteY0-52" fmla="*/ 656948 h 2681834"/>
              <a:gd name="connsiteX1-53" fmla="*/ 3066494 w 3066494"/>
              <a:gd name="connsiteY1-54" fmla="*/ 0 h 2681834"/>
              <a:gd name="connsiteX2-55" fmla="*/ 2906696 w 3066494"/>
              <a:gd name="connsiteY2-56" fmla="*/ 2681834 h 2681834"/>
              <a:gd name="connsiteX3-57" fmla="*/ 0 w 3066494"/>
              <a:gd name="connsiteY3-58" fmla="*/ 2557547 h 2681834"/>
              <a:gd name="connsiteX4-59" fmla="*/ 115409 w 3066494"/>
              <a:gd name="connsiteY4-60" fmla="*/ 656948 h 2681834"/>
              <a:gd name="connsiteX0-61" fmla="*/ 115409 w 2906696"/>
              <a:gd name="connsiteY0-62" fmla="*/ 292964 h 2317850"/>
              <a:gd name="connsiteX1-63" fmla="*/ 2853430 w 2906696"/>
              <a:gd name="connsiteY1-64" fmla="*/ 0 h 2317850"/>
              <a:gd name="connsiteX2-65" fmla="*/ 2906696 w 2906696"/>
              <a:gd name="connsiteY2-66" fmla="*/ 2317850 h 2317850"/>
              <a:gd name="connsiteX3-67" fmla="*/ 0 w 2906696"/>
              <a:gd name="connsiteY3-68" fmla="*/ 2193563 h 2317850"/>
              <a:gd name="connsiteX4-69" fmla="*/ 115409 w 2906696"/>
              <a:gd name="connsiteY4-70" fmla="*/ 292964 h 2317850"/>
              <a:gd name="connsiteX0-71" fmla="*/ 115409 w 3057617"/>
              <a:gd name="connsiteY0-72" fmla="*/ 648071 h 2672957"/>
              <a:gd name="connsiteX1-73" fmla="*/ 3057617 w 3057617"/>
              <a:gd name="connsiteY1-74" fmla="*/ 0 h 2672957"/>
              <a:gd name="connsiteX2-75" fmla="*/ 2906696 w 3057617"/>
              <a:gd name="connsiteY2-76" fmla="*/ 2672957 h 2672957"/>
              <a:gd name="connsiteX3-77" fmla="*/ 0 w 3057617"/>
              <a:gd name="connsiteY3-78" fmla="*/ 2548670 h 2672957"/>
              <a:gd name="connsiteX4-79" fmla="*/ 115409 w 3057617"/>
              <a:gd name="connsiteY4-80" fmla="*/ 648071 h 2672957"/>
              <a:gd name="connsiteX0-81" fmla="*/ 115409 w 2971257"/>
              <a:gd name="connsiteY0-82" fmla="*/ 510911 h 2535797"/>
              <a:gd name="connsiteX1-83" fmla="*/ 2971257 w 2971257"/>
              <a:gd name="connsiteY1-84" fmla="*/ 0 h 2535797"/>
              <a:gd name="connsiteX2-85" fmla="*/ 2906696 w 2971257"/>
              <a:gd name="connsiteY2-86" fmla="*/ 2535797 h 2535797"/>
              <a:gd name="connsiteX3-87" fmla="*/ 0 w 2971257"/>
              <a:gd name="connsiteY3-88" fmla="*/ 2411510 h 2535797"/>
              <a:gd name="connsiteX4-89" fmla="*/ 115409 w 2971257"/>
              <a:gd name="connsiteY4-90" fmla="*/ 510911 h 2535797"/>
              <a:gd name="connsiteX0-91" fmla="*/ 115409 w 3077937"/>
              <a:gd name="connsiteY0-92" fmla="*/ 668391 h 2693277"/>
              <a:gd name="connsiteX1-93" fmla="*/ 3077937 w 3077937"/>
              <a:gd name="connsiteY1-94" fmla="*/ 0 h 2693277"/>
              <a:gd name="connsiteX2-95" fmla="*/ 2906696 w 3077937"/>
              <a:gd name="connsiteY2-96" fmla="*/ 2693277 h 2693277"/>
              <a:gd name="connsiteX3-97" fmla="*/ 0 w 3077937"/>
              <a:gd name="connsiteY3-98" fmla="*/ 2568990 h 2693277"/>
              <a:gd name="connsiteX4-99" fmla="*/ 115409 w 3077937"/>
              <a:gd name="connsiteY4-100" fmla="*/ 668391 h 2693277"/>
              <a:gd name="connsiteX0-101" fmla="*/ 115409 w 3077937"/>
              <a:gd name="connsiteY0-102" fmla="*/ 668391 h 2568990"/>
              <a:gd name="connsiteX1-103" fmla="*/ 3077937 w 3077937"/>
              <a:gd name="connsiteY1-104" fmla="*/ 0 h 2568990"/>
              <a:gd name="connsiteX2-105" fmla="*/ 2769536 w 3077937"/>
              <a:gd name="connsiteY2-106" fmla="*/ 2535797 h 2568990"/>
              <a:gd name="connsiteX3-107" fmla="*/ 0 w 3077937"/>
              <a:gd name="connsiteY3-108" fmla="*/ 2568990 h 2568990"/>
              <a:gd name="connsiteX4-109" fmla="*/ 115409 w 3077937"/>
              <a:gd name="connsiteY4-110" fmla="*/ 668391 h 2568990"/>
              <a:gd name="connsiteX0-111" fmla="*/ 115409 w 3077937"/>
              <a:gd name="connsiteY0-112" fmla="*/ 668391 h 2693277"/>
              <a:gd name="connsiteX1-113" fmla="*/ 3077937 w 3077937"/>
              <a:gd name="connsiteY1-114" fmla="*/ 0 h 2693277"/>
              <a:gd name="connsiteX2-115" fmla="*/ 2916856 w 3077937"/>
              <a:gd name="connsiteY2-116" fmla="*/ 2693277 h 2693277"/>
              <a:gd name="connsiteX3-117" fmla="*/ 0 w 3077937"/>
              <a:gd name="connsiteY3-118" fmla="*/ 2568990 h 2693277"/>
              <a:gd name="connsiteX4-119" fmla="*/ 115409 w 3077937"/>
              <a:gd name="connsiteY4-120" fmla="*/ 668391 h 2693277"/>
              <a:gd name="connsiteX0-121" fmla="*/ 0 w 2962528"/>
              <a:gd name="connsiteY0-122" fmla="*/ 668391 h 2693277"/>
              <a:gd name="connsiteX1-123" fmla="*/ 2962528 w 2962528"/>
              <a:gd name="connsiteY1-124" fmla="*/ 0 h 2693277"/>
              <a:gd name="connsiteX2-125" fmla="*/ 2801447 w 2962528"/>
              <a:gd name="connsiteY2-126" fmla="*/ 2693277 h 2693277"/>
              <a:gd name="connsiteX3-127" fmla="*/ 331631 w 2962528"/>
              <a:gd name="connsiteY3-128" fmla="*/ 2289590 h 2693277"/>
              <a:gd name="connsiteX4-129" fmla="*/ 0 w 2962528"/>
              <a:gd name="connsiteY4-130" fmla="*/ 668391 h 2693277"/>
              <a:gd name="connsiteX0-131" fmla="*/ 120489 w 3083017"/>
              <a:gd name="connsiteY0-132" fmla="*/ 668391 h 2693277"/>
              <a:gd name="connsiteX1-133" fmla="*/ 3083017 w 3083017"/>
              <a:gd name="connsiteY1-134" fmla="*/ 0 h 2693277"/>
              <a:gd name="connsiteX2-135" fmla="*/ 2921936 w 3083017"/>
              <a:gd name="connsiteY2-136" fmla="*/ 2693277 h 2693277"/>
              <a:gd name="connsiteX3-137" fmla="*/ 0 w 3083017"/>
              <a:gd name="connsiteY3-138" fmla="*/ 2574070 h 2693277"/>
              <a:gd name="connsiteX4-139" fmla="*/ 120489 w 3083017"/>
              <a:gd name="connsiteY4-140" fmla="*/ 668391 h 2693277"/>
              <a:gd name="connsiteX0-141" fmla="*/ 262729 w 3083017"/>
              <a:gd name="connsiteY0-142" fmla="*/ 841111 h 2693277"/>
              <a:gd name="connsiteX1-143" fmla="*/ 3083017 w 3083017"/>
              <a:gd name="connsiteY1-144" fmla="*/ 0 h 2693277"/>
              <a:gd name="connsiteX2-145" fmla="*/ 2921936 w 3083017"/>
              <a:gd name="connsiteY2-146" fmla="*/ 2693277 h 2693277"/>
              <a:gd name="connsiteX3-147" fmla="*/ 0 w 3083017"/>
              <a:gd name="connsiteY3-148" fmla="*/ 2574070 h 2693277"/>
              <a:gd name="connsiteX4-149" fmla="*/ 262729 w 3083017"/>
              <a:gd name="connsiteY4-150" fmla="*/ 841111 h 2693277"/>
              <a:gd name="connsiteX0-151" fmla="*/ 105249 w 3083017"/>
              <a:gd name="connsiteY0-152" fmla="*/ 709031 h 2693277"/>
              <a:gd name="connsiteX1-153" fmla="*/ 3083017 w 3083017"/>
              <a:gd name="connsiteY1-154" fmla="*/ 0 h 2693277"/>
              <a:gd name="connsiteX2-155" fmla="*/ 2921936 w 3083017"/>
              <a:gd name="connsiteY2-156" fmla="*/ 2693277 h 2693277"/>
              <a:gd name="connsiteX3-157" fmla="*/ 0 w 3083017"/>
              <a:gd name="connsiteY3-158" fmla="*/ 2574070 h 2693277"/>
              <a:gd name="connsiteX4-159" fmla="*/ 105249 w 3083017"/>
              <a:gd name="connsiteY4-160" fmla="*/ 709031 h 26932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-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7999"/>
          </a:xfrm>
          <a:prstGeom prst="parallelogram">
            <a:avLst>
              <a:gd name="adj" fmla="val 90695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78089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/>
          <p:cNvSpPr/>
          <p:nvPr userDrawn="1"/>
        </p:nvSpPr>
        <p:spPr>
          <a:xfrm>
            <a:off x="67749" y="2190042"/>
            <a:ext cx="1825371" cy="4705764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-1" fmla="*/ 15747 w 1825371"/>
              <a:gd name="connsiteY0-2" fmla="*/ 1352 h 4705763"/>
              <a:gd name="connsiteX1-3" fmla="*/ 83062 w 1825371"/>
              <a:gd name="connsiteY1-4" fmla="*/ 34837 h 4705763"/>
              <a:gd name="connsiteX2-5" fmla="*/ 961270 w 1825371"/>
              <a:gd name="connsiteY2-6" fmla="*/ 755975 h 4705763"/>
              <a:gd name="connsiteX3-7" fmla="*/ 1239162 w 1825371"/>
              <a:gd name="connsiteY3-8" fmla="*/ 1001764 h 4705763"/>
              <a:gd name="connsiteX4-9" fmla="*/ 1276445 w 1825371"/>
              <a:gd name="connsiteY4-10" fmla="*/ 1025928 h 4705763"/>
              <a:gd name="connsiteX5-11" fmla="*/ 1316489 w 1825371"/>
              <a:gd name="connsiteY5-12" fmla="*/ 1009704 h 4705763"/>
              <a:gd name="connsiteX6-13" fmla="*/ 1345141 w 1825371"/>
              <a:gd name="connsiteY6-14" fmla="*/ 948602 h 4705763"/>
              <a:gd name="connsiteX7-15" fmla="*/ 1407624 w 1825371"/>
              <a:gd name="connsiteY7-16" fmla="*/ 869894 h 4705763"/>
              <a:gd name="connsiteX8-17" fmla="*/ 1749379 w 1825371"/>
              <a:gd name="connsiteY8-18" fmla="*/ 590967 h 4705763"/>
              <a:gd name="connsiteX9-19" fmla="*/ 1808066 w 1825371"/>
              <a:gd name="connsiteY9-20" fmla="*/ 545399 h 4705763"/>
              <a:gd name="connsiteX10-21" fmla="*/ 1825326 w 1825371"/>
              <a:gd name="connsiteY10-22" fmla="*/ 554375 h 4705763"/>
              <a:gd name="connsiteX11-23" fmla="*/ 1811172 w 1825371"/>
              <a:gd name="connsiteY11-24" fmla="*/ 590277 h 4705763"/>
              <a:gd name="connsiteX12-25" fmla="*/ 1721073 w 1825371"/>
              <a:gd name="connsiteY12-26" fmla="*/ 698326 h 4705763"/>
              <a:gd name="connsiteX13-27" fmla="*/ 1385877 w 1825371"/>
              <a:gd name="connsiteY13-28" fmla="*/ 1068389 h 4705763"/>
              <a:gd name="connsiteX14-29" fmla="*/ 1376211 w 1825371"/>
              <a:gd name="connsiteY14-30" fmla="*/ 1098421 h 4705763"/>
              <a:gd name="connsiteX15-31" fmla="*/ 1361366 w 1825371"/>
              <a:gd name="connsiteY15-32" fmla="*/ 1135359 h 4705763"/>
              <a:gd name="connsiteX16-33" fmla="*/ 1355153 w 1825371"/>
              <a:gd name="connsiteY16-34" fmla="*/ 1169879 h 4705763"/>
              <a:gd name="connsiteX17-35" fmla="*/ 1409696 w 1825371"/>
              <a:gd name="connsiteY17-36" fmla="*/ 1384253 h 4705763"/>
              <a:gd name="connsiteX18-37" fmla="*/ 1524994 w 1825371"/>
              <a:gd name="connsiteY18-38" fmla="*/ 1739817 h 4705763"/>
              <a:gd name="connsiteX19-39" fmla="*/ 1659971 w 1825371"/>
              <a:gd name="connsiteY19-40" fmla="*/ 2199288 h 4705763"/>
              <a:gd name="connsiteX20-41" fmla="*/ 1782864 w 1825371"/>
              <a:gd name="connsiteY20-42" fmla="*/ 2697077 h 4705763"/>
              <a:gd name="connsiteX21-43" fmla="*/ 1794257 w 1825371"/>
              <a:gd name="connsiteY21-44" fmla="*/ 2767845 h 4705763"/>
              <a:gd name="connsiteX22-45" fmla="*/ 1791840 w 1825371"/>
              <a:gd name="connsiteY22-46" fmla="*/ 2778202 h 4705763"/>
              <a:gd name="connsiteX23-47" fmla="*/ 1784245 w 1825371"/>
              <a:gd name="connsiteY23-48" fmla="*/ 2770607 h 4705763"/>
              <a:gd name="connsiteX24-49" fmla="*/ 1746617 w 1825371"/>
              <a:gd name="connsiteY24-50" fmla="*/ 2660831 h 4705763"/>
              <a:gd name="connsiteX25-51" fmla="*/ 1513602 w 1825371"/>
              <a:gd name="connsiteY25-52" fmla="*/ 1875484 h 4705763"/>
              <a:gd name="connsiteX26-53" fmla="*/ 1297158 w 1825371"/>
              <a:gd name="connsiteY26-54" fmla="*/ 1267919 h 4705763"/>
              <a:gd name="connsiteX27-55" fmla="*/ 1275064 w 1825371"/>
              <a:gd name="connsiteY27-56" fmla="*/ 1217173 h 4705763"/>
              <a:gd name="connsiteX28-57" fmla="*/ 1248483 w 1825371"/>
              <a:gd name="connsiteY28-58" fmla="*/ 1193353 h 4705763"/>
              <a:gd name="connsiteX29-59" fmla="*/ 1232949 w 1825371"/>
              <a:gd name="connsiteY29-60" fmla="*/ 1222351 h 4705763"/>
              <a:gd name="connsiteX30-61" fmla="*/ 1230877 w 1825371"/>
              <a:gd name="connsiteY30-62" fmla="*/ 1283108 h 4705763"/>
              <a:gd name="connsiteX31-63" fmla="*/ 1243305 w 1825371"/>
              <a:gd name="connsiteY31-64" fmla="*/ 1522336 h 4705763"/>
              <a:gd name="connsiteX32-65" fmla="*/ 1261256 w 1825371"/>
              <a:gd name="connsiteY32-66" fmla="*/ 1854772 h 4705763"/>
              <a:gd name="connsiteX33-67" fmla="*/ 1272647 w 1825371"/>
              <a:gd name="connsiteY33-68" fmla="*/ 2086061 h 4705763"/>
              <a:gd name="connsiteX34-69" fmla="*/ 1288528 w 1825371"/>
              <a:gd name="connsiteY34-70" fmla="*/ 2674639 h 4705763"/>
              <a:gd name="connsiteX35-71" fmla="*/ 1297493 w 1825371"/>
              <a:gd name="connsiteY35-72" fmla="*/ 3047785 h 4705763"/>
              <a:gd name="connsiteX36-73" fmla="*/ 938419 w 1825371"/>
              <a:gd name="connsiteY36-74" fmla="*/ 4705763 h 4705763"/>
              <a:gd name="connsiteX37-75" fmla="*/ 1053441 w 1825371"/>
              <a:gd name="connsiteY37-76" fmla="*/ 2920082 h 4705763"/>
              <a:gd name="connsiteX38-77" fmla="*/ 1066213 w 1825371"/>
              <a:gd name="connsiteY38-78" fmla="*/ 2573839 h 4705763"/>
              <a:gd name="connsiteX39-79" fmla="*/ 1077951 w 1825371"/>
              <a:gd name="connsiteY39-80" fmla="*/ 2236916 h 4705763"/>
              <a:gd name="connsiteX40-81" fmla="*/ 1093485 w 1825371"/>
              <a:gd name="connsiteY40-82" fmla="*/ 1882733 h 4705763"/>
              <a:gd name="connsiteX41-83" fmla="*/ 1107983 w 1825371"/>
              <a:gd name="connsiteY41-84" fmla="*/ 1608293 h 4705763"/>
              <a:gd name="connsiteX42-85" fmla="*/ 1125245 w 1825371"/>
              <a:gd name="connsiteY42-86" fmla="*/ 1293464 h 4705763"/>
              <a:gd name="connsiteX43-87" fmla="*/ 1096247 w 1825371"/>
              <a:gd name="connsiteY43-88" fmla="*/ 1270681 h 4705763"/>
              <a:gd name="connsiteX44-89" fmla="*/ 984400 w 1825371"/>
              <a:gd name="connsiteY44-90" fmla="*/ 1242374 h 4705763"/>
              <a:gd name="connsiteX45-91" fmla="*/ 977149 w 1825371"/>
              <a:gd name="connsiteY45-92" fmla="*/ 1225458 h 4705763"/>
              <a:gd name="connsiteX46-93" fmla="*/ 983019 w 1825371"/>
              <a:gd name="connsiteY46-94" fmla="*/ 1189902 h 4705763"/>
              <a:gd name="connsiteX47-95" fmla="*/ 1016158 w 1825371"/>
              <a:gd name="connsiteY47-96" fmla="*/ 1097041 h 4705763"/>
              <a:gd name="connsiteX48-97" fmla="*/ 1055513 w 1825371"/>
              <a:gd name="connsiteY48-98" fmla="*/ 1078055 h 4705763"/>
              <a:gd name="connsiteX49-99" fmla="*/ 1097628 w 1825371"/>
              <a:gd name="connsiteY49-100" fmla="*/ 1104290 h 4705763"/>
              <a:gd name="connsiteX50-101" fmla="*/ 1115579 w 1825371"/>
              <a:gd name="connsiteY50-102" fmla="*/ 1107743 h 4705763"/>
              <a:gd name="connsiteX51-103" fmla="*/ 1177026 w 1825371"/>
              <a:gd name="connsiteY51-104" fmla="*/ 1087375 h 4705763"/>
              <a:gd name="connsiteX52-105" fmla="*/ 1179787 w 1825371"/>
              <a:gd name="connsiteY52-106" fmla="*/ 1073913 h 4705763"/>
              <a:gd name="connsiteX53-107" fmla="*/ 1135255 w 1825371"/>
              <a:gd name="connsiteY53-108" fmla="*/ 1041117 h 4705763"/>
              <a:gd name="connsiteX54-109" fmla="*/ 939868 w 1825371"/>
              <a:gd name="connsiteY54-110" fmla="*/ 883702 h 4705763"/>
              <a:gd name="connsiteX55-111" fmla="*/ 549783 w 1825371"/>
              <a:gd name="connsiteY55-112" fmla="*/ 496379 h 4705763"/>
              <a:gd name="connsiteX56-113" fmla="*/ 40947 w 1825371"/>
              <a:gd name="connsiteY56-114" fmla="*/ 48990 h 4705763"/>
              <a:gd name="connsiteX57-115" fmla="*/ 5735 w 1825371"/>
              <a:gd name="connsiteY57-116" fmla="*/ 17231 h 4705763"/>
              <a:gd name="connsiteX58-117" fmla="*/ 902 w 1825371"/>
              <a:gd name="connsiteY58-118" fmla="*/ 4114 h 4705763"/>
              <a:gd name="connsiteX59-119" fmla="*/ 15747 w 1825371"/>
              <a:gd name="connsiteY59-120" fmla="*/ 1352 h 4705763"/>
              <a:gd name="connsiteX0-121" fmla="*/ 15747 w 1825371"/>
              <a:gd name="connsiteY0-122" fmla="*/ 1352 h 4705763"/>
              <a:gd name="connsiteX1-123" fmla="*/ 83062 w 1825371"/>
              <a:gd name="connsiteY1-124" fmla="*/ 34837 h 4705763"/>
              <a:gd name="connsiteX2-125" fmla="*/ 961270 w 1825371"/>
              <a:gd name="connsiteY2-126" fmla="*/ 755975 h 4705763"/>
              <a:gd name="connsiteX3-127" fmla="*/ 1239162 w 1825371"/>
              <a:gd name="connsiteY3-128" fmla="*/ 1001764 h 4705763"/>
              <a:gd name="connsiteX4-129" fmla="*/ 1276445 w 1825371"/>
              <a:gd name="connsiteY4-130" fmla="*/ 1025928 h 4705763"/>
              <a:gd name="connsiteX5-131" fmla="*/ 1316489 w 1825371"/>
              <a:gd name="connsiteY5-132" fmla="*/ 1009704 h 4705763"/>
              <a:gd name="connsiteX6-133" fmla="*/ 1345141 w 1825371"/>
              <a:gd name="connsiteY6-134" fmla="*/ 948602 h 4705763"/>
              <a:gd name="connsiteX7-135" fmla="*/ 1407624 w 1825371"/>
              <a:gd name="connsiteY7-136" fmla="*/ 869894 h 4705763"/>
              <a:gd name="connsiteX8-137" fmla="*/ 1749379 w 1825371"/>
              <a:gd name="connsiteY8-138" fmla="*/ 590967 h 4705763"/>
              <a:gd name="connsiteX9-139" fmla="*/ 1808066 w 1825371"/>
              <a:gd name="connsiteY9-140" fmla="*/ 545399 h 4705763"/>
              <a:gd name="connsiteX10-141" fmla="*/ 1825326 w 1825371"/>
              <a:gd name="connsiteY10-142" fmla="*/ 554375 h 4705763"/>
              <a:gd name="connsiteX11-143" fmla="*/ 1811172 w 1825371"/>
              <a:gd name="connsiteY11-144" fmla="*/ 590277 h 4705763"/>
              <a:gd name="connsiteX12-145" fmla="*/ 1721073 w 1825371"/>
              <a:gd name="connsiteY12-146" fmla="*/ 698326 h 4705763"/>
              <a:gd name="connsiteX13-147" fmla="*/ 1385877 w 1825371"/>
              <a:gd name="connsiteY13-148" fmla="*/ 1068389 h 4705763"/>
              <a:gd name="connsiteX14-149" fmla="*/ 1376211 w 1825371"/>
              <a:gd name="connsiteY14-150" fmla="*/ 1098421 h 4705763"/>
              <a:gd name="connsiteX15-151" fmla="*/ 1361366 w 1825371"/>
              <a:gd name="connsiteY15-152" fmla="*/ 1135359 h 4705763"/>
              <a:gd name="connsiteX16-153" fmla="*/ 1355153 w 1825371"/>
              <a:gd name="connsiteY16-154" fmla="*/ 1169879 h 4705763"/>
              <a:gd name="connsiteX17-155" fmla="*/ 1409696 w 1825371"/>
              <a:gd name="connsiteY17-156" fmla="*/ 1384253 h 4705763"/>
              <a:gd name="connsiteX18-157" fmla="*/ 1524994 w 1825371"/>
              <a:gd name="connsiteY18-158" fmla="*/ 1739817 h 4705763"/>
              <a:gd name="connsiteX19-159" fmla="*/ 1659971 w 1825371"/>
              <a:gd name="connsiteY19-160" fmla="*/ 2199288 h 4705763"/>
              <a:gd name="connsiteX20-161" fmla="*/ 1782864 w 1825371"/>
              <a:gd name="connsiteY20-162" fmla="*/ 2697077 h 4705763"/>
              <a:gd name="connsiteX21-163" fmla="*/ 1794257 w 1825371"/>
              <a:gd name="connsiteY21-164" fmla="*/ 2767845 h 4705763"/>
              <a:gd name="connsiteX22-165" fmla="*/ 1791840 w 1825371"/>
              <a:gd name="connsiteY22-166" fmla="*/ 2778202 h 4705763"/>
              <a:gd name="connsiteX23-167" fmla="*/ 1784245 w 1825371"/>
              <a:gd name="connsiteY23-168" fmla="*/ 2770607 h 4705763"/>
              <a:gd name="connsiteX24-169" fmla="*/ 1746617 w 1825371"/>
              <a:gd name="connsiteY24-170" fmla="*/ 2660831 h 4705763"/>
              <a:gd name="connsiteX25-171" fmla="*/ 1513602 w 1825371"/>
              <a:gd name="connsiteY25-172" fmla="*/ 1875484 h 4705763"/>
              <a:gd name="connsiteX26-173" fmla="*/ 1297158 w 1825371"/>
              <a:gd name="connsiteY26-174" fmla="*/ 1267919 h 4705763"/>
              <a:gd name="connsiteX27-175" fmla="*/ 1275064 w 1825371"/>
              <a:gd name="connsiteY27-176" fmla="*/ 1217173 h 4705763"/>
              <a:gd name="connsiteX28-177" fmla="*/ 1248483 w 1825371"/>
              <a:gd name="connsiteY28-178" fmla="*/ 1193353 h 4705763"/>
              <a:gd name="connsiteX29-179" fmla="*/ 1232949 w 1825371"/>
              <a:gd name="connsiteY29-180" fmla="*/ 1222351 h 4705763"/>
              <a:gd name="connsiteX30-181" fmla="*/ 1230877 w 1825371"/>
              <a:gd name="connsiteY30-182" fmla="*/ 1283108 h 4705763"/>
              <a:gd name="connsiteX31-183" fmla="*/ 1243305 w 1825371"/>
              <a:gd name="connsiteY31-184" fmla="*/ 1522336 h 4705763"/>
              <a:gd name="connsiteX32-185" fmla="*/ 1261256 w 1825371"/>
              <a:gd name="connsiteY32-186" fmla="*/ 1854772 h 4705763"/>
              <a:gd name="connsiteX33-187" fmla="*/ 1272647 w 1825371"/>
              <a:gd name="connsiteY33-188" fmla="*/ 2086061 h 4705763"/>
              <a:gd name="connsiteX34-189" fmla="*/ 1288528 w 1825371"/>
              <a:gd name="connsiteY34-190" fmla="*/ 2674639 h 4705763"/>
              <a:gd name="connsiteX35-191" fmla="*/ 1297493 w 1825371"/>
              <a:gd name="connsiteY35-192" fmla="*/ 4685667 h 4705763"/>
              <a:gd name="connsiteX36-193" fmla="*/ 938419 w 1825371"/>
              <a:gd name="connsiteY36-194" fmla="*/ 4705763 h 4705763"/>
              <a:gd name="connsiteX37-195" fmla="*/ 1053441 w 1825371"/>
              <a:gd name="connsiteY37-196" fmla="*/ 2920082 h 4705763"/>
              <a:gd name="connsiteX38-197" fmla="*/ 1066213 w 1825371"/>
              <a:gd name="connsiteY38-198" fmla="*/ 2573839 h 4705763"/>
              <a:gd name="connsiteX39-199" fmla="*/ 1077951 w 1825371"/>
              <a:gd name="connsiteY39-200" fmla="*/ 2236916 h 4705763"/>
              <a:gd name="connsiteX40-201" fmla="*/ 1093485 w 1825371"/>
              <a:gd name="connsiteY40-202" fmla="*/ 1882733 h 4705763"/>
              <a:gd name="connsiteX41-203" fmla="*/ 1107983 w 1825371"/>
              <a:gd name="connsiteY41-204" fmla="*/ 1608293 h 4705763"/>
              <a:gd name="connsiteX42-205" fmla="*/ 1125245 w 1825371"/>
              <a:gd name="connsiteY42-206" fmla="*/ 1293464 h 4705763"/>
              <a:gd name="connsiteX43-207" fmla="*/ 1096247 w 1825371"/>
              <a:gd name="connsiteY43-208" fmla="*/ 1270681 h 4705763"/>
              <a:gd name="connsiteX44-209" fmla="*/ 984400 w 1825371"/>
              <a:gd name="connsiteY44-210" fmla="*/ 1242374 h 4705763"/>
              <a:gd name="connsiteX45-211" fmla="*/ 977149 w 1825371"/>
              <a:gd name="connsiteY45-212" fmla="*/ 1225458 h 4705763"/>
              <a:gd name="connsiteX46-213" fmla="*/ 983019 w 1825371"/>
              <a:gd name="connsiteY46-214" fmla="*/ 1189902 h 4705763"/>
              <a:gd name="connsiteX47-215" fmla="*/ 1016158 w 1825371"/>
              <a:gd name="connsiteY47-216" fmla="*/ 1097041 h 4705763"/>
              <a:gd name="connsiteX48-217" fmla="*/ 1055513 w 1825371"/>
              <a:gd name="connsiteY48-218" fmla="*/ 1078055 h 4705763"/>
              <a:gd name="connsiteX49-219" fmla="*/ 1097628 w 1825371"/>
              <a:gd name="connsiteY49-220" fmla="*/ 1104290 h 4705763"/>
              <a:gd name="connsiteX50-221" fmla="*/ 1115579 w 1825371"/>
              <a:gd name="connsiteY50-222" fmla="*/ 1107743 h 4705763"/>
              <a:gd name="connsiteX51-223" fmla="*/ 1177026 w 1825371"/>
              <a:gd name="connsiteY51-224" fmla="*/ 1087375 h 4705763"/>
              <a:gd name="connsiteX52-225" fmla="*/ 1179787 w 1825371"/>
              <a:gd name="connsiteY52-226" fmla="*/ 1073913 h 4705763"/>
              <a:gd name="connsiteX53-227" fmla="*/ 1135255 w 1825371"/>
              <a:gd name="connsiteY53-228" fmla="*/ 1041117 h 4705763"/>
              <a:gd name="connsiteX54-229" fmla="*/ 939868 w 1825371"/>
              <a:gd name="connsiteY54-230" fmla="*/ 883702 h 4705763"/>
              <a:gd name="connsiteX55-231" fmla="*/ 549783 w 1825371"/>
              <a:gd name="connsiteY55-232" fmla="*/ 496379 h 4705763"/>
              <a:gd name="connsiteX56-233" fmla="*/ 40947 w 1825371"/>
              <a:gd name="connsiteY56-234" fmla="*/ 48990 h 4705763"/>
              <a:gd name="connsiteX57-235" fmla="*/ 5735 w 1825371"/>
              <a:gd name="connsiteY57-236" fmla="*/ 17231 h 4705763"/>
              <a:gd name="connsiteX58-237" fmla="*/ 902 w 1825371"/>
              <a:gd name="connsiteY58-238" fmla="*/ 4114 h 4705763"/>
              <a:gd name="connsiteX59-239" fmla="*/ 15747 w 1825371"/>
              <a:gd name="connsiteY59-240" fmla="*/ 1352 h 4705763"/>
              <a:gd name="connsiteX0-241" fmla="*/ 15747 w 1825371"/>
              <a:gd name="connsiteY0-242" fmla="*/ 1352 h 4705763"/>
              <a:gd name="connsiteX1-243" fmla="*/ 83062 w 1825371"/>
              <a:gd name="connsiteY1-244" fmla="*/ 34837 h 4705763"/>
              <a:gd name="connsiteX2-245" fmla="*/ 961270 w 1825371"/>
              <a:gd name="connsiteY2-246" fmla="*/ 755975 h 4705763"/>
              <a:gd name="connsiteX3-247" fmla="*/ 1239162 w 1825371"/>
              <a:gd name="connsiteY3-248" fmla="*/ 1001764 h 4705763"/>
              <a:gd name="connsiteX4-249" fmla="*/ 1276445 w 1825371"/>
              <a:gd name="connsiteY4-250" fmla="*/ 1025928 h 4705763"/>
              <a:gd name="connsiteX5-251" fmla="*/ 1316489 w 1825371"/>
              <a:gd name="connsiteY5-252" fmla="*/ 1009704 h 4705763"/>
              <a:gd name="connsiteX6-253" fmla="*/ 1345141 w 1825371"/>
              <a:gd name="connsiteY6-254" fmla="*/ 948602 h 4705763"/>
              <a:gd name="connsiteX7-255" fmla="*/ 1407624 w 1825371"/>
              <a:gd name="connsiteY7-256" fmla="*/ 869894 h 4705763"/>
              <a:gd name="connsiteX8-257" fmla="*/ 1749379 w 1825371"/>
              <a:gd name="connsiteY8-258" fmla="*/ 590967 h 4705763"/>
              <a:gd name="connsiteX9-259" fmla="*/ 1808066 w 1825371"/>
              <a:gd name="connsiteY9-260" fmla="*/ 545399 h 4705763"/>
              <a:gd name="connsiteX10-261" fmla="*/ 1825326 w 1825371"/>
              <a:gd name="connsiteY10-262" fmla="*/ 554375 h 4705763"/>
              <a:gd name="connsiteX11-263" fmla="*/ 1811172 w 1825371"/>
              <a:gd name="connsiteY11-264" fmla="*/ 590277 h 4705763"/>
              <a:gd name="connsiteX12-265" fmla="*/ 1721073 w 1825371"/>
              <a:gd name="connsiteY12-266" fmla="*/ 698326 h 4705763"/>
              <a:gd name="connsiteX13-267" fmla="*/ 1385877 w 1825371"/>
              <a:gd name="connsiteY13-268" fmla="*/ 1068389 h 4705763"/>
              <a:gd name="connsiteX14-269" fmla="*/ 1376211 w 1825371"/>
              <a:gd name="connsiteY14-270" fmla="*/ 1098421 h 4705763"/>
              <a:gd name="connsiteX15-271" fmla="*/ 1361366 w 1825371"/>
              <a:gd name="connsiteY15-272" fmla="*/ 1135359 h 4705763"/>
              <a:gd name="connsiteX16-273" fmla="*/ 1355153 w 1825371"/>
              <a:gd name="connsiteY16-274" fmla="*/ 1169879 h 4705763"/>
              <a:gd name="connsiteX17-275" fmla="*/ 1409696 w 1825371"/>
              <a:gd name="connsiteY17-276" fmla="*/ 1384253 h 4705763"/>
              <a:gd name="connsiteX18-277" fmla="*/ 1524994 w 1825371"/>
              <a:gd name="connsiteY18-278" fmla="*/ 1739817 h 4705763"/>
              <a:gd name="connsiteX19-279" fmla="*/ 1659971 w 1825371"/>
              <a:gd name="connsiteY19-280" fmla="*/ 2199288 h 4705763"/>
              <a:gd name="connsiteX20-281" fmla="*/ 1782864 w 1825371"/>
              <a:gd name="connsiteY20-282" fmla="*/ 2697077 h 4705763"/>
              <a:gd name="connsiteX21-283" fmla="*/ 1794257 w 1825371"/>
              <a:gd name="connsiteY21-284" fmla="*/ 2767845 h 4705763"/>
              <a:gd name="connsiteX22-285" fmla="*/ 1791840 w 1825371"/>
              <a:gd name="connsiteY22-286" fmla="*/ 2778202 h 4705763"/>
              <a:gd name="connsiteX23-287" fmla="*/ 1784245 w 1825371"/>
              <a:gd name="connsiteY23-288" fmla="*/ 2770607 h 4705763"/>
              <a:gd name="connsiteX24-289" fmla="*/ 1746617 w 1825371"/>
              <a:gd name="connsiteY24-290" fmla="*/ 2660831 h 4705763"/>
              <a:gd name="connsiteX25-291" fmla="*/ 1513602 w 1825371"/>
              <a:gd name="connsiteY25-292" fmla="*/ 1875484 h 4705763"/>
              <a:gd name="connsiteX26-293" fmla="*/ 1297158 w 1825371"/>
              <a:gd name="connsiteY26-294" fmla="*/ 1267919 h 4705763"/>
              <a:gd name="connsiteX27-295" fmla="*/ 1275064 w 1825371"/>
              <a:gd name="connsiteY27-296" fmla="*/ 1217173 h 4705763"/>
              <a:gd name="connsiteX28-297" fmla="*/ 1248483 w 1825371"/>
              <a:gd name="connsiteY28-298" fmla="*/ 1193353 h 4705763"/>
              <a:gd name="connsiteX29-299" fmla="*/ 1232949 w 1825371"/>
              <a:gd name="connsiteY29-300" fmla="*/ 1222351 h 4705763"/>
              <a:gd name="connsiteX30-301" fmla="*/ 1230877 w 1825371"/>
              <a:gd name="connsiteY30-302" fmla="*/ 1283108 h 4705763"/>
              <a:gd name="connsiteX31-303" fmla="*/ 1243305 w 1825371"/>
              <a:gd name="connsiteY31-304" fmla="*/ 1522336 h 4705763"/>
              <a:gd name="connsiteX32-305" fmla="*/ 1261256 w 1825371"/>
              <a:gd name="connsiteY32-306" fmla="*/ 1854772 h 4705763"/>
              <a:gd name="connsiteX33-307" fmla="*/ 1272647 w 1825371"/>
              <a:gd name="connsiteY33-308" fmla="*/ 2086061 h 4705763"/>
              <a:gd name="connsiteX34-309" fmla="*/ 1297493 w 1825371"/>
              <a:gd name="connsiteY34-310" fmla="*/ 4685667 h 4705763"/>
              <a:gd name="connsiteX35-311" fmla="*/ 938419 w 1825371"/>
              <a:gd name="connsiteY35-312" fmla="*/ 4705763 h 4705763"/>
              <a:gd name="connsiteX36-313" fmla="*/ 1053441 w 1825371"/>
              <a:gd name="connsiteY36-314" fmla="*/ 2920082 h 4705763"/>
              <a:gd name="connsiteX37-315" fmla="*/ 1066213 w 1825371"/>
              <a:gd name="connsiteY37-316" fmla="*/ 2573839 h 4705763"/>
              <a:gd name="connsiteX38-317" fmla="*/ 1077951 w 1825371"/>
              <a:gd name="connsiteY38-318" fmla="*/ 2236916 h 4705763"/>
              <a:gd name="connsiteX39-319" fmla="*/ 1093485 w 1825371"/>
              <a:gd name="connsiteY39-320" fmla="*/ 1882733 h 4705763"/>
              <a:gd name="connsiteX40-321" fmla="*/ 1107983 w 1825371"/>
              <a:gd name="connsiteY40-322" fmla="*/ 1608293 h 4705763"/>
              <a:gd name="connsiteX41-323" fmla="*/ 1125245 w 1825371"/>
              <a:gd name="connsiteY41-324" fmla="*/ 1293464 h 4705763"/>
              <a:gd name="connsiteX42-325" fmla="*/ 1096247 w 1825371"/>
              <a:gd name="connsiteY42-326" fmla="*/ 1270681 h 4705763"/>
              <a:gd name="connsiteX43-327" fmla="*/ 984400 w 1825371"/>
              <a:gd name="connsiteY43-328" fmla="*/ 1242374 h 4705763"/>
              <a:gd name="connsiteX44-329" fmla="*/ 977149 w 1825371"/>
              <a:gd name="connsiteY44-330" fmla="*/ 1225458 h 4705763"/>
              <a:gd name="connsiteX45-331" fmla="*/ 983019 w 1825371"/>
              <a:gd name="connsiteY45-332" fmla="*/ 1189902 h 4705763"/>
              <a:gd name="connsiteX46-333" fmla="*/ 1016158 w 1825371"/>
              <a:gd name="connsiteY46-334" fmla="*/ 1097041 h 4705763"/>
              <a:gd name="connsiteX47-335" fmla="*/ 1055513 w 1825371"/>
              <a:gd name="connsiteY47-336" fmla="*/ 1078055 h 4705763"/>
              <a:gd name="connsiteX48-337" fmla="*/ 1097628 w 1825371"/>
              <a:gd name="connsiteY48-338" fmla="*/ 1104290 h 4705763"/>
              <a:gd name="connsiteX49-339" fmla="*/ 1115579 w 1825371"/>
              <a:gd name="connsiteY49-340" fmla="*/ 1107743 h 4705763"/>
              <a:gd name="connsiteX50-341" fmla="*/ 1177026 w 1825371"/>
              <a:gd name="connsiteY50-342" fmla="*/ 1087375 h 4705763"/>
              <a:gd name="connsiteX51-343" fmla="*/ 1179787 w 1825371"/>
              <a:gd name="connsiteY51-344" fmla="*/ 1073913 h 4705763"/>
              <a:gd name="connsiteX52-345" fmla="*/ 1135255 w 1825371"/>
              <a:gd name="connsiteY52-346" fmla="*/ 1041117 h 4705763"/>
              <a:gd name="connsiteX53-347" fmla="*/ 939868 w 1825371"/>
              <a:gd name="connsiteY53-348" fmla="*/ 883702 h 4705763"/>
              <a:gd name="connsiteX54-349" fmla="*/ 549783 w 1825371"/>
              <a:gd name="connsiteY54-350" fmla="*/ 496379 h 4705763"/>
              <a:gd name="connsiteX55-351" fmla="*/ 40947 w 1825371"/>
              <a:gd name="connsiteY55-352" fmla="*/ 48990 h 4705763"/>
              <a:gd name="connsiteX56-353" fmla="*/ 5735 w 1825371"/>
              <a:gd name="connsiteY56-354" fmla="*/ 17231 h 4705763"/>
              <a:gd name="connsiteX57-355" fmla="*/ 902 w 1825371"/>
              <a:gd name="connsiteY57-356" fmla="*/ 4114 h 4705763"/>
              <a:gd name="connsiteX58-357" fmla="*/ 15747 w 1825371"/>
              <a:gd name="connsiteY58-358" fmla="*/ 1352 h 4705763"/>
              <a:gd name="connsiteX0-359" fmla="*/ 15747 w 1825371"/>
              <a:gd name="connsiteY0-360" fmla="*/ 1352 h 4705763"/>
              <a:gd name="connsiteX1-361" fmla="*/ 83062 w 1825371"/>
              <a:gd name="connsiteY1-362" fmla="*/ 34837 h 4705763"/>
              <a:gd name="connsiteX2-363" fmla="*/ 961270 w 1825371"/>
              <a:gd name="connsiteY2-364" fmla="*/ 755975 h 4705763"/>
              <a:gd name="connsiteX3-365" fmla="*/ 1239162 w 1825371"/>
              <a:gd name="connsiteY3-366" fmla="*/ 1001764 h 4705763"/>
              <a:gd name="connsiteX4-367" fmla="*/ 1276445 w 1825371"/>
              <a:gd name="connsiteY4-368" fmla="*/ 1025928 h 4705763"/>
              <a:gd name="connsiteX5-369" fmla="*/ 1316489 w 1825371"/>
              <a:gd name="connsiteY5-370" fmla="*/ 1009704 h 4705763"/>
              <a:gd name="connsiteX6-371" fmla="*/ 1345141 w 1825371"/>
              <a:gd name="connsiteY6-372" fmla="*/ 948602 h 4705763"/>
              <a:gd name="connsiteX7-373" fmla="*/ 1407624 w 1825371"/>
              <a:gd name="connsiteY7-374" fmla="*/ 869894 h 4705763"/>
              <a:gd name="connsiteX8-375" fmla="*/ 1749379 w 1825371"/>
              <a:gd name="connsiteY8-376" fmla="*/ 590967 h 4705763"/>
              <a:gd name="connsiteX9-377" fmla="*/ 1808066 w 1825371"/>
              <a:gd name="connsiteY9-378" fmla="*/ 545399 h 4705763"/>
              <a:gd name="connsiteX10-379" fmla="*/ 1825326 w 1825371"/>
              <a:gd name="connsiteY10-380" fmla="*/ 554375 h 4705763"/>
              <a:gd name="connsiteX11-381" fmla="*/ 1811172 w 1825371"/>
              <a:gd name="connsiteY11-382" fmla="*/ 590277 h 4705763"/>
              <a:gd name="connsiteX12-383" fmla="*/ 1721073 w 1825371"/>
              <a:gd name="connsiteY12-384" fmla="*/ 698326 h 4705763"/>
              <a:gd name="connsiteX13-385" fmla="*/ 1385877 w 1825371"/>
              <a:gd name="connsiteY13-386" fmla="*/ 1068389 h 4705763"/>
              <a:gd name="connsiteX14-387" fmla="*/ 1376211 w 1825371"/>
              <a:gd name="connsiteY14-388" fmla="*/ 1098421 h 4705763"/>
              <a:gd name="connsiteX15-389" fmla="*/ 1361366 w 1825371"/>
              <a:gd name="connsiteY15-390" fmla="*/ 1135359 h 4705763"/>
              <a:gd name="connsiteX16-391" fmla="*/ 1355153 w 1825371"/>
              <a:gd name="connsiteY16-392" fmla="*/ 1169879 h 4705763"/>
              <a:gd name="connsiteX17-393" fmla="*/ 1409696 w 1825371"/>
              <a:gd name="connsiteY17-394" fmla="*/ 1384253 h 4705763"/>
              <a:gd name="connsiteX18-395" fmla="*/ 1524994 w 1825371"/>
              <a:gd name="connsiteY18-396" fmla="*/ 1739817 h 4705763"/>
              <a:gd name="connsiteX19-397" fmla="*/ 1659971 w 1825371"/>
              <a:gd name="connsiteY19-398" fmla="*/ 2199288 h 4705763"/>
              <a:gd name="connsiteX20-399" fmla="*/ 1782864 w 1825371"/>
              <a:gd name="connsiteY20-400" fmla="*/ 2697077 h 4705763"/>
              <a:gd name="connsiteX21-401" fmla="*/ 1794257 w 1825371"/>
              <a:gd name="connsiteY21-402" fmla="*/ 2767845 h 4705763"/>
              <a:gd name="connsiteX22-403" fmla="*/ 1791840 w 1825371"/>
              <a:gd name="connsiteY22-404" fmla="*/ 2778202 h 4705763"/>
              <a:gd name="connsiteX23-405" fmla="*/ 1784245 w 1825371"/>
              <a:gd name="connsiteY23-406" fmla="*/ 2770607 h 4705763"/>
              <a:gd name="connsiteX24-407" fmla="*/ 1746617 w 1825371"/>
              <a:gd name="connsiteY24-408" fmla="*/ 2660831 h 4705763"/>
              <a:gd name="connsiteX25-409" fmla="*/ 1513602 w 1825371"/>
              <a:gd name="connsiteY25-410" fmla="*/ 1875484 h 4705763"/>
              <a:gd name="connsiteX26-411" fmla="*/ 1297158 w 1825371"/>
              <a:gd name="connsiteY26-412" fmla="*/ 1267919 h 4705763"/>
              <a:gd name="connsiteX27-413" fmla="*/ 1275064 w 1825371"/>
              <a:gd name="connsiteY27-414" fmla="*/ 1217173 h 4705763"/>
              <a:gd name="connsiteX28-415" fmla="*/ 1248483 w 1825371"/>
              <a:gd name="connsiteY28-416" fmla="*/ 1193353 h 4705763"/>
              <a:gd name="connsiteX29-417" fmla="*/ 1232949 w 1825371"/>
              <a:gd name="connsiteY29-418" fmla="*/ 1222351 h 4705763"/>
              <a:gd name="connsiteX30-419" fmla="*/ 1230877 w 1825371"/>
              <a:gd name="connsiteY30-420" fmla="*/ 1283108 h 4705763"/>
              <a:gd name="connsiteX31-421" fmla="*/ 1243305 w 1825371"/>
              <a:gd name="connsiteY31-422" fmla="*/ 1522336 h 4705763"/>
              <a:gd name="connsiteX32-423" fmla="*/ 1261256 w 1825371"/>
              <a:gd name="connsiteY32-424" fmla="*/ 1854772 h 4705763"/>
              <a:gd name="connsiteX33-425" fmla="*/ 1297493 w 1825371"/>
              <a:gd name="connsiteY33-426" fmla="*/ 4685667 h 4705763"/>
              <a:gd name="connsiteX34-427" fmla="*/ 938419 w 1825371"/>
              <a:gd name="connsiteY34-428" fmla="*/ 4705763 h 4705763"/>
              <a:gd name="connsiteX35-429" fmla="*/ 1053441 w 1825371"/>
              <a:gd name="connsiteY35-430" fmla="*/ 2920082 h 4705763"/>
              <a:gd name="connsiteX36-431" fmla="*/ 1066213 w 1825371"/>
              <a:gd name="connsiteY36-432" fmla="*/ 2573839 h 4705763"/>
              <a:gd name="connsiteX37-433" fmla="*/ 1077951 w 1825371"/>
              <a:gd name="connsiteY37-434" fmla="*/ 2236916 h 4705763"/>
              <a:gd name="connsiteX38-435" fmla="*/ 1093485 w 1825371"/>
              <a:gd name="connsiteY38-436" fmla="*/ 1882733 h 4705763"/>
              <a:gd name="connsiteX39-437" fmla="*/ 1107983 w 1825371"/>
              <a:gd name="connsiteY39-438" fmla="*/ 1608293 h 4705763"/>
              <a:gd name="connsiteX40-439" fmla="*/ 1125245 w 1825371"/>
              <a:gd name="connsiteY40-440" fmla="*/ 1293464 h 4705763"/>
              <a:gd name="connsiteX41-441" fmla="*/ 1096247 w 1825371"/>
              <a:gd name="connsiteY41-442" fmla="*/ 1270681 h 4705763"/>
              <a:gd name="connsiteX42-443" fmla="*/ 984400 w 1825371"/>
              <a:gd name="connsiteY42-444" fmla="*/ 1242374 h 4705763"/>
              <a:gd name="connsiteX43-445" fmla="*/ 977149 w 1825371"/>
              <a:gd name="connsiteY43-446" fmla="*/ 1225458 h 4705763"/>
              <a:gd name="connsiteX44-447" fmla="*/ 983019 w 1825371"/>
              <a:gd name="connsiteY44-448" fmla="*/ 1189902 h 4705763"/>
              <a:gd name="connsiteX45-449" fmla="*/ 1016158 w 1825371"/>
              <a:gd name="connsiteY45-450" fmla="*/ 1097041 h 4705763"/>
              <a:gd name="connsiteX46-451" fmla="*/ 1055513 w 1825371"/>
              <a:gd name="connsiteY46-452" fmla="*/ 1078055 h 4705763"/>
              <a:gd name="connsiteX47-453" fmla="*/ 1097628 w 1825371"/>
              <a:gd name="connsiteY47-454" fmla="*/ 1104290 h 4705763"/>
              <a:gd name="connsiteX48-455" fmla="*/ 1115579 w 1825371"/>
              <a:gd name="connsiteY48-456" fmla="*/ 1107743 h 4705763"/>
              <a:gd name="connsiteX49-457" fmla="*/ 1177026 w 1825371"/>
              <a:gd name="connsiteY49-458" fmla="*/ 1087375 h 4705763"/>
              <a:gd name="connsiteX50-459" fmla="*/ 1179787 w 1825371"/>
              <a:gd name="connsiteY50-460" fmla="*/ 1073913 h 4705763"/>
              <a:gd name="connsiteX51-461" fmla="*/ 1135255 w 1825371"/>
              <a:gd name="connsiteY51-462" fmla="*/ 1041117 h 4705763"/>
              <a:gd name="connsiteX52-463" fmla="*/ 939868 w 1825371"/>
              <a:gd name="connsiteY52-464" fmla="*/ 883702 h 4705763"/>
              <a:gd name="connsiteX53-465" fmla="*/ 549783 w 1825371"/>
              <a:gd name="connsiteY53-466" fmla="*/ 496379 h 4705763"/>
              <a:gd name="connsiteX54-467" fmla="*/ 40947 w 1825371"/>
              <a:gd name="connsiteY54-468" fmla="*/ 48990 h 4705763"/>
              <a:gd name="connsiteX55-469" fmla="*/ 5735 w 1825371"/>
              <a:gd name="connsiteY55-470" fmla="*/ 17231 h 4705763"/>
              <a:gd name="connsiteX56-471" fmla="*/ 902 w 1825371"/>
              <a:gd name="connsiteY56-472" fmla="*/ 4114 h 4705763"/>
              <a:gd name="connsiteX57-473" fmla="*/ 15747 w 1825371"/>
              <a:gd name="connsiteY57-474" fmla="*/ 1352 h 4705763"/>
              <a:gd name="connsiteX0-475" fmla="*/ 15747 w 1825371"/>
              <a:gd name="connsiteY0-476" fmla="*/ 1352 h 4705763"/>
              <a:gd name="connsiteX1-477" fmla="*/ 83062 w 1825371"/>
              <a:gd name="connsiteY1-478" fmla="*/ 34837 h 4705763"/>
              <a:gd name="connsiteX2-479" fmla="*/ 961270 w 1825371"/>
              <a:gd name="connsiteY2-480" fmla="*/ 755975 h 4705763"/>
              <a:gd name="connsiteX3-481" fmla="*/ 1239162 w 1825371"/>
              <a:gd name="connsiteY3-482" fmla="*/ 1001764 h 4705763"/>
              <a:gd name="connsiteX4-483" fmla="*/ 1276445 w 1825371"/>
              <a:gd name="connsiteY4-484" fmla="*/ 1025928 h 4705763"/>
              <a:gd name="connsiteX5-485" fmla="*/ 1316489 w 1825371"/>
              <a:gd name="connsiteY5-486" fmla="*/ 1009704 h 4705763"/>
              <a:gd name="connsiteX6-487" fmla="*/ 1345141 w 1825371"/>
              <a:gd name="connsiteY6-488" fmla="*/ 948602 h 4705763"/>
              <a:gd name="connsiteX7-489" fmla="*/ 1407624 w 1825371"/>
              <a:gd name="connsiteY7-490" fmla="*/ 869894 h 4705763"/>
              <a:gd name="connsiteX8-491" fmla="*/ 1749379 w 1825371"/>
              <a:gd name="connsiteY8-492" fmla="*/ 590967 h 4705763"/>
              <a:gd name="connsiteX9-493" fmla="*/ 1808066 w 1825371"/>
              <a:gd name="connsiteY9-494" fmla="*/ 545399 h 4705763"/>
              <a:gd name="connsiteX10-495" fmla="*/ 1825326 w 1825371"/>
              <a:gd name="connsiteY10-496" fmla="*/ 554375 h 4705763"/>
              <a:gd name="connsiteX11-497" fmla="*/ 1811172 w 1825371"/>
              <a:gd name="connsiteY11-498" fmla="*/ 590277 h 4705763"/>
              <a:gd name="connsiteX12-499" fmla="*/ 1721073 w 1825371"/>
              <a:gd name="connsiteY12-500" fmla="*/ 698326 h 4705763"/>
              <a:gd name="connsiteX13-501" fmla="*/ 1385877 w 1825371"/>
              <a:gd name="connsiteY13-502" fmla="*/ 1068389 h 4705763"/>
              <a:gd name="connsiteX14-503" fmla="*/ 1376211 w 1825371"/>
              <a:gd name="connsiteY14-504" fmla="*/ 1098421 h 4705763"/>
              <a:gd name="connsiteX15-505" fmla="*/ 1361366 w 1825371"/>
              <a:gd name="connsiteY15-506" fmla="*/ 1135359 h 4705763"/>
              <a:gd name="connsiteX16-507" fmla="*/ 1355153 w 1825371"/>
              <a:gd name="connsiteY16-508" fmla="*/ 1169879 h 4705763"/>
              <a:gd name="connsiteX17-509" fmla="*/ 1409696 w 1825371"/>
              <a:gd name="connsiteY17-510" fmla="*/ 1384253 h 4705763"/>
              <a:gd name="connsiteX18-511" fmla="*/ 1524994 w 1825371"/>
              <a:gd name="connsiteY18-512" fmla="*/ 1739817 h 4705763"/>
              <a:gd name="connsiteX19-513" fmla="*/ 1659971 w 1825371"/>
              <a:gd name="connsiteY19-514" fmla="*/ 2199288 h 4705763"/>
              <a:gd name="connsiteX20-515" fmla="*/ 1782864 w 1825371"/>
              <a:gd name="connsiteY20-516" fmla="*/ 2697077 h 4705763"/>
              <a:gd name="connsiteX21-517" fmla="*/ 1794257 w 1825371"/>
              <a:gd name="connsiteY21-518" fmla="*/ 2767845 h 4705763"/>
              <a:gd name="connsiteX22-519" fmla="*/ 1791840 w 1825371"/>
              <a:gd name="connsiteY22-520" fmla="*/ 2778202 h 4705763"/>
              <a:gd name="connsiteX23-521" fmla="*/ 1784245 w 1825371"/>
              <a:gd name="connsiteY23-522" fmla="*/ 2770607 h 4705763"/>
              <a:gd name="connsiteX24-523" fmla="*/ 1746617 w 1825371"/>
              <a:gd name="connsiteY24-524" fmla="*/ 2660831 h 4705763"/>
              <a:gd name="connsiteX25-525" fmla="*/ 1513602 w 1825371"/>
              <a:gd name="connsiteY25-526" fmla="*/ 1875484 h 4705763"/>
              <a:gd name="connsiteX26-527" fmla="*/ 1297158 w 1825371"/>
              <a:gd name="connsiteY26-528" fmla="*/ 1267919 h 4705763"/>
              <a:gd name="connsiteX27-529" fmla="*/ 1275064 w 1825371"/>
              <a:gd name="connsiteY27-530" fmla="*/ 1217173 h 4705763"/>
              <a:gd name="connsiteX28-531" fmla="*/ 1248483 w 1825371"/>
              <a:gd name="connsiteY28-532" fmla="*/ 1193353 h 4705763"/>
              <a:gd name="connsiteX29-533" fmla="*/ 1232949 w 1825371"/>
              <a:gd name="connsiteY29-534" fmla="*/ 1222351 h 4705763"/>
              <a:gd name="connsiteX30-535" fmla="*/ 1230877 w 1825371"/>
              <a:gd name="connsiteY30-536" fmla="*/ 1283108 h 4705763"/>
              <a:gd name="connsiteX31-537" fmla="*/ 1243305 w 1825371"/>
              <a:gd name="connsiteY31-538" fmla="*/ 1522336 h 4705763"/>
              <a:gd name="connsiteX32-539" fmla="*/ 1297493 w 1825371"/>
              <a:gd name="connsiteY32-540" fmla="*/ 4685667 h 4705763"/>
              <a:gd name="connsiteX33-541" fmla="*/ 938419 w 1825371"/>
              <a:gd name="connsiteY33-542" fmla="*/ 4705763 h 4705763"/>
              <a:gd name="connsiteX34-543" fmla="*/ 1053441 w 1825371"/>
              <a:gd name="connsiteY34-544" fmla="*/ 2920082 h 4705763"/>
              <a:gd name="connsiteX35-545" fmla="*/ 1066213 w 1825371"/>
              <a:gd name="connsiteY35-546" fmla="*/ 2573839 h 4705763"/>
              <a:gd name="connsiteX36-547" fmla="*/ 1077951 w 1825371"/>
              <a:gd name="connsiteY36-548" fmla="*/ 2236916 h 4705763"/>
              <a:gd name="connsiteX37-549" fmla="*/ 1093485 w 1825371"/>
              <a:gd name="connsiteY37-550" fmla="*/ 1882733 h 4705763"/>
              <a:gd name="connsiteX38-551" fmla="*/ 1107983 w 1825371"/>
              <a:gd name="connsiteY38-552" fmla="*/ 1608293 h 4705763"/>
              <a:gd name="connsiteX39-553" fmla="*/ 1125245 w 1825371"/>
              <a:gd name="connsiteY39-554" fmla="*/ 1293464 h 4705763"/>
              <a:gd name="connsiteX40-555" fmla="*/ 1096247 w 1825371"/>
              <a:gd name="connsiteY40-556" fmla="*/ 1270681 h 4705763"/>
              <a:gd name="connsiteX41-557" fmla="*/ 984400 w 1825371"/>
              <a:gd name="connsiteY41-558" fmla="*/ 1242374 h 4705763"/>
              <a:gd name="connsiteX42-559" fmla="*/ 977149 w 1825371"/>
              <a:gd name="connsiteY42-560" fmla="*/ 1225458 h 4705763"/>
              <a:gd name="connsiteX43-561" fmla="*/ 983019 w 1825371"/>
              <a:gd name="connsiteY43-562" fmla="*/ 1189902 h 4705763"/>
              <a:gd name="connsiteX44-563" fmla="*/ 1016158 w 1825371"/>
              <a:gd name="connsiteY44-564" fmla="*/ 1097041 h 4705763"/>
              <a:gd name="connsiteX45-565" fmla="*/ 1055513 w 1825371"/>
              <a:gd name="connsiteY45-566" fmla="*/ 1078055 h 4705763"/>
              <a:gd name="connsiteX46-567" fmla="*/ 1097628 w 1825371"/>
              <a:gd name="connsiteY46-568" fmla="*/ 1104290 h 4705763"/>
              <a:gd name="connsiteX47-569" fmla="*/ 1115579 w 1825371"/>
              <a:gd name="connsiteY47-570" fmla="*/ 1107743 h 4705763"/>
              <a:gd name="connsiteX48-571" fmla="*/ 1177026 w 1825371"/>
              <a:gd name="connsiteY48-572" fmla="*/ 1087375 h 4705763"/>
              <a:gd name="connsiteX49-573" fmla="*/ 1179787 w 1825371"/>
              <a:gd name="connsiteY49-574" fmla="*/ 1073913 h 4705763"/>
              <a:gd name="connsiteX50-575" fmla="*/ 1135255 w 1825371"/>
              <a:gd name="connsiteY50-576" fmla="*/ 1041117 h 4705763"/>
              <a:gd name="connsiteX51-577" fmla="*/ 939868 w 1825371"/>
              <a:gd name="connsiteY51-578" fmla="*/ 883702 h 4705763"/>
              <a:gd name="connsiteX52-579" fmla="*/ 549783 w 1825371"/>
              <a:gd name="connsiteY52-580" fmla="*/ 496379 h 4705763"/>
              <a:gd name="connsiteX53-581" fmla="*/ 40947 w 1825371"/>
              <a:gd name="connsiteY53-582" fmla="*/ 48990 h 4705763"/>
              <a:gd name="connsiteX54-583" fmla="*/ 5735 w 1825371"/>
              <a:gd name="connsiteY54-584" fmla="*/ 17231 h 4705763"/>
              <a:gd name="connsiteX55-585" fmla="*/ 902 w 1825371"/>
              <a:gd name="connsiteY55-586" fmla="*/ 4114 h 4705763"/>
              <a:gd name="connsiteX56-587" fmla="*/ 15747 w 1825371"/>
              <a:gd name="connsiteY56-588" fmla="*/ 1352 h 4705763"/>
              <a:gd name="connsiteX0-589" fmla="*/ 15747 w 1825371"/>
              <a:gd name="connsiteY0-590" fmla="*/ 1352 h 4705763"/>
              <a:gd name="connsiteX1-591" fmla="*/ 83062 w 1825371"/>
              <a:gd name="connsiteY1-592" fmla="*/ 34837 h 4705763"/>
              <a:gd name="connsiteX2-593" fmla="*/ 961270 w 1825371"/>
              <a:gd name="connsiteY2-594" fmla="*/ 755975 h 4705763"/>
              <a:gd name="connsiteX3-595" fmla="*/ 1239162 w 1825371"/>
              <a:gd name="connsiteY3-596" fmla="*/ 1001764 h 4705763"/>
              <a:gd name="connsiteX4-597" fmla="*/ 1276445 w 1825371"/>
              <a:gd name="connsiteY4-598" fmla="*/ 1025928 h 4705763"/>
              <a:gd name="connsiteX5-599" fmla="*/ 1316489 w 1825371"/>
              <a:gd name="connsiteY5-600" fmla="*/ 1009704 h 4705763"/>
              <a:gd name="connsiteX6-601" fmla="*/ 1345141 w 1825371"/>
              <a:gd name="connsiteY6-602" fmla="*/ 948602 h 4705763"/>
              <a:gd name="connsiteX7-603" fmla="*/ 1407624 w 1825371"/>
              <a:gd name="connsiteY7-604" fmla="*/ 869894 h 4705763"/>
              <a:gd name="connsiteX8-605" fmla="*/ 1749379 w 1825371"/>
              <a:gd name="connsiteY8-606" fmla="*/ 590967 h 4705763"/>
              <a:gd name="connsiteX9-607" fmla="*/ 1808066 w 1825371"/>
              <a:gd name="connsiteY9-608" fmla="*/ 545399 h 4705763"/>
              <a:gd name="connsiteX10-609" fmla="*/ 1825326 w 1825371"/>
              <a:gd name="connsiteY10-610" fmla="*/ 554375 h 4705763"/>
              <a:gd name="connsiteX11-611" fmla="*/ 1811172 w 1825371"/>
              <a:gd name="connsiteY11-612" fmla="*/ 590277 h 4705763"/>
              <a:gd name="connsiteX12-613" fmla="*/ 1721073 w 1825371"/>
              <a:gd name="connsiteY12-614" fmla="*/ 698326 h 4705763"/>
              <a:gd name="connsiteX13-615" fmla="*/ 1385877 w 1825371"/>
              <a:gd name="connsiteY13-616" fmla="*/ 1068389 h 4705763"/>
              <a:gd name="connsiteX14-617" fmla="*/ 1376211 w 1825371"/>
              <a:gd name="connsiteY14-618" fmla="*/ 1098421 h 4705763"/>
              <a:gd name="connsiteX15-619" fmla="*/ 1361366 w 1825371"/>
              <a:gd name="connsiteY15-620" fmla="*/ 1135359 h 4705763"/>
              <a:gd name="connsiteX16-621" fmla="*/ 1355153 w 1825371"/>
              <a:gd name="connsiteY16-622" fmla="*/ 1169879 h 4705763"/>
              <a:gd name="connsiteX17-623" fmla="*/ 1409696 w 1825371"/>
              <a:gd name="connsiteY17-624" fmla="*/ 1384253 h 4705763"/>
              <a:gd name="connsiteX18-625" fmla="*/ 1524994 w 1825371"/>
              <a:gd name="connsiteY18-626" fmla="*/ 1739817 h 4705763"/>
              <a:gd name="connsiteX19-627" fmla="*/ 1659971 w 1825371"/>
              <a:gd name="connsiteY19-628" fmla="*/ 2199288 h 4705763"/>
              <a:gd name="connsiteX20-629" fmla="*/ 1782864 w 1825371"/>
              <a:gd name="connsiteY20-630" fmla="*/ 2697077 h 4705763"/>
              <a:gd name="connsiteX21-631" fmla="*/ 1794257 w 1825371"/>
              <a:gd name="connsiteY21-632" fmla="*/ 2767845 h 4705763"/>
              <a:gd name="connsiteX22-633" fmla="*/ 1791840 w 1825371"/>
              <a:gd name="connsiteY22-634" fmla="*/ 2778202 h 4705763"/>
              <a:gd name="connsiteX23-635" fmla="*/ 1784245 w 1825371"/>
              <a:gd name="connsiteY23-636" fmla="*/ 2770607 h 4705763"/>
              <a:gd name="connsiteX24-637" fmla="*/ 1746617 w 1825371"/>
              <a:gd name="connsiteY24-638" fmla="*/ 2660831 h 4705763"/>
              <a:gd name="connsiteX25-639" fmla="*/ 1513602 w 1825371"/>
              <a:gd name="connsiteY25-640" fmla="*/ 1875484 h 4705763"/>
              <a:gd name="connsiteX26-641" fmla="*/ 1297158 w 1825371"/>
              <a:gd name="connsiteY26-642" fmla="*/ 1267919 h 4705763"/>
              <a:gd name="connsiteX27-643" fmla="*/ 1275064 w 1825371"/>
              <a:gd name="connsiteY27-644" fmla="*/ 1217173 h 4705763"/>
              <a:gd name="connsiteX28-645" fmla="*/ 1248483 w 1825371"/>
              <a:gd name="connsiteY28-646" fmla="*/ 1193353 h 4705763"/>
              <a:gd name="connsiteX29-647" fmla="*/ 1232949 w 1825371"/>
              <a:gd name="connsiteY29-648" fmla="*/ 1222351 h 4705763"/>
              <a:gd name="connsiteX30-649" fmla="*/ 1230877 w 1825371"/>
              <a:gd name="connsiteY30-650" fmla="*/ 1283108 h 4705763"/>
              <a:gd name="connsiteX31-651" fmla="*/ 1297493 w 1825371"/>
              <a:gd name="connsiteY31-652" fmla="*/ 4685667 h 4705763"/>
              <a:gd name="connsiteX32-653" fmla="*/ 938419 w 1825371"/>
              <a:gd name="connsiteY32-654" fmla="*/ 4705763 h 4705763"/>
              <a:gd name="connsiteX33-655" fmla="*/ 1053441 w 1825371"/>
              <a:gd name="connsiteY33-656" fmla="*/ 2920082 h 4705763"/>
              <a:gd name="connsiteX34-657" fmla="*/ 1066213 w 1825371"/>
              <a:gd name="connsiteY34-658" fmla="*/ 2573839 h 4705763"/>
              <a:gd name="connsiteX35-659" fmla="*/ 1077951 w 1825371"/>
              <a:gd name="connsiteY35-660" fmla="*/ 2236916 h 4705763"/>
              <a:gd name="connsiteX36-661" fmla="*/ 1093485 w 1825371"/>
              <a:gd name="connsiteY36-662" fmla="*/ 1882733 h 4705763"/>
              <a:gd name="connsiteX37-663" fmla="*/ 1107983 w 1825371"/>
              <a:gd name="connsiteY37-664" fmla="*/ 1608293 h 4705763"/>
              <a:gd name="connsiteX38-665" fmla="*/ 1125245 w 1825371"/>
              <a:gd name="connsiteY38-666" fmla="*/ 1293464 h 4705763"/>
              <a:gd name="connsiteX39-667" fmla="*/ 1096247 w 1825371"/>
              <a:gd name="connsiteY39-668" fmla="*/ 1270681 h 4705763"/>
              <a:gd name="connsiteX40-669" fmla="*/ 984400 w 1825371"/>
              <a:gd name="connsiteY40-670" fmla="*/ 1242374 h 4705763"/>
              <a:gd name="connsiteX41-671" fmla="*/ 977149 w 1825371"/>
              <a:gd name="connsiteY41-672" fmla="*/ 1225458 h 4705763"/>
              <a:gd name="connsiteX42-673" fmla="*/ 983019 w 1825371"/>
              <a:gd name="connsiteY42-674" fmla="*/ 1189902 h 4705763"/>
              <a:gd name="connsiteX43-675" fmla="*/ 1016158 w 1825371"/>
              <a:gd name="connsiteY43-676" fmla="*/ 1097041 h 4705763"/>
              <a:gd name="connsiteX44-677" fmla="*/ 1055513 w 1825371"/>
              <a:gd name="connsiteY44-678" fmla="*/ 1078055 h 4705763"/>
              <a:gd name="connsiteX45-679" fmla="*/ 1097628 w 1825371"/>
              <a:gd name="connsiteY45-680" fmla="*/ 1104290 h 4705763"/>
              <a:gd name="connsiteX46-681" fmla="*/ 1115579 w 1825371"/>
              <a:gd name="connsiteY46-682" fmla="*/ 1107743 h 4705763"/>
              <a:gd name="connsiteX47-683" fmla="*/ 1177026 w 1825371"/>
              <a:gd name="connsiteY47-684" fmla="*/ 1087375 h 4705763"/>
              <a:gd name="connsiteX48-685" fmla="*/ 1179787 w 1825371"/>
              <a:gd name="connsiteY48-686" fmla="*/ 1073913 h 4705763"/>
              <a:gd name="connsiteX49-687" fmla="*/ 1135255 w 1825371"/>
              <a:gd name="connsiteY49-688" fmla="*/ 1041117 h 4705763"/>
              <a:gd name="connsiteX50-689" fmla="*/ 939868 w 1825371"/>
              <a:gd name="connsiteY50-690" fmla="*/ 883702 h 4705763"/>
              <a:gd name="connsiteX51-691" fmla="*/ 549783 w 1825371"/>
              <a:gd name="connsiteY51-692" fmla="*/ 496379 h 4705763"/>
              <a:gd name="connsiteX52-693" fmla="*/ 40947 w 1825371"/>
              <a:gd name="connsiteY52-694" fmla="*/ 48990 h 4705763"/>
              <a:gd name="connsiteX53-695" fmla="*/ 5735 w 1825371"/>
              <a:gd name="connsiteY53-696" fmla="*/ 17231 h 4705763"/>
              <a:gd name="connsiteX54-697" fmla="*/ 902 w 1825371"/>
              <a:gd name="connsiteY54-698" fmla="*/ 4114 h 4705763"/>
              <a:gd name="connsiteX55-699" fmla="*/ 15747 w 1825371"/>
              <a:gd name="connsiteY55-700" fmla="*/ 1352 h 4705763"/>
              <a:gd name="connsiteX0-701" fmla="*/ 15747 w 1825371"/>
              <a:gd name="connsiteY0-702" fmla="*/ 1352 h 4705763"/>
              <a:gd name="connsiteX1-703" fmla="*/ 83062 w 1825371"/>
              <a:gd name="connsiteY1-704" fmla="*/ 34837 h 4705763"/>
              <a:gd name="connsiteX2-705" fmla="*/ 961270 w 1825371"/>
              <a:gd name="connsiteY2-706" fmla="*/ 755975 h 4705763"/>
              <a:gd name="connsiteX3-707" fmla="*/ 1239162 w 1825371"/>
              <a:gd name="connsiteY3-708" fmla="*/ 1001764 h 4705763"/>
              <a:gd name="connsiteX4-709" fmla="*/ 1276445 w 1825371"/>
              <a:gd name="connsiteY4-710" fmla="*/ 1025928 h 4705763"/>
              <a:gd name="connsiteX5-711" fmla="*/ 1316489 w 1825371"/>
              <a:gd name="connsiteY5-712" fmla="*/ 1009704 h 4705763"/>
              <a:gd name="connsiteX6-713" fmla="*/ 1345141 w 1825371"/>
              <a:gd name="connsiteY6-714" fmla="*/ 948602 h 4705763"/>
              <a:gd name="connsiteX7-715" fmla="*/ 1407624 w 1825371"/>
              <a:gd name="connsiteY7-716" fmla="*/ 869894 h 4705763"/>
              <a:gd name="connsiteX8-717" fmla="*/ 1749379 w 1825371"/>
              <a:gd name="connsiteY8-718" fmla="*/ 590967 h 4705763"/>
              <a:gd name="connsiteX9-719" fmla="*/ 1808066 w 1825371"/>
              <a:gd name="connsiteY9-720" fmla="*/ 545399 h 4705763"/>
              <a:gd name="connsiteX10-721" fmla="*/ 1825326 w 1825371"/>
              <a:gd name="connsiteY10-722" fmla="*/ 554375 h 4705763"/>
              <a:gd name="connsiteX11-723" fmla="*/ 1811172 w 1825371"/>
              <a:gd name="connsiteY11-724" fmla="*/ 590277 h 4705763"/>
              <a:gd name="connsiteX12-725" fmla="*/ 1721073 w 1825371"/>
              <a:gd name="connsiteY12-726" fmla="*/ 698326 h 4705763"/>
              <a:gd name="connsiteX13-727" fmla="*/ 1385877 w 1825371"/>
              <a:gd name="connsiteY13-728" fmla="*/ 1068389 h 4705763"/>
              <a:gd name="connsiteX14-729" fmla="*/ 1376211 w 1825371"/>
              <a:gd name="connsiteY14-730" fmla="*/ 1098421 h 4705763"/>
              <a:gd name="connsiteX15-731" fmla="*/ 1361366 w 1825371"/>
              <a:gd name="connsiteY15-732" fmla="*/ 1135359 h 4705763"/>
              <a:gd name="connsiteX16-733" fmla="*/ 1355153 w 1825371"/>
              <a:gd name="connsiteY16-734" fmla="*/ 1169879 h 4705763"/>
              <a:gd name="connsiteX17-735" fmla="*/ 1409696 w 1825371"/>
              <a:gd name="connsiteY17-736" fmla="*/ 1384253 h 4705763"/>
              <a:gd name="connsiteX18-737" fmla="*/ 1524994 w 1825371"/>
              <a:gd name="connsiteY18-738" fmla="*/ 1739817 h 4705763"/>
              <a:gd name="connsiteX19-739" fmla="*/ 1659971 w 1825371"/>
              <a:gd name="connsiteY19-740" fmla="*/ 2199288 h 4705763"/>
              <a:gd name="connsiteX20-741" fmla="*/ 1782864 w 1825371"/>
              <a:gd name="connsiteY20-742" fmla="*/ 2697077 h 4705763"/>
              <a:gd name="connsiteX21-743" fmla="*/ 1794257 w 1825371"/>
              <a:gd name="connsiteY21-744" fmla="*/ 2767845 h 4705763"/>
              <a:gd name="connsiteX22-745" fmla="*/ 1791840 w 1825371"/>
              <a:gd name="connsiteY22-746" fmla="*/ 2778202 h 4705763"/>
              <a:gd name="connsiteX23-747" fmla="*/ 1784245 w 1825371"/>
              <a:gd name="connsiteY23-748" fmla="*/ 2770607 h 4705763"/>
              <a:gd name="connsiteX24-749" fmla="*/ 1746617 w 1825371"/>
              <a:gd name="connsiteY24-750" fmla="*/ 2660831 h 4705763"/>
              <a:gd name="connsiteX25-751" fmla="*/ 1513602 w 1825371"/>
              <a:gd name="connsiteY25-752" fmla="*/ 1875484 h 4705763"/>
              <a:gd name="connsiteX26-753" fmla="*/ 1297158 w 1825371"/>
              <a:gd name="connsiteY26-754" fmla="*/ 1267919 h 4705763"/>
              <a:gd name="connsiteX27-755" fmla="*/ 1275064 w 1825371"/>
              <a:gd name="connsiteY27-756" fmla="*/ 1217173 h 4705763"/>
              <a:gd name="connsiteX28-757" fmla="*/ 1248483 w 1825371"/>
              <a:gd name="connsiteY28-758" fmla="*/ 1193353 h 4705763"/>
              <a:gd name="connsiteX29-759" fmla="*/ 1232949 w 1825371"/>
              <a:gd name="connsiteY29-760" fmla="*/ 1222351 h 4705763"/>
              <a:gd name="connsiteX30-761" fmla="*/ 1230877 w 1825371"/>
              <a:gd name="connsiteY30-762" fmla="*/ 1283108 h 4705763"/>
              <a:gd name="connsiteX31-763" fmla="*/ 1297493 w 1825371"/>
              <a:gd name="connsiteY31-764" fmla="*/ 4685667 h 4705763"/>
              <a:gd name="connsiteX32-765" fmla="*/ 938419 w 1825371"/>
              <a:gd name="connsiteY32-766" fmla="*/ 4705763 h 4705763"/>
              <a:gd name="connsiteX33-767" fmla="*/ 1053441 w 1825371"/>
              <a:gd name="connsiteY33-768" fmla="*/ 2920082 h 4705763"/>
              <a:gd name="connsiteX34-769" fmla="*/ 1066213 w 1825371"/>
              <a:gd name="connsiteY34-770" fmla="*/ 2573839 h 4705763"/>
              <a:gd name="connsiteX35-771" fmla="*/ 1077951 w 1825371"/>
              <a:gd name="connsiteY35-772" fmla="*/ 2236916 h 4705763"/>
              <a:gd name="connsiteX36-773" fmla="*/ 1093485 w 1825371"/>
              <a:gd name="connsiteY36-774" fmla="*/ 1882733 h 4705763"/>
              <a:gd name="connsiteX37-775" fmla="*/ 1125245 w 1825371"/>
              <a:gd name="connsiteY37-776" fmla="*/ 1293464 h 4705763"/>
              <a:gd name="connsiteX38-777" fmla="*/ 1096247 w 1825371"/>
              <a:gd name="connsiteY38-778" fmla="*/ 1270681 h 4705763"/>
              <a:gd name="connsiteX39-779" fmla="*/ 984400 w 1825371"/>
              <a:gd name="connsiteY39-780" fmla="*/ 1242374 h 4705763"/>
              <a:gd name="connsiteX40-781" fmla="*/ 977149 w 1825371"/>
              <a:gd name="connsiteY40-782" fmla="*/ 1225458 h 4705763"/>
              <a:gd name="connsiteX41-783" fmla="*/ 983019 w 1825371"/>
              <a:gd name="connsiteY41-784" fmla="*/ 1189902 h 4705763"/>
              <a:gd name="connsiteX42-785" fmla="*/ 1016158 w 1825371"/>
              <a:gd name="connsiteY42-786" fmla="*/ 1097041 h 4705763"/>
              <a:gd name="connsiteX43-787" fmla="*/ 1055513 w 1825371"/>
              <a:gd name="connsiteY43-788" fmla="*/ 1078055 h 4705763"/>
              <a:gd name="connsiteX44-789" fmla="*/ 1097628 w 1825371"/>
              <a:gd name="connsiteY44-790" fmla="*/ 1104290 h 4705763"/>
              <a:gd name="connsiteX45-791" fmla="*/ 1115579 w 1825371"/>
              <a:gd name="connsiteY45-792" fmla="*/ 1107743 h 4705763"/>
              <a:gd name="connsiteX46-793" fmla="*/ 1177026 w 1825371"/>
              <a:gd name="connsiteY46-794" fmla="*/ 1087375 h 4705763"/>
              <a:gd name="connsiteX47-795" fmla="*/ 1179787 w 1825371"/>
              <a:gd name="connsiteY47-796" fmla="*/ 1073913 h 4705763"/>
              <a:gd name="connsiteX48-797" fmla="*/ 1135255 w 1825371"/>
              <a:gd name="connsiteY48-798" fmla="*/ 1041117 h 4705763"/>
              <a:gd name="connsiteX49-799" fmla="*/ 939868 w 1825371"/>
              <a:gd name="connsiteY49-800" fmla="*/ 883702 h 4705763"/>
              <a:gd name="connsiteX50-801" fmla="*/ 549783 w 1825371"/>
              <a:gd name="connsiteY50-802" fmla="*/ 496379 h 4705763"/>
              <a:gd name="connsiteX51-803" fmla="*/ 40947 w 1825371"/>
              <a:gd name="connsiteY51-804" fmla="*/ 48990 h 4705763"/>
              <a:gd name="connsiteX52-805" fmla="*/ 5735 w 1825371"/>
              <a:gd name="connsiteY52-806" fmla="*/ 17231 h 4705763"/>
              <a:gd name="connsiteX53-807" fmla="*/ 902 w 1825371"/>
              <a:gd name="connsiteY53-808" fmla="*/ 4114 h 4705763"/>
              <a:gd name="connsiteX54-809" fmla="*/ 15747 w 1825371"/>
              <a:gd name="connsiteY54-810" fmla="*/ 1352 h 4705763"/>
              <a:gd name="connsiteX0-811" fmla="*/ 15747 w 1825371"/>
              <a:gd name="connsiteY0-812" fmla="*/ 1352 h 4705763"/>
              <a:gd name="connsiteX1-813" fmla="*/ 83062 w 1825371"/>
              <a:gd name="connsiteY1-814" fmla="*/ 34837 h 4705763"/>
              <a:gd name="connsiteX2-815" fmla="*/ 961270 w 1825371"/>
              <a:gd name="connsiteY2-816" fmla="*/ 755975 h 4705763"/>
              <a:gd name="connsiteX3-817" fmla="*/ 1239162 w 1825371"/>
              <a:gd name="connsiteY3-818" fmla="*/ 1001764 h 4705763"/>
              <a:gd name="connsiteX4-819" fmla="*/ 1276445 w 1825371"/>
              <a:gd name="connsiteY4-820" fmla="*/ 1025928 h 4705763"/>
              <a:gd name="connsiteX5-821" fmla="*/ 1316489 w 1825371"/>
              <a:gd name="connsiteY5-822" fmla="*/ 1009704 h 4705763"/>
              <a:gd name="connsiteX6-823" fmla="*/ 1345141 w 1825371"/>
              <a:gd name="connsiteY6-824" fmla="*/ 948602 h 4705763"/>
              <a:gd name="connsiteX7-825" fmla="*/ 1407624 w 1825371"/>
              <a:gd name="connsiteY7-826" fmla="*/ 869894 h 4705763"/>
              <a:gd name="connsiteX8-827" fmla="*/ 1749379 w 1825371"/>
              <a:gd name="connsiteY8-828" fmla="*/ 590967 h 4705763"/>
              <a:gd name="connsiteX9-829" fmla="*/ 1808066 w 1825371"/>
              <a:gd name="connsiteY9-830" fmla="*/ 545399 h 4705763"/>
              <a:gd name="connsiteX10-831" fmla="*/ 1825326 w 1825371"/>
              <a:gd name="connsiteY10-832" fmla="*/ 554375 h 4705763"/>
              <a:gd name="connsiteX11-833" fmla="*/ 1811172 w 1825371"/>
              <a:gd name="connsiteY11-834" fmla="*/ 590277 h 4705763"/>
              <a:gd name="connsiteX12-835" fmla="*/ 1721073 w 1825371"/>
              <a:gd name="connsiteY12-836" fmla="*/ 698326 h 4705763"/>
              <a:gd name="connsiteX13-837" fmla="*/ 1385877 w 1825371"/>
              <a:gd name="connsiteY13-838" fmla="*/ 1068389 h 4705763"/>
              <a:gd name="connsiteX14-839" fmla="*/ 1376211 w 1825371"/>
              <a:gd name="connsiteY14-840" fmla="*/ 1098421 h 4705763"/>
              <a:gd name="connsiteX15-841" fmla="*/ 1361366 w 1825371"/>
              <a:gd name="connsiteY15-842" fmla="*/ 1135359 h 4705763"/>
              <a:gd name="connsiteX16-843" fmla="*/ 1355153 w 1825371"/>
              <a:gd name="connsiteY16-844" fmla="*/ 1169879 h 4705763"/>
              <a:gd name="connsiteX17-845" fmla="*/ 1409696 w 1825371"/>
              <a:gd name="connsiteY17-846" fmla="*/ 1384253 h 4705763"/>
              <a:gd name="connsiteX18-847" fmla="*/ 1524994 w 1825371"/>
              <a:gd name="connsiteY18-848" fmla="*/ 1739817 h 4705763"/>
              <a:gd name="connsiteX19-849" fmla="*/ 1659971 w 1825371"/>
              <a:gd name="connsiteY19-850" fmla="*/ 2199288 h 4705763"/>
              <a:gd name="connsiteX20-851" fmla="*/ 1782864 w 1825371"/>
              <a:gd name="connsiteY20-852" fmla="*/ 2697077 h 4705763"/>
              <a:gd name="connsiteX21-853" fmla="*/ 1794257 w 1825371"/>
              <a:gd name="connsiteY21-854" fmla="*/ 2767845 h 4705763"/>
              <a:gd name="connsiteX22-855" fmla="*/ 1791840 w 1825371"/>
              <a:gd name="connsiteY22-856" fmla="*/ 2778202 h 4705763"/>
              <a:gd name="connsiteX23-857" fmla="*/ 1784245 w 1825371"/>
              <a:gd name="connsiteY23-858" fmla="*/ 2770607 h 4705763"/>
              <a:gd name="connsiteX24-859" fmla="*/ 1746617 w 1825371"/>
              <a:gd name="connsiteY24-860" fmla="*/ 2660831 h 4705763"/>
              <a:gd name="connsiteX25-861" fmla="*/ 1513602 w 1825371"/>
              <a:gd name="connsiteY25-862" fmla="*/ 1875484 h 4705763"/>
              <a:gd name="connsiteX26-863" fmla="*/ 1297158 w 1825371"/>
              <a:gd name="connsiteY26-864" fmla="*/ 1267919 h 4705763"/>
              <a:gd name="connsiteX27-865" fmla="*/ 1275064 w 1825371"/>
              <a:gd name="connsiteY27-866" fmla="*/ 1217173 h 4705763"/>
              <a:gd name="connsiteX28-867" fmla="*/ 1248483 w 1825371"/>
              <a:gd name="connsiteY28-868" fmla="*/ 1193353 h 4705763"/>
              <a:gd name="connsiteX29-869" fmla="*/ 1232949 w 1825371"/>
              <a:gd name="connsiteY29-870" fmla="*/ 1222351 h 4705763"/>
              <a:gd name="connsiteX30-871" fmla="*/ 1230877 w 1825371"/>
              <a:gd name="connsiteY30-872" fmla="*/ 1283108 h 4705763"/>
              <a:gd name="connsiteX31-873" fmla="*/ 1297493 w 1825371"/>
              <a:gd name="connsiteY31-874" fmla="*/ 4685667 h 4705763"/>
              <a:gd name="connsiteX32-875" fmla="*/ 938419 w 1825371"/>
              <a:gd name="connsiteY32-876" fmla="*/ 4705763 h 4705763"/>
              <a:gd name="connsiteX33-877" fmla="*/ 1053441 w 1825371"/>
              <a:gd name="connsiteY33-878" fmla="*/ 2920082 h 4705763"/>
              <a:gd name="connsiteX34-879" fmla="*/ 1066213 w 1825371"/>
              <a:gd name="connsiteY34-880" fmla="*/ 2573839 h 4705763"/>
              <a:gd name="connsiteX35-881" fmla="*/ 1077951 w 1825371"/>
              <a:gd name="connsiteY35-882" fmla="*/ 2236916 h 4705763"/>
              <a:gd name="connsiteX36-883" fmla="*/ 1125245 w 1825371"/>
              <a:gd name="connsiteY36-884" fmla="*/ 1293464 h 4705763"/>
              <a:gd name="connsiteX37-885" fmla="*/ 1096247 w 1825371"/>
              <a:gd name="connsiteY37-886" fmla="*/ 1270681 h 4705763"/>
              <a:gd name="connsiteX38-887" fmla="*/ 984400 w 1825371"/>
              <a:gd name="connsiteY38-888" fmla="*/ 1242374 h 4705763"/>
              <a:gd name="connsiteX39-889" fmla="*/ 977149 w 1825371"/>
              <a:gd name="connsiteY39-890" fmla="*/ 1225458 h 4705763"/>
              <a:gd name="connsiteX40-891" fmla="*/ 983019 w 1825371"/>
              <a:gd name="connsiteY40-892" fmla="*/ 1189902 h 4705763"/>
              <a:gd name="connsiteX41-893" fmla="*/ 1016158 w 1825371"/>
              <a:gd name="connsiteY41-894" fmla="*/ 1097041 h 4705763"/>
              <a:gd name="connsiteX42-895" fmla="*/ 1055513 w 1825371"/>
              <a:gd name="connsiteY42-896" fmla="*/ 1078055 h 4705763"/>
              <a:gd name="connsiteX43-897" fmla="*/ 1097628 w 1825371"/>
              <a:gd name="connsiteY43-898" fmla="*/ 1104290 h 4705763"/>
              <a:gd name="connsiteX44-899" fmla="*/ 1115579 w 1825371"/>
              <a:gd name="connsiteY44-900" fmla="*/ 1107743 h 4705763"/>
              <a:gd name="connsiteX45-901" fmla="*/ 1177026 w 1825371"/>
              <a:gd name="connsiteY45-902" fmla="*/ 1087375 h 4705763"/>
              <a:gd name="connsiteX46-903" fmla="*/ 1179787 w 1825371"/>
              <a:gd name="connsiteY46-904" fmla="*/ 1073913 h 4705763"/>
              <a:gd name="connsiteX47-905" fmla="*/ 1135255 w 1825371"/>
              <a:gd name="connsiteY47-906" fmla="*/ 1041117 h 4705763"/>
              <a:gd name="connsiteX48-907" fmla="*/ 939868 w 1825371"/>
              <a:gd name="connsiteY48-908" fmla="*/ 883702 h 4705763"/>
              <a:gd name="connsiteX49-909" fmla="*/ 549783 w 1825371"/>
              <a:gd name="connsiteY49-910" fmla="*/ 496379 h 4705763"/>
              <a:gd name="connsiteX50-911" fmla="*/ 40947 w 1825371"/>
              <a:gd name="connsiteY50-912" fmla="*/ 48990 h 4705763"/>
              <a:gd name="connsiteX51-913" fmla="*/ 5735 w 1825371"/>
              <a:gd name="connsiteY51-914" fmla="*/ 17231 h 4705763"/>
              <a:gd name="connsiteX52-915" fmla="*/ 902 w 1825371"/>
              <a:gd name="connsiteY52-916" fmla="*/ 4114 h 4705763"/>
              <a:gd name="connsiteX53-917" fmla="*/ 15747 w 1825371"/>
              <a:gd name="connsiteY53-918" fmla="*/ 1352 h 4705763"/>
              <a:gd name="connsiteX0-919" fmla="*/ 15747 w 1825371"/>
              <a:gd name="connsiteY0-920" fmla="*/ 1352 h 4705763"/>
              <a:gd name="connsiteX1-921" fmla="*/ 83062 w 1825371"/>
              <a:gd name="connsiteY1-922" fmla="*/ 34837 h 4705763"/>
              <a:gd name="connsiteX2-923" fmla="*/ 961270 w 1825371"/>
              <a:gd name="connsiteY2-924" fmla="*/ 755975 h 4705763"/>
              <a:gd name="connsiteX3-925" fmla="*/ 1239162 w 1825371"/>
              <a:gd name="connsiteY3-926" fmla="*/ 1001764 h 4705763"/>
              <a:gd name="connsiteX4-927" fmla="*/ 1276445 w 1825371"/>
              <a:gd name="connsiteY4-928" fmla="*/ 1025928 h 4705763"/>
              <a:gd name="connsiteX5-929" fmla="*/ 1316489 w 1825371"/>
              <a:gd name="connsiteY5-930" fmla="*/ 1009704 h 4705763"/>
              <a:gd name="connsiteX6-931" fmla="*/ 1345141 w 1825371"/>
              <a:gd name="connsiteY6-932" fmla="*/ 948602 h 4705763"/>
              <a:gd name="connsiteX7-933" fmla="*/ 1407624 w 1825371"/>
              <a:gd name="connsiteY7-934" fmla="*/ 869894 h 4705763"/>
              <a:gd name="connsiteX8-935" fmla="*/ 1749379 w 1825371"/>
              <a:gd name="connsiteY8-936" fmla="*/ 590967 h 4705763"/>
              <a:gd name="connsiteX9-937" fmla="*/ 1808066 w 1825371"/>
              <a:gd name="connsiteY9-938" fmla="*/ 545399 h 4705763"/>
              <a:gd name="connsiteX10-939" fmla="*/ 1825326 w 1825371"/>
              <a:gd name="connsiteY10-940" fmla="*/ 554375 h 4705763"/>
              <a:gd name="connsiteX11-941" fmla="*/ 1811172 w 1825371"/>
              <a:gd name="connsiteY11-942" fmla="*/ 590277 h 4705763"/>
              <a:gd name="connsiteX12-943" fmla="*/ 1721073 w 1825371"/>
              <a:gd name="connsiteY12-944" fmla="*/ 698326 h 4705763"/>
              <a:gd name="connsiteX13-945" fmla="*/ 1385877 w 1825371"/>
              <a:gd name="connsiteY13-946" fmla="*/ 1068389 h 4705763"/>
              <a:gd name="connsiteX14-947" fmla="*/ 1376211 w 1825371"/>
              <a:gd name="connsiteY14-948" fmla="*/ 1098421 h 4705763"/>
              <a:gd name="connsiteX15-949" fmla="*/ 1361366 w 1825371"/>
              <a:gd name="connsiteY15-950" fmla="*/ 1135359 h 4705763"/>
              <a:gd name="connsiteX16-951" fmla="*/ 1355153 w 1825371"/>
              <a:gd name="connsiteY16-952" fmla="*/ 1169879 h 4705763"/>
              <a:gd name="connsiteX17-953" fmla="*/ 1409696 w 1825371"/>
              <a:gd name="connsiteY17-954" fmla="*/ 1384253 h 4705763"/>
              <a:gd name="connsiteX18-955" fmla="*/ 1524994 w 1825371"/>
              <a:gd name="connsiteY18-956" fmla="*/ 1739817 h 4705763"/>
              <a:gd name="connsiteX19-957" fmla="*/ 1659971 w 1825371"/>
              <a:gd name="connsiteY19-958" fmla="*/ 2199288 h 4705763"/>
              <a:gd name="connsiteX20-959" fmla="*/ 1782864 w 1825371"/>
              <a:gd name="connsiteY20-960" fmla="*/ 2697077 h 4705763"/>
              <a:gd name="connsiteX21-961" fmla="*/ 1794257 w 1825371"/>
              <a:gd name="connsiteY21-962" fmla="*/ 2767845 h 4705763"/>
              <a:gd name="connsiteX22-963" fmla="*/ 1791840 w 1825371"/>
              <a:gd name="connsiteY22-964" fmla="*/ 2778202 h 4705763"/>
              <a:gd name="connsiteX23-965" fmla="*/ 1784245 w 1825371"/>
              <a:gd name="connsiteY23-966" fmla="*/ 2770607 h 4705763"/>
              <a:gd name="connsiteX24-967" fmla="*/ 1746617 w 1825371"/>
              <a:gd name="connsiteY24-968" fmla="*/ 2660831 h 4705763"/>
              <a:gd name="connsiteX25-969" fmla="*/ 1513602 w 1825371"/>
              <a:gd name="connsiteY25-970" fmla="*/ 1875484 h 4705763"/>
              <a:gd name="connsiteX26-971" fmla="*/ 1297158 w 1825371"/>
              <a:gd name="connsiteY26-972" fmla="*/ 1267919 h 4705763"/>
              <a:gd name="connsiteX27-973" fmla="*/ 1275064 w 1825371"/>
              <a:gd name="connsiteY27-974" fmla="*/ 1217173 h 4705763"/>
              <a:gd name="connsiteX28-975" fmla="*/ 1248483 w 1825371"/>
              <a:gd name="connsiteY28-976" fmla="*/ 1193353 h 4705763"/>
              <a:gd name="connsiteX29-977" fmla="*/ 1232949 w 1825371"/>
              <a:gd name="connsiteY29-978" fmla="*/ 1222351 h 4705763"/>
              <a:gd name="connsiteX30-979" fmla="*/ 1230877 w 1825371"/>
              <a:gd name="connsiteY30-980" fmla="*/ 1283108 h 4705763"/>
              <a:gd name="connsiteX31-981" fmla="*/ 1297493 w 1825371"/>
              <a:gd name="connsiteY31-982" fmla="*/ 4685667 h 4705763"/>
              <a:gd name="connsiteX32-983" fmla="*/ 938419 w 1825371"/>
              <a:gd name="connsiteY32-984" fmla="*/ 4705763 h 4705763"/>
              <a:gd name="connsiteX33-985" fmla="*/ 1053441 w 1825371"/>
              <a:gd name="connsiteY33-986" fmla="*/ 2920082 h 4705763"/>
              <a:gd name="connsiteX34-987" fmla="*/ 1066213 w 1825371"/>
              <a:gd name="connsiteY34-988" fmla="*/ 2573839 h 4705763"/>
              <a:gd name="connsiteX35-989" fmla="*/ 1125245 w 1825371"/>
              <a:gd name="connsiteY35-990" fmla="*/ 1293464 h 4705763"/>
              <a:gd name="connsiteX36-991" fmla="*/ 1096247 w 1825371"/>
              <a:gd name="connsiteY36-992" fmla="*/ 1270681 h 4705763"/>
              <a:gd name="connsiteX37-993" fmla="*/ 984400 w 1825371"/>
              <a:gd name="connsiteY37-994" fmla="*/ 1242374 h 4705763"/>
              <a:gd name="connsiteX38-995" fmla="*/ 977149 w 1825371"/>
              <a:gd name="connsiteY38-996" fmla="*/ 1225458 h 4705763"/>
              <a:gd name="connsiteX39-997" fmla="*/ 983019 w 1825371"/>
              <a:gd name="connsiteY39-998" fmla="*/ 1189902 h 4705763"/>
              <a:gd name="connsiteX40-999" fmla="*/ 1016158 w 1825371"/>
              <a:gd name="connsiteY40-1000" fmla="*/ 1097041 h 4705763"/>
              <a:gd name="connsiteX41-1001" fmla="*/ 1055513 w 1825371"/>
              <a:gd name="connsiteY41-1002" fmla="*/ 1078055 h 4705763"/>
              <a:gd name="connsiteX42-1003" fmla="*/ 1097628 w 1825371"/>
              <a:gd name="connsiteY42-1004" fmla="*/ 1104290 h 4705763"/>
              <a:gd name="connsiteX43-1005" fmla="*/ 1115579 w 1825371"/>
              <a:gd name="connsiteY43-1006" fmla="*/ 1107743 h 4705763"/>
              <a:gd name="connsiteX44-1007" fmla="*/ 1177026 w 1825371"/>
              <a:gd name="connsiteY44-1008" fmla="*/ 1087375 h 4705763"/>
              <a:gd name="connsiteX45-1009" fmla="*/ 1179787 w 1825371"/>
              <a:gd name="connsiteY45-1010" fmla="*/ 1073913 h 4705763"/>
              <a:gd name="connsiteX46-1011" fmla="*/ 1135255 w 1825371"/>
              <a:gd name="connsiteY46-1012" fmla="*/ 1041117 h 4705763"/>
              <a:gd name="connsiteX47-1013" fmla="*/ 939868 w 1825371"/>
              <a:gd name="connsiteY47-1014" fmla="*/ 883702 h 4705763"/>
              <a:gd name="connsiteX48-1015" fmla="*/ 549783 w 1825371"/>
              <a:gd name="connsiteY48-1016" fmla="*/ 496379 h 4705763"/>
              <a:gd name="connsiteX49-1017" fmla="*/ 40947 w 1825371"/>
              <a:gd name="connsiteY49-1018" fmla="*/ 48990 h 4705763"/>
              <a:gd name="connsiteX50-1019" fmla="*/ 5735 w 1825371"/>
              <a:gd name="connsiteY50-1020" fmla="*/ 17231 h 4705763"/>
              <a:gd name="connsiteX51-1021" fmla="*/ 902 w 1825371"/>
              <a:gd name="connsiteY51-1022" fmla="*/ 4114 h 4705763"/>
              <a:gd name="connsiteX52-1023" fmla="*/ 15747 w 1825371"/>
              <a:gd name="connsiteY52-1024" fmla="*/ 1352 h 4705763"/>
              <a:gd name="connsiteX0-1025" fmla="*/ 15747 w 1825371"/>
              <a:gd name="connsiteY0-1026" fmla="*/ 1352 h 4705763"/>
              <a:gd name="connsiteX1-1027" fmla="*/ 83062 w 1825371"/>
              <a:gd name="connsiteY1-1028" fmla="*/ 34837 h 4705763"/>
              <a:gd name="connsiteX2-1029" fmla="*/ 961270 w 1825371"/>
              <a:gd name="connsiteY2-1030" fmla="*/ 755975 h 4705763"/>
              <a:gd name="connsiteX3-1031" fmla="*/ 1239162 w 1825371"/>
              <a:gd name="connsiteY3-1032" fmla="*/ 1001764 h 4705763"/>
              <a:gd name="connsiteX4-1033" fmla="*/ 1276445 w 1825371"/>
              <a:gd name="connsiteY4-1034" fmla="*/ 1025928 h 4705763"/>
              <a:gd name="connsiteX5-1035" fmla="*/ 1316489 w 1825371"/>
              <a:gd name="connsiteY5-1036" fmla="*/ 1009704 h 4705763"/>
              <a:gd name="connsiteX6-1037" fmla="*/ 1345141 w 1825371"/>
              <a:gd name="connsiteY6-1038" fmla="*/ 948602 h 4705763"/>
              <a:gd name="connsiteX7-1039" fmla="*/ 1407624 w 1825371"/>
              <a:gd name="connsiteY7-1040" fmla="*/ 869894 h 4705763"/>
              <a:gd name="connsiteX8-1041" fmla="*/ 1749379 w 1825371"/>
              <a:gd name="connsiteY8-1042" fmla="*/ 590967 h 4705763"/>
              <a:gd name="connsiteX9-1043" fmla="*/ 1808066 w 1825371"/>
              <a:gd name="connsiteY9-1044" fmla="*/ 545399 h 4705763"/>
              <a:gd name="connsiteX10-1045" fmla="*/ 1825326 w 1825371"/>
              <a:gd name="connsiteY10-1046" fmla="*/ 554375 h 4705763"/>
              <a:gd name="connsiteX11-1047" fmla="*/ 1811172 w 1825371"/>
              <a:gd name="connsiteY11-1048" fmla="*/ 590277 h 4705763"/>
              <a:gd name="connsiteX12-1049" fmla="*/ 1721073 w 1825371"/>
              <a:gd name="connsiteY12-1050" fmla="*/ 698326 h 4705763"/>
              <a:gd name="connsiteX13-1051" fmla="*/ 1385877 w 1825371"/>
              <a:gd name="connsiteY13-1052" fmla="*/ 1068389 h 4705763"/>
              <a:gd name="connsiteX14-1053" fmla="*/ 1376211 w 1825371"/>
              <a:gd name="connsiteY14-1054" fmla="*/ 1098421 h 4705763"/>
              <a:gd name="connsiteX15-1055" fmla="*/ 1361366 w 1825371"/>
              <a:gd name="connsiteY15-1056" fmla="*/ 1135359 h 4705763"/>
              <a:gd name="connsiteX16-1057" fmla="*/ 1355153 w 1825371"/>
              <a:gd name="connsiteY16-1058" fmla="*/ 1169879 h 4705763"/>
              <a:gd name="connsiteX17-1059" fmla="*/ 1409696 w 1825371"/>
              <a:gd name="connsiteY17-1060" fmla="*/ 1384253 h 4705763"/>
              <a:gd name="connsiteX18-1061" fmla="*/ 1524994 w 1825371"/>
              <a:gd name="connsiteY18-1062" fmla="*/ 1739817 h 4705763"/>
              <a:gd name="connsiteX19-1063" fmla="*/ 1659971 w 1825371"/>
              <a:gd name="connsiteY19-1064" fmla="*/ 2199288 h 4705763"/>
              <a:gd name="connsiteX20-1065" fmla="*/ 1782864 w 1825371"/>
              <a:gd name="connsiteY20-1066" fmla="*/ 2697077 h 4705763"/>
              <a:gd name="connsiteX21-1067" fmla="*/ 1794257 w 1825371"/>
              <a:gd name="connsiteY21-1068" fmla="*/ 2767845 h 4705763"/>
              <a:gd name="connsiteX22-1069" fmla="*/ 1791840 w 1825371"/>
              <a:gd name="connsiteY22-1070" fmla="*/ 2778202 h 4705763"/>
              <a:gd name="connsiteX23-1071" fmla="*/ 1784245 w 1825371"/>
              <a:gd name="connsiteY23-1072" fmla="*/ 2770607 h 4705763"/>
              <a:gd name="connsiteX24-1073" fmla="*/ 1746617 w 1825371"/>
              <a:gd name="connsiteY24-1074" fmla="*/ 2660831 h 4705763"/>
              <a:gd name="connsiteX25-1075" fmla="*/ 1513602 w 1825371"/>
              <a:gd name="connsiteY25-1076" fmla="*/ 1875484 h 4705763"/>
              <a:gd name="connsiteX26-1077" fmla="*/ 1297158 w 1825371"/>
              <a:gd name="connsiteY26-1078" fmla="*/ 1267919 h 4705763"/>
              <a:gd name="connsiteX27-1079" fmla="*/ 1275064 w 1825371"/>
              <a:gd name="connsiteY27-1080" fmla="*/ 1217173 h 4705763"/>
              <a:gd name="connsiteX28-1081" fmla="*/ 1248483 w 1825371"/>
              <a:gd name="connsiteY28-1082" fmla="*/ 1193353 h 4705763"/>
              <a:gd name="connsiteX29-1083" fmla="*/ 1232949 w 1825371"/>
              <a:gd name="connsiteY29-1084" fmla="*/ 1222351 h 4705763"/>
              <a:gd name="connsiteX30-1085" fmla="*/ 1230877 w 1825371"/>
              <a:gd name="connsiteY30-1086" fmla="*/ 1283108 h 4705763"/>
              <a:gd name="connsiteX31-1087" fmla="*/ 1297493 w 1825371"/>
              <a:gd name="connsiteY31-1088" fmla="*/ 4685667 h 4705763"/>
              <a:gd name="connsiteX32-1089" fmla="*/ 938419 w 1825371"/>
              <a:gd name="connsiteY32-1090" fmla="*/ 4705763 h 4705763"/>
              <a:gd name="connsiteX33-1091" fmla="*/ 1053441 w 1825371"/>
              <a:gd name="connsiteY33-1092" fmla="*/ 2920082 h 4705763"/>
              <a:gd name="connsiteX34-1093" fmla="*/ 1125245 w 1825371"/>
              <a:gd name="connsiteY34-1094" fmla="*/ 1293464 h 4705763"/>
              <a:gd name="connsiteX35-1095" fmla="*/ 1096247 w 1825371"/>
              <a:gd name="connsiteY35-1096" fmla="*/ 1270681 h 4705763"/>
              <a:gd name="connsiteX36-1097" fmla="*/ 984400 w 1825371"/>
              <a:gd name="connsiteY36-1098" fmla="*/ 1242374 h 4705763"/>
              <a:gd name="connsiteX37-1099" fmla="*/ 977149 w 1825371"/>
              <a:gd name="connsiteY37-1100" fmla="*/ 1225458 h 4705763"/>
              <a:gd name="connsiteX38-1101" fmla="*/ 983019 w 1825371"/>
              <a:gd name="connsiteY38-1102" fmla="*/ 1189902 h 4705763"/>
              <a:gd name="connsiteX39-1103" fmla="*/ 1016158 w 1825371"/>
              <a:gd name="connsiteY39-1104" fmla="*/ 1097041 h 4705763"/>
              <a:gd name="connsiteX40-1105" fmla="*/ 1055513 w 1825371"/>
              <a:gd name="connsiteY40-1106" fmla="*/ 1078055 h 4705763"/>
              <a:gd name="connsiteX41-1107" fmla="*/ 1097628 w 1825371"/>
              <a:gd name="connsiteY41-1108" fmla="*/ 1104290 h 4705763"/>
              <a:gd name="connsiteX42-1109" fmla="*/ 1115579 w 1825371"/>
              <a:gd name="connsiteY42-1110" fmla="*/ 1107743 h 4705763"/>
              <a:gd name="connsiteX43-1111" fmla="*/ 1177026 w 1825371"/>
              <a:gd name="connsiteY43-1112" fmla="*/ 1087375 h 4705763"/>
              <a:gd name="connsiteX44-1113" fmla="*/ 1179787 w 1825371"/>
              <a:gd name="connsiteY44-1114" fmla="*/ 1073913 h 4705763"/>
              <a:gd name="connsiteX45-1115" fmla="*/ 1135255 w 1825371"/>
              <a:gd name="connsiteY45-1116" fmla="*/ 1041117 h 4705763"/>
              <a:gd name="connsiteX46-1117" fmla="*/ 939868 w 1825371"/>
              <a:gd name="connsiteY46-1118" fmla="*/ 883702 h 4705763"/>
              <a:gd name="connsiteX47-1119" fmla="*/ 549783 w 1825371"/>
              <a:gd name="connsiteY47-1120" fmla="*/ 496379 h 4705763"/>
              <a:gd name="connsiteX48-1121" fmla="*/ 40947 w 1825371"/>
              <a:gd name="connsiteY48-1122" fmla="*/ 48990 h 4705763"/>
              <a:gd name="connsiteX49-1123" fmla="*/ 5735 w 1825371"/>
              <a:gd name="connsiteY49-1124" fmla="*/ 17231 h 4705763"/>
              <a:gd name="connsiteX50-1125" fmla="*/ 902 w 1825371"/>
              <a:gd name="connsiteY50-1126" fmla="*/ 4114 h 4705763"/>
              <a:gd name="connsiteX51-1127" fmla="*/ 15747 w 1825371"/>
              <a:gd name="connsiteY51-1128" fmla="*/ 1352 h 4705763"/>
              <a:gd name="connsiteX0-1129" fmla="*/ 15747 w 1825371"/>
              <a:gd name="connsiteY0-1130" fmla="*/ 1352 h 4705763"/>
              <a:gd name="connsiteX1-1131" fmla="*/ 83062 w 1825371"/>
              <a:gd name="connsiteY1-1132" fmla="*/ 34837 h 4705763"/>
              <a:gd name="connsiteX2-1133" fmla="*/ 961270 w 1825371"/>
              <a:gd name="connsiteY2-1134" fmla="*/ 755975 h 4705763"/>
              <a:gd name="connsiteX3-1135" fmla="*/ 1239162 w 1825371"/>
              <a:gd name="connsiteY3-1136" fmla="*/ 1001764 h 4705763"/>
              <a:gd name="connsiteX4-1137" fmla="*/ 1276445 w 1825371"/>
              <a:gd name="connsiteY4-1138" fmla="*/ 1025928 h 4705763"/>
              <a:gd name="connsiteX5-1139" fmla="*/ 1316489 w 1825371"/>
              <a:gd name="connsiteY5-1140" fmla="*/ 1009704 h 4705763"/>
              <a:gd name="connsiteX6-1141" fmla="*/ 1345141 w 1825371"/>
              <a:gd name="connsiteY6-1142" fmla="*/ 948602 h 4705763"/>
              <a:gd name="connsiteX7-1143" fmla="*/ 1407624 w 1825371"/>
              <a:gd name="connsiteY7-1144" fmla="*/ 869894 h 4705763"/>
              <a:gd name="connsiteX8-1145" fmla="*/ 1749379 w 1825371"/>
              <a:gd name="connsiteY8-1146" fmla="*/ 590967 h 4705763"/>
              <a:gd name="connsiteX9-1147" fmla="*/ 1808066 w 1825371"/>
              <a:gd name="connsiteY9-1148" fmla="*/ 545399 h 4705763"/>
              <a:gd name="connsiteX10-1149" fmla="*/ 1825326 w 1825371"/>
              <a:gd name="connsiteY10-1150" fmla="*/ 554375 h 4705763"/>
              <a:gd name="connsiteX11-1151" fmla="*/ 1811172 w 1825371"/>
              <a:gd name="connsiteY11-1152" fmla="*/ 590277 h 4705763"/>
              <a:gd name="connsiteX12-1153" fmla="*/ 1721073 w 1825371"/>
              <a:gd name="connsiteY12-1154" fmla="*/ 698326 h 4705763"/>
              <a:gd name="connsiteX13-1155" fmla="*/ 1385877 w 1825371"/>
              <a:gd name="connsiteY13-1156" fmla="*/ 1068389 h 4705763"/>
              <a:gd name="connsiteX14-1157" fmla="*/ 1376211 w 1825371"/>
              <a:gd name="connsiteY14-1158" fmla="*/ 1098421 h 4705763"/>
              <a:gd name="connsiteX15-1159" fmla="*/ 1361366 w 1825371"/>
              <a:gd name="connsiteY15-1160" fmla="*/ 1135359 h 4705763"/>
              <a:gd name="connsiteX16-1161" fmla="*/ 1355153 w 1825371"/>
              <a:gd name="connsiteY16-1162" fmla="*/ 1169879 h 4705763"/>
              <a:gd name="connsiteX17-1163" fmla="*/ 1409696 w 1825371"/>
              <a:gd name="connsiteY17-1164" fmla="*/ 1384253 h 4705763"/>
              <a:gd name="connsiteX18-1165" fmla="*/ 1524994 w 1825371"/>
              <a:gd name="connsiteY18-1166" fmla="*/ 1739817 h 4705763"/>
              <a:gd name="connsiteX19-1167" fmla="*/ 1659971 w 1825371"/>
              <a:gd name="connsiteY19-1168" fmla="*/ 2199288 h 4705763"/>
              <a:gd name="connsiteX20-1169" fmla="*/ 1782864 w 1825371"/>
              <a:gd name="connsiteY20-1170" fmla="*/ 2697077 h 4705763"/>
              <a:gd name="connsiteX21-1171" fmla="*/ 1794257 w 1825371"/>
              <a:gd name="connsiteY21-1172" fmla="*/ 2767845 h 4705763"/>
              <a:gd name="connsiteX22-1173" fmla="*/ 1791840 w 1825371"/>
              <a:gd name="connsiteY22-1174" fmla="*/ 2778202 h 4705763"/>
              <a:gd name="connsiteX23-1175" fmla="*/ 1784245 w 1825371"/>
              <a:gd name="connsiteY23-1176" fmla="*/ 2770607 h 4705763"/>
              <a:gd name="connsiteX24-1177" fmla="*/ 1746617 w 1825371"/>
              <a:gd name="connsiteY24-1178" fmla="*/ 2660831 h 4705763"/>
              <a:gd name="connsiteX25-1179" fmla="*/ 1513602 w 1825371"/>
              <a:gd name="connsiteY25-1180" fmla="*/ 1875484 h 4705763"/>
              <a:gd name="connsiteX26-1181" fmla="*/ 1297158 w 1825371"/>
              <a:gd name="connsiteY26-1182" fmla="*/ 1267919 h 4705763"/>
              <a:gd name="connsiteX27-1183" fmla="*/ 1275064 w 1825371"/>
              <a:gd name="connsiteY27-1184" fmla="*/ 1217173 h 4705763"/>
              <a:gd name="connsiteX28-1185" fmla="*/ 1248483 w 1825371"/>
              <a:gd name="connsiteY28-1186" fmla="*/ 1193353 h 4705763"/>
              <a:gd name="connsiteX29-1187" fmla="*/ 1232949 w 1825371"/>
              <a:gd name="connsiteY29-1188" fmla="*/ 1222351 h 4705763"/>
              <a:gd name="connsiteX30-1189" fmla="*/ 1230877 w 1825371"/>
              <a:gd name="connsiteY30-1190" fmla="*/ 1283108 h 4705763"/>
              <a:gd name="connsiteX31-1191" fmla="*/ 1297493 w 1825371"/>
              <a:gd name="connsiteY31-1192" fmla="*/ 4685667 h 4705763"/>
              <a:gd name="connsiteX32-1193" fmla="*/ 938419 w 1825371"/>
              <a:gd name="connsiteY32-1194" fmla="*/ 4705763 h 4705763"/>
              <a:gd name="connsiteX33-1195" fmla="*/ 1125245 w 1825371"/>
              <a:gd name="connsiteY33-1196" fmla="*/ 1293464 h 4705763"/>
              <a:gd name="connsiteX34-1197" fmla="*/ 1096247 w 1825371"/>
              <a:gd name="connsiteY34-1198" fmla="*/ 1270681 h 4705763"/>
              <a:gd name="connsiteX35-1199" fmla="*/ 984400 w 1825371"/>
              <a:gd name="connsiteY35-1200" fmla="*/ 1242374 h 4705763"/>
              <a:gd name="connsiteX36-1201" fmla="*/ 977149 w 1825371"/>
              <a:gd name="connsiteY36-1202" fmla="*/ 1225458 h 4705763"/>
              <a:gd name="connsiteX37-1203" fmla="*/ 983019 w 1825371"/>
              <a:gd name="connsiteY37-1204" fmla="*/ 1189902 h 4705763"/>
              <a:gd name="connsiteX38-1205" fmla="*/ 1016158 w 1825371"/>
              <a:gd name="connsiteY38-1206" fmla="*/ 1097041 h 4705763"/>
              <a:gd name="connsiteX39-1207" fmla="*/ 1055513 w 1825371"/>
              <a:gd name="connsiteY39-1208" fmla="*/ 1078055 h 4705763"/>
              <a:gd name="connsiteX40-1209" fmla="*/ 1097628 w 1825371"/>
              <a:gd name="connsiteY40-1210" fmla="*/ 1104290 h 4705763"/>
              <a:gd name="connsiteX41-1211" fmla="*/ 1115579 w 1825371"/>
              <a:gd name="connsiteY41-1212" fmla="*/ 1107743 h 4705763"/>
              <a:gd name="connsiteX42-1213" fmla="*/ 1177026 w 1825371"/>
              <a:gd name="connsiteY42-1214" fmla="*/ 1087375 h 4705763"/>
              <a:gd name="connsiteX43-1215" fmla="*/ 1179787 w 1825371"/>
              <a:gd name="connsiteY43-1216" fmla="*/ 1073913 h 4705763"/>
              <a:gd name="connsiteX44-1217" fmla="*/ 1135255 w 1825371"/>
              <a:gd name="connsiteY44-1218" fmla="*/ 1041117 h 4705763"/>
              <a:gd name="connsiteX45-1219" fmla="*/ 939868 w 1825371"/>
              <a:gd name="connsiteY45-1220" fmla="*/ 883702 h 4705763"/>
              <a:gd name="connsiteX46-1221" fmla="*/ 549783 w 1825371"/>
              <a:gd name="connsiteY46-1222" fmla="*/ 496379 h 4705763"/>
              <a:gd name="connsiteX47-1223" fmla="*/ 40947 w 1825371"/>
              <a:gd name="connsiteY47-1224" fmla="*/ 48990 h 4705763"/>
              <a:gd name="connsiteX48-1225" fmla="*/ 5735 w 1825371"/>
              <a:gd name="connsiteY48-1226" fmla="*/ 17231 h 4705763"/>
              <a:gd name="connsiteX49-1227" fmla="*/ 902 w 1825371"/>
              <a:gd name="connsiteY49-1228" fmla="*/ 4114 h 4705763"/>
              <a:gd name="connsiteX50-1229" fmla="*/ 15747 w 1825371"/>
              <a:gd name="connsiteY50-1230" fmla="*/ 1352 h 4705763"/>
              <a:gd name="connsiteX0-1231" fmla="*/ 15747 w 1825371"/>
              <a:gd name="connsiteY0-1232" fmla="*/ 1352 h 4685667"/>
              <a:gd name="connsiteX1-1233" fmla="*/ 83062 w 1825371"/>
              <a:gd name="connsiteY1-1234" fmla="*/ 34837 h 4685667"/>
              <a:gd name="connsiteX2-1235" fmla="*/ 961270 w 1825371"/>
              <a:gd name="connsiteY2-1236" fmla="*/ 755975 h 4685667"/>
              <a:gd name="connsiteX3-1237" fmla="*/ 1239162 w 1825371"/>
              <a:gd name="connsiteY3-1238" fmla="*/ 1001764 h 4685667"/>
              <a:gd name="connsiteX4-1239" fmla="*/ 1276445 w 1825371"/>
              <a:gd name="connsiteY4-1240" fmla="*/ 1025928 h 4685667"/>
              <a:gd name="connsiteX5-1241" fmla="*/ 1316489 w 1825371"/>
              <a:gd name="connsiteY5-1242" fmla="*/ 1009704 h 4685667"/>
              <a:gd name="connsiteX6-1243" fmla="*/ 1345141 w 1825371"/>
              <a:gd name="connsiteY6-1244" fmla="*/ 948602 h 4685667"/>
              <a:gd name="connsiteX7-1245" fmla="*/ 1407624 w 1825371"/>
              <a:gd name="connsiteY7-1246" fmla="*/ 869894 h 4685667"/>
              <a:gd name="connsiteX8-1247" fmla="*/ 1749379 w 1825371"/>
              <a:gd name="connsiteY8-1248" fmla="*/ 590967 h 4685667"/>
              <a:gd name="connsiteX9-1249" fmla="*/ 1808066 w 1825371"/>
              <a:gd name="connsiteY9-1250" fmla="*/ 545399 h 4685667"/>
              <a:gd name="connsiteX10-1251" fmla="*/ 1825326 w 1825371"/>
              <a:gd name="connsiteY10-1252" fmla="*/ 554375 h 4685667"/>
              <a:gd name="connsiteX11-1253" fmla="*/ 1811172 w 1825371"/>
              <a:gd name="connsiteY11-1254" fmla="*/ 590277 h 4685667"/>
              <a:gd name="connsiteX12-1255" fmla="*/ 1721073 w 1825371"/>
              <a:gd name="connsiteY12-1256" fmla="*/ 698326 h 4685667"/>
              <a:gd name="connsiteX13-1257" fmla="*/ 1385877 w 1825371"/>
              <a:gd name="connsiteY13-1258" fmla="*/ 1068389 h 4685667"/>
              <a:gd name="connsiteX14-1259" fmla="*/ 1376211 w 1825371"/>
              <a:gd name="connsiteY14-1260" fmla="*/ 1098421 h 4685667"/>
              <a:gd name="connsiteX15-1261" fmla="*/ 1361366 w 1825371"/>
              <a:gd name="connsiteY15-1262" fmla="*/ 1135359 h 4685667"/>
              <a:gd name="connsiteX16-1263" fmla="*/ 1355153 w 1825371"/>
              <a:gd name="connsiteY16-1264" fmla="*/ 1169879 h 4685667"/>
              <a:gd name="connsiteX17-1265" fmla="*/ 1409696 w 1825371"/>
              <a:gd name="connsiteY17-1266" fmla="*/ 1384253 h 4685667"/>
              <a:gd name="connsiteX18-1267" fmla="*/ 1524994 w 1825371"/>
              <a:gd name="connsiteY18-1268" fmla="*/ 1739817 h 4685667"/>
              <a:gd name="connsiteX19-1269" fmla="*/ 1659971 w 1825371"/>
              <a:gd name="connsiteY19-1270" fmla="*/ 2199288 h 4685667"/>
              <a:gd name="connsiteX20-1271" fmla="*/ 1782864 w 1825371"/>
              <a:gd name="connsiteY20-1272" fmla="*/ 2697077 h 4685667"/>
              <a:gd name="connsiteX21-1273" fmla="*/ 1794257 w 1825371"/>
              <a:gd name="connsiteY21-1274" fmla="*/ 2767845 h 4685667"/>
              <a:gd name="connsiteX22-1275" fmla="*/ 1791840 w 1825371"/>
              <a:gd name="connsiteY22-1276" fmla="*/ 2778202 h 4685667"/>
              <a:gd name="connsiteX23-1277" fmla="*/ 1784245 w 1825371"/>
              <a:gd name="connsiteY23-1278" fmla="*/ 2770607 h 4685667"/>
              <a:gd name="connsiteX24-1279" fmla="*/ 1746617 w 1825371"/>
              <a:gd name="connsiteY24-1280" fmla="*/ 2660831 h 4685667"/>
              <a:gd name="connsiteX25-1281" fmla="*/ 1513602 w 1825371"/>
              <a:gd name="connsiteY25-1282" fmla="*/ 1875484 h 4685667"/>
              <a:gd name="connsiteX26-1283" fmla="*/ 1297158 w 1825371"/>
              <a:gd name="connsiteY26-1284" fmla="*/ 1267919 h 4685667"/>
              <a:gd name="connsiteX27-1285" fmla="*/ 1275064 w 1825371"/>
              <a:gd name="connsiteY27-1286" fmla="*/ 1217173 h 4685667"/>
              <a:gd name="connsiteX28-1287" fmla="*/ 1248483 w 1825371"/>
              <a:gd name="connsiteY28-1288" fmla="*/ 1193353 h 4685667"/>
              <a:gd name="connsiteX29-1289" fmla="*/ 1232949 w 1825371"/>
              <a:gd name="connsiteY29-1290" fmla="*/ 1222351 h 4685667"/>
              <a:gd name="connsiteX30-1291" fmla="*/ 1230877 w 1825371"/>
              <a:gd name="connsiteY30-1292" fmla="*/ 1283108 h 4685667"/>
              <a:gd name="connsiteX31-1293" fmla="*/ 1297493 w 1825371"/>
              <a:gd name="connsiteY31-1294" fmla="*/ 4685667 h 4685667"/>
              <a:gd name="connsiteX32-1295" fmla="*/ 978613 w 1825371"/>
              <a:gd name="connsiteY32-1296" fmla="*/ 4685667 h 4685667"/>
              <a:gd name="connsiteX33-1297" fmla="*/ 1125245 w 1825371"/>
              <a:gd name="connsiteY33-1298" fmla="*/ 1293464 h 4685667"/>
              <a:gd name="connsiteX34-1299" fmla="*/ 1096247 w 1825371"/>
              <a:gd name="connsiteY34-1300" fmla="*/ 1270681 h 4685667"/>
              <a:gd name="connsiteX35-1301" fmla="*/ 984400 w 1825371"/>
              <a:gd name="connsiteY35-1302" fmla="*/ 1242374 h 4685667"/>
              <a:gd name="connsiteX36-1303" fmla="*/ 977149 w 1825371"/>
              <a:gd name="connsiteY36-1304" fmla="*/ 1225458 h 4685667"/>
              <a:gd name="connsiteX37-1305" fmla="*/ 983019 w 1825371"/>
              <a:gd name="connsiteY37-1306" fmla="*/ 1189902 h 4685667"/>
              <a:gd name="connsiteX38-1307" fmla="*/ 1016158 w 1825371"/>
              <a:gd name="connsiteY38-1308" fmla="*/ 1097041 h 4685667"/>
              <a:gd name="connsiteX39-1309" fmla="*/ 1055513 w 1825371"/>
              <a:gd name="connsiteY39-1310" fmla="*/ 1078055 h 4685667"/>
              <a:gd name="connsiteX40-1311" fmla="*/ 1097628 w 1825371"/>
              <a:gd name="connsiteY40-1312" fmla="*/ 1104290 h 4685667"/>
              <a:gd name="connsiteX41-1313" fmla="*/ 1115579 w 1825371"/>
              <a:gd name="connsiteY41-1314" fmla="*/ 1107743 h 4685667"/>
              <a:gd name="connsiteX42-1315" fmla="*/ 1177026 w 1825371"/>
              <a:gd name="connsiteY42-1316" fmla="*/ 1087375 h 4685667"/>
              <a:gd name="connsiteX43-1317" fmla="*/ 1179787 w 1825371"/>
              <a:gd name="connsiteY43-1318" fmla="*/ 1073913 h 4685667"/>
              <a:gd name="connsiteX44-1319" fmla="*/ 1135255 w 1825371"/>
              <a:gd name="connsiteY44-1320" fmla="*/ 1041117 h 4685667"/>
              <a:gd name="connsiteX45-1321" fmla="*/ 939868 w 1825371"/>
              <a:gd name="connsiteY45-1322" fmla="*/ 883702 h 4685667"/>
              <a:gd name="connsiteX46-1323" fmla="*/ 549783 w 1825371"/>
              <a:gd name="connsiteY46-1324" fmla="*/ 496379 h 4685667"/>
              <a:gd name="connsiteX47-1325" fmla="*/ 40947 w 1825371"/>
              <a:gd name="connsiteY47-1326" fmla="*/ 48990 h 4685667"/>
              <a:gd name="connsiteX48-1327" fmla="*/ 5735 w 1825371"/>
              <a:gd name="connsiteY48-1328" fmla="*/ 17231 h 4685667"/>
              <a:gd name="connsiteX49-1329" fmla="*/ 902 w 1825371"/>
              <a:gd name="connsiteY49-1330" fmla="*/ 4114 h 4685667"/>
              <a:gd name="connsiteX50-1331" fmla="*/ 15747 w 1825371"/>
              <a:gd name="connsiteY50-1332" fmla="*/ 1352 h 4685667"/>
              <a:gd name="connsiteX0-1333" fmla="*/ 15747 w 1825371"/>
              <a:gd name="connsiteY0-1334" fmla="*/ 1352 h 4685667"/>
              <a:gd name="connsiteX1-1335" fmla="*/ 83062 w 1825371"/>
              <a:gd name="connsiteY1-1336" fmla="*/ 34837 h 4685667"/>
              <a:gd name="connsiteX2-1337" fmla="*/ 961270 w 1825371"/>
              <a:gd name="connsiteY2-1338" fmla="*/ 755975 h 4685667"/>
              <a:gd name="connsiteX3-1339" fmla="*/ 1239162 w 1825371"/>
              <a:gd name="connsiteY3-1340" fmla="*/ 1001764 h 4685667"/>
              <a:gd name="connsiteX4-1341" fmla="*/ 1276445 w 1825371"/>
              <a:gd name="connsiteY4-1342" fmla="*/ 1025928 h 4685667"/>
              <a:gd name="connsiteX5-1343" fmla="*/ 1316489 w 1825371"/>
              <a:gd name="connsiteY5-1344" fmla="*/ 1009704 h 4685667"/>
              <a:gd name="connsiteX6-1345" fmla="*/ 1345141 w 1825371"/>
              <a:gd name="connsiteY6-1346" fmla="*/ 948602 h 4685667"/>
              <a:gd name="connsiteX7-1347" fmla="*/ 1407624 w 1825371"/>
              <a:gd name="connsiteY7-1348" fmla="*/ 869894 h 4685667"/>
              <a:gd name="connsiteX8-1349" fmla="*/ 1749379 w 1825371"/>
              <a:gd name="connsiteY8-1350" fmla="*/ 590967 h 4685667"/>
              <a:gd name="connsiteX9-1351" fmla="*/ 1808066 w 1825371"/>
              <a:gd name="connsiteY9-1352" fmla="*/ 545399 h 4685667"/>
              <a:gd name="connsiteX10-1353" fmla="*/ 1825326 w 1825371"/>
              <a:gd name="connsiteY10-1354" fmla="*/ 554375 h 4685667"/>
              <a:gd name="connsiteX11-1355" fmla="*/ 1811172 w 1825371"/>
              <a:gd name="connsiteY11-1356" fmla="*/ 590277 h 4685667"/>
              <a:gd name="connsiteX12-1357" fmla="*/ 1721073 w 1825371"/>
              <a:gd name="connsiteY12-1358" fmla="*/ 698326 h 4685667"/>
              <a:gd name="connsiteX13-1359" fmla="*/ 1385877 w 1825371"/>
              <a:gd name="connsiteY13-1360" fmla="*/ 1068389 h 4685667"/>
              <a:gd name="connsiteX14-1361" fmla="*/ 1376211 w 1825371"/>
              <a:gd name="connsiteY14-1362" fmla="*/ 1098421 h 4685667"/>
              <a:gd name="connsiteX15-1363" fmla="*/ 1361366 w 1825371"/>
              <a:gd name="connsiteY15-1364" fmla="*/ 1135359 h 4685667"/>
              <a:gd name="connsiteX16-1365" fmla="*/ 1355153 w 1825371"/>
              <a:gd name="connsiteY16-1366" fmla="*/ 1169879 h 4685667"/>
              <a:gd name="connsiteX17-1367" fmla="*/ 1409696 w 1825371"/>
              <a:gd name="connsiteY17-1368" fmla="*/ 1384253 h 4685667"/>
              <a:gd name="connsiteX18-1369" fmla="*/ 1524994 w 1825371"/>
              <a:gd name="connsiteY18-1370" fmla="*/ 1739817 h 4685667"/>
              <a:gd name="connsiteX19-1371" fmla="*/ 1659971 w 1825371"/>
              <a:gd name="connsiteY19-1372" fmla="*/ 2199288 h 4685667"/>
              <a:gd name="connsiteX20-1373" fmla="*/ 1782864 w 1825371"/>
              <a:gd name="connsiteY20-1374" fmla="*/ 2697077 h 4685667"/>
              <a:gd name="connsiteX21-1375" fmla="*/ 1794257 w 1825371"/>
              <a:gd name="connsiteY21-1376" fmla="*/ 2767845 h 4685667"/>
              <a:gd name="connsiteX22-1377" fmla="*/ 1791840 w 1825371"/>
              <a:gd name="connsiteY22-1378" fmla="*/ 2778202 h 4685667"/>
              <a:gd name="connsiteX23-1379" fmla="*/ 1784245 w 1825371"/>
              <a:gd name="connsiteY23-1380" fmla="*/ 2770607 h 4685667"/>
              <a:gd name="connsiteX24-1381" fmla="*/ 1746617 w 1825371"/>
              <a:gd name="connsiteY24-1382" fmla="*/ 2660831 h 4685667"/>
              <a:gd name="connsiteX25-1383" fmla="*/ 1513602 w 1825371"/>
              <a:gd name="connsiteY25-1384" fmla="*/ 1875484 h 4685667"/>
              <a:gd name="connsiteX26-1385" fmla="*/ 1297158 w 1825371"/>
              <a:gd name="connsiteY26-1386" fmla="*/ 1267919 h 4685667"/>
              <a:gd name="connsiteX27-1387" fmla="*/ 1275064 w 1825371"/>
              <a:gd name="connsiteY27-1388" fmla="*/ 1217173 h 4685667"/>
              <a:gd name="connsiteX28-1389" fmla="*/ 1248483 w 1825371"/>
              <a:gd name="connsiteY28-1390" fmla="*/ 1193353 h 4685667"/>
              <a:gd name="connsiteX29-1391" fmla="*/ 1232949 w 1825371"/>
              <a:gd name="connsiteY29-1392" fmla="*/ 1222351 h 4685667"/>
              <a:gd name="connsiteX30-1393" fmla="*/ 1230877 w 1825371"/>
              <a:gd name="connsiteY30-1394" fmla="*/ 1283108 h 4685667"/>
              <a:gd name="connsiteX31-1395" fmla="*/ 1217106 w 1825371"/>
              <a:gd name="connsiteY31-1396" fmla="*/ 4685667 h 4685667"/>
              <a:gd name="connsiteX32-1397" fmla="*/ 978613 w 1825371"/>
              <a:gd name="connsiteY32-1398" fmla="*/ 4685667 h 4685667"/>
              <a:gd name="connsiteX33-1399" fmla="*/ 1125245 w 1825371"/>
              <a:gd name="connsiteY33-1400" fmla="*/ 1293464 h 4685667"/>
              <a:gd name="connsiteX34-1401" fmla="*/ 1096247 w 1825371"/>
              <a:gd name="connsiteY34-1402" fmla="*/ 1270681 h 4685667"/>
              <a:gd name="connsiteX35-1403" fmla="*/ 984400 w 1825371"/>
              <a:gd name="connsiteY35-1404" fmla="*/ 1242374 h 4685667"/>
              <a:gd name="connsiteX36-1405" fmla="*/ 977149 w 1825371"/>
              <a:gd name="connsiteY36-1406" fmla="*/ 1225458 h 4685667"/>
              <a:gd name="connsiteX37-1407" fmla="*/ 983019 w 1825371"/>
              <a:gd name="connsiteY37-1408" fmla="*/ 1189902 h 4685667"/>
              <a:gd name="connsiteX38-1409" fmla="*/ 1016158 w 1825371"/>
              <a:gd name="connsiteY38-1410" fmla="*/ 1097041 h 4685667"/>
              <a:gd name="connsiteX39-1411" fmla="*/ 1055513 w 1825371"/>
              <a:gd name="connsiteY39-1412" fmla="*/ 1078055 h 4685667"/>
              <a:gd name="connsiteX40-1413" fmla="*/ 1097628 w 1825371"/>
              <a:gd name="connsiteY40-1414" fmla="*/ 1104290 h 4685667"/>
              <a:gd name="connsiteX41-1415" fmla="*/ 1115579 w 1825371"/>
              <a:gd name="connsiteY41-1416" fmla="*/ 1107743 h 4685667"/>
              <a:gd name="connsiteX42-1417" fmla="*/ 1177026 w 1825371"/>
              <a:gd name="connsiteY42-1418" fmla="*/ 1087375 h 4685667"/>
              <a:gd name="connsiteX43-1419" fmla="*/ 1179787 w 1825371"/>
              <a:gd name="connsiteY43-1420" fmla="*/ 1073913 h 4685667"/>
              <a:gd name="connsiteX44-1421" fmla="*/ 1135255 w 1825371"/>
              <a:gd name="connsiteY44-1422" fmla="*/ 1041117 h 4685667"/>
              <a:gd name="connsiteX45-1423" fmla="*/ 939868 w 1825371"/>
              <a:gd name="connsiteY45-1424" fmla="*/ 883702 h 4685667"/>
              <a:gd name="connsiteX46-1425" fmla="*/ 549783 w 1825371"/>
              <a:gd name="connsiteY46-1426" fmla="*/ 496379 h 4685667"/>
              <a:gd name="connsiteX47-1427" fmla="*/ 40947 w 1825371"/>
              <a:gd name="connsiteY47-1428" fmla="*/ 48990 h 4685667"/>
              <a:gd name="connsiteX48-1429" fmla="*/ 5735 w 1825371"/>
              <a:gd name="connsiteY48-1430" fmla="*/ 17231 h 4685667"/>
              <a:gd name="connsiteX49-1431" fmla="*/ 902 w 1825371"/>
              <a:gd name="connsiteY49-1432" fmla="*/ 4114 h 4685667"/>
              <a:gd name="connsiteX50-1433" fmla="*/ 15747 w 1825371"/>
              <a:gd name="connsiteY50-1434" fmla="*/ 1352 h 4685667"/>
              <a:gd name="connsiteX0-1435" fmla="*/ 15747 w 1825371"/>
              <a:gd name="connsiteY0-1436" fmla="*/ 1352 h 4705764"/>
              <a:gd name="connsiteX1-1437" fmla="*/ 83062 w 1825371"/>
              <a:gd name="connsiteY1-1438" fmla="*/ 34837 h 4705764"/>
              <a:gd name="connsiteX2-1439" fmla="*/ 961270 w 1825371"/>
              <a:gd name="connsiteY2-1440" fmla="*/ 755975 h 4705764"/>
              <a:gd name="connsiteX3-1441" fmla="*/ 1239162 w 1825371"/>
              <a:gd name="connsiteY3-1442" fmla="*/ 1001764 h 4705764"/>
              <a:gd name="connsiteX4-1443" fmla="*/ 1276445 w 1825371"/>
              <a:gd name="connsiteY4-1444" fmla="*/ 1025928 h 4705764"/>
              <a:gd name="connsiteX5-1445" fmla="*/ 1316489 w 1825371"/>
              <a:gd name="connsiteY5-1446" fmla="*/ 1009704 h 4705764"/>
              <a:gd name="connsiteX6-1447" fmla="*/ 1345141 w 1825371"/>
              <a:gd name="connsiteY6-1448" fmla="*/ 948602 h 4705764"/>
              <a:gd name="connsiteX7-1449" fmla="*/ 1407624 w 1825371"/>
              <a:gd name="connsiteY7-1450" fmla="*/ 869894 h 4705764"/>
              <a:gd name="connsiteX8-1451" fmla="*/ 1749379 w 1825371"/>
              <a:gd name="connsiteY8-1452" fmla="*/ 590967 h 4705764"/>
              <a:gd name="connsiteX9-1453" fmla="*/ 1808066 w 1825371"/>
              <a:gd name="connsiteY9-1454" fmla="*/ 545399 h 4705764"/>
              <a:gd name="connsiteX10-1455" fmla="*/ 1825326 w 1825371"/>
              <a:gd name="connsiteY10-1456" fmla="*/ 554375 h 4705764"/>
              <a:gd name="connsiteX11-1457" fmla="*/ 1811172 w 1825371"/>
              <a:gd name="connsiteY11-1458" fmla="*/ 590277 h 4705764"/>
              <a:gd name="connsiteX12-1459" fmla="*/ 1721073 w 1825371"/>
              <a:gd name="connsiteY12-1460" fmla="*/ 698326 h 4705764"/>
              <a:gd name="connsiteX13-1461" fmla="*/ 1385877 w 1825371"/>
              <a:gd name="connsiteY13-1462" fmla="*/ 1068389 h 4705764"/>
              <a:gd name="connsiteX14-1463" fmla="*/ 1376211 w 1825371"/>
              <a:gd name="connsiteY14-1464" fmla="*/ 1098421 h 4705764"/>
              <a:gd name="connsiteX15-1465" fmla="*/ 1361366 w 1825371"/>
              <a:gd name="connsiteY15-1466" fmla="*/ 1135359 h 4705764"/>
              <a:gd name="connsiteX16-1467" fmla="*/ 1355153 w 1825371"/>
              <a:gd name="connsiteY16-1468" fmla="*/ 1169879 h 4705764"/>
              <a:gd name="connsiteX17-1469" fmla="*/ 1409696 w 1825371"/>
              <a:gd name="connsiteY17-1470" fmla="*/ 1384253 h 4705764"/>
              <a:gd name="connsiteX18-1471" fmla="*/ 1524994 w 1825371"/>
              <a:gd name="connsiteY18-1472" fmla="*/ 1739817 h 4705764"/>
              <a:gd name="connsiteX19-1473" fmla="*/ 1659971 w 1825371"/>
              <a:gd name="connsiteY19-1474" fmla="*/ 2199288 h 4705764"/>
              <a:gd name="connsiteX20-1475" fmla="*/ 1782864 w 1825371"/>
              <a:gd name="connsiteY20-1476" fmla="*/ 2697077 h 4705764"/>
              <a:gd name="connsiteX21-1477" fmla="*/ 1794257 w 1825371"/>
              <a:gd name="connsiteY21-1478" fmla="*/ 2767845 h 4705764"/>
              <a:gd name="connsiteX22-1479" fmla="*/ 1791840 w 1825371"/>
              <a:gd name="connsiteY22-1480" fmla="*/ 2778202 h 4705764"/>
              <a:gd name="connsiteX23-1481" fmla="*/ 1784245 w 1825371"/>
              <a:gd name="connsiteY23-1482" fmla="*/ 2770607 h 4705764"/>
              <a:gd name="connsiteX24-1483" fmla="*/ 1746617 w 1825371"/>
              <a:gd name="connsiteY24-1484" fmla="*/ 2660831 h 4705764"/>
              <a:gd name="connsiteX25-1485" fmla="*/ 1513602 w 1825371"/>
              <a:gd name="connsiteY25-1486" fmla="*/ 1875484 h 4705764"/>
              <a:gd name="connsiteX26-1487" fmla="*/ 1297158 w 1825371"/>
              <a:gd name="connsiteY26-1488" fmla="*/ 1267919 h 4705764"/>
              <a:gd name="connsiteX27-1489" fmla="*/ 1275064 w 1825371"/>
              <a:gd name="connsiteY27-1490" fmla="*/ 1217173 h 4705764"/>
              <a:gd name="connsiteX28-1491" fmla="*/ 1248483 w 1825371"/>
              <a:gd name="connsiteY28-1492" fmla="*/ 1193353 h 4705764"/>
              <a:gd name="connsiteX29-1493" fmla="*/ 1232949 w 1825371"/>
              <a:gd name="connsiteY29-1494" fmla="*/ 1222351 h 4705764"/>
              <a:gd name="connsiteX30-1495" fmla="*/ 1230877 w 1825371"/>
              <a:gd name="connsiteY30-1496" fmla="*/ 1283108 h 4705764"/>
              <a:gd name="connsiteX31-1497" fmla="*/ 1227154 w 1825371"/>
              <a:gd name="connsiteY31-1498" fmla="*/ 4705764 h 4705764"/>
              <a:gd name="connsiteX32-1499" fmla="*/ 978613 w 1825371"/>
              <a:gd name="connsiteY32-1500" fmla="*/ 4685667 h 4705764"/>
              <a:gd name="connsiteX33-1501" fmla="*/ 1125245 w 1825371"/>
              <a:gd name="connsiteY33-1502" fmla="*/ 1293464 h 4705764"/>
              <a:gd name="connsiteX34-1503" fmla="*/ 1096247 w 1825371"/>
              <a:gd name="connsiteY34-1504" fmla="*/ 1270681 h 4705764"/>
              <a:gd name="connsiteX35-1505" fmla="*/ 984400 w 1825371"/>
              <a:gd name="connsiteY35-1506" fmla="*/ 1242374 h 4705764"/>
              <a:gd name="connsiteX36-1507" fmla="*/ 977149 w 1825371"/>
              <a:gd name="connsiteY36-1508" fmla="*/ 1225458 h 4705764"/>
              <a:gd name="connsiteX37-1509" fmla="*/ 983019 w 1825371"/>
              <a:gd name="connsiteY37-1510" fmla="*/ 1189902 h 4705764"/>
              <a:gd name="connsiteX38-1511" fmla="*/ 1016158 w 1825371"/>
              <a:gd name="connsiteY38-1512" fmla="*/ 1097041 h 4705764"/>
              <a:gd name="connsiteX39-1513" fmla="*/ 1055513 w 1825371"/>
              <a:gd name="connsiteY39-1514" fmla="*/ 1078055 h 4705764"/>
              <a:gd name="connsiteX40-1515" fmla="*/ 1097628 w 1825371"/>
              <a:gd name="connsiteY40-1516" fmla="*/ 1104290 h 4705764"/>
              <a:gd name="connsiteX41-1517" fmla="*/ 1115579 w 1825371"/>
              <a:gd name="connsiteY41-1518" fmla="*/ 1107743 h 4705764"/>
              <a:gd name="connsiteX42-1519" fmla="*/ 1177026 w 1825371"/>
              <a:gd name="connsiteY42-1520" fmla="*/ 1087375 h 4705764"/>
              <a:gd name="connsiteX43-1521" fmla="*/ 1179787 w 1825371"/>
              <a:gd name="connsiteY43-1522" fmla="*/ 1073913 h 4705764"/>
              <a:gd name="connsiteX44-1523" fmla="*/ 1135255 w 1825371"/>
              <a:gd name="connsiteY44-1524" fmla="*/ 1041117 h 4705764"/>
              <a:gd name="connsiteX45-1525" fmla="*/ 939868 w 1825371"/>
              <a:gd name="connsiteY45-1526" fmla="*/ 883702 h 4705764"/>
              <a:gd name="connsiteX46-1527" fmla="*/ 549783 w 1825371"/>
              <a:gd name="connsiteY46-1528" fmla="*/ 496379 h 4705764"/>
              <a:gd name="connsiteX47-1529" fmla="*/ 40947 w 1825371"/>
              <a:gd name="connsiteY47-1530" fmla="*/ 48990 h 4705764"/>
              <a:gd name="connsiteX48-1531" fmla="*/ 5735 w 1825371"/>
              <a:gd name="connsiteY48-1532" fmla="*/ 17231 h 4705764"/>
              <a:gd name="connsiteX49-1533" fmla="*/ 902 w 1825371"/>
              <a:gd name="connsiteY49-1534" fmla="*/ 4114 h 4705764"/>
              <a:gd name="connsiteX50-1535" fmla="*/ 15747 w 1825371"/>
              <a:gd name="connsiteY50-1536" fmla="*/ 1352 h 4705764"/>
              <a:gd name="connsiteX0-1537" fmla="*/ 15747 w 1825371"/>
              <a:gd name="connsiteY0-1538" fmla="*/ 1352 h 4705764"/>
              <a:gd name="connsiteX1-1539" fmla="*/ 83062 w 1825371"/>
              <a:gd name="connsiteY1-1540" fmla="*/ 34837 h 4705764"/>
              <a:gd name="connsiteX2-1541" fmla="*/ 961270 w 1825371"/>
              <a:gd name="connsiteY2-1542" fmla="*/ 755975 h 4705764"/>
              <a:gd name="connsiteX3-1543" fmla="*/ 1239162 w 1825371"/>
              <a:gd name="connsiteY3-1544" fmla="*/ 1001764 h 4705764"/>
              <a:gd name="connsiteX4-1545" fmla="*/ 1276445 w 1825371"/>
              <a:gd name="connsiteY4-1546" fmla="*/ 1025928 h 4705764"/>
              <a:gd name="connsiteX5-1547" fmla="*/ 1316489 w 1825371"/>
              <a:gd name="connsiteY5-1548" fmla="*/ 1009704 h 4705764"/>
              <a:gd name="connsiteX6-1549" fmla="*/ 1345141 w 1825371"/>
              <a:gd name="connsiteY6-1550" fmla="*/ 948602 h 4705764"/>
              <a:gd name="connsiteX7-1551" fmla="*/ 1407624 w 1825371"/>
              <a:gd name="connsiteY7-1552" fmla="*/ 869894 h 4705764"/>
              <a:gd name="connsiteX8-1553" fmla="*/ 1749379 w 1825371"/>
              <a:gd name="connsiteY8-1554" fmla="*/ 590967 h 4705764"/>
              <a:gd name="connsiteX9-1555" fmla="*/ 1808066 w 1825371"/>
              <a:gd name="connsiteY9-1556" fmla="*/ 545399 h 4705764"/>
              <a:gd name="connsiteX10-1557" fmla="*/ 1825326 w 1825371"/>
              <a:gd name="connsiteY10-1558" fmla="*/ 554375 h 4705764"/>
              <a:gd name="connsiteX11-1559" fmla="*/ 1811172 w 1825371"/>
              <a:gd name="connsiteY11-1560" fmla="*/ 590277 h 4705764"/>
              <a:gd name="connsiteX12-1561" fmla="*/ 1721073 w 1825371"/>
              <a:gd name="connsiteY12-1562" fmla="*/ 698326 h 4705764"/>
              <a:gd name="connsiteX13-1563" fmla="*/ 1385877 w 1825371"/>
              <a:gd name="connsiteY13-1564" fmla="*/ 1068389 h 4705764"/>
              <a:gd name="connsiteX14-1565" fmla="*/ 1376211 w 1825371"/>
              <a:gd name="connsiteY14-1566" fmla="*/ 1098421 h 4705764"/>
              <a:gd name="connsiteX15-1567" fmla="*/ 1361366 w 1825371"/>
              <a:gd name="connsiteY15-1568" fmla="*/ 1135359 h 4705764"/>
              <a:gd name="connsiteX16-1569" fmla="*/ 1355153 w 1825371"/>
              <a:gd name="connsiteY16-1570" fmla="*/ 1169879 h 4705764"/>
              <a:gd name="connsiteX17-1571" fmla="*/ 1409696 w 1825371"/>
              <a:gd name="connsiteY17-1572" fmla="*/ 1384253 h 4705764"/>
              <a:gd name="connsiteX18-1573" fmla="*/ 1524994 w 1825371"/>
              <a:gd name="connsiteY18-1574" fmla="*/ 1739817 h 4705764"/>
              <a:gd name="connsiteX19-1575" fmla="*/ 1659971 w 1825371"/>
              <a:gd name="connsiteY19-1576" fmla="*/ 2199288 h 4705764"/>
              <a:gd name="connsiteX20-1577" fmla="*/ 1782864 w 1825371"/>
              <a:gd name="connsiteY20-1578" fmla="*/ 2697077 h 4705764"/>
              <a:gd name="connsiteX21-1579" fmla="*/ 1794257 w 1825371"/>
              <a:gd name="connsiteY21-1580" fmla="*/ 2767845 h 4705764"/>
              <a:gd name="connsiteX22-1581" fmla="*/ 1791840 w 1825371"/>
              <a:gd name="connsiteY22-1582" fmla="*/ 2778202 h 4705764"/>
              <a:gd name="connsiteX23-1583" fmla="*/ 1784245 w 1825371"/>
              <a:gd name="connsiteY23-1584" fmla="*/ 2770607 h 4705764"/>
              <a:gd name="connsiteX24-1585" fmla="*/ 1746617 w 1825371"/>
              <a:gd name="connsiteY24-1586" fmla="*/ 2660831 h 4705764"/>
              <a:gd name="connsiteX25-1587" fmla="*/ 1513602 w 1825371"/>
              <a:gd name="connsiteY25-1588" fmla="*/ 1875484 h 4705764"/>
              <a:gd name="connsiteX26-1589" fmla="*/ 1297158 w 1825371"/>
              <a:gd name="connsiteY26-1590" fmla="*/ 1267919 h 4705764"/>
              <a:gd name="connsiteX27-1591" fmla="*/ 1275064 w 1825371"/>
              <a:gd name="connsiteY27-1592" fmla="*/ 1217173 h 4705764"/>
              <a:gd name="connsiteX28-1593" fmla="*/ 1248483 w 1825371"/>
              <a:gd name="connsiteY28-1594" fmla="*/ 1193353 h 4705764"/>
              <a:gd name="connsiteX29-1595" fmla="*/ 1232949 w 1825371"/>
              <a:gd name="connsiteY29-1596" fmla="*/ 1222351 h 4705764"/>
              <a:gd name="connsiteX30-1597" fmla="*/ 1230877 w 1825371"/>
              <a:gd name="connsiteY30-1598" fmla="*/ 1283108 h 4705764"/>
              <a:gd name="connsiteX31-1599" fmla="*/ 1227154 w 1825371"/>
              <a:gd name="connsiteY31-1600" fmla="*/ 4705764 h 4705764"/>
              <a:gd name="connsiteX32-1601" fmla="*/ 998710 w 1825371"/>
              <a:gd name="connsiteY32-1602" fmla="*/ 4695715 h 4705764"/>
              <a:gd name="connsiteX33-1603" fmla="*/ 1125245 w 1825371"/>
              <a:gd name="connsiteY33-1604" fmla="*/ 1293464 h 4705764"/>
              <a:gd name="connsiteX34-1605" fmla="*/ 1096247 w 1825371"/>
              <a:gd name="connsiteY34-1606" fmla="*/ 1270681 h 4705764"/>
              <a:gd name="connsiteX35-1607" fmla="*/ 984400 w 1825371"/>
              <a:gd name="connsiteY35-1608" fmla="*/ 1242374 h 4705764"/>
              <a:gd name="connsiteX36-1609" fmla="*/ 977149 w 1825371"/>
              <a:gd name="connsiteY36-1610" fmla="*/ 1225458 h 4705764"/>
              <a:gd name="connsiteX37-1611" fmla="*/ 983019 w 1825371"/>
              <a:gd name="connsiteY37-1612" fmla="*/ 1189902 h 4705764"/>
              <a:gd name="connsiteX38-1613" fmla="*/ 1016158 w 1825371"/>
              <a:gd name="connsiteY38-1614" fmla="*/ 1097041 h 4705764"/>
              <a:gd name="connsiteX39-1615" fmla="*/ 1055513 w 1825371"/>
              <a:gd name="connsiteY39-1616" fmla="*/ 1078055 h 4705764"/>
              <a:gd name="connsiteX40-1617" fmla="*/ 1097628 w 1825371"/>
              <a:gd name="connsiteY40-1618" fmla="*/ 1104290 h 4705764"/>
              <a:gd name="connsiteX41-1619" fmla="*/ 1115579 w 1825371"/>
              <a:gd name="connsiteY41-1620" fmla="*/ 1107743 h 4705764"/>
              <a:gd name="connsiteX42-1621" fmla="*/ 1177026 w 1825371"/>
              <a:gd name="connsiteY42-1622" fmla="*/ 1087375 h 4705764"/>
              <a:gd name="connsiteX43-1623" fmla="*/ 1179787 w 1825371"/>
              <a:gd name="connsiteY43-1624" fmla="*/ 1073913 h 4705764"/>
              <a:gd name="connsiteX44-1625" fmla="*/ 1135255 w 1825371"/>
              <a:gd name="connsiteY44-1626" fmla="*/ 1041117 h 4705764"/>
              <a:gd name="connsiteX45-1627" fmla="*/ 939868 w 1825371"/>
              <a:gd name="connsiteY45-1628" fmla="*/ 883702 h 4705764"/>
              <a:gd name="connsiteX46-1629" fmla="*/ 549783 w 1825371"/>
              <a:gd name="connsiteY46-1630" fmla="*/ 496379 h 4705764"/>
              <a:gd name="connsiteX47-1631" fmla="*/ 40947 w 1825371"/>
              <a:gd name="connsiteY47-1632" fmla="*/ 48990 h 4705764"/>
              <a:gd name="connsiteX48-1633" fmla="*/ 5735 w 1825371"/>
              <a:gd name="connsiteY48-1634" fmla="*/ 17231 h 4705764"/>
              <a:gd name="connsiteX49-1635" fmla="*/ 902 w 1825371"/>
              <a:gd name="connsiteY49-1636" fmla="*/ 4114 h 4705764"/>
              <a:gd name="connsiteX50-1637" fmla="*/ 15747 w 1825371"/>
              <a:gd name="connsiteY50-1638" fmla="*/ 1352 h 4705764"/>
              <a:gd name="connsiteX0-1639" fmla="*/ 15747 w 1825371"/>
              <a:gd name="connsiteY0-1640" fmla="*/ 1352 h 4705764"/>
              <a:gd name="connsiteX1-1641" fmla="*/ 83062 w 1825371"/>
              <a:gd name="connsiteY1-1642" fmla="*/ 34837 h 4705764"/>
              <a:gd name="connsiteX2-1643" fmla="*/ 961270 w 1825371"/>
              <a:gd name="connsiteY2-1644" fmla="*/ 755975 h 4705764"/>
              <a:gd name="connsiteX3-1645" fmla="*/ 1239162 w 1825371"/>
              <a:gd name="connsiteY3-1646" fmla="*/ 1001764 h 4705764"/>
              <a:gd name="connsiteX4-1647" fmla="*/ 1276445 w 1825371"/>
              <a:gd name="connsiteY4-1648" fmla="*/ 1025928 h 4705764"/>
              <a:gd name="connsiteX5-1649" fmla="*/ 1316489 w 1825371"/>
              <a:gd name="connsiteY5-1650" fmla="*/ 1009704 h 4705764"/>
              <a:gd name="connsiteX6-1651" fmla="*/ 1345141 w 1825371"/>
              <a:gd name="connsiteY6-1652" fmla="*/ 948602 h 4705764"/>
              <a:gd name="connsiteX7-1653" fmla="*/ 1407624 w 1825371"/>
              <a:gd name="connsiteY7-1654" fmla="*/ 869894 h 4705764"/>
              <a:gd name="connsiteX8-1655" fmla="*/ 1749379 w 1825371"/>
              <a:gd name="connsiteY8-1656" fmla="*/ 590967 h 4705764"/>
              <a:gd name="connsiteX9-1657" fmla="*/ 1808066 w 1825371"/>
              <a:gd name="connsiteY9-1658" fmla="*/ 545399 h 4705764"/>
              <a:gd name="connsiteX10-1659" fmla="*/ 1825326 w 1825371"/>
              <a:gd name="connsiteY10-1660" fmla="*/ 554375 h 4705764"/>
              <a:gd name="connsiteX11-1661" fmla="*/ 1811172 w 1825371"/>
              <a:gd name="connsiteY11-1662" fmla="*/ 590277 h 4705764"/>
              <a:gd name="connsiteX12-1663" fmla="*/ 1721073 w 1825371"/>
              <a:gd name="connsiteY12-1664" fmla="*/ 698326 h 4705764"/>
              <a:gd name="connsiteX13-1665" fmla="*/ 1385877 w 1825371"/>
              <a:gd name="connsiteY13-1666" fmla="*/ 1068389 h 4705764"/>
              <a:gd name="connsiteX14-1667" fmla="*/ 1376211 w 1825371"/>
              <a:gd name="connsiteY14-1668" fmla="*/ 1098421 h 4705764"/>
              <a:gd name="connsiteX15-1669" fmla="*/ 1361366 w 1825371"/>
              <a:gd name="connsiteY15-1670" fmla="*/ 1135359 h 4705764"/>
              <a:gd name="connsiteX16-1671" fmla="*/ 1355153 w 1825371"/>
              <a:gd name="connsiteY16-1672" fmla="*/ 1169879 h 4705764"/>
              <a:gd name="connsiteX17-1673" fmla="*/ 1409696 w 1825371"/>
              <a:gd name="connsiteY17-1674" fmla="*/ 1384253 h 4705764"/>
              <a:gd name="connsiteX18-1675" fmla="*/ 1524994 w 1825371"/>
              <a:gd name="connsiteY18-1676" fmla="*/ 1739817 h 4705764"/>
              <a:gd name="connsiteX19-1677" fmla="*/ 1659971 w 1825371"/>
              <a:gd name="connsiteY19-1678" fmla="*/ 2199288 h 4705764"/>
              <a:gd name="connsiteX20-1679" fmla="*/ 1782864 w 1825371"/>
              <a:gd name="connsiteY20-1680" fmla="*/ 2697077 h 4705764"/>
              <a:gd name="connsiteX21-1681" fmla="*/ 1794257 w 1825371"/>
              <a:gd name="connsiteY21-1682" fmla="*/ 2767845 h 4705764"/>
              <a:gd name="connsiteX22-1683" fmla="*/ 1791840 w 1825371"/>
              <a:gd name="connsiteY22-1684" fmla="*/ 2778202 h 4705764"/>
              <a:gd name="connsiteX23-1685" fmla="*/ 1784245 w 1825371"/>
              <a:gd name="connsiteY23-1686" fmla="*/ 2770607 h 4705764"/>
              <a:gd name="connsiteX24-1687" fmla="*/ 1746617 w 1825371"/>
              <a:gd name="connsiteY24-1688" fmla="*/ 2660831 h 4705764"/>
              <a:gd name="connsiteX25-1689" fmla="*/ 1513602 w 1825371"/>
              <a:gd name="connsiteY25-1690" fmla="*/ 1875484 h 4705764"/>
              <a:gd name="connsiteX26-1691" fmla="*/ 1297158 w 1825371"/>
              <a:gd name="connsiteY26-1692" fmla="*/ 1267919 h 4705764"/>
              <a:gd name="connsiteX27-1693" fmla="*/ 1275064 w 1825371"/>
              <a:gd name="connsiteY27-1694" fmla="*/ 1217173 h 4705764"/>
              <a:gd name="connsiteX28-1695" fmla="*/ 1248483 w 1825371"/>
              <a:gd name="connsiteY28-1696" fmla="*/ 1193353 h 4705764"/>
              <a:gd name="connsiteX29-1697" fmla="*/ 1232949 w 1825371"/>
              <a:gd name="connsiteY29-1698" fmla="*/ 1222351 h 4705764"/>
              <a:gd name="connsiteX30-1699" fmla="*/ 1230877 w 1825371"/>
              <a:gd name="connsiteY30-1700" fmla="*/ 1283108 h 4705764"/>
              <a:gd name="connsiteX31-1701" fmla="*/ 1227154 w 1825371"/>
              <a:gd name="connsiteY31-1702" fmla="*/ 4705764 h 4705764"/>
              <a:gd name="connsiteX32-1703" fmla="*/ 998710 w 1825371"/>
              <a:gd name="connsiteY32-1704" fmla="*/ 4695715 h 4705764"/>
              <a:gd name="connsiteX33-1705" fmla="*/ 1125245 w 1825371"/>
              <a:gd name="connsiteY33-1706" fmla="*/ 1293464 h 4705764"/>
              <a:gd name="connsiteX34-1707" fmla="*/ 1096247 w 1825371"/>
              <a:gd name="connsiteY34-1708" fmla="*/ 1270681 h 4705764"/>
              <a:gd name="connsiteX35-1709" fmla="*/ 984400 w 1825371"/>
              <a:gd name="connsiteY35-1710" fmla="*/ 1242374 h 4705764"/>
              <a:gd name="connsiteX36-1711" fmla="*/ 977149 w 1825371"/>
              <a:gd name="connsiteY36-1712" fmla="*/ 1225458 h 4705764"/>
              <a:gd name="connsiteX37-1713" fmla="*/ 983019 w 1825371"/>
              <a:gd name="connsiteY37-1714" fmla="*/ 1189902 h 4705764"/>
              <a:gd name="connsiteX38-1715" fmla="*/ 1016158 w 1825371"/>
              <a:gd name="connsiteY38-1716" fmla="*/ 1097041 h 4705764"/>
              <a:gd name="connsiteX39-1717" fmla="*/ 1055513 w 1825371"/>
              <a:gd name="connsiteY39-1718" fmla="*/ 1078055 h 4705764"/>
              <a:gd name="connsiteX40-1719" fmla="*/ 1097628 w 1825371"/>
              <a:gd name="connsiteY40-1720" fmla="*/ 1104290 h 4705764"/>
              <a:gd name="connsiteX41-1721" fmla="*/ 1115579 w 1825371"/>
              <a:gd name="connsiteY41-1722" fmla="*/ 1107743 h 4705764"/>
              <a:gd name="connsiteX42-1723" fmla="*/ 1177026 w 1825371"/>
              <a:gd name="connsiteY42-1724" fmla="*/ 1087375 h 4705764"/>
              <a:gd name="connsiteX43-1725" fmla="*/ 1179787 w 1825371"/>
              <a:gd name="connsiteY43-1726" fmla="*/ 1073913 h 4705764"/>
              <a:gd name="connsiteX44-1727" fmla="*/ 1135255 w 1825371"/>
              <a:gd name="connsiteY44-1728" fmla="*/ 1041117 h 4705764"/>
              <a:gd name="connsiteX45-1729" fmla="*/ 939868 w 1825371"/>
              <a:gd name="connsiteY45-1730" fmla="*/ 883702 h 4705764"/>
              <a:gd name="connsiteX46-1731" fmla="*/ 549783 w 1825371"/>
              <a:gd name="connsiteY46-1732" fmla="*/ 496379 h 4705764"/>
              <a:gd name="connsiteX47-1733" fmla="*/ 40947 w 1825371"/>
              <a:gd name="connsiteY47-1734" fmla="*/ 48990 h 4705764"/>
              <a:gd name="connsiteX48-1735" fmla="*/ 5735 w 1825371"/>
              <a:gd name="connsiteY48-1736" fmla="*/ 17231 h 4705764"/>
              <a:gd name="connsiteX49-1737" fmla="*/ 902 w 1825371"/>
              <a:gd name="connsiteY49-1738" fmla="*/ 4114 h 4705764"/>
              <a:gd name="connsiteX50-1739" fmla="*/ 15747 w 1825371"/>
              <a:gd name="connsiteY50-1740" fmla="*/ 1352 h 4705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Freeform: Shape 3"/>
          <p:cNvSpPr/>
          <p:nvPr userDrawn="1"/>
        </p:nvSpPr>
        <p:spPr>
          <a:xfrm>
            <a:off x="67749" y="4642338"/>
            <a:ext cx="874123" cy="2253468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-1" fmla="*/ 15747 w 1825371"/>
              <a:gd name="connsiteY0-2" fmla="*/ 1352 h 4705763"/>
              <a:gd name="connsiteX1-3" fmla="*/ 83062 w 1825371"/>
              <a:gd name="connsiteY1-4" fmla="*/ 34837 h 4705763"/>
              <a:gd name="connsiteX2-5" fmla="*/ 961270 w 1825371"/>
              <a:gd name="connsiteY2-6" fmla="*/ 755975 h 4705763"/>
              <a:gd name="connsiteX3-7" fmla="*/ 1239162 w 1825371"/>
              <a:gd name="connsiteY3-8" fmla="*/ 1001764 h 4705763"/>
              <a:gd name="connsiteX4-9" fmla="*/ 1276445 w 1825371"/>
              <a:gd name="connsiteY4-10" fmla="*/ 1025928 h 4705763"/>
              <a:gd name="connsiteX5-11" fmla="*/ 1316489 w 1825371"/>
              <a:gd name="connsiteY5-12" fmla="*/ 1009704 h 4705763"/>
              <a:gd name="connsiteX6-13" fmla="*/ 1345141 w 1825371"/>
              <a:gd name="connsiteY6-14" fmla="*/ 948602 h 4705763"/>
              <a:gd name="connsiteX7-15" fmla="*/ 1407624 w 1825371"/>
              <a:gd name="connsiteY7-16" fmla="*/ 869894 h 4705763"/>
              <a:gd name="connsiteX8-17" fmla="*/ 1749379 w 1825371"/>
              <a:gd name="connsiteY8-18" fmla="*/ 590967 h 4705763"/>
              <a:gd name="connsiteX9-19" fmla="*/ 1808066 w 1825371"/>
              <a:gd name="connsiteY9-20" fmla="*/ 545399 h 4705763"/>
              <a:gd name="connsiteX10-21" fmla="*/ 1825326 w 1825371"/>
              <a:gd name="connsiteY10-22" fmla="*/ 554375 h 4705763"/>
              <a:gd name="connsiteX11-23" fmla="*/ 1811172 w 1825371"/>
              <a:gd name="connsiteY11-24" fmla="*/ 590277 h 4705763"/>
              <a:gd name="connsiteX12-25" fmla="*/ 1721073 w 1825371"/>
              <a:gd name="connsiteY12-26" fmla="*/ 698326 h 4705763"/>
              <a:gd name="connsiteX13-27" fmla="*/ 1385877 w 1825371"/>
              <a:gd name="connsiteY13-28" fmla="*/ 1068389 h 4705763"/>
              <a:gd name="connsiteX14-29" fmla="*/ 1376211 w 1825371"/>
              <a:gd name="connsiteY14-30" fmla="*/ 1098421 h 4705763"/>
              <a:gd name="connsiteX15-31" fmla="*/ 1361366 w 1825371"/>
              <a:gd name="connsiteY15-32" fmla="*/ 1135359 h 4705763"/>
              <a:gd name="connsiteX16-33" fmla="*/ 1355153 w 1825371"/>
              <a:gd name="connsiteY16-34" fmla="*/ 1169879 h 4705763"/>
              <a:gd name="connsiteX17-35" fmla="*/ 1409696 w 1825371"/>
              <a:gd name="connsiteY17-36" fmla="*/ 1384253 h 4705763"/>
              <a:gd name="connsiteX18-37" fmla="*/ 1524994 w 1825371"/>
              <a:gd name="connsiteY18-38" fmla="*/ 1739817 h 4705763"/>
              <a:gd name="connsiteX19-39" fmla="*/ 1659971 w 1825371"/>
              <a:gd name="connsiteY19-40" fmla="*/ 2199288 h 4705763"/>
              <a:gd name="connsiteX20-41" fmla="*/ 1782864 w 1825371"/>
              <a:gd name="connsiteY20-42" fmla="*/ 2697077 h 4705763"/>
              <a:gd name="connsiteX21-43" fmla="*/ 1794257 w 1825371"/>
              <a:gd name="connsiteY21-44" fmla="*/ 2767845 h 4705763"/>
              <a:gd name="connsiteX22-45" fmla="*/ 1791840 w 1825371"/>
              <a:gd name="connsiteY22-46" fmla="*/ 2778202 h 4705763"/>
              <a:gd name="connsiteX23-47" fmla="*/ 1784245 w 1825371"/>
              <a:gd name="connsiteY23-48" fmla="*/ 2770607 h 4705763"/>
              <a:gd name="connsiteX24-49" fmla="*/ 1746617 w 1825371"/>
              <a:gd name="connsiteY24-50" fmla="*/ 2660831 h 4705763"/>
              <a:gd name="connsiteX25-51" fmla="*/ 1513602 w 1825371"/>
              <a:gd name="connsiteY25-52" fmla="*/ 1875484 h 4705763"/>
              <a:gd name="connsiteX26-53" fmla="*/ 1297158 w 1825371"/>
              <a:gd name="connsiteY26-54" fmla="*/ 1267919 h 4705763"/>
              <a:gd name="connsiteX27-55" fmla="*/ 1275064 w 1825371"/>
              <a:gd name="connsiteY27-56" fmla="*/ 1217173 h 4705763"/>
              <a:gd name="connsiteX28-57" fmla="*/ 1248483 w 1825371"/>
              <a:gd name="connsiteY28-58" fmla="*/ 1193353 h 4705763"/>
              <a:gd name="connsiteX29-59" fmla="*/ 1232949 w 1825371"/>
              <a:gd name="connsiteY29-60" fmla="*/ 1222351 h 4705763"/>
              <a:gd name="connsiteX30-61" fmla="*/ 1230877 w 1825371"/>
              <a:gd name="connsiteY30-62" fmla="*/ 1283108 h 4705763"/>
              <a:gd name="connsiteX31-63" fmla="*/ 1243305 w 1825371"/>
              <a:gd name="connsiteY31-64" fmla="*/ 1522336 h 4705763"/>
              <a:gd name="connsiteX32-65" fmla="*/ 1261256 w 1825371"/>
              <a:gd name="connsiteY32-66" fmla="*/ 1854772 h 4705763"/>
              <a:gd name="connsiteX33-67" fmla="*/ 1272647 w 1825371"/>
              <a:gd name="connsiteY33-68" fmla="*/ 2086061 h 4705763"/>
              <a:gd name="connsiteX34-69" fmla="*/ 1288528 w 1825371"/>
              <a:gd name="connsiteY34-70" fmla="*/ 2674639 h 4705763"/>
              <a:gd name="connsiteX35-71" fmla="*/ 1297493 w 1825371"/>
              <a:gd name="connsiteY35-72" fmla="*/ 3047785 h 4705763"/>
              <a:gd name="connsiteX36-73" fmla="*/ 938419 w 1825371"/>
              <a:gd name="connsiteY36-74" fmla="*/ 4705763 h 4705763"/>
              <a:gd name="connsiteX37-75" fmla="*/ 1053441 w 1825371"/>
              <a:gd name="connsiteY37-76" fmla="*/ 2920082 h 4705763"/>
              <a:gd name="connsiteX38-77" fmla="*/ 1066213 w 1825371"/>
              <a:gd name="connsiteY38-78" fmla="*/ 2573839 h 4705763"/>
              <a:gd name="connsiteX39-79" fmla="*/ 1077951 w 1825371"/>
              <a:gd name="connsiteY39-80" fmla="*/ 2236916 h 4705763"/>
              <a:gd name="connsiteX40-81" fmla="*/ 1093485 w 1825371"/>
              <a:gd name="connsiteY40-82" fmla="*/ 1882733 h 4705763"/>
              <a:gd name="connsiteX41-83" fmla="*/ 1107983 w 1825371"/>
              <a:gd name="connsiteY41-84" fmla="*/ 1608293 h 4705763"/>
              <a:gd name="connsiteX42-85" fmla="*/ 1125245 w 1825371"/>
              <a:gd name="connsiteY42-86" fmla="*/ 1293464 h 4705763"/>
              <a:gd name="connsiteX43-87" fmla="*/ 1096247 w 1825371"/>
              <a:gd name="connsiteY43-88" fmla="*/ 1270681 h 4705763"/>
              <a:gd name="connsiteX44-89" fmla="*/ 984400 w 1825371"/>
              <a:gd name="connsiteY44-90" fmla="*/ 1242374 h 4705763"/>
              <a:gd name="connsiteX45-91" fmla="*/ 977149 w 1825371"/>
              <a:gd name="connsiteY45-92" fmla="*/ 1225458 h 4705763"/>
              <a:gd name="connsiteX46-93" fmla="*/ 983019 w 1825371"/>
              <a:gd name="connsiteY46-94" fmla="*/ 1189902 h 4705763"/>
              <a:gd name="connsiteX47-95" fmla="*/ 1016158 w 1825371"/>
              <a:gd name="connsiteY47-96" fmla="*/ 1097041 h 4705763"/>
              <a:gd name="connsiteX48-97" fmla="*/ 1055513 w 1825371"/>
              <a:gd name="connsiteY48-98" fmla="*/ 1078055 h 4705763"/>
              <a:gd name="connsiteX49-99" fmla="*/ 1097628 w 1825371"/>
              <a:gd name="connsiteY49-100" fmla="*/ 1104290 h 4705763"/>
              <a:gd name="connsiteX50-101" fmla="*/ 1115579 w 1825371"/>
              <a:gd name="connsiteY50-102" fmla="*/ 1107743 h 4705763"/>
              <a:gd name="connsiteX51-103" fmla="*/ 1177026 w 1825371"/>
              <a:gd name="connsiteY51-104" fmla="*/ 1087375 h 4705763"/>
              <a:gd name="connsiteX52-105" fmla="*/ 1179787 w 1825371"/>
              <a:gd name="connsiteY52-106" fmla="*/ 1073913 h 4705763"/>
              <a:gd name="connsiteX53-107" fmla="*/ 1135255 w 1825371"/>
              <a:gd name="connsiteY53-108" fmla="*/ 1041117 h 4705763"/>
              <a:gd name="connsiteX54-109" fmla="*/ 939868 w 1825371"/>
              <a:gd name="connsiteY54-110" fmla="*/ 883702 h 4705763"/>
              <a:gd name="connsiteX55-111" fmla="*/ 549783 w 1825371"/>
              <a:gd name="connsiteY55-112" fmla="*/ 496379 h 4705763"/>
              <a:gd name="connsiteX56-113" fmla="*/ 40947 w 1825371"/>
              <a:gd name="connsiteY56-114" fmla="*/ 48990 h 4705763"/>
              <a:gd name="connsiteX57-115" fmla="*/ 5735 w 1825371"/>
              <a:gd name="connsiteY57-116" fmla="*/ 17231 h 4705763"/>
              <a:gd name="connsiteX58-117" fmla="*/ 902 w 1825371"/>
              <a:gd name="connsiteY58-118" fmla="*/ 4114 h 4705763"/>
              <a:gd name="connsiteX59-119" fmla="*/ 15747 w 1825371"/>
              <a:gd name="connsiteY59-120" fmla="*/ 1352 h 4705763"/>
              <a:gd name="connsiteX0-121" fmla="*/ 15747 w 1825371"/>
              <a:gd name="connsiteY0-122" fmla="*/ 1352 h 4705763"/>
              <a:gd name="connsiteX1-123" fmla="*/ 83062 w 1825371"/>
              <a:gd name="connsiteY1-124" fmla="*/ 34837 h 4705763"/>
              <a:gd name="connsiteX2-125" fmla="*/ 961270 w 1825371"/>
              <a:gd name="connsiteY2-126" fmla="*/ 755975 h 4705763"/>
              <a:gd name="connsiteX3-127" fmla="*/ 1239162 w 1825371"/>
              <a:gd name="connsiteY3-128" fmla="*/ 1001764 h 4705763"/>
              <a:gd name="connsiteX4-129" fmla="*/ 1276445 w 1825371"/>
              <a:gd name="connsiteY4-130" fmla="*/ 1025928 h 4705763"/>
              <a:gd name="connsiteX5-131" fmla="*/ 1316489 w 1825371"/>
              <a:gd name="connsiteY5-132" fmla="*/ 1009704 h 4705763"/>
              <a:gd name="connsiteX6-133" fmla="*/ 1345141 w 1825371"/>
              <a:gd name="connsiteY6-134" fmla="*/ 948602 h 4705763"/>
              <a:gd name="connsiteX7-135" fmla="*/ 1407624 w 1825371"/>
              <a:gd name="connsiteY7-136" fmla="*/ 869894 h 4705763"/>
              <a:gd name="connsiteX8-137" fmla="*/ 1749379 w 1825371"/>
              <a:gd name="connsiteY8-138" fmla="*/ 590967 h 4705763"/>
              <a:gd name="connsiteX9-139" fmla="*/ 1808066 w 1825371"/>
              <a:gd name="connsiteY9-140" fmla="*/ 545399 h 4705763"/>
              <a:gd name="connsiteX10-141" fmla="*/ 1825326 w 1825371"/>
              <a:gd name="connsiteY10-142" fmla="*/ 554375 h 4705763"/>
              <a:gd name="connsiteX11-143" fmla="*/ 1811172 w 1825371"/>
              <a:gd name="connsiteY11-144" fmla="*/ 590277 h 4705763"/>
              <a:gd name="connsiteX12-145" fmla="*/ 1721073 w 1825371"/>
              <a:gd name="connsiteY12-146" fmla="*/ 698326 h 4705763"/>
              <a:gd name="connsiteX13-147" fmla="*/ 1385877 w 1825371"/>
              <a:gd name="connsiteY13-148" fmla="*/ 1068389 h 4705763"/>
              <a:gd name="connsiteX14-149" fmla="*/ 1376211 w 1825371"/>
              <a:gd name="connsiteY14-150" fmla="*/ 1098421 h 4705763"/>
              <a:gd name="connsiteX15-151" fmla="*/ 1361366 w 1825371"/>
              <a:gd name="connsiteY15-152" fmla="*/ 1135359 h 4705763"/>
              <a:gd name="connsiteX16-153" fmla="*/ 1355153 w 1825371"/>
              <a:gd name="connsiteY16-154" fmla="*/ 1169879 h 4705763"/>
              <a:gd name="connsiteX17-155" fmla="*/ 1409696 w 1825371"/>
              <a:gd name="connsiteY17-156" fmla="*/ 1384253 h 4705763"/>
              <a:gd name="connsiteX18-157" fmla="*/ 1524994 w 1825371"/>
              <a:gd name="connsiteY18-158" fmla="*/ 1739817 h 4705763"/>
              <a:gd name="connsiteX19-159" fmla="*/ 1659971 w 1825371"/>
              <a:gd name="connsiteY19-160" fmla="*/ 2199288 h 4705763"/>
              <a:gd name="connsiteX20-161" fmla="*/ 1782864 w 1825371"/>
              <a:gd name="connsiteY20-162" fmla="*/ 2697077 h 4705763"/>
              <a:gd name="connsiteX21-163" fmla="*/ 1794257 w 1825371"/>
              <a:gd name="connsiteY21-164" fmla="*/ 2767845 h 4705763"/>
              <a:gd name="connsiteX22-165" fmla="*/ 1791840 w 1825371"/>
              <a:gd name="connsiteY22-166" fmla="*/ 2778202 h 4705763"/>
              <a:gd name="connsiteX23-167" fmla="*/ 1784245 w 1825371"/>
              <a:gd name="connsiteY23-168" fmla="*/ 2770607 h 4705763"/>
              <a:gd name="connsiteX24-169" fmla="*/ 1746617 w 1825371"/>
              <a:gd name="connsiteY24-170" fmla="*/ 2660831 h 4705763"/>
              <a:gd name="connsiteX25-171" fmla="*/ 1513602 w 1825371"/>
              <a:gd name="connsiteY25-172" fmla="*/ 1875484 h 4705763"/>
              <a:gd name="connsiteX26-173" fmla="*/ 1297158 w 1825371"/>
              <a:gd name="connsiteY26-174" fmla="*/ 1267919 h 4705763"/>
              <a:gd name="connsiteX27-175" fmla="*/ 1275064 w 1825371"/>
              <a:gd name="connsiteY27-176" fmla="*/ 1217173 h 4705763"/>
              <a:gd name="connsiteX28-177" fmla="*/ 1248483 w 1825371"/>
              <a:gd name="connsiteY28-178" fmla="*/ 1193353 h 4705763"/>
              <a:gd name="connsiteX29-179" fmla="*/ 1232949 w 1825371"/>
              <a:gd name="connsiteY29-180" fmla="*/ 1222351 h 4705763"/>
              <a:gd name="connsiteX30-181" fmla="*/ 1230877 w 1825371"/>
              <a:gd name="connsiteY30-182" fmla="*/ 1283108 h 4705763"/>
              <a:gd name="connsiteX31-183" fmla="*/ 1243305 w 1825371"/>
              <a:gd name="connsiteY31-184" fmla="*/ 1522336 h 4705763"/>
              <a:gd name="connsiteX32-185" fmla="*/ 1261256 w 1825371"/>
              <a:gd name="connsiteY32-186" fmla="*/ 1854772 h 4705763"/>
              <a:gd name="connsiteX33-187" fmla="*/ 1272647 w 1825371"/>
              <a:gd name="connsiteY33-188" fmla="*/ 2086061 h 4705763"/>
              <a:gd name="connsiteX34-189" fmla="*/ 1288528 w 1825371"/>
              <a:gd name="connsiteY34-190" fmla="*/ 2674639 h 4705763"/>
              <a:gd name="connsiteX35-191" fmla="*/ 1297493 w 1825371"/>
              <a:gd name="connsiteY35-192" fmla="*/ 4685667 h 4705763"/>
              <a:gd name="connsiteX36-193" fmla="*/ 938419 w 1825371"/>
              <a:gd name="connsiteY36-194" fmla="*/ 4705763 h 4705763"/>
              <a:gd name="connsiteX37-195" fmla="*/ 1053441 w 1825371"/>
              <a:gd name="connsiteY37-196" fmla="*/ 2920082 h 4705763"/>
              <a:gd name="connsiteX38-197" fmla="*/ 1066213 w 1825371"/>
              <a:gd name="connsiteY38-198" fmla="*/ 2573839 h 4705763"/>
              <a:gd name="connsiteX39-199" fmla="*/ 1077951 w 1825371"/>
              <a:gd name="connsiteY39-200" fmla="*/ 2236916 h 4705763"/>
              <a:gd name="connsiteX40-201" fmla="*/ 1093485 w 1825371"/>
              <a:gd name="connsiteY40-202" fmla="*/ 1882733 h 4705763"/>
              <a:gd name="connsiteX41-203" fmla="*/ 1107983 w 1825371"/>
              <a:gd name="connsiteY41-204" fmla="*/ 1608293 h 4705763"/>
              <a:gd name="connsiteX42-205" fmla="*/ 1125245 w 1825371"/>
              <a:gd name="connsiteY42-206" fmla="*/ 1293464 h 4705763"/>
              <a:gd name="connsiteX43-207" fmla="*/ 1096247 w 1825371"/>
              <a:gd name="connsiteY43-208" fmla="*/ 1270681 h 4705763"/>
              <a:gd name="connsiteX44-209" fmla="*/ 984400 w 1825371"/>
              <a:gd name="connsiteY44-210" fmla="*/ 1242374 h 4705763"/>
              <a:gd name="connsiteX45-211" fmla="*/ 977149 w 1825371"/>
              <a:gd name="connsiteY45-212" fmla="*/ 1225458 h 4705763"/>
              <a:gd name="connsiteX46-213" fmla="*/ 983019 w 1825371"/>
              <a:gd name="connsiteY46-214" fmla="*/ 1189902 h 4705763"/>
              <a:gd name="connsiteX47-215" fmla="*/ 1016158 w 1825371"/>
              <a:gd name="connsiteY47-216" fmla="*/ 1097041 h 4705763"/>
              <a:gd name="connsiteX48-217" fmla="*/ 1055513 w 1825371"/>
              <a:gd name="connsiteY48-218" fmla="*/ 1078055 h 4705763"/>
              <a:gd name="connsiteX49-219" fmla="*/ 1097628 w 1825371"/>
              <a:gd name="connsiteY49-220" fmla="*/ 1104290 h 4705763"/>
              <a:gd name="connsiteX50-221" fmla="*/ 1115579 w 1825371"/>
              <a:gd name="connsiteY50-222" fmla="*/ 1107743 h 4705763"/>
              <a:gd name="connsiteX51-223" fmla="*/ 1177026 w 1825371"/>
              <a:gd name="connsiteY51-224" fmla="*/ 1087375 h 4705763"/>
              <a:gd name="connsiteX52-225" fmla="*/ 1179787 w 1825371"/>
              <a:gd name="connsiteY52-226" fmla="*/ 1073913 h 4705763"/>
              <a:gd name="connsiteX53-227" fmla="*/ 1135255 w 1825371"/>
              <a:gd name="connsiteY53-228" fmla="*/ 1041117 h 4705763"/>
              <a:gd name="connsiteX54-229" fmla="*/ 939868 w 1825371"/>
              <a:gd name="connsiteY54-230" fmla="*/ 883702 h 4705763"/>
              <a:gd name="connsiteX55-231" fmla="*/ 549783 w 1825371"/>
              <a:gd name="connsiteY55-232" fmla="*/ 496379 h 4705763"/>
              <a:gd name="connsiteX56-233" fmla="*/ 40947 w 1825371"/>
              <a:gd name="connsiteY56-234" fmla="*/ 48990 h 4705763"/>
              <a:gd name="connsiteX57-235" fmla="*/ 5735 w 1825371"/>
              <a:gd name="connsiteY57-236" fmla="*/ 17231 h 4705763"/>
              <a:gd name="connsiteX58-237" fmla="*/ 902 w 1825371"/>
              <a:gd name="connsiteY58-238" fmla="*/ 4114 h 4705763"/>
              <a:gd name="connsiteX59-239" fmla="*/ 15747 w 1825371"/>
              <a:gd name="connsiteY59-240" fmla="*/ 1352 h 4705763"/>
              <a:gd name="connsiteX0-241" fmla="*/ 15747 w 1825371"/>
              <a:gd name="connsiteY0-242" fmla="*/ 1352 h 4705763"/>
              <a:gd name="connsiteX1-243" fmla="*/ 83062 w 1825371"/>
              <a:gd name="connsiteY1-244" fmla="*/ 34837 h 4705763"/>
              <a:gd name="connsiteX2-245" fmla="*/ 961270 w 1825371"/>
              <a:gd name="connsiteY2-246" fmla="*/ 755975 h 4705763"/>
              <a:gd name="connsiteX3-247" fmla="*/ 1239162 w 1825371"/>
              <a:gd name="connsiteY3-248" fmla="*/ 1001764 h 4705763"/>
              <a:gd name="connsiteX4-249" fmla="*/ 1276445 w 1825371"/>
              <a:gd name="connsiteY4-250" fmla="*/ 1025928 h 4705763"/>
              <a:gd name="connsiteX5-251" fmla="*/ 1316489 w 1825371"/>
              <a:gd name="connsiteY5-252" fmla="*/ 1009704 h 4705763"/>
              <a:gd name="connsiteX6-253" fmla="*/ 1345141 w 1825371"/>
              <a:gd name="connsiteY6-254" fmla="*/ 948602 h 4705763"/>
              <a:gd name="connsiteX7-255" fmla="*/ 1407624 w 1825371"/>
              <a:gd name="connsiteY7-256" fmla="*/ 869894 h 4705763"/>
              <a:gd name="connsiteX8-257" fmla="*/ 1749379 w 1825371"/>
              <a:gd name="connsiteY8-258" fmla="*/ 590967 h 4705763"/>
              <a:gd name="connsiteX9-259" fmla="*/ 1808066 w 1825371"/>
              <a:gd name="connsiteY9-260" fmla="*/ 545399 h 4705763"/>
              <a:gd name="connsiteX10-261" fmla="*/ 1825326 w 1825371"/>
              <a:gd name="connsiteY10-262" fmla="*/ 554375 h 4705763"/>
              <a:gd name="connsiteX11-263" fmla="*/ 1811172 w 1825371"/>
              <a:gd name="connsiteY11-264" fmla="*/ 590277 h 4705763"/>
              <a:gd name="connsiteX12-265" fmla="*/ 1721073 w 1825371"/>
              <a:gd name="connsiteY12-266" fmla="*/ 698326 h 4705763"/>
              <a:gd name="connsiteX13-267" fmla="*/ 1385877 w 1825371"/>
              <a:gd name="connsiteY13-268" fmla="*/ 1068389 h 4705763"/>
              <a:gd name="connsiteX14-269" fmla="*/ 1376211 w 1825371"/>
              <a:gd name="connsiteY14-270" fmla="*/ 1098421 h 4705763"/>
              <a:gd name="connsiteX15-271" fmla="*/ 1361366 w 1825371"/>
              <a:gd name="connsiteY15-272" fmla="*/ 1135359 h 4705763"/>
              <a:gd name="connsiteX16-273" fmla="*/ 1355153 w 1825371"/>
              <a:gd name="connsiteY16-274" fmla="*/ 1169879 h 4705763"/>
              <a:gd name="connsiteX17-275" fmla="*/ 1409696 w 1825371"/>
              <a:gd name="connsiteY17-276" fmla="*/ 1384253 h 4705763"/>
              <a:gd name="connsiteX18-277" fmla="*/ 1524994 w 1825371"/>
              <a:gd name="connsiteY18-278" fmla="*/ 1739817 h 4705763"/>
              <a:gd name="connsiteX19-279" fmla="*/ 1659971 w 1825371"/>
              <a:gd name="connsiteY19-280" fmla="*/ 2199288 h 4705763"/>
              <a:gd name="connsiteX20-281" fmla="*/ 1782864 w 1825371"/>
              <a:gd name="connsiteY20-282" fmla="*/ 2697077 h 4705763"/>
              <a:gd name="connsiteX21-283" fmla="*/ 1794257 w 1825371"/>
              <a:gd name="connsiteY21-284" fmla="*/ 2767845 h 4705763"/>
              <a:gd name="connsiteX22-285" fmla="*/ 1791840 w 1825371"/>
              <a:gd name="connsiteY22-286" fmla="*/ 2778202 h 4705763"/>
              <a:gd name="connsiteX23-287" fmla="*/ 1784245 w 1825371"/>
              <a:gd name="connsiteY23-288" fmla="*/ 2770607 h 4705763"/>
              <a:gd name="connsiteX24-289" fmla="*/ 1746617 w 1825371"/>
              <a:gd name="connsiteY24-290" fmla="*/ 2660831 h 4705763"/>
              <a:gd name="connsiteX25-291" fmla="*/ 1513602 w 1825371"/>
              <a:gd name="connsiteY25-292" fmla="*/ 1875484 h 4705763"/>
              <a:gd name="connsiteX26-293" fmla="*/ 1297158 w 1825371"/>
              <a:gd name="connsiteY26-294" fmla="*/ 1267919 h 4705763"/>
              <a:gd name="connsiteX27-295" fmla="*/ 1275064 w 1825371"/>
              <a:gd name="connsiteY27-296" fmla="*/ 1217173 h 4705763"/>
              <a:gd name="connsiteX28-297" fmla="*/ 1248483 w 1825371"/>
              <a:gd name="connsiteY28-298" fmla="*/ 1193353 h 4705763"/>
              <a:gd name="connsiteX29-299" fmla="*/ 1232949 w 1825371"/>
              <a:gd name="connsiteY29-300" fmla="*/ 1222351 h 4705763"/>
              <a:gd name="connsiteX30-301" fmla="*/ 1230877 w 1825371"/>
              <a:gd name="connsiteY30-302" fmla="*/ 1283108 h 4705763"/>
              <a:gd name="connsiteX31-303" fmla="*/ 1243305 w 1825371"/>
              <a:gd name="connsiteY31-304" fmla="*/ 1522336 h 4705763"/>
              <a:gd name="connsiteX32-305" fmla="*/ 1261256 w 1825371"/>
              <a:gd name="connsiteY32-306" fmla="*/ 1854772 h 4705763"/>
              <a:gd name="connsiteX33-307" fmla="*/ 1272647 w 1825371"/>
              <a:gd name="connsiteY33-308" fmla="*/ 2086061 h 4705763"/>
              <a:gd name="connsiteX34-309" fmla="*/ 1297493 w 1825371"/>
              <a:gd name="connsiteY34-310" fmla="*/ 4685667 h 4705763"/>
              <a:gd name="connsiteX35-311" fmla="*/ 938419 w 1825371"/>
              <a:gd name="connsiteY35-312" fmla="*/ 4705763 h 4705763"/>
              <a:gd name="connsiteX36-313" fmla="*/ 1053441 w 1825371"/>
              <a:gd name="connsiteY36-314" fmla="*/ 2920082 h 4705763"/>
              <a:gd name="connsiteX37-315" fmla="*/ 1066213 w 1825371"/>
              <a:gd name="connsiteY37-316" fmla="*/ 2573839 h 4705763"/>
              <a:gd name="connsiteX38-317" fmla="*/ 1077951 w 1825371"/>
              <a:gd name="connsiteY38-318" fmla="*/ 2236916 h 4705763"/>
              <a:gd name="connsiteX39-319" fmla="*/ 1093485 w 1825371"/>
              <a:gd name="connsiteY39-320" fmla="*/ 1882733 h 4705763"/>
              <a:gd name="connsiteX40-321" fmla="*/ 1107983 w 1825371"/>
              <a:gd name="connsiteY40-322" fmla="*/ 1608293 h 4705763"/>
              <a:gd name="connsiteX41-323" fmla="*/ 1125245 w 1825371"/>
              <a:gd name="connsiteY41-324" fmla="*/ 1293464 h 4705763"/>
              <a:gd name="connsiteX42-325" fmla="*/ 1096247 w 1825371"/>
              <a:gd name="connsiteY42-326" fmla="*/ 1270681 h 4705763"/>
              <a:gd name="connsiteX43-327" fmla="*/ 984400 w 1825371"/>
              <a:gd name="connsiteY43-328" fmla="*/ 1242374 h 4705763"/>
              <a:gd name="connsiteX44-329" fmla="*/ 977149 w 1825371"/>
              <a:gd name="connsiteY44-330" fmla="*/ 1225458 h 4705763"/>
              <a:gd name="connsiteX45-331" fmla="*/ 983019 w 1825371"/>
              <a:gd name="connsiteY45-332" fmla="*/ 1189902 h 4705763"/>
              <a:gd name="connsiteX46-333" fmla="*/ 1016158 w 1825371"/>
              <a:gd name="connsiteY46-334" fmla="*/ 1097041 h 4705763"/>
              <a:gd name="connsiteX47-335" fmla="*/ 1055513 w 1825371"/>
              <a:gd name="connsiteY47-336" fmla="*/ 1078055 h 4705763"/>
              <a:gd name="connsiteX48-337" fmla="*/ 1097628 w 1825371"/>
              <a:gd name="connsiteY48-338" fmla="*/ 1104290 h 4705763"/>
              <a:gd name="connsiteX49-339" fmla="*/ 1115579 w 1825371"/>
              <a:gd name="connsiteY49-340" fmla="*/ 1107743 h 4705763"/>
              <a:gd name="connsiteX50-341" fmla="*/ 1177026 w 1825371"/>
              <a:gd name="connsiteY50-342" fmla="*/ 1087375 h 4705763"/>
              <a:gd name="connsiteX51-343" fmla="*/ 1179787 w 1825371"/>
              <a:gd name="connsiteY51-344" fmla="*/ 1073913 h 4705763"/>
              <a:gd name="connsiteX52-345" fmla="*/ 1135255 w 1825371"/>
              <a:gd name="connsiteY52-346" fmla="*/ 1041117 h 4705763"/>
              <a:gd name="connsiteX53-347" fmla="*/ 939868 w 1825371"/>
              <a:gd name="connsiteY53-348" fmla="*/ 883702 h 4705763"/>
              <a:gd name="connsiteX54-349" fmla="*/ 549783 w 1825371"/>
              <a:gd name="connsiteY54-350" fmla="*/ 496379 h 4705763"/>
              <a:gd name="connsiteX55-351" fmla="*/ 40947 w 1825371"/>
              <a:gd name="connsiteY55-352" fmla="*/ 48990 h 4705763"/>
              <a:gd name="connsiteX56-353" fmla="*/ 5735 w 1825371"/>
              <a:gd name="connsiteY56-354" fmla="*/ 17231 h 4705763"/>
              <a:gd name="connsiteX57-355" fmla="*/ 902 w 1825371"/>
              <a:gd name="connsiteY57-356" fmla="*/ 4114 h 4705763"/>
              <a:gd name="connsiteX58-357" fmla="*/ 15747 w 1825371"/>
              <a:gd name="connsiteY58-358" fmla="*/ 1352 h 4705763"/>
              <a:gd name="connsiteX0-359" fmla="*/ 15747 w 1825371"/>
              <a:gd name="connsiteY0-360" fmla="*/ 1352 h 4705763"/>
              <a:gd name="connsiteX1-361" fmla="*/ 83062 w 1825371"/>
              <a:gd name="connsiteY1-362" fmla="*/ 34837 h 4705763"/>
              <a:gd name="connsiteX2-363" fmla="*/ 961270 w 1825371"/>
              <a:gd name="connsiteY2-364" fmla="*/ 755975 h 4705763"/>
              <a:gd name="connsiteX3-365" fmla="*/ 1239162 w 1825371"/>
              <a:gd name="connsiteY3-366" fmla="*/ 1001764 h 4705763"/>
              <a:gd name="connsiteX4-367" fmla="*/ 1276445 w 1825371"/>
              <a:gd name="connsiteY4-368" fmla="*/ 1025928 h 4705763"/>
              <a:gd name="connsiteX5-369" fmla="*/ 1316489 w 1825371"/>
              <a:gd name="connsiteY5-370" fmla="*/ 1009704 h 4705763"/>
              <a:gd name="connsiteX6-371" fmla="*/ 1345141 w 1825371"/>
              <a:gd name="connsiteY6-372" fmla="*/ 948602 h 4705763"/>
              <a:gd name="connsiteX7-373" fmla="*/ 1407624 w 1825371"/>
              <a:gd name="connsiteY7-374" fmla="*/ 869894 h 4705763"/>
              <a:gd name="connsiteX8-375" fmla="*/ 1749379 w 1825371"/>
              <a:gd name="connsiteY8-376" fmla="*/ 590967 h 4705763"/>
              <a:gd name="connsiteX9-377" fmla="*/ 1808066 w 1825371"/>
              <a:gd name="connsiteY9-378" fmla="*/ 545399 h 4705763"/>
              <a:gd name="connsiteX10-379" fmla="*/ 1825326 w 1825371"/>
              <a:gd name="connsiteY10-380" fmla="*/ 554375 h 4705763"/>
              <a:gd name="connsiteX11-381" fmla="*/ 1811172 w 1825371"/>
              <a:gd name="connsiteY11-382" fmla="*/ 590277 h 4705763"/>
              <a:gd name="connsiteX12-383" fmla="*/ 1721073 w 1825371"/>
              <a:gd name="connsiteY12-384" fmla="*/ 698326 h 4705763"/>
              <a:gd name="connsiteX13-385" fmla="*/ 1385877 w 1825371"/>
              <a:gd name="connsiteY13-386" fmla="*/ 1068389 h 4705763"/>
              <a:gd name="connsiteX14-387" fmla="*/ 1376211 w 1825371"/>
              <a:gd name="connsiteY14-388" fmla="*/ 1098421 h 4705763"/>
              <a:gd name="connsiteX15-389" fmla="*/ 1361366 w 1825371"/>
              <a:gd name="connsiteY15-390" fmla="*/ 1135359 h 4705763"/>
              <a:gd name="connsiteX16-391" fmla="*/ 1355153 w 1825371"/>
              <a:gd name="connsiteY16-392" fmla="*/ 1169879 h 4705763"/>
              <a:gd name="connsiteX17-393" fmla="*/ 1409696 w 1825371"/>
              <a:gd name="connsiteY17-394" fmla="*/ 1384253 h 4705763"/>
              <a:gd name="connsiteX18-395" fmla="*/ 1524994 w 1825371"/>
              <a:gd name="connsiteY18-396" fmla="*/ 1739817 h 4705763"/>
              <a:gd name="connsiteX19-397" fmla="*/ 1659971 w 1825371"/>
              <a:gd name="connsiteY19-398" fmla="*/ 2199288 h 4705763"/>
              <a:gd name="connsiteX20-399" fmla="*/ 1782864 w 1825371"/>
              <a:gd name="connsiteY20-400" fmla="*/ 2697077 h 4705763"/>
              <a:gd name="connsiteX21-401" fmla="*/ 1794257 w 1825371"/>
              <a:gd name="connsiteY21-402" fmla="*/ 2767845 h 4705763"/>
              <a:gd name="connsiteX22-403" fmla="*/ 1791840 w 1825371"/>
              <a:gd name="connsiteY22-404" fmla="*/ 2778202 h 4705763"/>
              <a:gd name="connsiteX23-405" fmla="*/ 1784245 w 1825371"/>
              <a:gd name="connsiteY23-406" fmla="*/ 2770607 h 4705763"/>
              <a:gd name="connsiteX24-407" fmla="*/ 1746617 w 1825371"/>
              <a:gd name="connsiteY24-408" fmla="*/ 2660831 h 4705763"/>
              <a:gd name="connsiteX25-409" fmla="*/ 1513602 w 1825371"/>
              <a:gd name="connsiteY25-410" fmla="*/ 1875484 h 4705763"/>
              <a:gd name="connsiteX26-411" fmla="*/ 1297158 w 1825371"/>
              <a:gd name="connsiteY26-412" fmla="*/ 1267919 h 4705763"/>
              <a:gd name="connsiteX27-413" fmla="*/ 1275064 w 1825371"/>
              <a:gd name="connsiteY27-414" fmla="*/ 1217173 h 4705763"/>
              <a:gd name="connsiteX28-415" fmla="*/ 1248483 w 1825371"/>
              <a:gd name="connsiteY28-416" fmla="*/ 1193353 h 4705763"/>
              <a:gd name="connsiteX29-417" fmla="*/ 1232949 w 1825371"/>
              <a:gd name="connsiteY29-418" fmla="*/ 1222351 h 4705763"/>
              <a:gd name="connsiteX30-419" fmla="*/ 1230877 w 1825371"/>
              <a:gd name="connsiteY30-420" fmla="*/ 1283108 h 4705763"/>
              <a:gd name="connsiteX31-421" fmla="*/ 1243305 w 1825371"/>
              <a:gd name="connsiteY31-422" fmla="*/ 1522336 h 4705763"/>
              <a:gd name="connsiteX32-423" fmla="*/ 1261256 w 1825371"/>
              <a:gd name="connsiteY32-424" fmla="*/ 1854772 h 4705763"/>
              <a:gd name="connsiteX33-425" fmla="*/ 1297493 w 1825371"/>
              <a:gd name="connsiteY33-426" fmla="*/ 4685667 h 4705763"/>
              <a:gd name="connsiteX34-427" fmla="*/ 938419 w 1825371"/>
              <a:gd name="connsiteY34-428" fmla="*/ 4705763 h 4705763"/>
              <a:gd name="connsiteX35-429" fmla="*/ 1053441 w 1825371"/>
              <a:gd name="connsiteY35-430" fmla="*/ 2920082 h 4705763"/>
              <a:gd name="connsiteX36-431" fmla="*/ 1066213 w 1825371"/>
              <a:gd name="connsiteY36-432" fmla="*/ 2573839 h 4705763"/>
              <a:gd name="connsiteX37-433" fmla="*/ 1077951 w 1825371"/>
              <a:gd name="connsiteY37-434" fmla="*/ 2236916 h 4705763"/>
              <a:gd name="connsiteX38-435" fmla="*/ 1093485 w 1825371"/>
              <a:gd name="connsiteY38-436" fmla="*/ 1882733 h 4705763"/>
              <a:gd name="connsiteX39-437" fmla="*/ 1107983 w 1825371"/>
              <a:gd name="connsiteY39-438" fmla="*/ 1608293 h 4705763"/>
              <a:gd name="connsiteX40-439" fmla="*/ 1125245 w 1825371"/>
              <a:gd name="connsiteY40-440" fmla="*/ 1293464 h 4705763"/>
              <a:gd name="connsiteX41-441" fmla="*/ 1096247 w 1825371"/>
              <a:gd name="connsiteY41-442" fmla="*/ 1270681 h 4705763"/>
              <a:gd name="connsiteX42-443" fmla="*/ 984400 w 1825371"/>
              <a:gd name="connsiteY42-444" fmla="*/ 1242374 h 4705763"/>
              <a:gd name="connsiteX43-445" fmla="*/ 977149 w 1825371"/>
              <a:gd name="connsiteY43-446" fmla="*/ 1225458 h 4705763"/>
              <a:gd name="connsiteX44-447" fmla="*/ 983019 w 1825371"/>
              <a:gd name="connsiteY44-448" fmla="*/ 1189902 h 4705763"/>
              <a:gd name="connsiteX45-449" fmla="*/ 1016158 w 1825371"/>
              <a:gd name="connsiteY45-450" fmla="*/ 1097041 h 4705763"/>
              <a:gd name="connsiteX46-451" fmla="*/ 1055513 w 1825371"/>
              <a:gd name="connsiteY46-452" fmla="*/ 1078055 h 4705763"/>
              <a:gd name="connsiteX47-453" fmla="*/ 1097628 w 1825371"/>
              <a:gd name="connsiteY47-454" fmla="*/ 1104290 h 4705763"/>
              <a:gd name="connsiteX48-455" fmla="*/ 1115579 w 1825371"/>
              <a:gd name="connsiteY48-456" fmla="*/ 1107743 h 4705763"/>
              <a:gd name="connsiteX49-457" fmla="*/ 1177026 w 1825371"/>
              <a:gd name="connsiteY49-458" fmla="*/ 1087375 h 4705763"/>
              <a:gd name="connsiteX50-459" fmla="*/ 1179787 w 1825371"/>
              <a:gd name="connsiteY50-460" fmla="*/ 1073913 h 4705763"/>
              <a:gd name="connsiteX51-461" fmla="*/ 1135255 w 1825371"/>
              <a:gd name="connsiteY51-462" fmla="*/ 1041117 h 4705763"/>
              <a:gd name="connsiteX52-463" fmla="*/ 939868 w 1825371"/>
              <a:gd name="connsiteY52-464" fmla="*/ 883702 h 4705763"/>
              <a:gd name="connsiteX53-465" fmla="*/ 549783 w 1825371"/>
              <a:gd name="connsiteY53-466" fmla="*/ 496379 h 4705763"/>
              <a:gd name="connsiteX54-467" fmla="*/ 40947 w 1825371"/>
              <a:gd name="connsiteY54-468" fmla="*/ 48990 h 4705763"/>
              <a:gd name="connsiteX55-469" fmla="*/ 5735 w 1825371"/>
              <a:gd name="connsiteY55-470" fmla="*/ 17231 h 4705763"/>
              <a:gd name="connsiteX56-471" fmla="*/ 902 w 1825371"/>
              <a:gd name="connsiteY56-472" fmla="*/ 4114 h 4705763"/>
              <a:gd name="connsiteX57-473" fmla="*/ 15747 w 1825371"/>
              <a:gd name="connsiteY57-474" fmla="*/ 1352 h 4705763"/>
              <a:gd name="connsiteX0-475" fmla="*/ 15747 w 1825371"/>
              <a:gd name="connsiteY0-476" fmla="*/ 1352 h 4705763"/>
              <a:gd name="connsiteX1-477" fmla="*/ 83062 w 1825371"/>
              <a:gd name="connsiteY1-478" fmla="*/ 34837 h 4705763"/>
              <a:gd name="connsiteX2-479" fmla="*/ 961270 w 1825371"/>
              <a:gd name="connsiteY2-480" fmla="*/ 755975 h 4705763"/>
              <a:gd name="connsiteX3-481" fmla="*/ 1239162 w 1825371"/>
              <a:gd name="connsiteY3-482" fmla="*/ 1001764 h 4705763"/>
              <a:gd name="connsiteX4-483" fmla="*/ 1276445 w 1825371"/>
              <a:gd name="connsiteY4-484" fmla="*/ 1025928 h 4705763"/>
              <a:gd name="connsiteX5-485" fmla="*/ 1316489 w 1825371"/>
              <a:gd name="connsiteY5-486" fmla="*/ 1009704 h 4705763"/>
              <a:gd name="connsiteX6-487" fmla="*/ 1345141 w 1825371"/>
              <a:gd name="connsiteY6-488" fmla="*/ 948602 h 4705763"/>
              <a:gd name="connsiteX7-489" fmla="*/ 1407624 w 1825371"/>
              <a:gd name="connsiteY7-490" fmla="*/ 869894 h 4705763"/>
              <a:gd name="connsiteX8-491" fmla="*/ 1749379 w 1825371"/>
              <a:gd name="connsiteY8-492" fmla="*/ 590967 h 4705763"/>
              <a:gd name="connsiteX9-493" fmla="*/ 1808066 w 1825371"/>
              <a:gd name="connsiteY9-494" fmla="*/ 545399 h 4705763"/>
              <a:gd name="connsiteX10-495" fmla="*/ 1825326 w 1825371"/>
              <a:gd name="connsiteY10-496" fmla="*/ 554375 h 4705763"/>
              <a:gd name="connsiteX11-497" fmla="*/ 1811172 w 1825371"/>
              <a:gd name="connsiteY11-498" fmla="*/ 590277 h 4705763"/>
              <a:gd name="connsiteX12-499" fmla="*/ 1721073 w 1825371"/>
              <a:gd name="connsiteY12-500" fmla="*/ 698326 h 4705763"/>
              <a:gd name="connsiteX13-501" fmla="*/ 1385877 w 1825371"/>
              <a:gd name="connsiteY13-502" fmla="*/ 1068389 h 4705763"/>
              <a:gd name="connsiteX14-503" fmla="*/ 1376211 w 1825371"/>
              <a:gd name="connsiteY14-504" fmla="*/ 1098421 h 4705763"/>
              <a:gd name="connsiteX15-505" fmla="*/ 1361366 w 1825371"/>
              <a:gd name="connsiteY15-506" fmla="*/ 1135359 h 4705763"/>
              <a:gd name="connsiteX16-507" fmla="*/ 1355153 w 1825371"/>
              <a:gd name="connsiteY16-508" fmla="*/ 1169879 h 4705763"/>
              <a:gd name="connsiteX17-509" fmla="*/ 1409696 w 1825371"/>
              <a:gd name="connsiteY17-510" fmla="*/ 1384253 h 4705763"/>
              <a:gd name="connsiteX18-511" fmla="*/ 1524994 w 1825371"/>
              <a:gd name="connsiteY18-512" fmla="*/ 1739817 h 4705763"/>
              <a:gd name="connsiteX19-513" fmla="*/ 1659971 w 1825371"/>
              <a:gd name="connsiteY19-514" fmla="*/ 2199288 h 4705763"/>
              <a:gd name="connsiteX20-515" fmla="*/ 1782864 w 1825371"/>
              <a:gd name="connsiteY20-516" fmla="*/ 2697077 h 4705763"/>
              <a:gd name="connsiteX21-517" fmla="*/ 1794257 w 1825371"/>
              <a:gd name="connsiteY21-518" fmla="*/ 2767845 h 4705763"/>
              <a:gd name="connsiteX22-519" fmla="*/ 1791840 w 1825371"/>
              <a:gd name="connsiteY22-520" fmla="*/ 2778202 h 4705763"/>
              <a:gd name="connsiteX23-521" fmla="*/ 1784245 w 1825371"/>
              <a:gd name="connsiteY23-522" fmla="*/ 2770607 h 4705763"/>
              <a:gd name="connsiteX24-523" fmla="*/ 1746617 w 1825371"/>
              <a:gd name="connsiteY24-524" fmla="*/ 2660831 h 4705763"/>
              <a:gd name="connsiteX25-525" fmla="*/ 1513602 w 1825371"/>
              <a:gd name="connsiteY25-526" fmla="*/ 1875484 h 4705763"/>
              <a:gd name="connsiteX26-527" fmla="*/ 1297158 w 1825371"/>
              <a:gd name="connsiteY26-528" fmla="*/ 1267919 h 4705763"/>
              <a:gd name="connsiteX27-529" fmla="*/ 1275064 w 1825371"/>
              <a:gd name="connsiteY27-530" fmla="*/ 1217173 h 4705763"/>
              <a:gd name="connsiteX28-531" fmla="*/ 1248483 w 1825371"/>
              <a:gd name="connsiteY28-532" fmla="*/ 1193353 h 4705763"/>
              <a:gd name="connsiteX29-533" fmla="*/ 1232949 w 1825371"/>
              <a:gd name="connsiteY29-534" fmla="*/ 1222351 h 4705763"/>
              <a:gd name="connsiteX30-535" fmla="*/ 1230877 w 1825371"/>
              <a:gd name="connsiteY30-536" fmla="*/ 1283108 h 4705763"/>
              <a:gd name="connsiteX31-537" fmla="*/ 1243305 w 1825371"/>
              <a:gd name="connsiteY31-538" fmla="*/ 1522336 h 4705763"/>
              <a:gd name="connsiteX32-539" fmla="*/ 1297493 w 1825371"/>
              <a:gd name="connsiteY32-540" fmla="*/ 4685667 h 4705763"/>
              <a:gd name="connsiteX33-541" fmla="*/ 938419 w 1825371"/>
              <a:gd name="connsiteY33-542" fmla="*/ 4705763 h 4705763"/>
              <a:gd name="connsiteX34-543" fmla="*/ 1053441 w 1825371"/>
              <a:gd name="connsiteY34-544" fmla="*/ 2920082 h 4705763"/>
              <a:gd name="connsiteX35-545" fmla="*/ 1066213 w 1825371"/>
              <a:gd name="connsiteY35-546" fmla="*/ 2573839 h 4705763"/>
              <a:gd name="connsiteX36-547" fmla="*/ 1077951 w 1825371"/>
              <a:gd name="connsiteY36-548" fmla="*/ 2236916 h 4705763"/>
              <a:gd name="connsiteX37-549" fmla="*/ 1093485 w 1825371"/>
              <a:gd name="connsiteY37-550" fmla="*/ 1882733 h 4705763"/>
              <a:gd name="connsiteX38-551" fmla="*/ 1107983 w 1825371"/>
              <a:gd name="connsiteY38-552" fmla="*/ 1608293 h 4705763"/>
              <a:gd name="connsiteX39-553" fmla="*/ 1125245 w 1825371"/>
              <a:gd name="connsiteY39-554" fmla="*/ 1293464 h 4705763"/>
              <a:gd name="connsiteX40-555" fmla="*/ 1096247 w 1825371"/>
              <a:gd name="connsiteY40-556" fmla="*/ 1270681 h 4705763"/>
              <a:gd name="connsiteX41-557" fmla="*/ 984400 w 1825371"/>
              <a:gd name="connsiteY41-558" fmla="*/ 1242374 h 4705763"/>
              <a:gd name="connsiteX42-559" fmla="*/ 977149 w 1825371"/>
              <a:gd name="connsiteY42-560" fmla="*/ 1225458 h 4705763"/>
              <a:gd name="connsiteX43-561" fmla="*/ 983019 w 1825371"/>
              <a:gd name="connsiteY43-562" fmla="*/ 1189902 h 4705763"/>
              <a:gd name="connsiteX44-563" fmla="*/ 1016158 w 1825371"/>
              <a:gd name="connsiteY44-564" fmla="*/ 1097041 h 4705763"/>
              <a:gd name="connsiteX45-565" fmla="*/ 1055513 w 1825371"/>
              <a:gd name="connsiteY45-566" fmla="*/ 1078055 h 4705763"/>
              <a:gd name="connsiteX46-567" fmla="*/ 1097628 w 1825371"/>
              <a:gd name="connsiteY46-568" fmla="*/ 1104290 h 4705763"/>
              <a:gd name="connsiteX47-569" fmla="*/ 1115579 w 1825371"/>
              <a:gd name="connsiteY47-570" fmla="*/ 1107743 h 4705763"/>
              <a:gd name="connsiteX48-571" fmla="*/ 1177026 w 1825371"/>
              <a:gd name="connsiteY48-572" fmla="*/ 1087375 h 4705763"/>
              <a:gd name="connsiteX49-573" fmla="*/ 1179787 w 1825371"/>
              <a:gd name="connsiteY49-574" fmla="*/ 1073913 h 4705763"/>
              <a:gd name="connsiteX50-575" fmla="*/ 1135255 w 1825371"/>
              <a:gd name="connsiteY50-576" fmla="*/ 1041117 h 4705763"/>
              <a:gd name="connsiteX51-577" fmla="*/ 939868 w 1825371"/>
              <a:gd name="connsiteY51-578" fmla="*/ 883702 h 4705763"/>
              <a:gd name="connsiteX52-579" fmla="*/ 549783 w 1825371"/>
              <a:gd name="connsiteY52-580" fmla="*/ 496379 h 4705763"/>
              <a:gd name="connsiteX53-581" fmla="*/ 40947 w 1825371"/>
              <a:gd name="connsiteY53-582" fmla="*/ 48990 h 4705763"/>
              <a:gd name="connsiteX54-583" fmla="*/ 5735 w 1825371"/>
              <a:gd name="connsiteY54-584" fmla="*/ 17231 h 4705763"/>
              <a:gd name="connsiteX55-585" fmla="*/ 902 w 1825371"/>
              <a:gd name="connsiteY55-586" fmla="*/ 4114 h 4705763"/>
              <a:gd name="connsiteX56-587" fmla="*/ 15747 w 1825371"/>
              <a:gd name="connsiteY56-588" fmla="*/ 1352 h 4705763"/>
              <a:gd name="connsiteX0-589" fmla="*/ 15747 w 1825371"/>
              <a:gd name="connsiteY0-590" fmla="*/ 1352 h 4705763"/>
              <a:gd name="connsiteX1-591" fmla="*/ 83062 w 1825371"/>
              <a:gd name="connsiteY1-592" fmla="*/ 34837 h 4705763"/>
              <a:gd name="connsiteX2-593" fmla="*/ 961270 w 1825371"/>
              <a:gd name="connsiteY2-594" fmla="*/ 755975 h 4705763"/>
              <a:gd name="connsiteX3-595" fmla="*/ 1239162 w 1825371"/>
              <a:gd name="connsiteY3-596" fmla="*/ 1001764 h 4705763"/>
              <a:gd name="connsiteX4-597" fmla="*/ 1276445 w 1825371"/>
              <a:gd name="connsiteY4-598" fmla="*/ 1025928 h 4705763"/>
              <a:gd name="connsiteX5-599" fmla="*/ 1316489 w 1825371"/>
              <a:gd name="connsiteY5-600" fmla="*/ 1009704 h 4705763"/>
              <a:gd name="connsiteX6-601" fmla="*/ 1345141 w 1825371"/>
              <a:gd name="connsiteY6-602" fmla="*/ 948602 h 4705763"/>
              <a:gd name="connsiteX7-603" fmla="*/ 1407624 w 1825371"/>
              <a:gd name="connsiteY7-604" fmla="*/ 869894 h 4705763"/>
              <a:gd name="connsiteX8-605" fmla="*/ 1749379 w 1825371"/>
              <a:gd name="connsiteY8-606" fmla="*/ 590967 h 4705763"/>
              <a:gd name="connsiteX9-607" fmla="*/ 1808066 w 1825371"/>
              <a:gd name="connsiteY9-608" fmla="*/ 545399 h 4705763"/>
              <a:gd name="connsiteX10-609" fmla="*/ 1825326 w 1825371"/>
              <a:gd name="connsiteY10-610" fmla="*/ 554375 h 4705763"/>
              <a:gd name="connsiteX11-611" fmla="*/ 1811172 w 1825371"/>
              <a:gd name="connsiteY11-612" fmla="*/ 590277 h 4705763"/>
              <a:gd name="connsiteX12-613" fmla="*/ 1721073 w 1825371"/>
              <a:gd name="connsiteY12-614" fmla="*/ 698326 h 4705763"/>
              <a:gd name="connsiteX13-615" fmla="*/ 1385877 w 1825371"/>
              <a:gd name="connsiteY13-616" fmla="*/ 1068389 h 4705763"/>
              <a:gd name="connsiteX14-617" fmla="*/ 1376211 w 1825371"/>
              <a:gd name="connsiteY14-618" fmla="*/ 1098421 h 4705763"/>
              <a:gd name="connsiteX15-619" fmla="*/ 1361366 w 1825371"/>
              <a:gd name="connsiteY15-620" fmla="*/ 1135359 h 4705763"/>
              <a:gd name="connsiteX16-621" fmla="*/ 1355153 w 1825371"/>
              <a:gd name="connsiteY16-622" fmla="*/ 1169879 h 4705763"/>
              <a:gd name="connsiteX17-623" fmla="*/ 1409696 w 1825371"/>
              <a:gd name="connsiteY17-624" fmla="*/ 1384253 h 4705763"/>
              <a:gd name="connsiteX18-625" fmla="*/ 1524994 w 1825371"/>
              <a:gd name="connsiteY18-626" fmla="*/ 1739817 h 4705763"/>
              <a:gd name="connsiteX19-627" fmla="*/ 1659971 w 1825371"/>
              <a:gd name="connsiteY19-628" fmla="*/ 2199288 h 4705763"/>
              <a:gd name="connsiteX20-629" fmla="*/ 1782864 w 1825371"/>
              <a:gd name="connsiteY20-630" fmla="*/ 2697077 h 4705763"/>
              <a:gd name="connsiteX21-631" fmla="*/ 1794257 w 1825371"/>
              <a:gd name="connsiteY21-632" fmla="*/ 2767845 h 4705763"/>
              <a:gd name="connsiteX22-633" fmla="*/ 1791840 w 1825371"/>
              <a:gd name="connsiteY22-634" fmla="*/ 2778202 h 4705763"/>
              <a:gd name="connsiteX23-635" fmla="*/ 1784245 w 1825371"/>
              <a:gd name="connsiteY23-636" fmla="*/ 2770607 h 4705763"/>
              <a:gd name="connsiteX24-637" fmla="*/ 1746617 w 1825371"/>
              <a:gd name="connsiteY24-638" fmla="*/ 2660831 h 4705763"/>
              <a:gd name="connsiteX25-639" fmla="*/ 1513602 w 1825371"/>
              <a:gd name="connsiteY25-640" fmla="*/ 1875484 h 4705763"/>
              <a:gd name="connsiteX26-641" fmla="*/ 1297158 w 1825371"/>
              <a:gd name="connsiteY26-642" fmla="*/ 1267919 h 4705763"/>
              <a:gd name="connsiteX27-643" fmla="*/ 1275064 w 1825371"/>
              <a:gd name="connsiteY27-644" fmla="*/ 1217173 h 4705763"/>
              <a:gd name="connsiteX28-645" fmla="*/ 1248483 w 1825371"/>
              <a:gd name="connsiteY28-646" fmla="*/ 1193353 h 4705763"/>
              <a:gd name="connsiteX29-647" fmla="*/ 1232949 w 1825371"/>
              <a:gd name="connsiteY29-648" fmla="*/ 1222351 h 4705763"/>
              <a:gd name="connsiteX30-649" fmla="*/ 1230877 w 1825371"/>
              <a:gd name="connsiteY30-650" fmla="*/ 1283108 h 4705763"/>
              <a:gd name="connsiteX31-651" fmla="*/ 1297493 w 1825371"/>
              <a:gd name="connsiteY31-652" fmla="*/ 4685667 h 4705763"/>
              <a:gd name="connsiteX32-653" fmla="*/ 938419 w 1825371"/>
              <a:gd name="connsiteY32-654" fmla="*/ 4705763 h 4705763"/>
              <a:gd name="connsiteX33-655" fmla="*/ 1053441 w 1825371"/>
              <a:gd name="connsiteY33-656" fmla="*/ 2920082 h 4705763"/>
              <a:gd name="connsiteX34-657" fmla="*/ 1066213 w 1825371"/>
              <a:gd name="connsiteY34-658" fmla="*/ 2573839 h 4705763"/>
              <a:gd name="connsiteX35-659" fmla="*/ 1077951 w 1825371"/>
              <a:gd name="connsiteY35-660" fmla="*/ 2236916 h 4705763"/>
              <a:gd name="connsiteX36-661" fmla="*/ 1093485 w 1825371"/>
              <a:gd name="connsiteY36-662" fmla="*/ 1882733 h 4705763"/>
              <a:gd name="connsiteX37-663" fmla="*/ 1107983 w 1825371"/>
              <a:gd name="connsiteY37-664" fmla="*/ 1608293 h 4705763"/>
              <a:gd name="connsiteX38-665" fmla="*/ 1125245 w 1825371"/>
              <a:gd name="connsiteY38-666" fmla="*/ 1293464 h 4705763"/>
              <a:gd name="connsiteX39-667" fmla="*/ 1096247 w 1825371"/>
              <a:gd name="connsiteY39-668" fmla="*/ 1270681 h 4705763"/>
              <a:gd name="connsiteX40-669" fmla="*/ 984400 w 1825371"/>
              <a:gd name="connsiteY40-670" fmla="*/ 1242374 h 4705763"/>
              <a:gd name="connsiteX41-671" fmla="*/ 977149 w 1825371"/>
              <a:gd name="connsiteY41-672" fmla="*/ 1225458 h 4705763"/>
              <a:gd name="connsiteX42-673" fmla="*/ 983019 w 1825371"/>
              <a:gd name="connsiteY42-674" fmla="*/ 1189902 h 4705763"/>
              <a:gd name="connsiteX43-675" fmla="*/ 1016158 w 1825371"/>
              <a:gd name="connsiteY43-676" fmla="*/ 1097041 h 4705763"/>
              <a:gd name="connsiteX44-677" fmla="*/ 1055513 w 1825371"/>
              <a:gd name="connsiteY44-678" fmla="*/ 1078055 h 4705763"/>
              <a:gd name="connsiteX45-679" fmla="*/ 1097628 w 1825371"/>
              <a:gd name="connsiteY45-680" fmla="*/ 1104290 h 4705763"/>
              <a:gd name="connsiteX46-681" fmla="*/ 1115579 w 1825371"/>
              <a:gd name="connsiteY46-682" fmla="*/ 1107743 h 4705763"/>
              <a:gd name="connsiteX47-683" fmla="*/ 1177026 w 1825371"/>
              <a:gd name="connsiteY47-684" fmla="*/ 1087375 h 4705763"/>
              <a:gd name="connsiteX48-685" fmla="*/ 1179787 w 1825371"/>
              <a:gd name="connsiteY48-686" fmla="*/ 1073913 h 4705763"/>
              <a:gd name="connsiteX49-687" fmla="*/ 1135255 w 1825371"/>
              <a:gd name="connsiteY49-688" fmla="*/ 1041117 h 4705763"/>
              <a:gd name="connsiteX50-689" fmla="*/ 939868 w 1825371"/>
              <a:gd name="connsiteY50-690" fmla="*/ 883702 h 4705763"/>
              <a:gd name="connsiteX51-691" fmla="*/ 549783 w 1825371"/>
              <a:gd name="connsiteY51-692" fmla="*/ 496379 h 4705763"/>
              <a:gd name="connsiteX52-693" fmla="*/ 40947 w 1825371"/>
              <a:gd name="connsiteY52-694" fmla="*/ 48990 h 4705763"/>
              <a:gd name="connsiteX53-695" fmla="*/ 5735 w 1825371"/>
              <a:gd name="connsiteY53-696" fmla="*/ 17231 h 4705763"/>
              <a:gd name="connsiteX54-697" fmla="*/ 902 w 1825371"/>
              <a:gd name="connsiteY54-698" fmla="*/ 4114 h 4705763"/>
              <a:gd name="connsiteX55-699" fmla="*/ 15747 w 1825371"/>
              <a:gd name="connsiteY55-700" fmla="*/ 1352 h 4705763"/>
              <a:gd name="connsiteX0-701" fmla="*/ 15747 w 1825371"/>
              <a:gd name="connsiteY0-702" fmla="*/ 1352 h 4705763"/>
              <a:gd name="connsiteX1-703" fmla="*/ 83062 w 1825371"/>
              <a:gd name="connsiteY1-704" fmla="*/ 34837 h 4705763"/>
              <a:gd name="connsiteX2-705" fmla="*/ 961270 w 1825371"/>
              <a:gd name="connsiteY2-706" fmla="*/ 755975 h 4705763"/>
              <a:gd name="connsiteX3-707" fmla="*/ 1239162 w 1825371"/>
              <a:gd name="connsiteY3-708" fmla="*/ 1001764 h 4705763"/>
              <a:gd name="connsiteX4-709" fmla="*/ 1276445 w 1825371"/>
              <a:gd name="connsiteY4-710" fmla="*/ 1025928 h 4705763"/>
              <a:gd name="connsiteX5-711" fmla="*/ 1316489 w 1825371"/>
              <a:gd name="connsiteY5-712" fmla="*/ 1009704 h 4705763"/>
              <a:gd name="connsiteX6-713" fmla="*/ 1345141 w 1825371"/>
              <a:gd name="connsiteY6-714" fmla="*/ 948602 h 4705763"/>
              <a:gd name="connsiteX7-715" fmla="*/ 1407624 w 1825371"/>
              <a:gd name="connsiteY7-716" fmla="*/ 869894 h 4705763"/>
              <a:gd name="connsiteX8-717" fmla="*/ 1749379 w 1825371"/>
              <a:gd name="connsiteY8-718" fmla="*/ 590967 h 4705763"/>
              <a:gd name="connsiteX9-719" fmla="*/ 1808066 w 1825371"/>
              <a:gd name="connsiteY9-720" fmla="*/ 545399 h 4705763"/>
              <a:gd name="connsiteX10-721" fmla="*/ 1825326 w 1825371"/>
              <a:gd name="connsiteY10-722" fmla="*/ 554375 h 4705763"/>
              <a:gd name="connsiteX11-723" fmla="*/ 1811172 w 1825371"/>
              <a:gd name="connsiteY11-724" fmla="*/ 590277 h 4705763"/>
              <a:gd name="connsiteX12-725" fmla="*/ 1721073 w 1825371"/>
              <a:gd name="connsiteY12-726" fmla="*/ 698326 h 4705763"/>
              <a:gd name="connsiteX13-727" fmla="*/ 1385877 w 1825371"/>
              <a:gd name="connsiteY13-728" fmla="*/ 1068389 h 4705763"/>
              <a:gd name="connsiteX14-729" fmla="*/ 1376211 w 1825371"/>
              <a:gd name="connsiteY14-730" fmla="*/ 1098421 h 4705763"/>
              <a:gd name="connsiteX15-731" fmla="*/ 1361366 w 1825371"/>
              <a:gd name="connsiteY15-732" fmla="*/ 1135359 h 4705763"/>
              <a:gd name="connsiteX16-733" fmla="*/ 1355153 w 1825371"/>
              <a:gd name="connsiteY16-734" fmla="*/ 1169879 h 4705763"/>
              <a:gd name="connsiteX17-735" fmla="*/ 1409696 w 1825371"/>
              <a:gd name="connsiteY17-736" fmla="*/ 1384253 h 4705763"/>
              <a:gd name="connsiteX18-737" fmla="*/ 1524994 w 1825371"/>
              <a:gd name="connsiteY18-738" fmla="*/ 1739817 h 4705763"/>
              <a:gd name="connsiteX19-739" fmla="*/ 1659971 w 1825371"/>
              <a:gd name="connsiteY19-740" fmla="*/ 2199288 h 4705763"/>
              <a:gd name="connsiteX20-741" fmla="*/ 1782864 w 1825371"/>
              <a:gd name="connsiteY20-742" fmla="*/ 2697077 h 4705763"/>
              <a:gd name="connsiteX21-743" fmla="*/ 1794257 w 1825371"/>
              <a:gd name="connsiteY21-744" fmla="*/ 2767845 h 4705763"/>
              <a:gd name="connsiteX22-745" fmla="*/ 1791840 w 1825371"/>
              <a:gd name="connsiteY22-746" fmla="*/ 2778202 h 4705763"/>
              <a:gd name="connsiteX23-747" fmla="*/ 1784245 w 1825371"/>
              <a:gd name="connsiteY23-748" fmla="*/ 2770607 h 4705763"/>
              <a:gd name="connsiteX24-749" fmla="*/ 1746617 w 1825371"/>
              <a:gd name="connsiteY24-750" fmla="*/ 2660831 h 4705763"/>
              <a:gd name="connsiteX25-751" fmla="*/ 1513602 w 1825371"/>
              <a:gd name="connsiteY25-752" fmla="*/ 1875484 h 4705763"/>
              <a:gd name="connsiteX26-753" fmla="*/ 1297158 w 1825371"/>
              <a:gd name="connsiteY26-754" fmla="*/ 1267919 h 4705763"/>
              <a:gd name="connsiteX27-755" fmla="*/ 1275064 w 1825371"/>
              <a:gd name="connsiteY27-756" fmla="*/ 1217173 h 4705763"/>
              <a:gd name="connsiteX28-757" fmla="*/ 1248483 w 1825371"/>
              <a:gd name="connsiteY28-758" fmla="*/ 1193353 h 4705763"/>
              <a:gd name="connsiteX29-759" fmla="*/ 1232949 w 1825371"/>
              <a:gd name="connsiteY29-760" fmla="*/ 1222351 h 4705763"/>
              <a:gd name="connsiteX30-761" fmla="*/ 1230877 w 1825371"/>
              <a:gd name="connsiteY30-762" fmla="*/ 1283108 h 4705763"/>
              <a:gd name="connsiteX31-763" fmla="*/ 1297493 w 1825371"/>
              <a:gd name="connsiteY31-764" fmla="*/ 4685667 h 4705763"/>
              <a:gd name="connsiteX32-765" fmla="*/ 938419 w 1825371"/>
              <a:gd name="connsiteY32-766" fmla="*/ 4705763 h 4705763"/>
              <a:gd name="connsiteX33-767" fmla="*/ 1053441 w 1825371"/>
              <a:gd name="connsiteY33-768" fmla="*/ 2920082 h 4705763"/>
              <a:gd name="connsiteX34-769" fmla="*/ 1066213 w 1825371"/>
              <a:gd name="connsiteY34-770" fmla="*/ 2573839 h 4705763"/>
              <a:gd name="connsiteX35-771" fmla="*/ 1077951 w 1825371"/>
              <a:gd name="connsiteY35-772" fmla="*/ 2236916 h 4705763"/>
              <a:gd name="connsiteX36-773" fmla="*/ 1093485 w 1825371"/>
              <a:gd name="connsiteY36-774" fmla="*/ 1882733 h 4705763"/>
              <a:gd name="connsiteX37-775" fmla="*/ 1125245 w 1825371"/>
              <a:gd name="connsiteY37-776" fmla="*/ 1293464 h 4705763"/>
              <a:gd name="connsiteX38-777" fmla="*/ 1096247 w 1825371"/>
              <a:gd name="connsiteY38-778" fmla="*/ 1270681 h 4705763"/>
              <a:gd name="connsiteX39-779" fmla="*/ 984400 w 1825371"/>
              <a:gd name="connsiteY39-780" fmla="*/ 1242374 h 4705763"/>
              <a:gd name="connsiteX40-781" fmla="*/ 977149 w 1825371"/>
              <a:gd name="connsiteY40-782" fmla="*/ 1225458 h 4705763"/>
              <a:gd name="connsiteX41-783" fmla="*/ 983019 w 1825371"/>
              <a:gd name="connsiteY41-784" fmla="*/ 1189902 h 4705763"/>
              <a:gd name="connsiteX42-785" fmla="*/ 1016158 w 1825371"/>
              <a:gd name="connsiteY42-786" fmla="*/ 1097041 h 4705763"/>
              <a:gd name="connsiteX43-787" fmla="*/ 1055513 w 1825371"/>
              <a:gd name="connsiteY43-788" fmla="*/ 1078055 h 4705763"/>
              <a:gd name="connsiteX44-789" fmla="*/ 1097628 w 1825371"/>
              <a:gd name="connsiteY44-790" fmla="*/ 1104290 h 4705763"/>
              <a:gd name="connsiteX45-791" fmla="*/ 1115579 w 1825371"/>
              <a:gd name="connsiteY45-792" fmla="*/ 1107743 h 4705763"/>
              <a:gd name="connsiteX46-793" fmla="*/ 1177026 w 1825371"/>
              <a:gd name="connsiteY46-794" fmla="*/ 1087375 h 4705763"/>
              <a:gd name="connsiteX47-795" fmla="*/ 1179787 w 1825371"/>
              <a:gd name="connsiteY47-796" fmla="*/ 1073913 h 4705763"/>
              <a:gd name="connsiteX48-797" fmla="*/ 1135255 w 1825371"/>
              <a:gd name="connsiteY48-798" fmla="*/ 1041117 h 4705763"/>
              <a:gd name="connsiteX49-799" fmla="*/ 939868 w 1825371"/>
              <a:gd name="connsiteY49-800" fmla="*/ 883702 h 4705763"/>
              <a:gd name="connsiteX50-801" fmla="*/ 549783 w 1825371"/>
              <a:gd name="connsiteY50-802" fmla="*/ 496379 h 4705763"/>
              <a:gd name="connsiteX51-803" fmla="*/ 40947 w 1825371"/>
              <a:gd name="connsiteY51-804" fmla="*/ 48990 h 4705763"/>
              <a:gd name="connsiteX52-805" fmla="*/ 5735 w 1825371"/>
              <a:gd name="connsiteY52-806" fmla="*/ 17231 h 4705763"/>
              <a:gd name="connsiteX53-807" fmla="*/ 902 w 1825371"/>
              <a:gd name="connsiteY53-808" fmla="*/ 4114 h 4705763"/>
              <a:gd name="connsiteX54-809" fmla="*/ 15747 w 1825371"/>
              <a:gd name="connsiteY54-810" fmla="*/ 1352 h 4705763"/>
              <a:gd name="connsiteX0-811" fmla="*/ 15747 w 1825371"/>
              <a:gd name="connsiteY0-812" fmla="*/ 1352 h 4705763"/>
              <a:gd name="connsiteX1-813" fmla="*/ 83062 w 1825371"/>
              <a:gd name="connsiteY1-814" fmla="*/ 34837 h 4705763"/>
              <a:gd name="connsiteX2-815" fmla="*/ 961270 w 1825371"/>
              <a:gd name="connsiteY2-816" fmla="*/ 755975 h 4705763"/>
              <a:gd name="connsiteX3-817" fmla="*/ 1239162 w 1825371"/>
              <a:gd name="connsiteY3-818" fmla="*/ 1001764 h 4705763"/>
              <a:gd name="connsiteX4-819" fmla="*/ 1276445 w 1825371"/>
              <a:gd name="connsiteY4-820" fmla="*/ 1025928 h 4705763"/>
              <a:gd name="connsiteX5-821" fmla="*/ 1316489 w 1825371"/>
              <a:gd name="connsiteY5-822" fmla="*/ 1009704 h 4705763"/>
              <a:gd name="connsiteX6-823" fmla="*/ 1345141 w 1825371"/>
              <a:gd name="connsiteY6-824" fmla="*/ 948602 h 4705763"/>
              <a:gd name="connsiteX7-825" fmla="*/ 1407624 w 1825371"/>
              <a:gd name="connsiteY7-826" fmla="*/ 869894 h 4705763"/>
              <a:gd name="connsiteX8-827" fmla="*/ 1749379 w 1825371"/>
              <a:gd name="connsiteY8-828" fmla="*/ 590967 h 4705763"/>
              <a:gd name="connsiteX9-829" fmla="*/ 1808066 w 1825371"/>
              <a:gd name="connsiteY9-830" fmla="*/ 545399 h 4705763"/>
              <a:gd name="connsiteX10-831" fmla="*/ 1825326 w 1825371"/>
              <a:gd name="connsiteY10-832" fmla="*/ 554375 h 4705763"/>
              <a:gd name="connsiteX11-833" fmla="*/ 1811172 w 1825371"/>
              <a:gd name="connsiteY11-834" fmla="*/ 590277 h 4705763"/>
              <a:gd name="connsiteX12-835" fmla="*/ 1721073 w 1825371"/>
              <a:gd name="connsiteY12-836" fmla="*/ 698326 h 4705763"/>
              <a:gd name="connsiteX13-837" fmla="*/ 1385877 w 1825371"/>
              <a:gd name="connsiteY13-838" fmla="*/ 1068389 h 4705763"/>
              <a:gd name="connsiteX14-839" fmla="*/ 1376211 w 1825371"/>
              <a:gd name="connsiteY14-840" fmla="*/ 1098421 h 4705763"/>
              <a:gd name="connsiteX15-841" fmla="*/ 1361366 w 1825371"/>
              <a:gd name="connsiteY15-842" fmla="*/ 1135359 h 4705763"/>
              <a:gd name="connsiteX16-843" fmla="*/ 1355153 w 1825371"/>
              <a:gd name="connsiteY16-844" fmla="*/ 1169879 h 4705763"/>
              <a:gd name="connsiteX17-845" fmla="*/ 1409696 w 1825371"/>
              <a:gd name="connsiteY17-846" fmla="*/ 1384253 h 4705763"/>
              <a:gd name="connsiteX18-847" fmla="*/ 1524994 w 1825371"/>
              <a:gd name="connsiteY18-848" fmla="*/ 1739817 h 4705763"/>
              <a:gd name="connsiteX19-849" fmla="*/ 1659971 w 1825371"/>
              <a:gd name="connsiteY19-850" fmla="*/ 2199288 h 4705763"/>
              <a:gd name="connsiteX20-851" fmla="*/ 1782864 w 1825371"/>
              <a:gd name="connsiteY20-852" fmla="*/ 2697077 h 4705763"/>
              <a:gd name="connsiteX21-853" fmla="*/ 1794257 w 1825371"/>
              <a:gd name="connsiteY21-854" fmla="*/ 2767845 h 4705763"/>
              <a:gd name="connsiteX22-855" fmla="*/ 1791840 w 1825371"/>
              <a:gd name="connsiteY22-856" fmla="*/ 2778202 h 4705763"/>
              <a:gd name="connsiteX23-857" fmla="*/ 1784245 w 1825371"/>
              <a:gd name="connsiteY23-858" fmla="*/ 2770607 h 4705763"/>
              <a:gd name="connsiteX24-859" fmla="*/ 1746617 w 1825371"/>
              <a:gd name="connsiteY24-860" fmla="*/ 2660831 h 4705763"/>
              <a:gd name="connsiteX25-861" fmla="*/ 1513602 w 1825371"/>
              <a:gd name="connsiteY25-862" fmla="*/ 1875484 h 4705763"/>
              <a:gd name="connsiteX26-863" fmla="*/ 1297158 w 1825371"/>
              <a:gd name="connsiteY26-864" fmla="*/ 1267919 h 4705763"/>
              <a:gd name="connsiteX27-865" fmla="*/ 1275064 w 1825371"/>
              <a:gd name="connsiteY27-866" fmla="*/ 1217173 h 4705763"/>
              <a:gd name="connsiteX28-867" fmla="*/ 1248483 w 1825371"/>
              <a:gd name="connsiteY28-868" fmla="*/ 1193353 h 4705763"/>
              <a:gd name="connsiteX29-869" fmla="*/ 1232949 w 1825371"/>
              <a:gd name="connsiteY29-870" fmla="*/ 1222351 h 4705763"/>
              <a:gd name="connsiteX30-871" fmla="*/ 1230877 w 1825371"/>
              <a:gd name="connsiteY30-872" fmla="*/ 1283108 h 4705763"/>
              <a:gd name="connsiteX31-873" fmla="*/ 1297493 w 1825371"/>
              <a:gd name="connsiteY31-874" fmla="*/ 4685667 h 4705763"/>
              <a:gd name="connsiteX32-875" fmla="*/ 938419 w 1825371"/>
              <a:gd name="connsiteY32-876" fmla="*/ 4705763 h 4705763"/>
              <a:gd name="connsiteX33-877" fmla="*/ 1053441 w 1825371"/>
              <a:gd name="connsiteY33-878" fmla="*/ 2920082 h 4705763"/>
              <a:gd name="connsiteX34-879" fmla="*/ 1066213 w 1825371"/>
              <a:gd name="connsiteY34-880" fmla="*/ 2573839 h 4705763"/>
              <a:gd name="connsiteX35-881" fmla="*/ 1077951 w 1825371"/>
              <a:gd name="connsiteY35-882" fmla="*/ 2236916 h 4705763"/>
              <a:gd name="connsiteX36-883" fmla="*/ 1125245 w 1825371"/>
              <a:gd name="connsiteY36-884" fmla="*/ 1293464 h 4705763"/>
              <a:gd name="connsiteX37-885" fmla="*/ 1096247 w 1825371"/>
              <a:gd name="connsiteY37-886" fmla="*/ 1270681 h 4705763"/>
              <a:gd name="connsiteX38-887" fmla="*/ 984400 w 1825371"/>
              <a:gd name="connsiteY38-888" fmla="*/ 1242374 h 4705763"/>
              <a:gd name="connsiteX39-889" fmla="*/ 977149 w 1825371"/>
              <a:gd name="connsiteY39-890" fmla="*/ 1225458 h 4705763"/>
              <a:gd name="connsiteX40-891" fmla="*/ 983019 w 1825371"/>
              <a:gd name="connsiteY40-892" fmla="*/ 1189902 h 4705763"/>
              <a:gd name="connsiteX41-893" fmla="*/ 1016158 w 1825371"/>
              <a:gd name="connsiteY41-894" fmla="*/ 1097041 h 4705763"/>
              <a:gd name="connsiteX42-895" fmla="*/ 1055513 w 1825371"/>
              <a:gd name="connsiteY42-896" fmla="*/ 1078055 h 4705763"/>
              <a:gd name="connsiteX43-897" fmla="*/ 1097628 w 1825371"/>
              <a:gd name="connsiteY43-898" fmla="*/ 1104290 h 4705763"/>
              <a:gd name="connsiteX44-899" fmla="*/ 1115579 w 1825371"/>
              <a:gd name="connsiteY44-900" fmla="*/ 1107743 h 4705763"/>
              <a:gd name="connsiteX45-901" fmla="*/ 1177026 w 1825371"/>
              <a:gd name="connsiteY45-902" fmla="*/ 1087375 h 4705763"/>
              <a:gd name="connsiteX46-903" fmla="*/ 1179787 w 1825371"/>
              <a:gd name="connsiteY46-904" fmla="*/ 1073913 h 4705763"/>
              <a:gd name="connsiteX47-905" fmla="*/ 1135255 w 1825371"/>
              <a:gd name="connsiteY47-906" fmla="*/ 1041117 h 4705763"/>
              <a:gd name="connsiteX48-907" fmla="*/ 939868 w 1825371"/>
              <a:gd name="connsiteY48-908" fmla="*/ 883702 h 4705763"/>
              <a:gd name="connsiteX49-909" fmla="*/ 549783 w 1825371"/>
              <a:gd name="connsiteY49-910" fmla="*/ 496379 h 4705763"/>
              <a:gd name="connsiteX50-911" fmla="*/ 40947 w 1825371"/>
              <a:gd name="connsiteY50-912" fmla="*/ 48990 h 4705763"/>
              <a:gd name="connsiteX51-913" fmla="*/ 5735 w 1825371"/>
              <a:gd name="connsiteY51-914" fmla="*/ 17231 h 4705763"/>
              <a:gd name="connsiteX52-915" fmla="*/ 902 w 1825371"/>
              <a:gd name="connsiteY52-916" fmla="*/ 4114 h 4705763"/>
              <a:gd name="connsiteX53-917" fmla="*/ 15747 w 1825371"/>
              <a:gd name="connsiteY53-918" fmla="*/ 1352 h 4705763"/>
              <a:gd name="connsiteX0-919" fmla="*/ 15747 w 1825371"/>
              <a:gd name="connsiteY0-920" fmla="*/ 1352 h 4705763"/>
              <a:gd name="connsiteX1-921" fmla="*/ 83062 w 1825371"/>
              <a:gd name="connsiteY1-922" fmla="*/ 34837 h 4705763"/>
              <a:gd name="connsiteX2-923" fmla="*/ 961270 w 1825371"/>
              <a:gd name="connsiteY2-924" fmla="*/ 755975 h 4705763"/>
              <a:gd name="connsiteX3-925" fmla="*/ 1239162 w 1825371"/>
              <a:gd name="connsiteY3-926" fmla="*/ 1001764 h 4705763"/>
              <a:gd name="connsiteX4-927" fmla="*/ 1276445 w 1825371"/>
              <a:gd name="connsiteY4-928" fmla="*/ 1025928 h 4705763"/>
              <a:gd name="connsiteX5-929" fmla="*/ 1316489 w 1825371"/>
              <a:gd name="connsiteY5-930" fmla="*/ 1009704 h 4705763"/>
              <a:gd name="connsiteX6-931" fmla="*/ 1345141 w 1825371"/>
              <a:gd name="connsiteY6-932" fmla="*/ 948602 h 4705763"/>
              <a:gd name="connsiteX7-933" fmla="*/ 1407624 w 1825371"/>
              <a:gd name="connsiteY7-934" fmla="*/ 869894 h 4705763"/>
              <a:gd name="connsiteX8-935" fmla="*/ 1749379 w 1825371"/>
              <a:gd name="connsiteY8-936" fmla="*/ 590967 h 4705763"/>
              <a:gd name="connsiteX9-937" fmla="*/ 1808066 w 1825371"/>
              <a:gd name="connsiteY9-938" fmla="*/ 545399 h 4705763"/>
              <a:gd name="connsiteX10-939" fmla="*/ 1825326 w 1825371"/>
              <a:gd name="connsiteY10-940" fmla="*/ 554375 h 4705763"/>
              <a:gd name="connsiteX11-941" fmla="*/ 1811172 w 1825371"/>
              <a:gd name="connsiteY11-942" fmla="*/ 590277 h 4705763"/>
              <a:gd name="connsiteX12-943" fmla="*/ 1721073 w 1825371"/>
              <a:gd name="connsiteY12-944" fmla="*/ 698326 h 4705763"/>
              <a:gd name="connsiteX13-945" fmla="*/ 1385877 w 1825371"/>
              <a:gd name="connsiteY13-946" fmla="*/ 1068389 h 4705763"/>
              <a:gd name="connsiteX14-947" fmla="*/ 1376211 w 1825371"/>
              <a:gd name="connsiteY14-948" fmla="*/ 1098421 h 4705763"/>
              <a:gd name="connsiteX15-949" fmla="*/ 1361366 w 1825371"/>
              <a:gd name="connsiteY15-950" fmla="*/ 1135359 h 4705763"/>
              <a:gd name="connsiteX16-951" fmla="*/ 1355153 w 1825371"/>
              <a:gd name="connsiteY16-952" fmla="*/ 1169879 h 4705763"/>
              <a:gd name="connsiteX17-953" fmla="*/ 1409696 w 1825371"/>
              <a:gd name="connsiteY17-954" fmla="*/ 1384253 h 4705763"/>
              <a:gd name="connsiteX18-955" fmla="*/ 1524994 w 1825371"/>
              <a:gd name="connsiteY18-956" fmla="*/ 1739817 h 4705763"/>
              <a:gd name="connsiteX19-957" fmla="*/ 1659971 w 1825371"/>
              <a:gd name="connsiteY19-958" fmla="*/ 2199288 h 4705763"/>
              <a:gd name="connsiteX20-959" fmla="*/ 1782864 w 1825371"/>
              <a:gd name="connsiteY20-960" fmla="*/ 2697077 h 4705763"/>
              <a:gd name="connsiteX21-961" fmla="*/ 1794257 w 1825371"/>
              <a:gd name="connsiteY21-962" fmla="*/ 2767845 h 4705763"/>
              <a:gd name="connsiteX22-963" fmla="*/ 1791840 w 1825371"/>
              <a:gd name="connsiteY22-964" fmla="*/ 2778202 h 4705763"/>
              <a:gd name="connsiteX23-965" fmla="*/ 1784245 w 1825371"/>
              <a:gd name="connsiteY23-966" fmla="*/ 2770607 h 4705763"/>
              <a:gd name="connsiteX24-967" fmla="*/ 1746617 w 1825371"/>
              <a:gd name="connsiteY24-968" fmla="*/ 2660831 h 4705763"/>
              <a:gd name="connsiteX25-969" fmla="*/ 1513602 w 1825371"/>
              <a:gd name="connsiteY25-970" fmla="*/ 1875484 h 4705763"/>
              <a:gd name="connsiteX26-971" fmla="*/ 1297158 w 1825371"/>
              <a:gd name="connsiteY26-972" fmla="*/ 1267919 h 4705763"/>
              <a:gd name="connsiteX27-973" fmla="*/ 1275064 w 1825371"/>
              <a:gd name="connsiteY27-974" fmla="*/ 1217173 h 4705763"/>
              <a:gd name="connsiteX28-975" fmla="*/ 1248483 w 1825371"/>
              <a:gd name="connsiteY28-976" fmla="*/ 1193353 h 4705763"/>
              <a:gd name="connsiteX29-977" fmla="*/ 1232949 w 1825371"/>
              <a:gd name="connsiteY29-978" fmla="*/ 1222351 h 4705763"/>
              <a:gd name="connsiteX30-979" fmla="*/ 1230877 w 1825371"/>
              <a:gd name="connsiteY30-980" fmla="*/ 1283108 h 4705763"/>
              <a:gd name="connsiteX31-981" fmla="*/ 1297493 w 1825371"/>
              <a:gd name="connsiteY31-982" fmla="*/ 4685667 h 4705763"/>
              <a:gd name="connsiteX32-983" fmla="*/ 938419 w 1825371"/>
              <a:gd name="connsiteY32-984" fmla="*/ 4705763 h 4705763"/>
              <a:gd name="connsiteX33-985" fmla="*/ 1053441 w 1825371"/>
              <a:gd name="connsiteY33-986" fmla="*/ 2920082 h 4705763"/>
              <a:gd name="connsiteX34-987" fmla="*/ 1066213 w 1825371"/>
              <a:gd name="connsiteY34-988" fmla="*/ 2573839 h 4705763"/>
              <a:gd name="connsiteX35-989" fmla="*/ 1125245 w 1825371"/>
              <a:gd name="connsiteY35-990" fmla="*/ 1293464 h 4705763"/>
              <a:gd name="connsiteX36-991" fmla="*/ 1096247 w 1825371"/>
              <a:gd name="connsiteY36-992" fmla="*/ 1270681 h 4705763"/>
              <a:gd name="connsiteX37-993" fmla="*/ 984400 w 1825371"/>
              <a:gd name="connsiteY37-994" fmla="*/ 1242374 h 4705763"/>
              <a:gd name="connsiteX38-995" fmla="*/ 977149 w 1825371"/>
              <a:gd name="connsiteY38-996" fmla="*/ 1225458 h 4705763"/>
              <a:gd name="connsiteX39-997" fmla="*/ 983019 w 1825371"/>
              <a:gd name="connsiteY39-998" fmla="*/ 1189902 h 4705763"/>
              <a:gd name="connsiteX40-999" fmla="*/ 1016158 w 1825371"/>
              <a:gd name="connsiteY40-1000" fmla="*/ 1097041 h 4705763"/>
              <a:gd name="connsiteX41-1001" fmla="*/ 1055513 w 1825371"/>
              <a:gd name="connsiteY41-1002" fmla="*/ 1078055 h 4705763"/>
              <a:gd name="connsiteX42-1003" fmla="*/ 1097628 w 1825371"/>
              <a:gd name="connsiteY42-1004" fmla="*/ 1104290 h 4705763"/>
              <a:gd name="connsiteX43-1005" fmla="*/ 1115579 w 1825371"/>
              <a:gd name="connsiteY43-1006" fmla="*/ 1107743 h 4705763"/>
              <a:gd name="connsiteX44-1007" fmla="*/ 1177026 w 1825371"/>
              <a:gd name="connsiteY44-1008" fmla="*/ 1087375 h 4705763"/>
              <a:gd name="connsiteX45-1009" fmla="*/ 1179787 w 1825371"/>
              <a:gd name="connsiteY45-1010" fmla="*/ 1073913 h 4705763"/>
              <a:gd name="connsiteX46-1011" fmla="*/ 1135255 w 1825371"/>
              <a:gd name="connsiteY46-1012" fmla="*/ 1041117 h 4705763"/>
              <a:gd name="connsiteX47-1013" fmla="*/ 939868 w 1825371"/>
              <a:gd name="connsiteY47-1014" fmla="*/ 883702 h 4705763"/>
              <a:gd name="connsiteX48-1015" fmla="*/ 549783 w 1825371"/>
              <a:gd name="connsiteY48-1016" fmla="*/ 496379 h 4705763"/>
              <a:gd name="connsiteX49-1017" fmla="*/ 40947 w 1825371"/>
              <a:gd name="connsiteY49-1018" fmla="*/ 48990 h 4705763"/>
              <a:gd name="connsiteX50-1019" fmla="*/ 5735 w 1825371"/>
              <a:gd name="connsiteY50-1020" fmla="*/ 17231 h 4705763"/>
              <a:gd name="connsiteX51-1021" fmla="*/ 902 w 1825371"/>
              <a:gd name="connsiteY51-1022" fmla="*/ 4114 h 4705763"/>
              <a:gd name="connsiteX52-1023" fmla="*/ 15747 w 1825371"/>
              <a:gd name="connsiteY52-1024" fmla="*/ 1352 h 4705763"/>
              <a:gd name="connsiteX0-1025" fmla="*/ 15747 w 1825371"/>
              <a:gd name="connsiteY0-1026" fmla="*/ 1352 h 4705763"/>
              <a:gd name="connsiteX1-1027" fmla="*/ 83062 w 1825371"/>
              <a:gd name="connsiteY1-1028" fmla="*/ 34837 h 4705763"/>
              <a:gd name="connsiteX2-1029" fmla="*/ 961270 w 1825371"/>
              <a:gd name="connsiteY2-1030" fmla="*/ 755975 h 4705763"/>
              <a:gd name="connsiteX3-1031" fmla="*/ 1239162 w 1825371"/>
              <a:gd name="connsiteY3-1032" fmla="*/ 1001764 h 4705763"/>
              <a:gd name="connsiteX4-1033" fmla="*/ 1276445 w 1825371"/>
              <a:gd name="connsiteY4-1034" fmla="*/ 1025928 h 4705763"/>
              <a:gd name="connsiteX5-1035" fmla="*/ 1316489 w 1825371"/>
              <a:gd name="connsiteY5-1036" fmla="*/ 1009704 h 4705763"/>
              <a:gd name="connsiteX6-1037" fmla="*/ 1345141 w 1825371"/>
              <a:gd name="connsiteY6-1038" fmla="*/ 948602 h 4705763"/>
              <a:gd name="connsiteX7-1039" fmla="*/ 1407624 w 1825371"/>
              <a:gd name="connsiteY7-1040" fmla="*/ 869894 h 4705763"/>
              <a:gd name="connsiteX8-1041" fmla="*/ 1749379 w 1825371"/>
              <a:gd name="connsiteY8-1042" fmla="*/ 590967 h 4705763"/>
              <a:gd name="connsiteX9-1043" fmla="*/ 1808066 w 1825371"/>
              <a:gd name="connsiteY9-1044" fmla="*/ 545399 h 4705763"/>
              <a:gd name="connsiteX10-1045" fmla="*/ 1825326 w 1825371"/>
              <a:gd name="connsiteY10-1046" fmla="*/ 554375 h 4705763"/>
              <a:gd name="connsiteX11-1047" fmla="*/ 1811172 w 1825371"/>
              <a:gd name="connsiteY11-1048" fmla="*/ 590277 h 4705763"/>
              <a:gd name="connsiteX12-1049" fmla="*/ 1721073 w 1825371"/>
              <a:gd name="connsiteY12-1050" fmla="*/ 698326 h 4705763"/>
              <a:gd name="connsiteX13-1051" fmla="*/ 1385877 w 1825371"/>
              <a:gd name="connsiteY13-1052" fmla="*/ 1068389 h 4705763"/>
              <a:gd name="connsiteX14-1053" fmla="*/ 1376211 w 1825371"/>
              <a:gd name="connsiteY14-1054" fmla="*/ 1098421 h 4705763"/>
              <a:gd name="connsiteX15-1055" fmla="*/ 1361366 w 1825371"/>
              <a:gd name="connsiteY15-1056" fmla="*/ 1135359 h 4705763"/>
              <a:gd name="connsiteX16-1057" fmla="*/ 1355153 w 1825371"/>
              <a:gd name="connsiteY16-1058" fmla="*/ 1169879 h 4705763"/>
              <a:gd name="connsiteX17-1059" fmla="*/ 1409696 w 1825371"/>
              <a:gd name="connsiteY17-1060" fmla="*/ 1384253 h 4705763"/>
              <a:gd name="connsiteX18-1061" fmla="*/ 1524994 w 1825371"/>
              <a:gd name="connsiteY18-1062" fmla="*/ 1739817 h 4705763"/>
              <a:gd name="connsiteX19-1063" fmla="*/ 1659971 w 1825371"/>
              <a:gd name="connsiteY19-1064" fmla="*/ 2199288 h 4705763"/>
              <a:gd name="connsiteX20-1065" fmla="*/ 1782864 w 1825371"/>
              <a:gd name="connsiteY20-1066" fmla="*/ 2697077 h 4705763"/>
              <a:gd name="connsiteX21-1067" fmla="*/ 1794257 w 1825371"/>
              <a:gd name="connsiteY21-1068" fmla="*/ 2767845 h 4705763"/>
              <a:gd name="connsiteX22-1069" fmla="*/ 1791840 w 1825371"/>
              <a:gd name="connsiteY22-1070" fmla="*/ 2778202 h 4705763"/>
              <a:gd name="connsiteX23-1071" fmla="*/ 1784245 w 1825371"/>
              <a:gd name="connsiteY23-1072" fmla="*/ 2770607 h 4705763"/>
              <a:gd name="connsiteX24-1073" fmla="*/ 1746617 w 1825371"/>
              <a:gd name="connsiteY24-1074" fmla="*/ 2660831 h 4705763"/>
              <a:gd name="connsiteX25-1075" fmla="*/ 1513602 w 1825371"/>
              <a:gd name="connsiteY25-1076" fmla="*/ 1875484 h 4705763"/>
              <a:gd name="connsiteX26-1077" fmla="*/ 1297158 w 1825371"/>
              <a:gd name="connsiteY26-1078" fmla="*/ 1267919 h 4705763"/>
              <a:gd name="connsiteX27-1079" fmla="*/ 1275064 w 1825371"/>
              <a:gd name="connsiteY27-1080" fmla="*/ 1217173 h 4705763"/>
              <a:gd name="connsiteX28-1081" fmla="*/ 1248483 w 1825371"/>
              <a:gd name="connsiteY28-1082" fmla="*/ 1193353 h 4705763"/>
              <a:gd name="connsiteX29-1083" fmla="*/ 1232949 w 1825371"/>
              <a:gd name="connsiteY29-1084" fmla="*/ 1222351 h 4705763"/>
              <a:gd name="connsiteX30-1085" fmla="*/ 1230877 w 1825371"/>
              <a:gd name="connsiteY30-1086" fmla="*/ 1283108 h 4705763"/>
              <a:gd name="connsiteX31-1087" fmla="*/ 1297493 w 1825371"/>
              <a:gd name="connsiteY31-1088" fmla="*/ 4685667 h 4705763"/>
              <a:gd name="connsiteX32-1089" fmla="*/ 938419 w 1825371"/>
              <a:gd name="connsiteY32-1090" fmla="*/ 4705763 h 4705763"/>
              <a:gd name="connsiteX33-1091" fmla="*/ 1053441 w 1825371"/>
              <a:gd name="connsiteY33-1092" fmla="*/ 2920082 h 4705763"/>
              <a:gd name="connsiteX34-1093" fmla="*/ 1125245 w 1825371"/>
              <a:gd name="connsiteY34-1094" fmla="*/ 1293464 h 4705763"/>
              <a:gd name="connsiteX35-1095" fmla="*/ 1096247 w 1825371"/>
              <a:gd name="connsiteY35-1096" fmla="*/ 1270681 h 4705763"/>
              <a:gd name="connsiteX36-1097" fmla="*/ 984400 w 1825371"/>
              <a:gd name="connsiteY36-1098" fmla="*/ 1242374 h 4705763"/>
              <a:gd name="connsiteX37-1099" fmla="*/ 977149 w 1825371"/>
              <a:gd name="connsiteY37-1100" fmla="*/ 1225458 h 4705763"/>
              <a:gd name="connsiteX38-1101" fmla="*/ 983019 w 1825371"/>
              <a:gd name="connsiteY38-1102" fmla="*/ 1189902 h 4705763"/>
              <a:gd name="connsiteX39-1103" fmla="*/ 1016158 w 1825371"/>
              <a:gd name="connsiteY39-1104" fmla="*/ 1097041 h 4705763"/>
              <a:gd name="connsiteX40-1105" fmla="*/ 1055513 w 1825371"/>
              <a:gd name="connsiteY40-1106" fmla="*/ 1078055 h 4705763"/>
              <a:gd name="connsiteX41-1107" fmla="*/ 1097628 w 1825371"/>
              <a:gd name="connsiteY41-1108" fmla="*/ 1104290 h 4705763"/>
              <a:gd name="connsiteX42-1109" fmla="*/ 1115579 w 1825371"/>
              <a:gd name="connsiteY42-1110" fmla="*/ 1107743 h 4705763"/>
              <a:gd name="connsiteX43-1111" fmla="*/ 1177026 w 1825371"/>
              <a:gd name="connsiteY43-1112" fmla="*/ 1087375 h 4705763"/>
              <a:gd name="connsiteX44-1113" fmla="*/ 1179787 w 1825371"/>
              <a:gd name="connsiteY44-1114" fmla="*/ 1073913 h 4705763"/>
              <a:gd name="connsiteX45-1115" fmla="*/ 1135255 w 1825371"/>
              <a:gd name="connsiteY45-1116" fmla="*/ 1041117 h 4705763"/>
              <a:gd name="connsiteX46-1117" fmla="*/ 939868 w 1825371"/>
              <a:gd name="connsiteY46-1118" fmla="*/ 883702 h 4705763"/>
              <a:gd name="connsiteX47-1119" fmla="*/ 549783 w 1825371"/>
              <a:gd name="connsiteY47-1120" fmla="*/ 496379 h 4705763"/>
              <a:gd name="connsiteX48-1121" fmla="*/ 40947 w 1825371"/>
              <a:gd name="connsiteY48-1122" fmla="*/ 48990 h 4705763"/>
              <a:gd name="connsiteX49-1123" fmla="*/ 5735 w 1825371"/>
              <a:gd name="connsiteY49-1124" fmla="*/ 17231 h 4705763"/>
              <a:gd name="connsiteX50-1125" fmla="*/ 902 w 1825371"/>
              <a:gd name="connsiteY50-1126" fmla="*/ 4114 h 4705763"/>
              <a:gd name="connsiteX51-1127" fmla="*/ 15747 w 1825371"/>
              <a:gd name="connsiteY51-1128" fmla="*/ 1352 h 4705763"/>
              <a:gd name="connsiteX0-1129" fmla="*/ 15747 w 1825371"/>
              <a:gd name="connsiteY0-1130" fmla="*/ 1352 h 4705763"/>
              <a:gd name="connsiteX1-1131" fmla="*/ 83062 w 1825371"/>
              <a:gd name="connsiteY1-1132" fmla="*/ 34837 h 4705763"/>
              <a:gd name="connsiteX2-1133" fmla="*/ 961270 w 1825371"/>
              <a:gd name="connsiteY2-1134" fmla="*/ 755975 h 4705763"/>
              <a:gd name="connsiteX3-1135" fmla="*/ 1239162 w 1825371"/>
              <a:gd name="connsiteY3-1136" fmla="*/ 1001764 h 4705763"/>
              <a:gd name="connsiteX4-1137" fmla="*/ 1276445 w 1825371"/>
              <a:gd name="connsiteY4-1138" fmla="*/ 1025928 h 4705763"/>
              <a:gd name="connsiteX5-1139" fmla="*/ 1316489 w 1825371"/>
              <a:gd name="connsiteY5-1140" fmla="*/ 1009704 h 4705763"/>
              <a:gd name="connsiteX6-1141" fmla="*/ 1345141 w 1825371"/>
              <a:gd name="connsiteY6-1142" fmla="*/ 948602 h 4705763"/>
              <a:gd name="connsiteX7-1143" fmla="*/ 1407624 w 1825371"/>
              <a:gd name="connsiteY7-1144" fmla="*/ 869894 h 4705763"/>
              <a:gd name="connsiteX8-1145" fmla="*/ 1749379 w 1825371"/>
              <a:gd name="connsiteY8-1146" fmla="*/ 590967 h 4705763"/>
              <a:gd name="connsiteX9-1147" fmla="*/ 1808066 w 1825371"/>
              <a:gd name="connsiteY9-1148" fmla="*/ 545399 h 4705763"/>
              <a:gd name="connsiteX10-1149" fmla="*/ 1825326 w 1825371"/>
              <a:gd name="connsiteY10-1150" fmla="*/ 554375 h 4705763"/>
              <a:gd name="connsiteX11-1151" fmla="*/ 1811172 w 1825371"/>
              <a:gd name="connsiteY11-1152" fmla="*/ 590277 h 4705763"/>
              <a:gd name="connsiteX12-1153" fmla="*/ 1721073 w 1825371"/>
              <a:gd name="connsiteY12-1154" fmla="*/ 698326 h 4705763"/>
              <a:gd name="connsiteX13-1155" fmla="*/ 1385877 w 1825371"/>
              <a:gd name="connsiteY13-1156" fmla="*/ 1068389 h 4705763"/>
              <a:gd name="connsiteX14-1157" fmla="*/ 1376211 w 1825371"/>
              <a:gd name="connsiteY14-1158" fmla="*/ 1098421 h 4705763"/>
              <a:gd name="connsiteX15-1159" fmla="*/ 1361366 w 1825371"/>
              <a:gd name="connsiteY15-1160" fmla="*/ 1135359 h 4705763"/>
              <a:gd name="connsiteX16-1161" fmla="*/ 1355153 w 1825371"/>
              <a:gd name="connsiteY16-1162" fmla="*/ 1169879 h 4705763"/>
              <a:gd name="connsiteX17-1163" fmla="*/ 1409696 w 1825371"/>
              <a:gd name="connsiteY17-1164" fmla="*/ 1384253 h 4705763"/>
              <a:gd name="connsiteX18-1165" fmla="*/ 1524994 w 1825371"/>
              <a:gd name="connsiteY18-1166" fmla="*/ 1739817 h 4705763"/>
              <a:gd name="connsiteX19-1167" fmla="*/ 1659971 w 1825371"/>
              <a:gd name="connsiteY19-1168" fmla="*/ 2199288 h 4705763"/>
              <a:gd name="connsiteX20-1169" fmla="*/ 1782864 w 1825371"/>
              <a:gd name="connsiteY20-1170" fmla="*/ 2697077 h 4705763"/>
              <a:gd name="connsiteX21-1171" fmla="*/ 1794257 w 1825371"/>
              <a:gd name="connsiteY21-1172" fmla="*/ 2767845 h 4705763"/>
              <a:gd name="connsiteX22-1173" fmla="*/ 1791840 w 1825371"/>
              <a:gd name="connsiteY22-1174" fmla="*/ 2778202 h 4705763"/>
              <a:gd name="connsiteX23-1175" fmla="*/ 1784245 w 1825371"/>
              <a:gd name="connsiteY23-1176" fmla="*/ 2770607 h 4705763"/>
              <a:gd name="connsiteX24-1177" fmla="*/ 1746617 w 1825371"/>
              <a:gd name="connsiteY24-1178" fmla="*/ 2660831 h 4705763"/>
              <a:gd name="connsiteX25-1179" fmla="*/ 1513602 w 1825371"/>
              <a:gd name="connsiteY25-1180" fmla="*/ 1875484 h 4705763"/>
              <a:gd name="connsiteX26-1181" fmla="*/ 1297158 w 1825371"/>
              <a:gd name="connsiteY26-1182" fmla="*/ 1267919 h 4705763"/>
              <a:gd name="connsiteX27-1183" fmla="*/ 1275064 w 1825371"/>
              <a:gd name="connsiteY27-1184" fmla="*/ 1217173 h 4705763"/>
              <a:gd name="connsiteX28-1185" fmla="*/ 1248483 w 1825371"/>
              <a:gd name="connsiteY28-1186" fmla="*/ 1193353 h 4705763"/>
              <a:gd name="connsiteX29-1187" fmla="*/ 1232949 w 1825371"/>
              <a:gd name="connsiteY29-1188" fmla="*/ 1222351 h 4705763"/>
              <a:gd name="connsiteX30-1189" fmla="*/ 1230877 w 1825371"/>
              <a:gd name="connsiteY30-1190" fmla="*/ 1283108 h 4705763"/>
              <a:gd name="connsiteX31-1191" fmla="*/ 1297493 w 1825371"/>
              <a:gd name="connsiteY31-1192" fmla="*/ 4685667 h 4705763"/>
              <a:gd name="connsiteX32-1193" fmla="*/ 938419 w 1825371"/>
              <a:gd name="connsiteY32-1194" fmla="*/ 4705763 h 4705763"/>
              <a:gd name="connsiteX33-1195" fmla="*/ 1125245 w 1825371"/>
              <a:gd name="connsiteY33-1196" fmla="*/ 1293464 h 4705763"/>
              <a:gd name="connsiteX34-1197" fmla="*/ 1096247 w 1825371"/>
              <a:gd name="connsiteY34-1198" fmla="*/ 1270681 h 4705763"/>
              <a:gd name="connsiteX35-1199" fmla="*/ 984400 w 1825371"/>
              <a:gd name="connsiteY35-1200" fmla="*/ 1242374 h 4705763"/>
              <a:gd name="connsiteX36-1201" fmla="*/ 977149 w 1825371"/>
              <a:gd name="connsiteY36-1202" fmla="*/ 1225458 h 4705763"/>
              <a:gd name="connsiteX37-1203" fmla="*/ 983019 w 1825371"/>
              <a:gd name="connsiteY37-1204" fmla="*/ 1189902 h 4705763"/>
              <a:gd name="connsiteX38-1205" fmla="*/ 1016158 w 1825371"/>
              <a:gd name="connsiteY38-1206" fmla="*/ 1097041 h 4705763"/>
              <a:gd name="connsiteX39-1207" fmla="*/ 1055513 w 1825371"/>
              <a:gd name="connsiteY39-1208" fmla="*/ 1078055 h 4705763"/>
              <a:gd name="connsiteX40-1209" fmla="*/ 1097628 w 1825371"/>
              <a:gd name="connsiteY40-1210" fmla="*/ 1104290 h 4705763"/>
              <a:gd name="connsiteX41-1211" fmla="*/ 1115579 w 1825371"/>
              <a:gd name="connsiteY41-1212" fmla="*/ 1107743 h 4705763"/>
              <a:gd name="connsiteX42-1213" fmla="*/ 1177026 w 1825371"/>
              <a:gd name="connsiteY42-1214" fmla="*/ 1087375 h 4705763"/>
              <a:gd name="connsiteX43-1215" fmla="*/ 1179787 w 1825371"/>
              <a:gd name="connsiteY43-1216" fmla="*/ 1073913 h 4705763"/>
              <a:gd name="connsiteX44-1217" fmla="*/ 1135255 w 1825371"/>
              <a:gd name="connsiteY44-1218" fmla="*/ 1041117 h 4705763"/>
              <a:gd name="connsiteX45-1219" fmla="*/ 939868 w 1825371"/>
              <a:gd name="connsiteY45-1220" fmla="*/ 883702 h 4705763"/>
              <a:gd name="connsiteX46-1221" fmla="*/ 549783 w 1825371"/>
              <a:gd name="connsiteY46-1222" fmla="*/ 496379 h 4705763"/>
              <a:gd name="connsiteX47-1223" fmla="*/ 40947 w 1825371"/>
              <a:gd name="connsiteY47-1224" fmla="*/ 48990 h 4705763"/>
              <a:gd name="connsiteX48-1225" fmla="*/ 5735 w 1825371"/>
              <a:gd name="connsiteY48-1226" fmla="*/ 17231 h 4705763"/>
              <a:gd name="connsiteX49-1227" fmla="*/ 902 w 1825371"/>
              <a:gd name="connsiteY49-1228" fmla="*/ 4114 h 4705763"/>
              <a:gd name="connsiteX50-1229" fmla="*/ 15747 w 1825371"/>
              <a:gd name="connsiteY50-1230" fmla="*/ 1352 h 4705763"/>
              <a:gd name="connsiteX0-1231" fmla="*/ 15747 w 1825371"/>
              <a:gd name="connsiteY0-1232" fmla="*/ 1352 h 4685667"/>
              <a:gd name="connsiteX1-1233" fmla="*/ 83062 w 1825371"/>
              <a:gd name="connsiteY1-1234" fmla="*/ 34837 h 4685667"/>
              <a:gd name="connsiteX2-1235" fmla="*/ 961270 w 1825371"/>
              <a:gd name="connsiteY2-1236" fmla="*/ 755975 h 4685667"/>
              <a:gd name="connsiteX3-1237" fmla="*/ 1239162 w 1825371"/>
              <a:gd name="connsiteY3-1238" fmla="*/ 1001764 h 4685667"/>
              <a:gd name="connsiteX4-1239" fmla="*/ 1276445 w 1825371"/>
              <a:gd name="connsiteY4-1240" fmla="*/ 1025928 h 4685667"/>
              <a:gd name="connsiteX5-1241" fmla="*/ 1316489 w 1825371"/>
              <a:gd name="connsiteY5-1242" fmla="*/ 1009704 h 4685667"/>
              <a:gd name="connsiteX6-1243" fmla="*/ 1345141 w 1825371"/>
              <a:gd name="connsiteY6-1244" fmla="*/ 948602 h 4685667"/>
              <a:gd name="connsiteX7-1245" fmla="*/ 1407624 w 1825371"/>
              <a:gd name="connsiteY7-1246" fmla="*/ 869894 h 4685667"/>
              <a:gd name="connsiteX8-1247" fmla="*/ 1749379 w 1825371"/>
              <a:gd name="connsiteY8-1248" fmla="*/ 590967 h 4685667"/>
              <a:gd name="connsiteX9-1249" fmla="*/ 1808066 w 1825371"/>
              <a:gd name="connsiteY9-1250" fmla="*/ 545399 h 4685667"/>
              <a:gd name="connsiteX10-1251" fmla="*/ 1825326 w 1825371"/>
              <a:gd name="connsiteY10-1252" fmla="*/ 554375 h 4685667"/>
              <a:gd name="connsiteX11-1253" fmla="*/ 1811172 w 1825371"/>
              <a:gd name="connsiteY11-1254" fmla="*/ 590277 h 4685667"/>
              <a:gd name="connsiteX12-1255" fmla="*/ 1721073 w 1825371"/>
              <a:gd name="connsiteY12-1256" fmla="*/ 698326 h 4685667"/>
              <a:gd name="connsiteX13-1257" fmla="*/ 1385877 w 1825371"/>
              <a:gd name="connsiteY13-1258" fmla="*/ 1068389 h 4685667"/>
              <a:gd name="connsiteX14-1259" fmla="*/ 1376211 w 1825371"/>
              <a:gd name="connsiteY14-1260" fmla="*/ 1098421 h 4685667"/>
              <a:gd name="connsiteX15-1261" fmla="*/ 1361366 w 1825371"/>
              <a:gd name="connsiteY15-1262" fmla="*/ 1135359 h 4685667"/>
              <a:gd name="connsiteX16-1263" fmla="*/ 1355153 w 1825371"/>
              <a:gd name="connsiteY16-1264" fmla="*/ 1169879 h 4685667"/>
              <a:gd name="connsiteX17-1265" fmla="*/ 1409696 w 1825371"/>
              <a:gd name="connsiteY17-1266" fmla="*/ 1384253 h 4685667"/>
              <a:gd name="connsiteX18-1267" fmla="*/ 1524994 w 1825371"/>
              <a:gd name="connsiteY18-1268" fmla="*/ 1739817 h 4685667"/>
              <a:gd name="connsiteX19-1269" fmla="*/ 1659971 w 1825371"/>
              <a:gd name="connsiteY19-1270" fmla="*/ 2199288 h 4685667"/>
              <a:gd name="connsiteX20-1271" fmla="*/ 1782864 w 1825371"/>
              <a:gd name="connsiteY20-1272" fmla="*/ 2697077 h 4685667"/>
              <a:gd name="connsiteX21-1273" fmla="*/ 1794257 w 1825371"/>
              <a:gd name="connsiteY21-1274" fmla="*/ 2767845 h 4685667"/>
              <a:gd name="connsiteX22-1275" fmla="*/ 1791840 w 1825371"/>
              <a:gd name="connsiteY22-1276" fmla="*/ 2778202 h 4685667"/>
              <a:gd name="connsiteX23-1277" fmla="*/ 1784245 w 1825371"/>
              <a:gd name="connsiteY23-1278" fmla="*/ 2770607 h 4685667"/>
              <a:gd name="connsiteX24-1279" fmla="*/ 1746617 w 1825371"/>
              <a:gd name="connsiteY24-1280" fmla="*/ 2660831 h 4685667"/>
              <a:gd name="connsiteX25-1281" fmla="*/ 1513602 w 1825371"/>
              <a:gd name="connsiteY25-1282" fmla="*/ 1875484 h 4685667"/>
              <a:gd name="connsiteX26-1283" fmla="*/ 1297158 w 1825371"/>
              <a:gd name="connsiteY26-1284" fmla="*/ 1267919 h 4685667"/>
              <a:gd name="connsiteX27-1285" fmla="*/ 1275064 w 1825371"/>
              <a:gd name="connsiteY27-1286" fmla="*/ 1217173 h 4685667"/>
              <a:gd name="connsiteX28-1287" fmla="*/ 1248483 w 1825371"/>
              <a:gd name="connsiteY28-1288" fmla="*/ 1193353 h 4685667"/>
              <a:gd name="connsiteX29-1289" fmla="*/ 1232949 w 1825371"/>
              <a:gd name="connsiteY29-1290" fmla="*/ 1222351 h 4685667"/>
              <a:gd name="connsiteX30-1291" fmla="*/ 1230877 w 1825371"/>
              <a:gd name="connsiteY30-1292" fmla="*/ 1283108 h 4685667"/>
              <a:gd name="connsiteX31-1293" fmla="*/ 1297493 w 1825371"/>
              <a:gd name="connsiteY31-1294" fmla="*/ 4685667 h 4685667"/>
              <a:gd name="connsiteX32-1295" fmla="*/ 978613 w 1825371"/>
              <a:gd name="connsiteY32-1296" fmla="*/ 4685667 h 4685667"/>
              <a:gd name="connsiteX33-1297" fmla="*/ 1125245 w 1825371"/>
              <a:gd name="connsiteY33-1298" fmla="*/ 1293464 h 4685667"/>
              <a:gd name="connsiteX34-1299" fmla="*/ 1096247 w 1825371"/>
              <a:gd name="connsiteY34-1300" fmla="*/ 1270681 h 4685667"/>
              <a:gd name="connsiteX35-1301" fmla="*/ 984400 w 1825371"/>
              <a:gd name="connsiteY35-1302" fmla="*/ 1242374 h 4685667"/>
              <a:gd name="connsiteX36-1303" fmla="*/ 977149 w 1825371"/>
              <a:gd name="connsiteY36-1304" fmla="*/ 1225458 h 4685667"/>
              <a:gd name="connsiteX37-1305" fmla="*/ 983019 w 1825371"/>
              <a:gd name="connsiteY37-1306" fmla="*/ 1189902 h 4685667"/>
              <a:gd name="connsiteX38-1307" fmla="*/ 1016158 w 1825371"/>
              <a:gd name="connsiteY38-1308" fmla="*/ 1097041 h 4685667"/>
              <a:gd name="connsiteX39-1309" fmla="*/ 1055513 w 1825371"/>
              <a:gd name="connsiteY39-1310" fmla="*/ 1078055 h 4685667"/>
              <a:gd name="connsiteX40-1311" fmla="*/ 1097628 w 1825371"/>
              <a:gd name="connsiteY40-1312" fmla="*/ 1104290 h 4685667"/>
              <a:gd name="connsiteX41-1313" fmla="*/ 1115579 w 1825371"/>
              <a:gd name="connsiteY41-1314" fmla="*/ 1107743 h 4685667"/>
              <a:gd name="connsiteX42-1315" fmla="*/ 1177026 w 1825371"/>
              <a:gd name="connsiteY42-1316" fmla="*/ 1087375 h 4685667"/>
              <a:gd name="connsiteX43-1317" fmla="*/ 1179787 w 1825371"/>
              <a:gd name="connsiteY43-1318" fmla="*/ 1073913 h 4685667"/>
              <a:gd name="connsiteX44-1319" fmla="*/ 1135255 w 1825371"/>
              <a:gd name="connsiteY44-1320" fmla="*/ 1041117 h 4685667"/>
              <a:gd name="connsiteX45-1321" fmla="*/ 939868 w 1825371"/>
              <a:gd name="connsiteY45-1322" fmla="*/ 883702 h 4685667"/>
              <a:gd name="connsiteX46-1323" fmla="*/ 549783 w 1825371"/>
              <a:gd name="connsiteY46-1324" fmla="*/ 496379 h 4685667"/>
              <a:gd name="connsiteX47-1325" fmla="*/ 40947 w 1825371"/>
              <a:gd name="connsiteY47-1326" fmla="*/ 48990 h 4685667"/>
              <a:gd name="connsiteX48-1327" fmla="*/ 5735 w 1825371"/>
              <a:gd name="connsiteY48-1328" fmla="*/ 17231 h 4685667"/>
              <a:gd name="connsiteX49-1329" fmla="*/ 902 w 1825371"/>
              <a:gd name="connsiteY49-1330" fmla="*/ 4114 h 4685667"/>
              <a:gd name="connsiteX50-1331" fmla="*/ 15747 w 1825371"/>
              <a:gd name="connsiteY50-1332" fmla="*/ 1352 h 4685667"/>
              <a:gd name="connsiteX0-1333" fmla="*/ 15747 w 1825371"/>
              <a:gd name="connsiteY0-1334" fmla="*/ 1352 h 4685667"/>
              <a:gd name="connsiteX1-1335" fmla="*/ 83062 w 1825371"/>
              <a:gd name="connsiteY1-1336" fmla="*/ 34837 h 4685667"/>
              <a:gd name="connsiteX2-1337" fmla="*/ 961270 w 1825371"/>
              <a:gd name="connsiteY2-1338" fmla="*/ 755975 h 4685667"/>
              <a:gd name="connsiteX3-1339" fmla="*/ 1239162 w 1825371"/>
              <a:gd name="connsiteY3-1340" fmla="*/ 1001764 h 4685667"/>
              <a:gd name="connsiteX4-1341" fmla="*/ 1276445 w 1825371"/>
              <a:gd name="connsiteY4-1342" fmla="*/ 1025928 h 4685667"/>
              <a:gd name="connsiteX5-1343" fmla="*/ 1316489 w 1825371"/>
              <a:gd name="connsiteY5-1344" fmla="*/ 1009704 h 4685667"/>
              <a:gd name="connsiteX6-1345" fmla="*/ 1345141 w 1825371"/>
              <a:gd name="connsiteY6-1346" fmla="*/ 948602 h 4685667"/>
              <a:gd name="connsiteX7-1347" fmla="*/ 1407624 w 1825371"/>
              <a:gd name="connsiteY7-1348" fmla="*/ 869894 h 4685667"/>
              <a:gd name="connsiteX8-1349" fmla="*/ 1749379 w 1825371"/>
              <a:gd name="connsiteY8-1350" fmla="*/ 590967 h 4685667"/>
              <a:gd name="connsiteX9-1351" fmla="*/ 1808066 w 1825371"/>
              <a:gd name="connsiteY9-1352" fmla="*/ 545399 h 4685667"/>
              <a:gd name="connsiteX10-1353" fmla="*/ 1825326 w 1825371"/>
              <a:gd name="connsiteY10-1354" fmla="*/ 554375 h 4685667"/>
              <a:gd name="connsiteX11-1355" fmla="*/ 1811172 w 1825371"/>
              <a:gd name="connsiteY11-1356" fmla="*/ 590277 h 4685667"/>
              <a:gd name="connsiteX12-1357" fmla="*/ 1721073 w 1825371"/>
              <a:gd name="connsiteY12-1358" fmla="*/ 698326 h 4685667"/>
              <a:gd name="connsiteX13-1359" fmla="*/ 1385877 w 1825371"/>
              <a:gd name="connsiteY13-1360" fmla="*/ 1068389 h 4685667"/>
              <a:gd name="connsiteX14-1361" fmla="*/ 1376211 w 1825371"/>
              <a:gd name="connsiteY14-1362" fmla="*/ 1098421 h 4685667"/>
              <a:gd name="connsiteX15-1363" fmla="*/ 1361366 w 1825371"/>
              <a:gd name="connsiteY15-1364" fmla="*/ 1135359 h 4685667"/>
              <a:gd name="connsiteX16-1365" fmla="*/ 1355153 w 1825371"/>
              <a:gd name="connsiteY16-1366" fmla="*/ 1169879 h 4685667"/>
              <a:gd name="connsiteX17-1367" fmla="*/ 1409696 w 1825371"/>
              <a:gd name="connsiteY17-1368" fmla="*/ 1384253 h 4685667"/>
              <a:gd name="connsiteX18-1369" fmla="*/ 1524994 w 1825371"/>
              <a:gd name="connsiteY18-1370" fmla="*/ 1739817 h 4685667"/>
              <a:gd name="connsiteX19-1371" fmla="*/ 1659971 w 1825371"/>
              <a:gd name="connsiteY19-1372" fmla="*/ 2199288 h 4685667"/>
              <a:gd name="connsiteX20-1373" fmla="*/ 1782864 w 1825371"/>
              <a:gd name="connsiteY20-1374" fmla="*/ 2697077 h 4685667"/>
              <a:gd name="connsiteX21-1375" fmla="*/ 1794257 w 1825371"/>
              <a:gd name="connsiteY21-1376" fmla="*/ 2767845 h 4685667"/>
              <a:gd name="connsiteX22-1377" fmla="*/ 1791840 w 1825371"/>
              <a:gd name="connsiteY22-1378" fmla="*/ 2778202 h 4685667"/>
              <a:gd name="connsiteX23-1379" fmla="*/ 1784245 w 1825371"/>
              <a:gd name="connsiteY23-1380" fmla="*/ 2770607 h 4685667"/>
              <a:gd name="connsiteX24-1381" fmla="*/ 1746617 w 1825371"/>
              <a:gd name="connsiteY24-1382" fmla="*/ 2660831 h 4685667"/>
              <a:gd name="connsiteX25-1383" fmla="*/ 1513602 w 1825371"/>
              <a:gd name="connsiteY25-1384" fmla="*/ 1875484 h 4685667"/>
              <a:gd name="connsiteX26-1385" fmla="*/ 1297158 w 1825371"/>
              <a:gd name="connsiteY26-1386" fmla="*/ 1267919 h 4685667"/>
              <a:gd name="connsiteX27-1387" fmla="*/ 1275064 w 1825371"/>
              <a:gd name="connsiteY27-1388" fmla="*/ 1217173 h 4685667"/>
              <a:gd name="connsiteX28-1389" fmla="*/ 1248483 w 1825371"/>
              <a:gd name="connsiteY28-1390" fmla="*/ 1193353 h 4685667"/>
              <a:gd name="connsiteX29-1391" fmla="*/ 1232949 w 1825371"/>
              <a:gd name="connsiteY29-1392" fmla="*/ 1222351 h 4685667"/>
              <a:gd name="connsiteX30-1393" fmla="*/ 1230877 w 1825371"/>
              <a:gd name="connsiteY30-1394" fmla="*/ 1283108 h 4685667"/>
              <a:gd name="connsiteX31-1395" fmla="*/ 1217106 w 1825371"/>
              <a:gd name="connsiteY31-1396" fmla="*/ 4685667 h 4685667"/>
              <a:gd name="connsiteX32-1397" fmla="*/ 978613 w 1825371"/>
              <a:gd name="connsiteY32-1398" fmla="*/ 4685667 h 4685667"/>
              <a:gd name="connsiteX33-1399" fmla="*/ 1125245 w 1825371"/>
              <a:gd name="connsiteY33-1400" fmla="*/ 1293464 h 4685667"/>
              <a:gd name="connsiteX34-1401" fmla="*/ 1096247 w 1825371"/>
              <a:gd name="connsiteY34-1402" fmla="*/ 1270681 h 4685667"/>
              <a:gd name="connsiteX35-1403" fmla="*/ 984400 w 1825371"/>
              <a:gd name="connsiteY35-1404" fmla="*/ 1242374 h 4685667"/>
              <a:gd name="connsiteX36-1405" fmla="*/ 977149 w 1825371"/>
              <a:gd name="connsiteY36-1406" fmla="*/ 1225458 h 4685667"/>
              <a:gd name="connsiteX37-1407" fmla="*/ 983019 w 1825371"/>
              <a:gd name="connsiteY37-1408" fmla="*/ 1189902 h 4685667"/>
              <a:gd name="connsiteX38-1409" fmla="*/ 1016158 w 1825371"/>
              <a:gd name="connsiteY38-1410" fmla="*/ 1097041 h 4685667"/>
              <a:gd name="connsiteX39-1411" fmla="*/ 1055513 w 1825371"/>
              <a:gd name="connsiteY39-1412" fmla="*/ 1078055 h 4685667"/>
              <a:gd name="connsiteX40-1413" fmla="*/ 1097628 w 1825371"/>
              <a:gd name="connsiteY40-1414" fmla="*/ 1104290 h 4685667"/>
              <a:gd name="connsiteX41-1415" fmla="*/ 1115579 w 1825371"/>
              <a:gd name="connsiteY41-1416" fmla="*/ 1107743 h 4685667"/>
              <a:gd name="connsiteX42-1417" fmla="*/ 1177026 w 1825371"/>
              <a:gd name="connsiteY42-1418" fmla="*/ 1087375 h 4685667"/>
              <a:gd name="connsiteX43-1419" fmla="*/ 1179787 w 1825371"/>
              <a:gd name="connsiteY43-1420" fmla="*/ 1073913 h 4685667"/>
              <a:gd name="connsiteX44-1421" fmla="*/ 1135255 w 1825371"/>
              <a:gd name="connsiteY44-1422" fmla="*/ 1041117 h 4685667"/>
              <a:gd name="connsiteX45-1423" fmla="*/ 939868 w 1825371"/>
              <a:gd name="connsiteY45-1424" fmla="*/ 883702 h 4685667"/>
              <a:gd name="connsiteX46-1425" fmla="*/ 549783 w 1825371"/>
              <a:gd name="connsiteY46-1426" fmla="*/ 496379 h 4685667"/>
              <a:gd name="connsiteX47-1427" fmla="*/ 40947 w 1825371"/>
              <a:gd name="connsiteY47-1428" fmla="*/ 48990 h 4685667"/>
              <a:gd name="connsiteX48-1429" fmla="*/ 5735 w 1825371"/>
              <a:gd name="connsiteY48-1430" fmla="*/ 17231 h 4685667"/>
              <a:gd name="connsiteX49-1431" fmla="*/ 902 w 1825371"/>
              <a:gd name="connsiteY49-1432" fmla="*/ 4114 h 4685667"/>
              <a:gd name="connsiteX50-1433" fmla="*/ 15747 w 1825371"/>
              <a:gd name="connsiteY50-1434" fmla="*/ 1352 h 4685667"/>
              <a:gd name="connsiteX0-1435" fmla="*/ 15747 w 1825371"/>
              <a:gd name="connsiteY0-1436" fmla="*/ 1352 h 4705764"/>
              <a:gd name="connsiteX1-1437" fmla="*/ 83062 w 1825371"/>
              <a:gd name="connsiteY1-1438" fmla="*/ 34837 h 4705764"/>
              <a:gd name="connsiteX2-1439" fmla="*/ 961270 w 1825371"/>
              <a:gd name="connsiteY2-1440" fmla="*/ 755975 h 4705764"/>
              <a:gd name="connsiteX3-1441" fmla="*/ 1239162 w 1825371"/>
              <a:gd name="connsiteY3-1442" fmla="*/ 1001764 h 4705764"/>
              <a:gd name="connsiteX4-1443" fmla="*/ 1276445 w 1825371"/>
              <a:gd name="connsiteY4-1444" fmla="*/ 1025928 h 4705764"/>
              <a:gd name="connsiteX5-1445" fmla="*/ 1316489 w 1825371"/>
              <a:gd name="connsiteY5-1446" fmla="*/ 1009704 h 4705764"/>
              <a:gd name="connsiteX6-1447" fmla="*/ 1345141 w 1825371"/>
              <a:gd name="connsiteY6-1448" fmla="*/ 948602 h 4705764"/>
              <a:gd name="connsiteX7-1449" fmla="*/ 1407624 w 1825371"/>
              <a:gd name="connsiteY7-1450" fmla="*/ 869894 h 4705764"/>
              <a:gd name="connsiteX8-1451" fmla="*/ 1749379 w 1825371"/>
              <a:gd name="connsiteY8-1452" fmla="*/ 590967 h 4705764"/>
              <a:gd name="connsiteX9-1453" fmla="*/ 1808066 w 1825371"/>
              <a:gd name="connsiteY9-1454" fmla="*/ 545399 h 4705764"/>
              <a:gd name="connsiteX10-1455" fmla="*/ 1825326 w 1825371"/>
              <a:gd name="connsiteY10-1456" fmla="*/ 554375 h 4705764"/>
              <a:gd name="connsiteX11-1457" fmla="*/ 1811172 w 1825371"/>
              <a:gd name="connsiteY11-1458" fmla="*/ 590277 h 4705764"/>
              <a:gd name="connsiteX12-1459" fmla="*/ 1721073 w 1825371"/>
              <a:gd name="connsiteY12-1460" fmla="*/ 698326 h 4705764"/>
              <a:gd name="connsiteX13-1461" fmla="*/ 1385877 w 1825371"/>
              <a:gd name="connsiteY13-1462" fmla="*/ 1068389 h 4705764"/>
              <a:gd name="connsiteX14-1463" fmla="*/ 1376211 w 1825371"/>
              <a:gd name="connsiteY14-1464" fmla="*/ 1098421 h 4705764"/>
              <a:gd name="connsiteX15-1465" fmla="*/ 1361366 w 1825371"/>
              <a:gd name="connsiteY15-1466" fmla="*/ 1135359 h 4705764"/>
              <a:gd name="connsiteX16-1467" fmla="*/ 1355153 w 1825371"/>
              <a:gd name="connsiteY16-1468" fmla="*/ 1169879 h 4705764"/>
              <a:gd name="connsiteX17-1469" fmla="*/ 1409696 w 1825371"/>
              <a:gd name="connsiteY17-1470" fmla="*/ 1384253 h 4705764"/>
              <a:gd name="connsiteX18-1471" fmla="*/ 1524994 w 1825371"/>
              <a:gd name="connsiteY18-1472" fmla="*/ 1739817 h 4705764"/>
              <a:gd name="connsiteX19-1473" fmla="*/ 1659971 w 1825371"/>
              <a:gd name="connsiteY19-1474" fmla="*/ 2199288 h 4705764"/>
              <a:gd name="connsiteX20-1475" fmla="*/ 1782864 w 1825371"/>
              <a:gd name="connsiteY20-1476" fmla="*/ 2697077 h 4705764"/>
              <a:gd name="connsiteX21-1477" fmla="*/ 1794257 w 1825371"/>
              <a:gd name="connsiteY21-1478" fmla="*/ 2767845 h 4705764"/>
              <a:gd name="connsiteX22-1479" fmla="*/ 1791840 w 1825371"/>
              <a:gd name="connsiteY22-1480" fmla="*/ 2778202 h 4705764"/>
              <a:gd name="connsiteX23-1481" fmla="*/ 1784245 w 1825371"/>
              <a:gd name="connsiteY23-1482" fmla="*/ 2770607 h 4705764"/>
              <a:gd name="connsiteX24-1483" fmla="*/ 1746617 w 1825371"/>
              <a:gd name="connsiteY24-1484" fmla="*/ 2660831 h 4705764"/>
              <a:gd name="connsiteX25-1485" fmla="*/ 1513602 w 1825371"/>
              <a:gd name="connsiteY25-1486" fmla="*/ 1875484 h 4705764"/>
              <a:gd name="connsiteX26-1487" fmla="*/ 1297158 w 1825371"/>
              <a:gd name="connsiteY26-1488" fmla="*/ 1267919 h 4705764"/>
              <a:gd name="connsiteX27-1489" fmla="*/ 1275064 w 1825371"/>
              <a:gd name="connsiteY27-1490" fmla="*/ 1217173 h 4705764"/>
              <a:gd name="connsiteX28-1491" fmla="*/ 1248483 w 1825371"/>
              <a:gd name="connsiteY28-1492" fmla="*/ 1193353 h 4705764"/>
              <a:gd name="connsiteX29-1493" fmla="*/ 1232949 w 1825371"/>
              <a:gd name="connsiteY29-1494" fmla="*/ 1222351 h 4705764"/>
              <a:gd name="connsiteX30-1495" fmla="*/ 1230877 w 1825371"/>
              <a:gd name="connsiteY30-1496" fmla="*/ 1283108 h 4705764"/>
              <a:gd name="connsiteX31-1497" fmla="*/ 1227154 w 1825371"/>
              <a:gd name="connsiteY31-1498" fmla="*/ 4705764 h 4705764"/>
              <a:gd name="connsiteX32-1499" fmla="*/ 978613 w 1825371"/>
              <a:gd name="connsiteY32-1500" fmla="*/ 4685667 h 4705764"/>
              <a:gd name="connsiteX33-1501" fmla="*/ 1125245 w 1825371"/>
              <a:gd name="connsiteY33-1502" fmla="*/ 1293464 h 4705764"/>
              <a:gd name="connsiteX34-1503" fmla="*/ 1096247 w 1825371"/>
              <a:gd name="connsiteY34-1504" fmla="*/ 1270681 h 4705764"/>
              <a:gd name="connsiteX35-1505" fmla="*/ 984400 w 1825371"/>
              <a:gd name="connsiteY35-1506" fmla="*/ 1242374 h 4705764"/>
              <a:gd name="connsiteX36-1507" fmla="*/ 977149 w 1825371"/>
              <a:gd name="connsiteY36-1508" fmla="*/ 1225458 h 4705764"/>
              <a:gd name="connsiteX37-1509" fmla="*/ 983019 w 1825371"/>
              <a:gd name="connsiteY37-1510" fmla="*/ 1189902 h 4705764"/>
              <a:gd name="connsiteX38-1511" fmla="*/ 1016158 w 1825371"/>
              <a:gd name="connsiteY38-1512" fmla="*/ 1097041 h 4705764"/>
              <a:gd name="connsiteX39-1513" fmla="*/ 1055513 w 1825371"/>
              <a:gd name="connsiteY39-1514" fmla="*/ 1078055 h 4705764"/>
              <a:gd name="connsiteX40-1515" fmla="*/ 1097628 w 1825371"/>
              <a:gd name="connsiteY40-1516" fmla="*/ 1104290 h 4705764"/>
              <a:gd name="connsiteX41-1517" fmla="*/ 1115579 w 1825371"/>
              <a:gd name="connsiteY41-1518" fmla="*/ 1107743 h 4705764"/>
              <a:gd name="connsiteX42-1519" fmla="*/ 1177026 w 1825371"/>
              <a:gd name="connsiteY42-1520" fmla="*/ 1087375 h 4705764"/>
              <a:gd name="connsiteX43-1521" fmla="*/ 1179787 w 1825371"/>
              <a:gd name="connsiteY43-1522" fmla="*/ 1073913 h 4705764"/>
              <a:gd name="connsiteX44-1523" fmla="*/ 1135255 w 1825371"/>
              <a:gd name="connsiteY44-1524" fmla="*/ 1041117 h 4705764"/>
              <a:gd name="connsiteX45-1525" fmla="*/ 939868 w 1825371"/>
              <a:gd name="connsiteY45-1526" fmla="*/ 883702 h 4705764"/>
              <a:gd name="connsiteX46-1527" fmla="*/ 549783 w 1825371"/>
              <a:gd name="connsiteY46-1528" fmla="*/ 496379 h 4705764"/>
              <a:gd name="connsiteX47-1529" fmla="*/ 40947 w 1825371"/>
              <a:gd name="connsiteY47-1530" fmla="*/ 48990 h 4705764"/>
              <a:gd name="connsiteX48-1531" fmla="*/ 5735 w 1825371"/>
              <a:gd name="connsiteY48-1532" fmla="*/ 17231 h 4705764"/>
              <a:gd name="connsiteX49-1533" fmla="*/ 902 w 1825371"/>
              <a:gd name="connsiteY49-1534" fmla="*/ 4114 h 4705764"/>
              <a:gd name="connsiteX50-1535" fmla="*/ 15747 w 1825371"/>
              <a:gd name="connsiteY50-1536" fmla="*/ 1352 h 4705764"/>
              <a:gd name="connsiteX0-1537" fmla="*/ 15747 w 1825371"/>
              <a:gd name="connsiteY0-1538" fmla="*/ 1352 h 4705764"/>
              <a:gd name="connsiteX1-1539" fmla="*/ 83062 w 1825371"/>
              <a:gd name="connsiteY1-1540" fmla="*/ 34837 h 4705764"/>
              <a:gd name="connsiteX2-1541" fmla="*/ 961270 w 1825371"/>
              <a:gd name="connsiteY2-1542" fmla="*/ 755975 h 4705764"/>
              <a:gd name="connsiteX3-1543" fmla="*/ 1239162 w 1825371"/>
              <a:gd name="connsiteY3-1544" fmla="*/ 1001764 h 4705764"/>
              <a:gd name="connsiteX4-1545" fmla="*/ 1276445 w 1825371"/>
              <a:gd name="connsiteY4-1546" fmla="*/ 1025928 h 4705764"/>
              <a:gd name="connsiteX5-1547" fmla="*/ 1316489 w 1825371"/>
              <a:gd name="connsiteY5-1548" fmla="*/ 1009704 h 4705764"/>
              <a:gd name="connsiteX6-1549" fmla="*/ 1345141 w 1825371"/>
              <a:gd name="connsiteY6-1550" fmla="*/ 948602 h 4705764"/>
              <a:gd name="connsiteX7-1551" fmla="*/ 1407624 w 1825371"/>
              <a:gd name="connsiteY7-1552" fmla="*/ 869894 h 4705764"/>
              <a:gd name="connsiteX8-1553" fmla="*/ 1749379 w 1825371"/>
              <a:gd name="connsiteY8-1554" fmla="*/ 590967 h 4705764"/>
              <a:gd name="connsiteX9-1555" fmla="*/ 1808066 w 1825371"/>
              <a:gd name="connsiteY9-1556" fmla="*/ 545399 h 4705764"/>
              <a:gd name="connsiteX10-1557" fmla="*/ 1825326 w 1825371"/>
              <a:gd name="connsiteY10-1558" fmla="*/ 554375 h 4705764"/>
              <a:gd name="connsiteX11-1559" fmla="*/ 1811172 w 1825371"/>
              <a:gd name="connsiteY11-1560" fmla="*/ 590277 h 4705764"/>
              <a:gd name="connsiteX12-1561" fmla="*/ 1721073 w 1825371"/>
              <a:gd name="connsiteY12-1562" fmla="*/ 698326 h 4705764"/>
              <a:gd name="connsiteX13-1563" fmla="*/ 1385877 w 1825371"/>
              <a:gd name="connsiteY13-1564" fmla="*/ 1068389 h 4705764"/>
              <a:gd name="connsiteX14-1565" fmla="*/ 1376211 w 1825371"/>
              <a:gd name="connsiteY14-1566" fmla="*/ 1098421 h 4705764"/>
              <a:gd name="connsiteX15-1567" fmla="*/ 1361366 w 1825371"/>
              <a:gd name="connsiteY15-1568" fmla="*/ 1135359 h 4705764"/>
              <a:gd name="connsiteX16-1569" fmla="*/ 1355153 w 1825371"/>
              <a:gd name="connsiteY16-1570" fmla="*/ 1169879 h 4705764"/>
              <a:gd name="connsiteX17-1571" fmla="*/ 1409696 w 1825371"/>
              <a:gd name="connsiteY17-1572" fmla="*/ 1384253 h 4705764"/>
              <a:gd name="connsiteX18-1573" fmla="*/ 1524994 w 1825371"/>
              <a:gd name="connsiteY18-1574" fmla="*/ 1739817 h 4705764"/>
              <a:gd name="connsiteX19-1575" fmla="*/ 1659971 w 1825371"/>
              <a:gd name="connsiteY19-1576" fmla="*/ 2199288 h 4705764"/>
              <a:gd name="connsiteX20-1577" fmla="*/ 1782864 w 1825371"/>
              <a:gd name="connsiteY20-1578" fmla="*/ 2697077 h 4705764"/>
              <a:gd name="connsiteX21-1579" fmla="*/ 1794257 w 1825371"/>
              <a:gd name="connsiteY21-1580" fmla="*/ 2767845 h 4705764"/>
              <a:gd name="connsiteX22-1581" fmla="*/ 1791840 w 1825371"/>
              <a:gd name="connsiteY22-1582" fmla="*/ 2778202 h 4705764"/>
              <a:gd name="connsiteX23-1583" fmla="*/ 1784245 w 1825371"/>
              <a:gd name="connsiteY23-1584" fmla="*/ 2770607 h 4705764"/>
              <a:gd name="connsiteX24-1585" fmla="*/ 1746617 w 1825371"/>
              <a:gd name="connsiteY24-1586" fmla="*/ 2660831 h 4705764"/>
              <a:gd name="connsiteX25-1587" fmla="*/ 1513602 w 1825371"/>
              <a:gd name="connsiteY25-1588" fmla="*/ 1875484 h 4705764"/>
              <a:gd name="connsiteX26-1589" fmla="*/ 1297158 w 1825371"/>
              <a:gd name="connsiteY26-1590" fmla="*/ 1267919 h 4705764"/>
              <a:gd name="connsiteX27-1591" fmla="*/ 1275064 w 1825371"/>
              <a:gd name="connsiteY27-1592" fmla="*/ 1217173 h 4705764"/>
              <a:gd name="connsiteX28-1593" fmla="*/ 1248483 w 1825371"/>
              <a:gd name="connsiteY28-1594" fmla="*/ 1193353 h 4705764"/>
              <a:gd name="connsiteX29-1595" fmla="*/ 1232949 w 1825371"/>
              <a:gd name="connsiteY29-1596" fmla="*/ 1222351 h 4705764"/>
              <a:gd name="connsiteX30-1597" fmla="*/ 1230877 w 1825371"/>
              <a:gd name="connsiteY30-1598" fmla="*/ 1283108 h 4705764"/>
              <a:gd name="connsiteX31-1599" fmla="*/ 1227154 w 1825371"/>
              <a:gd name="connsiteY31-1600" fmla="*/ 4705764 h 4705764"/>
              <a:gd name="connsiteX32-1601" fmla="*/ 998710 w 1825371"/>
              <a:gd name="connsiteY32-1602" fmla="*/ 4695715 h 4705764"/>
              <a:gd name="connsiteX33-1603" fmla="*/ 1125245 w 1825371"/>
              <a:gd name="connsiteY33-1604" fmla="*/ 1293464 h 4705764"/>
              <a:gd name="connsiteX34-1605" fmla="*/ 1096247 w 1825371"/>
              <a:gd name="connsiteY34-1606" fmla="*/ 1270681 h 4705764"/>
              <a:gd name="connsiteX35-1607" fmla="*/ 984400 w 1825371"/>
              <a:gd name="connsiteY35-1608" fmla="*/ 1242374 h 4705764"/>
              <a:gd name="connsiteX36-1609" fmla="*/ 977149 w 1825371"/>
              <a:gd name="connsiteY36-1610" fmla="*/ 1225458 h 4705764"/>
              <a:gd name="connsiteX37-1611" fmla="*/ 983019 w 1825371"/>
              <a:gd name="connsiteY37-1612" fmla="*/ 1189902 h 4705764"/>
              <a:gd name="connsiteX38-1613" fmla="*/ 1016158 w 1825371"/>
              <a:gd name="connsiteY38-1614" fmla="*/ 1097041 h 4705764"/>
              <a:gd name="connsiteX39-1615" fmla="*/ 1055513 w 1825371"/>
              <a:gd name="connsiteY39-1616" fmla="*/ 1078055 h 4705764"/>
              <a:gd name="connsiteX40-1617" fmla="*/ 1097628 w 1825371"/>
              <a:gd name="connsiteY40-1618" fmla="*/ 1104290 h 4705764"/>
              <a:gd name="connsiteX41-1619" fmla="*/ 1115579 w 1825371"/>
              <a:gd name="connsiteY41-1620" fmla="*/ 1107743 h 4705764"/>
              <a:gd name="connsiteX42-1621" fmla="*/ 1177026 w 1825371"/>
              <a:gd name="connsiteY42-1622" fmla="*/ 1087375 h 4705764"/>
              <a:gd name="connsiteX43-1623" fmla="*/ 1179787 w 1825371"/>
              <a:gd name="connsiteY43-1624" fmla="*/ 1073913 h 4705764"/>
              <a:gd name="connsiteX44-1625" fmla="*/ 1135255 w 1825371"/>
              <a:gd name="connsiteY44-1626" fmla="*/ 1041117 h 4705764"/>
              <a:gd name="connsiteX45-1627" fmla="*/ 939868 w 1825371"/>
              <a:gd name="connsiteY45-1628" fmla="*/ 883702 h 4705764"/>
              <a:gd name="connsiteX46-1629" fmla="*/ 549783 w 1825371"/>
              <a:gd name="connsiteY46-1630" fmla="*/ 496379 h 4705764"/>
              <a:gd name="connsiteX47-1631" fmla="*/ 40947 w 1825371"/>
              <a:gd name="connsiteY47-1632" fmla="*/ 48990 h 4705764"/>
              <a:gd name="connsiteX48-1633" fmla="*/ 5735 w 1825371"/>
              <a:gd name="connsiteY48-1634" fmla="*/ 17231 h 4705764"/>
              <a:gd name="connsiteX49-1635" fmla="*/ 902 w 1825371"/>
              <a:gd name="connsiteY49-1636" fmla="*/ 4114 h 4705764"/>
              <a:gd name="connsiteX50-1637" fmla="*/ 15747 w 1825371"/>
              <a:gd name="connsiteY50-1638" fmla="*/ 1352 h 4705764"/>
              <a:gd name="connsiteX0-1639" fmla="*/ 15747 w 1825371"/>
              <a:gd name="connsiteY0-1640" fmla="*/ 1352 h 4705764"/>
              <a:gd name="connsiteX1-1641" fmla="*/ 83062 w 1825371"/>
              <a:gd name="connsiteY1-1642" fmla="*/ 34837 h 4705764"/>
              <a:gd name="connsiteX2-1643" fmla="*/ 961270 w 1825371"/>
              <a:gd name="connsiteY2-1644" fmla="*/ 755975 h 4705764"/>
              <a:gd name="connsiteX3-1645" fmla="*/ 1239162 w 1825371"/>
              <a:gd name="connsiteY3-1646" fmla="*/ 1001764 h 4705764"/>
              <a:gd name="connsiteX4-1647" fmla="*/ 1276445 w 1825371"/>
              <a:gd name="connsiteY4-1648" fmla="*/ 1025928 h 4705764"/>
              <a:gd name="connsiteX5-1649" fmla="*/ 1316489 w 1825371"/>
              <a:gd name="connsiteY5-1650" fmla="*/ 1009704 h 4705764"/>
              <a:gd name="connsiteX6-1651" fmla="*/ 1345141 w 1825371"/>
              <a:gd name="connsiteY6-1652" fmla="*/ 948602 h 4705764"/>
              <a:gd name="connsiteX7-1653" fmla="*/ 1407624 w 1825371"/>
              <a:gd name="connsiteY7-1654" fmla="*/ 869894 h 4705764"/>
              <a:gd name="connsiteX8-1655" fmla="*/ 1749379 w 1825371"/>
              <a:gd name="connsiteY8-1656" fmla="*/ 590967 h 4705764"/>
              <a:gd name="connsiteX9-1657" fmla="*/ 1808066 w 1825371"/>
              <a:gd name="connsiteY9-1658" fmla="*/ 545399 h 4705764"/>
              <a:gd name="connsiteX10-1659" fmla="*/ 1825326 w 1825371"/>
              <a:gd name="connsiteY10-1660" fmla="*/ 554375 h 4705764"/>
              <a:gd name="connsiteX11-1661" fmla="*/ 1811172 w 1825371"/>
              <a:gd name="connsiteY11-1662" fmla="*/ 590277 h 4705764"/>
              <a:gd name="connsiteX12-1663" fmla="*/ 1721073 w 1825371"/>
              <a:gd name="connsiteY12-1664" fmla="*/ 698326 h 4705764"/>
              <a:gd name="connsiteX13-1665" fmla="*/ 1385877 w 1825371"/>
              <a:gd name="connsiteY13-1666" fmla="*/ 1068389 h 4705764"/>
              <a:gd name="connsiteX14-1667" fmla="*/ 1376211 w 1825371"/>
              <a:gd name="connsiteY14-1668" fmla="*/ 1098421 h 4705764"/>
              <a:gd name="connsiteX15-1669" fmla="*/ 1361366 w 1825371"/>
              <a:gd name="connsiteY15-1670" fmla="*/ 1135359 h 4705764"/>
              <a:gd name="connsiteX16-1671" fmla="*/ 1355153 w 1825371"/>
              <a:gd name="connsiteY16-1672" fmla="*/ 1169879 h 4705764"/>
              <a:gd name="connsiteX17-1673" fmla="*/ 1409696 w 1825371"/>
              <a:gd name="connsiteY17-1674" fmla="*/ 1384253 h 4705764"/>
              <a:gd name="connsiteX18-1675" fmla="*/ 1524994 w 1825371"/>
              <a:gd name="connsiteY18-1676" fmla="*/ 1739817 h 4705764"/>
              <a:gd name="connsiteX19-1677" fmla="*/ 1659971 w 1825371"/>
              <a:gd name="connsiteY19-1678" fmla="*/ 2199288 h 4705764"/>
              <a:gd name="connsiteX20-1679" fmla="*/ 1782864 w 1825371"/>
              <a:gd name="connsiteY20-1680" fmla="*/ 2697077 h 4705764"/>
              <a:gd name="connsiteX21-1681" fmla="*/ 1794257 w 1825371"/>
              <a:gd name="connsiteY21-1682" fmla="*/ 2767845 h 4705764"/>
              <a:gd name="connsiteX22-1683" fmla="*/ 1791840 w 1825371"/>
              <a:gd name="connsiteY22-1684" fmla="*/ 2778202 h 4705764"/>
              <a:gd name="connsiteX23-1685" fmla="*/ 1784245 w 1825371"/>
              <a:gd name="connsiteY23-1686" fmla="*/ 2770607 h 4705764"/>
              <a:gd name="connsiteX24-1687" fmla="*/ 1746617 w 1825371"/>
              <a:gd name="connsiteY24-1688" fmla="*/ 2660831 h 4705764"/>
              <a:gd name="connsiteX25-1689" fmla="*/ 1513602 w 1825371"/>
              <a:gd name="connsiteY25-1690" fmla="*/ 1875484 h 4705764"/>
              <a:gd name="connsiteX26-1691" fmla="*/ 1297158 w 1825371"/>
              <a:gd name="connsiteY26-1692" fmla="*/ 1267919 h 4705764"/>
              <a:gd name="connsiteX27-1693" fmla="*/ 1275064 w 1825371"/>
              <a:gd name="connsiteY27-1694" fmla="*/ 1217173 h 4705764"/>
              <a:gd name="connsiteX28-1695" fmla="*/ 1248483 w 1825371"/>
              <a:gd name="connsiteY28-1696" fmla="*/ 1193353 h 4705764"/>
              <a:gd name="connsiteX29-1697" fmla="*/ 1232949 w 1825371"/>
              <a:gd name="connsiteY29-1698" fmla="*/ 1222351 h 4705764"/>
              <a:gd name="connsiteX30-1699" fmla="*/ 1230877 w 1825371"/>
              <a:gd name="connsiteY30-1700" fmla="*/ 1283108 h 4705764"/>
              <a:gd name="connsiteX31-1701" fmla="*/ 1227154 w 1825371"/>
              <a:gd name="connsiteY31-1702" fmla="*/ 4705764 h 4705764"/>
              <a:gd name="connsiteX32-1703" fmla="*/ 998710 w 1825371"/>
              <a:gd name="connsiteY32-1704" fmla="*/ 4695715 h 4705764"/>
              <a:gd name="connsiteX33-1705" fmla="*/ 1125245 w 1825371"/>
              <a:gd name="connsiteY33-1706" fmla="*/ 1293464 h 4705764"/>
              <a:gd name="connsiteX34-1707" fmla="*/ 1096247 w 1825371"/>
              <a:gd name="connsiteY34-1708" fmla="*/ 1270681 h 4705764"/>
              <a:gd name="connsiteX35-1709" fmla="*/ 984400 w 1825371"/>
              <a:gd name="connsiteY35-1710" fmla="*/ 1242374 h 4705764"/>
              <a:gd name="connsiteX36-1711" fmla="*/ 977149 w 1825371"/>
              <a:gd name="connsiteY36-1712" fmla="*/ 1225458 h 4705764"/>
              <a:gd name="connsiteX37-1713" fmla="*/ 983019 w 1825371"/>
              <a:gd name="connsiteY37-1714" fmla="*/ 1189902 h 4705764"/>
              <a:gd name="connsiteX38-1715" fmla="*/ 1016158 w 1825371"/>
              <a:gd name="connsiteY38-1716" fmla="*/ 1097041 h 4705764"/>
              <a:gd name="connsiteX39-1717" fmla="*/ 1055513 w 1825371"/>
              <a:gd name="connsiteY39-1718" fmla="*/ 1078055 h 4705764"/>
              <a:gd name="connsiteX40-1719" fmla="*/ 1097628 w 1825371"/>
              <a:gd name="connsiteY40-1720" fmla="*/ 1104290 h 4705764"/>
              <a:gd name="connsiteX41-1721" fmla="*/ 1115579 w 1825371"/>
              <a:gd name="connsiteY41-1722" fmla="*/ 1107743 h 4705764"/>
              <a:gd name="connsiteX42-1723" fmla="*/ 1177026 w 1825371"/>
              <a:gd name="connsiteY42-1724" fmla="*/ 1087375 h 4705764"/>
              <a:gd name="connsiteX43-1725" fmla="*/ 1179787 w 1825371"/>
              <a:gd name="connsiteY43-1726" fmla="*/ 1073913 h 4705764"/>
              <a:gd name="connsiteX44-1727" fmla="*/ 1135255 w 1825371"/>
              <a:gd name="connsiteY44-1728" fmla="*/ 1041117 h 4705764"/>
              <a:gd name="connsiteX45-1729" fmla="*/ 939868 w 1825371"/>
              <a:gd name="connsiteY45-1730" fmla="*/ 883702 h 4705764"/>
              <a:gd name="connsiteX46-1731" fmla="*/ 549783 w 1825371"/>
              <a:gd name="connsiteY46-1732" fmla="*/ 496379 h 4705764"/>
              <a:gd name="connsiteX47-1733" fmla="*/ 40947 w 1825371"/>
              <a:gd name="connsiteY47-1734" fmla="*/ 48990 h 4705764"/>
              <a:gd name="connsiteX48-1735" fmla="*/ 5735 w 1825371"/>
              <a:gd name="connsiteY48-1736" fmla="*/ 17231 h 4705764"/>
              <a:gd name="connsiteX49-1737" fmla="*/ 902 w 1825371"/>
              <a:gd name="connsiteY49-1738" fmla="*/ 4114 h 4705764"/>
              <a:gd name="connsiteX50-1739" fmla="*/ 15747 w 1825371"/>
              <a:gd name="connsiteY50-1740" fmla="*/ 1352 h 4705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Freeform: Shape 4"/>
          <p:cNvSpPr/>
          <p:nvPr userDrawn="1"/>
        </p:nvSpPr>
        <p:spPr>
          <a:xfrm>
            <a:off x="1394131" y="5094016"/>
            <a:ext cx="698917" cy="1801790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-1" fmla="*/ 15747 w 1825371"/>
              <a:gd name="connsiteY0-2" fmla="*/ 1352 h 4705763"/>
              <a:gd name="connsiteX1-3" fmla="*/ 83062 w 1825371"/>
              <a:gd name="connsiteY1-4" fmla="*/ 34837 h 4705763"/>
              <a:gd name="connsiteX2-5" fmla="*/ 961270 w 1825371"/>
              <a:gd name="connsiteY2-6" fmla="*/ 755975 h 4705763"/>
              <a:gd name="connsiteX3-7" fmla="*/ 1239162 w 1825371"/>
              <a:gd name="connsiteY3-8" fmla="*/ 1001764 h 4705763"/>
              <a:gd name="connsiteX4-9" fmla="*/ 1276445 w 1825371"/>
              <a:gd name="connsiteY4-10" fmla="*/ 1025928 h 4705763"/>
              <a:gd name="connsiteX5-11" fmla="*/ 1316489 w 1825371"/>
              <a:gd name="connsiteY5-12" fmla="*/ 1009704 h 4705763"/>
              <a:gd name="connsiteX6-13" fmla="*/ 1345141 w 1825371"/>
              <a:gd name="connsiteY6-14" fmla="*/ 948602 h 4705763"/>
              <a:gd name="connsiteX7-15" fmla="*/ 1407624 w 1825371"/>
              <a:gd name="connsiteY7-16" fmla="*/ 869894 h 4705763"/>
              <a:gd name="connsiteX8-17" fmla="*/ 1749379 w 1825371"/>
              <a:gd name="connsiteY8-18" fmla="*/ 590967 h 4705763"/>
              <a:gd name="connsiteX9-19" fmla="*/ 1808066 w 1825371"/>
              <a:gd name="connsiteY9-20" fmla="*/ 545399 h 4705763"/>
              <a:gd name="connsiteX10-21" fmla="*/ 1825326 w 1825371"/>
              <a:gd name="connsiteY10-22" fmla="*/ 554375 h 4705763"/>
              <a:gd name="connsiteX11-23" fmla="*/ 1811172 w 1825371"/>
              <a:gd name="connsiteY11-24" fmla="*/ 590277 h 4705763"/>
              <a:gd name="connsiteX12-25" fmla="*/ 1721073 w 1825371"/>
              <a:gd name="connsiteY12-26" fmla="*/ 698326 h 4705763"/>
              <a:gd name="connsiteX13-27" fmla="*/ 1385877 w 1825371"/>
              <a:gd name="connsiteY13-28" fmla="*/ 1068389 h 4705763"/>
              <a:gd name="connsiteX14-29" fmla="*/ 1376211 w 1825371"/>
              <a:gd name="connsiteY14-30" fmla="*/ 1098421 h 4705763"/>
              <a:gd name="connsiteX15-31" fmla="*/ 1361366 w 1825371"/>
              <a:gd name="connsiteY15-32" fmla="*/ 1135359 h 4705763"/>
              <a:gd name="connsiteX16-33" fmla="*/ 1355153 w 1825371"/>
              <a:gd name="connsiteY16-34" fmla="*/ 1169879 h 4705763"/>
              <a:gd name="connsiteX17-35" fmla="*/ 1409696 w 1825371"/>
              <a:gd name="connsiteY17-36" fmla="*/ 1384253 h 4705763"/>
              <a:gd name="connsiteX18-37" fmla="*/ 1524994 w 1825371"/>
              <a:gd name="connsiteY18-38" fmla="*/ 1739817 h 4705763"/>
              <a:gd name="connsiteX19-39" fmla="*/ 1659971 w 1825371"/>
              <a:gd name="connsiteY19-40" fmla="*/ 2199288 h 4705763"/>
              <a:gd name="connsiteX20-41" fmla="*/ 1782864 w 1825371"/>
              <a:gd name="connsiteY20-42" fmla="*/ 2697077 h 4705763"/>
              <a:gd name="connsiteX21-43" fmla="*/ 1794257 w 1825371"/>
              <a:gd name="connsiteY21-44" fmla="*/ 2767845 h 4705763"/>
              <a:gd name="connsiteX22-45" fmla="*/ 1791840 w 1825371"/>
              <a:gd name="connsiteY22-46" fmla="*/ 2778202 h 4705763"/>
              <a:gd name="connsiteX23-47" fmla="*/ 1784245 w 1825371"/>
              <a:gd name="connsiteY23-48" fmla="*/ 2770607 h 4705763"/>
              <a:gd name="connsiteX24-49" fmla="*/ 1746617 w 1825371"/>
              <a:gd name="connsiteY24-50" fmla="*/ 2660831 h 4705763"/>
              <a:gd name="connsiteX25-51" fmla="*/ 1513602 w 1825371"/>
              <a:gd name="connsiteY25-52" fmla="*/ 1875484 h 4705763"/>
              <a:gd name="connsiteX26-53" fmla="*/ 1297158 w 1825371"/>
              <a:gd name="connsiteY26-54" fmla="*/ 1267919 h 4705763"/>
              <a:gd name="connsiteX27-55" fmla="*/ 1275064 w 1825371"/>
              <a:gd name="connsiteY27-56" fmla="*/ 1217173 h 4705763"/>
              <a:gd name="connsiteX28-57" fmla="*/ 1248483 w 1825371"/>
              <a:gd name="connsiteY28-58" fmla="*/ 1193353 h 4705763"/>
              <a:gd name="connsiteX29-59" fmla="*/ 1232949 w 1825371"/>
              <a:gd name="connsiteY29-60" fmla="*/ 1222351 h 4705763"/>
              <a:gd name="connsiteX30-61" fmla="*/ 1230877 w 1825371"/>
              <a:gd name="connsiteY30-62" fmla="*/ 1283108 h 4705763"/>
              <a:gd name="connsiteX31-63" fmla="*/ 1243305 w 1825371"/>
              <a:gd name="connsiteY31-64" fmla="*/ 1522336 h 4705763"/>
              <a:gd name="connsiteX32-65" fmla="*/ 1261256 w 1825371"/>
              <a:gd name="connsiteY32-66" fmla="*/ 1854772 h 4705763"/>
              <a:gd name="connsiteX33-67" fmla="*/ 1272647 w 1825371"/>
              <a:gd name="connsiteY33-68" fmla="*/ 2086061 h 4705763"/>
              <a:gd name="connsiteX34-69" fmla="*/ 1288528 w 1825371"/>
              <a:gd name="connsiteY34-70" fmla="*/ 2674639 h 4705763"/>
              <a:gd name="connsiteX35-71" fmla="*/ 1297493 w 1825371"/>
              <a:gd name="connsiteY35-72" fmla="*/ 3047785 h 4705763"/>
              <a:gd name="connsiteX36-73" fmla="*/ 938419 w 1825371"/>
              <a:gd name="connsiteY36-74" fmla="*/ 4705763 h 4705763"/>
              <a:gd name="connsiteX37-75" fmla="*/ 1053441 w 1825371"/>
              <a:gd name="connsiteY37-76" fmla="*/ 2920082 h 4705763"/>
              <a:gd name="connsiteX38-77" fmla="*/ 1066213 w 1825371"/>
              <a:gd name="connsiteY38-78" fmla="*/ 2573839 h 4705763"/>
              <a:gd name="connsiteX39-79" fmla="*/ 1077951 w 1825371"/>
              <a:gd name="connsiteY39-80" fmla="*/ 2236916 h 4705763"/>
              <a:gd name="connsiteX40-81" fmla="*/ 1093485 w 1825371"/>
              <a:gd name="connsiteY40-82" fmla="*/ 1882733 h 4705763"/>
              <a:gd name="connsiteX41-83" fmla="*/ 1107983 w 1825371"/>
              <a:gd name="connsiteY41-84" fmla="*/ 1608293 h 4705763"/>
              <a:gd name="connsiteX42-85" fmla="*/ 1125245 w 1825371"/>
              <a:gd name="connsiteY42-86" fmla="*/ 1293464 h 4705763"/>
              <a:gd name="connsiteX43-87" fmla="*/ 1096247 w 1825371"/>
              <a:gd name="connsiteY43-88" fmla="*/ 1270681 h 4705763"/>
              <a:gd name="connsiteX44-89" fmla="*/ 984400 w 1825371"/>
              <a:gd name="connsiteY44-90" fmla="*/ 1242374 h 4705763"/>
              <a:gd name="connsiteX45-91" fmla="*/ 977149 w 1825371"/>
              <a:gd name="connsiteY45-92" fmla="*/ 1225458 h 4705763"/>
              <a:gd name="connsiteX46-93" fmla="*/ 983019 w 1825371"/>
              <a:gd name="connsiteY46-94" fmla="*/ 1189902 h 4705763"/>
              <a:gd name="connsiteX47-95" fmla="*/ 1016158 w 1825371"/>
              <a:gd name="connsiteY47-96" fmla="*/ 1097041 h 4705763"/>
              <a:gd name="connsiteX48-97" fmla="*/ 1055513 w 1825371"/>
              <a:gd name="connsiteY48-98" fmla="*/ 1078055 h 4705763"/>
              <a:gd name="connsiteX49-99" fmla="*/ 1097628 w 1825371"/>
              <a:gd name="connsiteY49-100" fmla="*/ 1104290 h 4705763"/>
              <a:gd name="connsiteX50-101" fmla="*/ 1115579 w 1825371"/>
              <a:gd name="connsiteY50-102" fmla="*/ 1107743 h 4705763"/>
              <a:gd name="connsiteX51-103" fmla="*/ 1177026 w 1825371"/>
              <a:gd name="connsiteY51-104" fmla="*/ 1087375 h 4705763"/>
              <a:gd name="connsiteX52-105" fmla="*/ 1179787 w 1825371"/>
              <a:gd name="connsiteY52-106" fmla="*/ 1073913 h 4705763"/>
              <a:gd name="connsiteX53-107" fmla="*/ 1135255 w 1825371"/>
              <a:gd name="connsiteY53-108" fmla="*/ 1041117 h 4705763"/>
              <a:gd name="connsiteX54-109" fmla="*/ 939868 w 1825371"/>
              <a:gd name="connsiteY54-110" fmla="*/ 883702 h 4705763"/>
              <a:gd name="connsiteX55-111" fmla="*/ 549783 w 1825371"/>
              <a:gd name="connsiteY55-112" fmla="*/ 496379 h 4705763"/>
              <a:gd name="connsiteX56-113" fmla="*/ 40947 w 1825371"/>
              <a:gd name="connsiteY56-114" fmla="*/ 48990 h 4705763"/>
              <a:gd name="connsiteX57-115" fmla="*/ 5735 w 1825371"/>
              <a:gd name="connsiteY57-116" fmla="*/ 17231 h 4705763"/>
              <a:gd name="connsiteX58-117" fmla="*/ 902 w 1825371"/>
              <a:gd name="connsiteY58-118" fmla="*/ 4114 h 4705763"/>
              <a:gd name="connsiteX59-119" fmla="*/ 15747 w 1825371"/>
              <a:gd name="connsiteY59-120" fmla="*/ 1352 h 4705763"/>
              <a:gd name="connsiteX0-121" fmla="*/ 15747 w 1825371"/>
              <a:gd name="connsiteY0-122" fmla="*/ 1352 h 4705763"/>
              <a:gd name="connsiteX1-123" fmla="*/ 83062 w 1825371"/>
              <a:gd name="connsiteY1-124" fmla="*/ 34837 h 4705763"/>
              <a:gd name="connsiteX2-125" fmla="*/ 961270 w 1825371"/>
              <a:gd name="connsiteY2-126" fmla="*/ 755975 h 4705763"/>
              <a:gd name="connsiteX3-127" fmla="*/ 1239162 w 1825371"/>
              <a:gd name="connsiteY3-128" fmla="*/ 1001764 h 4705763"/>
              <a:gd name="connsiteX4-129" fmla="*/ 1276445 w 1825371"/>
              <a:gd name="connsiteY4-130" fmla="*/ 1025928 h 4705763"/>
              <a:gd name="connsiteX5-131" fmla="*/ 1316489 w 1825371"/>
              <a:gd name="connsiteY5-132" fmla="*/ 1009704 h 4705763"/>
              <a:gd name="connsiteX6-133" fmla="*/ 1345141 w 1825371"/>
              <a:gd name="connsiteY6-134" fmla="*/ 948602 h 4705763"/>
              <a:gd name="connsiteX7-135" fmla="*/ 1407624 w 1825371"/>
              <a:gd name="connsiteY7-136" fmla="*/ 869894 h 4705763"/>
              <a:gd name="connsiteX8-137" fmla="*/ 1749379 w 1825371"/>
              <a:gd name="connsiteY8-138" fmla="*/ 590967 h 4705763"/>
              <a:gd name="connsiteX9-139" fmla="*/ 1808066 w 1825371"/>
              <a:gd name="connsiteY9-140" fmla="*/ 545399 h 4705763"/>
              <a:gd name="connsiteX10-141" fmla="*/ 1825326 w 1825371"/>
              <a:gd name="connsiteY10-142" fmla="*/ 554375 h 4705763"/>
              <a:gd name="connsiteX11-143" fmla="*/ 1811172 w 1825371"/>
              <a:gd name="connsiteY11-144" fmla="*/ 590277 h 4705763"/>
              <a:gd name="connsiteX12-145" fmla="*/ 1721073 w 1825371"/>
              <a:gd name="connsiteY12-146" fmla="*/ 698326 h 4705763"/>
              <a:gd name="connsiteX13-147" fmla="*/ 1385877 w 1825371"/>
              <a:gd name="connsiteY13-148" fmla="*/ 1068389 h 4705763"/>
              <a:gd name="connsiteX14-149" fmla="*/ 1376211 w 1825371"/>
              <a:gd name="connsiteY14-150" fmla="*/ 1098421 h 4705763"/>
              <a:gd name="connsiteX15-151" fmla="*/ 1361366 w 1825371"/>
              <a:gd name="connsiteY15-152" fmla="*/ 1135359 h 4705763"/>
              <a:gd name="connsiteX16-153" fmla="*/ 1355153 w 1825371"/>
              <a:gd name="connsiteY16-154" fmla="*/ 1169879 h 4705763"/>
              <a:gd name="connsiteX17-155" fmla="*/ 1409696 w 1825371"/>
              <a:gd name="connsiteY17-156" fmla="*/ 1384253 h 4705763"/>
              <a:gd name="connsiteX18-157" fmla="*/ 1524994 w 1825371"/>
              <a:gd name="connsiteY18-158" fmla="*/ 1739817 h 4705763"/>
              <a:gd name="connsiteX19-159" fmla="*/ 1659971 w 1825371"/>
              <a:gd name="connsiteY19-160" fmla="*/ 2199288 h 4705763"/>
              <a:gd name="connsiteX20-161" fmla="*/ 1782864 w 1825371"/>
              <a:gd name="connsiteY20-162" fmla="*/ 2697077 h 4705763"/>
              <a:gd name="connsiteX21-163" fmla="*/ 1794257 w 1825371"/>
              <a:gd name="connsiteY21-164" fmla="*/ 2767845 h 4705763"/>
              <a:gd name="connsiteX22-165" fmla="*/ 1791840 w 1825371"/>
              <a:gd name="connsiteY22-166" fmla="*/ 2778202 h 4705763"/>
              <a:gd name="connsiteX23-167" fmla="*/ 1784245 w 1825371"/>
              <a:gd name="connsiteY23-168" fmla="*/ 2770607 h 4705763"/>
              <a:gd name="connsiteX24-169" fmla="*/ 1746617 w 1825371"/>
              <a:gd name="connsiteY24-170" fmla="*/ 2660831 h 4705763"/>
              <a:gd name="connsiteX25-171" fmla="*/ 1513602 w 1825371"/>
              <a:gd name="connsiteY25-172" fmla="*/ 1875484 h 4705763"/>
              <a:gd name="connsiteX26-173" fmla="*/ 1297158 w 1825371"/>
              <a:gd name="connsiteY26-174" fmla="*/ 1267919 h 4705763"/>
              <a:gd name="connsiteX27-175" fmla="*/ 1275064 w 1825371"/>
              <a:gd name="connsiteY27-176" fmla="*/ 1217173 h 4705763"/>
              <a:gd name="connsiteX28-177" fmla="*/ 1248483 w 1825371"/>
              <a:gd name="connsiteY28-178" fmla="*/ 1193353 h 4705763"/>
              <a:gd name="connsiteX29-179" fmla="*/ 1232949 w 1825371"/>
              <a:gd name="connsiteY29-180" fmla="*/ 1222351 h 4705763"/>
              <a:gd name="connsiteX30-181" fmla="*/ 1230877 w 1825371"/>
              <a:gd name="connsiteY30-182" fmla="*/ 1283108 h 4705763"/>
              <a:gd name="connsiteX31-183" fmla="*/ 1243305 w 1825371"/>
              <a:gd name="connsiteY31-184" fmla="*/ 1522336 h 4705763"/>
              <a:gd name="connsiteX32-185" fmla="*/ 1261256 w 1825371"/>
              <a:gd name="connsiteY32-186" fmla="*/ 1854772 h 4705763"/>
              <a:gd name="connsiteX33-187" fmla="*/ 1272647 w 1825371"/>
              <a:gd name="connsiteY33-188" fmla="*/ 2086061 h 4705763"/>
              <a:gd name="connsiteX34-189" fmla="*/ 1288528 w 1825371"/>
              <a:gd name="connsiteY34-190" fmla="*/ 2674639 h 4705763"/>
              <a:gd name="connsiteX35-191" fmla="*/ 1297493 w 1825371"/>
              <a:gd name="connsiteY35-192" fmla="*/ 4685667 h 4705763"/>
              <a:gd name="connsiteX36-193" fmla="*/ 938419 w 1825371"/>
              <a:gd name="connsiteY36-194" fmla="*/ 4705763 h 4705763"/>
              <a:gd name="connsiteX37-195" fmla="*/ 1053441 w 1825371"/>
              <a:gd name="connsiteY37-196" fmla="*/ 2920082 h 4705763"/>
              <a:gd name="connsiteX38-197" fmla="*/ 1066213 w 1825371"/>
              <a:gd name="connsiteY38-198" fmla="*/ 2573839 h 4705763"/>
              <a:gd name="connsiteX39-199" fmla="*/ 1077951 w 1825371"/>
              <a:gd name="connsiteY39-200" fmla="*/ 2236916 h 4705763"/>
              <a:gd name="connsiteX40-201" fmla="*/ 1093485 w 1825371"/>
              <a:gd name="connsiteY40-202" fmla="*/ 1882733 h 4705763"/>
              <a:gd name="connsiteX41-203" fmla="*/ 1107983 w 1825371"/>
              <a:gd name="connsiteY41-204" fmla="*/ 1608293 h 4705763"/>
              <a:gd name="connsiteX42-205" fmla="*/ 1125245 w 1825371"/>
              <a:gd name="connsiteY42-206" fmla="*/ 1293464 h 4705763"/>
              <a:gd name="connsiteX43-207" fmla="*/ 1096247 w 1825371"/>
              <a:gd name="connsiteY43-208" fmla="*/ 1270681 h 4705763"/>
              <a:gd name="connsiteX44-209" fmla="*/ 984400 w 1825371"/>
              <a:gd name="connsiteY44-210" fmla="*/ 1242374 h 4705763"/>
              <a:gd name="connsiteX45-211" fmla="*/ 977149 w 1825371"/>
              <a:gd name="connsiteY45-212" fmla="*/ 1225458 h 4705763"/>
              <a:gd name="connsiteX46-213" fmla="*/ 983019 w 1825371"/>
              <a:gd name="connsiteY46-214" fmla="*/ 1189902 h 4705763"/>
              <a:gd name="connsiteX47-215" fmla="*/ 1016158 w 1825371"/>
              <a:gd name="connsiteY47-216" fmla="*/ 1097041 h 4705763"/>
              <a:gd name="connsiteX48-217" fmla="*/ 1055513 w 1825371"/>
              <a:gd name="connsiteY48-218" fmla="*/ 1078055 h 4705763"/>
              <a:gd name="connsiteX49-219" fmla="*/ 1097628 w 1825371"/>
              <a:gd name="connsiteY49-220" fmla="*/ 1104290 h 4705763"/>
              <a:gd name="connsiteX50-221" fmla="*/ 1115579 w 1825371"/>
              <a:gd name="connsiteY50-222" fmla="*/ 1107743 h 4705763"/>
              <a:gd name="connsiteX51-223" fmla="*/ 1177026 w 1825371"/>
              <a:gd name="connsiteY51-224" fmla="*/ 1087375 h 4705763"/>
              <a:gd name="connsiteX52-225" fmla="*/ 1179787 w 1825371"/>
              <a:gd name="connsiteY52-226" fmla="*/ 1073913 h 4705763"/>
              <a:gd name="connsiteX53-227" fmla="*/ 1135255 w 1825371"/>
              <a:gd name="connsiteY53-228" fmla="*/ 1041117 h 4705763"/>
              <a:gd name="connsiteX54-229" fmla="*/ 939868 w 1825371"/>
              <a:gd name="connsiteY54-230" fmla="*/ 883702 h 4705763"/>
              <a:gd name="connsiteX55-231" fmla="*/ 549783 w 1825371"/>
              <a:gd name="connsiteY55-232" fmla="*/ 496379 h 4705763"/>
              <a:gd name="connsiteX56-233" fmla="*/ 40947 w 1825371"/>
              <a:gd name="connsiteY56-234" fmla="*/ 48990 h 4705763"/>
              <a:gd name="connsiteX57-235" fmla="*/ 5735 w 1825371"/>
              <a:gd name="connsiteY57-236" fmla="*/ 17231 h 4705763"/>
              <a:gd name="connsiteX58-237" fmla="*/ 902 w 1825371"/>
              <a:gd name="connsiteY58-238" fmla="*/ 4114 h 4705763"/>
              <a:gd name="connsiteX59-239" fmla="*/ 15747 w 1825371"/>
              <a:gd name="connsiteY59-240" fmla="*/ 1352 h 4705763"/>
              <a:gd name="connsiteX0-241" fmla="*/ 15747 w 1825371"/>
              <a:gd name="connsiteY0-242" fmla="*/ 1352 h 4705763"/>
              <a:gd name="connsiteX1-243" fmla="*/ 83062 w 1825371"/>
              <a:gd name="connsiteY1-244" fmla="*/ 34837 h 4705763"/>
              <a:gd name="connsiteX2-245" fmla="*/ 961270 w 1825371"/>
              <a:gd name="connsiteY2-246" fmla="*/ 755975 h 4705763"/>
              <a:gd name="connsiteX3-247" fmla="*/ 1239162 w 1825371"/>
              <a:gd name="connsiteY3-248" fmla="*/ 1001764 h 4705763"/>
              <a:gd name="connsiteX4-249" fmla="*/ 1276445 w 1825371"/>
              <a:gd name="connsiteY4-250" fmla="*/ 1025928 h 4705763"/>
              <a:gd name="connsiteX5-251" fmla="*/ 1316489 w 1825371"/>
              <a:gd name="connsiteY5-252" fmla="*/ 1009704 h 4705763"/>
              <a:gd name="connsiteX6-253" fmla="*/ 1345141 w 1825371"/>
              <a:gd name="connsiteY6-254" fmla="*/ 948602 h 4705763"/>
              <a:gd name="connsiteX7-255" fmla="*/ 1407624 w 1825371"/>
              <a:gd name="connsiteY7-256" fmla="*/ 869894 h 4705763"/>
              <a:gd name="connsiteX8-257" fmla="*/ 1749379 w 1825371"/>
              <a:gd name="connsiteY8-258" fmla="*/ 590967 h 4705763"/>
              <a:gd name="connsiteX9-259" fmla="*/ 1808066 w 1825371"/>
              <a:gd name="connsiteY9-260" fmla="*/ 545399 h 4705763"/>
              <a:gd name="connsiteX10-261" fmla="*/ 1825326 w 1825371"/>
              <a:gd name="connsiteY10-262" fmla="*/ 554375 h 4705763"/>
              <a:gd name="connsiteX11-263" fmla="*/ 1811172 w 1825371"/>
              <a:gd name="connsiteY11-264" fmla="*/ 590277 h 4705763"/>
              <a:gd name="connsiteX12-265" fmla="*/ 1721073 w 1825371"/>
              <a:gd name="connsiteY12-266" fmla="*/ 698326 h 4705763"/>
              <a:gd name="connsiteX13-267" fmla="*/ 1385877 w 1825371"/>
              <a:gd name="connsiteY13-268" fmla="*/ 1068389 h 4705763"/>
              <a:gd name="connsiteX14-269" fmla="*/ 1376211 w 1825371"/>
              <a:gd name="connsiteY14-270" fmla="*/ 1098421 h 4705763"/>
              <a:gd name="connsiteX15-271" fmla="*/ 1361366 w 1825371"/>
              <a:gd name="connsiteY15-272" fmla="*/ 1135359 h 4705763"/>
              <a:gd name="connsiteX16-273" fmla="*/ 1355153 w 1825371"/>
              <a:gd name="connsiteY16-274" fmla="*/ 1169879 h 4705763"/>
              <a:gd name="connsiteX17-275" fmla="*/ 1409696 w 1825371"/>
              <a:gd name="connsiteY17-276" fmla="*/ 1384253 h 4705763"/>
              <a:gd name="connsiteX18-277" fmla="*/ 1524994 w 1825371"/>
              <a:gd name="connsiteY18-278" fmla="*/ 1739817 h 4705763"/>
              <a:gd name="connsiteX19-279" fmla="*/ 1659971 w 1825371"/>
              <a:gd name="connsiteY19-280" fmla="*/ 2199288 h 4705763"/>
              <a:gd name="connsiteX20-281" fmla="*/ 1782864 w 1825371"/>
              <a:gd name="connsiteY20-282" fmla="*/ 2697077 h 4705763"/>
              <a:gd name="connsiteX21-283" fmla="*/ 1794257 w 1825371"/>
              <a:gd name="connsiteY21-284" fmla="*/ 2767845 h 4705763"/>
              <a:gd name="connsiteX22-285" fmla="*/ 1791840 w 1825371"/>
              <a:gd name="connsiteY22-286" fmla="*/ 2778202 h 4705763"/>
              <a:gd name="connsiteX23-287" fmla="*/ 1784245 w 1825371"/>
              <a:gd name="connsiteY23-288" fmla="*/ 2770607 h 4705763"/>
              <a:gd name="connsiteX24-289" fmla="*/ 1746617 w 1825371"/>
              <a:gd name="connsiteY24-290" fmla="*/ 2660831 h 4705763"/>
              <a:gd name="connsiteX25-291" fmla="*/ 1513602 w 1825371"/>
              <a:gd name="connsiteY25-292" fmla="*/ 1875484 h 4705763"/>
              <a:gd name="connsiteX26-293" fmla="*/ 1297158 w 1825371"/>
              <a:gd name="connsiteY26-294" fmla="*/ 1267919 h 4705763"/>
              <a:gd name="connsiteX27-295" fmla="*/ 1275064 w 1825371"/>
              <a:gd name="connsiteY27-296" fmla="*/ 1217173 h 4705763"/>
              <a:gd name="connsiteX28-297" fmla="*/ 1248483 w 1825371"/>
              <a:gd name="connsiteY28-298" fmla="*/ 1193353 h 4705763"/>
              <a:gd name="connsiteX29-299" fmla="*/ 1232949 w 1825371"/>
              <a:gd name="connsiteY29-300" fmla="*/ 1222351 h 4705763"/>
              <a:gd name="connsiteX30-301" fmla="*/ 1230877 w 1825371"/>
              <a:gd name="connsiteY30-302" fmla="*/ 1283108 h 4705763"/>
              <a:gd name="connsiteX31-303" fmla="*/ 1243305 w 1825371"/>
              <a:gd name="connsiteY31-304" fmla="*/ 1522336 h 4705763"/>
              <a:gd name="connsiteX32-305" fmla="*/ 1261256 w 1825371"/>
              <a:gd name="connsiteY32-306" fmla="*/ 1854772 h 4705763"/>
              <a:gd name="connsiteX33-307" fmla="*/ 1272647 w 1825371"/>
              <a:gd name="connsiteY33-308" fmla="*/ 2086061 h 4705763"/>
              <a:gd name="connsiteX34-309" fmla="*/ 1297493 w 1825371"/>
              <a:gd name="connsiteY34-310" fmla="*/ 4685667 h 4705763"/>
              <a:gd name="connsiteX35-311" fmla="*/ 938419 w 1825371"/>
              <a:gd name="connsiteY35-312" fmla="*/ 4705763 h 4705763"/>
              <a:gd name="connsiteX36-313" fmla="*/ 1053441 w 1825371"/>
              <a:gd name="connsiteY36-314" fmla="*/ 2920082 h 4705763"/>
              <a:gd name="connsiteX37-315" fmla="*/ 1066213 w 1825371"/>
              <a:gd name="connsiteY37-316" fmla="*/ 2573839 h 4705763"/>
              <a:gd name="connsiteX38-317" fmla="*/ 1077951 w 1825371"/>
              <a:gd name="connsiteY38-318" fmla="*/ 2236916 h 4705763"/>
              <a:gd name="connsiteX39-319" fmla="*/ 1093485 w 1825371"/>
              <a:gd name="connsiteY39-320" fmla="*/ 1882733 h 4705763"/>
              <a:gd name="connsiteX40-321" fmla="*/ 1107983 w 1825371"/>
              <a:gd name="connsiteY40-322" fmla="*/ 1608293 h 4705763"/>
              <a:gd name="connsiteX41-323" fmla="*/ 1125245 w 1825371"/>
              <a:gd name="connsiteY41-324" fmla="*/ 1293464 h 4705763"/>
              <a:gd name="connsiteX42-325" fmla="*/ 1096247 w 1825371"/>
              <a:gd name="connsiteY42-326" fmla="*/ 1270681 h 4705763"/>
              <a:gd name="connsiteX43-327" fmla="*/ 984400 w 1825371"/>
              <a:gd name="connsiteY43-328" fmla="*/ 1242374 h 4705763"/>
              <a:gd name="connsiteX44-329" fmla="*/ 977149 w 1825371"/>
              <a:gd name="connsiteY44-330" fmla="*/ 1225458 h 4705763"/>
              <a:gd name="connsiteX45-331" fmla="*/ 983019 w 1825371"/>
              <a:gd name="connsiteY45-332" fmla="*/ 1189902 h 4705763"/>
              <a:gd name="connsiteX46-333" fmla="*/ 1016158 w 1825371"/>
              <a:gd name="connsiteY46-334" fmla="*/ 1097041 h 4705763"/>
              <a:gd name="connsiteX47-335" fmla="*/ 1055513 w 1825371"/>
              <a:gd name="connsiteY47-336" fmla="*/ 1078055 h 4705763"/>
              <a:gd name="connsiteX48-337" fmla="*/ 1097628 w 1825371"/>
              <a:gd name="connsiteY48-338" fmla="*/ 1104290 h 4705763"/>
              <a:gd name="connsiteX49-339" fmla="*/ 1115579 w 1825371"/>
              <a:gd name="connsiteY49-340" fmla="*/ 1107743 h 4705763"/>
              <a:gd name="connsiteX50-341" fmla="*/ 1177026 w 1825371"/>
              <a:gd name="connsiteY50-342" fmla="*/ 1087375 h 4705763"/>
              <a:gd name="connsiteX51-343" fmla="*/ 1179787 w 1825371"/>
              <a:gd name="connsiteY51-344" fmla="*/ 1073913 h 4705763"/>
              <a:gd name="connsiteX52-345" fmla="*/ 1135255 w 1825371"/>
              <a:gd name="connsiteY52-346" fmla="*/ 1041117 h 4705763"/>
              <a:gd name="connsiteX53-347" fmla="*/ 939868 w 1825371"/>
              <a:gd name="connsiteY53-348" fmla="*/ 883702 h 4705763"/>
              <a:gd name="connsiteX54-349" fmla="*/ 549783 w 1825371"/>
              <a:gd name="connsiteY54-350" fmla="*/ 496379 h 4705763"/>
              <a:gd name="connsiteX55-351" fmla="*/ 40947 w 1825371"/>
              <a:gd name="connsiteY55-352" fmla="*/ 48990 h 4705763"/>
              <a:gd name="connsiteX56-353" fmla="*/ 5735 w 1825371"/>
              <a:gd name="connsiteY56-354" fmla="*/ 17231 h 4705763"/>
              <a:gd name="connsiteX57-355" fmla="*/ 902 w 1825371"/>
              <a:gd name="connsiteY57-356" fmla="*/ 4114 h 4705763"/>
              <a:gd name="connsiteX58-357" fmla="*/ 15747 w 1825371"/>
              <a:gd name="connsiteY58-358" fmla="*/ 1352 h 4705763"/>
              <a:gd name="connsiteX0-359" fmla="*/ 15747 w 1825371"/>
              <a:gd name="connsiteY0-360" fmla="*/ 1352 h 4705763"/>
              <a:gd name="connsiteX1-361" fmla="*/ 83062 w 1825371"/>
              <a:gd name="connsiteY1-362" fmla="*/ 34837 h 4705763"/>
              <a:gd name="connsiteX2-363" fmla="*/ 961270 w 1825371"/>
              <a:gd name="connsiteY2-364" fmla="*/ 755975 h 4705763"/>
              <a:gd name="connsiteX3-365" fmla="*/ 1239162 w 1825371"/>
              <a:gd name="connsiteY3-366" fmla="*/ 1001764 h 4705763"/>
              <a:gd name="connsiteX4-367" fmla="*/ 1276445 w 1825371"/>
              <a:gd name="connsiteY4-368" fmla="*/ 1025928 h 4705763"/>
              <a:gd name="connsiteX5-369" fmla="*/ 1316489 w 1825371"/>
              <a:gd name="connsiteY5-370" fmla="*/ 1009704 h 4705763"/>
              <a:gd name="connsiteX6-371" fmla="*/ 1345141 w 1825371"/>
              <a:gd name="connsiteY6-372" fmla="*/ 948602 h 4705763"/>
              <a:gd name="connsiteX7-373" fmla="*/ 1407624 w 1825371"/>
              <a:gd name="connsiteY7-374" fmla="*/ 869894 h 4705763"/>
              <a:gd name="connsiteX8-375" fmla="*/ 1749379 w 1825371"/>
              <a:gd name="connsiteY8-376" fmla="*/ 590967 h 4705763"/>
              <a:gd name="connsiteX9-377" fmla="*/ 1808066 w 1825371"/>
              <a:gd name="connsiteY9-378" fmla="*/ 545399 h 4705763"/>
              <a:gd name="connsiteX10-379" fmla="*/ 1825326 w 1825371"/>
              <a:gd name="connsiteY10-380" fmla="*/ 554375 h 4705763"/>
              <a:gd name="connsiteX11-381" fmla="*/ 1811172 w 1825371"/>
              <a:gd name="connsiteY11-382" fmla="*/ 590277 h 4705763"/>
              <a:gd name="connsiteX12-383" fmla="*/ 1721073 w 1825371"/>
              <a:gd name="connsiteY12-384" fmla="*/ 698326 h 4705763"/>
              <a:gd name="connsiteX13-385" fmla="*/ 1385877 w 1825371"/>
              <a:gd name="connsiteY13-386" fmla="*/ 1068389 h 4705763"/>
              <a:gd name="connsiteX14-387" fmla="*/ 1376211 w 1825371"/>
              <a:gd name="connsiteY14-388" fmla="*/ 1098421 h 4705763"/>
              <a:gd name="connsiteX15-389" fmla="*/ 1361366 w 1825371"/>
              <a:gd name="connsiteY15-390" fmla="*/ 1135359 h 4705763"/>
              <a:gd name="connsiteX16-391" fmla="*/ 1355153 w 1825371"/>
              <a:gd name="connsiteY16-392" fmla="*/ 1169879 h 4705763"/>
              <a:gd name="connsiteX17-393" fmla="*/ 1409696 w 1825371"/>
              <a:gd name="connsiteY17-394" fmla="*/ 1384253 h 4705763"/>
              <a:gd name="connsiteX18-395" fmla="*/ 1524994 w 1825371"/>
              <a:gd name="connsiteY18-396" fmla="*/ 1739817 h 4705763"/>
              <a:gd name="connsiteX19-397" fmla="*/ 1659971 w 1825371"/>
              <a:gd name="connsiteY19-398" fmla="*/ 2199288 h 4705763"/>
              <a:gd name="connsiteX20-399" fmla="*/ 1782864 w 1825371"/>
              <a:gd name="connsiteY20-400" fmla="*/ 2697077 h 4705763"/>
              <a:gd name="connsiteX21-401" fmla="*/ 1794257 w 1825371"/>
              <a:gd name="connsiteY21-402" fmla="*/ 2767845 h 4705763"/>
              <a:gd name="connsiteX22-403" fmla="*/ 1791840 w 1825371"/>
              <a:gd name="connsiteY22-404" fmla="*/ 2778202 h 4705763"/>
              <a:gd name="connsiteX23-405" fmla="*/ 1784245 w 1825371"/>
              <a:gd name="connsiteY23-406" fmla="*/ 2770607 h 4705763"/>
              <a:gd name="connsiteX24-407" fmla="*/ 1746617 w 1825371"/>
              <a:gd name="connsiteY24-408" fmla="*/ 2660831 h 4705763"/>
              <a:gd name="connsiteX25-409" fmla="*/ 1513602 w 1825371"/>
              <a:gd name="connsiteY25-410" fmla="*/ 1875484 h 4705763"/>
              <a:gd name="connsiteX26-411" fmla="*/ 1297158 w 1825371"/>
              <a:gd name="connsiteY26-412" fmla="*/ 1267919 h 4705763"/>
              <a:gd name="connsiteX27-413" fmla="*/ 1275064 w 1825371"/>
              <a:gd name="connsiteY27-414" fmla="*/ 1217173 h 4705763"/>
              <a:gd name="connsiteX28-415" fmla="*/ 1248483 w 1825371"/>
              <a:gd name="connsiteY28-416" fmla="*/ 1193353 h 4705763"/>
              <a:gd name="connsiteX29-417" fmla="*/ 1232949 w 1825371"/>
              <a:gd name="connsiteY29-418" fmla="*/ 1222351 h 4705763"/>
              <a:gd name="connsiteX30-419" fmla="*/ 1230877 w 1825371"/>
              <a:gd name="connsiteY30-420" fmla="*/ 1283108 h 4705763"/>
              <a:gd name="connsiteX31-421" fmla="*/ 1243305 w 1825371"/>
              <a:gd name="connsiteY31-422" fmla="*/ 1522336 h 4705763"/>
              <a:gd name="connsiteX32-423" fmla="*/ 1261256 w 1825371"/>
              <a:gd name="connsiteY32-424" fmla="*/ 1854772 h 4705763"/>
              <a:gd name="connsiteX33-425" fmla="*/ 1297493 w 1825371"/>
              <a:gd name="connsiteY33-426" fmla="*/ 4685667 h 4705763"/>
              <a:gd name="connsiteX34-427" fmla="*/ 938419 w 1825371"/>
              <a:gd name="connsiteY34-428" fmla="*/ 4705763 h 4705763"/>
              <a:gd name="connsiteX35-429" fmla="*/ 1053441 w 1825371"/>
              <a:gd name="connsiteY35-430" fmla="*/ 2920082 h 4705763"/>
              <a:gd name="connsiteX36-431" fmla="*/ 1066213 w 1825371"/>
              <a:gd name="connsiteY36-432" fmla="*/ 2573839 h 4705763"/>
              <a:gd name="connsiteX37-433" fmla="*/ 1077951 w 1825371"/>
              <a:gd name="connsiteY37-434" fmla="*/ 2236916 h 4705763"/>
              <a:gd name="connsiteX38-435" fmla="*/ 1093485 w 1825371"/>
              <a:gd name="connsiteY38-436" fmla="*/ 1882733 h 4705763"/>
              <a:gd name="connsiteX39-437" fmla="*/ 1107983 w 1825371"/>
              <a:gd name="connsiteY39-438" fmla="*/ 1608293 h 4705763"/>
              <a:gd name="connsiteX40-439" fmla="*/ 1125245 w 1825371"/>
              <a:gd name="connsiteY40-440" fmla="*/ 1293464 h 4705763"/>
              <a:gd name="connsiteX41-441" fmla="*/ 1096247 w 1825371"/>
              <a:gd name="connsiteY41-442" fmla="*/ 1270681 h 4705763"/>
              <a:gd name="connsiteX42-443" fmla="*/ 984400 w 1825371"/>
              <a:gd name="connsiteY42-444" fmla="*/ 1242374 h 4705763"/>
              <a:gd name="connsiteX43-445" fmla="*/ 977149 w 1825371"/>
              <a:gd name="connsiteY43-446" fmla="*/ 1225458 h 4705763"/>
              <a:gd name="connsiteX44-447" fmla="*/ 983019 w 1825371"/>
              <a:gd name="connsiteY44-448" fmla="*/ 1189902 h 4705763"/>
              <a:gd name="connsiteX45-449" fmla="*/ 1016158 w 1825371"/>
              <a:gd name="connsiteY45-450" fmla="*/ 1097041 h 4705763"/>
              <a:gd name="connsiteX46-451" fmla="*/ 1055513 w 1825371"/>
              <a:gd name="connsiteY46-452" fmla="*/ 1078055 h 4705763"/>
              <a:gd name="connsiteX47-453" fmla="*/ 1097628 w 1825371"/>
              <a:gd name="connsiteY47-454" fmla="*/ 1104290 h 4705763"/>
              <a:gd name="connsiteX48-455" fmla="*/ 1115579 w 1825371"/>
              <a:gd name="connsiteY48-456" fmla="*/ 1107743 h 4705763"/>
              <a:gd name="connsiteX49-457" fmla="*/ 1177026 w 1825371"/>
              <a:gd name="connsiteY49-458" fmla="*/ 1087375 h 4705763"/>
              <a:gd name="connsiteX50-459" fmla="*/ 1179787 w 1825371"/>
              <a:gd name="connsiteY50-460" fmla="*/ 1073913 h 4705763"/>
              <a:gd name="connsiteX51-461" fmla="*/ 1135255 w 1825371"/>
              <a:gd name="connsiteY51-462" fmla="*/ 1041117 h 4705763"/>
              <a:gd name="connsiteX52-463" fmla="*/ 939868 w 1825371"/>
              <a:gd name="connsiteY52-464" fmla="*/ 883702 h 4705763"/>
              <a:gd name="connsiteX53-465" fmla="*/ 549783 w 1825371"/>
              <a:gd name="connsiteY53-466" fmla="*/ 496379 h 4705763"/>
              <a:gd name="connsiteX54-467" fmla="*/ 40947 w 1825371"/>
              <a:gd name="connsiteY54-468" fmla="*/ 48990 h 4705763"/>
              <a:gd name="connsiteX55-469" fmla="*/ 5735 w 1825371"/>
              <a:gd name="connsiteY55-470" fmla="*/ 17231 h 4705763"/>
              <a:gd name="connsiteX56-471" fmla="*/ 902 w 1825371"/>
              <a:gd name="connsiteY56-472" fmla="*/ 4114 h 4705763"/>
              <a:gd name="connsiteX57-473" fmla="*/ 15747 w 1825371"/>
              <a:gd name="connsiteY57-474" fmla="*/ 1352 h 4705763"/>
              <a:gd name="connsiteX0-475" fmla="*/ 15747 w 1825371"/>
              <a:gd name="connsiteY0-476" fmla="*/ 1352 h 4705763"/>
              <a:gd name="connsiteX1-477" fmla="*/ 83062 w 1825371"/>
              <a:gd name="connsiteY1-478" fmla="*/ 34837 h 4705763"/>
              <a:gd name="connsiteX2-479" fmla="*/ 961270 w 1825371"/>
              <a:gd name="connsiteY2-480" fmla="*/ 755975 h 4705763"/>
              <a:gd name="connsiteX3-481" fmla="*/ 1239162 w 1825371"/>
              <a:gd name="connsiteY3-482" fmla="*/ 1001764 h 4705763"/>
              <a:gd name="connsiteX4-483" fmla="*/ 1276445 w 1825371"/>
              <a:gd name="connsiteY4-484" fmla="*/ 1025928 h 4705763"/>
              <a:gd name="connsiteX5-485" fmla="*/ 1316489 w 1825371"/>
              <a:gd name="connsiteY5-486" fmla="*/ 1009704 h 4705763"/>
              <a:gd name="connsiteX6-487" fmla="*/ 1345141 w 1825371"/>
              <a:gd name="connsiteY6-488" fmla="*/ 948602 h 4705763"/>
              <a:gd name="connsiteX7-489" fmla="*/ 1407624 w 1825371"/>
              <a:gd name="connsiteY7-490" fmla="*/ 869894 h 4705763"/>
              <a:gd name="connsiteX8-491" fmla="*/ 1749379 w 1825371"/>
              <a:gd name="connsiteY8-492" fmla="*/ 590967 h 4705763"/>
              <a:gd name="connsiteX9-493" fmla="*/ 1808066 w 1825371"/>
              <a:gd name="connsiteY9-494" fmla="*/ 545399 h 4705763"/>
              <a:gd name="connsiteX10-495" fmla="*/ 1825326 w 1825371"/>
              <a:gd name="connsiteY10-496" fmla="*/ 554375 h 4705763"/>
              <a:gd name="connsiteX11-497" fmla="*/ 1811172 w 1825371"/>
              <a:gd name="connsiteY11-498" fmla="*/ 590277 h 4705763"/>
              <a:gd name="connsiteX12-499" fmla="*/ 1721073 w 1825371"/>
              <a:gd name="connsiteY12-500" fmla="*/ 698326 h 4705763"/>
              <a:gd name="connsiteX13-501" fmla="*/ 1385877 w 1825371"/>
              <a:gd name="connsiteY13-502" fmla="*/ 1068389 h 4705763"/>
              <a:gd name="connsiteX14-503" fmla="*/ 1376211 w 1825371"/>
              <a:gd name="connsiteY14-504" fmla="*/ 1098421 h 4705763"/>
              <a:gd name="connsiteX15-505" fmla="*/ 1361366 w 1825371"/>
              <a:gd name="connsiteY15-506" fmla="*/ 1135359 h 4705763"/>
              <a:gd name="connsiteX16-507" fmla="*/ 1355153 w 1825371"/>
              <a:gd name="connsiteY16-508" fmla="*/ 1169879 h 4705763"/>
              <a:gd name="connsiteX17-509" fmla="*/ 1409696 w 1825371"/>
              <a:gd name="connsiteY17-510" fmla="*/ 1384253 h 4705763"/>
              <a:gd name="connsiteX18-511" fmla="*/ 1524994 w 1825371"/>
              <a:gd name="connsiteY18-512" fmla="*/ 1739817 h 4705763"/>
              <a:gd name="connsiteX19-513" fmla="*/ 1659971 w 1825371"/>
              <a:gd name="connsiteY19-514" fmla="*/ 2199288 h 4705763"/>
              <a:gd name="connsiteX20-515" fmla="*/ 1782864 w 1825371"/>
              <a:gd name="connsiteY20-516" fmla="*/ 2697077 h 4705763"/>
              <a:gd name="connsiteX21-517" fmla="*/ 1794257 w 1825371"/>
              <a:gd name="connsiteY21-518" fmla="*/ 2767845 h 4705763"/>
              <a:gd name="connsiteX22-519" fmla="*/ 1791840 w 1825371"/>
              <a:gd name="connsiteY22-520" fmla="*/ 2778202 h 4705763"/>
              <a:gd name="connsiteX23-521" fmla="*/ 1784245 w 1825371"/>
              <a:gd name="connsiteY23-522" fmla="*/ 2770607 h 4705763"/>
              <a:gd name="connsiteX24-523" fmla="*/ 1746617 w 1825371"/>
              <a:gd name="connsiteY24-524" fmla="*/ 2660831 h 4705763"/>
              <a:gd name="connsiteX25-525" fmla="*/ 1513602 w 1825371"/>
              <a:gd name="connsiteY25-526" fmla="*/ 1875484 h 4705763"/>
              <a:gd name="connsiteX26-527" fmla="*/ 1297158 w 1825371"/>
              <a:gd name="connsiteY26-528" fmla="*/ 1267919 h 4705763"/>
              <a:gd name="connsiteX27-529" fmla="*/ 1275064 w 1825371"/>
              <a:gd name="connsiteY27-530" fmla="*/ 1217173 h 4705763"/>
              <a:gd name="connsiteX28-531" fmla="*/ 1248483 w 1825371"/>
              <a:gd name="connsiteY28-532" fmla="*/ 1193353 h 4705763"/>
              <a:gd name="connsiteX29-533" fmla="*/ 1232949 w 1825371"/>
              <a:gd name="connsiteY29-534" fmla="*/ 1222351 h 4705763"/>
              <a:gd name="connsiteX30-535" fmla="*/ 1230877 w 1825371"/>
              <a:gd name="connsiteY30-536" fmla="*/ 1283108 h 4705763"/>
              <a:gd name="connsiteX31-537" fmla="*/ 1243305 w 1825371"/>
              <a:gd name="connsiteY31-538" fmla="*/ 1522336 h 4705763"/>
              <a:gd name="connsiteX32-539" fmla="*/ 1297493 w 1825371"/>
              <a:gd name="connsiteY32-540" fmla="*/ 4685667 h 4705763"/>
              <a:gd name="connsiteX33-541" fmla="*/ 938419 w 1825371"/>
              <a:gd name="connsiteY33-542" fmla="*/ 4705763 h 4705763"/>
              <a:gd name="connsiteX34-543" fmla="*/ 1053441 w 1825371"/>
              <a:gd name="connsiteY34-544" fmla="*/ 2920082 h 4705763"/>
              <a:gd name="connsiteX35-545" fmla="*/ 1066213 w 1825371"/>
              <a:gd name="connsiteY35-546" fmla="*/ 2573839 h 4705763"/>
              <a:gd name="connsiteX36-547" fmla="*/ 1077951 w 1825371"/>
              <a:gd name="connsiteY36-548" fmla="*/ 2236916 h 4705763"/>
              <a:gd name="connsiteX37-549" fmla="*/ 1093485 w 1825371"/>
              <a:gd name="connsiteY37-550" fmla="*/ 1882733 h 4705763"/>
              <a:gd name="connsiteX38-551" fmla="*/ 1107983 w 1825371"/>
              <a:gd name="connsiteY38-552" fmla="*/ 1608293 h 4705763"/>
              <a:gd name="connsiteX39-553" fmla="*/ 1125245 w 1825371"/>
              <a:gd name="connsiteY39-554" fmla="*/ 1293464 h 4705763"/>
              <a:gd name="connsiteX40-555" fmla="*/ 1096247 w 1825371"/>
              <a:gd name="connsiteY40-556" fmla="*/ 1270681 h 4705763"/>
              <a:gd name="connsiteX41-557" fmla="*/ 984400 w 1825371"/>
              <a:gd name="connsiteY41-558" fmla="*/ 1242374 h 4705763"/>
              <a:gd name="connsiteX42-559" fmla="*/ 977149 w 1825371"/>
              <a:gd name="connsiteY42-560" fmla="*/ 1225458 h 4705763"/>
              <a:gd name="connsiteX43-561" fmla="*/ 983019 w 1825371"/>
              <a:gd name="connsiteY43-562" fmla="*/ 1189902 h 4705763"/>
              <a:gd name="connsiteX44-563" fmla="*/ 1016158 w 1825371"/>
              <a:gd name="connsiteY44-564" fmla="*/ 1097041 h 4705763"/>
              <a:gd name="connsiteX45-565" fmla="*/ 1055513 w 1825371"/>
              <a:gd name="connsiteY45-566" fmla="*/ 1078055 h 4705763"/>
              <a:gd name="connsiteX46-567" fmla="*/ 1097628 w 1825371"/>
              <a:gd name="connsiteY46-568" fmla="*/ 1104290 h 4705763"/>
              <a:gd name="connsiteX47-569" fmla="*/ 1115579 w 1825371"/>
              <a:gd name="connsiteY47-570" fmla="*/ 1107743 h 4705763"/>
              <a:gd name="connsiteX48-571" fmla="*/ 1177026 w 1825371"/>
              <a:gd name="connsiteY48-572" fmla="*/ 1087375 h 4705763"/>
              <a:gd name="connsiteX49-573" fmla="*/ 1179787 w 1825371"/>
              <a:gd name="connsiteY49-574" fmla="*/ 1073913 h 4705763"/>
              <a:gd name="connsiteX50-575" fmla="*/ 1135255 w 1825371"/>
              <a:gd name="connsiteY50-576" fmla="*/ 1041117 h 4705763"/>
              <a:gd name="connsiteX51-577" fmla="*/ 939868 w 1825371"/>
              <a:gd name="connsiteY51-578" fmla="*/ 883702 h 4705763"/>
              <a:gd name="connsiteX52-579" fmla="*/ 549783 w 1825371"/>
              <a:gd name="connsiteY52-580" fmla="*/ 496379 h 4705763"/>
              <a:gd name="connsiteX53-581" fmla="*/ 40947 w 1825371"/>
              <a:gd name="connsiteY53-582" fmla="*/ 48990 h 4705763"/>
              <a:gd name="connsiteX54-583" fmla="*/ 5735 w 1825371"/>
              <a:gd name="connsiteY54-584" fmla="*/ 17231 h 4705763"/>
              <a:gd name="connsiteX55-585" fmla="*/ 902 w 1825371"/>
              <a:gd name="connsiteY55-586" fmla="*/ 4114 h 4705763"/>
              <a:gd name="connsiteX56-587" fmla="*/ 15747 w 1825371"/>
              <a:gd name="connsiteY56-588" fmla="*/ 1352 h 4705763"/>
              <a:gd name="connsiteX0-589" fmla="*/ 15747 w 1825371"/>
              <a:gd name="connsiteY0-590" fmla="*/ 1352 h 4705763"/>
              <a:gd name="connsiteX1-591" fmla="*/ 83062 w 1825371"/>
              <a:gd name="connsiteY1-592" fmla="*/ 34837 h 4705763"/>
              <a:gd name="connsiteX2-593" fmla="*/ 961270 w 1825371"/>
              <a:gd name="connsiteY2-594" fmla="*/ 755975 h 4705763"/>
              <a:gd name="connsiteX3-595" fmla="*/ 1239162 w 1825371"/>
              <a:gd name="connsiteY3-596" fmla="*/ 1001764 h 4705763"/>
              <a:gd name="connsiteX4-597" fmla="*/ 1276445 w 1825371"/>
              <a:gd name="connsiteY4-598" fmla="*/ 1025928 h 4705763"/>
              <a:gd name="connsiteX5-599" fmla="*/ 1316489 w 1825371"/>
              <a:gd name="connsiteY5-600" fmla="*/ 1009704 h 4705763"/>
              <a:gd name="connsiteX6-601" fmla="*/ 1345141 w 1825371"/>
              <a:gd name="connsiteY6-602" fmla="*/ 948602 h 4705763"/>
              <a:gd name="connsiteX7-603" fmla="*/ 1407624 w 1825371"/>
              <a:gd name="connsiteY7-604" fmla="*/ 869894 h 4705763"/>
              <a:gd name="connsiteX8-605" fmla="*/ 1749379 w 1825371"/>
              <a:gd name="connsiteY8-606" fmla="*/ 590967 h 4705763"/>
              <a:gd name="connsiteX9-607" fmla="*/ 1808066 w 1825371"/>
              <a:gd name="connsiteY9-608" fmla="*/ 545399 h 4705763"/>
              <a:gd name="connsiteX10-609" fmla="*/ 1825326 w 1825371"/>
              <a:gd name="connsiteY10-610" fmla="*/ 554375 h 4705763"/>
              <a:gd name="connsiteX11-611" fmla="*/ 1811172 w 1825371"/>
              <a:gd name="connsiteY11-612" fmla="*/ 590277 h 4705763"/>
              <a:gd name="connsiteX12-613" fmla="*/ 1721073 w 1825371"/>
              <a:gd name="connsiteY12-614" fmla="*/ 698326 h 4705763"/>
              <a:gd name="connsiteX13-615" fmla="*/ 1385877 w 1825371"/>
              <a:gd name="connsiteY13-616" fmla="*/ 1068389 h 4705763"/>
              <a:gd name="connsiteX14-617" fmla="*/ 1376211 w 1825371"/>
              <a:gd name="connsiteY14-618" fmla="*/ 1098421 h 4705763"/>
              <a:gd name="connsiteX15-619" fmla="*/ 1361366 w 1825371"/>
              <a:gd name="connsiteY15-620" fmla="*/ 1135359 h 4705763"/>
              <a:gd name="connsiteX16-621" fmla="*/ 1355153 w 1825371"/>
              <a:gd name="connsiteY16-622" fmla="*/ 1169879 h 4705763"/>
              <a:gd name="connsiteX17-623" fmla="*/ 1409696 w 1825371"/>
              <a:gd name="connsiteY17-624" fmla="*/ 1384253 h 4705763"/>
              <a:gd name="connsiteX18-625" fmla="*/ 1524994 w 1825371"/>
              <a:gd name="connsiteY18-626" fmla="*/ 1739817 h 4705763"/>
              <a:gd name="connsiteX19-627" fmla="*/ 1659971 w 1825371"/>
              <a:gd name="connsiteY19-628" fmla="*/ 2199288 h 4705763"/>
              <a:gd name="connsiteX20-629" fmla="*/ 1782864 w 1825371"/>
              <a:gd name="connsiteY20-630" fmla="*/ 2697077 h 4705763"/>
              <a:gd name="connsiteX21-631" fmla="*/ 1794257 w 1825371"/>
              <a:gd name="connsiteY21-632" fmla="*/ 2767845 h 4705763"/>
              <a:gd name="connsiteX22-633" fmla="*/ 1791840 w 1825371"/>
              <a:gd name="connsiteY22-634" fmla="*/ 2778202 h 4705763"/>
              <a:gd name="connsiteX23-635" fmla="*/ 1784245 w 1825371"/>
              <a:gd name="connsiteY23-636" fmla="*/ 2770607 h 4705763"/>
              <a:gd name="connsiteX24-637" fmla="*/ 1746617 w 1825371"/>
              <a:gd name="connsiteY24-638" fmla="*/ 2660831 h 4705763"/>
              <a:gd name="connsiteX25-639" fmla="*/ 1513602 w 1825371"/>
              <a:gd name="connsiteY25-640" fmla="*/ 1875484 h 4705763"/>
              <a:gd name="connsiteX26-641" fmla="*/ 1297158 w 1825371"/>
              <a:gd name="connsiteY26-642" fmla="*/ 1267919 h 4705763"/>
              <a:gd name="connsiteX27-643" fmla="*/ 1275064 w 1825371"/>
              <a:gd name="connsiteY27-644" fmla="*/ 1217173 h 4705763"/>
              <a:gd name="connsiteX28-645" fmla="*/ 1248483 w 1825371"/>
              <a:gd name="connsiteY28-646" fmla="*/ 1193353 h 4705763"/>
              <a:gd name="connsiteX29-647" fmla="*/ 1232949 w 1825371"/>
              <a:gd name="connsiteY29-648" fmla="*/ 1222351 h 4705763"/>
              <a:gd name="connsiteX30-649" fmla="*/ 1230877 w 1825371"/>
              <a:gd name="connsiteY30-650" fmla="*/ 1283108 h 4705763"/>
              <a:gd name="connsiteX31-651" fmla="*/ 1297493 w 1825371"/>
              <a:gd name="connsiteY31-652" fmla="*/ 4685667 h 4705763"/>
              <a:gd name="connsiteX32-653" fmla="*/ 938419 w 1825371"/>
              <a:gd name="connsiteY32-654" fmla="*/ 4705763 h 4705763"/>
              <a:gd name="connsiteX33-655" fmla="*/ 1053441 w 1825371"/>
              <a:gd name="connsiteY33-656" fmla="*/ 2920082 h 4705763"/>
              <a:gd name="connsiteX34-657" fmla="*/ 1066213 w 1825371"/>
              <a:gd name="connsiteY34-658" fmla="*/ 2573839 h 4705763"/>
              <a:gd name="connsiteX35-659" fmla="*/ 1077951 w 1825371"/>
              <a:gd name="connsiteY35-660" fmla="*/ 2236916 h 4705763"/>
              <a:gd name="connsiteX36-661" fmla="*/ 1093485 w 1825371"/>
              <a:gd name="connsiteY36-662" fmla="*/ 1882733 h 4705763"/>
              <a:gd name="connsiteX37-663" fmla="*/ 1107983 w 1825371"/>
              <a:gd name="connsiteY37-664" fmla="*/ 1608293 h 4705763"/>
              <a:gd name="connsiteX38-665" fmla="*/ 1125245 w 1825371"/>
              <a:gd name="connsiteY38-666" fmla="*/ 1293464 h 4705763"/>
              <a:gd name="connsiteX39-667" fmla="*/ 1096247 w 1825371"/>
              <a:gd name="connsiteY39-668" fmla="*/ 1270681 h 4705763"/>
              <a:gd name="connsiteX40-669" fmla="*/ 984400 w 1825371"/>
              <a:gd name="connsiteY40-670" fmla="*/ 1242374 h 4705763"/>
              <a:gd name="connsiteX41-671" fmla="*/ 977149 w 1825371"/>
              <a:gd name="connsiteY41-672" fmla="*/ 1225458 h 4705763"/>
              <a:gd name="connsiteX42-673" fmla="*/ 983019 w 1825371"/>
              <a:gd name="connsiteY42-674" fmla="*/ 1189902 h 4705763"/>
              <a:gd name="connsiteX43-675" fmla="*/ 1016158 w 1825371"/>
              <a:gd name="connsiteY43-676" fmla="*/ 1097041 h 4705763"/>
              <a:gd name="connsiteX44-677" fmla="*/ 1055513 w 1825371"/>
              <a:gd name="connsiteY44-678" fmla="*/ 1078055 h 4705763"/>
              <a:gd name="connsiteX45-679" fmla="*/ 1097628 w 1825371"/>
              <a:gd name="connsiteY45-680" fmla="*/ 1104290 h 4705763"/>
              <a:gd name="connsiteX46-681" fmla="*/ 1115579 w 1825371"/>
              <a:gd name="connsiteY46-682" fmla="*/ 1107743 h 4705763"/>
              <a:gd name="connsiteX47-683" fmla="*/ 1177026 w 1825371"/>
              <a:gd name="connsiteY47-684" fmla="*/ 1087375 h 4705763"/>
              <a:gd name="connsiteX48-685" fmla="*/ 1179787 w 1825371"/>
              <a:gd name="connsiteY48-686" fmla="*/ 1073913 h 4705763"/>
              <a:gd name="connsiteX49-687" fmla="*/ 1135255 w 1825371"/>
              <a:gd name="connsiteY49-688" fmla="*/ 1041117 h 4705763"/>
              <a:gd name="connsiteX50-689" fmla="*/ 939868 w 1825371"/>
              <a:gd name="connsiteY50-690" fmla="*/ 883702 h 4705763"/>
              <a:gd name="connsiteX51-691" fmla="*/ 549783 w 1825371"/>
              <a:gd name="connsiteY51-692" fmla="*/ 496379 h 4705763"/>
              <a:gd name="connsiteX52-693" fmla="*/ 40947 w 1825371"/>
              <a:gd name="connsiteY52-694" fmla="*/ 48990 h 4705763"/>
              <a:gd name="connsiteX53-695" fmla="*/ 5735 w 1825371"/>
              <a:gd name="connsiteY53-696" fmla="*/ 17231 h 4705763"/>
              <a:gd name="connsiteX54-697" fmla="*/ 902 w 1825371"/>
              <a:gd name="connsiteY54-698" fmla="*/ 4114 h 4705763"/>
              <a:gd name="connsiteX55-699" fmla="*/ 15747 w 1825371"/>
              <a:gd name="connsiteY55-700" fmla="*/ 1352 h 4705763"/>
              <a:gd name="connsiteX0-701" fmla="*/ 15747 w 1825371"/>
              <a:gd name="connsiteY0-702" fmla="*/ 1352 h 4705763"/>
              <a:gd name="connsiteX1-703" fmla="*/ 83062 w 1825371"/>
              <a:gd name="connsiteY1-704" fmla="*/ 34837 h 4705763"/>
              <a:gd name="connsiteX2-705" fmla="*/ 961270 w 1825371"/>
              <a:gd name="connsiteY2-706" fmla="*/ 755975 h 4705763"/>
              <a:gd name="connsiteX3-707" fmla="*/ 1239162 w 1825371"/>
              <a:gd name="connsiteY3-708" fmla="*/ 1001764 h 4705763"/>
              <a:gd name="connsiteX4-709" fmla="*/ 1276445 w 1825371"/>
              <a:gd name="connsiteY4-710" fmla="*/ 1025928 h 4705763"/>
              <a:gd name="connsiteX5-711" fmla="*/ 1316489 w 1825371"/>
              <a:gd name="connsiteY5-712" fmla="*/ 1009704 h 4705763"/>
              <a:gd name="connsiteX6-713" fmla="*/ 1345141 w 1825371"/>
              <a:gd name="connsiteY6-714" fmla="*/ 948602 h 4705763"/>
              <a:gd name="connsiteX7-715" fmla="*/ 1407624 w 1825371"/>
              <a:gd name="connsiteY7-716" fmla="*/ 869894 h 4705763"/>
              <a:gd name="connsiteX8-717" fmla="*/ 1749379 w 1825371"/>
              <a:gd name="connsiteY8-718" fmla="*/ 590967 h 4705763"/>
              <a:gd name="connsiteX9-719" fmla="*/ 1808066 w 1825371"/>
              <a:gd name="connsiteY9-720" fmla="*/ 545399 h 4705763"/>
              <a:gd name="connsiteX10-721" fmla="*/ 1825326 w 1825371"/>
              <a:gd name="connsiteY10-722" fmla="*/ 554375 h 4705763"/>
              <a:gd name="connsiteX11-723" fmla="*/ 1811172 w 1825371"/>
              <a:gd name="connsiteY11-724" fmla="*/ 590277 h 4705763"/>
              <a:gd name="connsiteX12-725" fmla="*/ 1721073 w 1825371"/>
              <a:gd name="connsiteY12-726" fmla="*/ 698326 h 4705763"/>
              <a:gd name="connsiteX13-727" fmla="*/ 1385877 w 1825371"/>
              <a:gd name="connsiteY13-728" fmla="*/ 1068389 h 4705763"/>
              <a:gd name="connsiteX14-729" fmla="*/ 1376211 w 1825371"/>
              <a:gd name="connsiteY14-730" fmla="*/ 1098421 h 4705763"/>
              <a:gd name="connsiteX15-731" fmla="*/ 1361366 w 1825371"/>
              <a:gd name="connsiteY15-732" fmla="*/ 1135359 h 4705763"/>
              <a:gd name="connsiteX16-733" fmla="*/ 1355153 w 1825371"/>
              <a:gd name="connsiteY16-734" fmla="*/ 1169879 h 4705763"/>
              <a:gd name="connsiteX17-735" fmla="*/ 1409696 w 1825371"/>
              <a:gd name="connsiteY17-736" fmla="*/ 1384253 h 4705763"/>
              <a:gd name="connsiteX18-737" fmla="*/ 1524994 w 1825371"/>
              <a:gd name="connsiteY18-738" fmla="*/ 1739817 h 4705763"/>
              <a:gd name="connsiteX19-739" fmla="*/ 1659971 w 1825371"/>
              <a:gd name="connsiteY19-740" fmla="*/ 2199288 h 4705763"/>
              <a:gd name="connsiteX20-741" fmla="*/ 1782864 w 1825371"/>
              <a:gd name="connsiteY20-742" fmla="*/ 2697077 h 4705763"/>
              <a:gd name="connsiteX21-743" fmla="*/ 1794257 w 1825371"/>
              <a:gd name="connsiteY21-744" fmla="*/ 2767845 h 4705763"/>
              <a:gd name="connsiteX22-745" fmla="*/ 1791840 w 1825371"/>
              <a:gd name="connsiteY22-746" fmla="*/ 2778202 h 4705763"/>
              <a:gd name="connsiteX23-747" fmla="*/ 1784245 w 1825371"/>
              <a:gd name="connsiteY23-748" fmla="*/ 2770607 h 4705763"/>
              <a:gd name="connsiteX24-749" fmla="*/ 1746617 w 1825371"/>
              <a:gd name="connsiteY24-750" fmla="*/ 2660831 h 4705763"/>
              <a:gd name="connsiteX25-751" fmla="*/ 1513602 w 1825371"/>
              <a:gd name="connsiteY25-752" fmla="*/ 1875484 h 4705763"/>
              <a:gd name="connsiteX26-753" fmla="*/ 1297158 w 1825371"/>
              <a:gd name="connsiteY26-754" fmla="*/ 1267919 h 4705763"/>
              <a:gd name="connsiteX27-755" fmla="*/ 1275064 w 1825371"/>
              <a:gd name="connsiteY27-756" fmla="*/ 1217173 h 4705763"/>
              <a:gd name="connsiteX28-757" fmla="*/ 1248483 w 1825371"/>
              <a:gd name="connsiteY28-758" fmla="*/ 1193353 h 4705763"/>
              <a:gd name="connsiteX29-759" fmla="*/ 1232949 w 1825371"/>
              <a:gd name="connsiteY29-760" fmla="*/ 1222351 h 4705763"/>
              <a:gd name="connsiteX30-761" fmla="*/ 1230877 w 1825371"/>
              <a:gd name="connsiteY30-762" fmla="*/ 1283108 h 4705763"/>
              <a:gd name="connsiteX31-763" fmla="*/ 1297493 w 1825371"/>
              <a:gd name="connsiteY31-764" fmla="*/ 4685667 h 4705763"/>
              <a:gd name="connsiteX32-765" fmla="*/ 938419 w 1825371"/>
              <a:gd name="connsiteY32-766" fmla="*/ 4705763 h 4705763"/>
              <a:gd name="connsiteX33-767" fmla="*/ 1053441 w 1825371"/>
              <a:gd name="connsiteY33-768" fmla="*/ 2920082 h 4705763"/>
              <a:gd name="connsiteX34-769" fmla="*/ 1066213 w 1825371"/>
              <a:gd name="connsiteY34-770" fmla="*/ 2573839 h 4705763"/>
              <a:gd name="connsiteX35-771" fmla="*/ 1077951 w 1825371"/>
              <a:gd name="connsiteY35-772" fmla="*/ 2236916 h 4705763"/>
              <a:gd name="connsiteX36-773" fmla="*/ 1093485 w 1825371"/>
              <a:gd name="connsiteY36-774" fmla="*/ 1882733 h 4705763"/>
              <a:gd name="connsiteX37-775" fmla="*/ 1125245 w 1825371"/>
              <a:gd name="connsiteY37-776" fmla="*/ 1293464 h 4705763"/>
              <a:gd name="connsiteX38-777" fmla="*/ 1096247 w 1825371"/>
              <a:gd name="connsiteY38-778" fmla="*/ 1270681 h 4705763"/>
              <a:gd name="connsiteX39-779" fmla="*/ 984400 w 1825371"/>
              <a:gd name="connsiteY39-780" fmla="*/ 1242374 h 4705763"/>
              <a:gd name="connsiteX40-781" fmla="*/ 977149 w 1825371"/>
              <a:gd name="connsiteY40-782" fmla="*/ 1225458 h 4705763"/>
              <a:gd name="connsiteX41-783" fmla="*/ 983019 w 1825371"/>
              <a:gd name="connsiteY41-784" fmla="*/ 1189902 h 4705763"/>
              <a:gd name="connsiteX42-785" fmla="*/ 1016158 w 1825371"/>
              <a:gd name="connsiteY42-786" fmla="*/ 1097041 h 4705763"/>
              <a:gd name="connsiteX43-787" fmla="*/ 1055513 w 1825371"/>
              <a:gd name="connsiteY43-788" fmla="*/ 1078055 h 4705763"/>
              <a:gd name="connsiteX44-789" fmla="*/ 1097628 w 1825371"/>
              <a:gd name="connsiteY44-790" fmla="*/ 1104290 h 4705763"/>
              <a:gd name="connsiteX45-791" fmla="*/ 1115579 w 1825371"/>
              <a:gd name="connsiteY45-792" fmla="*/ 1107743 h 4705763"/>
              <a:gd name="connsiteX46-793" fmla="*/ 1177026 w 1825371"/>
              <a:gd name="connsiteY46-794" fmla="*/ 1087375 h 4705763"/>
              <a:gd name="connsiteX47-795" fmla="*/ 1179787 w 1825371"/>
              <a:gd name="connsiteY47-796" fmla="*/ 1073913 h 4705763"/>
              <a:gd name="connsiteX48-797" fmla="*/ 1135255 w 1825371"/>
              <a:gd name="connsiteY48-798" fmla="*/ 1041117 h 4705763"/>
              <a:gd name="connsiteX49-799" fmla="*/ 939868 w 1825371"/>
              <a:gd name="connsiteY49-800" fmla="*/ 883702 h 4705763"/>
              <a:gd name="connsiteX50-801" fmla="*/ 549783 w 1825371"/>
              <a:gd name="connsiteY50-802" fmla="*/ 496379 h 4705763"/>
              <a:gd name="connsiteX51-803" fmla="*/ 40947 w 1825371"/>
              <a:gd name="connsiteY51-804" fmla="*/ 48990 h 4705763"/>
              <a:gd name="connsiteX52-805" fmla="*/ 5735 w 1825371"/>
              <a:gd name="connsiteY52-806" fmla="*/ 17231 h 4705763"/>
              <a:gd name="connsiteX53-807" fmla="*/ 902 w 1825371"/>
              <a:gd name="connsiteY53-808" fmla="*/ 4114 h 4705763"/>
              <a:gd name="connsiteX54-809" fmla="*/ 15747 w 1825371"/>
              <a:gd name="connsiteY54-810" fmla="*/ 1352 h 4705763"/>
              <a:gd name="connsiteX0-811" fmla="*/ 15747 w 1825371"/>
              <a:gd name="connsiteY0-812" fmla="*/ 1352 h 4705763"/>
              <a:gd name="connsiteX1-813" fmla="*/ 83062 w 1825371"/>
              <a:gd name="connsiteY1-814" fmla="*/ 34837 h 4705763"/>
              <a:gd name="connsiteX2-815" fmla="*/ 961270 w 1825371"/>
              <a:gd name="connsiteY2-816" fmla="*/ 755975 h 4705763"/>
              <a:gd name="connsiteX3-817" fmla="*/ 1239162 w 1825371"/>
              <a:gd name="connsiteY3-818" fmla="*/ 1001764 h 4705763"/>
              <a:gd name="connsiteX4-819" fmla="*/ 1276445 w 1825371"/>
              <a:gd name="connsiteY4-820" fmla="*/ 1025928 h 4705763"/>
              <a:gd name="connsiteX5-821" fmla="*/ 1316489 w 1825371"/>
              <a:gd name="connsiteY5-822" fmla="*/ 1009704 h 4705763"/>
              <a:gd name="connsiteX6-823" fmla="*/ 1345141 w 1825371"/>
              <a:gd name="connsiteY6-824" fmla="*/ 948602 h 4705763"/>
              <a:gd name="connsiteX7-825" fmla="*/ 1407624 w 1825371"/>
              <a:gd name="connsiteY7-826" fmla="*/ 869894 h 4705763"/>
              <a:gd name="connsiteX8-827" fmla="*/ 1749379 w 1825371"/>
              <a:gd name="connsiteY8-828" fmla="*/ 590967 h 4705763"/>
              <a:gd name="connsiteX9-829" fmla="*/ 1808066 w 1825371"/>
              <a:gd name="connsiteY9-830" fmla="*/ 545399 h 4705763"/>
              <a:gd name="connsiteX10-831" fmla="*/ 1825326 w 1825371"/>
              <a:gd name="connsiteY10-832" fmla="*/ 554375 h 4705763"/>
              <a:gd name="connsiteX11-833" fmla="*/ 1811172 w 1825371"/>
              <a:gd name="connsiteY11-834" fmla="*/ 590277 h 4705763"/>
              <a:gd name="connsiteX12-835" fmla="*/ 1721073 w 1825371"/>
              <a:gd name="connsiteY12-836" fmla="*/ 698326 h 4705763"/>
              <a:gd name="connsiteX13-837" fmla="*/ 1385877 w 1825371"/>
              <a:gd name="connsiteY13-838" fmla="*/ 1068389 h 4705763"/>
              <a:gd name="connsiteX14-839" fmla="*/ 1376211 w 1825371"/>
              <a:gd name="connsiteY14-840" fmla="*/ 1098421 h 4705763"/>
              <a:gd name="connsiteX15-841" fmla="*/ 1361366 w 1825371"/>
              <a:gd name="connsiteY15-842" fmla="*/ 1135359 h 4705763"/>
              <a:gd name="connsiteX16-843" fmla="*/ 1355153 w 1825371"/>
              <a:gd name="connsiteY16-844" fmla="*/ 1169879 h 4705763"/>
              <a:gd name="connsiteX17-845" fmla="*/ 1409696 w 1825371"/>
              <a:gd name="connsiteY17-846" fmla="*/ 1384253 h 4705763"/>
              <a:gd name="connsiteX18-847" fmla="*/ 1524994 w 1825371"/>
              <a:gd name="connsiteY18-848" fmla="*/ 1739817 h 4705763"/>
              <a:gd name="connsiteX19-849" fmla="*/ 1659971 w 1825371"/>
              <a:gd name="connsiteY19-850" fmla="*/ 2199288 h 4705763"/>
              <a:gd name="connsiteX20-851" fmla="*/ 1782864 w 1825371"/>
              <a:gd name="connsiteY20-852" fmla="*/ 2697077 h 4705763"/>
              <a:gd name="connsiteX21-853" fmla="*/ 1794257 w 1825371"/>
              <a:gd name="connsiteY21-854" fmla="*/ 2767845 h 4705763"/>
              <a:gd name="connsiteX22-855" fmla="*/ 1791840 w 1825371"/>
              <a:gd name="connsiteY22-856" fmla="*/ 2778202 h 4705763"/>
              <a:gd name="connsiteX23-857" fmla="*/ 1784245 w 1825371"/>
              <a:gd name="connsiteY23-858" fmla="*/ 2770607 h 4705763"/>
              <a:gd name="connsiteX24-859" fmla="*/ 1746617 w 1825371"/>
              <a:gd name="connsiteY24-860" fmla="*/ 2660831 h 4705763"/>
              <a:gd name="connsiteX25-861" fmla="*/ 1513602 w 1825371"/>
              <a:gd name="connsiteY25-862" fmla="*/ 1875484 h 4705763"/>
              <a:gd name="connsiteX26-863" fmla="*/ 1297158 w 1825371"/>
              <a:gd name="connsiteY26-864" fmla="*/ 1267919 h 4705763"/>
              <a:gd name="connsiteX27-865" fmla="*/ 1275064 w 1825371"/>
              <a:gd name="connsiteY27-866" fmla="*/ 1217173 h 4705763"/>
              <a:gd name="connsiteX28-867" fmla="*/ 1248483 w 1825371"/>
              <a:gd name="connsiteY28-868" fmla="*/ 1193353 h 4705763"/>
              <a:gd name="connsiteX29-869" fmla="*/ 1232949 w 1825371"/>
              <a:gd name="connsiteY29-870" fmla="*/ 1222351 h 4705763"/>
              <a:gd name="connsiteX30-871" fmla="*/ 1230877 w 1825371"/>
              <a:gd name="connsiteY30-872" fmla="*/ 1283108 h 4705763"/>
              <a:gd name="connsiteX31-873" fmla="*/ 1297493 w 1825371"/>
              <a:gd name="connsiteY31-874" fmla="*/ 4685667 h 4705763"/>
              <a:gd name="connsiteX32-875" fmla="*/ 938419 w 1825371"/>
              <a:gd name="connsiteY32-876" fmla="*/ 4705763 h 4705763"/>
              <a:gd name="connsiteX33-877" fmla="*/ 1053441 w 1825371"/>
              <a:gd name="connsiteY33-878" fmla="*/ 2920082 h 4705763"/>
              <a:gd name="connsiteX34-879" fmla="*/ 1066213 w 1825371"/>
              <a:gd name="connsiteY34-880" fmla="*/ 2573839 h 4705763"/>
              <a:gd name="connsiteX35-881" fmla="*/ 1077951 w 1825371"/>
              <a:gd name="connsiteY35-882" fmla="*/ 2236916 h 4705763"/>
              <a:gd name="connsiteX36-883" fmla="*/ 1125245 w 1825371"/>
              <a:gd name="connsiteY36-884" fmla="*/ 1293464 h 4705763"/>
              <a:gd name="connsiteX37-885" fmla="*/ 1096247 w 1825371"/>
              <a:gd name="connsiteY37-886" fmla="*/ 1270681 h 4705763"/>
              <a:gd name="connsiteX38-887" fmla="*/ 984400 w 1825371"/>
              <a:gd name="connsiteY38-888" fmla="*/ 1242374 h 4705763"/>
              <a:gd name="connsiteX39-889" fmla="*/ 977149 w 1825371"/>
              <a:gd name="connsiteY39-890" fmla="*/ 1225458 h 4705763"/>
              <a:gd name="connsiteX40-891" fmla="*/ 983019 w 1825371"/>
              <a:gd name="connsiteY40-892" fmla="*/ 1189902 h 4705763"/>
              <a:gd name="connsiteX41-893" fmla="*/ 1016158 w 1825371"/>
              <a:gd name="connsiteY41-894" fmla="*/ 1097041 h 4705763"/>
              <a:gd name="connsiteX42-895" fmla="*/ 1055513 w 1825371"/>
              <a:gd name="connsiteY42-896" fmla="*/ 1078055 h 4705763"/>
              <a:gd name="connsiteX43-897" fmla="*/ 1097628 w 1825371"/>
              <a:gd name="connsiteY43-898" fmla="*/ 1104290 h 4705763"/>
              <a:gd name="connsiteX44-899" fmla="*/ 1115579 w 1825371"/>
              <a:gd name="connsiteY44-900" fmla="*/ 1107743 h 4705763"/>
              <a:gd name="connsiteX45-901" fmla="*/ 1177026 w 1825371"/>
              <a:gd name="connsiteY45-902" fmla="*/ 1087375 h 4705763"/>
              <a:gd name="connsiteX46-903" fmla="*/ 1179787 w 1825371"/>
              <a:gd name="connsiteY46-904" fmla="*/ 1073913 h 4705763"/>
              <a:gd name="connsiteX47-905" fmla="*/ 1135255 w 1825371"/>
              <a:gd name="connsiteY47-906" fmla="*/ 1041117 h 4705763"/>
              <a:gd name="connsiteX48-907" fmla="*/ 939868 w 1825371"/>
              <a:gd name="connsiteY48-908" fmla="*/ 883702 h 4705763"/>
              <a:gd name="connsiteX49-909" fmla="*/ 549783 w 1825371"/>
              <a:gd name="connsiteY49-910" fmla="*/ 496379 h 4705763"/>
              <a:gd name="connsiteX50-911" fmla="*/ 40947 w 1825371"/>
              <a:gd name="connsiteY50-912" fmla="*/ 48990 h 4705763"/>
              <a:gd name="connsiteX51-913" fmla="*/ 5735 w 1825371"/>
              <a:gd name="connsiteY51-914" fmla="*/ 17231 h 4705763"/>
              <a:gd name="connsiteX52-915" fmla="*/ 902 w 1825371"/>
              <a:gd name="connsiteY52-916" fmla="*/ 4114 h 4705763"/>
              <a:gd name="connsiteX53-917" fmla="*/ 15747 w 1825371"/>
              <a:gd name="connsiteY53-918" fmla="*/ 1352 h 4705763"/>
              <a:gd name="connsiteX0-919" fmla="*/ 15747 w 1825371"/>
              <a:gd name="connsiteY0-920" fmla="*/ 1352 h 4705763"/>
              <a:gd name="connsiteX1-921" fmla="*/ 83062 w 1825371"/>
              <a:gd name="connsiteY1-922" fmla="*/ 34837 h 4705763"/>
              <a:gd name="connsiteX2-923" fmla="*/ 961270 w 1825371"/>
              <a:gd name="connsiteY2-924" fmla="*/ 755975 h 4705763"/>
              <a:gd name="connsiteX3-925" fmla="*/ 1239162 w 1825371"/>
              <a:gd name="connsiteY3-926" fmla="*/ 1001764 h 4705763"/>
              <a:gd name="connsiteX4-927" fmla="*/ 1276445 w 1825371"/>
              <a:gd name="connsiteY4-928" fmla="*/ 1025928 h 4705763"/>
              <a:gd name="connsiteX5-929" fmla="*/ 1316489 w 1825371"/>
              <a:gd name="connsiteY5-930" fmla="*/ 1009704 h 4705763"/>
              <a:gd name="connsiteX6-931" fmla="*/ 1345141 w 1825371"/>
              <a:gd name="connsiteY6-932" fmla="*/ 948602 h 4705763"/>
              <a:gd name="connsiteX7-933" fmla="*/ 1407624 w 1825371"/>
              <a:gd name="connsiteY7-934" fmla="*/ 869894 h 4705763"/>
              <a:gd name="connsiteX8-935" fmla="*/ 1749379 w 1825371"/>
              <a:gd name="connsiteY8-936" fmla="*/ 590967 h 4705763"/>
              <a:gd name="connsiteX9-937" fmla="*/ 1808066 w 1825371"/>
              <a:gd name="connsiteY9-938" fmla="*/ 545399 h 4705763"/>
              <a:gd name="connsiteX10-939" fmla="*/ 1825326 w 1825371"/>
              <a:gd name="connsiteY10-940" fmla="*/ 554375 h 4705763"/>
              <a:gd name="connsiteX11-941" fmla="*/ 1811172 w 1825371"/>
              <a:gd name="connsiteY11-942" fmla="*/ 590277 h 4705763"/>
              <a:gd name="connsiteX12-943" fmla="*/ 1721073 w 1825371"/>
              <a:gd name="connsiteY12-944" fmla="*/ 698326 h 4705763"/>
              <a:gd name="connsiteX13-945" fmla="*/ 1385877 w 1825371"/>
              <a:gd name="connsiteY13-946" fmla="*/ 1068389 h 4705763"/>
              <a:gd name="connsiteX14-947" fmla="*/ 1376211 w 1825371"/>
              <a:gd name="connsiteY14-948" fmla="*/ 1098421 h 4705763"/>
              <a:gd name="connsiteX15-949" fmla="*/ 1361366 w 1825371"/>
              <a:gd name="connsiteY15-950" fmla="*/ 1135359 h 4705763"/>
              <a:gd name="connsiteX16-951" fmla="*/ 1355153 w 1825371"/>
              <a:gd name="connsiteY16-952" fmla="*/ 1169879 h 4705763"/>
              <a:gd name="connsiteX17-953" fmla="*/ 1409696 w 1825371"/>
              <a:gd name="connsiteY17-954" fmla="*/ 1384253 h 4705763"/>
              <a:gd name="connsiteX18-955" fmla="*/ 1524994 w 1825371"/>
              <a:gd name="connsiteY18-956" fmla="*/ 1739817 h 4705763"/>
              <a:gd name="connsiteX19-957" fmla="*/ 1659971 w 1825371"/>
              <a:gd name="connsiteY19-958" fmla="*/ 2199288 h 4705763"/>
              <a:gd name="connsiteX20-959" fmla="*/ 1782864 w 1825371"/>
              <a:gd name="connsiteY20-960" fmla="*/ 2697077 h 4705763"/>
              <a:gd name="connsiteX21-961" fmla="*/ 1794257 w 1825371"/>
              <a:gd name="connsiteY21-962" fmla="*/ 2767845 h 4705763"/>
              <a:gd name="connsiteX22-963" fmla="*/ 1791840 w 1825371"/>
              <a:gd name="connsiteY22-964" fmla="*/ 2778202 h 4705763"/>
              <a:gd name="connsiteX23-965" fmla="*/ 1784245 w 1825371"/>
              <a:gd name="connsiteY23-966" fmla="*/ 2770607 h 4705763"/>
              <a:gd name="connsiteX24-967" fmla="*/ 1746617 w 1825371"/>
              <a:gd name="connsiteY24-968" fmla="*/ 2660831 h 4705763"/>
              <a:gd name="connsiteX25-969" fmla="*/ 1513602 w 1825371"/>
              <a:gd name="connsiteY25-970" fmla="*/ 1875484 h 4705763"/>
              <a:gd name="connsiteX26-971" fmla="*/ 1297158 w 1825371"/>
              <a:gd name="connsiteY26-972" fmla="*/ 1267919 h 4705763"/>
              <a:gd name="connsiteX27-973" fmla="*/ 1275064 w 1825371"/>
              <a:gd name="connsiteY27-974" fmla="*/ 1217173 h 4705763"/>
              <a:gd name="connsiteX28-975" fmla="*/ 1248483 w 1825371"/>
              <a:gd name="connsiteY28-976" fmla="*/ 1193353 h 4705763"/>
              <a:gd name="connsiteX29-977" fmla="*/ 1232949 w 1825371"/>
              <a:gd name="connsiteY29-978" fmla="*/ 1222351 h 4705763"/>
              <a:gd name="connsiteX30-979" fmla="*/ 1230877 w 1825371"/>
              <a:gd name="connsiteY30-980" fmla="*/ 1283108 h 4705763"/>
              <a:gd name="connsiteX31-981" fmla="*/ 1297493 w 1825371"/>
              <a:gd name="connsiteY31-982" fmla="*/ 4685667 h 4705763"/>
              <a:gd name="connsiteX32-983" fmla="*/ 938419 w 1825371"/>
              <a:gd name="connsiteY32-984" fmla="*/ 4705763 h 4705763"/>
              <a:gd name="connsiteX33-985" fmla="*/ 1053441 w 1825371"/>
              <a:gd name="connsiteY33-986" fmla="*/ 2920082 h 4705763"/>
              <a:gd name="connsiteX34-987" fmla="*/ 1066213 w 1825371"/>
              <a:gd name="connsiteY34-988" fmla="*/ 2573839 h 4705763"/>
              <a:gd name="connsiteX35-989" fmla="*/ 1125245 w 1825371"/>
              <a:gd name="connsiteY35-990" fmla="*/ 1293464 h 4705763"/>
              <a:gd name="connsiteX36-991" fmla="*/ 1096247 w 1825371"/>
              <a:gd name="connsiteY36-992" fmla="*/ 1270681 h 4705763"/>
              <a:gd name="connsiteX37-993" fmla="*/ 984400 w 1825371"/>
              <a:gd name="connsiteY37-994" fmla="*/ 1242374 h 4705763"/>
              <a:gd name="connsiteX38-995" fmla="*/ 977149 w 1825371"/>
              <a:gd name="connsiteY38-996" fmla="*/ 1225458 h 4705763"/>
              <a:gd name="connsiteX39-997" fmla="*/ 983019 w 1825371"/>
              <a:gd name="connsiteY39-998" fmla="*/ 1189902 h 4705763"/>
              <a:gd name="connsiteX40-999" fmla="*/ 1016158 w 1825371"/>
              <a:gd name="connsiteY40-1000" fmla="*/ 1097041 h 4705763"/>
              <a:gd name="connsiteX41-1001" fmla="*/ 1055513 w 1825371"/>
              <a:gd name="connsiteY41-1002" fmla="*/ 1078055 h 4705763"/>
              <a:gd name="connsiteX42-1003" fmla="*/ 1097628 w 1825371"/>
              <a:gd name="connsiteY42-1004" fmla="*/ 1104290 h 4705763"/>
              <a:gd name="connsiteX43-1005" fmla="*/ 1115579 w 1825371"/>
              <a:gd name="connsiteY43-1006" fmla="*/ 1107743 h 4705763"/>
              <a:gd name="connsiteX44-1007" fmla="*/ 1177026 w 1825371"/>
              <a:gd name="connsiteY44-1008" fmla="*/ 1087375 h 4705763"/>
              <a:gd name="connsiteX45-1009" fmla="*/ 1179787 w 1825371"/>
              <a:gd name="connsiteY45-1010" fmla="*/ 1073913 h 4705763"/>
              <a:gd name="connsiteX46-1011" fmla="*/ 1135255 w 1825371"/>
              <a:gd name="connsiteY46-1012" fmla="*/ 1041117 h 4705763"/>
              <a:gd name="connsiteX47-1013" fmla="*/ 939868 w 1825371"/>
              <a:gd name="connsiteY47-1014" fmla="*/ 883702 h 4705763"/>
              <a:gd name="connsiteX48-1015" fmla="*/ 549783 w 1825371"/>
              <a:gd name="connsiteY48-1016" fmla="*/ 496379 h 4705763"/>
              <a:gd name="connsiteX49-1017" fmla="*/ 40947 w 1825371"/>
              <a:gd name="connsiteY49-1018" fmla="*/ 48990 h 4705763"/>
              <a:gd name="connsiteX50-1019" fmla="*/ 5735 w 1825371"/>
              <a:gd name="connsiteY50-1020" fmla="*/ 17231 h 4705763"/>
              <a:gd name="connsiteX51-1021" fmla="*/ 902 w 1825371"/>
              <a:gd name="connsiteY51-1022" fmla="*/ 4114 h 4705763"/>
              <a:gd name="connsiteX52-1023" fmla="*/ 15747 w 1825371"/>
              <a:gd name="connsiteY52-1024" fmla="*/ 1352 h 4705763"/>
              <a:gd name="connsiteX0-1025" fmla="*/ 15747 w 1825371"/>
              <a:gd name="connsiteY0-1026" fmla="*/ 1352 h 4705763"/>
              <a:gd name="connsiteX1-1027" fmla="*/ 83062 w 1825371"/>
              <a:gd name="connsiteY1-1028" fmla="*/ 34837 h 4705763"/>
              <a:gd name="connsiteX2-1029" fmla="*/ 961270 w 1825371"/>
              <a:gd name="connsiteY2-1030" fmla="*/ 755975 h 4705763"/>
              <a:gd name="connsiteX3-1031" fmla="*/ 1239162 w 1825371"/>
              <a:gd name="connsiteY3-1032" fmla="*/ 1001764 h 4705763"/>
              <a:gd name="connsiteX4-1033" fmla="*/ 1276445 w 1825371"/>
              <a:gd name="connsiteY4-1034" fmla="*/ 1025928 h 4705763"/>
              <a:gd name="connsiteX5-1035" fmla="*/ 1316489 w 1825371"/>
              <a:gd name="connsiteY5-1036" fmla="*/ 1009704 h 4705763"/>
              <a:gd name="connsiteX6-1037" fmla="*/ 1345141 w 1825371"/>
              <a:gd name="connsiteY6-1038" fmla="*/ 948602 h 4705763"/>
              <a:gd name="connsiteX7-1039" fmla="*/ 1407624 w 1825371"/>
              <a:gd name="connsiteY7-1040" fmla="*/ 869894 h 4705763"/>
              <a:gd name="connsiteX8-1041" fmla="*/ 1749379 w 1825371"/>
              <a:gd name="connsiteY8-1042" fmla="*/ 590967 h 4705763"/>
              <a:gd name="connsiteX9-1043" fmla="*/ 1808066 w 1825371"/>
              <a:gd name="connsiteY9-1044" fmla="*/ 545399 h 4705763"/>
              <a:gd name="connsiteX10-1045" fmla="*/ 1825326 w 1825371"/>
              <a:gd name="connsiteY10-1046" fmla="*/ 554375 h 4705763"/>
              <a:gd name="connsiteX11-1047" fmla="*/ 1811172 w 1825371"/>
              <a:gd name="connsiteY11-1048" fmla="*/ 590277 h 4705763"/>
              <a:gd name="connsiteX12-1049" fmla="*/ 1721073 w 1825371"/>
              <a:gd name="connsiteY12-1050" fmla="*/ 698326 h 4705763"/>
              <a:gd name="connsiteX13-1051" fmla="*/ 1385877 w 1825371"/>
              <a:gd name="connsiteY13-1052" fmla="*/ 1068389 h 4705763"/>
              <a:gd name="connsiteX14-1053" fmla="*/ 1376211 w 1825371"/>
              <a:gd name="connsiteY14-1054" fmla="*/ 1098421 h 4705763"/>
              <a:gd name="connsiteX15-1055" fmla="*/ 1361366 w 1825371"/>
              <a:gd name="connsiteY15-1056" fmla="*/ 1135359 h 4705763"/>
              <a:gd name="connsiteX16-1057" fmla="*/ 1355153 w 1825371"/>
              <a:gd name="connsiteY16-1058" fmla="*/ 1169879 h 4705763"/>
              <a:gd name="connsiteX17-1059" fmla="*/ 1409696 w 1825371"/>
              <a:gd name="connsiteY17-1060" fmla="*/ 1384253 h 4705763"/>
              <a:gd name="connsiteX18-1061" fmla="*/ 1524994 w 1825371"/>
              <a:gd name="connsiteY18-1062" fmla="*/ 1739817 h 4705763"/>
              <a:gd name="connsiteX19-1063" fmla="*/ 1659971 w 1825371"/>
              <a:gd name="connsiteY19-1064" fmla="*/ 2199288 h 4705763"/>
              <a:gd name="connsiteX20-1065" fmla="*/ 1782864 w 1825371"/>
              <a:gd name="connsiteY20-1066" fmla="*/ 2697077 h 4705763"/>
              <a:gd name="connsiteX21-1067" fmla="*/ 1794257 w 1825371"/>
              <a:gd name="connsiteY21-1068" fmla="*/ 2767845 h 4705763"/>
              <a:gd name="connsiteX22-1069" fmla="*/ 1791840 w 1825371"/>
              <a:gd name="connsiteY22-1070" fmla="*/ 2778202 h 4705763"/>
              <a:gd name="connsiteX23-1071" fmla="*/ 1784245 w 1825371"/>
              <a:gd name="connsiteY23-1072" fmla="*/ 2770607 h 4705763"/>
              <a:gd name="connsiteX24-1073" fmla="*/ 1746617 w 1825371"/>
              <a:gd name="connsiteY24-1074" fmla="*/ 2660831 h 4705763"/>
              <a:gd name="connsiteX25-1075" fmla="*/ 1513602 w 1825371"/>
              <a:gd name="connsiteY25-1076" fmla="*/ 1875484 h 4705763"/>
              <a:gd name="connsiteX26-1077" fmla="*/ 1297158 w 1825371"/>
              <a:gd name="connsiteY26-1078" fmla="*/ 1267919 h 4705763"/>
              <a:gd name="connsiteX27-1079" fmla="*/ 1275064 w 1825371"/>
              <a:gd name="connsiteY27-1080" fmla="*/ 1217173 h 4705763"/>
              <a:gd name="connsiteX28-1081" fmla="*/ 1248483 w 1825371"/>
              <a:gd name="connsiteY28-1082" fmla="*/ 1193353 h 4705763"/>
              <a:gd name="connsiteX29-1083" fmla="*/ 1232949 w 1825371"/>
              <a:gd name="connsiteY29-1084" fmla="*/ 1222351 h 4705763"/>
              <a:gd name="connsiteX30-1085" fmla="*/ 1230877 w 1825371"/>
              <a:gd name="connsiteY30-1086" fmla="*/ 1283108 h 4705763"/>
              <a:gd name="connsiteX31-1087" fmla="*/ 1297493 w 1825371"/>
              <a:gd name="connsiteY31-1088" fmla="*/ 4685667 h 4705763"/>
              <a:gd name="connsiteX32-1089" fmla="*/ 938419 w 1825371"/>
              <a:gd name="connsiteY32-1090" fmla="*/ 4705763 h 4705763"/>
              <a:gd name="connsiteX33-1091" fmla="*/ 1053441 w 1825371"/>
              <a:gd name="connsiteY33-1092" fmla="*/ 2920082 h 4705763"/>
              <a:gd name="connsiteX34-1093" fmla="*/ 1125245 w 1825371"/>
              <a:gd name="connsiteY34-1094" fmla="*/ 1293464 h 4705763"/>
              <a:gd name="connsiteX35-1095" fmla="*/ 1096247 w 1825371"/>
              <a:gd name="connsiteY35-1096" fmla="*/ 1270681 h 4705763"/>
              <a:gd name="connsiteX36-1097" fmla="*/ 984400 w 1825371"/>
              <a:gd name="connsiteY36-1098" fmla="*/ 1242374 h 4705763"/>
              <a:gd name="connsiteX37-1099" fmla="*/ 977149 w 1825371"/>
              <a:gd name="connsiteY37-1100" fmla="*/ 1225458 h 4705763"/>
              <a:gd name="connsiteX38-1101" fmla="*/ 983019 w 1825371"/>
              <a:gd name="connsiteY38-1102" fmla="*/ 1189902 h 4705763"/>
              <a:gd name="connsiteX39-1103" fmla="*/ 1016158 w 1825371"/>
              <a:gd name="connsiteY39-1104" fmla="*/ 1097041 h 4705763"/>
              <a:gd name="connsiteX40-1105" fmla="*/ 1055513 w 1825371"/>
              <a:gd name="connsiteY40-1106" fmla="*/ 1078055 h 4705763"/>
              <a:gd name="connsiteX41-1107" fmla="*/ 1097628 w 1825371"/>
              <a:gd name="connsiteY41-1108" fmla="*/ 1104290 h 4705763"/>
              <a:gd name="connsiteX42-1109" fmla="*/ 1115579 w 1825371"/>
              <a:gd name="connsiteY42-1110" fmla="*/ 1107743 h 4705763"/>
              <a:gd name="connsiteX43-1111" fmla="*/ 1177026 w 1825371"/>
              <a:gd name="connsiteY43-1112" fmla="*/ 1087375 h 4705763"/>
              <a:gd name="connsiteX44-1113" fmla="*/ 1179787 w 1825371"/>
              <a:gd name="connsiteY44-1114" fmla="*/ 1073913 h 4705763"/>
              <a:gd name="connsiteX45-1115" fmla="*/ 1135255 w 1825371"/>
              <a:gd name="connsiteY45-1116" fmla="*/ 1041117 h 4705763"/>
              <a:gd name="connsiteX46-1117" fmla="*/ 939868 w 1825371"/>
              <a:gd name="connsiteY46-1118" fmla="*/ 883702 h 4705763"/>
              <a:gd name="connsiteX47-1119" fmla="*/ 549783 w 1825371"/>
              <a:gd name="connsiteY47-1120" fmla="*/ 496379 h 4705763"/>
              <a:gd name="connsiteX48-1121" fmla="*/ 40947 w 1825371"/>
              <a:gd name="connsiteY48-1122" fmla="*/ 48990 h 4705763"/>
              <a:gd name="connsiteX49-1123" fmla="*/ 5735 w 1825371"/>
              <a:gd name="connsiteY49-1124" fmla="*/ 17231 h 4705763"/>
              <a:gd name="connsiteX50-1125" fmla="*/ 902 w 1825371"/>
              <a:gd name="connsiteY50-1126" fmla="*/ 4114 h 4705763"/>
              <a:gd name="connsiteX51-1127" fmla="*/ 15747 w 1825371"/>
              <a:gd name="connsiteY51-1128" fmla="*/ 1352 h 4705763"/>
              <a:gd name="connsiteX0-1129" fmla="*/ 15747 w 1825371"/>
              <a:gd name="connsiteY0-1130" fmla="*/ 1352 h 4705763"/>
              <a:gd name="connsiteX1-1131" fmla="*/ 83062 w 1825371"/>
              <a:gd name="connsiteY1-1132" fmla="*/ 34837 h 4705763"/>
              <a:gd name="connsiteX2-1133" fmla="*/ 961270 w 1825371"/>
              <a:gd name="connsiteY2-1134" fmla="*/ 755975 h 4705763"/>
              <a:gd name="connsiteX3-1135" fmla="*/ 1239162 w 1825371"/>
              <a:gd name="connsiteY3-1136" fmla="*/ 1001764 h 4705763"/>
              <a:gd name="connsiteX4-1137" fmla="*/ 1276445 w 1825371"/>
              <a:gd name="connsiteY4-1138" fmla="*/ 1025928 h 4705763"/>
              <a:gd name="connsiteX5-1139" fmla="*/ 1316489 w 1825371"/>
              <a:gd name="connsiteY5-1140" fmla="*/ 1009704 h 4705763"/>
              <a:gd name="connsiteX6-1141" fmla="*/ 1345141 w 1825371"/>
              <a:gd name="connsiteY6-1142" fmla="*/ 948602 h 4705763"/>
              <a:gd name="connsiteX7-1143" fmla="*/ 1407624 w 1825371"/>
              <a:gd name="connsiteY7-1144" fmla="*/ 869894 h 4705763"/>
              <a:gd name="connsiteX8-1145" fmla="*/ 1749379 w 1825371"/>
              <a:gd name="connsiteY8-1146" fmla="*/ 590967 h 4705763"/>
              <a:gd name="connsiteX9-1147" fmla="*/ 1808066 w 1825371"/>
              <a:gd name="connsiteY9-1148" fmla="*/ 545399 h 4705763"/>
              <a:gd name="connsiteX10-1149" fmla="*/ 1825326 w 1825371"/>
              <a:gd name="connsiteY10-1150" fmla="*/ 554375 h 4705763"/>
              <a:gd name="connsiteX11-1151" fmla="*/ 1811172 w 1825371"/>
              <a:gd name="connsiteY11-1152" fmla="*/ 590277 h 4705763"/>
              <a:gd name="connsiteX12-1153" fmla="*/ 1721073 w 1825371"/>
              <a:gd name="connsiteY12-1154" fmla="*/ 698326 h 4705763"/>
              <a:gd name="connsiteX13-1155" fmla="*/ 1385877 w 1825371"/>
              <a:gd name="connsiteY13-1156" fmla="*/ 1068389 h 4705763"/>
              <a:gd name="connsiteX14-1157" fmla="*/ 1376211 w 1825371"/>
              <a:gd name="connsiteY14-1158" fmla="*/ 1098421 h 4705763"/>
              <a:gd name="connsiteX15-1159" fmla="*/ 1361366 w 1825371"/>
              <a:gd name="connsiteY15-1160" fmla="*/ 1135359 h 4705763"/>
              <a:gd name="connsiteX16-1161" fmla="*/ 1355153 w 1825371"/>
              <a:gd name="connsiteY16-1162" fmla="*/ 1169879 h 4705763"/>
              <a:gd name="connsiteX17-1163" fmla="*/ 1409696 w 1825371"/>
              <a:gd name="connsiteY17-1164" fmla="*/ 1384253 h 4705763"/>
              <a:gd name="connsiteX18-1165" fmla="*/ 1524994 w 1825371"/>
              <a:gd name="connsiteY18-1166" fmla="*/ 1739817 h 4705763"/>
              <a:gd name="connsiteX19-1167" fmla="*/ 1659971 w 1825371"/>
              <a:gd name="connsiteY19-1168" fmla="*/ 2199288 h 4705763"/>
              <a:gd name="connsiteX20-1169" fmla="*/ 1782864 w 1825371"/>
              <a:gd name="connsiteY20-1170" fmla="*/ 2697077 h 4705763"/>
              <a:gd name="connsiteX21-1171" fmla="*/ 1794257 w 1825371"/>
              <a:gd name="connsiteY21-1172" fmla="*/ 2767845 h 4705763"/>
              <a:gd name="connsiteX22-1173" fmla="*/ 1791840 w 1825371"/>
              <a:gd name="connsiteY22-1174" fmla="*/ 2778202 h 4705763"/>
              <a:gd name="connsiteX23-1175" fmla="*/ 1784245 w 1825371"/>
              <a:gd name="connsiteY23-1176" fmla="*/ 2770607 h 4705763"/>
              <a:gd name="connsiteX24-1177" fmla="*/ 1746617 w 1825371"/>
              <a:gd name="connsiteY24-1178" fmla="*/ 2660831 h 4705763"/>
              <a:gd name="connsiteX25-1179" fmla="*/ 1513602 w 1825371"/>
              <a:gd name="connsiteY25-1180" fmla="*/ 1875484 h 4705763"/>
              <a:gd name="connsiteX26-1181" fmla="*/ 1297158 w 1825371"/>
              <a:gd name="connsiteY26-1182" fmla="*/ 1267919 h 4705763"/>
              <a:gd name="connsiteX27-1183" fmla="*/ 1275064 w 1825371"/>
              <a:gd name="connsiteY27-1184" fmla="*/ 1217173 h 4705763"/>
              <a:gd name="connsiteX28-1185" fmla="*/ 1248483 w 1825371"/>
              <a:gd name="connsiteY28-1186" fmla="*/ 1193353 h 4705763"/>
              <a:gd name="connsiteX29-1187" fmla="*/ 1232949 w 1825371"/>
              <a:gd name="connsiteY29-1188" fmla="*/ 1222351 h 4705763"/>
              <a:gd name="connsiteX30-1189" fmla="*/ 1230877 w 1825371"/>
              <a:gd name="connsiteY30-1190" fmla="*/ 1283108 h 4705763"/>
              <a:gd name="connsiteX31-1191" fmla="*/ 1297493 w 1825371"/>
              <a:gd name="connsiteY31-1192" fmla="*/ 4685667 h 4705763"/>
              <a:gd name="connsiteX32-1193" fmla="*/ 938419 w 1825371"/>
              <a:gd name="connsiteY32-1194" fmla="*/ 4705763 h 4705763"/>
              <a:gd name="connsiteX33-1195" fmla="*/ 1125245 w 1825371"/>
              <a:gd name="connsiteY33-1196" fmla="*/ 1293464 h 4705763"/>
              <a:gd name="connsiteX34-1197" fmla="*/ 1096247 w 1825371"/>
              <a:gd name="connsiteY34-1198" fmla="*/ 1270681 h 4705763"/>
              <a:gd name="connsiteX35-1199" fmla="*/ 984400 w 1825371"/>
              <a:gd name="connsiteY35-1200" fmla="*/ 1242374 h 4705763"/>
              <a:gd name="connsiteX36-1201" fmla="*/ 977149 w 1825371"/>
              <a:gd name="connsiteY36-1202" fmla="*/ 1225458 h 4705763"/>
              <a:gd name="connsiteX37-1203" fmla="*/ 983019 w 1825371"/>
              <a:gd name="connsiteY37-1204" fmla="*/ 1189902 h 4705763"/>
              <a:gd name="connsiteX38-1205" fmla="*/ 1016158 w 1825371"/>
              <a:gd name="connsiteY38-1206" fmla="*/ 1097041 h 4705763"/>
              <a:gd name="connsiteX39-1207" fmla="*/ 1055513 w 1825371"/>
              <a:gd name="connsiteY39-1208" fmla="*/ 1078055 h 4705763"/>
              <a:gd name="connsiteX40-1209" fmla="*/ 1097628 w 1825371"/>
              <a:gd name="connsiteY40-1210" fmla="*/ 1104290 h 4705763"/>
              <a:gd name="connsiteX41-1211" fmla="*/ 1115579 w 1825371"/>
              <a:gd name="connsiteY41-1212" fmla="*/ 1107743 h 4705763"/>
              <a:gd name="connsiteX42-1213" fmla="*/ 1177026 w 1825371"/>
              <a:gd name="connsiteY42-1214" fmla="*/ 1087375 h 4705763"/>
              <a:gd name="connsiteX43-1215" fmla="*/ 1179787 w 1825371"/>
              <a:gd name="connsiteY43-1216" fmla="*/ 1073913 h 4705763"/>
              <a:gd name="connsiteX44-1217" fmla="*/ 1135255 w 1825371"/>
              <a:gd name="connsiteY44-1218" fmla="*/ 1041117 h 4705763"/>
              <a:gd name="connsiteX45-1219" fmla="*/ 939868 w 1825371"/>
              <a:gd name="connsiteY45-1220" fmla="*/ 883702 h 4705763"/>
              <a:gd name="connsiteX46-1221" fmla="*/ 549783 w 1825371"/>
              <a:gd name="connsiteY46-1222" fmla="*/ 496379 h 4705763"/>
              <a:gd name="connsiteX47-1223" fmla="*/ 40947 w 1825371"/>
              <a:gd name="connsiteY47-1224" fmla="*/ 48990 h 4705763"/>
              <a:gd name="connsiteX48-1225" fmla="*/ 5735 w 1825371"/>
              <a:gd name="connsiteY48-1226" fmla="*/ 17231 h 4705763"/>
              <a:gd name="connsiteX49-1227" fmla="*/ 902 w 1825371"/>
              <a:gd name="connsiteY49-1228" fmla="*/ 4114 h 4705763"/>
              <a:gd name="connsiteX50-1229" fmla="*/ 15747 w 1825371"/>
              <a:gd name="connsiteY50-1230" fmla="*/ 1352 h 4705763"/>
              <a:gd name="connsiteX0-1231" fmla="*/ 15747 w 1825371"/>
              <a:gd name="connsiteY0-1232" fmla="*/ 1352 h 4685667"/>
              <a:gd name="connsiteX1-1233" fmla="*/ 83062 w 1825371"/>
              <a:gd name="connsiteY1-1234" fmla="*/ 34837 h 4685667"/>
              <a:gd name="connsiteX2-1235" fmla="*/ 961270 w 1825371"/>
              <a:gd name="connsiteY2-1236" fmla="*/ 755975 h 4685667"/>
              <a:gd name="connsiteX3-1237" fmla="*/ 1239162 w 1825371"/>
              <a:gd name="connsiteY3-1238" fmla="*/ 1001764 h 4685667"/>
              <a:gd name="connsiteX4-1239" fmla="*/ 1276445 w 1825371"/>
              <a:gd name="connsiteY4-1240" fmla="*/ 1025928 h 4685667"/>
              <a:gd name="connsiteX5-1241" fmla="*/ 1316489 w 1825371"/>
              <a:gd name="connsiteY5-1242" fmla="*/ 1009704 h 4685667"/>
              <a:gd name="connsiteX6-1243" fmla="*/ 1345141 w 1825371"/>
              <a:gd name="connsiteY6-1244" fmla="*/ 948602 h 4685667"/>
              <a:gd name="connsiteX7-1245" fmla="*/ 1407624 w 1825371"/>
              <a:gd name="connsiteY7-1246" fmla="*/ 869894 h 4685667"/>
              <a:gd name="connsiteX8-1247" fmla="*/ 1749379 w 1825371"/>
              <a:gd name="connsiteY8-1248" fmla="*/ 590967 h 4685667"/>
              <a:gd name="connsiteX9-1249" fmla="*/ 1808066 w 1825371"/>
              <a:gd name="connsiteY9-1250" fmla="*/ 545399 h 4685667"/>
              <a:gd name="connsiteX10-1251" fmla="*/ 1825326 w 1825371"/>
              <a:gd name="connsiteY10-1252" fmla="*/ 554375 h 4685667"/>
              <a:gd name="connsiteX11-1253" fmla="*/ 1811172 w 1825371"/>
              <a:gd name="connsiteY11-1254" fmla="*/ 590277 h 4685667"/>
              <a:gd name="connsiteX12-1255" fmla="*/ 1721073 w 1825371"/>
              <a:gd name="connsiteY12-1256" fmla="*/ 698326 h 4685667"/>
              <a:gd name="connsiteX13-1257" fmla="*/ 1385877 w 1825371"/>
              <a:gd name="connsiteY13-1258" fmla="*/ 1068389 h 4685667"/>
              <a:gd name="connsiteX14-1259" fmla="*/ 1376211 w 1825371"/>
              <a:gd name="connsiteY14-1260" fmla="*/ 1098421 h 4685667"/>
              <a:gd name="connsiteX15-1261" fmla="*/ 1361366 w 1825371"/>
              <a:gd name="connsiteY15-1262" fmla="*/ 1135359 h 4685667"/>
              <a:gd name="connsiteX16-1263" fmla="*/ 1355153 w 1825371"/>
              <a:gd name="connsiteY16-1264" fmla="*/ 1169879 h 4685667"/>
              <a:gd name="connsiteX17-1265" fmla="*/ 1409696 w 1825371"/>
              <a:gd name="connsiteY17-1266" fmla="*/ 1384253 h 4685667"/>
              <a:gd name="connsiteX18-1267" fmla="*/ 1524994 w 1825371"/>
              <a:gd name="connsiteY18-1268" fmla="*/ 1739817 h 4685667"/>
              <a:gd name="connsiteX19-1269" fmla="*/ 1659971 w 1825371"/>
              <a:gd name="connsiteY19-1270" fmla="*/ 2199288 h 4685667"/>
              <a:gd name="connsiteX20-1271" fmla="*/ 1782864 w 1825371"/>
              <a:gd name="connsiteY20-1272" fmla="*/ 2697077 h 4685667"/>
              <a:gd name="connsiteX21-1273" fmla="*/ 1794257 w 1825371"/>
              <a:gd name="connsiteY21-1274" fmla="*/ 2767845 h 4685667"/>
              <a:gd name="connsiteX22-1275" fmla="*/ 1791840 w 1825371"/>
              <a:gd name="connsiteY22-1276" fmla="*/ 2778202 h 4685667"/>
              <a:gd name="connsiteX23-1277" fmla="*/ 1784245 w 1825371"/>
              <a:gd name="connsiteY23-1278" fmla="*/ 2770607 h 4685667"/>
              <a:gd name="connsiteX24-1279" fmla="*/ 1746617 w 1825371"/>
              <a:gd name="connsiteY24-1280" fmla="*/ 2660831 h 4685667"/>
              <a:gd name="connsiteX25-1281" fmla="*/ 1513602 w 1825371"/>
              <a:gd name="connsiteY25-1282" fmla="*/ 1875484 h 4685667"/>
              <a:gd name="connsiteX26-1283" fmla="*/ 1297158 w 1825371"/>
              <a:gd name="connsiteY26-1284" fmla="*/ 1267919 h 4685667"/>
              <a:gd name="connsiteX27-1285" fmla="*/ 1275064 w 1825371"/>
              <a:gd name="connsiteY27-1286" fmla="*/ 1217173 h 4685667"/>
              <a:gd name="connsiteX28-1287" fmla="*/ 1248483 w 1825371"/>
              <a:gd name="connsiteY28-1288" fmla="*/ 1193353 h 4685667"/>
              <a:gd name="connsiteX29-1289" fmla="*/ 1232949 w 1825371"/>
              <a:gd name="connsiteY29-1290" fmla="*/ 1222351 h 4685667"/>
              <a:gd name="connsiteX30-1291" fmla="*/ 1230877 w 1825371"/>
              <a:gd name="connsiteY30-1292" fmla="*/ 1283108 h 4685667"/>
              <a:gd name="connsiteX31-1293" fmla="*/ 1297493 w 1825371"/>
              <a:gd name="connsiteY31-1294" fmla="*/ 4685667 h 4685667"/>
              <a:gd name="connsiteX32-1295" fmla="*/ 978613 w 1825371"/>
              <a:gd name="connsiteY32-1296" fmla="*/ 4685667 h 4685667"/>
              <a:gd name="connsiteX33-1297" fmla="*/ 1125245 w 1825371"/>
              <a:gd name="connsiteY33-1298" fmla="*/ 1293464 h 4685667"/>
              <a:gd name="connsiteX34-1299" fmla="*/ 1096247 w 1825371"/>
              <a:gd name="connsiteY34-1300" fmla="*/ 1270681 h 4685667"/>
              <a:gd name="connsiteX35-1301" fmla="*/ 984400 w 1825371"/>
              <a:gd name="connsiteY35-1302" fmla="*/ 1242374 h 4685667"/>
              <a:gd name="connsiteX36-1303" fmla="*/ 977149 w 1825371"/>
              <a:gd name="connsiteY36-1304" fmla="*/ 1225458 h 4685667"/>
              <a:gd name="connsiteX37-1305" fmla="*/ 983019 w 1825371"/>
              <a:gd name="connsiteY37-1306" fmla="*/ 1189902 h 4685667"/>
              <a:gd name="connsiteX38-1307" fmla="*/ 1016158 w 1825371"/>
              <a:gd name="connsiteY38-1308" fmla="*/ 1097041 h 4685667"/>
              <a:gd name="connsiteX39-1309" fmla="*/ 1055513 w 1825371"/>
              <a:gd name="connsiteY39-1310" fmla="*/ 1078055 h 4685667"/>
              <a:gd name="connsiteX40-1311" fmla="*/ 1097628 w 1825371"/>
              <a:gd name="connsiteY40-1312" fmla="*/ 1104290 h 4685667"/>
              <a:gd name="connsiteX41-1313" fmla="*/ 1115579 w 1825371"/>
              <a:gd name="connsiteY41-1314" fmla="*/ 1107743 h 4685667"/>
              <a:gd name="connsiteX42-1315" fmla="*/ 1177026 w 1825371"/>
              <a:gd name="connsiteY42-1316" fmla="*/ 1087375 h 4685667"/>
              <a:gd name="connsiteX43-1317" fmla="*/ 1179787 w 1825371"/>
              <a:gd name="connsiteY43-1318" fmla="*/ 1073913 h 4685667"/>
              <a:gd name="connsiteX44-1319" fmla="*/ 1135255 w 1825371"/>
              <a:gd name="connsiteY44-1320" fmla="*/ 1041117 h 4685667"/>
              <a:gd name="connsiteX45-1321" fmla="*/ 939868 w 1825371"/>
              <a:gd name="connsiteY45-1322" fmla="*/ 883702 h 4685667"/>
              <a:gd name="connsiteX46-1323" fmla="*/ 549783 w 1825371"/>
              <a:gd name="connsiteY46-1324" fmla="*/ 496379 h 4685667"/>
              <a:gd name="connsiteX47-1325" fmla="*/ 40947 w 1825371"/>
              <a:gd name="connsiteY47-1326" fmla="*/ 48990 h 4685667"/>
              <a:gd name="connsiteX48-1327" fmla="*/ 5735 w 1825371"/>
              <a:gd name="connsiteY48-1328" fmla="*/ 17231 h 4685667"/>
              <a:gd name="connsiteX49-1329" fmla="*/ 902 w 1825371"/>
              <a:gd name="connsiteY49-1330" fmla="*/ 4114 h 4685667"/>
              <a:gd name="connsiteX50-1331" fmla="*/ 15747 w 1825371"/>
              <a:gd name="connsiteY50-1332" fmla="*/ 1352 h 4685667"/>
              <a:gd name="connsiteX0-1333" fmla="*/ 15747 w 1825371"/>
              <a:gd name="connsiteY0-1334" fmla="*/ 1352 h 4685667"/>
              <a:gd name="connsiteX1-1335" fmla="*/ 83062 w 1825371"/>
              <a:gd name="connsiteY1-1336" fmla="*/ 34837 h 4685667"/>
              <a:gd name="connsiteX2-1337" fmla="*/ 961270 w 1825371"/>
              <a:gd name="connsiteY2-1338" fmla="*/ 755975 h 4685667"/>
              <a:gd name="connsiteX3-1339" fmla="*/ 1239162 w 1825371"/>
              <a:gd name="connsiteY3-1340" fmla="*/ 1001764 h 4685667"/>
              <a:gd name="connsiteX4-1341" fmla="*/ 1276445 w 1825371"/>
              <a:gd name="connsiteY4-1342" fmla="*/ 1025928 h 4685667"/>
              <a:gd name="connsiteX5-1343" fmla="*/ 1316489 w 1825371"/>
              <a:gd name="connsiteY5-1344" fmla="*/ 1009704 h 4685667"/>
              <a:gd name="connsiteX6-1345" fmla="*/ 1345141 w 1825371"/>
              <a:gd name="connsiteY6-1346" fmla="*/ 948602 h 4685667"/>
              <a:gd name="connsiteX7-1347" fmla="*/ 1407624 w 1825371"/>
              <a:gd name="connsiteY7-1348" fmla="*/ 869894 h 4685667"/>
              <a:gd name="connsiteX8-1349" fmla="*/ 1749379 w 1825371"/>
              <a:gd name="connsiteY8-1350" fmla="*/ 590967 h 4685667"/>
              <a:gd name="connsiteX9-1351" fmla="*/ 1808066 w 1825371"/>
              <a:gd name="connsiteY9-1352" fmla="*/ 545399 h 4685667"/>
              <a:gd name="connsiteX10-1353" fmla="*/ 1825326 w 1825371"/>
              <a:gd name="connsiteY10-1354" fmla="*/ 554375 h 4685667"/>
              <a:gd name="connsiteX11-1355" fmla="*/ 1811172 w 1825371"/>
              <a:gd name="connsiteY11-1356" fmla="*/ 590277 h 4685667"/>
              <a:gd name="connsiteX12-1357" fmla="*/ 1721073 w 1825371"/>
              <a:gd name="connsiteY12-1358" fmla="*/ 698326 h 4685667"/>
              <a:gd name="connsiteX13-1359" fmla="*/ 1385877 w 1825371"/>
              <a:gd name="connsiteY13-1360" fmla="*/ 1068389 h 4685667"/>
              <a:gd name="connsiteX14-1361" fmla="*/ 1376211 w 1825371"/>
              <a:gd name="connsiteY14-1362" fmla="*/ 1098421 h 4685667"/>
              <a:gd name="connsiteX15-1363" fmla="*/ 1361366 w 1825371"/>
              <a:gd name="connsiteY15-1364" fmla="*/ 1135359 h 4685667"/>
              <a:gd name="connsiteX16-1365" fmla="*/ 1355153 w 1825371"/>
              <a:gd name="connsiteY16-1366" fmla="*/ 1169879 h 4685667"/>
              <a:gd name="connsiteX17-1367" fmla="*/ 1409696 w 1825371"/>
              <a:gd name="connsiteY17-1368" fmla="*/ 1384253 h 4685667"/>
              <a:gd name="connsiteX18-1369" fmla="*/ 1524994 w 1825371"/>
              <a:gd name="connsiteY18-1370" fmla="*/ 1739817 h 4685667"/>
              <a:gd name="connsiteX19-1371" fmla="*/ 1659971 w 1825371"/>
              <a:gd name="connsiteY19-1372" fmla="*/ 2199288 h 4685667"/>
              <a:gd name="connsiteX20-1373" fmla="*/ 1782864 w 1825371"/>
              <a:gd name="connsiteY20-1374" fmla="*/ 2697077 h 4685667"/>
              <a:gd name="connsiteX21-1375" fmla="*/ 1794257 w 1825371"/>
              <a:gd name="connsiteY21-1376" fmla="*/ 2767845 h 4685667"/>
              <a:gd name="connsiteX22-1377" fmla="*/ 1791840 w 1825371"/>
              <a:gd name="connsiteY22-1378" fmla="*/ 2778202 h 4685667"/>
              <a:gd name="connsiteX23-1379" fmla="*/ 1784245 w 1825371"/>
              <a:gd name="connsiteY23-1380" fmla="*/ 2770607 h 4685667"/>
              <a:gd name="connsiteX24-1381" fmla="*/ 1746617 w 1825371"/>
              <a:gd name="connsiteY24-1382" fmla="*/ 2660831 h 4685667"/>
              <a:gd name="connsiteX25-1383" fmla="*/ 1513602 w 1825371"/>
              <a:gd name="connsiteY25-1384" fmla="*/ 1875484 h 4685667"/>
              <a:gd name="connsiteX26-1385" fmla="*/ 1297158 w 1825371"/>
              <a:gd name="connsiteY26-1386" fmla="*/ 1267919 h 4685667"/>
              <a:gd name="connsiteX27-1387" fmla="*/ 1275064 w 1825371"/>
              <a:gd name="connsiteY27-1388" fmla="*/ 1217173 h 4685667"/>
              <a:gd name="connsiteX28-1389" fmla="*/ 1248483 w 1825371"/>
              <a:gd name="connsiteY28-1390" fmla="*/ 1193353 h 4685667"/>
              <a:gd name="connsiteX29-1391" fmla="*/ 1232949 w 1825371"/>
              <a:gd name="connsiteY29-1392" fmla="*/ 1222351 h 4685667"/>
              <a:gd name="connsiteX30-1393" fmla="*/ 1230877 w 1825371"/>
              <a:gd name="connsiteY30-1394" fmla="*/ 1283108 h 4685667"/>
              <a:gd name="connsiteX31-1395" fmla="*/ 1217106 w 1825371"/>
              <a:gd name="connsiteY31-1396" fmla="*/ 4685667 h 4685667"/>
              <a:gd name="connsiteX32-1397" fmla="*/ 978613 w 1825371"/>
              <a:gd name="connsiteY32-1398" fmla="*/ 4685667 h 4685667"/>
              <a:gd name="connsiteX33-1399" fmla="*/ 1125245 w 1825371"/>
              <a:gd name="connsiteY33-1400" fmla="*/ 1293464 h 4685667"/>
              <a:gd name="connsiteX34-1401" fmla="*/ 1096247 w 1825371"/>
              <a:gd name="connsiteY34-1402" fmla="*/ 1270681 h 4685667"/>
              <a:gd name="connsiteX35-1403" fmla="*/ 984400 w 1825371"/>
              <a:gd name="connsiteY35-1404" fmla="*/ 1242374 h 4685667"/>
              <a:gd name="connsiteX36-1405" fmla="*/ 977149 w 1825371"/>
              <a:gd name="connsiteY36-1406" fmla="*/ 1225458 h 4685667"/>
              <a:gd name="connsiteX37-1407" fmla="*/ 983019 w 1825371"/>
              <a:gd name="connsiteY37-1408" fmla="*/ 1189902 h 4685667"/>
              <a:gd name="connsiteX38-1409" fmla="*/ 1016158 w 1825371"/>
              <a:gd name="connsiteY38-1410" fmla="*/ 1097041 h 4685667"/>
              <a:gd name="connsiteX39-1411" fmla="*/ 1055513 w 1825371"/>
              <a:gd name="connsiteY39-1412" fmla="*/ 1078055 h 4685667"/>
              <a:gd name="connsiteX40-1413" fmla="*/ 1097628 w 1825371"/>
              <a:gd name="connsiteY40-1414" fmla="*/ 1104290 h 4685667"/>
              <a:gd name="connsiteX41-1415" fmla="*/ 1115579 w 1825371"/>
              <a:gd name="connsiteY41-1416" fmla="*/ 1107743 h 4685667"/>
              <a:gd name="connsiteX42-1417" fmla="*/ 1177026 w 1825371"/>
              <a:gd name="connsiteY42-1418" fmla="*/ 1087375 h 4685667"/>
              <a:gd name="connsiteX43-1419" fmla="*/ 1179787 w 1825371"/>
              <a:gd name="connsiteY43-1420" fmla="*/ 1073913 h 4685667"/>
              <a:gd name="connsiteX44-1421" fmla="*/ 1135255 w 1825371"/>
              <a:gd name="connsiteY44-1422" fmla="*/ 1041117 h 4685667"/>
              <a:gd name="connsiteX45-1423" fmla="*/ 939868 w 1825371"/>
              <a:gd name="connsiteY45-1424" fmla="*/ 883702 h 4685667"/>
              <a:gd name="connsiteX46-1425" fmla="*/ 549783 w 1825371"/>
              <a:gd name="connsiteY46-1426" fmla="*/ 496379 h 4685667"/>
              <a:gd name="connsiteX47-1427" fmla="*/ 40947 w 1825371"/>
              <a:gd name="connsiteY47-1428" fmla="*/ 48990 h 4685667"/>
              <a:gd name="connsiteX48-1429" fmla="*/ 5735 w 1825371"/>
              <a:gd name="connsiteY48-1430" fmla="*/ 17231 h 4685667"/>
              <a:gd name="connsiteX49-1431" fmla="*/ 902 w 1825371"/>
              <a:gd name="connsiteY49-1432" fmla="*/ 4114 h 4685667"/>
              <a:gd name="connsiteX50-1433" fmla="*/ 15747 w 1825371"/>
              <a:gd name="connsiteY50-1434" fmla="*/ 1352 h 4685667"/>
              <a:gd name="connsiteX0-1435" fmla="*/ 15747 w 1825371"/>
              <a:gd name="connsiteY0-1436" fmla="*/ 1352 h 4705764"/>
              <a:gd name="connsiteX1-1437" fmla="*/ 83062 w 1825371"/>
              <a:gd name="connsiteY1-1438" fmla="*/ 34837 h 4705764"/>
              <a:gd name="connsiteX2-1439" fmla="*/ 961270 w 1825371"/>
              <a:gd name="connsiteY2-1440" fmla="*/ 755975 h 4705764"/>
              <a:gd name="connsiteX3-1441" fmla="*/ 1239162 w 1825371"/>
              <a:gd name="connsiteY3-1442" fmla="*/ 1001764 h 4705764"/>
              <a:gd name="connsiteX4-1443" fmla="*/ 1276445 w 1825371"/>
              <a:gd name="connsiteY4-1444" fmla="*/ 1025928 h 4705764"/>
              <a:gd name="connsiteX5-1445" fmla="*/ 1316489 w 1825371"/>
              <a:gd name="connsiteY5-1446" fmla="*/ 1009704 h 4705764"/>
              <a:gd name="connsiteX6-1447" fmla="*/ 1345141 w 1825371"/>
              <a:gd name="connsiteY6-1448" fmla="*/ 948602 h 4705764"/>
              <a:gd name="connsiteX7-1449" fmla="*/ 1407624 w 1825371"/>
              <a:gd name="connsiteY7-1450" fmla="*/ 869894 h 4705764"/>
              <a:gd name="connsiteX8-1451" fmla="*/ 1749379 w 1825371"/>
              <a:gd name="connsiteY8-1452" fmla="*/ 590967 h 4705764"/>
              <a:gd name="connsiteX9-1453" fmla="*/ 1808066 w 1825371"/>
              <a:gd name="connsiteY9-1454" fmla="*/ 545399 h 4705764"/>
              <a:gd name="connsiteX10-1455" fmla="*/ 1825326 w 1825371"/>
              <a:gd name="connsiteY10-1456" fmla="*/ 554375 h 4705764"/>
              <a:gd name="connsiteX11-1457" fmla="*/ 1811172 w 1825371"/>
              <a:gd name="connsiteY11-1458" fmla="*/ 590277 h 4705764"/>
              <a:gd name="connsiteX12-1459" fmla="*/ 1721073 w 1825371"/>
              <a:gd name="connsiteY12-1460" fmla="*/ 698326 h 4705764"/>
              <a:gd name="connsiteX13-1461" fmla="*/ 1385877 w 1825371"/>
              <a:gd name="connsiteY13-1462" fmla="*/ 1068389 h 4705764"/>
              <a:gd name="connsiteX14-1463" fmla="*/ 1376211 w 1825371"/>
              <a:gd name="connsiteY14-1464" fmla="*/ 1098421 h 4705764"/>
              <a:gd name="connsiteX15-1465" fmla="*/ 1361366 w 1825371"/>
              <a:gd name="connsiteY15-1466" fmla="*/ 1135359 h 4705764"/>
              <a:gd name="connsiteX16-1467" fmla="*/ 1355153 w 1825371"/>
              <a:gd name="connsiteY16-1468" fmla="*/ 1169879 h 4705764"/>
              <a:gd name="connsiteX17-1469" fmla="*/ 1409696 w 1825371"/>
              <a:gd name="connsiteY17-1470" fmla="*/ 1384253 h 4705764"/>
              <a:gd name="connsiteX18-1471" fmla="*/ 1524994 w 1825371"/>
              <a:gd name="connsiteY18-1472" fmla="*/ 1739817 h 4705764"/>
              <a:gd name="connsiteX19-1473" fmla="*/ 1659971 w 1825371"/>
              <a:gd name="connsiteY19-1474" fmla="*/ 2199288 h 4705764"/>
              <a:gd name="connsiteX20-1475" fmla="*/ 1782864 w 1825371"/>
              <a:gd name="connsiteY20-1476" fmla="*/ 2697077 h 4705764"/>
              <a:gd name="connsiteX21-1477" fmla="*/ 1794257 w 1825371"/>
              <a:gd name="connsiteY21-1478" fmla="*/ 2767845 h 4705764"/>
              <a:gd name="connsiteX22-1479" fmla="*/ 1791840 w 1825371"/>
              <a:gd name="connsiteY22-1480" fmla="*/ 2778202 h 4705764"/>
              <a:gd name="connsiteX23-1481" fmla="*/ 1784245 w 1825371"/>
              <a:gd name="connsiteY23-1482" fmla="*/ 2770607 h 4705764"/>
              <a:gd name="connsiteX24-1483" fmla="*/ 1746617 w 1825371"/>
              <a:gd name="connsiteY24-1484" fmla="*/ 2660831 h 4705764"/>
              <a:gd name="connsiteX25-1485" fmla="*/ 1513602 w 1825371"/>
              <a:gd name="connsiteY25-1486" fmla="*/ 1875484 h 4705764"/>
              <a:gd name="connsiteX26-1487" fmla="*/ 1297158 w 1825371"/>
              <a:gd name="connsiteY26-1488" fmla="*/ 1267919 h 4705764"/>
              <a:gd name="connsiteX27-1489" fmla="*/ 1275064 w 1825371"/>
              <a:gd name="connsiteY27-1490" fmla="*/ 1217173 h 4705764"/>
              <a:gd name="connsiteX28-1491" fmla="*/ 1248483 w 1825371"/>
              <a:gd name="connsiteY28-1492" fmla="*/ 1193353 h 4705764"/>
              <a:gd name="connsiteX29-1493" fmla="*/ 1232949 w 1825371"/>
              <a:gd name="connsiteY29-1494" fmla="*/ 1222351 h 4705764"/>
              <a:gd name="connsiteX30-1495" fmla="*/ 1230877 w 1825371"/>
              <a:gd name="connsiteY30-1496" fmla="*/ 1283108 h 4705764"/>
              <a:gd name="connsiteX31-1497" fmla="*/ 1227154 w 1825371"/>
              <a:gd name="connsiteY31-1498" fmla="*/ 4705764 h 4705764"/>
              <a:gd name="connsiteX32-1499" fmla="*/ 978613 w 1825371"/>
              <a:gd name="connsiteY32-1500" fmla="*/ 4685667 h 4705764"/>
              <a:gd name="connsiteX33-1501" fmla="*/ 1125245 w 1825371"/>
              <a:gd name="connsiteY33-1502" fmla="*/ 1293464 h 4705764"/>
              <a:gd name="connsiteX34-1503" fmla="*/ 1096247 w 1825371"/>
              <a:gd name="connsiteY34-1504" fmla="*/ 1270681 h 4705764"/>
              <a:gd name="connsiteX35-1505" fmla="*/ 984400 w 1825371"/>
              <a:gd name="connsiteY35-1506" fmla="*/ 1242374 h 4705764"/>
              <a:gd name="connsiteX36-1507" fmla="*/ 977149 w 1825371"/>
              <a:gd name="connsiteY36-1508" fmla="*/ 1225458 h 4705764"/>
              <a:gd name="connsiteX37-1509" fmla="*/ 983019 w 1825371"/>
              <a:gd name="connsiteY37-1510" fmla="*/ 1189902 h 4705764"/>
              <a:gd name="connsiteX38-1511" fmla="*/ 1016158 w 1825371"/>
              <a:gd name="connsiteY38-1512" fmla="*/ 1097041 h 4705764"/>
              <a:gd name="connsiteX39-1513" fmla="*/ 1055513 w 1825371"/>
              <a:gd name="connsiteY39-1514" fmla="*/ 1078055 h 4705764"/>
              <a:gd name="connsiteX40-1515" fmla="*/ 1097628 w 1825371"/>
              <a:gd name="connsiteY40-1516" fmla="*/ 1104290 h 4705764"/>
              <a:gd name="connsiteX41-1517" fmla="*/ 1115579 w 1825371"/>
              <a:gd name="connsiteY41-1518" fmla="*/ 1107743 h 4705764"/>
              <a:gd name="connsiteX42-1519" fmla="*/ 1177026 w 1825371"/>
              <a:gd name="connsiteY42-1520" fmla="*/ 1087375 h 4705764"/>
              <a:gd name="connsiteX43-1521" fmla="*/ 1179787 w 1825371"/>
              <a:gd name="connsiteY43-1522" fmla="*/ 1073913 h 4705764"/>
              <a:gd name="connsiteX44-1523" fmla="*/ 1135255 w 1825371"/>
              <a:gd name="connsiteY44-1524" fmla="*/ 1041117 h 4705764"/>
              <a:gd name="connsiteX45-1525" fmla="*/ 939868 w 1825371"/>
              <a:gd name="connsiteY45-1526" fmla="*/ 883702 h 4705764"/>
              <a:gd name="connsiteX46-1527" fmla="*/ 549783 w 1825371"/>
              <a:gd name="connsiteY46-1528" fmla="*/ 496379 h 4705764"/>
              <a:gd name="connsiteX47-1529" fmla="*/ 40947 w 1825371"/>
              <a:gd name="connsiteY47-1530" fmla="*/ 48990 h 4705764"/>
              <a:gd name="connsiteX48-1531" fmla="*/ 5735 w 1825371"/>
              <a:gd name="connsiteY48-1532" fmla="*/ 17231 h 4705764"/>
              <a:gd name="connsiteX49-1533" fmla="*/ 902 w 1825371"/>
              <a:gd name="connsiteY49-1534" fmla="*/ 4114 h 4705764"/>
              <a:gd name="connsiteX50-1535" fmla="*/ 15747 w 1825371"/>
              <a:gd name="connsiteY50-1536" fmla="*/ 1352 h 4705764"/>
              <a:gd name="connsiteX0-1537" fmla="*/ 15747 w 1825371"/>
              <a:gd name="connsiteY0-1538" fmla="*/ 1352 h 4705764"/>
              <a:gd name="connsiteX1-1539" fmla="*/ 83062 w 1825371"/>
              <a:gd name="connsiteY1-1540" fmla="*/ 34837 h 4705764"/>
              <a:gd name="connsiteX2-1541" fmla="*/ 961270 w 1825371"/>
              <a:gd name="connsiteY2-1542" fmla="*/ 755975 h 4705764"/>
              <a:gd name="connsiteX3-1543" fmla="*/ 1239162 w 1825371"/>
              <a:gd name="connsiteY3-1544" fmla="*/ 1001764 h 4705764"/>
              <a:gd name="connsiteX4-1545" fmla="*/ 1276445 w 1825371"/>
              <a:gd name="connsiteY4-1546" fmla="*/ 1025928 h 4705764"/>
              <a:gd name="connsiteX5-1547" fmla="*/ 1316489 w 1825371"/>
              <a:gd name="connsiteY5-1548" fmla="*/ 1009704 h 4705764"/>
              <a:gd name="connsiteX6-1549" fmla="*/ 1345141 w 1825371"/>
              <a:gd name="connsiteY6-1550" fmla="*/ 948602 h 4705764"/>
              <a:gd name="connsiteX7-1551" fmla="*/ 1407624 w 1825371"/>
              <a:gd name="connsiteY7-1552" fmla="*/ 869894 h 4705764"/>
              <a:gd name="connsiteX8-1553" fmla="*/ 1749379 w 1825371"/>
              <a:gd name="connsiteY8-1554" fmla="*/ 590967 h 4705764"/>
              <a:gd name="connsiteX9-1555" fmla="*/ 1808066 w 1825371"/>
              <a:gd name="connsiteY9-1556" fmla="*/ 545399 h 4705764"/>
              <a:gd name="connsiteX10-1557" fmla="*/ 1825326 w 1825371"/>
              <a:gd name="connsiteY10-1558" fmla="*/ 554375 h 4705764"/>
              <a:gd name="connsiteX11-1559" fmla="*/ 1811172 w 1825371"/>
              <a:gd name="connsiteY11-1560" fmla="*/ 590277 h 4705764"/>
              <a:gd name="connsiteX12-1561" fmla="*/ 1721073 w 1825371"/>
              <a:gd name="connsiteY12-1562" fmla="*/ 698326 h 4705764"/>
              <a:gd name="connsiteX13-1563" fmla="*/ 1385877 w 1825371"/>
              <a:gd name="connsiteY13-1564" fmla="*/ 1068389 h 4705764"/>
              <a:gd name="connsiteX14-1565" fmla="*/ 1376211 w 1825371"/>
              <a:gd name="connsiteY14-1566" fmla="*/ 1098421 h 4705764"/>
              <a:gd name="connsiteX15-1567" fmla="*/ 1361366 w 1825371"/>
              <a:gd name="connsiteY15-1568" fmla="*/ 1135359 h 4705764"/>
              <a:gd name="connsiteX16-1569" fmla="*/ 1355153 w 1825371"/>
              <a:gd name="connsiteY16-1570" fmla="*/ 1169879 h 4705764"/>
              <a:gd name="connsiteX17-1571" fmla="*/ 1409696 w 1825371"/>
              <a:gd name="connsiteY17-1572" fmla="*/ 1384253 h 4705764"/>
              <a:gd name="connsiteX18-1573" fmla="*/ 1524994 w 1825371"/>
              <a:gd name="connsiteY18-1574" fmla="*/ 1739817 h 4705764"/>
              <a:gd name="connsiteX19-1575" fmla="*/ 1659971 w 1825371"/>
              <a:gd name="connsiteY19-1576" fmla="*/ 2199288 h 4705764"/>
              <a:gd name="connsiteX20-1577" fmla="*/ 1782864 w 1825371"/>
              <a:gd name="connsiteY20-1578" fmla="*/ 2697077 h 4705764"/>
              <a:gd name="connsiteX21-1579" fmla="*/ 1794257 w 1825371"/>
              <a:gd name="connsiteY21-1580" fmla="*/ 2767845 h 4705764"/>
              <a:gd name="connsiteX22-1581" fmla="*/ 1791840 w 1825371"/>
              <a:gd name="connsiteY22-1582" fmla="*/ 2778202 h 4705764"/>
              <a:gd name="connsiteX23-1583" fmla="*/ 1784245 w 1825371"/>
              <a:gd name="connsiteY23-1584" fmla="*/ 2770607 h 4705764"/>
              <a:gd name="connsiteX24-1585" fmla="*/ 1746617 w 1825371"/>
              <a:gd name="connsiteY24-1586" fmla="*/ 2660831 h 4705764"/>
              <a:gd name="connsiteX25-1587" fmla="*/ 1513602 w 1825371"/>
              <a:gd name="connsiteY25-1588" fmla="*/ 1875484 h 4705764"/>
              <a:gd name="connsiteX26-1589" fmla="*/ 1297158 w 1825371"/>
              <a:gd name="connsiteY26-1590" fmla="*/ 1267919 h 4705764"/>
              <a:gd name="connsiteX27-1591" fmla="*/ 1275064 w 1825371"/>
              <a:gd name="connsiteY27-1592" fmla="*/ 1217173 h 4705764"/>
              <a:gd name="connsiteX28-1593" fmla="*/ 1248483 w 1825371"/>
              <a:gd name="connsiteY28-1594" fmla="*/ 1193353 h 4705764"/>
              <a:gd name="connsiteX29-1595" fmla="*/ 1232949 w 1825371"/>
              <a:gd name="connsiteY29-1596" fmla="*/ 1222351 h 4705764"/>
              <a:gd name="connsiteX30-1597" fmla="*/ 1230877 w 1825371"/>
              <a:gd name="connsiteY30-1598" fmla="*/ 1283108 h 4705764"/>
              <a:gd name="connsiteX31-1599" fmla="*/ 1227154 w 1825371"/>
              <a:gd name="connsiteY31-1600" fmla="*/ 4705764 h 4705764"/>
              <a:gd name="connsiteX32-1601" fmla="*/ 998710 w 1825371"/>
              <a:gd name="connsiteY32-1602" fmla="*/ 4695715 h 4705764"/>
              <a:gd name="connsiteX33-1603" fmla="*/ 1125245 w 1825371"/>
              <a:gd name="connsiteY33-1604" fmla="*/ 1293464 h 4705764"/>
              <a:gd name="connsiteX34-1605" fmla="*/ 1096247 w 1825371"/>
              <a:gd name="connsiteY34-1606" fmla="*/ 1270681 h 4705764"/>
              <a:gd name="connsiteX35-1607" fmla="*/ 984400 w 1825371"/>
              <a:gd name="connsiteY35-1608" fmla="*/ 1242374 h 4705764"/>
              <a:gd name="connsiteX36-1609" fmla="*/ 977149 w 1825371"/>
              <a:gd name="connsiteY36-1610" fmla="*/ 1225458 h 4705764"/>
              <a:gd name="connsiteX37-1611" fmla="*/ 983019 w 1825371"/>
              <a:gd name="connsiteY37-1612" fmla="*/ 1189902 h 4705764"/>
              <a:gd name="connsiteX38-1613" fmla="*/ 1016158 w 1825371"/>
              <a:gd name="connsiteY38-1614" fmla="*/ 1097041 h 4705764"/>
              <a:gd name="connsiteX39-1615" fmla="*/ 1055513 w 1825371"/>
              <a:gd name="connsiteY39-1616" fmla="*/ 1078055 h 4705764"/>
              <a:gd name="connsiteX40-1617" fmla="*/ 1097628 w 1825371"/>
              <a:gd name="connsiteY40-1618" fmla="*/ 1104290 h 4705764"/>
              <a:gd name="connsiteX41-1619" fmla="*/ 1115579 w 1825371"/>
              <a:gd name="connsiteY41-1620" fmla="*/ 1107743 h 4705764"/>
              <a:gd name="connsiteX42-1621" fmla="*/ 1177026 w 1825371"/>
              <a:gd name="connsiteY42-1622" fmla="*/ 1087375 h 4705764"/>
              <a:gd name="connsiteX43-1623" fmla="*/ 1179787 w 1825371"/>
              <a:gd name="connsiteY43-1624" fmla="*/ 1073913 h 4705764"/>
              <a:gd name="connsiteX44-1625" fmla="*/ 1135255 w 1825371"/>
              <a:gd name="connsiteY44-1626" fmla="*/ 1041117 h 4705764"/>
              <a:gd name="connsiteX45-1627" fmla="*/ 939868 w 1825371"/>
              <a:gd name="connsiteY45-1628" fmla="*/ 883702 h 4705764"/>
              <a:gd name="connsiteX46-1629" fmla="*/ 549783 w 1825371"/>
              <a:gd name="connsiteY46-1630" fmla="*/ 496379 h 4705764"/>
              <a:gd name="connsiteX47-1631" fmla="*/ 40947 w 1825371"/>
              <a:gd name="connsiteY47-1632" fmla="*/ 48990 h 4705764"/>
              <a:gd name="connsiteX48-1633" fmla="*/ 5735 w 1825371"/>
              <a:gd name="connsiteY48-1634" fmla="*/ 17231 h 4705764"/>
              <a:gd name="connsiteX49-1635" fmla="*/ 902 w 1825371"/>
              <a:gd name="connsiteY49-1636" fmla="*/ 4114 h 4705764"/>
              <a:gd name="connsiteX50-1637" fmla="*/ 15747 w 1825371"/>
              <a:gd name="connsiteY50-1638" fmla="*/ 1352 h 4705764"/>
              <a:gd name="connsiteX0-1639" fmla="*/ 15747 w 1825371"/>
              <a:gd name="connsiteY0-1640" fmla="*/ 1352 h 4705764"/>
              <a:gd name="connsiteX1-1641" fmla="*/ 83062 w 1825371"/>
              <a:gd name="connsiteY1-1642" fmla="*/ 34837 h 4705764"/>
              <a:gd name="connsiteX2-1643" fmla="*/ 961270 w 1825371"/>
              <a:gd name="connsiteY2-1644" fmla="*/ 755975 h 4705764"/>
              <a:gd name="connsiteX3-1645" fmla="*/ 1239162 w 1825371"/>
              <a:gd name="connsiteY3-1646" fmla="*/ 1001764 h 4705764"/>
              <a:gd name="connsiteX4-1647" fmla="*/ 1276445 w 1825371"/>
              <a:gd name="connsiteY4-1648" fmla="*/ 1025928 h 4705764"/>
              <a:gd name="connsiteX5-1649" fmla="*/ 1316489 w 1825371"/>
              <a:gd name="connsiteY5-1650" fmla="*/ 1009704 h 4705764"/>
              <a:gd name="connsiteX6-1651" fmla="*/ 1345141 w 1825371"/>
              <a:gd name="connsiteY6-1652" fmla="*/ 948602 h 4705764"/>
              <a:gd name="connsiteX7-1653" fmla="*/ 1407624 w 1825371"/>
              <a:gd name="connsiteY7-1654" fmla="*/ 869894 h 4705764"/>
              <a:gd name="connsiteX8-1655" fmla="*/ 1749379 w 1825371"/>
              <a:gd name="connsiteY8-1656" fmla="*/ 590967 h 4705764"/>
              <a:gd name="connsiteX9-1657" fmla="*/ 1808066 w 1825371"/>
              <a:gd name="connsiteY9-1658" fmla="*/ 545399 h 4705764"/>
              <a:gd name="connsiteX10-1659" fmla="*/ 1825326 w 1825371"/>
              <a:gd name="connsiteY10-1660" fmla="*/ 554375 h 4705764"/>
              <a:gd name="connsiteX11-1661" fmla="*/ 1811172 w 1825371"/>
              <a:gd name="connsiteY11-1662" fmla="*/ 590277 h 4705764"/>
              <a:gd name="connsiteX12-1663" fmla="*/ 1721073 w 1825371"/>
              <a:gd name="connsiteY12-1664" fmla="*/ 698326 h 4705764"/>
              <a:gd name="connsiteX13-1665" fmla="*/ 1385877 w 1825371"/>
              <a:gd name="connsiteY13-1666" fmla="*/ 1068389 h 4705764"/>
              <a:gd name="connsiteX14-1667" fmla="*/ 1376211 w 1825371"/>
              <a:gd name="connsiteY14-1668" fmla="*/ 1098421 h 4705764"/>
              <a:gd name="connsiteX15-1669" fmla="*/ 1361366 w 1825371"/>
              <a:gd name="connsiteY15-1670" fmla="*/ 1135359 h 4705764"/>
              <a:gd name="connsiteX16-1671" fmla="*/ 1355153 w 1825371"/>
              <a:gd name="connsiteY16-1672" fmla="*/ 1169879 h 4705764"/>
              <a:gd name="connsiteX17-1673" fmla="*/ 1409696 w 1825371"/>
              <a:gd name="connsiteY17-1674" fmla="*/ 1384253 h 4705764"/>
              <a:gd name="connsiteX18-1675" fmla="*/ 1524994 w 1825371"/>
              <a:gd name="connsiteY18-1676" fmla="*/ 1739817 h 4705764"/>
              <a:gd name="connsiteX19-1677" fmla="*/ 1659971 w 1825371"/>
              <a:gd name="connsiteY19-1678" fmla="*/ 2199288 h 4705764"/>
              <a:gd name="connsiteX20-1679" fmla="*/ 1782864 w 1825371"/>
              <a:gd name="connsiteY20-1680" fmla="*/ 2697077 h 4705764"/>
              <a:gd name="connsiteX21-1681" fmla="*/ 1794257 w 1825371"/>
              <a:gd name="connsiteY21-1682" fmla="*/ 2767845 h 4705764"/>
              <a:gd name="connsiteX22-1683" fmla="*/ 1791840 w 1825371"/>
              <a:gd name="connsiteY22-1684" fmla="*/ 2778202 h 4705764"/>
              <a:gd name="connsiteX23-1685" fmla="*/ 1784245 w 1825371"/>
              <a:gd name="connsiteY23-1686" fmla="*/ 2770607 h 4705764"/>
              <a:gd name="connsiteX24-1687" fmla="*/ 1746617 w 1825371"/>
              <a:gd name="connsiteY24-1688" fmla="*/ 2660831 h 4705764"/>
              <a:gd name="connsiteX25-1689" fmla="*/ 1513602 w 1825371"/>
              <a:gd name="connsiteY25-1690" fmla="*/ 1875484 h 4705764"/>
              <a:gd name="connsiteX26-1691" fmla="*/ 1297158 w 1825371"/>
              <a:gd name="connsiteY26-1692" fmla="*/ 1267919 h 4705764"/>
              <a:gd name="connsiteX27-1693" fmla="*/ 1275064 w 1825371"/>
              <a:gd name="connsiteY27-1694" fmla="*/ 1217173 h 4705764"/>
              <a:gd name="connsiteX28-1695" fmla="*/ 1248483 w 1825371"/>
              <a:gd name="connsiteY28-1696" fmla="*/ 1193353 h 4705764"/>
              <a:gd name="connsiteX29-1697" fmla="*/ 1232949 w 1825371"/>
              <a:gd name="connsiteY29-1698" fmla="*/ 1222351 h 4705764"/>
              <a:gd name="connsiteX30-1699" fmla="*/ 1230877 w 1825371"/>
              <a:gd name="connsiteY30-1700" fmla="*/ 1283108 h 4705764"/>
              <a:gd name="connsiteX31-1701" fmla="*/ 1227154 w 1825371"/>
              <a:gd name="connsiteY31-1702" fmla="*/ 4705764 h 4705764"/>
              <a:gd name="connsiteX32-1703" fmla="*/ 998710 w 1825371"/>
              <a:gd name="connsiteY32-1704" fmla="*/ 4695715 h 4705764"/>
              <a:gd name="connsiteX33-1705" fmla="*/ 1125245 w 1825371"/>
              <a:gd name="connsiteY33-1706" fmla="*/ 1293464 h 4705764"/>
              <a:gd name="connsiteX34-1707" fmla="*/ 1096247 w 1825371"/>
              <a:gd name="connsiteY34-1708" fmla="*/ 1270681 h 4705764"/>
              <a:gd name="connsiteX35-1709" fmla="*/ 984400 w 1825371"/>
              <a:gd name="connsiteY35-1710" fmla="*/ 1242374 h 4705764"/>
              <a:gd name="connsiteX36-1711" fmla="*/ 977149 w 1825371"/>
              <a:gd name="connsiteY36-1712" fmla="*/ 1225458 h 4705764"/>
              <a:gd name="connsiteX37-1713" fmla="*/ 983019 w 1825371"/>
              <a:gd name="connsiteY37-1714" fmla="*/ 1189902 h 4705764"/>
              <a:gd name="connsiteX38-1715" fmla="*/ 1016158 w 1825371"/>
              <a:gd name="connsiteY38-1716" fmla="*/ 1097041 h 4705764"/>
              <a:gd name="connsiteX39-1717" fmla="*/ 1055513 w 1825371"/>
              <a:gd name="connsiteY39-1718" fmla="*/ 1078055 h 4705764"/>
              <a:gd name="connsiteX40-1719" fmla="*/ 1097628 w 1825371"/>
              <a:gd name="connsiteY40-1720" fmla="*/ 1104290 h 4705764"/>
              <a:gd name="connsiteX41-1721" fmla="*/ 1115579 w 1825371"/>
              <a:gd name="connsiteY41-1722" fmla="*/ 1107743 h 4705764"/>
              <a:gd name="connsiteX42-1723" fmla="*/ 1177026 w 1825371"/>
              <a:gd name="connsiteY42-1724" fmla="*/ 1087375 h 4705764"/>
              <a:gd name="connsiteX43-1725" fmla="*/ 1179787 w 1825371"/>
              <a:gd name="connsiteY43-1726" fmla="*/ 1073913 h 4705764"/>
              <a:gd name="connsiteX44-1727" fmla="*/ 1135255 w 1825371"/>
              <a:gd name="connsiteY44-1728" fmla="*/ 1041117 h 4705764"/>
              <a:gd name="connsiteX45-1729" fmla="*/ 939868 w 1825371"/>
              <a:gd name="connsiteY45-1730" fmla="*/ 883702 h 4705764"/>
              <a:gd name="connsiteX46-1731" fmla="*/ 549783 w 1825371"/>
              <a:gd name="connsiteY46-1732" fmla="*/ 496379 h 4705764"/>
              <a:gd name="connsiteX47-1733" fmla="*/ 40947 w 1825371"/>
              <a:gd name="connsiteY47-1734" fmla="*/ 48990 h 4705764"/>
              <a:gd name="connsiteX48-1735" fmla="*/ 5735 w 1825371"/>
              <a:gd name="connsiteY48-1736" fmla="*/ 17231 h 4705764"/>
              <a:gd name="connsiteX49-1737" fmla="*/ 902 w 1825371"/>
              <a:gd name="connsiteY49-1738" fmla="*/ 4114 h 4705764"/>
              <a:gd name="connsiteX50-1739" fmla="*/ 15747 w 1825371"/>
              <a:gd name="connsiteY50-1740" fmla="*/ 1352 h 4705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/>
          <p:cNvSpPr/>
          <p:nvPr userDrawn="1"/>
        </p:nvSpPr>
        <p:spPr>
          <a:xfrm rot="3600000" flipV="1">
            <a:off x="1481922" y="-359510"/>
            <a:ext cx="1739424" cy="2395147"/>
          </a:xfrm>
          <a:custGeom>
            <a:avLst/>
            <a:gdLst>
              <a:gd name="connsiteX0" fmla="*/ 1077528 w 1739424"/>
              <a:gd name="connsiteY0" fmla="*/ 398319 h 2395147"/>
              <a:gd name="connsiteX1" fmla="*/ 1067918 w 1739424"/>
              <a:gd name="connsiteY1" fmla="*/ 380004 h 2395147"/>
              <a:gd name="connsiteX2" fmla="*/ 1092561 w 1739424"/>
              <a:gd name="connsiteY2" fmla="*/ 411557 h 2395147"/>
              <a:gd name="connsiteX3" fmla="*/ 1093901 w 1739424"/>
              <a:gd name="connsiteY3" fmla="*/ 415398 h 2395147"/>
              <a:gd name="connsiteX4" fmla="*/ 1090150 w 1739424"/>
              <a:gd name="connsiteY4" fmla="*/ 414575 h 2395147"/>
              <a:gd name="connsiteX5" fmla="*/ 1077528 w 1739424"/>
              <a:gd name="connsiteY5" fmla="*/ 398319 h 2395147"/>
              <a:gd name="connsiteX6" fmla="*/ 1064970 w 1739424"/>
              <a:gd name="connsiteY6" fmla="*/ 378632 h 2395147"/>
              <a:gd name="connsiteX7" fmla="*/ 1065239 w 1739424"/>
              <a:gd name="connsiteY7" fmla="*/ 377535 h 2395147"/>
              <a:gd name="connsiteX8" fmla="*/ 1067113 w 1739424"/>
              <a:gd name="connsiteY8" fmla="*/ 379456 h 2395147"/>
              <a:gd name="connsiteX9" fmla="*/ 1064970 w 1739424"/>
              <a:gd name="connsiteY9" fmla="*/ 378632 h 2395147"/>
              <a:gd name="connsiteX10" fmla="*/ 1734633 w 1739424"/>
              <a:gd name="connsiteY10" fmla="*/ 2247062 h 2395147"/>
              <a:gd name="connsiteX11" fmla="*/ 1739424 w 1739424"/>
              <a:gd name="connsiteY11" fmla="*/ 2180709 h 2395147"/>
              <a:gd name="connsiteX12" fmla="*/ 1737481 w 1739424"/>
              <a:gd name="connsiteY12" fmla="*/ 2187429 h 2395147"/>
              <a:gd name="connsiteX13" fmla="*/ 1734633 w 1739424"/>
              <a:gd name="connsiteY13" fmla="*/ 2247062 h 2395147"/>
              <a:gd name="connsiteX14" fmla="*/ 51484 w 1739424"/>
              <a:gd name="connsiteY14" fmla="*/ 1299625 h 2395147"/>
              <a:gd name="connsiteX15" fmla="*/ 225973 w 1739424"/>
              <a:gd name="connsiteY15" fmla="*/ 1500814 h 2395147"/>
              <a:gd name="connsiteX16" fmla="*/ 421792 w 1739424"/>
              <a:gd name="connsiteY16" fmla="*/ 1544987 h 2395147"/>
              <a:gd name="connsiteX17" fmla="*/ 528944 w 1739424"/>
              <a:gd name="connsiteY17" fmla="*/ 1408075 h 2395147"/>
              <a:gd name="connsiteX18" fmla="*/ 515014 w 1739424"/>
              <a:gd name="connsiteY18" fmla="*/ 1396279 h 2395147"/>
              <a:gd name="connsiteX19" fmla="*/ 348661 w 1739424"/>
              <a:gd name="connsiteY19" fmla="*/ 1408350 h 2395147"/>
              <a:gd name="connsiteX20" fmla="*/ 279815 w 1739424"/>
              <a:gd name="connsiteY20" fmla="*/ 1396004 h 2395147"/>
              <a:gd name="connsiteX21" fmla="*/ 319463 w 1739424"/>
              <a:gd name="connsiteY21" fmla="*/ 1397376 h 2395147"/>
              <a:gd name="connsiteX22" fmla="*/ 483940 w 1739424"/>
              <a:gd name="connsiteY22" fmla="*/ 1374603 h 2395147"/>
              <a:gd name="connsiteX23" fmla="*/ 539659 w 1739424"/>
              <a:gd name="connsiteY23" fmla="*/ 1360061 h 2395147"/>
              <a:gd name="connsiteX24" fmla="*/ 725033 w 1739424"/>
              <a:gd name="connsiteY24" fmla="*/ 1297230 h 2395147"/>
              <a:gd name="connsiteX25" fmla="*/ 885491 w 1739424"/>
              <a:gd name="connsiteY25" fmla="*/ 1249489 h 2395147"/>
              <a:gd name="connsiteX26" fmla="*/ 965854 w 1739424"/>
              <a:gd name="connsiteY26" fmla="*/ 1237965 h 2395147"/>
              <a:gd name="connsiteX27" fmla="*/ 1140675 w 1739424"/>
              <a:gd name="connsiteY27" fmla="*/ 1261289 h 2395147"/>
              <a:gd name="connsiteX28" fmla="*/ 1430909 w 1739424"/>
              <a:gd name="connsiteY28" fmla="*/ 1481407 h 2395147"/>
              <a:gd name="connsiteX29" fmla="*/ 1549564 w 1739424"/>
              <a:gd name="connsiteY29" fmla="*/ 1651718 h 2395147"/>
              <a:gd name="connsiteX30" fmla="*/ 1557415 w 1739424"/>
              <a:gd name="connsiteY30" fmla="*/ 1670822 h 2395147"/>
              <a:gd name="connsiteX31" fmla="*/ 1555525 w 1739424"/>
              <a:gd name="connsiteY31" fmla="*/ 1670473 h 2395147"/>
              <a:gd name="connsiteX32" fmla="*/ 1398512 w 1739424"/>
              <a:gd name="connsiteY32" fmla="*/ 1652472 h 2395147"/>
              <a:gd name="connsiteX33" fmla="*/ 1046085 w 1739424"/>
              <a:gd name="connsiteY33" fmla="*/ 1706261 h 2395147"/>
              <a:gd name="connsiteX34" fmla="*/ 1003447 w 1739424"/>
              <a:gd name="connsiteY34" fmla="*/ 1719049 h 2395147"/>
              <a:gd name="connsiteX35" fmla="*/ 1087567 w 1739424"/>
              <a:gd name="connsiteY35" fmla="*/ 1688103 h 2395147"/>
              <a:gd name="connsiteX36" fmla="*/ 1370422 w 1739424"/>
              <a:gd name="connsiteY36" fmla="*/ 1632771 h 2395147"/>
              <a:gd name="connsiteX37" fmla="*/ 1376144 w 1739424"/>
              <a:gd name="connsiteY37" fmla="*/ 1623897 h 2395147"/>
              <a:gd name="connsiteX38" fmla="*/ 1329191 w 1739424"/>
              <a:gd name="connsiteY38" fmla="*/ 1578151 h 2395147"/>
              <a:gd name="connsiteX39" fmla="*/ 1229320 w 1739424"/>
              <a:gd name="connsiteY39" fmla="*/ 1559619 h 2395147"/>
              <a:gd name="connsiteX40" fmla="*/ 996653 w 1739424"/>
              <a:gd name="connsiteY40" fmla="*/ 1626677 h 2395147"/>
              <a:gd name="connsiteX41" fmla="*/ 863114 w 1739424"/>
              <a:gd name="connsiteY41" fmla="*/ 1736938 h 2395147"/>
              <a:gd name="connsiteX42" fmla="*/ 811586 w 1739424"/>
              <a:gd name="connsiteY42" fmla="*/ 1832416 h 2395147"/>
              <a:gd name="connsiteX43" fmla="*/ 807916 w 1739424"/>
              <a:gd name="connsiteY43" fmla="*/ 1845357 h 2395147"/>
              <a:gd name="connsiteX44" fmla="*/ 807963 w 1739424"/>
              <a:gd name="connsiteY44" fmla="*/ 1848892 h 2395147"/>
              <a:gd name="connsiteX45" fmla="*/ 879991 w 1739424"/>
              <a:gd name="connsiteY45" fmla="*/ 1820168 h 2395147"/>
              <a:gd name="connsiteX46" fmla="*/ 1011289 w 1739424"/>
              <a:gd name="connsiteY46" fmla="*/ 1801302 h 2395147"/>
              <a:gd name="connsiteX47" fmla="*/ 1249185 w 1739424"/>
              <a:gd name="connsiteY47" fmla="*/ 1765402 h 2395147"/>
              <a:gd name="connsiteX48" fmla="*/ 1343560 w 1739424"/>
              <a:gd name="connsiteY48" fmla="*/ 1722610 h 2395147"/>
              <a:gd name="connsiteX49" fmla="*/ 1376800 w 1739424"/>
              <a:gd name="connsiteY49" fmla="*/ 1677991 h 2395147"/>
              <a:gd name="connsiteX50" fmla="*/ 1387169 w 1739424"/>
              <a:gd name="connsiteY50" fmla="*/ 1672942 h 2395147"/>
              <a:gd name="connsiteX51" fmla="*/ 1500972 w 1739424"/>
              <a:gd name="connsiteY51" fmla="*/ 1682857 h 2395147"/>
              <a:gd name="connsiteX52" fmla="*/ 1566833 w 1739424"/>
              <a:gd name="connsiteY52" fmla="*/ 1693739 h 2395147"/>
              <a:gd name="connsiteX53" fmla="*/ 1593093 w 1739424"/>
              <a:gd name="connsiteY53" fmla="*/ 1757638 h 2395147"/>
              <a:gd name="connsiteX54" fmla="*/ 1627517 w 1739424"/>
              <a:gd name="connsiteY54" fmla="*/ 1871216 h 2395147"/>
              <a:gd name="connsiteX55" fmla="*/ 1642518 w 1739424"/>
              <a:gd name="connsiteY55" fmla="*/ 1943101 h 2395147"/>
              <a:gd name="connsiteX56" fmla="*/ 1641715 w 1739424"/>
              <a:gd name="connsiteY56" fmla="*/ 2189761 h 2395147"/>
              <a:gd name="connsiteX57" fmla="*/ 1669305 w 1739424"/>
              <a:gd name="connsiteY57" fmla="*/ 2379903 h 2395147"/>
              <a:gd name="connsiteX58" fmla="*/ 1669117 w 1739424"/>
              <a:gd name="connsiteY58" fmla="*/ 2383495 h 2395147"/>
              <a:gd name="connsiteX59" fmla="*/ 1722169 w 1739424"/>
              <a:gd name="connsiteY59" fmla="*/ 2376292 h 2395147"/>
              <a:gd name="connsiteX60" fmla="*/ 1680021 w 1739424"/>
              <a:gd name="connsiteY60" fmla="*/ 2119798 h 2395147"/>
              <a:gd name="connsiteX61" fmla="*/ 1684306 w 1739424"/>
              <a:gd name="connsiteY61" fmla="*/ 1712628 h 2395147"/>
              <a:gd name="connsiteX62" fmla="*/ 1631534 w 1739424"/>
              <a:gd name="connsiteY62" fmla="*/ 1258270 h 2395147"/>
              <a:gd name="connsiteX63" fmla="*/ 1545546 w 1739424"/>
              <a:gd name="connsiteY63" fmla="*/ 1033010 h 2395147"/>
              <a:gd name="connsiteX64" fmla="*/ 1482058 w 1739424"/>
              <a:gd name="connsiteY64" fmla="*/ 912011 h 2395147"/>
              <a:gd name="connsiteX65" fmla="*/ 1482326 w 1739424"/>
              <a:gd name="connsiteY65" fmla="*/ 893903 h 2395147"/>
              <a:gd name="connsiteX66" fmla="*/ 1498131 w 1739424"/>
              <a:gd name="connsiteY66" fmla="*/ 852199 h 2395147"/>
              <a:gd name="connsiteX67" fmla="*/ 1490363 w 1739424"/>
              <a:gd name="connsiteY67" fmla="*/ 758088 h 2395147"/>
              <a:gd name="connsiteX68" fmla="*/ 1392854 w 1739424"/>
              <a:gd name="connsiteY68" fmla="*/ 556701 h 2395147"/>
              <a:gd name="connsiteX69" fmla="*/ 1132209 w 1739424"/>
              <a:gd name="connsiteY69" fmla="*/ 271353 h 2395147"/>
              <a:gd name="connsiteX70" fmla="*/ 813699 w 1739424"/>
              <a:gd name="connsiteY70" fmla="*/ 1097 h 2395147"/>
              <a:gd name="connsiteX71" fmla="*/ 810218 w 1739424"/>
              <a:gd name="connsiteY71" fmla="*/ 0 h 2395147"/>
              <a:gd name="connsiteX72" fmla="*/ 810486 w 1739424"/>
              <a:gd name="connsiteY72" fmla="*/ 4391 h 2395147"/>
              <a:gd name="connsiteX73" fmla="*/ 914155 w 1739424"/>
              <a:gd name="connsiteY73" fmla="*/ 340496 h 2395147"/>
              <a:gd name="connsiteX74" fmla="*/ 1228378 w 1739424"/>
              <a:gd name="connsiteY74" fmla="*/ 826682 h 2395147"/>
              <a:gd name="connsiteX75" fmla="*/ 1341690 w 1739424"/>
              <a:gd name="connsiteY75" fmla="*/ 917499 h 2395147"/>
              <a:gd name="connsiteX76" fmla="*/ 1412410 w 1739424"/>
              <a:gd name="connsiteY76" fmla="*/ 934785 h 2395147"/>
              <a:gd name="connsiteX77" fmla="*/ 1420713 w 1739424"/>
              <a:gd name="connsiteY77" fmla="*/ 920793 h 2395147"/>
              <a:gd name="connsiteX78" fmla="*/ 1351601 w 1739424"/>
              <a:gd name="connsiteY78" fmla="*/ 800342 h 2395147"/>
              <a:gd name="connsiteX79" fmla="*/ 1099795 w 1739424"/>
              <a:gd name="connsiteY79" fmla="*/ 430764 h 2395147"/>
              <a:gd name="connsiteX80" fmla="*/ 1092829 w 1739424"/>
              <a:gd name="connsiteY80" fmla="*/ 418142 h 2395147"/>
              <a:gd name="connsiteX81" fmla="*/ 1101403 w 1739424"/>
              <a:gd name="connsiteY81" fmla="*/ 424179 h 2395147"/>
              <a:gd name="connsiteX82" fmla="*/ 1305794 w 1739424"/>
              <a:gd name="connsiteY82" fmla="*/ 694435 h 2395147"/>
              <a:gd name="connsiteX83" fmla="*/ 1424463 w 1739424"/>
              <a:gd name="connsiteY83" fmla="*/ 872227 h 2395147"/>
              <a:gd name="connsiteX84" fmla="*/ 1500810 w 1739424"/>
              <a:gd name="connsiteY84" fmla="*/ 1008316 h 2395147"/>
              <a:gd name="connsiteX85" fmla="*/ 1610640 w 1739424"/>
              <a:gd name="connsiteY85" fmla="*/ 1310125 h 2395147"/>
              <a:gd name="connsiteX86" fmla="*/ 1646268 w 1739424"/>
              <a:gd name="connsiteY86" fmla="*/ 1762565 h 2395147"/>
              <a:gd name="connsiteX87" fmla="*/ 1643589 w 1739424"/>
              <a:gd name="connsiteY87" fmla="*/ 1766407 h 2395147"/>
              <a:gd name="connsiteX88" fmla="*/ 1637160 w 1739424"/>
              <a:gd name="connsiteY88" fmla="*/ 1747474 h 2395147"/>
              <a:gd name="connsiteX89" fmla="*/ 1480720 w 1739424"/>
              <a:gd name="connsiteY89" fmla="*/ 1478590 h 2395147"/>
              <a:gd name="connsiteX90" fmla="*/ 1140741 w 1739424"/>
              <a:gd name="connsiteY90" fmla="*/ 1210217 h 2395147"/>
              <a:gd name="connsiteX91" fmla="*/ 942550 w 1739424"/>
              <a:gd name="connsiteY91" fmla="*/ 1071697 h 2395147"/>
              <a:gd name="connsiteX92" fmla="*/ 710299 w 1739424"/>
              <a:gd name="connsiteY92" fmla="*/ 861253 h 2395147"/>
              <a:gd name="connsiteX93" fmla="*/ 706012 w 1739424"/>
              <a:gd name="connsiteY93" fmla="*/ 845339 h 2395147"/>
              <a:gd name="connsiteX94" fmla="*/ 722086 w 1739424"/>
              <a:gd name="connsiteY94" fmla="*/ 767417 h 2395147"/>
              <a:gd name="connsiteX95" fmla="*/ 679759 w 1739424"/>
              <a:gd name="connsiteY95" fmla="*/ 625567 h 2395147"/>
              <a:gd name="connsiteX96" fmla="*/ 497603 w 1739424"/>
              <a:gd name="connsiteY96" fmla="*/ 336106 h 2395147"/>
              <a:gd name="connsiteX97" fmla="*/ 396076 w 1739424"/>
              <a:gd name="connsiteY97" fmla="*/ 177244 h 2395147"/>
              <a:gd name="connsiteX98" fmla="*/ 359644 w 1739424"/>
              <a:gd name="connsiteY98" fmla="*/ 72707 h 2395147"/>
              <a:gd name="connsiteX99" fmla="*/ 355893 w 1739424"/>
              <a:gd name="connsiteY99" fmla="*/ 76001 h 2395147"/>
              <a:gd name="connsiteX100" fmla="*/ 345714 w 1739424"/>
              <a:gd name="connsiteY100" fmla="*/ 92187 h 2395147"/>
              <a:gd name="connsiteX101" fmla="*/ 293210 w 1739424"/>
              <a:gd name="connsiteY101" fmla="*/ 237881 h 2395147"/>
              <a:gd name="connsiteX102" fmla="*/ 300978 w 1739424"/>
              <a:gd name="connsiteY102" fmla="*/ 485638 h 2395147"/>
              <a:gd name="connsiteX103" fmla="*/ 445633 w 1739424"/>
              <a:gd name="connsiteY103" fmla="*/ 798970 h 2395147"/>
              <a:gd name="connsiteX104" fmla="*/ 557339 w 1739424"/>
              <a:gd name="connsiteY104" fmla="*/ 888690 h 2395147"/>
              <a:gd name="connsiteX105" fmla="*/ 648686 w 1739424"/>
              <a:gd name="connsiteY105" fmla="*/ 895823 h 2395147"/>
              <a:gd name="connsiteX106" fmla="*/ 652705 w 1739424"/>
              <a:gd name="connsiteY106" fmla="*/ 881283 h 2395147"/>
              <a:gd name="connsiteX107" fmla="*/ 449383 w 1739424"/>
              <a:gd name="connsiteY107" fmla="*/ 525148 h 2395147"/>
              <a:gd name="connsiteX108" fmla="*/ 404113 w 1739424"/>
              <a:gd name="connsiteY108" fmla="*/ 405521 h 2395147"/>
              <a:gd name="connsiteX109" fmla="*/ 430098 w 1739424"/>
              <a:gd name="connsiteY109" fmla="*/ 463414 h 2395147"/>
              <a:gd name="connsiteX110" fmla="*/ 699315 w 1739424"/>
              <a:gd name="connsiteY110" fmla="*/ 892806 h 2395147"/>
              <a:gd name="connsiteX111" fmla="*/ 1003893 w 1739424"/>
              <a:gd name="connsiteY111" fmla="*/ 1157849 h 2395147"/>
              <a:gd name="connsiteX112" fmla="*/ 1056131 w 1739424"/>
              <a:gd name="connsiteY112" fmla="*/ 1196809 h 2395147"/>
              <a:gd name="connsiteX113" fmla="*/ 1026396 w 1739424"/>
              <a:gd name="connsiteY113" fmla="*/ 1194890 h 2395147"/>
              <a:gd name="connsiteX114" fmla="*/ 847988 w 1739424"/>
              <a:gd name="connsiteY114" fmla="*/ 1218760 h 2395147"/>
              <a:gd name="connsiteX115" fmla="*/ 525462 w 1739424"/>
              <a:gd name="connsiteY115" fmla="*/ 1334545 h 2395147"/>
              <a:gd name="connsiteX116" fmla="*/ 506711 w 1739424"/>
              <a:gd name="connsiteY116" fmla="*/ 1327960 h 2395147"/>
              <a:gd name="connsiteX117" fmla="*/ 302050 w 1739424"/>
              <a:gd name="connsiteY117" fmla="*/ 1262933 h 2395147"/>
              <a:gd name="connsiteX118" fmla="*/ 0 w 1739424"/>
              <a:gd name="connsiteY118" fmla="*/ 1208733 h 2395147"/>
              <a:gd name="connsiteX119" fmla="*/ 51484 w 1739424"/>
              <a:gd name="connsiteY119" fmla="*/ 1299625 h 239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739424" h="2395147">
                <a:moveTo>
                  <a:pt x="1077528" y="398319"/>
                </a:moveTo>
                <a:cubicBezTo>
                  <a:pt x="1073409" y="392832"/>
                  <a:pt x="1069793" y="387001"/>
                  <a:pt x="1067918" y="380004"/>
                </a:cubicBezTo>
                <a:cubicBezTo>
                  <a:pt x="1077560" y="389333"/>
                  <a:pt x="1085061" y="400308"/>
                  <a:pt x="1092561" y="411557"/>
                </a:cubicBezTo>
                <a:cubicBezTo>
                  <a:pt x="1093366" y="412654"/>
                  <a:pt x="1095240" y="413478"/>
                  <a:pt x="1093901" y="415398"/>
                </a:cubicBezTo>
                <a:cubicBezTo>
                  <a:pt x="1092295" y="417319"/>
                  <a:pt x="1091222" y="415673"/>
                  <a:pt x="1090150" y="414575"/>
                </a:cubicBezTo>
                <a:cubicBezTo>
                  <a:pt x="1086267" y="408951"/>
                  <a:pt x="1081646" y="403807"/>
                  <a:pt x="1077528" y="398319"/>
                </a:cubicBezTo>
                <a:close/>
                <a:moveTo>
                  <a:pt x="1064970" y="378632"/>
                </a:moveTo>
                <a:cubicBezTo>
                  <a:pt x="1064970" y="378359"/>
                  <a:pt x="1065239" y="377810"/>
                  <a:pt x="1065239" y="377535"/>
                </a:cubicBezTo>
                <a:lnTo>
                  <a:pt x="1067113" y="379456"/>
                </a:lnTo>
                <a:cubicBezTo>
                  <a:pt x="1066310" y="380279"/>
                  <a:pt x="1065507" y="380004"/>
                  <a:pt x="1064970" y="378632"/>
                </a:cubicBezTo>
                <a:close/>
                <a:moveTo>
                  <a:pt x="1734633" y="2247062"/>
                </a:moveTo>
                <a:lnTo>
                  <a:pt x="1739424" y="2180709"/>
                </a:lnTo>
                <a:lnTo>
                  <a:pt x="1737481" y="2187429"/>
                </a:lnTo>
                <a:cubicBezTo>
                  <a:pt x="1736531" y="2207307"/>
                  <a:pt x="1735583" y="2227184"/>
                  <a:pt x="1734633" y="2247062"/>
                </a:cubicBezTo>
                <a:close/>
                <a:moveTo>
                  <a:pt x="51484" y="1299625"/>
                </a:moveTo>
                <a:cubicBezTo>
                  <a:pt x="107250" y="1386350"/>
                  <a:pt x="173250" y="1458783"/>
                  <a:pt x="225973" y="1500814"/>
                </a:cubicBezTo>
                <a:cubicBezTo>
                  <a:pt x="296271" y="1556856"/>
                  <a:pt x="349466" y="1562823"/>
                  <a:pt x="421792" y="1544987"/>
                </a:cubicBezTo>
                <a:cubicBezTo>
                  <a:pt x="494924" y="1526879"/>
                  <a:pt x="532962" y="1478041"/>
                  <a:pt x="528944" y="1408075"/>
                </a:cubicBezTo>
                <a:cubicBezTo>
                  <a:pt x="528409" y="1397649"/>
                  <a:pt x="526265" y="1394083"/>
                  <a:pt x="515014" y="1396279"/>
                </a:cubicBezTo>
                <a:cubicBezTo>
                  <a:pt x="460099" y="1406978"/>
                  <a:pt x="404648" y="1412191"/>
                  <a:pt x="348661" y="1408350"/>
                </a:cubicBezTo>
                <a:cubicBezTo>
                  <a:pt x="326160" y="1406978"/>
                  <a:pt x="303657" y="1403412"/>
                  <a:pt x="279815" y="1396004"/>
                </a:cubicBezTo>
                <a:cubicBezTo>
                  <a:pt x="294818" y="1392986"/>
                  <a:pt x="307139" y="1396827"/>
                  <a:pt x="319463" y="1397376"/>
                </a:cubicBezTo>
                <a:cubicBezTo>
                  <a:pt x="375717" y="1400120"/>
                  <a:pt x="429829" y="1388870"/>
                  <a:pt x="483940" y="1374603"/>
                </a:cubicBezTo>
                <a:cubicBezTo>
                  <a:pt x="502424" y="1369665"/>
                  <a:pt x="521443" y="1365549"/>
                  <a:pt x="539659" y="1360061"/>
                </a:cubicBezTo>
                <a:cubicBezTo>
                  <a:pt x="602343" y="1341953"/>
                  <a:pt x="663419" y="1318632"/>
                  <a:pt x="725033" y="1297230"/>
                </a:cubicBezTo>
                <a:cubicBezTo>
                  <a:pt x="777804" y="1278847"/>
                  <a:pt x="831379" y="1263208"/>
                  <a:pt x="885491" y="1249489"/>
                </a:cubicBezTo>
                <a:lnTo>
                  <a:pt x="965854" y="1237965"/>
                </a:lnTo>
                <a:cubicBezTo>
                  <a:pt x="1008386" y="1239932"/>
                  <a:pt x="1063167" y="1220715"/>
                  <a:pt x="1140675" y="1261289"/>
                </a:cubicBezTo>
                <a:cubicBezTo>
                  <a:pt x="1218186" y="1301862"/>
                  <a:pt x="1362760" y="1416335"/>
                  <a:pt x="1430909" y="1481407"/>
                </a:cubicBezTo>
                <a:cubicBezTo>
                  <a:pt x="1499057" y="1546478"/>
                  <a:pt x="1516795" y="1586751"/>
                  <a:pt x="1549564" y="1651718"/>
                </a:cubicBezTo>
                <a:lnTo>
                  <a:pt x="1557415" y="1670822"/>
                </a:lnTo>
                <a:lnTo>
                  <a:pt x="1555525" y="1670473"/>
                </a:lnTo>
                <a:cubicBezTo>
                  <a:pt x="1503614" y="1661478"/>
                  <a:pt x="1446534" y="1653334"/>
                  <a:pt x="1398512" y="1652472"/>
                </a:cubicBezTo>
                <a:cubicBezTo>
                  <a:pt x="1277780" y="1650277"/>
                  <a:pt x="1160915" y="1670735"/>
                  <a:pt x="1046085" y="1706261"/>
                </a:cubicBezTo>
                <a:cubicBezTo>
                  <a:pt x="1031962" y="1710529"/>
                  <a:pt x="1017823" y="1715069"/>
                  <a:pt x="1003447" y="1719049"/>
                </a:cubicBezTo>
                <a:cubicBezTo>
                  <a:pt x="1030832" y="1706926"/>
                  <a:pt x="1059271" y="1697451"/>
                  <a:pt x="1087567" y="1688103"/>
                </a:cubicBezTo>
                <a:cubicBezTo>
                  <a:pt x="1179405" y="1657507"/>
                  <a:pt x="1273537" y="1637923"/>
                  <a:pt x="1370422" y="1632771"/>
                </a:cubicBezTo>
                <a:cubicBezTo>
                  <a:pt x="1377778" y="1632422"/>
                  <a:pt x="1379106" y="1630739"/>
                  <a:pt x="1376144" y="1623897"/>
                </a:cubicBezTo>
                <a:cubicBezTo>
                  <a:pt x="1366655" y="1602111"/>
                  <a:pt x="1350034" y="1587888"/>
                  <a:pt x="1329191" y="1578151"/>
                </a:cubicBezTo>
                <a:cubicBezTo>
                  <a:pt x="1297530" y="1563385"/>
                  <a:pt x="1263689" y="1559482"/>
                  <a:pt x="1229320" y="1559619"/>
                </a:cubicBezTo>
                <a:cubicBezTo>
                  <a:pt x="1145365" y="1560020"/>
                  <a:pt x="1068453" y="1584359"/>
                  <a:pt x="996653" y="1626677"/>
                </a:cubicBezTo>
                <a:cubicBezTo>
                  <a:pt x="946428" y="1656370"/>
                  <a:pt x="899719" y="1690631"/>
                  <a:pt x="863114" y="1736938"/>
                </a:cubicBezTo>
                <a:cubicBezTo>
                  <a:pt x="840384" y="1765651"/>
                  <a:pt x="822768" y="1797268"/>
                  <a:pt x="811586" y="1832416"/>
                </a:cubicBezTo>
                <a:cubicBezTo>
                  <a:pt x="810229" y="1836675"/>
                  <a:pt x="809000" y="1841079"/>
                  <a:pt x="807916" y="1845357"/>
                </a:cubicBezTo>
                <a:cubicBezTo>
                  <a:pt x="807864" y="1846169"/>
                  <a:pt x="807939" y="1847124"/>
                  <a:pt x="807963" y="1848892"/>
                </a:cubicBezTo>
                <a:cubicBezTo>
                  <a:pt x="831400" y="1836927"/>
                  <a:pt x="855096" y="1827287"/>
                  <a:pt x="879991" y="1820168"/>
                </a:cubicBezTo>
                <a:cubicBezTo>
                  <a:pt x="922865" y="1807938"/>
                  <a:pt x="966993" y="1803800"/>
                  <a:pt x="1011289" y="1801302"/>
                </a:cubicBezTo>
                <a:cubicBezTo>
                  <a:pt x="1091805" y="1797289"/>
                  <a:pt x="1171657" y="1788752"/>
                  <a:pt x="1249185" y="1765402"/>
                </a:cubicBezTo>
                <a:cubicBezTo>
                  <a:pt x="1282546" y="1755423"/>
                  <a:pt x="1315560" y="1744472"/>
                  <a:pt x="1343560" y="1722610"/>
                </a:cubicBezTo>
                <a:cubicBezTo>
                  <a:pt x="1358845" y="1710673"/>
                  <a:pt x="1371004" y="1696638"/>
                  <a:pt x="1376800" y="1677991"/>
                </a:cubicBezTo>
                <a:cubicBezTo>
                  <a:pt x="1378851" y="1671330"/>
                  <a:pt x="1382967" y="1672813"/>
                  <a:pt x="1387169" y="1672942"/>
                </a:cubicBezTo>
                <a:cubicBezTo>
                  <a:pt x="1424336" y="1673661"/>
                  <a:pt x="1463273" y="1677620"/>
                  <a:pt x="1500972" y="1682857"/>
                </a:cubicBezTo>
                <a:lnTo>
                  <a:pt x="1566833" y="1693739"/>
                </a:lnTo>
                <a:lnTo>
                  <a:pt x="1593093" y="1757638"/>
                </a:lnTo>
                <a:cubicBezTo>
                  <a:pt x="1605907" y="1794995"/>
                  <a:pt x="1617203" y="1833627"/>
                  <a:pt x="1627517" y="1871216"/>
                </a:cubicBezTo>
                <a:cubicBezTo>
                  <a:pt x="1633946" y="1894812"/>
                  <a:pt x="1643322" y="1918133"/>
                  <a:pt x="1642518" y="1943101"/>
                </a:cubicBezTo>
                <a:cubicBezTo>
                  <a:pt x="1640107" y="2025412"/>
                  <a:pt x="1638499" y="2107725"/>
                  <a:pt x="1641715" y="2189761"/>
                </a:cubicBezTo>
                <a:cubicBezTo>
                  <a:pt x="1644125" y="2253964"/>
                  <a:pt x="1644928" y="2318717"/>
                  <a:pt x="1669305" y="2379903"/>
                </a:cubicBezTo>
                <a:cubicBezTo>
                  <a:pt x="1669242" y="2381100"/>
                  <a:pt x="1669180" y="2382297"/>
                  <a:pt x="1669117" y="2383495"/>
                </a:cubicBezTo>
                <a:cubicBezTo>
                  <a:pt x="1673135" y="2372016"/>
                  <a:pt x="1720350" y="2420240"/>
                  <a:pt x="1722169" y="2376292"/>
                </a:cubicBezTo>
                <a:cubicBezTo>
                  <a:pt x="1711719" y="2312911"/>
                  <a:pt x="1681361" y="2183726"/>
                  <a:pt x="1680021" y="2119798"/>
                </a:cubicBezTo>
                <a:cubicBezTo>
                  <a:pt x="1677610" y="1983983"/>
                  <a:pt x="1684308" y="1848168"/>
                  <a:pt x="1684306" y="1712628"/>
                </a:cubicBezTo>
                <a:cubicBezTo>
                  <a:pt x="1684306" y="1558981"/>
                  <a:pt x="1673055" y="1406703"/>
                  <a:pt x="1631534" y="1258270"/>
                </a:cubicBezTo>
                <a:cubicBezTo>
                  <a:pt x="1609835" y="1180348"/>
                  <a:pt x="1581442" y="1105169"/>
                  <a:pt x="1545546" y="1033010"/>
                </a:cubicBezTo>
                <a:cubicBezTo>
                  <a:pt x="1520632" y="975301"/>
                  <a:pt x="1492596" y="935197"/>
                  <a:pt x="1482058" y="912011"/>
                </a:cubicBezTo>
                <a:cubicBezTo>
                  <a:pt x="1478307" y="905426"/>
                  <a:pt x="1477504" y="900763"/>
                  <a:pt x="1482326" y="893903"/>
                </a:cubicBezTo>
                <a:cubicBezTo>
                  <a:pt x="1491434" y="881558"/>
                  <a:pt x="1495452" y="867289"/>
                  <a:pt x="1498131" y="852199"/>
                </a:cubicBezTo>
                <a:cubicBezTo>
                  <a:pt x="1504024" y="820097"/>
                  <a:pt x="1498131" y="788819"/>
                  <a:pt x="1490363" y="758088"/>
                </a:cubicBezTo>
                <a:cubicBezTo>
                  <a:pt x="1471344" y="684284"/>
                  <a:pt x="1433840" y="619531"/>
                  <a:pt x="1392854" y="556701"/>
                </a:cubicBezTo>
                <a:cubicBezTo>
                  <a:pt x="1321331" y="446953"/>
                  <a:pt x="1229715" y="356135"/>
                  <a:pt x="1132209" y="271353"/>
                </a:cubicBezTo>
                <a:cubicBezTo>
                  <a:pt x="1027199" y="179713"/>
                  <a:pt x="917637" y="94109"/>
                  <a:pt x="813699" y="1097"/>
                </a:cubicBezTo>
                <a:cubicBezTo>
                  <a:pt x="812897" y="275"/>
                  <a:pt x="811557" y="275"/>
                  <a:pt x="810218" y="0"/>
                </a:cubicBezTo>
                <a:cubicBezTo>
                  <a:pt x="810218" y="1920"/>
                  <a:pt x="810218" y="3292"/>
                  <a:pt x="810486" y="4391"/>
                </a:cubicBezTo>
                <a:cubicBezTo>
                  <a:pt x="830845" y="120998"/>
                  <a:pt x="868080" y="232118"/>
                  <a:pt x="914155" y="340496"/>
                </a:cubicBezTo>
                <a:cubicBezTo>
                  <a:pt x="991303" y="521307"/>
                  <a:pt x="1092561" y="685930"/>
                  <a:pt x="1228378" y="826682"/>
                </a:cubicBezTo>
                <a:cubicBezTo>
                  <a:pt x="1262397" y="861803"/>
                  <a:pt x="1298293" y="894726"/>
                  <a:pt x="1341690" y="917499"/>
                </a:cubicBezTo>
                <a:cubicBezTo>
                  <a:pt x="1363924" y="929022"/>
                  <a:pt x="1387228" y="936431"/>
                  <a:pt x="1412410" y="934785"/>
                </a:cubicBezTo>
                <a:cubicBezTo>
                  <a:pt x="1427143" y="933960"/>
                  <a:pt x="1427411" y="933688"/>
                  <a:pt x="1420713" y="920793"/>
                </a:cubicBezTo>
                <a:cubicBezTo>
                  <a:pt x="1399015" y="879911"/>
                  <a:pt x="1375709" y="839852"/>
                  <a:pt x="1351601" y="800342"/>
                </a:cubicBezTo>
                <a:cubicBezTo>
                  <a:pt x="1273648" y="672759"/>
                  <a:pt x="1185784" y="552310"/>
                  <a:pt x="1099795" y="430764"/>
                </a:cubicBezTo>
                <a:cubicBezTo>
                  <a:pt x="1097116" y="426923"/>
                  <a:pt x="1093098" y="423630"/>
                  <a:pt x="1092829" y="418142"/>
                </a:cubicBezTo>
                <a:cubicBezTo>
                  <a:pt x="1098455" y="417594"/>
                  <a:pt x="1099527" y="421710"/>
                  <a:pt x="1101403" y="424179"/>
                </a:cubicBezTo>
                <a:cubicBezTo>
                  <a:pt x="1170247" y="513625"/>
                  <a:pt x="1239895" y="602520"/>
                  <a:pt x="1305794" y="694435"/>
                </a:cubicBezTo>
                <a:cubicBezTo>
                  <a:pt x="1347316" y="752328"/>
                  <a:pt x="1387228" y="811318"/>
                  <a:pt x="1424463" y="872227"/>
                </a:cubicBezTo>
                <a:cubicBezTo>
                  <a:pt x="1451519" y="916677"/>
                  <a:pt x="1476165" y="962497"/>
                  <a:pt x="1500810" y="1008316"/>
                </a:cubicBezTo>
                <a:cubicBezTo>
                  <a:pt x="1531839" y="1081300"/>
                  <a:pt x="1586397" y="1184417"/>
                  <a:pt x="1610640" y="1310125"/>
                </a:cubicBezTo>
                <a:cubicBezTo>
                  <a:pt x="1644660" y="1459110"/>
                  <a:pt x="1650018" y="1610562"/>
                  <a:pt x="1646268" y="1762565"/>
                </a:cubicBezTo>
                <a:cubicBezTo>
                  <a:pt x="1646268" y="1763937"/>
                  <a:pt x="1647071" y="1766407"/>
                  <a:pt x="1643589" y="1766407"/>
                </a:cubicBezTo>
                <a:lnTo>
                  <a:pt x="1637160" y="1747474"/>
                </a:lnTo>
                <a:cubicBezTo>
                  <a:pt x="1602603" y="1647053"/>
                  <a:pt x="1563456" y="1568132"/>
                  <a:pt x="1480720" y="1478590"/>
                </a:cubicBezTo>
                <a:cubicBezTo>
                  <a:pt x="1397982" y="1389046"/>
                  <a:pt x="1230435" y="1278034"/>
                  <a:pt x="1140741" y="1210217"/>
                </a:cubicBezTo>
                <a:cubicBezTo>
                  <a:pt x="1051045" y="1142403"/>
                  <a:pt x="1014290" y="1129857"/>
                  <a:pt x="942550" y="1071697"/>
                </a:cubicBezTo>
                <a:cubicBezTo>
                  <a:pt x="870809" y="1013535"/>
                  <a:pt x="780483" y="939723"/>
                  <a:pt x="710299" y="861253"/>
                </a:cubicBezTo>
                <a:cubicBezTo>
                  <a:pt x="706280" y="856863"/>
                  <a:pt x="700922" y="853846"/>
                  <a:pt x="706012" y="845339"/>
                </a:cubicBezTo>
                <a:cubicBezTo>
                  <a:pt x="720210" y="821469"/>
                  <a:pt x="723692" y="795129"/>
                  <a:pt x="722086" y="767417"/>
                </a:cubicBezTo>
                <a:cubicBezTo>
                  <a:pt x="719139" y="716659"/>
                  <a:pt x="700119" y="670839"/>
                  <a:pt x="679759" y="625567"/>
                </a:cubicBezTo>
                <a:cubicBezTo>
                  <a:pt x="632613" y="520209"/>
                  <a:pt x="567787" y="426373"/>
                  <a:pt x="497603" y="336106"/>
                </a:cubicBezTo>
                <a:cubicBezTo>
                  <a:pt x="459296" y="286170"/>
                  <a:pt x="422864" y="234862"/>
                  <a:pt x="396076" y="177244"/>
                </a:cubicBezTo>
                <a:cubicBezTo>
                  <a:pt x="380539" y="143770"/>
                  <a:pt x="368752" y="109200"/>
                  <a:pt x="359644" y="72707"/>
                </a:cubicBezTo>
                <a:cubicBezTo>
                  <a:pt x="357769" y="74354"/>
                  <a:pt x="356698" y="75177"/>
                  <a:pt x="355893" y="76001"/>
                </a:cubicBezTo>
                <a:cubicBezTo>
                  <a:pt x="352411" y="81214"/>
                  <a:pt x="348930" y="86702"/>
                  <a:pt x="345714" y="92187"/>
                </a:cubicBezTo>
                <a:cubicBezTo>
                  <a:pt x="319195" y="137460"/>
                  <a:pt x="302318" y="186298"/>
                  <a:pt x="293210" y="237881"/>
                </a:cubicBezTo>
                <a:cubicBezTo>
                  <a:pt x="278477" y="321014"/>
                  <a:pt x="285709" y="403600"/>
                  <a:pt x="300978" y="485638"/>
                </a:cubicBezTo>
                <a:cubicBezTo>
                  <a:pt x="322945" y="602795"/>
                  <a:pt x="368485" y="708427"/>
                  <a:pt x="445633" y="798970"/>
                </a:cubicBezTo>
                <a:cubicBezTo>
                  <a:pt x="477244" y="836010"/>
                  <a:pt x="512603" y="868661"/>
                  <a:pt x="557339" y="888690"/>
                </a:cubicBezTo>
                <a:cubicBezTo>
                  <a:pt x="586806" y="901860"/>
                  <a:pt x="617075" y="906251"/>
                  <a:pt x="648686" y="895823"/>
                </a:cubicBezTo>
                <a:cubicBezTo>
                  <a:pt x="658597" y="892531"/>
                  <a:pt x="659134" y="889513"/>
                  <a:pt x="652705" y="881283"/>
                </a:cubicBezTo>
                <a:cubicBezTo>
                  <a:pt x="568590" y="772357"/>
                  <a:pt x="502156" y="652731"/>
                  <a:pt x="449383" y="525148"/>
                </a:cubicBezTo>
                <a:cubicBezTo>
                  <a:pt x="433043" y="485913"/>
                  <a:pt x="416703" y="446403"/>
                  <a:pt x="404113" y="405521"/>
                </a:cubicBezTo>
                <a:cubicBezTo>
                  <a:pt x="413219" y="424727"/>
                  <a:pt x="421524" y="444207"/>
                  <a:pt x="430098" y="463414"/>
                </a:cubicBezTo>
                <a:cubicBezTo>
                  <a:pt x="498942" y="620354"/>
                  <a:pt x="585466" y="765223"/>
                  <a:pt x="699315" y="892806"/>
                </a:cubicBezTo>
                <a:cubicBezTo>
                  <a:pt x="789859" y="994324"/>
                  <a:pt x="944425" y="1107182"/>
                  <a:pt x="1003893" y="1157849"/>
                </a:cubicBezTo>
                <a:cubicBezTo>
                  <a:pt x="1063363" y="1208516"/>
                  <a:pt x="1052380" y="1190636"/>
                  <a:pt x="1056131" y="1196809"/>
                </a:cubicBezTo>
                <a:lnTo>
                  <a:pt x="1026396" y="1194890"/>
                </a:lnTo>
                <a:cubicBezTo>
                  <a:pt x="965588" y="1191871"/>
                  <a:pt x="906386" y="1202297"/>
                  <a:pt x="847988" y="1218760"/>
                </a:cubicBezTo>
                <a:cubicBezTo>
                  <a:pt x="737889" y="1250038"/>
                  <a:pt x="632344" y="1294212"/>
                  <a:pt x="525462" y="1334545"/>
                </a:cubicBezTo>
                <a:cubicBezTo>
                  <a:pt x="516622" y="1337837"/>
                  <a:pt x="511532" y="1338934"/>
                  <a:pt x="506711" y="1327960"/>
                </a:cubicBezTo>
                <a:cubicBezTo>
                  <a:pt x="468939" y="1241807"/>
                  <a:pt x="387055" y="1245709"/>
                  <a:pt x="302050" y="1262933"/>
                </a:cubicBezTo>
                <a:cubicBezTo>
                  <a:pt x="225689" y="1278407"/>
                  <a:pt x="119549" y="1258220"/>
                  <a:pt x="0" y="1208733"/>
                </a:cubicBezTo>
                <a:cubicBezTo>
                  <a:pt x="15444" y="1240221"/>
                  <a:pt x="32896" y="1270717"/>
                  <a:pt x="51484" y="12996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672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553627" y="3377149"/>
            <a:ext cx="455455" cy="455455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2433278" y="3595190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2314576" y="5741793"/>
            <a:ext cx="715838" cy="71583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2771987" y="361111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352551" y="46889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820518" y="82494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245875" y="38883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29855" y="5050411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692606" y="3716895"/>
            <a:ext cx="255823" cy="25582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3312555" y="16790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2959433" y="163124"/>
            <a:ext cx="122626" cy="1226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9" name="Freeform: Shape 8"/>
          <p:cNvSpPr/>
          <p:nvPr userDrawn="1"/>
        </p:nvSpPr>
        <p:spPr>
          <a:xfrm>
            <a:off x="173631" y="0"/>
            <a:ext cx="942221" cy="1583239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/>
          <p:cNvSpPr/>
          <p:nvPr userDrawn="1"/>
        </p:nvSpPr>
        <p:spPr>
          <a:xfrm>
            <a:off x="1265750" y="0"/>
            <a:ext cx="542368" cy="911356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23529" y="4603539"/>
            <a:ext cx="11654798" cy="2035618"/>
            <a:chOff x="323529" y="4603539"/>
            <a:chExt cx="11654798" cy="203561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Freeform: Shape 17"/>
            <p:cNvSpPr/>
            <p:nvPr/>
          </p:nvSpPr>
          <p:spPr>
            <a:xfrm rot="16200000">
              <a:off x="363852" y="6186863"/>
              <a:ext cx="411971" cy="492617"/>
            </a:xfrm>
            <a:custGeom>
              <a:avLst/>
              <a:gdLst>
                <a:gd name="connsiteX0" fmla="*/ 182559 w 565444"/>
                <a:gd name="connsiteY0" fmla="*/ 37056 h 676134"/>
                <a:gd name="connsiteX1" fmla="*/ 182559 w 565444"/>
                <a:gd name="connsiteY1" fmla="*/ 175472 h 676134"/>
                <a:gd name="connsiteX2" fmla="*/ 108447 w 565444"/>
                <a:gd name="connsiteY2" fmla="*/ 175472 h 676134"/>
                <a:gd name="connsiteX3" fmla="*/ 108447 w 565444"/>
                <a:gd name="connsiteY3" fmla="*/ 37056 h 676134"/>
                <a:gd name="connsiteX4" fmla="*/ 145503 w 565444"/>
                <a:gd name="connsiteY4" fmla="*/ 0 h 676134"/>
                <a:gd name="connsiteX5" fmla="*/ 182559 w 565444"/>
                <a:gd name="connsiteY5" fmla="*/ 37056 h 676134"/>
                <a:gd name="connsiteX6" fmla="*/ 456997 w 565444"/>
                <a:gd name="connsiteY6" fmla="*/ 37056 h 676134"/>
                <a:gd name="connsiteX7" fmla="*/ 456997 w 565444"/>
                <a:gd name="connsiteY7" fmla="*/ 175472 h 676134"/>
                <a:gd name="connsiteX8" fmla="*/ 382885 w 565444"/>
                <a:gd name="connsiteY8" fmla="*/ 175472 h 676134"/>
                <a:gd name="connsiteX9" fmla="*/ 382885 w 565444"/>
                <a:gd name="connsiteY9" fmla="*/ 37056 h 676134"/>
                <a:gd name="connsiteX10" fmla="*/ 419941 w 565444"/>
                <a:gd name="connsiteY10" fmla="*/ 0 h 676134"/>
                <a:gd name="connsiteX11" fmla="*/ 456997 w 565444"/>
                <a:gd name="connsiteY11" fmla="*/ 37056 h 676134"/>
                <a:gd name="connsiteX12" fmla="*/ 486829 w 565444"/>
                <a:gd name="connsiteY12" fmla="*/ 382985 h 676134"/>
                <a:gd name="connsiteX13" fmla="*/ 483130 w 565444"/>
                <a:gd name="connsiteY13" fmla="*/ 374057 h 676134"/>
                <a:gd name="connsiteX14" fmla="*/ 474202 w 565444"/>
                <a:gd name="connsiteY14" fmla="*/ 370359 h 676134"/>
                <a:gd name="connsiteX15" fmla="*/ 91243 w 565444"/>
                <a:gd name="connsiteY15" fmla="*/ 370358 h 676134"/>
                <a:gd name="connsiteX16" fmla="*/ 78616 w 565444"/>
                <a:gd name="connsiteY16" fmla="*/ 382985 h 676134"/>
                <a:gd name="connsiteX17" fmla="*/ 78615 w 565444"/>
                <a:gd name="connsiteY17" fmla="*/ 382985 h 676134"/>
                <a:gd name="connsiteX18" fmla="*/ 91242 w 565444"/>
                <a:gd name="connsiteY18" fmla="*/ 395612 h 676134"/>
                <a:gd name="connsiteX19" fmla="*/ 474202 w 565444"/>
                <a:gd name="connsiteY19" fmla="*/ 395612 h 676134"/>
                <a:gd name="connsiteX20" fmla="*/ 483130 w 565444"/>
                <a:gd name="connsiteY20" fmla="*/ 391914 h 676134"/>
                <a:gd name="connsiteX21" fmla="*/ 486829 w 565444"/>
                <a:gd name="connsiteY21" fmla="*/ 329550 h 676134"/>
                <a:gd name="connsiteX22" fmla="*/ 483130 w 565444"/>
                <a:gd name="connsiteY22" fmla="*/ 320622 h 676134"/>
                <a:gd name="connsiteX23" fmla="*/ 474202 w 565444"/>
                <a:gd name="connsiteY23" fmla="*/ 316924 h 676134"/>
                <a:gd name="connsiteX24" fmla="*/ 91243 w 565444"/>
                <a:gd name="connsiteY24" fmla="*/ 316923 h 676134"/>
                <a:gd name="connsiteX25" fmla="*/ 78616 w 565444"/>
                <a:gd name="connsiteY25" fmla="*/ 329550 h 676134"/>
                <a:gd name="connsiteX26" fmla="*/ 78615 w 565444"/>
                <a:gd name="connsiteY26" fmla="*/ 329550 h 676134"/>
                <a:gd name="connsiteX27" fmla="*/ 91242 w 565444"/>
                <a:gd name="connsiteY27" fmla="*/ 342177 h 676134"/>
                <a:gd name="connsiteX28" fmla="*/ 474202 w 565444"/>
                <a:gd name="connsiteY28" fmla="*/ 342177 h 676134"/>
                <a:gd name="connsiteX29" fmla="*/ 483130 w 565444"/>
                <a:gd name="connsiteY29" fmla="*/ 338479 h 676134"/>
                <a:gd name="connsiteX30" fmla="*/ 486829 w 565444"/>
                <a:gd name="connsiteY30" fmla="*/ 276115 h 676134"/>
                <a:gd name="connsiteX31" fmla="*/ 483130 w 565444"/>
                <a:gd name="connsiteY31" fmla="*/ 267187 h 676134"/>
                <a:gd name="connsiteX32" fmla="*/ 474202 w 565444"/>
                <a:gd name="connsiteY32" fmla="*/ 263489 h 676134"/>
                <a:gd name="connsiteX33" fmla="*/ 91243 w 565444"/>
                <a:gd name="connsiteY33" fmla="*/ 263488 h 676134"/>
                <a:gd name="connsiteX34" fmla="*/ 78616 w 565444"/>
                <a:gd name="connsiteY34" fmla="*/ 276115 h 676134"/>
                <a:gd name="connsiteX35" fmla="*/ 78615 w 565444"/>
                <a:gd name="connsiteY35" fmla="*/ 276115 h 676134"/>
                <a:gd name="connsiteX36" fmla="*/ 91242 w 565444"/>
                <a:gd name="connsiteY36" fmla="*/ 288742 h 676134"/>
                <a:gd name="connsiteX37" fmla="*/ 474202 w 565444"/>
                <a:gd name="connsiteY37" fmla="*/ 288742 h 676134"/>
                <a:gd name="connsiteX38" fmla="*/ 483130 w 565444"/>
                <a:gd name="connsiteY38" fmla="*/ 285044 h 676134"/>
                <a:gd name="connsiteX39" fmla="*/ 565444 w 565444"/>
                <a:gd name="connsiteY39" fmla="*/ 194687 h 676134"/>
                <a:gd name="connsiteX40" fmla="*/ 546230 w 565444"/>
                <a:gd name="connsiteY40" fmla="*/ 213901 h 676134"/>
                <a:gd name="connsiteX41" fmla="*/ 525276 w 565444"/>
                <a:gd name="connsiteY41" fmla="*/ 213901 h 676134"/>
                <a:gd name="connsiteX42" fmla="*/ 508899 w 565444"/>
                <a:gd name="connsiteY42" fmla="*/ 524387 h 676134"/>
                <a:gd name="connsiteX43" fmla="*/ 378242 w 565444"/>
                <a:gd name="connsiteY43" fmla="*/ 676134 h 676134"/>
                <a:gd name="connsiteX44" fmla="*/ 184454 w 565444"/>
                <a:gd name="connsiteY44" fmla="*/ 676134 h 676134"/>
                <a:gd name="connsiteX45" fmla="*/ 53798 w 565444"/>
                <a:gd name="connsiteY45" fmla="*/ 524387 h 676134"/>
                <a:gd name="connsiteX46" fmla="*/ 37421 w 565444"/>
                <a:gd name="connsiteY46" fmla="*/ 213901 h 676134"/>
                <a:gd name="connsiteX47" fmla="*/ 19214 w 565444"/>
                <a:gd name="connsiteY47" fmla="*/ 213901 h 676134"/>
                <a:gd name="connsiteX48" fmla="*/ 0 w 565444"/>
                <a:gd name="connsiteY48" fmla="*/ 194687 h 676134"/>
                <a:gd name="connsiteX49" fmla="*/ 19214 w 565444"/>
                <a:gd name="connsiteY49" fmla="*/ 175473 h 676134"/>
                <a:gd name="connsiteX50" fmla="*/ 546230 w 565444"/>
                <a:gd name="connsiteY50" fmla="*/ 175473 h 676134"/>
                <a:gd name="connsiteX51" fmla="*/ 565444 w 565444"/>
                <a:gd name="connsiteY51" fmla="*/ 194687 h 6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4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5"/>
                  </a:moveTo>
                  <a:lnTo>
                    <a:pt x="483130" y="374057"/>
                  </a:lnTo>
                  <a:cubicBezTo>
                    <a:pt x="480845" y="371772"/>
                    <a:pt x="477689" y="370359"/>
                    <a:pt x="474202" y="370359"/>
                  </a:cubicBezTo>
                  <a:lnTo>
                    <a:pt x="91243" y="370358"/>
                  </a:lnTo>
                  <a:cubicBezTo>
                    <a:pt x="84269" y="370358"/>
                    <a:pt x="78616" y="376011"/>
                    <a:pt x="78616" y="382985"/>
                  </a:cubicBezTo>
                  <a:lnTo>
                    <a:pt x="78615" y="382985"/>
                  </a:lnTo>
                  <a:cubicBezTo>
                    <a:pt x="78615" y="389959"/>
                    <a:pt x="84268" y="395612"/>
                    <a:pt x="91242" y="395612"/>
                  </a:cubicBezTo>
                  <a:lnTo>
                    <a:pt x="474202" y="395612"/>
                  </a:lnTo>
                  <a:cubicBezTo>
                    <a:pt x="477689" y="395612"/>
                    <a:pt x="480845" y="394199"/>
                    <a:pt x="483130" y="391914"/>
                  </a:cubicBezTo>
                  <a:close/>
                  <a:moveTo>
                    <a:pt x="486829" y="329550"/>
                  </a:moveTo>
                  <a:lnTo>
                    <a:pt x="483130" y="320622"/>
                  </a:lnTo>
                  <a:cubicBezTo>
                    <a:pt x="480845" y="318337"/>
                    <a:pt x="477689" y="316924"/>
                    <a:pt x="474202" y="316924"/>
                  </a:cubicBezTo>
                  <a:lnTo>
                    <a:pt x="91243" y="316923"/>
                  </a:lnTo>
                  <a:cubicBezTo>
                    <a:pt x="84269" y="316923"/>
                    <a:pt x="78616" y="322576"/>
                    <a:pt x="78616" y="329550"/>
                  </a:cubicBezTo>
                  <a:lnTo>
                    <a:pt x="78615" y="329550"/>
                  </a:lnTo>
                  <a:cubicBezTo>
                    <a:pt x="78615" y="336524"/>
                    <a:pt x="84268" y="342177"/>
                    <a:pt x="91242" y="342177"/>
                  </a:cubicBezTo>
                  <a:lnTo>
                    <a:pt x="474202" y="342177"/>
                  </a:lnTo>
                  <a:cubicBezTo>
                    <a:pt x="477689" y="342177"/>
                    <a:pt x="480845" y="340764"/>
                    <a:pt x="483130" y="338479"/>
                  </a:cubicBezTo>
                  <a:close/>
                  <a:moveTo>
                    <a:pt x="486829" y="276115"/>
                  </a:moveTo>
                  <a:lnTo>
                    <a:pt x="483130" y="267187"/>
                  </a:lnTo>
                  <a:cubicBezTo>
                    <a:pt x="480845" y="264902"/>
                    <a:pt x="477689" y="263489"/>
                    <a:pt x="474202" y="263489"/>
                  </a:cubicBezTo>
                  <a:lnTo>
                    <a:pt x="91243" y="263488"/>
                  </a:lnTo>
                  <a:cubicBezTo>
                    <a:pt x="84269" y="263488"/>
                    <a:pt x="78616" y="269141"/>
                    <a:pt x="78616" y="276115"/>
                  </a:cubicBezTo>
                  <a:lnTo>
                    <a:pt x="78615" y="276115"/>
                  </a:lnTo>
                  <a:cubicBezTo>
                    <a:pt x="78615" y="283089"/>
                    <a:pt x="84268" y="288742"/>
                    <a:pt x="91242" y="288742"/>
                  </a:cubicBezTo>
                  <a:lnTo>
                    <a:pt x="474202" y="288742"/>
                  </a:lnTo>
                  <a:cubicBezTo>
                    <a:pt x="477689" y="288742"/>
                    <a:pt x="480845" y="287329"/>
                    <a:pt x="483130" y="285044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7"/>
                    <a:pt x="447139" y="676134"/>
                    <a:pt x="378242" y="676134"/>
                  </a:cubicBezTo>
                  <a:lnTo>
                    <a:pt x="184454" y="676134"/>
                  </a:lnTo>
                  <a:cubicBezTo>
                    <a:pt x="115558" y="676134"/>
                    <a:pt x="58190" y="609787"/>
                    <a:pt x="53798" y="524387"/>
                  </a:cubicBezTo>
                  <a:lnTo>
                    <a:pt x="37421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Arrow: Bent 11"/>
            <p:cNvSpPr/>
            <p:nvPr/>
          </p:nvSpPr>
          <p:spPr>
            <a:xfrm flipH="1" flipV="1">
              <a:off x="816143" y="5935877"/>
              <a:ext cx="10779743" cy="582611"/>
            </a:xfrm>
            <a:prstGeom prst="bentArrow">
              <a:avLst>
                <a:gd name="adj1" fmla="val 14113"/>
                <a:gd name="adj2" fmla="val 12152"/>
                <a:gd name="adj3" fmla="val 0"/>
                <a:gd name="adj4" fmla="val 5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/>
            <p:cNvSpPr/>
            <p:nvPr userDrawn="1"/>
          </p:nvSpPr>
          <p:spPr>
            <a:xfrm flipH="1">
              <a:off x="11086249" y="4603539"/>
              <a:ext cx="892078" cy="1332338"/>
            </a:xfrm>
            <a:custGeom>
              <a:avLst/>
              <a:gdLst>
                <a:gd name="connsiteX0" fmla="*/ 501893 w 892078"/>
                <a:gd name="connsiteY0" fmla="*/ 0 h 1332338"/>
                <a:gd name="connsiteX1" fmla="*/ 498205 w 892078"/>
                <a:gd name="connsiteY1" fmla="*/ 53000 h 1332338"/>
                <a:gd name="connsiteX2" fmla="*/ 456830 w 892078"/>
                <a:gd name="connsiteY2" fmla="*/ 120945 h 1332338"/>
                <a:gd name="connsiteX3" fmla="*/ 387912 w 892078"/>
                <a:gd name="connsiteY3" fmla="*/ 218109 h 1332338"/>
                <a:gd name="connsiteX4" fmla="*/ 391667 w 892078"/>
                <a:gd name="connsiteY4" fmla="*/ 334412 h 1332338"/>
                <a:gd name="connsiteX5" fmla="*/ 407219 w 892078"/>
                <a:gd name="connsiteY5" fmla="*/ 351214 h 1332338"/>
                <a:gd name="connsiteX6" fmla="*/ 413637 w 892078"/>
                <a:gd name="connsiteY6" fmla="*/ 474030 h 1332338"/>
                <a:gd name="connsiteX7" fmla="*/ 416812 w 892078"/>
                <a:gd name="connsiteY7" fmla="*/ 504492 h 1332338"/>
                <a:gd name="connsiteX8" fmla="*/ 402754 w 892078"/>
                <a:gd name="connsiteY8" fmla="*/ 505610 h 1332338"/>
                <a:gd name="connsiteX9" fmla="*/ 369924 w 892078"/>
                <a:gd name="connsiteY9" fmla="*/ 475906 h 1332338"/>
                <a:gd name="connsiteX10" fmla="*/ 126043 w 892078"/>
                <a:gd name="connsiteY10" fmla="*/ 282053 h 1332338"/>
                <a:gd name="connsiteX11" fmla="*/ 204209 w 892078"/>
                <a:gd name="connsiteY11" fmla="*/ 408681 h 1332338"/>
                <a:gd name="connsiteX12" fmla="*/ 344910 w 892078"/>
                <a:gd name="connsiteY12" fmla="*/ 500918 h 1332338"/>
                <a:gd name="connsiteX13" fmla="*/ 418387 w 892078"/>
                <a:gd name="connsiteY13" fmla="*/ 565015 h 1332338"/>
                <a:gd name="connsiteX14" fmla="*/ 404318 w 892078"/>
                <a:gd name="connsiteY14" fmla="*/ 841726 h 1332338"/>
                <a:gd name="connsiteX15" fmla="*/ 354290 w 892078"/>
                <a:gd name="connsiteY15" fmla="*/ 830783 h 1332338"/>
                <a:gd name="connsiteX16" fmla="*/ 353526 w 892078"/>
                <a:gd name="connsiteY16" fmla="*/ 831058 h 1332338"/>
                <a:gd name="connsiteX17" fmla="*/ 350580 w 892078"/>
                <a:gd name="connsiteY17" fmla="*/ 827584 h 1332338"/>
                <a:gd name="connsiteX18" fmla="*/ 347061 w 892078"/>
                <a:gd name="connsiteY18" fmla="*/ 800105 h 1332338"/>
                <a:gd name="connsiteX19" fmla="*/ 281402 w 892078"/>
                <a:gd name="connsiteY19" fmla="*/ 603126 h 1332338"/>
                <a:gd name="connsiteX20" fmla="*/ 0 w 892078"/>
                <a:gd name="connsiteY20" fmla="*/ 531211 h 1332338"/>
                <a:gd name="connsiteX21" fmla="*/ 87546 w 892078"/>
                <a:gd name="connsiteY21" fmla="*/ 639081 h 1332338"/>
                <a:gd name="connsiteX22" fmla="*/ 156335 w 892078"/>
                <a:gd name="connsiteY22" fmla="*/ 770401 h 1332338"/>
                <a:gd name="connsiteX23" fmla="*/ 309542 w 892078"/>
                <a:gd name="connsiteY23" fmla="*/ 829808 h 1332338"/>
                <a:gd name="connsiteX24" fmla="*/ 340979 w 892078"/>
                <a:gd name="connsiteY24" fmla="*/ 837942 h 1332338"/>
                <a:gd name="connsiteX25" fmla="*/ 348283 w 892078"/>
                <a:gd name="connsiteY25" fmla="*/ 838787 h 1332338"/>
                <a:gd name="connsiteX26" fmla="*/ 348036 w 892078"/>
                <a:gd name="connsiteY26" fmla="*/ 840162 h 1332338"/>
                <a:gd name="connsiteX27" fmla="*/ 405880 w 892078"/>
                <a:gd name="connsiteY27" fmla="*/ 949596 h 1332338"/>
                <a:gd name="connsiteX28" fmla="*/ 392717 w 892078"/>
                <a:gd name="connsiteY28" fmla="*/ 1332338 h 1332338"/>
                <a:gd name="connsiteX29" fmla="*/ 473368 w 892078"/>
                <a:gd name="connsiteY29" fmla="*/ 1332338 h 1332338"/>
                <a:gd name="connsiteX30" fmla="*/ 463724 w 892078"/>
                <a:gd name="connsiteY30" fmla="*/ 999622 h 1332338"/>
                <a:gd name="connsiteX31" fmla="*/ 476231 w 892078"/>
                <a:gd name="connsiteY31" fmla="*/ 908949 h 1332338"/>
                <a:gd name="connsiteX32" fmla="*/ 523131 w 892078"/>
                <a:gd name="connsiteY32" fmla="*/ 880809 h 1332338"/>
                <a:gd name="connsiteX33" fmla="*/ 827981 w 892078"/>
                <a:gd name="connsiteY33" fmla="*/ 722913 h 1332338"/>
                <a:gd name="connsiteX34" fmla="*/ 892078 w 892078"/>
                <a:gd name="connsiteY34" fmla="*/ 391486 h 1332338"/>
                <a:gd name="connsiteX35" fmla="*/ 671648 w 892078"/>
                <a:gd name="connsiteY35" fmla="*/ 560326 h 1332338"/>
                <a:gd name="connsiteX36" fmla="*/ 535636 w 892078"/>
                <a:gd name="connsiteY36" fmla="*/ 646309 h 1332338"/>
                <a:gd name="connsiteX37" fmla="*/ 480920 w 892078"/>
                <a:gd name="connsiteY37" fmla="*/ 830783 h 1332338"/>
                <a:gd name="connsiteX38" fmla="*/ 448091 w 892078"/>
                <a:gd name="connsiteY38" fmla="*/ 882373 h 1332338"/>
                <a:gd name="connsiteX39" fmla="*/ 448091 w 892078"/>
                <a:gd name="connsiteY39" fmla="*/ 608790 h 1332338"/>
                <a:gd name="connsiteX40" fmla="*/ 513752 w 892078"/>
                <a:gd name="connsiteY40" fmla="*/ 546257 h 1332338"/>
                <a:gd name="connsiteX41" fmla="*/ 582537 w 892078"/>
                <a:gd name="connsiteY41" fmla="*/ 540003 h 1332338"/>
                <a:gd name="connsiteX42" fmla="*/ 748253 w 892078"/>
                <a:gd name="connsiteY42" fmla="*/ 207012 h 1332338"/>
                <a:gd name="connsiteX43" fmla="*/ 596608 w 892078"/>
                <a:gd name="connsiteY43" fmla="*/ 313318 h 1332338"/>
                <a:gd name="connsiteX44" fmla="*/ 451217 w 892078"/>
                <a:gd name="connsiteY44" fmla="*/ 482159 h 1332338"/>
                <a:gd name="connsiteX45" fmla="*/ 445183 w 892078"/>
                <a:gd name="connsiteY45" fmla="*/ 497255 h 1332338"/>
                <a:gd name="connsiteX46" fmla="*/ 439086 w 892078"/>
                <a:gd name="connsiteY46" fmla="*/ 500090 h 1332338"/>
                <a:gd name="connsiteX47" fmla="*/ 435706 w 892078"/>
                <a:gd name="connsiteY47" fmla="*/ 482384 h 1332338"/>
                <a:gd name="connsiteX48" fmla="*/ 420305 w 892078"/>
                <a:gd name="connsiteY48" fmla="*/ 370688 h 1332338"/>
                <a:gd name="connsiteX49" fmla="*/ 426244 w 892078"/>
                <a:gd name="connsiteY49" fmla="*/ 360755 h 1332338"/>
                <a:gd name="connsiteX50" fmla="*/ 485748 w 892078"/>
                <a:gd name="connsiteY50" fmla="*/ 335852 h 1332338"/>
                <a:gd name="connsiteX51" fmla="*/ 556629 w 892078"/>
                <a:gd name="connsiteY51" fmla="*/ 224791 h 1332338"/>
                <a:gd name="connsiteX52" fmla="*/ 533558 w 892078"/>
                <a:gd name="connsiteY52" fmla="*/ 68029 h 1332338"/>
                <a:gd name="connsiteX53" fmla="*/ 501893 w 892078"/>
                <a:gd name="connsiteY53" fmla="*/ 0 h 1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2078" h="1332338">
                  <a:moveTo>
                    <a:pt x="501893" y="0"/>
                  </a:moveTo>
                  <a:cubicBezTo>
                    <a:pt x="505496" y="20041"/>
                    <a:pt x="503339" y="36518"/>
                    <a:pt x="498205" y="53000"/>
                  </a:cubicBezTo>
                  <a:cubicBezTo>
                    <a:pt x="489909" y="79014"/>
                    <a:pt x="474662" y="101069"/>
                    <a:pt x="456830" y="120945"/>
                  </a:cubicBezTo>
                  <a:cubicBezTo>
                    <a:pt x="430082" y="150759"/>
                    <a:pt x="404129" y="181166"/>
                    <a:pt x="387912" y="218109"/>
                  </a:cubicBezTo>
                  <a:cubicBezTo>
                    <a:pt x="370904" y="257435"/>
                    <a:pt x="367592" y="296342"/>
                    <a:pt x="391667" y="334412"/>
                  </a:cubicBezTo>
                  <a:cubicBezTo>
                    <a:pt x="396044" y="341153"/>
                    <a:pt x="402085" y="346893"/>
                    <a:pt x="407219" y="351214"/>
                  </a:cubicBezTo>
                  <a:cubicBezTo>
                    <a:pt x="406074" y="380095"/>
                    <a:pt x="409823" y="433373"/>
                    <a:pt x="413637" y="474030"/>
                  </a:cubicBezTo>
                  <a:lnTo>
                    <a:pt x="416812" y="504492"/>
                  </a:lnTo>
                  <a:lnTo>
                    <a:pt x="402754" y="505610"/>
                  </a:lnTo>
                  <a:cubicBezTo>
                    <a:pt x="393375" y="507174"/>
                    <a:pt x="371487" y="502482"/>
                    <a:pt x="369924" y="475906"/>
                  </a:cubicBezTo>
                  <a:cubicBezTo>
                    <a:pt x="358979" y="328953"/>
                    <a:pt x="269870" y="258602"/>
                    <a:pt x="126043" y="282053"/>
                  </a:cubicBezTo>
                  <a:cubicBezTo>
                    <a:pt x="168253" y="316446"/>
                    <a:pt x="180759" y="364908"/>
                    <a:pt x="204209" y="408681"/>
                  </a:cubicBezTo>
                  <a:cubicBezTo>
                    <a:pt x="232351" y="463399"/>
                    <a:pt x="265180" y="511863"/>
                    <a:pt x="344910" y="500918"/>
                  </a:cubicBezTo>
                  <a:cubicBezTo>
                    <a:pt x="371487" y="496228"/>
                    <a:pt x="423077" y="507174"/>
                    <a:pt x="418387" y="565015"/>
                  </a:cubicBezTo>
                  <a:cubicBezTo>
                    <a:pt x="412133" y="655690"/>
                    <a:pt x="409008" y="747925"/>
                    <a:pt x="404318" y="841726"/>
                  </a:cubicBezTo>
                  <a:cubicBezTo>
                    <a:pt x="387119" y="838598"/>
                    <a:pt x="371487" y="833909"/>
                    <a:pt x="354290" y="830783"/>
                  </a:cubicBezTo>
                  <a:lnTo>
                    <a:pt x="353526" y="831058"/>
                  </a:lnTo>
                  <a:lnTo>
                    <a:pt x="350580" y="827584"/>
                  </a:lnTo>
                  <a:cubicBezTo>
                    <a:pt x="345889" y="820623"/>
                    <a:pt x="344717" y="813002"/>
                    <a:pt x="347061" y="800105"/>
                  </a:cubicBezTo>
                  <a:cubicBezTo>
                    <a:pt x="362694" y="723500"/>
                    <a:pt x="339244" y="656278"/>
                    <a:pt x="281402" y="603126"/>
                  </a:cubicBezTo>
                  <a:cubicBezTo>
                    <a:pt x="218869" y="545282"/>
                    <a:pt x="87546" y="512451"/>
                    <a:pt x="0" y="531211"/>
                  </a:cubicBezTo>
                  <a:cubicBezTo>
                    <a:pt x="43773" y="554661"/>
                    <a:pt x="68787" y="595308"/>
                    <a:pt x="87546" y="639081"/>
                  </a:cubicBezTo>
                  <a:cubicBezTo>
                    <a:pt x="106307" y="684418"/>
                    <a:pt x="123503" y="731318"/>
                    <a:pt x="156335" y="770401"/>
                  </a:cubicBezTo>
                  <a:cubicBezTo>
                    <a:pt x="196980" y="818865"/>
                    <a:pt x="240755" y="856384"/>
                    <a:pt x="309542" y="829808"/>
                  </a:cubicBezTo>
                  <a:cubicBezTo>
                    <a:pt x="322440" y="823945"/>
                    <a:pt x="330940" y="833912"/>
                    <a:pt x="340979" y="837942"/>
                  </a:cubicBezTo>
                  <a:lnTo>
                    <a:pt x="348283" y="838787"/>
                  </a:lnTo>
                  <a:lnTo>
                    <a:pt x="348036" y="840162"/>
                  </a:lnTo>
                  <a:cubicBezTo>
                    <a:pt x="404318" y="857359"/>
                    <a:pt x="409008" y="898006"/>
                    <a:pt x="405880" y="949596"/>
                  </a:cubicBezTo>
                  <a:lnTo>
                    <a:pt x="392717" y="1332338"/>
                  </a:lnTo>
                  <a:lnTo>
                    <a:pt x="473368" y="1332338"/>
                  </a:lnTo>
                  <a:lnTo>
                    <a:pt x="463724" y="999622"/>
                  </a:lnTo>
                  <a:cubicBezTo>
                    <a:pt x="463724" y="968357"/>
                    <a:pt x="463724" y="938653"/>
                    <a:pt x="476231" y="908949"/>
                  </a:cubicBezTo>
                  <a:cubicBezTo>
                    <a:pt x="485610" y="887063"/>
                    <a:pt x="490302" y="874556"/>
                    <a:pt x="523131" y="880809"/>
                  </a:cubicBezTo>
                  <a:cubicBezTo>
                    <a:pt x="652888" y="904260"/>
                    <a:pt x="767011" y="840162"/>
                    <a:pt x="827981" y="722913"/>
                  </a:cubicBezTo>
                  <a:cubicBezTo>
                    <a:pt x="878009" y="624423"/>
                    <a:pt x="884261" y="516553"/>
                    <a:pt x="892078" y="391486"/>
                  </a:cubicBezTo>
                  <a:cubicBezTo>
                    <a:pt x="840488" y="494664"/>
                    <a:pt x="756068" y="525932"/>
                    <a:pt x="671648" y="560326"/>
                  </a:cubicBezTo>
                  <a:cubicBezTo>
                    <a:pt x="621620" y="580648"/>
                    <a:pt x="573158" y="607226"/>
                    <a:pt x="535636" y="646309"/>
                  </a:cubicBezTo>
                  <a:cubicBezTo>
                    <a:pt x="485610" y="697899"/>
                    <a:pt x="448091" y="754179"/>
                    <a:pt x="480920" y="830783"/>
                  </a:cubicBezTo>
                  <a:cubicBezTo>
                    <a:pt x="488738" y="849542"/>
                    <a:pt x="477793" y="868302"/>
                    <a:pt x="448091" y="882373"/>
                  </a:cubicBezTo>
                  <a:cubicBezTo>
                    <a:pt x="448091" y="787008"/>
                    <a:pt x="448091" y="697899"/>
                    <a:pt x="448091" y="608790"/>
                  </a:cubicBezTo>
                  <a:cubicBezTo>
                    <a:pt x="448091" y="565015"/>
                    <a:pt x="455908" y="533749"/>
                    <a:pt x="513752" y="546257"/>
                  </a:cubicBezTo>
                  <a:cubicBezTo>
                    <a:pt x="535636" y="550946"/>
                    <a:pt x="559087" y="546257"/>
                    <a:pt x="582537" y="540003"/>
                  </a:cubicBezTo>
                  <a:cubicBezTo>
                    <a:pt x="701352" y="504046"/>
                    <a:pt x="779518" y="347712"/>
                    <a:pt x="748253" y="207012"/>
                  </a:cubicBezTo>
                  <a:cubicBezTo>
                    <a:pt x="716985" y="269546"/>
                    <a:pt x="652888" y="285178"/>
                    <a:pt x="596608" y="313318"/>
                  </a:cubicBezTo>
                  <a:cubicBezTo>
                    <a:pt x="524693" y="349275"/>
                    <a:pt x="454344" y="386797"/>
                    <a:pt x="451217" y="482159"/>
                  </a:cubicBezTo>
                  <a:cubicBezTo>
                    <a:pt x="450826" y="489194"/>
                    <a:pt x="448579" y="493982"/>
                    <a:pt x="445183" y="497255"/>
                  </a:cubicBezTo>
                  <a:lnTo>
                    <a:pt x="439086" y="500090"/>
                  </a:lnTo>
                  <a:lnTo>
                    <a:pt x="435706" y="482384"/>
                  </a:lnTo>
                  <a:cubicBezTo>
                    <a:pt x="429401" y="445321"/>
                    <a:pt x="420625" y="384681"/>
                    <a:pt x="420305" y="370688"/>
                  </a:cubicBezTo>
                  <a:cubicBezTo>
                    <a:pt x="420100" y="366322"/>
                    <a:pt x="417511" y="361166"/>
                    <a:pt x="426244" y="360755"/>
                  </a:cubicBezTo>
                  <a:cubicBezTo>
                    <a:pt x="449067" y="359727"/>
                    <a:pt x="467310" y="348584"/>
                    <a:pt x="485748" y="335852"/>
                  </a:cubicBezTo>
                  <a:cubicBezTo>
                    <a:pt x="524607" y="308401"/>
                    <a:pt x="549757" y="272437"/>
                    <a:pt x="556629" y="224791"/>
                  </a:cubicBezTo>
                  <a:cubicBezTo>
                    <a:pt x="564085" y="170396"/>
                    <a:pt x="553286" y="118213"/>
                    <a:pt x="533558" y="68029"/>
                  </a:cubicBezTo>
                  <a:cubicBezTo>
                    <a:pt x="524789" y="45615"/>
                    <a:pt x="518004" y="22205"/>
                    <a:pt x="501893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23567" y="-9292"/>
            <a:ext cx="2434936" cy="1219200"/>
            <a:chOff x="623567" y="20852"/>
            <a:chExt cx="2434936" cy="1219200"/>
          </a:xfrm>
        </p:grpSpPr>
        <p:sp>
          <p:nvSpPr>
            <p:cNvPr id="11" name="Freeform: Shape 10"/>
            <p:cNvSpPr/>
            <p:nvPr userDrawn="1"/>
          </p:nvSpPr>
          <p:spPr>
            <a:xfrm>
              <a:off x="1538287" y="20852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 userDrawn="1"/>
          </p:nvSpPr>
          <p:spPr>
            <a:xfrm>
              <a:off x="2161853" y="284463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 userDrawn="1"/>
          </p:nvSpPr>
          <p:spPr>
            <a:xfrm>
              <a:off x="1378101" y="436863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 userDrawn="1"/>
          </p:nvSpPr>
          <p:spPr>
            <a:xfrm>
              <a:off x="745171" y="282011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 userDrawn="1"/>
          </p:nvSpPr>
          <p:spPr>
            <a:xfrm>
              <a:off x="623567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1235073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 userDrawn="1"/>
          </p:nvSpPr>
          <p:spPr>
            <a:xfrm>
              <a:off x="2674902" y="576526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757064" y="5636998"/>
            <a:ext cx="2434936" cy="1240052"/>
            <a:chOff x="328292" y="0"/>
            <a:chExt cx="2434936" cy="1240052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1243012" y="0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 userDrawn="1"/>
          </p:nvSpPr>
          <p:spPr>
            <a:xfrm>
              <a:off x="1866578" y="263611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 userDrawn="1"/>
          </p:nvSpPr>
          <p:spPr>
            <a:xfrm>
              <a:off x="1082826" y="422492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 userDrawn="1"/>
          </p:nvSpPr>
          <p:spPr>
            <a:xfrm>
              <a:off x="449896" y="280904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 userDrawn="1"/>
          </p:nvSpPr>
          <p:spPr>
            <a:xfrm>
              <a:off x="328292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 userDrawn="1"/>
          </p:nvSpPr>
          <p:spPr>
            <a:xfrm>
              <a:off x="939798" y="608493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 userDrawn="1"/>
          </p:nvSpPr>
          <p:spPr>
            <a:xfrm>
              <a:off x="2379627" y="555674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0" y="63597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65121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66645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 userDrawn="1"/>
        </p:nvSpPr>
        <p:spPr>
          <a:xfrm>
            <a:off x="419100" y="490537"/>
            <a:ext cx="8429625" cy="5876925"/>
          </a:xfrm>
          <a:prstGeom prst="roundRect">
            <a:avLst>
              <a:gd name="adj" fmla="val 4836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 userDrawn="1"/>
        </p:nvSpPr>
        <p:spPr>
          <a:xfrm>
            <a:off x="405725" y="347409"/>
            <a:ext cx="11380551" cy="6163182"/>
          </a:xfrm>
          <a:prstGeom prst="roundRect">
            <a:avLst>
              <a:gd name="adj" fmla="val 3889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4" Type="http://schemas.openxmlformats.org/officeDocument/2006/relationships/theme" Target="../theme/theme2.xml"/><Relationship Id="rId23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Oval 419"/>
          <p:cNvSpPr/>
          <p:nvPr/>
        </p:nvSpPr>
        <p:spPr>
          <a:xfrm>
            <a:off x="8211992" y="2232636"/>
            <a:ext cx="773271" cy="773271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2" name="Group 391"/>
          <p:cNvGrpSpPr/>
          <p:nvPr/>
        </p:nvGrpSpPr>
        <p:grpSpPr>
          <a:xfrm>
            <a:off x="5766" y="4066485"/>
            <a:ext cx="12269851" cy="2822176"/>
            <a:chOff x="5766" y="3861713"/>
            <a:chExt cx="12269851" cy="3026948"/>
          </a:xfrm>
        </p:grpSpPr>
        <p:sp>
          <p:nvSpPr>
            <p:cNvPr id="348" name="Graphic 346"/>
            <p:cNvSpPr/>
            <p:nvPr/>
          </p:nvSpPr>
          <p:spPr>
            <a:xfrm>
              <a:off x="5766" y="3861713"/>
              <a:ext cx="12186576" cy="3026948"/>
            </a:xfrm>
            <a:custGeom>
              <a:avLst/>
              <a:gdLst>
                <a:gd name="connsiteX0" fmla="*/ 0 w 6029325"/>
                <a:gd name="connsiteY0" fmla="*/ 578168 h 2667000"/>
                <a:gd name="connsiteX1" fmla="*/ 826770 w 6029325"/>
                <a:gd name="connsiteY1" fmla="*/ 521018 h 2667000"/>
                <a:gd name="connsiteX2" fmla="*/ 4795838 w 6029325"/>
                <a:gd name="connsiteY2" fmla="*/ 951548 h 2667000"/>
                <a:gd name="connsiteX3" fmla="*/ 6034088 w 6029325"/>
                <a:gd name="connsiteY3" fmla="*/ 0 h 2667000"/>
                <a:gd name="connsiteX4" fmla="*/ 6034088 w 6029325"/>
                <a:gd name="connsiteY4" fmla="*/ 2594610 h 2667000"/>
                <a:gd name="connsiteX5" fmla="*/ 0 w 6029325"/>
                <a:gd name="connsiteY5" fmla="*/ 2675573 h 2667000"/>
                <a:gd name="connsiteX6" fmla="*/ 0 w 6029325"/>
                <a:gd name="connsiteY6" fmla="*/ 578168 h 2667000"/>
                <a:gd name="connsiteX0-1" fmla="*/ 0 w 6034088"/>
                <a:gd name="connsiteY0-2" fmla="*/ 578168 h 2676804"/>
                <a:gd name="connsiteX1-3" fmla="*/ 826770 w 6034088"/>
                <a:gd name="connsiteY1-4" fmla="*/ 521018 h 2676804"/>
                <a:gd name="connsiteX2-5" fmla="*/ 4795838 w 6034088"/>
                <a:gd name="connsiteY2-6" fmla="*/ 951548 h 2676804"/>
                <a:gd name="connsiteX3-7" fmla="*/ 6034088 w 6034088"/>
                <a:gd name="connsiteY3-8" fmla="*/ 0 h 2676804"/>
                <a:gd name="connsiteX4-9" fmla="*/ 6029005 w 6034088"/>
                <a:gd name="connsiteY4-10" fmla="*/ 2676804 h 2676804"/>
                <a:gd name="connsiteX5-11" fmla="*/ 0 w 6034088"/>
                <a:gd name="connsiteY5-12" fmla="*/ 2675573 h 2676804"/>
                <a:gd name="connsiteX6-13" fmla="*/ 0 w 6034088"/>
                <a:gd name="connsiteY6-14" fmla="*/ 578168 h 2676804"/>
                <a:gd name="connsiteX0-15" fmla="*/ 0 w 6034088"/>
                <a:gd name="connsiteY0-16" fmla="*/ 578168 h 2676804"/>
                <a:gd name="connsiteX1-17" fmla="*/ 826770 w 6034088"/>
                <a:gd name="connsiteY1-18" fmla="*/ 521018 h 2676804"/>
                <a:gd name="connsiteX2-19" fmla="*/ 4795838 w 6034088"/>
                <a:gd name="connsiteY2-20" fmla="*/ 951548 h 2676804"/>
                <a:gd name="connsiteX3-21" fmla="*/ 6034088 w 6034088"/>
                <a:gd name="connsiteY3-22" fmla="*/ 0 h 2676804"/>
                <a:gd name="connsiteX4-23" fmla="*/ 6029005 w 6034088"/>
                <a:gd name="connsiteY4-24" fmla="*/ 2676804 h 2676804"/>
                <a:gd name="connsiteX5-25" fmla="*/ 0 w 6034088"/>
                <a:gd name="connsiteY5-26" fmla="*/ 2675573 h 2676804"/>
                <a:gd name="connsiteX6-27" fmla="*/ 0 w 6034088"/>
                <a:gd name="connsiteY6-28" fmla="*/ 578168 h 2676804"/>
                <a:gd name="connsiteX0-29" fmla="*/ 0 w 6034088"/>
                <a:gd name="connsiteY0-30" fmla="*/ 578168 h 2676804"/>
                <a:gd name="connsiteX1-31" fmla="*/ 826770 w 6034088"/>
                <a:gd name="connsiteY1-32" fmla="*/ 521018 h 2676804"/>
                <a:gd name="connsiteX2-33" fmla="*/ 4795838 w 6034088"/>
                <a:gd name="connsiteY2-34" fmla="*/ 951548 h 2676804"/>
                <a:gd name="connsiteX3-35" fmla="*/ 6034088 w 6034088"/>
                <a:gd name="connsiteY3-36" fmla="*/ 0 h 2676804"/>
                <a:gd name="connsiteX4-37" fmla="*/ 6029005 w 6034088"/>
                <a:gd name="connsiteY4-38" fmla="*/ 2676804 h 2676804"/>
                <a:gd name="connsiteX5-39" fmla="*/ 0 w 6034088"/>
                <a:gd name="connsiteY5-40" fmla="*/ 2675573 h 2676804"/>
                <a:gd name="connsiteX6-41" fmla="*/ 0 w 6034088"/>
                <a:gd name="connsiteY6-42" fmla="*/ 578168 h 2676804"/>
                <a:gd name="connsiteX0-43" fmla="*/ 0 w 6034088"/>
                <a:gd name="connsiteY0-44" fmla="*/ 578168 h 2676804"/>
                <a:gd name="connsiteX1-45" fmla="*/ 826770 w 6034088"/>
                <a:gd name="connsiteY1-46" fmla="*/ 521018 h 2676804"/>
                <a:gd name="connsiteX2-47" fmla="*/ 4699255 w 6034088"/>
                <a:gd name="connsiteY2-48" fmla="*/ 1014046 h 2676804"/>
                <a:gd name="connsiteX3-49" fmla="*/ 6034088 w 6034088"/>
                <a:gd name="connsiteY3-50" fmla="*/ 0 h 2676804"/>
                <a:gd name="connsiteX4-51" fmla="*/ 6029005 w 6034088"/>
                <a:gd name="connsiteY4-52" fmla="*/ 2676804 h 2676804"/>
                <a:gd name="connsiteX5-53" fmla="*/ 0 w 6034088"/>
                <a:gd name="connsiteY5-54" fmla="*/ 2675573 h 2676804"/>
                <a:gd name="connsiteX6-55" fmla="*/ 0 w 6034088"/>
                <a:gd name="connsiteY6-56" fmla="*/ 578168 h 2676804"/>
                <a:gd name="connsiteX0-57" fmla="*/ 0 w 6034088"/>
                <a:gd name="connsiteY0-58" fmla="*/ 578168 h 2676804"/>
                <a:gd name="connsiteX1-59" fmla="*/ 913186 w 6034088"/>
                <a:gd name="connsiteY1-60" fmla="*/ 396022 h 2676804"/>
                <a:gd name="connsiteX2-61" fmla="*/ 4699255 w 6034088"/>
                <a:gd name="connsiteY2-62" fmla="*/ 1014046 h 2676804"/>
                <a:gd name="connsiteX3-63" fmla="*/ 6034088 w 6034088"/>
                <a:gd name="connsiteY3-64" fmla="*/ 0 h 2676804"/>
                <a:gd name="connsiteX4-65" fmla="*/ 6029005 w 6034088"/>
                <a:gd name="connsiteY4-66" fmla="*/ 2676804 h 2676804"/>
                <a:gd name="connsiteX5-67" fmla="*/ 0 w 6034088"/>
                <a:gd name="connsiteY5-68" fmla="*/ 2675573 h 2676804"/>
                <a:gd name="connsiteX6-69" fmla="*/ 0 w 6034088"/>
                <a:gd name="connsiteY6-70" fmla="*/ 578168 h 2676804"/>
                <a:gd name="connsiteX0-71" fmla="*/ 0 w 6034088"/>
                <a:gd name="connsiteY0-72" fmla="*/ 578168 h 2676804"/>
                <a:gd name="connsiteX1-73" fmla="*/ 913186 w 6034088"/>
                <a:gd name="connsiteY1-74" fmla="*/ 396022 h 2676804"/>
                <a:gd name="connsiteX2-75" fmla="*/ 4699255 w 6034088"/>
                <a:gd name="connsiteY2-76" fmla="*/ 1014046 h 2676804"/>
                <a:gd name="connsiteX3-77" fmla="*/ 6034088 w 6034088"/>
                <a:gd name="connsiteY3-78" fmla="*/ 0 h 2676804"/>
                <a:gd name="connsiteX4-79" fmla="*/ 6029005 w 6034088"/>
                <a:gd name="connsiteY4-80" fmla="*/ 2676804 h 2676804"/>
                <a:gd name="connsiteX5-81" fmla="*/ 0 w 6034088"/>
                <a:gd name="connsiteY5-82" fmla="*/ 2675573 h 2676804"/>
                <a:gd name="connsiteX6-83" fmla="*/ 0 w 6034088"/>
                <a:gd name="connsiteY6-84" fmla="*/ 578168 h 2676804"/>
                <a:gd name="connsiteX0-85" fmla="*/ 0 w 6034088"/>
                <a:gd name="connsiteY0-86" fmla="*/ 578168 h 2676804"/>
                <a:gd name="connsiteX1-87" fmla="*/ 913186 w 6034088"/>
                <a:gd name="connsiteY1-88" fmla="*/ 396022 h 2676804"/>
                <a:gd name="connsiteX2-89" fmla="*/ 4699255 w 6034088"/>
                <a:gd name="connsiteY2-90" fmla="*/ 1014046 h 2676804"/>
                <a:gd name="connsiteX3-91" fmla="*/ 6034088 w 6034088"/>
                <a:gd name="connsiteY3-92" fmla="*/ 0 h 2676804"/>
                <a:gd name="connsiteX4-93" fmla="*/ 6029005 w 6034088"/>
                <a:gd name="connsiteY4-94" fmla="*/ 2676804 h 2676804"/>
                <a:gd name="connsiteX5-95" fmla="*/ 0 w 6034088"/>
                <a:gd name="connsiteY5-96" fmla="*/ 2675573 h 2676804"/>
                <a:gd name="connsiteX6-97" fmla="*/ 0 w 6034088"/>
                <a:gd name="connsiteY6-98" fmla="*/ 578168 h 2676804"/>
                <a:gd name="connsiteX0-99" fmla="*/ 0 w 6034088"/>
                <a:gd name="connsiteY0-100" fmla="*/ 578168 h 2676804"/>
                <a:gd name="connsiteX1-101" fmla="*/ 913186 w 6034088"/>
                <a:gd name="connsiteY1-102" fmla="*/ 396022 h 2676804"/>
                <a:gd name="connsiteX2-103" fmla="*/ 4699255 w 6034088"/>
                <a:gd name="connsiteY2-104" fmla="*/ 1014046 h 2676804"/>
                <a:gd name="connsiteX3-105" fmla="*/ 6034088 w 6034088"/>
                <a:gd name="connsiteY3-106" fmla="*/ 0 h 2676804"/>
                <a:gd name="connsiteX4-107" fmla="*/ 6029005 w 6034088"/>
                <a:gd name="connsiteY4-108" fmla="*/ 2676804 h 2676804"/>
                <a:gd name="connsiteX5-109" fmla="*/ 0 w 6034088"/>
                <a:gd name="connsiteY5-110" fmla="*/ 2675573 h 2676804"/>
                <a:gd name="connsiteX6-111" fmla="*/ 0 w 6034088"/>
                <a:gd name="connsiteY6-112" fmla="*/ 578168 h 2676804"/>
                <a:gd name="connsiteX0-113" fmla="*/ 0 w 6034088"/>
                <a:gd name="connsiteY0-114" fmla="*/ 578168 h 2676804"/>
                <a:gd name="connsiteX1-115" fmla="*/ 1025019 w 6034088"/>
                <a:gd name="connsiteY1-116" fmla="*/ 389078 h 2676804"/>
                <a:gd name="connsiteX2-117" fmla="*/ 4699255 w 6034088"/>
                <a:gd name="connsiteY2-118" fmla="*/ 1014046 h 2676804"/>
                <a:gd name="connsiteX3-119" fmla="*/ 6034088 w 6034088"/>
                <a:gd name="connsiteY3-120" fmla="*/ 0 h 2676804"/>
                <a:gd name="connsiteX4-121" fmla="*/ 6029005 w 6034088"/>
                <a:gd name="connsiteY4-122" fmla="*/ 2676804 h 2676804"/>
                <a:gd name="connsiteX5-123" fmla="*/ 0 w 6034088"/>
                <a:gd name="connsiteY5-124" fmla="*/ 2675573 h 2676804"/>
                <a:gd name="connsiteX6-125" fmla="*/ 0 w 6034088"/>
                <a:gd name="connsiteY6-126" fmla="*/ 578168 h 2676804"/>
                <a:gd name="connsiteX0-127" fmla="*/ 0 w 6034088"/>
                <a:gd name="connsiteY0-128" fmla="*/ 578168 h 2676804"/>
                <a:gd name="connsiteX1-129" fmla="*/ 1025019 w 6034088"/>
                <a:gd name="connsiteY1-130" fmla="*/ 389078 h 2676804"/>
                <a:gd name="connsiteX2-131" fmla="*/ 4699255 w 6034088"/>
                <a:gd name="connsiteY2-132" fmla="*/ 1014046 h 2676804"/>
                <a:gd name="connsiteX3-133" fmla="*/ 6034088 w 6034088"/>
                <a:gd name="connsiteY3-134" fmla="*/ 0 h 2676804"/>
                <a:gd name="connsiteX4-135" fmla="*/ 6029005 w 6034088"/>
                <a:gd name="connsiteY4-136" fmla="*/ 2676804 h 2676804"/>
                <a:gd name="connsiteX5-137" fmla="*/ 0 w 6034088"/>
                <a:gd name="connsiteY5-138" fmla="*/ 2675573 h 2676804"/>
                <a:gd name="connsiteX6-139" fmla="*/ 0 w 6034088"/>
                <a:gd name="connsiteY6-140" fmla="*/ 578168 h 2676804"/>
                <a:gd name="connsiteX0-141" fmla="*/ 0 w 6034088"/>
                <a:gd name="connsiteY0-142" fmla="*/ 578168 h 2676804"/>
                <a:gd name="connsiteX1-143" fmla="*/ 1025019 w 6034088"/>
                <a:gd name="connsiteY1-144" fmla="*/ 389078 h 2676804"/>
                <a:gd name="connsiteX2-145" fmla="*/ 4699255 w 6034088"/>
                <a:gd name="connsiteY2-146" fmla="*/ 1014046 h 2676804"/>
                <a:gd name="connsiteX3-147" fmla="*/ 6034088 w 6034088"/>
                <a:gd name="connsiteY3-148" fmla="*/ 0 h 2676804"/>
                <a:gd name="connsiteX4-149" fmla="*/ 6029005 w 6034088"/>
                <a:gd name="connsiteY4-150" fmla="*/ 2676804 h 2676804"/>
                <a:gd name="connsiteX5-151" fmla="*/ 0 w 6034088"/>
                <a:gd name="connsiteY5-152" fmla="*/ 2675573 h 2676804"/>
                <a:gd name="connsiteX6-153" fmla="*/ 0 w 6034088"/>
                <a:gd name="connsiteY6-154" fmla="*/ 578168 h 2676804"/>
                <a:gd name="connsiteX0-155" fmla="*/ 0 w 6034088"/>
                <a:gd name="connsiteY0-156" fmla="*/ 578168 h 2676804"/>
                <a:gd name="connsiteX1-157" fmla="*/ 1335100 w 6034088"/>
                <a:gd name="connsiteY1-158" fmla="*/ 479353 h 2676804"/>
                <a:gd name="connsiteX2-159" fmla="*/ 4699255 w 6034088"/>
                <a:gd name="connsiteY2-160" fmla="*/ 1014046 h 2676804"/>
                <a:gd name="connsiteX3-161" fmla="*/ 6034088 w 6034088"/>
                <a:gd name="connsiteY3-162" fmla="*/ 0 h 2676804"/>
                <a:gd name="connsiteX4-163" fmla="*/ 6029005 w 6034088"/>
                <a:gd name="connsiteY4-164" fmla="*/ 2676804 h 2676804"/>
                <a:gd name="connsiteX5-165" fmla="*/ 0 w 6034088"/>
                <a:gd name="connsiteY5-166" fmla="*/ 2675573 h 2676804"/>
                <a:gd name="connsiteX6-167" fmla="*/ 0 w 6034088"/>
                <a:gd name="connsiteY6-168" fmla="*/ 578168 h 2676804"/>
                <a:gd name="connsiteX0-169" fmla="*/ 0 w 6034088"/>
                <a:gd name="connsiteY0-170" fmla="*/ 578168 h 2676804"/>
                <a:gd name="connsiteX1-171" fmla="*/ 1192768 w 6034088"/>
                <a:gd name="connsiteY1-172" fmla="*/ 458520 h 2676804"/>
                <a:gd name="connsiteX2-173" fmla="*/ 4699255 w 6034088"/>
                <a:gd name="connsiteY2-174" fmla="*/ 1014046 h 2676804"/>
                <a:gd name="connsiteX3-175" fmla="*/ 6034088 w 6034088"/>
                <a:gd name="connsiteY3-176" fmla="*/ 0 h 2676804"/>
                <a:gd name="connsiteX4-177" fmla="*/ 6029005 w 6034088"/>
                <a:gd name="connsiteY4-178" fmla="*/ 2676804 h 2676804"/>
                <a:gd name="connsiteX5-179" fmla="*/ 0 w 6034088"/>
                <a:gd name="connsiteY5-180" fmla="*/ 2675573 h 2676804"/>
                <a:gd name="connsiteX6-181" fmla="*/ 0 w 6034088"/>
                <a:gd name="connsiteY6-182" fmla="*/ 578168 h 2676804"/>
                <a:gd name="connsiteX0-183" fmla="*/ 0 w 6034088"/>
                <a:gd name="connsiteY0-184" fmla="*/ 578168 h 2676804"/>
                <a:gd name="connsiteX1-185" fmla="*/ 1192768 w 6034088"/>
                <a:gd name="connsiteY1-186" fmla="*/ 458520 h 2676804"/>
                <a:gd name="connsiteX2-187" fmla="*/ 4699255 w 6034088"/>
                <a:gd name="connsiteY2-188" fmla="*/ 1014046 h 2676804"/>
                <a:gd name="connsiteX3-189" fmla="*/ 6034088 w 6034088"/>
                <a:gd name="connsiteY3-190" fmla="*/ 0 h 2676804"/>
                <a:gd name="connsiteX4-191" fmla="*/ 6029005 w 6034088"/>
                <a:gd name="connsiteY4-192" fmla="*/ 2676804 h 2676804"/>
                <a:gd name="connsiteX5-193" fmla="*/ 0 w 6034088"/>
                <a:gd name="connsiteY5-194" fmla="*/ 2675573 h 2676804"/>
                <a:gd name="connsiteX6-195" fmla="*/ 0 w 6034088"/>
                <a:gd name="connsiteY6-196" fmla="*/ 578168 h 2676804"/>
                <a:gd name="connsiteX0-197" fmla="*/ 0 w 6034088"/>
                <a:gd name="connsiteY0-198" fmla="*/ 578168 h 2676804"/>
                <a:gd name="connsiteX1-199" fmla="*/ 1080935 w 6034088"/>
                <a:gd name="connsiteY1-200" fmla="*/ 430744 h 2676804"/>
                <a:gd name="connsiteX2-201" fmla="*/ 4699255 w 6034088"/>
                <a:gd name="connsiteY2-202" fmla="*/ 1014046 h 2676804"/>
                <a:gd name="connsiteX3-203" fmla="*/ 6034088 w 6034088"/>
                <a:gd name="connsiteY3-204" fmla="*/ 0 h 2676804"/>
                <a:gd name="connsiteX4-205" fmla="*/ 6029005 w 6034088"/>
                <a:gd name="connsiteY4-206" fmla="*/ 2676804 h 2676804"/>
                <a:gd name="connsiteX5-207" fmla="*/ 0 w 6034088"/>
                <a:gd name="connsiteY5-208" fmla="*/ 2675573 h 2676804"/>
                <a:gd name="connsiteX6-209" fmla="*/ 0 w 6034088"/>
                <a:gd name="connsiteY6-210" fmla="*/ 578168 h 2676804"/>
                <a:gd name="connsiteX0-211" fmla="*/ 0 w 6034088"/>
                <a:gd name="connsiteY0-212" fmla="*/ 578168 h 2676804"/>
                <a:gd name="connsiteX1-213" fmla="*/ 1162267 w 6034088"/>
                <a:gd name="connsiteY1-214" fmla="*/ 422473 h 2676804"/>
                <a:gd name="connsiteX2-215" fmla="*/ 4699255 w 6034088"/>
                <a:gd name="connsiteY2-216" fmla="*/ 1014046 h 2676804"/>
                <a:gd name="connsiteX3-217" fmla="*/ 6034088 w 6034088"/>
                <a:gd name="connsiteY3-218" fmla="*/ 0 h 2676804"/>
                <a:gd name="connsiteX4-219" fmla="*/ 6029005 w 6034088"/>
                <a:gd name="connsiteY4-220" fmla="*/ 2676804 h 2676804"/>
                <a:gd name="connsiteX5-221" fmla="*/ 0 w 6034088"/>
                <a:gd name="connsiteY5-222" fmla="*/ 2675573 h 2676804"/>
                <a:gd name="connsiteX6-223" fmla="*/ 0 w 6034088"/>
                <a:gd name="connsiteY6-224" fmla="*/ 578168 h 2676804"/>
                <a:gd name="connsiteX0-225" fmla="*/ 0 w 6029494"/>
                <a:gd name="connsiteY0-226" fmla="*/ 338294 h 2436930"/>
                <a:gd name="connsiteX1-227" fmla="*/ 1162267 w 6029494"/>
                <a:gd name="connsiteY1-228" fmla="*/ 182599 h 2436930"/>
                <a:gd name="connsiteX2-229" fmla="*/ 4699255 w 6029494"/>
                <a:gd name="connsiteY2-230" fmla="*/ 774172 h 2436930"/>
                <a:gd name="connsiteX3-231" fmla="*/ 6029005 w 6029494"/>
                <a:gd name="connsiteY3-232" fmla="*/ 0 h 2436930"/>
                <a:gd name="connsiteX4-233" fmla="*/ 6029005 w 6029494"/>
                <a:gd name="connsiteY4-234" fmla="*/ 2436930 h 2436930"/>
                <a:gd name="connsiteX5-235" fmla="*/ 0 w 6029494"/>
                <a:gd name="connsiteY5-236" fmla="*/ 2435699 h 2436930"/>
                <a:gd name="connsiteX6-237" fmla="*/ 0 w 6029494"/>
                <a:gd name="connsiteY6-238" fmla="*/ 338294 h 2436930"/>
                <a:gd name="connsiteX0-239" fmla="*/ 0 w 6029494"/>
                <a:gd name="connsiteY0-240" fmla="*/ 338294 h 2436930"/>
                <a:gd name="connsiteX1-241" fmla="*/ 1162267 w 6029494"/>
                <a:gd name="connsiteY1-242" fmla="*/ 182599 h 2436930"/>
                <a:gd name="connsiteX2-243" fmla="*/ 4699255 w 6029494"/>
                <a:gd name="connsiteY2-244" fmla="*/ 774172 h 2436930"/>
                <a:gd name="connsiteX3-245" fmla="*/ 6029005 w 6029494"/>
                <a:gd name="connsiteY3-246" fmla="*/ 0 h 2436930"/>
                <a:gd name="connsiteX4-247" fmla="*/ 6029005 w 6029494"/>
                <a:gd name="connsiteY4-248" fmla="*/ 2436930 h 2436930"/>
                <a:gd name="connsiteX5-249" fmla="*/ 0 w 6029494"/>
                <a:gd name="connsiteY5-250" fmla="*/ 2435699 h 2436930"/>
                <a:gd name="connsiteX6-251" fmla="*/ 0 w 6029494"/>
                <a:gd name="connsiteY6-252" fmla="*/ 338294 h 2436930"/>
                <a:gd name="connsiteX0-253" fmla="*/ 0 w 6029494"/>
                <a:gd name="connsiteY0-254" fmla="*/ 338294 h 2436930"/>
                <a:gd name="connsiteX1-255" fmla="*/ 1162267 w 6029494"/>
                <a:gd name="connsiteY1-256" fmla="*/ 182599 h 2436930"/>
                <a:gd name="connsiteX2-257" fmla="*/ 4699255 w 6029494"/>
                <a:gd name="connsiteY2-258" fmla="*/ 774172 h 2436930"/>
                <a:gd name="connsiteX3-259" fmla="*/ 6029005 w 6029494"/>
                <a:gd name="connsiteY3-260" fmla="*/ 0 h 2436930"/>
                <a:gd name="connsiteX4-261" fmla="*/ 6029005 w 6029494"/>
                <a:gd name="connsiteY4-262" fmla="*/ 2436930 h 2436930"/>
                <a:gd name="connsiteX5-263" fmla="*/ 0 w 6029494"/>
                <a:gd name="connsiteY5-264" fmla="*/ 2435699 h 2436930"/>
                <a:gd name="connsiteX6-265" fmla="*/ 0 w 6029494"/>
                <a:gd name="connsiteY6-266" fmla="*/ 338294 h 2436930"/>
                <a:gd name="connsiteX0-267" fmla="*/ 0 w 6029494"/>
                <a:gd name="connsiteY0-268" fmla="*/ 338294 h 2436930"/>
                <a:gd name="connsiteX1-269" fmla="*/ 1162267 w 6029494"/>
                <a:gd name="connsiteY1-270" fmla="*/ 182599 h 2436930"/>
                <a:gd name="connsiteX2-271" fmla="*/ 4699255 w 6029494"/>
                <a:gd name="connsiteY2-272" fmla="*/ 774172 h 2436930"/>
                <a:gd name="connsiteX3-273" fmla="*/ 6029005 w 6029494"/>
                <a:gd name="connsiteY3-274" fmla="*/ 0 h 2436930"/>
                <a:gd name="connsiteX4-275" fmla="*/ 6029005 w 6029494"/>
                <a:gd name="connsiteY4-276" fmla="*/ 2436930 h 2436930"/>
                <a:gd name="connsiteX5-277" fmla="*/ 0 w 6029494"/>
                <a:gd name="connsiteY5-278" fmla="*/ 2435699 h 2436930"/>
                <a:gd name="connsiteX6-279" fmla="*/ 0 w 6029494"/>
                <a:gd name="connsiteY6-280" fmla="*/ 338294 h 2436930"/>
                <a:gd name="connsiteX0-281" fmla="*/ 0 w 6029494"/>
                <a:gd name="connsiteY0-282" fmla="*/ 338294 h 2436930"/>
                <a:gd name="connsiteX1-283" fmla="*/ 1162267 w 6029494"/>
                <a:gd name="connsiteY1-284" fmla="*/ 182599 h 2436930"/>
                <a:gd name="connsiteX2-285" fmla="*/ 4699255 w 6029494"/>
                <a:gd name="connsiteY2-286" fmla="*/ 774172 h 2436930"/>
                <a:gd name="connsiteX3-287" fmla="*/ 6029005 w 6029494"/>
                <a:gd name="connsiteY3-288" fmla="*/ 0 h 2436930"/>
                <a:gd name="connsiteX4-289" fmla="*/ 6029005 w 6029494"/>
                <a:gd name="connsiteY4-290" fmla="*/ 2436930 h 2436930"/>
                <a:gd name="connsiteX5-291" fmla="*/ 0 w 6029494"/>
                <a:gd name="connsiteY5-292" fmla="*/ 2435699 h 2436930"/>
                <a:gd name="connsiteX6-293" fmla="*/ 0 w 6029494"/>
                <a:gd name="connsiteY6-294" fmla="*/ 338294 h 24369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029494" h="2436930">
                  <a:moveTo>
                    <a:pt x="0" y="338294"/>
                  </a:moveTo>
                  <a:cubicBezTo>
                    <a:pt x="0" y="338294"/>
                    <a:pt x="610403" y="-48255"/>
                    <a:pt x="1162267" y="182599"/>
                  </a:cubicBezTo>
                  <a:cubicBezTo>
                    <a:pt x="3102084" y="994057"/>
                    <a:pt x="3903382" y="1069293"/>
                    <a:pt x="4699255" y="774172"/>
                  </a:cubicBezTo>
                  <a:cubicBezTo>
                    <a:pt x="5460310" y="491962"/>
                    <a:pt x="6029005" y="0"/>
                    <a:pt x="6029005" y="0"/>
                  </a:cubicBezTo>
                  <a:cubicBezTo>
                    <a:pt x="6027311" y="892268"/>
                    <a:pt x="6030699" y="1544662"/>
                    <a:pt x="6029005" y="2436930"/>
                  </a:cubicBezTo>
                  <a:lnTo>
                    <a:pt x="0" y="2435699"/>
                  </a:lnTo>
                  <a:lnTo>
                    <a:pt x="0" y="33829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/>
            <p:cNvSpPr/>
            <p:nvPr/>
          </p:nvSpPr>
          <p:spPr>
            <a:xfrm rot="21037873">
              <a:off x="6504119" y="4502327"/>
              <a:ext cx="5771498" cy="510387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4" name="Group 383"/>
          <p:cNvGrpSpPr/>
          <p:nvPr/>
        </p:nvGrpSpPr>
        <p:grpSpPr>
          <a:xfrm rot="18347570" flipH="1">
            <a:off x="1511963" y="2341865"/>
            <a:ext cx="1528586" cy="2331598"/>
            <a:chOff x="8121550" y="3125447"/>
            <a:chExt cx="1101023" cy="1679422"/>
          </a:xfrm>
        </p:grpSpPr>
        <p:sp>
          <p:nvSpPr>
            <p:cNvPr id="372" name="Freeform: Shape 371"/>
            <p:cNvSpPr/>
            <p:nvPr/>
          </p:nvSpPr>
          <p:spPr>
            <a:xfrm>
              <a:off x="8121550" y="3125447"/>
              <a:ext cx="1101023" cy="1678680"/>
            </a:xfrm>
            <a:custGeom>
              <a:avLst/>
              <a:gdLst>
                <a:gd name="connsiteX0" fmla="*/ 0 w 1268858"/>
                <a:gd name="connsiteY0" fmla="*/ 1006972 h 1676542"/>
                <a:gd name="connsiteX1" fmla="*/ 10536 w 1268858"/>
                <a:gd name="connsiteY1" fmla="*/ 997353 h 1676542"/>
                <a:gd name="connsiteX2" fmla="*/ 1076469 w 1268858"/>
                <a:gd name="connsiteY2" fmla="*/ 1216311 h 1676542"/>
                <a:gd name="connsiteX3" fmla="*/ 1099372 w 1268858"/>
                <a:gd name="connsiteY3" fmla="*/ 1230053 h 1676542"/>
                <a:gd name="connsiteX4" fmla="*/ 1169457 w 1268858"/>
                <a:gd name="connsiteY4" fmla="*/ 1252957 h 1676542"/>
                <a:gd name="connsiteX5" fmla="*/ 1116779 w 1268858"/>
                <a:gd name="connsiteY5" fmla="*/ 1124697 h 1676542"/>
                <a:gd name="connsiteX6" fmla="*/ 953706 w 1268858"/>
                <a:gd name="connsiteY6" fmla="*/ 945591 h 1676542"/>
                <a:gd name="connsiteX7" fmla="*/ 944544 w 1268858"/>
                <a:gd name="connsiteY7" fmla="*/ 913984 h 1676542"/>
                <a:gd name="connsiteX8" fmla="*/ 940880 w 1268858"/>
                <a:gd name="connsiteY8" fmla="*/ 901158 h 1676542"/>
                <a:gd name="connsiteX9" fmla="*/ 875833 w 1268858"/>
                <a:gd name="connsiteY9" fmla="*/ 859473 h 1676542"/>
                <a:gd name="connsiteX10" fmla="*/ 820865 w 1268858"/>
                <a:gd name="connsiteY10" fmla="*/ 848937 h 1676542"/>
                <a:gd name="connsiteX11" fmla="*/ 182771 w 1268858"/>
                <a:gd name="connsiteY11" fmla="*/ 195727 h 1676542"/>
                <a:gd name="connsiteX12" fmla="*/ 171777 w 1268858"/>
                <a:gd name="connsiteY12" fmla="*/ 11582 h 1676542"/>
                <a:gd name="connsiteX13" fmla="*/ 180938 w 1268858"/>
                <a:gd name="connsiteY13" fmla="*/ 1505 h 1676542"/>
                <a:gd name="connsiteX14" fmla="*/ 229952 w 1268858"/>
                <a:gd name="connsiteY14" fmla="*/ 62886 h 1676542"/>
                <a:gd name="connsiteX15" fmla="*/ 425549 w 1268858"/>
                <a:gd name="connsiteY15" fmla="*/ 299251 h 1676542"/>
                <a:gd name="connsiteX16" fmla="*/ 636720 w 1268858"/>
                <a:gd name="connsiteY16" fmla="*/ 553481 h 1676542"/>
                <a:gd name="connsiteX17" fmla="*/ 842852 w 1268858"/>
                <a:gd name="connsiteY17" fmla="*/ 802214 h 1676542"/>
                <a:gd name="connsiteX18" fmla="*/ 877666 w 1268858"/>
                <a:gd name="connsiteY18" fmla="*/ 842983 h 1676542"/>
                <a:gd name="connsiteX19" fmla="*/ 886369 w 1268858"/>
                <a:gd name="connsiteY19" fmla="*/ 815498 h 1676542"/>
                <a:gd name="connsiteX20" fmla="*/ 917976 w 1268858"/>
                <a:gd name="connsiteY20" fmla="*/ 871383 h 1676542"/>
                <a:gd name="connsiteX21" fmla="*/ 1003177 w 1268858"/>
                <a:gd name="connsiteY21" fmla="*/ 916732 h 1676542"/>
                <a:gd name="connsiteX22" fmla="*/ 987145 w 1268858"/>
                <a:gd name="connsiteY22" fmla="*/ 850312 h 1676542"/>
                <a:gd name="connsiteX23" fmla="*/ 986687 w 1268858"/>
                <a:gd name="connsiteY23" fmla="*/ 828324 h 1676542"/>
                <a:gd name="connsiteX24" fmla="*/ 974777 w 1268858"/>
                <a:gd name="connsiteY24" fmla="*/ 782059 h 1676542"/>
                <a:gd name="connsiteX25" fmla="*/ 1097998 w 1268858"/>
                <a:gd name="connsiteY25" fmla="*/ 157707 h 1676542"/>
                <a:gd name="connsiteX26" fmla="*/ 1107618 w 1268858"/>
                <a:gd name="connsiteY26" fmla="*/ 151752 h 1676542"/>
                <a:gd name="connsiteX27" fmla="*/ 1109450 w 1268858"/>
                <a:gd name="connsiteY27" fmla="*/ 173282 h 1676542"/>
                <a:gd name="connsiteX28" fmla="*/ 1040281 w 1268858"/>
                <a:gd name="connsiteY28" fmla="*/ 574094 h 1676542"/>
                <a:gd name="connsiteX29" fmla="*/ 1003635 w 1268858"/>
                <a:gd name="connsiteY29" fmla="*/ 788472 h 1676542"/>
                <a:gd name="connsiteX30" fmla="*/ 1003177 w 1268858"/>
                <a:gd name="connsiteY30" fmla="*/ 806337 h 1676542"/>
                <a:gd name="connsiteX31" fmla="*/ 1010965 w 1268858"/>
                <a:gd name="connsiteY31" fmla="*/ 888790 h 1676542"/>
                <a:gd name="connsiteX32" fmla="*/ 1048068 w 1268858"/>
                <a:gd name="connsiteY32" fmla="*/ 948339 h 1676542"/>
                <a:gd name="connsiteX33" fmla="*/ 1067766 w 1268858"/>
                <a:gd name="connsiteY33" fmla="*/ 944216 h 1676542"/>
                <a:gd name="connsiteX34" fmla="*/ 1076011 w 1268858"/>
                <a:gd name="connsiteY34" fmla="*/ 930016 h 1676542"/>
                <a:gd name="connsiteX35" fmla="*/ 1087463 w 1268858"/>
                <a:gd name="connsiteY35" fmla="*/ 919939 h 1676542"/>
                <a:gd name="connsiteX36" fmla="*/ 1094334 w 1268858"/>
                <a:gd name="connsiteY36" fmla="*/ 933223 h 1676542"/>
                <a:gd name="connsiteX37" fmla="*/ 1100289 w 1268858"/>
                <a:gd name="connsiteY37" fmla="*/ 975823 h 1676542"/>
                <a:gd name="connsiteX38" fmla="*/ 1117237 w 1268858"/>
                <a:gd name="connsiteY38" fmla="*/ 1023921 h 1676542"/>
                <a:gd name="connsiteX39" fmla="*/ 1233587 w 1268858"/>
                <a:gd name="connsiteY39" fmla="*/ 1274944 h 1676542"/>
                <a:gd name="connsiteX40" fmla="*/ 1270691 w 1268858"/>
                <a:gd name="connsiteY40" fmla="*/ 1503522 h 1676542"/>
                <a:gd name="connsiteX41" fmla="*/ 1267027 w 1268858"/>
                <a:gd name="connsiteY41" fmla="*/ 1656518 h 1676542"/>
                <a:gd name="connsiteX42" fmla="*/ 1262446 w 1268858"/>
                <a:gd name="connsiteY42" fmla="*/ 1673467 h 1676542"/>
                <a:gd name="connsiteX43" fmla="*/ 1258323 w 1268858"/>
                <a:gd name="connsiteY43" fmla="*/ 1676673 h 1676542"/>
                <a:gd name="connsiteX44" fmla="*/ 1214349 w 1268858"/>
                <a:gd name="connsiteY44" fmla="*/ 1676215 h 1676542"/>
                <a:gd name="connsiteX45" fmla="*/ 1212516 w 1268858"/>
                <a:gd name="connsiteY45" fmla="*/ 1674383 h 1676542"/>
                <a:gd name="connsiteX46" fmla="*/ 1218471 w 1268858"/>
                <a:gd name="connsiteY46" fmla="*/ 1514058 h 1676542"/>
                <a:gd name="connsiteX47" fmla="*/ 1208852 w 1268858"/>
                <a:gd name="connsiteY47" fmla="*/ 1410533 h 1676542"/>
                <a:gd name="connsiteX48" fmla="*/ 1198316 w 1268858"/>
                <a:gd name="connsiteY48" fmla="*/ 1388088 h 1676542"/>
                <a:gd name="connsiteX49" fmla="*/ 1176787 w 1268858"/>
                <a:gd name="connsiteY49" fmla="*/ 1353733 h 1676542"/>
                <a:gd name="connsiteX50" fmla="*/ 1198316 w 1268858"/>
                <a:gd name="connsiteY50" fmla="*/ 1358313 h 1676542"/>
                <a:gd name="connsiteX51" fmla="*/ 1176328 w 1268858"/>
                <a:gd name="connsiteY51" fmla="*/ 1272654 h 1676542"/>
                <a:gd name="connsiteX52" fmla="*/ 1164419 w 1268858"/>
                <a:gd name="connsiteY52" fmla="*/ 1264409 h 1676542"/>
                <a:gd name="connsiteX53" fmla="*/ 1083798 w 1268858"/>
                <a:gd name="connsiteY53" fmla="*/ 1239673 h 1676542"/>
                <a:gd name="connsiteX54" fmla="*/ 862549 w 1268858"/>
                <a:gd name="connsiteY54" fmla="*/ 1192033 h 1676542"/>
                <a:gd name="connsiteX55" fmla="*/ 125970 w 1268858"/>
                <a:gd name="connsiteY55" fmla="*/ 1036747 h 1676542"/>
                <a:gd name="connsiteX56" fmla="*/ 16491 w 1268858"/>
                <a:gd name="connsiteY56" fmla="*/ 1013843 h 1676542"/>
                <a:gd name="connsiteX57" fmla="*/ 0 w 1268858"/>
                <a:gd name="connsiteY57" fmla="*/ 1006972 h 1676542"/>
                <a:gd name="connsiteX0-1" fmla="*/ 87263 w 1342448"/>
                <a:gd name="connsiteY0-2" fmla="*/ 1013843 h 1678680"/>
                <a:gd name="connsiteX1-3" fmla="*/ 81308 w 1342448"/>
                <a:gd name="connsiteY1-4" fmla="*/ 997353 h 1678680"/>
                <a:gd name="connsiteX2-5" fmla="*/ 1147241 w 1342448"/>
                <a:gd name="connsiteY2-6" fmla="*/ 1216311 h 1678680"/>
                <a:gd name="connsiteX3-7" fmla="*/ 1170144 w 1342448"/>
                <a:gd name="connsiteY3-8" fmla="*/ 1230053 h 1678680"/>
                <a:gd name="connsiteX4-9" fmla="*/ 1240229 w 1342448"/>
                <a:gd name="connsiteY4-10" fmla="*/ 1252957 h 1678680"/>
                <a:gd name="connsiteX5-11" fmla="*/ 1187551 w 1342448"/>
                <a:gd name="connsiteY5-12" fmla="*/ 1124697 h 1678680"/>
                <a:gd name="connsiteX6-13" fmla="*/ 1024478 w 1342448"/>
                <a:gd name="connsiteY6-14" fmla="*/ 945591 h 1678680"/>
                <a:gd name="connsiteX7-15" fmla="*/ 1015316 w 1342448"/>
                <a:gd name="connsiteY7-16" fmla="*/ 913984 h 1678680"/>
                <a:gd name="connsiteX8-17" fmla="*/ 1011652 w 1342448"/>
                <a:gd name="connsiteY8-18" fmla="*/ 901158 h 1678680"/>
                <a:gd name="connsiteX9-19" fmla="*/ 946605 w 1342448"/>
                <a:gd name="connsiteY9-20" fmla="*/ 859473 h 1678680"/>
                <a:gd name="connsiteX10-21" fmla="*/ 891637 w 1342448"/>
                <a:gd name="connsiteY10-22" fmla="*/ 848937 h 1678680"/>
                <a:gd name="connsiteX11-23" fmla="*/ 253543 w 1342448"/>
                <a:gd name="connsiteY11-24" fmla="*/ 195727 h 1678680"/>
                <a:gd name="connsiteX12-25" fmla="*/ 242549 w 1342448"/>
                <a:gd name="connsiteY12-26" fmla="*/ 11582 h 1678680"/>
                <a:gd name="connsiteX13-27" fmla="*/ 251710 w 1342448"/>
                <a:gd name="connsiteY13-28" fmla="*/ 1505 h 1678680"/>
                <a:gd name="connsiteX14-29" fmla="*/ 300724 w 1342448"/>
                <a:gd name="connsiteY14-30" fmla="*/ 62886 h 1678680"/>
                <a:gd name="connsiteX15-31" fmla="*/ 496321 w 1342448"/>
                <a:gd name="connsiteY15-32" fmla="*/ 299251 h 1678680"/>
                <a:gd name="connsiteX16-33" fmla="*/ 707492 w 1342448"/>
                <a:gd name="connsiteY16-34" fmla="*/ 553481 h 1678680"/>
                <a:gd name="connsiteX17-35" fmla="*/ 913624 w 1342448"/>
                <a:gd name="connsiteY17-36" fmla="*/ 802214 h 1678680"/>
                <a:gd name="connsiteX18-37" fmla="*/ 948438 w 1342448"/>
                <a:gd name="connsiteY18-38" fmla="*/ 842983 h 1678680"/>
                <a:gd name="connsiteX19-39" fmla="*/ 957141 w 1342448"/>
                <a:gd name="connsiteY19-40" fmla="*/ 815498 h 1678680"/>
                <a:gd name="connsiteX20-41" fmla="*/ 988748 w 1342448"/>
                <a:gd name="connsiteY20-42" fmla="*/ 871383 h 1678680"/>
                <a:gd name="connsiteX21-43" fmla="*/ 1073949 w 1342448"/>
                <a:gd name="connsiteY21-44" fmla="*/ 916732 h 1678680"/>
                <a:gd name="connsiteX22-45" fmla="*/ 1057917 w 1342448"/>
                <a:gd name="connsiteY22-46" fmla="*/ 850312 h 1678680"/>
                <a:gd name="connsiteX23-47" fmla="*/ 1057459 w 1342448"/>
                <a:gd name="connsiteY23-48" fmla="*/ 828324 h 1678680"/>
                <a:gd name="connsiteX24-49" fmla="*/ 1045549 w 1342448"/>
                <a:gd name="connsiteY24-50" fmla="*/ 782059 h 1678680"/>
                <a:gd name="connsiteX25-51" fmla="*/ 1168770 w 1342448"/>
                <a:gd name="connsiteY25-52" fmla="*/ 157707 h 1678680"/>
                <a:gd name="connsiteX26-53" fmla="*/ 1178390 w 1342448"/>
                <a:gd name="connsiteY26-54" fmla="*/ 151752 h 1678680"/>
                <a:gd name="connsiteX27-55" fmla="*/ 1180222 w 1342448"/>
                <a:gd name="connsiteY27-56" fmla="*/ 173282 h 1678680"/>
                <a:gd name="connsiteX28-57" fmla="*/ 1111053 w 1342448"/>
                <a:gd name="connsiteY28-58" fmla="*/ 574094 h 1678680"/>
                <a:gd name="connsiteX29-59" fmla="*/ 1074407 w 1342448"/>
                <a:gd name="connsiteY29-60" fmla="*/ 788472 h 1678680"/>
                <a:gd name="connsiteX30-61" fmla="*/ 1073949 w 1342448"/>
                <a:gd name="connsiteY30-62" fmla="*/ 806337 h 1678680"/>
                <a:gd name="connsiteX31-63" fmla="*/ 1081737 w 1342448"/>
                <a:gd name="connsiteY31-64" fmla="*/ 888790 h 1678680"/>
                <a:gd name="connsiteX32-65" fmla="*/ 1118840 w 1342448"/>
                <a:gd name="connsiteY32-66" fmla="*/ 948339 h 1678680"/>
                <a:gd name="connsiteX33-67" fmla="*/ 1138538 w 1342448"/>
                <a:gd name="connsiteY33-68" fmla="*/ 944216 h 1678680"/>
                <a:gd name="connsiteX34-69" fmla="*/ 1146783 w 1342448"/>
                <a:gd name="connsiteY34-70" fmla="*/ 930016 h 1678680"/>
                <a:gd name="connsiteX35-71" fmla="*/ 1158235 w 1342448"/>
                <a:gd name="connsiteY35-72" fmla="*/ 919939 h 1678680"/>
                <a:gd name="connsiteX36-73" fmla="*/ 1165106 w 1342448"/>
                <a:gd name="connsiteY36-74" fmla="*/ 933223 h 1678680"/>
                <a:gd name="connsiteX37-75" fmla="*/ 1171061 w 1342448"/>
                <a:gd name="connsiteY37-76" fmla="*/ 975823 h 1678680"/>
                <a:gd name="connsiteX38-77" fmla="*/ 1188009 w 1342448"/>
                <a:gd name="connsiteY38-78" fmla="*/ 1023921 h 1678680"/>
                <a:gd name="connsiteX39-79" fmla="*/ 1304359 w 1342448"/>
                <a:gd name="connsiteY39-80" fmla="*/ 1274944 h 1678680"/>
                <a:gd name="connsiteX40-81" fmla="*/ 1341463 w 1342448"/>
                <a:gd name="connsiteY40-82" fmla="*/ 1503522 h 1678680"/>
                <a:gd name="connsiteX41-83" fmla="*/ 1337799 w 1342448"/>
                <a:gd name="connsiteY41-84" fmla="*/ 1656518 h 1678680"/>
                <a:gd name="connsiteX42-85" fmla="*/ 1333218 w 1342448"/>
                <a:gd name="connsiteY42-86" fmla="*/ 1673467 h 1678680"/>
                <a:gd name="connsiteX43-87" fmla="*/ 1329095 w 1342448"/>
                <a:gd name="connsiteY43-88" fmla="*/ 1676673 h 1678680"/>
                <a:gd name="connsiteX44-89" fmla="*/ 1285121 w 1342448"/>
                <a:gd name="connsiteY44-90" fmla="*/ 1676215 h 1678680"/>
                <a:gd name="connsiteX45-91" fmla="*/ 1283288 w 1342448"/>
                <a:gd name="connsiteY45-92" fmla="*/ 1674383 h 1678680"/>
                <a:gd name="connsiteX46-93" fmla="*/ 1289243 w 1342448"/>
                <a:gd name="connsiteY46-94" fmla="*/ 1514058 h 1678680"/>
                <a:gd name="connsiteX47-95" fmla="*/ 1279624 w 1342448"/>
                <a:gd name="connsiteY47-96" fmla="*/ 1410533 h 1678680"/>
                <a:gd name="connsiteX48-97" fmla="*/ 1269088 w 1342448"/>
                <a:gd name="connsiteY48-98" fmla="*/ 1388088 h 1678680"/>
                <a:gd name="connsiteX49-99" fmla="*/ 1247559 w 1342448"/>
                <a:gd name="connsiteY49-100" fmla="*/ 1353733 h 1678680"/>
                <a:gd name="connsiteX50-101" fmla="*/ 1269088 w 1342448"/>
                <a:gd name="connsiteY50-102" fmla="*/ 1358313 h 1678680"/>
                <a:gd name="connsiteX51-103" fmla="*/ 1247100 w 1342448"/>
                <a:gd name="connsiteY51-104" fmla="*/ 1272654 h 1678680"/>
                <a:gd name="connsiteX52-105" fmla="*/ 1235191 w 1342448"/>
                <a:gd name="connsiteY52-106" fmla="*/ 1264409 h 1678680"/>
                <a:gd name="connsiteX53-107" fmla="*/ 1154570 w 1342448"/>
                <a:gd name="connsiteY53-108" fmla="*/ 1239673 h 1678680"/>
                <a:gd name="connsiteX54-109" fmla="*/ 933321 w 1342448"/>
                <a:gd name="connsiteY54-110" fmla="*/ 1192033 h 1678680"/>
                <a:gd name="connsiteX55-111" fmla="*/ 196742 w 1342448"/>
                <a:gd name="connsiteY55-112" fmla="*/ 1036747 h 1678680"/>
                <a:gd name="connsiteX56-113" fmla="*/ 87263 w 1342448"/>
                <a:gd name="connsiteY56-114" fmla="*/ 1013843 h 1678680"/>
                <a:gd name="connsiteX0-115" fmla="*/ 115434 w 1261140"/>
                <a:gd name="connsiteY0-116" fmla="*/ 1036747 h 1678680"/>
                <a:gd name="connsiteX1-117" fmla="*/ 0 w 1261140"/>
                <a:gd name="connsiteY1-118" fmla="*/ 997353 h 1678680"/>
                <a:gd name="connsiteX2-119" fmla="*/ 1065933 w 1261140"/>
                <a:gd name="connsiteY2-120" fmla="*/ 1216311 h 1678680"/>
                <a:gd name="connsiteX3-121" fmla="*/ 1088836 w 1261140"/>
                <a:gd name="connsiteY3-122" fmla="*/ 1230053 h 1678680"/>
                <a:gd name="connsiteX4-123" fmla="*/ 1158921 w 1261140"/>
                <a:gd name="connsiteY4-124" fmla="*/ 1252957 h 1678680"/>
                <a:gd name="connsiteX5-125" fmla="*/ 1106243 w 1261140"/>
                <a:gd name="connsiteY5-126" fmla="*/ 1124697 h 1678680"/>
                <a:gd name="connsiteX6-127" fmla="*/ 943170 w 1261140"/>
                <a:gd name="connsiteY6-128" fmla="*/ 945591 h 1678680"/>
                <a:gd name="connsiteX7-129" fmla="*/ 934008 w 1261140"/>
                <a:gd name="connsiteY7-130" fmla="*/ 913984 h 1678680"/>
                <a:gd name="connsiteX8-131" fmla="*/ 930344 w 1261140"/>
                <a:gd name="connsiteY8-132" fmla="*/ 901158 h 1678680"/>
                <a:gd name="connsiteX9-133" fmla="*/ 865297 w 1261140"/>
                <a:gd name="connsiteY9-134" fmla="*/ 859473 h 1678680"/>
                <a:gd name="connsiteX10-135" fmla="*/ 810329 w 1261140"/>
                <a:gd name="connsiteY10-136" fmla="*/ 848937 h 1678680"/>
                <a:gd name="connsiteX11-137" fmla="*/ 172235 w 1261140"/>
                <a:gd name="connsiteY11-138" fmla="*/ 195727 h 1678680"/>
                <a:gd name="connsiteX12-139" fmla="*/ 161241 w 1261140"/>
                <a:gd name="connsiteY12-140" fmla="*/ 11582 h 1678680"/>
                <a:gd name="connsiteX13-141" fmla="*/ 170402 w 1261140"/>
                <a:gd name="connsiteY13-142" fmla="*/ 1505 h 1678680"/>
                <a:gd name="connsiteX14-143" fmla="*/ 219416 w 1261140"/>
                <a:gd name="connsiteY14-144" fmla="*/ 62886 h 1678680"/>
                <a:gd name="connsiteX15-145" fmla="*/ 415013 w 1261140"/>
                <a:gd name="connsiteY15-146" fmla="*/ 299251 h 1678680"/>
                <a:gd name="connsiteX16-147" fmla="*/ 626184 w 1261140"/>
                <a:gd name="connsiteY16-148" fmla="*/ 553481 h 1678680"/>
                <a:gd name="connsiteX17-149" fmla="*/ 832316 w 1261140"/>
                <a:gd name="connsiteY17-150" fmla="*/ 802214 h 1678680"/>
                <a:gd name="connsiteX18-151" fmla="*/ 867130 w 1261140"/>
                <a:gd name="connsiteY18-152" fmla="*/ 842983 h 1678680"/>
                <a:gd name="connsiteX19-153" fmla="*/ 875833 w 1261140"/>
                <a:gd name="connsiteY19-154" fmla="*/ 815498 h 1678680"/>
                <a:gd name="connsiteX20-155" fmla="*/ 907440 w 1261140"/>
                <a:gd name="connsiteY20-156" fmla="*/ 871383 h 1678680"/>
                <a:gd name="connsiteX21-157" fmla="*/ 992641 w 1261140"/>
                <a:gd name="connsiteY21-158" fmla="*/ 916732 h 1678680"/>
                <a:gd name="connsiteX22-159" fmla="*/ 976609 w 1261140"/>
                <a:gd name="connsiteY22-160" fmla="*/ 850312 h 1678680"/>
                <a:gd name="connsiteX23-161" fmla="*/ 976151 w 1261140"/>
                <a:gd name="connsiteY23-162" fmla="*/ 828324 h 1678680"/>
                <a:gd name="connsiteX24-163" fmla="*/ 964241 w 1261140"/>
                <a:gd name="connsiteY24-164" fmla="*/ 782059 h 1678680"/>
                <a:gd name="connsiteX25-165" fmla="*/ 1087462 w 1261140"/>
                <a:gd name="connsiteY25-166" fmla="*/ 157707 h 1678680"/>
                <a:gd name="connsiteX26-167" fmla="*/ 1097082 w 1261140"/>
                <a:gd name="connsiteY26-168" fmla="*/ 151752 h 1678680"/>
                <a:gd name="connsiteX27-169" fmla="*/ 1098914 w 1261140"/>
                <a:gd name="connsiteY27-170" fmla="*/ 173282 h 1678680"/>
                <a:gd name="connsiteX28-171" fmla="*/ 1029745 w 1261140"/>
                <a:gd name="connsiteY28-172" fmla="*/ 574094 h 1678680"/>
                <a:gd name="connsiteX29-173" fmla="*/ 993099 w 1261140"/>
                <a:gd name="connsiteY29-174" fmla="*/ 788472 h 1678680"/>
                <a:gd name="connsiteX30-175" fmla="*/ 992641 w 1261140"/>
                <a:gd name="connsiteY30-176" fmla="*/ 806337 h 1678680"/>
                <a:gd name="connsiteX31-177" fmla="*/ 1000429 w 1261140"/>
                <a:gd name="connsiteY31-178" fmla="*/ 888790 h 1678680"/>
                <a:gd name="connsiteX32-179" fmla="*/ 1037532 w 1261140"/>
                <a:gd name="connsiteY32-180" fmla="*/ 948339 h 1678680"/>
                <a:gd name="connsiteX33-181" fmla="*/ 1057230 w 1261140"/>
                <a:gd name="connsiteY33-182" fmla="*/ 944216 h 1678680"/>
                <a:gd name="connsiteX34-183" fmla="*/ 1065475 w 1261140"/>
                <a:gd name="connsiteY34-184" fmla="*/ 930016 h 1678680"/>
                <a:gd name="connsiteX35-185" fmla="*/ 1076927 w 1261140"/>
                <a:gd name="connsiteY35-186" fmla="*/ 919939 h 1678680"/>
                <a:gd name="connsiteX36-187" fmla="*/ 1083798 w 1261140"/>
                <a:gd name="connsiteY36-188" fmla="*/ 933223 h 1678680"/>
                <a:gd name="connsiteX37-189" fmla="*/ 1089753 w 1261140"/>
                <a:gd name="connsiteY37-190" fmla="*/ 975823 h 1678680"/>
                <a:gd name="connsiteX38-191" fmla="*/ 1106701 w 1261140"/>
                <a:gd name="connsiteY38-192" fmla="*/ 1023921 h 1678680"/>
                <a:gd name="connsiteX39-193" fmla="*/ 1223051 w 1261140"/>
                <a:gd name="connsiteY39-194" fmla="*/ 1274944 h 1678680"/>
                <a:gd name="connsiteX40-195" fmla="*/ 1260155 w 1261140"/>
                <a:gd name="connsiteY40-196" fmla="*/ 1503522 h 1678680"/>
                <a:gd name="connsiteX41-197" fmla="*/ 1256491 w 1261140"/>
                <a:gd name="connsiteY41-198" fmla="*/ 1656518 h 1678680"/>
                <a:gd name="connsiteX42-199" fmla="*/ 1251910 w 1261140"/>
                <a:gd name="connsiteY42-200" fmla="*/ 1673467 h 1678680"/>
                <a:gd name="connsiteX43-201" fmla="*/ 1247787 w 1261140"/>
                <a:gd name="connsiteY43-202" fmla="*/ 1676673 h 1678680"/>
                <a:gd name="connsiteX44-203" fmla="*/ 1203813 w 1261140"/>
                <a:gd name="connsiteY44-204" fmla="*/ 1676215 h 1678680"/>
                <a:gd name="connsiteX45-205" fmla="*/ 1201980 w 1261140"/>
                <a:gd name="connsiteY45-206" fmla="*/ 1674383 h 1678680"/>
                <a:gd name="connsiteX46-207" fmla="*/ 1207935 w 1261140"/>
                <a:gd name="connsiteY46-208" fmla="*/ 1514058 h 1678680"/>
                <a:gd name="connsiteX47-209" fmla="*/ 1198316 w 1261140"/>
                <a:gd name="connsiteY47-210" fmla="*/ 1410533 h 1678680"/>
                <a:gd name="connsiteX48-211" fmla="*/ 1187780 w 1261140"/>
                <a:gd name="connsiteY48-212" fmla="*/ 1388088 h 1678680"/>
                <a:gd name="connsiteX49-213" fmla="*/ 1166251 w 1261140"/>
                <a:gd name="connsiteY49-214" fmla="*/ 1353733 h 1678680"/>
                <a:gd name="connsiteX50-215" fmla="*/ 1187780 w 1261140"/>
                <a:gd name="connsiteY50-216" fmla="*/ 1358313 h 1678680"/>
                <a:gd name="connsiteX51-217" fmla="*/ 1165792 w 1261140"/>
                <a:gd name="connsiteY51-218" fmla="*/ 1272654 h 1678680"/>
                <a:gd name="connsiteX52-219" fmla="*/ 1153883 w 1261140"/>
                <a:gd name="connsiteY52-220" fmla="*/ 1264409 h 1678680"/>
                <a:gd name="connsiteX53-221" fmla="*/ 1073262 w 1261140"/>
                <a:gd name="connsiteY53-222" fmla="*/ 1239673 h 1678680"/>
                <a:gd name="connsiteX54-223" fmla="*/ 852013 w 1261140"/>
                <a:gd name="connsiteY54-224" fmla="*/ 1192033 h 1678680"/>
                <a:gd name="connsiteX55-225" fmla="*/ 115434 w 1261140"/>
                <a:gd name="connsiteY55-226" fmla="*/ 1036747 h 1678680"/>
                <a:gd name="connsiteX0-227" fmla="*/ 0 w 1145706"/>
                <a:gd name="connsiteY0-228" fmla="*/ 1036747 h 1678680"/>
                <a:gd name="connsiteX1-229" fmla="*/ 950499 w 1145706"/>
                <a:gd name="connsiteY1-230" fmla="*/ 1216311 h 1678680"/>
                <a:gd name="connsiteX2-231" fmla="*/ 973402 w 1145706"/>
                <a:gd name="connsiteY2-232" fmla="*/ 1230053 h 1678680"/>
                <a:gd name="connsiteX3-233" fmla="*/ 1043487 w 1145706"/>
                <a:gd name="connsiteY3-234" fmla="*/ 1252957 h 1678680"/>
                <a:gd name="connsiteX4-235" fmla="*/ 990809 w 1145706"/>
                <a:gd name="connsiteY4-236" fmla="*/ 1124697 h 1678680"/>
                <a:gd name="connsiteX5-237" fmla="*/ 827736 w 1145706"/>
                <a:gd name="connsiteY5-238" fmla="*/ 945591 h 1678680"/>
                <a:gd name="connsiteX6-239" fmla="*/ 818574 w 1145706"/>
                <a:gd name="connsiteY6-240" fmla="*/ 913984 h 1678680"/>
                <a:gd name="connsiteX7-241" fmla="*/ 814910 w 1145706"/>
                <a:gd name="connsiteY7-242" fmla="*/ 901158 h 1678680"/>
                <a:gd name="connsiteX8-243" fmla="*/ 749863 w 1145706"/>
                <a:gd name="connsiteY8-244" fmla="*/ 859473 h 1678680"/>
                <a:gd name="connsiteX9-245" fmla="*/ 694895 w 1145706"/>
                <a:gd name="connsiteY9-246" fmla="*/ 848937 h 1678680"/>
                <a:gd name="connsiteX10-247" fmla="*/ 56801 w 1145706"/>
                <a:gd name="connsiteY10-248" fmla="*/ 195727 h 1678680"/>
                <a:gd name="connsiteX11-249" fmla="*/ 45807 w 1145706"/>
                <a:gd name="connsiteY11-250" fmla="*/ 11582 h 1678680"/>
                <a:gd name="connsiteX12-251" fmla="*/ 54968 w 1145706"/>
                <a:gd name="connsiteY12-252" fmla="*/ 1505 h 1678680"/>
                <a:gd name="connsiteX13-253" fmla="*/ 103982 w 1145706"/>
                <a:gd name="connsiteY13-254" fmla="*/ 62886 h 1678680"/>
                <a:gd name="connsiteX14-255" fmla="*/ 299579 w 1145706"/>
                <a:gd name="connsiteY14-256" fmla="*/ 299251 h 1678680"/>
                <a:gd name="connsiteX15-257" fmla="*/ 510750 w 1145706"/>
                <a:gd name="connsiteY15-258" fmla="*/ 553481 h 1678680"/>
                <a:gd name="connsiteX16-259" fmla="*/ 716882 w 1145706"/>
                <a:gd name="connsiteY16-260" fmla="*/ 802214 h 1678680"/>
                <a:gd name="connsiteX17-261" fmla="*/ 751696 w 1145706"/>
                <a:gd name="connsiteY17-262" fmla="*/ 842983 h 1678680"/>
                <a:gd name="connsiteX18-263" fmla="*/ 760399 w 1145706"/>
                <a:gd name="connsiteY18-264" fmla="*/ 815498 h 1678680"/>
                <a:gd name="connsiteX19-265" fmla="*/ 792006 w 1145706"/>
                <a:gd name="connsiteY19-266" fmla="*/ 871383 h 1678680"/>
                <a:gd name="connsiteX20-267" fmla="*/ 877207 w 1145706"/>
                <a:gd name="connsiteY20-268" fmla="*/ 916732 h 1678680"/>
                <a:gd name="connsiteX21-269" fmla="*/ 861175 w 1145706"/>
                <a:gd name="connsiteY21-270" fmla="*/ 850312 h 1678680"/>
                <a:gd name="connsiteX22-271" fmla="*/ 860717 w 1145706"/>
                <a:gd name="connsiteY22-272" fmla="*/ 828324 h 1678680"/>
                <a:gd name="connsiteX23-273" fmla="*/ 848807 w 1145706"/>
                <a:gd name="connsiteY23-274" fmla="*/ 782059 h 1678680"/>
                <a:gd name="connsiteX24-275" fmla="*/ 972028 w 1145706"/>
                <a:gd name="connsiteY24-276" fmla="*/ 157707 h 1678680"/>
                <a:gd name="connsiteX25-277" fmla="*/ 981648 w 1145706"/>
                <a:gd name="connsiteY25-278" fmla="*/ 151752 h 1678680"/>
                <a:gd name="connsiteX26-279" fmla="*/ 983480 w 1145706"/>
                <a:gd name="connsiteY26-280" fmla="*/ 173282 h 1678680"/>
                <a:gd name="connsiteX27-281" fmla="*/ 914311 w 1145706"/>
                <a:gd name="connsiteY27-282" fmla="*/ 574094 h 1678680"/>
                <a:gd name="connsiteX28-283" fmla="*/ 877665 w 1145706"/>
                <a:gd name="connsiteY28-284" fmla="*/ 788472 h 1678680"/>
                <a:gd name="connsiteX29-285" fmla="*/ 877207 w 1145706"/>
                <a:gd name="connsiteY29-286" fmla="*/ 806337 h 1678680"/>
                <a:gd name="connsiteX30-287" fmla="*/ 884995 w 1145706"/>
                <a:gd name="connsiteY30-288" fmla="*/ 888790 h 1678680"/>
                <a:gd name="connsiteX31-289" fmla="*/ 922098 w 1145706"/>
                <a:gd name="connsiteY31-290" fmla="*/ 948339 h 1678680"/>
                <a:gd name="connsiteX32-291" fmla="*/ 941796 w 1145706"/>
                <a:gd name="connsiteY32-292" fmla="*/ 944216 h 1678680"/>
                <a:gd name="connsiteX33-293" fmla="*/ 950041 w 1145706"/>
                <a:gd name="connsiteY33-294" fmla="*/ 930016 h 1678680"/>
                <a:gd name="connsiteX34-295" fmla="*/ 961493 w 1145706"/>
                <a:gd name="connsiteY34-296" fmla="*/ 919939 h 1678680"/>
                <a:gd name="connsiteX35-297" fmla="*/ 968364 w 1145706"/>
                <a:gd name="connsiteY35-298" fmla="*/ 933223 h 1678680"/>
                <a:gd name="connsiteX36-299" fmla="*/ 974319 w 1145706"/>
                <a:gd name="connsiteY36-300" fmla="*/ 975823 h 1678680"/>
                <a:gd name="connsiteX37-301" fmla="*/ 991267 w 1145706"/>
                <a:gd name="connsiteY37-302" fmla="*/ 1023921 h 1678680"/>
                <a:gd name="connsiteX38-303" fmla="*/ 1107617 w 1145706"/>
                <a:gd name="connsiteY38-304" fmla="*/ 1274944 h 1678680"/>
                <a:gd name="connsiteX39-305" fmla="*/ 1144721 w 1145706"/>
                <a:gd name="connsiteY39-306" fmla="*/ 1503522 h 1678680"/>
                <a:gd name="connsiteX40-307" fmla="*/ 1141057 w 1145706"/>
                <a:gd name="connsiteY40-308" fmla="*/ 1656518 h 1678680"/>
                <a:gd name="connsiteX41-309" fmla="*/ 1136476 w 1145706"/>
                <a:gd name="connsiteY41-310" fmla="*/ 1673467 h 1678680"/>
                <a:gd name="connsiteX42-311" fmla="*/ 1132353 w 1145706"/>
                <a:gd name="connsiteY42-312" fmla="*/ 1676673 h 1678680"/>
                <a:gd name="connsiteX43-313" fmla="*/ 1088379 w 1145706"/>
                <a:gd name="connsiteY43-314" fmla="*/ 1676215 h 1678680"/>
                <a:gd name="connsiteX44-315" fmla="*/ 1086546 w 1145706"/>
                <a:gd name="connsiteY44-316" fmla="*/ 1674383 h 1678680"/>
                <a:gd name="connsiteX45-317" fmla="*/ 1092501 w 1145706"/>
                <a:gd name="connsiteY45-318" fmla="*/ 1514058 h 1678680"/>
                <a:gd name="connsiteX46-319" fmla="*/ 1082882 w 1145706"/>
                <a:gd name="connsiteY46-320" fmla="*/ 1410533 h 1678680"/>
                <a:gd name="connsiteX47-321" fmla="*/ 1072346 w 1145706"/>
                <a:gd name="connsiteY47-322" fmla="*/ 1388088 h 1678680"/>
                <a:gd name="connsiteX48-323" fmla="*/ 1050817 w 1145706"/>
                <a:gd name="connsiteY48-324" fmla="*/ 1353733 h 1678680"/>
                <a:gd name="connsiteX49-325" fmla="*/ 1072346 w 1145706"/>
                <a:gd name="connsiteY49-326" fmla="*/ 1358313 h 1678680"/>
                <a:gd name="connsiteX50-327" fmla="*/ 1050358 w 1145706"/>
                <a:gd name="connsiteY50-328" fmla="*/ 1272654 h 1678680"/>
                <a:gd name="connsiteX51-329" fmla="*/ 1038449 w 1145706"/>
                <a:gd name="connsiteY51-330" fmla="*/ 1264409 h 1678680"/>
                <a:gd name="connsiteX52-331" fmla="*/ 957828 w 1145706"/>
                <a:gd name="connsiteY52-332" fmla="*/ 1239673 h 1678680"/>
                <a:gd name="connsiteX53-333" fmla="*/ 736579 w 1145706"/>
                <a:gd name="connsiteY53-334" fmla="*/ 1192033 h 1678680"/>
                <a:gd name="connsiteX54-335" fmla="*/ 0 w 1145706"/>
                <a:gd name="connsiteY54-336" fmla="*/ 1036747 h 1678680"/>
                <a:gd name="connsiteX0-337" fmla="*/ 691895 w 1101022"/>
                <a:gd name="connsiteY0-338" fmla="*/ 1192033 h 1678680"/>
                <a:gd name="connsiteX1-339" fmla="*/ 905815 w 1101022"/>
                <a:gd name="connsiteY1-340" fmla="*/ 1216311 h 1678680"/>
                <a:gd name="connsiteX2-341" fmla="*/ 928718 w 1101022"/>
                <a:gd name="connsiteY2-342" fmla="*/ 1230053 h 1678680"/>
                <a:gd name="connsiteX3-343" fmla="*/ 998803 w 1101022"/>
                <a:gd name="connsiteY3-344" fmla="*/ 1252957 h 1678680"/>
                <a:gd name="connsiteX4-345" fmla="*/ 946125 w 1101022"/>
                <a:gd name="connsiteY4-346" fmla="*/ 1124697 h 1678680"/>
                <a:gd name="connsiteX5-347" fmla="*/ 783052 w 1101022"/>
                <a:gd name="connsiteY5-348" fmla="*/ 945591 h 1678680"/>
                <a:gd name="connsiteX6-349" fmla="*/ 773890 w 1101022"/>
                <a:gd name="connsiteY6-350" fmla="*/ 913984 h 1678680"/>
                <a:gd name="connsiteX7-351" fmla="*/ 770226 w 1101022"/>
                <a:gd name="connsiteY7-352" fmla="*/ 901158 h 1678680"/>
                <a:gd name="connsiteX8-353" fmla="*/ 705179 w 1101022"/>
                <a:gd name="connsiteY8-354" fmla="*/ 859473 h 1678680"/>
                <a:gd name="connsiteX9-355" fmla="*/ 650211 w 1101022"/>
                <a:gd name="connsiteY9-356" fmla="*/ 848937 h 1678680"/>
                <a:gd name="connsiteX10-357" fmla="*/ 12117 w 1101022"/>
                <a:gd name="connsiteY10-358" fmla="*/ 195727 h 1678680"/>
                <a:gd name="connsiteX11-359" fmla="*/ 1123 w 1101022"/>
                <a:gd name="connsiteY11-360" fmla="*/ 11582 h 1678680"/>
                <a:gd name="connsiteX12-361" fmla="*/ 10284 w 1101022"/>
                <a:gd name="connsiteY12-362" fmla="*/ 1505 h 1678680"/>
                <a:gd name="connsiteX13-363" fmla="*/ 59298 w 1101022"/>
                <a:gd name="connsiteY13-364" fmla="*/ 62886 h 1678680"/>
                <a:gd name="connsiteX14-365" fmla="*/ 254895 w 1101022"/>
                <a:gd name="connsiteY14-366" fmla="*/ 299251 h 1678680"/>
                <a:gd name="connsiteX15-367" fmla="*/ 466066 w 1101022"/>
                <a:gd name="connsiteY15-368" fmla="*/ 553481 h 1678680"/>
                <a:gd name="connsiteX16-369" fmla="*/ 672198 w 1101022"/>
                <a:gd name="connsiteY16-370" fmla="*/ 802214 h 1678680"/>
                <a:gd name="connsiteX17-371" fmla="*/ 707012 w 1101022"/>
                <a:gd name="connsiteY17-372" fmla="*/ 842983 h 1678680"/>
                <a:gd name="connsiteX18-373" fmla="*/ 715715 w 1101022"/>
                <a:gd name="connsiteY18-374" fmla="*/ 815498 h 1678680"/>
                <a:gd name="connsiteX19-375" fmla="*/ 747322 w 1101022"/>
                <a:gd name="connsiteY19-376" fmla="*/ 871383 h 1678680"/>
                <a:gd name="connsiteX20-377" fmla="*/ 832523 w 1101022"/>
                <a:gd name="connsiteY20-378" fmla="*/ 916732 h 1678680"/>
                <a:gd name="connsiteX21-379" fmla="*/ 816491 w 1101022"/>
                <a:gd name="connsiteY21-380" fmla="*/ 850312 h 1678680"/>
                <a:gd name="connsiteX22-381" fmla="*/ 816033 w 1101022"/>
                <a:gd name="connsiteY22-382" fmla="*/ 828324 h 1678680"/>
                <a:gd name="connsiteX23-383" fmla="*/ 804123 w 1101022"/>
                <a:gd name="connsiteY23-384" fmla="*/ 782059 h 1678680"/>
                <a:gd name="connsiteX24-385" fmla="*/ 927344 w 1101022"/>
                <a:gd name="connsiteY24-386" fmla="*/ 157707 h 1678680"/>
                <a:gd name="connsiteX25-387" fmla="*/ 936964 w 1101022"/>
                <a:gd name="connsiteY25-388" fmla="*/ 151752 h 1678680"/>
                <a:gd name="connsiteX26-389" fmla="*/ 938796 w 1101022"/>
                <a:gd name="connsiteY26-390" fmla="*/ 173282 h 1678680"/>
                <a:gd name="connsiteX27-391" fmla="*/ 869627 w 1101022"/>
                <a:gd name="connsiteY27-392" fmla="*/ 574094 h 1678680"/>
                <a:gd name="connsiteX28-393" fmla="*/ 832981 w 1101022"/>
                <a:gd name="connsiteY28-394" fmla="*/ 788472 h 1678680"/>
                <a:gd name="connsiteX29-395" fmla="*/ 832523 w 1101022"/>
                <a:gd name="connsiteY29-396" fmla="*/ 806337 h 1678680"/>
                <a:gd name="connsiteX30-397" fmla="*/ 840311 w 1101022"/>
                <a:gd name="connsiteY30-398" fmla="*/ 888790 h 1678680"/>
                <a:gd name="connsiteX31-399" fmla="*/ 877414 w 1101022"/>
                <a:gd name="connsiteY31-400" fmla="*/ 948339 h 1678680"/>
                <a:gd name="connsiteX32-401" fmla="*/ 897112 w 1101022"/>
                <a:gd name="connsiteY32-402" fmla="*/ 944216 h 1678680"/>
                <a:gd name="connsiteX33-403" fmla="*/ 905357 w 1101022"/>
                <a:gd name="connsiteY33-404" fmla="*/ 930016 h 1678680"/>
                <a:gd name="connsiteX34-405" fmla="*/ 916809 w 1101022"/>
                <a:gd name="connsiteY34-406" fmla="*/ 919939 h 1678680"/>
                <a:gd name="connsiteX35-407" fmla="*/ 923680 w 1101022"/>
                <a:gd name="connsiteY35-408" fmla="*/ 933223 h 1678680"/>
                <a:gd name="connsiteX36-409" fmla="*/ 929635 w 1101022"/>
                <a:gd name="connsiteY36-410" fmla="*/ 975823 h 1678680"/>
                <a:gd name="connsiteX37-411" fmla="*/ 946583 w 1101022"/>
                <a:gd name="connsiteY37-412" fmla="*/ 1023921 h 1678680"/>
                <a:gd name="connsiteX38-413" fmla="*/ 1062933 w 1101022"/>
                <a:gd name="connsiteY38-414" fmla="*/ 1274944 h 1678680"/>
                <a:gd name="connsiteX39-415" fmla="*/ 1100037 w 1101022"/>
                <a:gd name="connsiteY39-416" fmla="*/ 1503522 h 1678680"/>
                <a:gd name="connsiteX40-417" fmla="*/ 1096373 w 1101022"/>
                <a:gd name="connsiteY40-418" fmla="*/ 1656518 h 1678680"/>
                <a:gd name="connsiteX41-419" fmla="*/ 1091792 w 1101022"/>
                <a:gd name="connsiteY41-420" fmla="*/ 1673467 h 1678680"/>
                <a:gd name="connsiteX42-421" fmla="*/ 1087669 w 1101022"/>
                <a:gd name="connsiteY42-422" fmla="*/ 1676673 h 1678680"/>
                <a:gd name="connsiteX43-423" fmla="*/ 1043695 w 1101022"/>
                <a:gd name="connsiteY43-424" fmla="*/ 1676215 h 1678680"/>
                <a:gd name="connsiteX44-425" fmla="*/ 1041862 w 1101022"/>
                <a:gd name="connsiteY44-426" fmla="*/ 1674383 h 1678680"/>
                <a:gd name="connsiteX45-427" fmla="*/ 1047817 w 1101022"/>
                <a:gd name="connsiteY45-428" fmla="*/ 1514058 h 1678680"/>
                <a:gd name="connsiteX46-429" fmla="*/ 1038198 w 1101022"/>
                <a:gd name="connsiteY46-430" fmla="*/ 1410533 h 1678680"/>
                <a:gd name="connsiteX47-431" fmla="*/ 1027662 w 1101022"/>
                <a:gd name="connsiteY47-432" fmla="*/ 1388088 h 1678680"/>
                <a:gd name="connsiteX48-433" fmla="*/ 1006133 w 1101022"/>
                <a:gd name="connsiteY48-434" fmla="*/ 1353733 h 1678680"/>
                <a:gd name="connsiteX49-435" fmla="*/ 1027662 w 1101022"/>
                <a:gd name="connsiteY49-436" fmla="*/ 1358313 h 1678680"/>
                <a:gd name="connsiteX50-437" fmla="*/ 1005674 w 1101022"/>
                <a:gd name="connsiteY50-438" fmla="*/ 1272654 h 1678680"/>
                <a:gd name="connsiteX51-439" fmla="*/ 993765 w 1101022"/>
                <a:gd name="connsiteY51-440" fmla="*/ 1264409 h 1678680"/>
                <a:gd name="connsiteX52-441" fmla="*/ 913144 w 1101022"/>
                <a:gd name="connsiteY52-442" fmla="*/ 1239673 h 1678680"/>
                <a:gd name="connsiteX53-443" fmla="*/ 691895 w 1101022"/>
                <a:gd name="connsiteY53-444" fmla="*/ 1192033 h 1678680"/>
                <a:gd name="connsiteX0-445" fmla="*/ 913144 w 1101022"/>
                <a:gd name="connsiteY0-446" fmla="*/ 1239673 h 1678680"/>
                <a:gd name="connsiteX1-447" fmla="*/ 905815 w 1101022"/>
                <a:gd name="connsiteY1-448" fmla="*/ 1216311 h 1678680"/>
                <a:gd name="connsiteX2-449" fmla="*/ 928718 w 1101022"/>
                <a:gd name="connsiteY2-450" fmla="*/ 1230053 h 1678680"/>
                <a:gd name="connsiteX3-451" fmla="*/ 998803 w 1101022"/>
                <a:gd name="connsiteY3-452" fmla="*/ 1252957 h 1678680"/>
                <a:gd name="connsiteX4-453" fmla="*/ 946125 w 1101022"/>
                <a:gd name="connsiteY4-454" fmla="*/ 1124697 h 1678680"/>
                <a:gd name="connsiteX5-455" fmla="*/ 783052 w 1101022"/>
                <a:gd name="connsiteY5-456" fmla="*/ 945591 h 1678680"/>
                <a:gd name="connsiteX6-457" fmla="*/ 773890 w 1101022"/>
                <a:gd name="connsiteY6-458" fmla="*/ 913984 h 1678680"/>
                <a:gd name="connsiteX7-459" fmla="*/ 770226 w 1101022"/>
                <a:gd name="connsiteY7-460" fmla="*/ 901158 h 1678680"/>
                <a:gd name="connsiteX8-461" fmla="*/ 705179 w 1101022"/>
                <a:gd name="connsiteY8-462" fmla="*/ 859473 h 1678680"/>
                <a:gd name="connsiteX9-463" fmla="*/ 650211 w 1101022"/>
                <a:gd name="connsiteY9-464" fmla="*/ 848937 h 1678680"/>
                <a:gd name="connsiteX10-465" fmla="*/ 12117 w 1101022"/>
                <a:gd name="connsiteY10-466" fmla="*/ 195727 h 1678680"/>
                <a:gd name="connsiteX11-467" fmla="*/ 1123 w 1101022"/>
                <a:gd name="connsiteY11-468" fmla="*/ 11582 h 1678680"/>
                <a:gd name="connsiteX12-469" fmla="*/ 10284 w 1101022"/>
                <a:gd name="connsiteY12-470" fmla="*/ 1505 h 1678680"/>
                <a:gd name="connsiteX13-471" fmla="*/ 59298 w 1101022"/>
                <a:gd name="connsiteY13-472" fmla="*/ 62886 h 1678680"/>
                <a:gd name="connsiteX14-473" fmla="*/ 254895 w 1101022"/>
                <a:gd name="connsiteY14-474" fmla="*/ 299251 h 1678680"/>
                <a:gd name="connsiteX15-475" fmla="*/ 466066 w 1101022"/>
                <a:gd name="connsiteY15-476" fmla="*/ 553481 h 1678680"/>
                <a:gd name="connsiteX16-477" fmla="*/ 672198 w 1101022"/>
                <a:gd name="connsiteY16-478" fmla="*/ 802214 h 1678680"/>
                <a:gd name="connsiteX17-479" fmla="*/ 707012 w 1101022"/>
                <a:gd name="connsiteY17-480" fmla="*/ 842983 h 1678680"/>
                <a:gd name="connsiteX18-481" fmla="*/ 715715 w 1101022"/>
                <a:gd name="connsiteY18-482" fmla="*/ 815498 h 1678680"/>
                <a:gd name="connsiteX19-483" fmla="*/ 747322 w 1101022"/>
                <a:gd name="connsiteY19-484" fmla="*/ 871383 h 1678680"/>
                <a:gd name="connsiteX20-485" fmla="*/ 832523 w 1101022"/>
                <a:gd name="connsiteY20-486" fmla="*/ 916732 h 1678680"/>
                <a:gd name="connsiteX21-487" fmla="*/ 816491 w 1101022"/>
                <a:gd name="connsiteY21-488" fmla="*/ 850312 h 1678680"/>
                <a:gd name="connsiteX22-489" fmla="*/ 816033 w 1101022"/>
                <a:gd name="connsiteY22-490" fmla="*/ 828324 h 1678680"/>
                <a:gd name="connsiteX23-491" fmla="*/ 804123 w 1101022"/>
                <a:gd name="connsiteY23-492" fmla="*/ 782059 h 1678680"/>
                <a:gd name="connsiteX24-493" fmla="*/ 927344 w 1101022"/>
                <a:gd name="connsiteY24-494" fmla="*/ 157707 h 1678680"/>
                <a:gd name="connsiteX25-495" fmla="*/ 936964 w 1101022"/>
                <a:gd name="connsiteY25-496" fmla="*/ 151752 h 1678680"/>
                <a:gd name="connsiteX26-497" fmla="*/ 938796 w 1101022"/>
                <a:gd name="connsiteY26-498" fmla="*/ 173282 h 1678680"/>
                <a:gd name="connsiteX27-499" fmla="*/ 869627 w 1101022"/>
                <a:gd name="connsiteY27-500" fmla="*/ 574094 h 1678680"/>
                <a:gd name="connsiteX28-501" fmla="*/ 832981 w 1101022"/>
                <a:gd name="connsiteY28-502" fmla="*/ 788472 h 1678680"/>
                <a:gd name="connsiteX29-503" fmla="*/ 832523 w 1101022"/>
                <a:gd name="connsiteY29-504" fmla="*/ 806337 h 1678680"/>
                <a:gd name="connsiteX30-505" fmla="*/ 840311 w 1101022"/>
                <a:gd name="connsiteY30-506" fmla="*/ 888790 h 1678680"/>
                <a:gd name="connsiteX31-507" fmla="*/ 877414 w 1101022"/>
                <a:gd name="connsiteY31-508" fmla="*/ 948339 h 1678680"/>
                <a:gd name="connsiteX32-509" fmla="*/ 897112 w 1101022"/>
                <a:gd name="connsiteY32-510" fmla="*/ 944216 h 1678680"/>
                <a:gd name="connsiteX33-511" fmla="*/ 905357 w 1101022"/>
                <a:gd name="connsiteY33-512" fmla="*/ 930016 h 1678680"/>
                <a:gd name="connsiteX34-513" fmla="*/ 916809 w 1101022"/>
                <a:gd name="connsiteY34-514" fmla="*/ 919939 h 1678680"/>
                <a:gd name="connsiteX35-515" fmla="*/ 923680 w 1101022"/>
                <a:gd name="connsiteY35-516" fmla="*/ 933223 h 1678680"/>
                <a:gd name="connsiteX36-517" fmla="*/ 929635 w 1101022"/>
                <a:gd name="connsiteY36-518" fmla="*/ 975823 h 1678680"/>
                <a:gd name="connsiteX37-519" fmla="*/ 946583 w 1101022"/>
                <a:gd name="connsiteY37-520" fmla="*/ 1023921 h 1678680"/>
                <a:gd name="connsiteX38-521" fmla="*/ 1062933 w 1101022"/>
                <a:gd name="connsiteY38-522" fmla="*/ 1274944 h 1678680"/>
                <a:gd name="connsiteX39-523" fmla="*/ 1100037 w 1101022"/>
                <a:gd name="connsiteY39-524" fmla="*/ 1503522 h 1678680"/>
                <a:gd name="connsiteX40-525" fmla="*/ 1096373 w 1101022"/>
                <a:gd name="connsiteY40-526" fmla="*/ 1656518 h 1678680"/>
                <a:gd name="connsiteX41-527" fmla="*/ 1091792 w 1101022"/>
                <a:gd name="connsiteY41-528" fmla="*/ 1673467 h 1678680"/>
                <a:gd name="connsiteX42-529" fmla="*/ 1087669 w 1101022"/>
                <a:gd name="connsiteY42-530" fmla="*/ 1676673 h 1678680"/>
                <a:gd name="connsiteX43-531" fmla="*/ 1043695 w 1101022"/>
                <a:gd name="connsiteY43-532" fmla="*/ 1676215 h 1678680"/>
                <a:gd name="connsiteX44-533" fmla="*/ 1041862 w 1101022"/>
                <a:gd name="connsiteY44-534" fmla="*/ 1674383 h 1678680"/>
                <a:gd name="connsiteX45-535" fmla="*/ 1047817 w 1101022"/>
                <a:gd name="connsiteY45-536" fmla="*/ 1514058 h 1678680"/>
                <a:gd name="connsiteX46-537" fmla="*/ 1038198 w 1101022"/>
                <a:gd name="connsiteY46-538" fmla="*/ 1410533 h 1678680"/>
                <a:gd name="connsiteX47-539" fmla="*/ 1027662 w 1101022"/>
                <a:gd name="connsiteY47-540" fmla="*/ 1388088 h 1678680"/>
                <a:gd name="connsiteX48-541" fmla="*/ 1006133 w 1101022"/>
                <a:gd name="connsiteY48-542" fmla="*/ 1353733 h 1678680"/>
                <a:gd name="connsiteX49-543" fmla="*/ 1027662 w 1101022"/>
                <a:gd name="connsiteY49-544" fmla="*/ 1358313 h 1678680"/>
                <a:gd name="connsiteX50-545" fmla="*/ 1005674 w 1101022"/>
                <a:gd name="connsiteY50-546" fmla="*/ 1272654 h 1678680"/>
                <a:gd name="connsiteX51-547" fmla="*/ 993765 w 1101022"/>
                <a:gd name="connsiteY51-548" fmla="*/ 1264409 h 1678680"/>
                <a:gd name="connsiteX52-549" fmla="*/ 913144 w 1101022"/>
                <a:gd name="connsiteY52-550" fmla="*/ 1239673 h 1678680"/>
                <a:gd name="connsiteX0-551" fmla="*/ 993765 w 1101022"/>
                <a:gd name="connsiteY0-552" fmla="*/ 1264409 h 1678680"/>
                <a:gd name="connsiteX1-553" fmla="*/ 905815 w 1101022"/>
                <a:gd name="connsiteY1-554" fmla="*/ 1216311 h 1678680"/>
                <a:gd name="connsiteX2-555" fmla="*/ 928718 w 1101022"/>
                <a:gd name="connsiteY2-556" fmla="*/ 1230053 h 1678680"/>
                <a:gd name="connsiteX3-557" fmla="*/ 998803 w 1101022"/>
                <a:gd name="connsiteY3-558" fmla="*/ 1252957 h 1678680"/>
                <a:gd name="connsiteX4-559" fmla="*/ 946125 w 1101022"/>
                <a:gd name="connsiteY4-560" fmla="*/ 1124697 h 1678680"/>
                <a:gd name="connsiteX5-561" fmla="*/ 783052 w 1101022"/>
                <a:gd name="connsiteY5-562" fmla="*/ 945591 h 1678680"/>
                <a:gd name="connsiteX6-563" fmla="*/ 773890 w 1101022"/>
                <a:gd name="connsiteY6-564" fmla="*/ 913984 h 1678680"/>
                <a:gd name="connsiteX7-565" fmla="*/ 770226 w 1101022"/>
                <a:gd name="connsiteY7-566" fmla="*/ 901158 h 1678680"/>
                <a:gd name="connsiteX8-567" fmla="*/ 705179 w 1101022"/>
                <a:gd name="connsiteY8-568" fmla="*/ 859473 h 1678680"/>
                <a:gd name="connsiteX9-569" fmla="*/ 650211 w 1101022"/>
                <a:gd name="connsiteY9-570" fmla="*/ 848937 h 1678680"/>
                <a:gd name="connsiteX10-571" fmla="*/ 12117 w 1101022"/>
                <a:gd name="connsiteY10-572" fmla="*/ 195727 h 1678680"/>
                <a:gd name="connsiteX11-573" fmla="*/ 1123 w 1101022"/>
                <a:gd name="connsiteY11-574" fmla="*/ 11582 h 1678680"/>
                <a:gd name="connsiteX12-575" fmla="*/ 10284 w 1101022"/>
                <a:gd name="connsiteY12-576" fmla="*/ 1505 h 1678680"/>
                <a:gd name="connsiteX13-577" fmla="*/ 59298 w 1101022"/>
                <a:gd name="connsiteY13-578" fmla="*/ 62886 h 1678680"/>
                <a:gd name="connsiteX14-579" fmla="*/ 254895 w 1101022"/>
                <a:gd name="connsiteY14-580" fmla="*/ 299251 h 1678680"/>
                <a:gd name="connsiteX15-581" fmla="*/ 466066 w 1101022"/>
                <a:gd name="connsiteY15-582" fmla="*/ 553481 h 1678680"/>
                <a:gd name="connsiteX16-583" fmla="*/ 672198 w 1101022"/>
                <a:gd name="connsiteY16-584" fmla="*/ 802214 h 1678680"/>
                <a:gd name="connsiteX17-585" fmla="*/ 707012 w 1101022"/>
                <a:gd name="connsiteY17-586" fmla="*/ 842983 h 1678680"/>
                <a:gd name="connsiteX18-587" fmla="*/ 715715 w 1101022"/>
                <a:gd name="connsiteY18-588" fmla="*/ 815498 h 1678680"/>
                <a:gd name="connsiteX19-589" fmla="*/ 747322 w 1101022"/>
                <a:gd name="connsiteY19-590" fmla="*/ 871383 h 1678680"/>
                <a:gd name="connsiteX20-591" fmla="*/ 832523 w 1101022"/>
                <a:gd name="connsiteY20-592" fmla="*/ 916732 h 1678680"/>
                <a:gd name="connsiteX21-593" fmla="*/ 816491 w 1101022"/>
                <a:gd name="connsiteY21-594" fmla="*/ 850312 h 1678680"/>
                <a:gd name="connsiteX22-595" fmla="*/ 816033 w 1101022"/>
                <a:gd name="connsiteY22-596" fmla="*/ 828324 h 1678680"/>
                <a:gd name="connsiteX23-597" fmla="*/ 804123 w 1101022"/>
                <a:gd name="connsiteY23-598" fmla="*/ 782059 h 1678680"/>
                <a:gd name="connsiteX24-599" fmla="*/ 927344 w 1101022"/>
                <a:gd name="connsiteY24-600" fmla="*/ 157707 h 1678680"/>
                <a:gd name="connsiteX25-601" fmla="*/ 936964 w 1101022"/>
                <a:gd name="connsiteY25-602" fmla="*/ 151752 h 1678680"/>
                <a:gd name="connsiteX26-603" fmla="*/ 938796 w 1101022"/>
                <a:gd name="connsiteY26-604" fmla="*/ 173282 h 1678680"/>
                <a:gd name="connsiteX27-605" fmla="*/ 869627 w 1101022"/>
                <a:gd name="connsiteY27-606" fmla="*/ 574094 h 1678680"/>
                <a:gd name="connsiteX28-607" fmla="*/ 832981 w 1101022"/>
                <a:gd name="connsiteY28-608" fmla="*/ 788472 h 1678680"/>
                <a:gd name="connsiteX29-609" fmla="*/ 832523 w 1101022"/>
                <a:gd name="connsiteY29-610" fmla="*/ 806337 h 1678680"/>
                <a:gd name="connsiteX30-611" fmla="*/ 840311 w 1101022"/>
                <a:gd name="connsiteY30-612" fmla="*/ 888790 h 1678680"/>
                <a:gd name="connsiteX31-613" fmla="*/ 877414 w 1101022"/>
                <a:gd name="connsiteY31-614" fmla="*/ 948339 h 1678680"/>
                <a:gd name="connsiteX32-615" fmla="*/ 897112 w 1101022"/>
                <a:gd name="connsiteY32-616" fmla="*/ 944216 h 1678680"/>
                <a:gd name="connsiteX33-617" fmla="*/ 905357 w 1101022"/>
                <a:gd name="connsiteY33-618" fmla="*/ 930016 h 1678680"/>
                <a:gd name="connsiteX34-619" fmla="*/ 916809 w 1101022"/>
                <a:gd name="connsiteY34-620" fmla="*/ 919939 h 1678680"/>
                <a:gd name="connsiteX35-621" fmla="*/ 923680 w 1101022"/>
                <a:gd name="connsiteY35-622" fmla="*/ 933223 h 1678680"/>
                <a:gd name="connsiteX36-623" fmla="*/ 929635 w 1101022"/>
                <a:gd name="connsiteY36-624" fmla="*/ 975823 h 1678680"/>
                <a:gd name="connsiteX37-625" fmla="*/ 946583 w 1101022"/>
                <a:gd name="connsiteY37-626" fmla="*/ 1023921 h 1678680"/>
                <a:gd name="connsiteX38-627" fmla="*/ 1062933 w 1101022"/>
                <a:gd name="connsiteY38-628" fmla="*/ 1274944 h 1678680"/>
                <a:gd name="connsiteX39-629" fmla="*/ 1100037 w 1101022"/>
                <a:gd name="connsiteY39-630" fmla="*/ 1503522 h 1678680"/>
                <a:gd name="connsiteX40-631" fmla="*/ 1096373 w 1101022"/>
                <a:gd name="connsiteY40-632" fmla="*/ 1656518 h 1678680"/>
                <a:gd name="connsiteX41-633" fmla="*/ 1091792 w 1101022"/>
                <a:gd name="connsiteY41-634" fmla="*/ 1673467 h 1678680"/>
                <a:gd name="connsiteX42-635" fmla="*/ 1087669 w 1101022"/>
                <a:gd name="connsiteY42-636" fmla="*/ 1676673 h 1678680"/>
                <a:gd name="connsiteX43-637" fmla="*/ 1043695 w 1101022"/>
                <a:gd name="connsiteY43-638" fmla="*/ 1676215 h 1678680"/>
                <a:gd name="connsiteX44-639" fmla="*/ 1041862 w 1101022"/>
                <a:gd name="connsiteY44-640" fmla="*/ 1674383 h 1678680"/>
                <a:gd name="connsiteX45-641" fmla="*/ 1047817 w 1101022"/>
                <a:gd name="connsiteY45-642" fmla="*/ 1514058 h 1678680"/>
                <a:gd name="connsiteX46-643" fmla="*/ 1038198 w 1101022"/>
                <a:gd name="connsiteY46-644" fmla="*/ 1410533 h 1678680"/>
                <a:gd name="connsiteX47-645" fmla="*/ 1027662 w 1101022"/>
                <a:gd name="connsiteY47-646" fmla="*/ 1388088 h 1678680"/>
                <a:gd name="connsiteX48-647" fmla="*/ 1006133 w 1101022"/>
                <a:gd name="connsiteY48-648" fmla="*/ 1353733 h 1678680"/>
                <a:gd name="connsiteX49-649" fmla="*/ 1027662 w 1101022"/>
                <a:gd name="connsiteY49-650" fmla="*/ 1358313 h 1678680"/>
                <a:gd name="connsiteX50-651" fmla="*/ 1005674 w 1101022"/>
                <a:gd name="connsiteY50-652" fmla="*/ 1272654 h 1678680"/>
                <a:gd name="connsiteX51-653" fmla="*/ 993765 w 1101022"/>
                <a:gd name="connsiteY51-654" fmla="*/ 1264409 h 1678680"/>
                <a:gd name="connsiteX0-655" fmla="*/ 993765 w 1101022"/>
                <a:gd name="connsiteY0-656" fmla="*/ 1264409 h 1678680"/>
                <a:gd name="connsiteX1-657" fmla="*/ 905815 w 1101022"/>
                <a:gd name="connsiteY1-658" fmla="*/ 1216311 h 1678680"/>
                <a:gd name="connsiteX2-659" fmla="*/ 998803 w 1101022"/>
                <a:gd name="connsiteY2-660" fmla="*/ 1252957 h 1678680"/>
                <a:gd name="connsiteX3-661" fmla="*/ 946125 w 1101022"/>
                <a:gd name="connsiteY3-662" fmla="*/ 1124697 h 1678680"/>
                <a:gd name="connsiteX4-663" fmla="*/ 783052 w 1101022"/>
                <a:gd name="connsiteY4-664" fmla="*/ 945591 h 1678680"/>
                <a:gd name="connsiteX5-665" fmla="*/ 773890 w 1101022"/>
                <a:gd name="connsiteY5-666" fmla="*/ 913984 h 1678680"/>
                <a:gd name="connsiteX6-667" fmla="*/ 770226 w 1101022"/>
                <a:gd name="connsiteY6-668" fmla="*/ 901158 h 1678680"/>
                <a:gd name="connsiteX7-669" fmla="*/ 705179 w 1101022"/>
                <a:gd name="connsiteY7-670" fmla="*/ 859473 h 1678680"/>
                <a:gd name="connsiteX8-671" fmla="*/ 650211 w 1101022"/>
                <a:gd name="connsiteY8-672" fmla="*/ 848937 h 1678680"/>
                <a:gd name="connsiteX9-673" fmla="*/ 12117 w 1101022"/>
                <a:gd name="connsiteY9-674" fmla="*/ 195727 h 1678680"/>
                <a:gd name="connsiteX10-675" fmla="*/ 1123 w 1101022"/>
                <a:gd name="connsiteY10-676" fmla="*/ 11582 h 1678680"/>
                <a:gd name="connsiteX11-677" fmla="*/ 10284 w 1101022"/>
                <a:gd name="connsiteY11-678" fmla="*/ 1505 h 1678680"/>
                <a:gd name="connsiteX12-679" fmla="*/ 59298 w 1101022"/>
                <a:gd name="connsiteY12-680" fmla="*/ 62886 h 1678680"/>
                <a:gd name="connsiteX13-681" fmla="*/ 254895 w 1101022"/>
                <a:gd name="connsiteY13-682" fmla="*/ 299251 h 1678680"/>
                <a:gd name="connsiteX14-683" fmla="*/ 466066 w 1101022"/>
                <a:gd name="connsiteY14-684" fmla="*/ 553481 h 1678680"/>
                <a:gd name="connsiteX15-685" fmla="*/ 672198 w 1101022"/>
                <a:gd name="connsiteY15-686" fmla="*/ 802214 h 1678680"/>
                <a:gd name="connsiteX16-687" fmla="*/ 707012 w 1101022"/>
                <a:gd name="connsiteY16-688" fmla="*/ 842983 h 1678680"/>
                <a:gd name="connsiteX17-689" fmla="*/ 715715 w 1101022"/>
                <a:gd name="connsiteY17-690" fmla="*/ 815498 h 1678680"/>
                <a:gd name="connsiteX18-691" fmla="*/ 747322 w 1101022"/>
                <a:gd name="connsiteY18-692" fmla="*/ 871383 h 1678680"/>
                <a:gd name="connsiteX19-693" fmla="*/ 832523 w 1101022"/>
                <a:gd name="connsiteY19-694" fmla="*/ 916732 h 1678680"/>
                <a:gd name="connsiteX20-695" fmla="*/ 816491 w 1101022"/>
                <a:gd name="connsiteY20-696" fmla="*/ 850312 h 1678680"/>
                <a:gd name="connsiteX21-697" fmla="*/ 816033 w 1101022"/>
                <a:gd name="connsiteY21-698" fmla="*/ 828324 h 1678680"/>
                <a:gd name="connsiteX22-699" fmla="*/ 804123 w 1101022"/>
                <a:gd name="connsiteY22-700" fmla="*/ 782059 h 1678680"/>
                <a:gd name="connsiteX23-701" fmla="*/ 927344 w 1101022"/>
                <a:gd name="connsiteY23-702" fmla="*/ 157707 h 1678680"/>
                <a:gd name="connsiteX24-703" fmla="*/ 936964 w 1101022"/>
                <a:gd name="connsiteY24-704" fmla="*/ 151752 h 1678680"/>
                <a:gd name="connsiteX25-705" fmla="*/ 938796 w 1101022"/>
                <a:gd name="connsiteY25-706" fmla="*/ 173282 h 1678680"/>
                <a:gd name="connsiteX26-707" fmla="*/ 869627 w 1101022"/>
                <a:gd name="connsiteY26-708" fmla="*/ 574094 h 1678680"/>
                <a:gd name="connsiteX27-709" fmla="*/ 832981 w 1101022"/>
                <a:gd name="connsiteY27-710" fmla="*/ 788472 h 1678680"/>
                <a:gd name="connsiteX28-711" fmla="*/ 832523 w 1101022"/>
                <a:gd name="connsiteY28-712" fmla="*/ 806337 h 1678680"/>
                <a:gd name="connsiteX29-713" fmla="*/ 840311 w 1101022"/>
                <a:gd name="connsiteY29-714" fmla="*/ 888790 h 1678680"/>
                <a:gd name="connsiteX30-715" fmla="*/ 877414 w 1101022"/>
                <a:gd name="connsiteY30-716" fmla="*/ 948339 h 1678680"/>
                <a:gd name="connsiteX31-717" fmla="*/ 897112 w 1101022"/>
                <a:gd name="connsiteY31-718" fmla="*/ 944216 h 1678680"/>
                <a:gd name="connsiteX32-719" fmla="*/ 905357 w 1101022"/>
                <a:gd name="connsiteY32-720" fmla="*/ 930016 h 1678680"/>
                <a:gd name="connsiteX33-721" fmla="*/ 916809 w 1101022"/>
                <a:gd name="connsiteY33-722" fmla="*/ 919939 h 1678680"/>
                <a:gd name="connsiteX34-723" fmla="*/ 923680 w 1101022"/>
                <a:gd name="connsiteY34-724" fmla="*/ 933223 h 1678680"/>
                <a:gd name="connsiteX35-725" fmla="*/ 929635 w 1101022"/>
                <a:gd name="connsiteY35-726" fmla="*/ 975823 h 1678680"/>
                <a:gd name="connsiteX36-727" fmla="*/ 946583 w 1101022"/>
                <a:gd name="connsiteY36-728" fmla="*/ 1023921 h 1678680"/>
                <a:gd name="connsiteX37-729" fmla="*/ 1062933 w 1101022"/>
                <a:gd name="connsiteY37-730" fmla="*/ 1274944 h 1678680"/>
                <a:gd name="connsiteX38-731" fmla="*/ 1100037 w 1101022"/>
                <a:gd name="connsiteY38-732" fmla="*/ 1503522 h 1678680"/>
                <a:gd name="connsiteX39-733" fmla="*/ 1096373 w 1101022"/>
                <a:gd name="connsiteY39-734" fmla="*/ 1656518 h 1678680"/>
                <a:gd name="connsiteX40-735" fmla="*/ 1091792 w 1101022"/>
                <a:gd name="connsiteY40-736" fmla="*/ 1673467 h 1678680"/>
                <a:gd name="connsiteX41-737" fmla="*/ 1087669 w 1101022"/>
                <a:gd name="connsiteY41-738" fmla="*/ 1676673 h 1678680"/>
                <a:gd name="connsiteX42-739" fmla="*/ 1043695 w 1101022"/>
                <a:gd name="connsiteY42-740" fmla="*/ 1676215 h 1678680"/>
                <a:gd name="connsiteX43-741" fmla="*/ 1041862 w 1101022"/>
                <a:gd name="connsiteY43-742" fmla="*/ 1674383 h 1678680"/>
                <a:gd name="connsiteX44-743" fmla="*/ 1047817 w 1101022"/>
                <a:gd name="connsiteY44-744" fmla="*/ 1514058 h 1678680"/>
                <a:gd name="connsiteX45-745" fmla="*/ 1038198 w 1101022"/>
                <a:gd name="connsiteY45-746" fmla="*/ 1410533 h 1678680"/>
                <a:gd name="connsiteX46-747" fmla="*/ 1027662 w 1101022"/>
                <a:gd name="connsiteY46-748" fmla="*/ 1388088 h 1678680"/>
                <a:gd name="connsiteX47-749" fmla="*/ 1006133 w 1101022"/>
                <a:gd name="connsiteY47-750" fmla="*/ 1353733 h 1678680"/>
                <a:gd name="connsiteX48-751" fmla="*/ 1027662 w 1101022"/>
                <a:gd name="connsiteY48-752" fmla="*/ 1358313 h 1678680"/>
                <a:gd name="connsiteX49-753" fmla="*/ 1005674 w 1101022"/>
                <a:gd name="connsiteY49-754" fmla="*/ 1272654 h 1678680"/>
                <a:gd name="connsiteX50-755" fmla="*/ 993765 w 1101022"/>
                <a:gd name="connsiteY50-756" fmla="*/ 1264409 h 1678680"/>
                <a:gd name="connsiteX0-757" fmla="*/ 993765 w 1101022"/>
                <a:gd name="connsiteY0-758" fmla="*/ 1264409 h 1678680"/>
                <a:gd name="connsiteX1-759" fmla="*/ 998803 w 1101022"/>
                <a:gd name="connsiteY1-760" fmla="*/ 1252957 h 1678680"/>
                <a:gd name="connsiteX2-761" fmla="*/ 946125 w 1101022"/>
                <a:gd name="connsiteY2-762" fmla="*/ 1124697 h 1678680"/>
                <a:gd name="connsiteX3-763" fmla="*/ 783052 w 1101022"/>
                <a:gd name="connsiteY3-764" fmla="*/ 945591 h 1678680"/>
                <a:gd name="connsiteX4-765" fmla="*/ 773890 w 1101022"/>
                <a:gd name="connsiteY4-766" fmla="*/ 913984 h 1678680"/>
                <a:gd name="connsiteX5-767" fmla="*/ 770226 w 1101022"/>
                <a:gd name="connsiteY5-768" fmla="*/ 901158 h 1678680"/>
                <a:gd name="connsiteX6-769" fmla="*/ 705179 w 1101022"/>
                <a:gd name="connsiteY6-770" fmla="*/ 859473 h 1678680"/>
                <a:gd name="connsiteX7-771" fmla="*/ 650211 w 1101022"/>
                <a:gd name="connsiteY7-772" fmla="*/ 848937 h 1678680"/>
                <a:gd name="connsiteX8-773" fmla="*/ 12117 w 1101022"/>
                <a:gd name="connsiteY8-774" fmla="*/ 195727 h 1678680"/>
                <a:gd name="connsiteX9-775" fmla="*/ 1123 w 1101022"/>
                <a:gd name="connsiteY9-776" fmla="*/ 11582 h 1678680"/>
                <a:gd name="connsiteX10-777" fmla="*/ 10284 w 1101022"/>
                <a:gd name="connsiteY10-778" fmla="*/ 1505 h 1678680"/>
                <a:gd name="connsiteX11-779" fmla="*/ 59298 w 1101022"/>
                <a:gd name="connsiteY11-780" fmla="*/ 62886 h 1678680"/>
                <a:gd name="connsiteX12-781" fmla="*/ 254895 w 1101022"/>
                <a:gd name="connsiteY12-782" fmla="*/ 299251 h 1678680"/>
                <a:gd name="connsiteX13-783" fmla="*/ 466066 w 1101022"/>
                <a:gd name="connsiteY13-784" fmla="*/ 553481 h 1678680"/>
                <a:gd name="connsiteX14-785" fmla="*/ 672198 w 1101022"/>
                <a:gd name="connsiteY14-786" fmla="*/ 802214 h 1678680"/>
                <a:gd name="connsiteX15-787" fmla="*/ 707012 w 1101022"/>
                <a:gd name="connsiteY15-788" fmla="*/ 842983 h 1678680"/>
                <a:gd name="connsiteX16-789" fmla="*/ 715715 w 1101022"/>
                <a:gd name="connsiteY16-790" fmla="*/ 815498 h 1678680"/>
                <a:gd name="connsiteX17-791" fmla="*/ 747322 w 1101022"/>
                <a:gd name="connsiteY17-792" fmla="*/ 871383 h 1678680"/>
                <a:gd name="connsiteX18-793" fmla="*/ 832523 w 1101022"/>
                <a:gd name="connsiteY18-794" fmla="*/ 916732 h 1678680"/>
                <a:gd name="connsiteX19-795" fmla="*/ 816491 w 1101022"/>
                <a:gd name="connsiteY19-796" fmla="*/ 850312 h 1678680"/>
                <a:gd name="connsiteX20-797" fmla="*/ 816033 w 1101022"/>
                <a:gd name="connsiteY20-798" fmla="*/ 828324 h 1678680"/>
                <a:gd name="connsiteX21-799" fmla="*/ 804123 w 1101022"/>
                <a:gd name="connsiteY21-800" fmla="*/ 782059 h 1678680"/>
                <a:gd name="connsiteX22-801" fmla="*/ 927344 w 1101022"/>
                <a:gd name="connsiteY22-802" fmla="*/ 157707 h 1678680"/>
                <a:gd name="connsiteX23-803" fmla="*/ 936964 w 1101022"/>
                <a:gd name="connsiteY23-804" fmla="*/ 151752 h 1678680"/>
                <a:gd name="connsiteX24-805" fmla="*/ 938796 w 1101022"/>
                <a:gd name="connsiteY24-806" fmla="*/ 173282 h 1678680"/>
                <a:gd name="connsiteX25-807" fmla="*/ 869627 w 1101022"/>
                <a:gd name="connsiteY25-808" fmla="*/ 574094 h 1678680"/>
                <a:gd name="connsiteX26-809" fmla="*/ 832981 w 1101022"/>
                <a:gd name="connsiteY26-810" fmla="*/ 788472 h 1678680"/>
                <a:gd name="connsiteX27-811" fmla="*/ 832523 w 1101022"/>
                <a:gd name="connsiteY27-812" fmla="*/ 806337 h 1678680"/>
                <a:gd name="connsiteX28-813" fmla="*/ 840311 w 1101022"/>
                <a:gd name="connsiteY28-814" fmla="*/ 888790 h 1678680"/>
                <a:gd name="connsiteX29-815" fmla="*/ 877414 w 1101022"/>
                <a:gd name="connsiteY29-816" fmla="*/ 948339 h 1678680"/>
                <a:gd name="connsiteX30-817" fmla="*/ 897112 w 1101022"/>
                <a:gd name="connsiteY30-818" fmla="*/ 944216 h 1678680"/>
                <a:gd name="connsiteX31-819" fmla="*/ 905357 w 1101022"/>
                <a:gd name="connsiteY31-820" fmla="*/ 930016 h 1678680"/>
                <a:gd name="connsiteX32-821" fmla="*/ 916809 w 1101022"/>
                <a:gd name="connsiteY32-822" fmla="*/ 919939 h 1678680"/>
                <a:gd name="connsiteX33-823" fmla="*/ 923680 w 1101022"/>
                <a:gd name="connsiteY33-824" fmla="*/ 933223 h 1678680"/>
                <a:gd name="connsiteX34-825" fmla="*/ 929635 w 1101022"/>
                <a:gd name="connsiteY34-826" fmla="*/ 975823 h 1678680"/>
                <a:gd name="connsiteX35-827" fmla="*/ 946583 w 1101022"/>
                <a:gd name="connsiteY35-828" fmla="*/ 1023921 h 1678680"/>
                <a:gd name="connsiteX36-829" fmla="*/ 1062933 w 1101022"/>
                <a:gd name="connsiteY36-830" fmla="*/ 1274944 h 1678680"/>
                <a:gd name="connsiteX37-831" fmla="*/ 1100037 w 1101022"/>
                <a:gd name="connsiteY37-832" fmla="*/ 1503522 h 1678680"/>
                <a:gd name="connsiteX38-833" fmla="*/ 1096373 w 1101022"/>
                <a:gd name="connsiteY38-834" fmla="*/ 1656518 h 1678680"/>
                <a:gd name="connsiteX39-835" fmla="*/ 1091792 w 1101022"/>
                <a:gd name="connsiteY39-836" fmla="*/ 1673467 h 1678680"/>
                <a:gd name="connsiteX40-837" fmla="*/ 1087669 w 1101022"/>
                <a:gd name="connsiteY40-838" fmla="*/ 1676673 h 1678680"/>
                <a:gd name="connsiteX41-839" fmla="*/ 1043695 w 1101022"/>
                <a:gd name="connsiteY41-840" fmla="*/ 1676215 h 1678680"/>
                <a:gd name="connsiteX42-841" fmla="*/ 1041862 w 1101022"/>
                <a:gd name="connsiteY42-842" fmla="*/ 1674383 h 1678680"/>
                <a:gd name="connsiteX43-843" fmla="*/ 1047817 w 1101022"/>
                <a:gd name="connsiteY43-844" fmla="*/ 1514058 h 1678680"/>
                <a:gd name="connsiteX44-845" fmla="*/ 1038198 w 1101022"/>
                <a:gd name="connsiteY44-846" fmla="*/ 1410533 h 1678680"/>
                <a:gd name="connsiteX45-847" fmla="*/ 1027662 w 1101022"/>
                <a:gd name="connsiteY45-848" fmla="*/ 1388088 h 1678680"/>
                <a:gd name="connsiteX46-849" fmla="*/ 1006133 w 1101022"/>
                <a:gd name="connsiteY46-850" fmla="*/ 1353733 h 1678680"/>
                <a:gd name="connsiteX47-851" fmla="*/ 1027662 w 1101022"/>
                <a:gd name="connsiteY47-852" fmla="*/ 1358313 h 1678680"/>
                <a:gd name="connsiteX48-853" fmla="*/ 1005674 w 1101022"/>
                <a:gd name="connsiteY48-854" fmla="*/ 1272654 h 1678680"/>
                <a:gd name="connsiteX49-855" fmla="*/ 993765 w 1101022"/>
                <a:gd name="connsiteY49-856" fmla="*/ 1264409 h 16786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</a:cxnLst>
              <a:rect l="l" t="t" r="r" b="b"/>
              <a:pathLst>
                <a:path w="1101022" h="1678680">
                  <a:moveTo>
                    <a:pt x="993765" y="1264409"/>
                  </a:moveTo>
                  <a:cubicBezTo>
                    <a:pt x="992620" y="1261126"/>
                    <a:pt x="1006743" y="1276242"/>
                    <a:pt x="998803" y="1252957"/>
                  </a:cubicBezTo>
                  <a:cubicBezTo>
                    <a:pt x="984145" y="1206692"/>
                    <a:pt x="967196" y="1165007"/>
                    <a:pt x="946125" y="1124697"/>
                  </a:cubicBezTo>
                  <a:cubicBezTo>
                    <a:pt x="907189" y="1050947"/>
                    <a:pt x="857259" y="987275"/>
                    <a:pt x="783052" y="945591"/>
                  </a:cubicBezTo>
                  <a:cubicBezTo>
                    <a:pt x="769768" y="937803"/>
                    <a:pt x="767019" y="928184"/>
                    <a:pt x="773890" y="913984"/>
                  </a:cubicBezTo>
                  <a:cubicBezTo>
                    <a:pt x="777555" y="906654"/>
                    <a:pt x="774348" y="904822"/>
                    <a:pt x="770226" y="901158"/>
                  </a:cubicBezTo>
                  <a:cubicBezTo>
                    <a:pt x="750070" y="884667"/>
                    <a:pt x="727625" y="871383"/>
                    <a:pt x="705179" y="859473"/>
                  </a:cubicBezTo>
                  <a:cubicBezTo>
                    <a:pt x="689147" y="851228"/>
                    <a:pt x="668534" y="852602"/>
                    <a:pt x="650211" y="848937"/>
                  </a:cubicBezTo>
                  <a:cubicBezTo>
                    <a:pt x="325896" y="785724"/>
                    <a:pt x="67085" y="520958"/>
                    <a:pt x="12117" y="195727"/>
                  </a:cubicBezTo>
                  <a:cubicBezTo>
                    <a:pt x="1581" y="134804"/>
                    <a:pt x="-2084" y="73422"/>
                    <a:pt x="1123" y="11582"/>
                  </a:cubicBezTo>
                  <a:cubicBezTo>
                    <a:pt x="1581" y="7001"/>
                    <a:pt x="-2542" y="-3992"/>
                    <a:pt x="10284" y="1505"/>
                  </a:cubicBezTo>
                  <a:cubicBezTo>
                    <a:pt x="24485" y="23950"/>
                    <a:pt x="42807" y="42731"/>
                    <a:pt x="59298" y="62886"/>
                  </a:cubicBezTo>
                  <a:cubicBezTo>
                    <a:pt x="123886" y="142133"/>
                    <a:pt x="189849" y="220463"/>
                    <a:pt x="254895" y="299251"/>
                  </a:cubicBezTo>
                  <a:lnTo>
                    <a:pt x="466066" y="553481"/>
                  </a:lnTo>
                  <a:lnTo>
                    <a:pt x="672198" y="802214"/>
                  </a:lnTo>
                  <a:cubicBezTo>
                    <a:pt x="683650" y="815956"/>
                    <a:pt x="694644" y="829698"/>
                    <a:pt x="707012" y="842983"/>
                  </a:cubicBezTo>
                  <a:cubicBezTo>
                    <a:pt x="714799" y="834737"/>
                    <a:pt x="703347" y="821453"/>
                    <a:pt x="715715" y="815498"/>
                  </a:cubicBezTo>
                  <a:cubicBezTo>
                    <a:pt x="709760" y="843899"/>
                    <a:pt x="724876" y="856725"/>
                    <a:pt x="747322" y="871383"/>
                  </a:cubicBezTo>
                  <a:cubicBezTo>
                    <a:pt x="774348" y="888332"/>
                    <a:pt x="803207" y="901158"/>
                    <a:pt x="832523" y="916732"/>
                  </a:cubicBezTo>
                  <a:cubicBezTo>
                    <a:pt x="824278" y="894745"/>
                    <a:pt x="817865" y="873215"/>
                    <a:pt x="816491" y="850312"/>
                  </a:cubicBezTo>
                  <a:cubicBezTo>
                    <a:pt x="816033" y="842983"/>
                    <a:pt x="813742" y="834737"/>
                    <a:pt x="816033" y="828324"/>
                  </a:cubicBezTo>
                  <a:cubicBezTo>
                    <a:pt x="821530" y="810001"/>
                    <a:pt x="812368" y="796717"/>
                    <a:pt x="804123" y="782059"/>
                  </a:cubicBezTo>
                  <a:cubicBezTo>
                    <a:pt x="685940" y="571346"/>
                    <a:pt x="738161" y="306122"/>
                    <a:pt x="927344" y="157707"/>
                  </a:cubicBezTo>
                  <a:cubicBezTo>
                    <a:pt x="930551" y="155417"/>
                    <a:pt x="933757" y="153584"/>
                    <a:pt x="936964" y="151752"/>
                  </a:cubicBezTo>
                  <a:cubicBezTo>
                    <a:pt x="941545" y="158623"/>
                    <a:pt x="939712" y="165952"/>
                    <a:pt x="938796" y="173282"/>
                  </a:cubicBezTo>
                  <a:cubicBezTo>
                    <a:pt x="915892" y="307038"/>
                    <a:pt x="892531" y="440337"/>
                    <a:pt x="869627" y="574094"/>
                  </a:cubicBezTo>
                  <a:cubicBezTo>
                    <a:pt x="857259" y="645554"/>
                    <a:pt x="844891" y="717013"/>
                    <a:pt x="832981" y="788472"/>
                  </a:cubicBezTo>
                  <a:cubicBezTo>
                    <a:pt x="832065" y="794427"/>
                    <a:pt x="831149" y="800382"/>
                    <a:pt x="832523" y="806337"/>
                  </a:cubicBezTo>
                  <a:cubicBezTo>
                    <a:pt x="830691" y="834279"/>
                    <a:pt x="832523" y="861763"/>
                    <a:pt x="840311" y="888790"/>
                  </a:cubicBezTo>
                  <a:cubicBezTo>
                    <a:pt x="847182" y="912151"/>
                    <a:pt x="857717" y="932764"/>
                    <a:pt x="877414" y="948339"/>
                  </a:cubicBezTo>
                  <a:cubicBezTo>
                    <a:pt x="886118" y="955210"/>
                    <a:pt x="892073" y="955210"/>
                    <a:pt x="897112" y="944216"/>
                  </a:cubicBezTo>
                  <a:cubicBezTo>
                    <a:pt x="899402" y="939178"/>
                    <a:pt x="902150" y="934597"/>
                    <a:pt x="905357" y="930016"/>
                  </a:cubicBezTo>
                  <a:cubicBezTo>
                    <a:pt x="908563" y="925893"/>
                    <a:pt x="910396" y="919022"/>
                    <a:pt x="916809" y="919939"/>
                  </a:cubicBezTo>
                  <a:cubicBezTo>
                    <a:pt x="923680" y="920855"/>
                    <a:pt x="922764" y="928184"/>
                    <a:pt x="923680" y="933223"/>
                  </a:cubicBezTo>
                  <a:cubicBezTo>
                    <a:pt x="925970" y="947423"/>
                    <a:pt x="928260" y="961623"/>
                    <a:pt x="929635" y="975823"/>
                  </a:cubicBezTo>
                  <a:cubicBezTo>
                    <a:pt x="931009" y="993230"/>
                    <a:pt x="935590" y="1009263"/>
                    <a:pt x="946583" y="1023921"/>
                  </a:cubicBezTo>
                  <a:cubicBezTo>
                    <a:pt x="1002468" y="1099503"/>
                    <a:pt x="1038198" y="1185162"/>
                    <a:pt x="1062933" y="1274944"/>
                  </a:cubicBezTo>
                  <a:cubicBezTo>
                    <a:pt x="1083547" y="1349610"/>
                    <a:pt x="1097289" y="1425650"/>
                    <a:pt x="1100037" y="1503522"/>
                  </a:cubicBezTo>
                  <a:cubicBezTo>
                    <a:pt x="1101870" y="1554826"/>
                    <a:pt x="1101412" y="1605672"/>
                    <a:pt x="1096373" y="1656518"/>
                  </a:cubicBezTo>
                  <a:cubicBezTo>
                    <a:pt x="1095915" y="1662473"/>
                    <a:pt x="1095457" y="1668428"/>
                    <a:pt x="1091792" y="1673467"/>
                  </a:cubicBezTo>
                  <a:cubicBezTo>
                    <a:pt x="1090876" y="1674841"/>
                    <a:pt x="1089502" y="1675757"/>
                    <a:pt x="1087669" y="1676673"/>
                  </a:cubicBezTo>
                  <a:cubicBezTo>
                    <a:pt x="1073011" y="1678964"/>
                    <a:pt x="1058353" y="1679880"/>
                    <a:pt x="1043695" y="1676215"/>
                  </a:cubicBezTo>
                  <a:lnTo>
                    <a:pt x="1041862" y="1674383"/>
                  </a:lnTo>
                  <a:cubicBezTo>
                    <a:pt x="1047817" y="1621247"/>
                    <a:pt x="1050108" y="1567652"/>
                    <a:pt x="1047817" y="1514058"/>
                  </a:cubicBezTo>
                  <a:cubicBezTo>
                    <a:pt x="1046443" y="1479244"/>
                    <a:pt x="1042320" y="1444889"/>
                    <a:pt x="1038198" y="1410533"/>
                  </a:cubicBezTo>
                  <a:cubicBezTo>
                    <a:pt x="1036823" y="1401830"/>
                    <a:pt x="1031785" y="1394959"/>
                    <a:pt x="1027662" y="1388088"/>
                  </a:cubicBezTo>
                  <a:cubicBezTo>
                    <a:pt x="1020791" y="1376636"/>
                    <a:pt x="1013462" y="1365184"/>
                    <a:pt x="1006133" y="1353733"/>
                  </a:cubicBezTo>
                  <a:cubicBezTo>
                    <a:pt x="1013920" y="1351900"/>
                    <a:pt x="1019417" y="1358313"/>
                    <a:pt x="1027662" y="1358313"/>
                  </a:cubicBezTo>
                  <a:cubicBezTo>
                    <a:pt x="1022623" y="1328997"/>
                    <a:pt x="1014836" y="1300596"/>
                    <a:pt x="1005674" y="1272654"/>
                  </a:cubicBezTo>
                  <a:cubicBezTo>
                    <a:pt x="1003842" y="1267615"/>
                    <a:pt x="998345" y="1266241"/>
                    <a:pt x="993765" y="1264409"/>
                  </a:cubicBezTo>
                  <a:close/>
                </a:path>
              </a:pathLst>
            </a:custGeom>
            <a:solidFill>
              <a:schemeClr val="accent2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/>
            <p:cNvSpPr/>
            <p:nvPr/>
          </p:nvSpPr>
          <p:spPr>
            <a:xfrm>
              <a:off x="8128215" y="3126951"/>
              <a:ext cx="705431" cy="847433"/>
            </a:xfrm>
            <a:custGeom>
              <a:avLst/>
              <a:gdLst>
                <a:gd name="connsiteX0" fmla="*/ 708135 w 705430"/>
                <a:gd name="connsiteY0" fmla="*/ 814910 h 847432"/>
                <a:gd name="connsiteX1" fmla="*/ 705845 w 705430"/>
                <a:gd name="connsiteY1" fmla="*/ 839646 h 847432"/>
                <a:gd name="connsiteX2" fmla="*/ 703096 w 705430"/>
                <a:gd name="connsiteY2" fmla="*/ 848807 h 847432"/>
                <a:gd name="connsiteX3" fmla="*/ 694851 w 705430"/>
                <a:gd name="connsiteY3" fmla="*/ 843768 h 847432"/>
                <a:gd name="connsiteX4" fmla="*/ 649502 w 705430"/>
                <a:gd name="connsiteY4" fmla="*/ 788800 h 847432"/>
                <a:gd name="connsiteX5" fmla="*/ 567049 w 705430"/>
                <a:gd name="connsiteY5" fmla="*/ 689398 h 847432"/>
                <a:gd name="connsiteX6" fmla="*/ 461234 w 705430"/>
                <a:gd name="connsiteY6" fmla="*/ 561596 h 847432"/>
                <a:gd name="connsiteX7" fmla="*/ 367788 w 705430"/>
                <a:gd name="connsiteY7" fmla="*/ 448452 h 847432"/>
                <a:gd name="connsiteX8" fmla="*/ 272509 w 705430"/>
                <a:gd name="connsiteY8" fmla="*/ 333018 h 847432"/>
                <a:gd name="connsiteX9" fmla="*/ 178604 w 705430"/>
                <a:gd name="connsiteY9" fmla="*/ 220333 h 847432"/>
                <a:gd name="connsiteX10" fmla="*/ 86074 w 705430"/>
                <a:gd name="connsiteY10" fmla="*/ 108563 h 847432"/>
                <a:gd name="connsiteX11" fmla="*/ 6827 w 705430"/>
                <a:gd name="connsiteY11" fmla="*/ 12368 h 847432"/>
                <a:gd name="connsiteX12" fmla="*/ 3163 w 705430"/>
                <a:gd name="connsiteY12" fmla="*/ 0 h 847432"/>
                <a:gd name="connsiteX13" fmla="*/ 166236 w 705430"/>
                <a:gd name="connsiteY13" fmla="*/ 38020 h 847432"/>
                <a:gd name="connsiteX14" fmla="*/ 692103 w 705430"/>
                <a:gd name="connsiteY14" fmla="*/ 639010 h 847432"/>
                <a:gd name="connsiteX15" fmla="*/ 708135 w 705430"/>
                <a:gd name="connsiteY15" fmla="*/ 814910 h 84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430" h="847432">
                  <a:moveTo>
                    <a:pt x="708135" y="814910"/>
                  </a:moveTo>
                  <a:cubicBezTo>
                    <a:pt x="703096" y="822697"/>
                    <a:pt x="706761" y="831400"/>
                    <a:pt x="705845" y="839646"/>
                  </a:cubicBezTo>
                  <a:cubicBezTo>
                    <a:pt x="705387" y="842852"/>
                    <a:pt x="707219" y="847433"/>
                    <a:pt x="703096" y="848807"/>
                  </a:cubicBezTo>
                  <a:cubicBezTo>
                    <a:pt x="698974" y="850181"/>
                    <a:pt x="696683" y="846059"/>
                    <a:pt x="694851" y="843768"/>
                  </a:cubicBezTo>
                  <a:cubicBezTo>
                    <a:pt x="679735" y="825445"/>
                    <a:pt x="664618" y="807123"/>
                    <a:pt x="649502" y="788800"/>
                  </a:cubicBezTo>
                  <a:cubicBezTo>
                    <a:pt x="622018" y="755818"/>
                    <a:pt x="594533" y="722837"/>
                    <a:pt x="567049" y="689398"/>
                  </a:cubicBezTo>
                  <a:cubicBezTo>
                    <a:pt x="531778" y="646797"/>
                    <a:pt x="496506" y="604197"/>
                    <a:pt x="461234" y="561596"/>
                  </a:cubicBezTo>
                  <a:cubicBezTo>
                    <a:pt x="430086" y="524034"/>
                    <a:pt x="398937" y="486014"/>
                    <a:pt x="367788" y="448452"/>
                  </a:cubicBezTo>
                  <a:cubicBezTo>
                    <a:pt x="336181" y="409974"/>
                    <a:pt x="304116" y="371496"/>
                    <a:pt x="272509" y="333018"/>
                  </a:cubicBezTo>
                  <a:cubicBezTo>
                    <a:pt x="241360" y="295456"/>
                    <a:pt x="209753" y="257894"/>
                    <a:pt x="178604" y="220333"/>
                  </a:cubicBezTo>
                  <a:cubicBezTo>
                    <a:pt x="147455" y="183229"/>
                    <a:pt x="116764" y="145667"/>
                    <a:pt x="86074" y="108563"/>
                  </a:cubicBezTo>
                  <a:cubicBezTo>
                    <a:pt x="59505" y="76498"/>
                    <a:pt x="33395" y="44433"/>
                    <a:pt x="6827" y="12368"/>
                  </a:cubicBezTo>
                  <a:cubicBezTo>
                    <a:pt x="4079" y="9161"/>
                    <a:pt x="-4625" y="6413"/>
                    <a:pt x="3163" y="0"/>
                  </a:cubicBezTo>
                  <a:cubicBezTo>
                    <a:pt x="59505" y="4581"/>
                    <a:pt x="114016" y="17865"/>
                    <a:pt x="166236" y="38020"/>
                  </a:cubicBezTo>
                  <a:cubicBezTo>
                    <a:pt x="447950" y="144751"/>
                    <a:pt x="623850" y="345386"/>
                    <a:pt x="692103" y="639010"/>
                  </a:cubicBezTo>
                  <a:cubicBezTo>
                    <a:pt x="705387" y="696269"/>
                    <a:pt x="710426" y="755360"/>
                    <a:pt x="708135" y="81491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/>
            <p:cNvSpPr/>
            <p:nvPr/>
          </p:nvSpPr>
          <p:spPr>
            <a:xfrm>
              <a:off x="8946943" y="3277199"/>
              <a:ext cx="192390" cy="655043"/>
            </a:xfrm>
            <a:custGeom>
              <a:avLst/>
              <a:gdLst>
                <a:gd name="connsiteX0" fmla="*/ 3925 w 192390"/>
                <a:gd name="connsiteY0" fmla="*/ 655959 h 655042"/>
                <a:gd name="connsiteX1" fmla="*/ 719 w 192390"/>
                <a:gd name="connsiteY1" fmla="*/ 642217 h 655042"/>
                <a:gd name="connsiteX2" fmla="*/ 32326 w 192390"/>
                <a:gd name="connsiteY2" fmla="*/ 463111 h 655042"/>
                <a:gd name="connsiteX3" fmla="*/ 66223 w 192390"/>
                <a:gd name="connsiteY3" fmla="*/ 262017 h 655042"/>
                <a:gd name="connsiteX4" fmla="*/ 103785 w 192390"/>
                <a:gd name="connsiteY4" fmla="*/ 48098 h 655042"/>
                <a:gd name="connsiteX5" fmla="*/ 110656 w 192390"/>
                <a:gd name="connsiteY5" fmla="*/ 0 h 655042"/>
                <a:gd name="connsiteX6" fmla="*/ 117069 w 192390"/>
                <a:gd name="connsiteY6" fmla="*/ 7787 h 655042"/>
                <a:gd name="connsiteX7" fmla="*/ 190360 w 192390"/>
                <a:gd name="connsiteY7" fmla="*/ 207048 h 655042"/>
                <a:gd name="connsiteX8" fmla="*/ 188070 w 192390"/>
                <a:gd name="connsiteY8" fmla="*/ 342638 h 655042"/>
                <a:gd name="connsiteX9" fmla="*/ 189902 w 192390"/>
                <a:gd name="connsiteY9" fmla="*/ 356838 h 655042"/>
                <a:gd name="connsiteX10" fmla="*/ 18125 w 192390"/>
                <a:gd name="connsiteY10" fmla="*/ 650004 h 655042"/>
                <a:gd name="connsiteX11" fmla="*/ 3925 w 192390"/>
                <a:gd name="connsiteY11" fmla="*/ 655959 h 65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390" h="655042">
                  <a:moveTo>
                    <a:pt x="3925" y="655959"/>
                  </a:moveTo>
                  <a:cubicBezTo>
                    <a:pt x="-1114" y="652294"/>
                    <a:pt x="-197" y="646797"/>
                    <a:pt x="719" y="642217"/>
                  </a:cubicBezTo>
                  <a:cubicBezTo>
                    <a:pt x="11254" y="582667"/>
                    <a:pt x="21790" y="523118"/>
                    <a:pt x="32326" y="463111"/>
                  </a:cubicBezTo>
                  <a:cubicBezTo>
                    <a:pt x="43777" y="396232"/>
                    <a:pt x="54771" y="328896"/>
                    <a:pt x="66223" y="262017"/>
                  </a:cubicBezTo>
                  <a:cubicBezTo>
                    <a:pt x="78591" y="190558"/>
                    <a:pt x="91417" y="119557"/>
                    <a:pt x="103785" y="48098"/>
                  </a:cubicBezTo>
                  <a:cubicBezTo>
                    <a:pt x="106533" y="32065"/>
                    <a:pt x="108366" y="16033"/>
                    <a:pt x="110656" y="0"/>
                  </a:cubicBezTo>
                  <a:cubicBezTo>
                    <a:pt x="115695" y="458"/>
                    <a:pt x="116153" y="4123"/>
                    <a:pt x="117069" y="7787"/>
                  </a:cubicBezTo>
                  <a:cubicBezTo>
                    <a:pt x="158295" y="68253"/>
                    <a:pt x="180283" y="135589"/>
                    <a:pt x="190360" y="207048"/>
                  </a:cubicBezTo>
                  <a:cubicBezTo>
                    <a:pt x="196773" y="251939"/>
                    <a:pt x="196773" y="297289"/>
                    <a:pt x="188070" y="342638"/>
                  </a:cubicBezTo>
                  <a:cubicBezTo>
                    <a:pt x="191277" y="347218"/>
                    <a:pt x="190819" y="351799"/>
                    <a:pt x="189902" y="356838"/>
                  </a:cubicBezTo>
                  <a:cubicBezTo>
                    <a:pt x="167915" y="475020"/>
                    <a:pt x="110656" y="573048"/>
                    <a:pt x="18125" y="650004"/>
                  </a:cubicBezTo>
                  <a:cubicBezTo>
                    <a:pt x="14461" y="653210"/>
                    <a:pt x="10338" y="657333"/>
                    <a:pt x="3925" y="6559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/>
            <p:cNvSpPr/>
            <p:nvPr/>
          </p:nvSpPr>
          <p:spPr>
            <a:xfrm>
              <a:off x="9162955" y="4800288"/>
              <a:ext cx="45807" cy="4581"/>
            </a:xfrm>
            <a:custGeom>
              <a:avLst/>
              <a:gdLst>
                <a:gd name="connsiteX0" fmla="*/ 45807 w 45807"/>
                <a:gd name="connsiteY0" fmla="*/ 458 h 0"/>
                <a:gd name="connsiteX1" fmla="*/ 0 w 45807"/>
                <a:gd name="connsiteY1" fmla="*/ 0 h 0"/>
                <a:gd name="connsiteX2" fmla="*/ 45807 w 45807"/>
                <a:gd name="connsiteY2" fmla="*/ 4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07">
                  <a:moveTo>
                    <a:pt x="45807" y="458"/>
                  </a:moveTo>
                  <a:cubicBezTo>
                    <a:pt x="30691" y="4123"/>
                    <a:pt x="15116" y="4581"/>
                    <a:pt x="0" y="0"/>
                  </a:cubicBezTo>
                  <a:cubicBezTo>
                    <a:pt x="15116" y="458"/>
                    <a:pt x="30691" y="458"/>
                    <a:pt x="45807" y="458"/>
                  </a:cubicBezTo>
                  <a:close/>
                </a:path>
              </a:pathLst>
            </a:custGeom>
            <a:solidFill>
              <a:srgbClr val="C1531C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-3146" y="4066485"/>
            <a:ext cx="12196901" cy="2778472"/>
            <a:chOff x="-3146" y="3803889"/>
            <a:chExt cx="12196901" cy="3041068"/>
          </a:xfrm>
        </p:grpSpPr>
        <p:grpSp>
          <p:nvGrpSpPr>
            <p:cNvPr id="351" name="Graphic 349"/>
            <p:cNvGrpSpPr/>
            <p:nvPr/>
          </p:nvGrpSpPr>
          <p:grpSpPr>
            <a:xfrm>
              <a:off x="802" y="3803889"/>
              <a:ext cx="12192953" cy="3041068"/>
              <a:chOff x="-953" y="1514475"/>
              <a:chExt cx="12192953" cy="3829050"/>
            </a:xfrm>
          </p:grpSpPr>
          <p:sp>
            <p:nvSpPr>
              <p:cNvPr id="129" name="Freeform: Shape 128"/>
              <p:cNvSpPr/>
              <p:nvPr/>
            </p:nvSpPr>
            <p:spPr>
              <a:xfrm>
                <a:off x="0" y="4151037"/>
                <a:ext cx="4867275" cy="904875"/>
              </a:xfrm>
              <a:custGeom>
                <a:avLst/>
                <a:gdLst>
                  <a:gd name="connsiteX0" fmla="*/ 3367088 w 4867275"/>
                  <a:gd name="connsiteY0" fmla="*/ 86082 h 904875"/>
                  <a:gd name="connsiteX1" fmla="*/ 2744153 w 4867275"/>
                  <a:gd name="connsiteY1" fmla="*/ 68937 h 904875"/>
                  <a:gd name="connsiteX2" fmla="*/ 2684145 w 4867275"/>
                  <a:gd name="connsiteY2" fmla="*/ 80367 h 904875"/>
                  <a:gd name="connsiteX3" fmla="*/ 4870133 w 4867275"/>
                  <a:gd name="connsiteY3" fmla="*/ 529947 h 904875"/>
                  <a:gd name="connsiteX4" fmla="*/ 4868228 w 4867275"/>
                  <a:gd name="connsiteY4" fmla="*/ 542330 h 904875"/>
                  <a:gd name="connsiteX5" fmla="*/ 4690110 w 4867275"/>
                  <a:gd name="connsiteY5" fmla="*/ 508992 h 904875"/>
                  <a:gd name="connsiteX6" fmla="*/ 3483293 w 4867275"/>
                  <a:gd name="connsiteY6" fmla="*/ 348020 h 904875"/>
                  <a:gd name="connsiteX7" fmla="*/ 2422208 w 4867275"/>
                  <a:gd name="connsiteY7" fmla="*/ 342305 h 904875"/>
                  <a:gd name="connsiteX8" fmla="*/ 31433 w 4867275"/>
                  <a:gd name="connsiteY8" fmla="*/ 902374 h 904875"/>
                  <a:gd name="connsiteX9" fmla="*/ 0 w 4867275"/>
                  <a:gd name="connsiteY9" fmla="*/ 911899 h 904875"/>
                  <a:gd name="connsiteX10" fmla="*/ 0 w 4867275"/>
                  <a:gd name="connsiteY10" fmla="*/ 321349 h 904875"/>
                  <a:gd name="connsiteX11" fmla="*/ 27623 w 4867275"/>
                  <a:gd name="connsiteY11" fmla="*/ 316587 h 904875"/>
                  <a:gd name="connsiteX12" fmla="*/ 1003935 w 4867275"/>
                  <a:gd name="connsiteY12" fmla="*/ 71795 h 904875"/>
                  <a:gd name="connsiteX13" fmla="*/ 2651760 w 4867275"/>
                  <a:gd name="connsiteY13" fmla="*/ 5120 h 904875"/>
                  <a:gd name="connsiteX14" fmla="*/ 3345180 w 4867275"/>
                  <a:gd name="connsiteY14" fmla="*/ 81320 h 904875"/>
                  <a:gd name="connsiteX15" fmla="*/ 3367088 w 4867275"/>
                  <a:gd name="connsiteY15" fmla="*/ 86082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67275" h="904875">
                    <a:moveTo>
                      <a:pt x="3367088" y="86082"/>
                    </a:moveTo>
                    <a:cubicBezTo>
                      <a:pt x="3159443" y="75605"/>
                      <a:pt x="2951798" y="66080"/>
                      <a:pt x="2744153" y="68937"/>
                    </a:cubicBezTo>
                    <a:cubicBezTo>
                      <a:pt x="2726055" y="68937"/>
                      <a:pt x="2707005" y="64174"/>
                      <a:pt x="2684145" y="80367"/>
                    </a:cubicBezTo>
                    <a:cubicBezTo>
                      <a:pt x="3433763" y="147042"/>
                      <a:pt x="4161473" y="293727"/>
                      <a:pt x="4870133" y="529947"/>
                    </a:cubicBezTo>
                    <a:cubicBezTo>
                      <a:pt x="4869180" y="533757"/>
                      <a:pt x="4868228" y="538520"/>
                      <a:pt x="4868228" y="542330"/>
                    </a:cubicBezTo>
                    <a:cubicBezTo>
                      <a:pt x="4809173" y="530899"/>
                      <a:pt x="4749165" y="520422"/>
                      <a:pt x="4690110" y="508992"/>
                    </a:cubicBezTo>
                    <a:cubicBezTo>
                      <a:pt x="4291013" y="429934"/>
                      <a:pt x="3889058" y="376595"/>
                      <a:pt x="3483293" y="348020"/>
                    </a:cubicBezTo>
                    <a:cubicBezTo>
                      <a:pt x="3129915" y="324207"/>
                      <a:pt x="2775585" y="320397"/>
                      <a:pt x="2422208" y="342305"/>
                    </a:cubicBezTo>
                    <a:cubicBezTo>
                      <a:pt x="1593533" y="393739"/>
                      <a:pt x="793433" y="567095"/>
                      <a:pt x="31433" y="902374"/>
                    </a:cubicBezTo>
                    <a:cubicBezTo>
                      <a:pt x="21908" y="907137"/>
                      <a:pt x="10478" y="909042"/>
                      <a:pt x="0" y="911899"/>
                    </a:cubicBezTo>
                    <a:cubicBezTo>
                      <a:pt x="0" y="714732"/>
                      <a:pt x="0" y="518517"/>
                      <a:pt x="0" y="321349"/>
                    </a:cubicBezTo>
                    <a:cubicBezTo>
                      <a:pt x="9525" y="319445"/>
                      <a:pt x="19050" y="319445"/>
                      <a:pt x="27623" y="316587"/>
                    </a:cubicBezTo>
                    <a:cubicBezTo>
                      <a:pt x="345758" y="206097"/>
                      <a:pt x="671513" y="127992"/>
                      <a:pt x="1003935" y="71795"/>
                    </a:cubicBezTo>
                    <a:cubicBezTo>
                      <a:pt x="1211580" y="36552"/>
                      <a:pt x="2363153" y="-16788"/>
                      <a:pt x="2651760" y="5120"/>
                    </a:cubicBezTo>
                    <a:cubicBezTo>
                      <a:pt x="2884170" y="23217"/>
                      <a:pt x="3114675" y="49887"/>
                      <a:pt x="3345180" y="81320"/>
                    </a:cubicBezTo>
                    <a:cubicBezTo>
                      <a:pt x="3352800" y="82272"/>
                      <a:pt x="3359468" y="84177"/>
                      <a:pt x="3367088" y="8608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7269480" y="3256597"/>
                <a:ext cx="4914900" cy="1352550"/>
              </a:xfrm>
              <a:custGeom>
                <a:avLst/>
                <a:gdLst>
                  <a:gd name="connsiteX0" fmla="*/ 4913947 w 4914900"/>
                  <a:gd name="connsiteY0" fmla="*/ 0 h 1352550"/>
                  <a:gd name="connsiteX1" fmla="*/ 4640580 w 4914900"/>
                  <a:gd name="connsiteY1" fmla="*/ 204788 h 1352550"/>
                  <a:gd name="connsiteX2" fmla="*/ 4413885 w 4914900"/>
                  <a:gd name="connsiteY2" fmla="*/ 350520 h 1352550"/>
                  <a:gd name="connsiteX3" fmla="*/ 3948112 w 4914900"/>
                  <a:gd name="connsiteY3" fmla="*/ 570548 h 1352550"/>
                  <a:gd name="connsiteX4" fmla="*/ 3041333 w 4914900"/>
                  <a:gd name="connsiteY4" fmla="*/ 811530 h 1352550"/>
                  <a:gd name="connsiteX5" fmla="*/ 2436495 w 4914900"/>
                  <a:gd name="connsiteY5" fmla="*/ 864870 h 1352550"/>
                  <a:gd name="connsiteX6" fmla="*/ 1454468 w 4914900"/>
                  <a:gd name="connsiteY6" fmla="*/ 805815 h 1352550"/>
                  <a:gd name="connsiteX7" fmla="*/ 44768 w 4914900"/>
                  <a:gd name="connsiteY7" fmla="*/ 455295 h 1352550"/>
                  <a:gd name="connsiteX8" fmla="*/ 0 w 4914900"/>
                  <a:gd name="connsiteY8" fmla="*/ 450533 h 1352550"/>
                  <a:gd name="connsiteX9" fmla="*/ 10477 w 4914900"/>
                  <a:gd name="connsiteY9" fmla="*/ 459105 h 1352550"/>
                  <a:gd name="connsiteX10" fmla="*/ 549593 w 4914900"/>
                  <a:gd name="connsiteY10" fmla="*/ 739140 h 1352550"/>
                  <a:gd name="connsiteX11" fmla="*/ 1250632 w 4914900"/>
                  <a:gd name="connsiteY11" fmla="*/ 1040130 h 1352550"/>
                  <a:gd name="connsiteX12" fmla="*/ 1898332 w 4914900"/>
                  <a:gd name="connsiteY12" fmla="*/ 1231583 h 1352550"/>
                  <a:gd name="connsiteX13" fmla="*/ 2636520 w 4914900"/>
                  <a:gd name="connsiteY13" fmla="*/ 1341120 h 1352550"/>
                  <a:gd name="connsiteX14" fmla="*/ 3229928 w 4914900"/>
                  <a:gd name="connsiteY14" fmla="*/ 1342073 h 1352550"/>
                  <a:gd name="connsiteX15" fmla="*/ 3962400 w 4914900"/>
                  <a:gd name="connsiteY15" fmla="*/ 1213485 h 1352550"/>
                  <a:gd name="connsiteX16" fmla="*/ 4923472 w 4914900"/>
                  <a:gd name="connsiteY16" fmla="*/ 731520 h 1352550"/>
                  <a:gd name="connsiteX17" fmla="*/ 4913947 w 4914900"/>
                  <a:gd name="connsiteY17" fmla="*/ 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14900" h="1352550">
                    <a:moveTo>
                      <a:pt x="4913947" y="0"/>
                    </a:moveTo>
                    <a:cubicBezTo>
                      <a:pt x="4825366" y="71438"/>
                      <a:pt x="4734878" y="141923"/>
                      <a:pt x="4640580" y="204788"/>
                    </a:cubicBezTo>
                    <a:cubicBezTo>
                      <a:pt x="4565333" y="254318"/>
                      <a:pt x="4491991" y="307658"/>
                      <a:pt x="4413885" y="350520"/>
                    </a:cubicBezTo>
                    <a:cubicBezTo>
                      <a:pt x="4292918" y="416243"/>
                      <a:pt x="3958590" y="566738"/>
                      <a:pt x="3948112" y="570548"/>
                    </a:cubicBezTo>
                    <a:cubicBezTo>
                      <a:pt x="3655695" y="686753"/>
                      <a:pt x="3352800" y="764858"/>
                      <a:pt x="3041333" y="811530"/>
                    </a:cubicBezTo>
                    <a:cubicBezTo>
                      <a:pt x="2856547" y="840105"/>
                      <a:pt x="2451735" y="864870"/>
                      <a:pt x="2436495" y="864870"/>
                    </a:cubicBezTo>
                    <a:cubicBezTo>
                      <a:pt x="2106930" y="872490"/>
                      <a:pt x="1780222" y="852488"/>
                      <a:pt x="1454468" y="805815"/>
                    </a:cubicBezTo>
                    <a:cubicBezTo>
                      <a:pt x="972502" y="737235"/>
                      <a:pt x="502920" y="621030"/>
                      <a:pt x="44768" y="455295"/>
                    </a:cubicBezTo>
                    <a:cubicBezTo>
                      <a:pt x="31432" y="450533"/>
                      <a:pt x="18097" y="438150"/>
                      <a:pt x="0" y="450533"/>
                    </a:cubicBezTo>
                    <a:cubicBezTo>
                      <a:pt x="3810" y="453390"/>
                      <a:pt x="7620" y="457200"/>
                      <a:pt x="10477" y="459105"/>
                    </a:cubicBezTo>
                    <a:cubicBezTo>
                      <a:pt x="192405" y="547688"/>
                      <a:pt x="367665" y="649605"/>
                      <a:pt x="549593" y="739140"/>
                    </a:cubicBezTo>
                    <a:cubicBezTo>
                      <a:pt x="778193" y="852488"/>
                      <a:pt x="1011555" y="952500"/>
                      <a:pt x="1250632" y="1040130"/>
                    </a:cubicBezTo>
                    <a:cubicBezTo>
                      <a:pt x="1462088" y="1118235"/>
                      <a:pt x="1679257" y="1180148"/>
                      <a:pt x="1898332" y="1231583"/>
                    </a:cubicBezTo>
                    <a:cubicBezTo>
                      <a:pt x="2109788" y="1281113"/>
                      <a:pt x="2629853" y="1341120"/>
                      <a:pt x="2636520" y="1341120"/>
                    </a:cubicBezTo>
                    <a:cubicBezTo>
                      <a:pt x="2833687" y="1360170"/>
                      <a:pt x="3031808" y="1356360"/>
                      <a:pt x="3229928" y="1342073"/>
                    </a:cubicBezTo>
                    <a:cubicBezTo>
                      <a:pt x="3478530" y="1324928"/>
                      <a:pt x="3723322" y="1283970"/>
                      <a:pt x="3962400" y="1213485"/>
                    </a:cubicBezTo>
                    <a:cubicBezTo>
                      <a:pt x="4297680" y="1122998"/>
                      <a:pt x="4923472" y="756285"/>
                      <a:pt x="4923472" y="731520"/>
                    </a:cubicBezTo>
                    <a:cubicBezTo>
                      <a:pt x="4922520" y="500063"/>
                      <a:pt x="4928235" y="12383"/>
                      <a:pt x="4913947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/>
              <p:cNvSpPr/>
              <p:nvPr/>
            </p:nvSpPr>
            <p:spPr>
              <a:xfrm>
                <a:off x="0" y="1514475"/>
                <a:ext cx="12192000" cy="3829050"/>
              </a:xfrm>
              <a:custGeom>
                <a:avLst/>
                <a:gdLst>
                  <a:gd name="connsiteX0" fmla="*/ 12189142 w 12192000"/>
                  <a:gd name="connsiteY0" fmla="*/ 2646998 h 3829050"/>
                  <a:gd name="connsiteX1" fmla="*/ 12141517 w 12192000"/>
                  <a:gd name="connsiteY1" fmla="*/ 2670810 h 3829050"/>
                  <a:gd name="connsiteX2" fmla="*/ 11187112 w 12192000"/>
                  <a:gd name="connsiteY2" fmla="*/ 3076575 h 3829050"/>
                  <a:gd name="connsiteX3" fmla="*/ 10240327 w 12192000"/>
                  <a:gd name="connsiteY3" fmla="*/ 3248978 h 3829050"/>
                  <a:gd name="connsiteX4" fmla="*/ 9317355 w 12192000"/>
                  <a:gd name="connsiteY4" fmla="*/ 3191828 h 3829050"/>
                  <a:gd name="connsiteX5" fmla="*/ 8830627 w 12192000"/>
                  <a:gd name="connsiteY5" fmla="*/ 3085148 h 3829050"/>
                  <a:gd name="connsiteX6" fmla="*/ 8441055 w 12192000"/>
                  <a:gd name="connsiteY6" fmla="*/ 2957513 h 3829050"/>
                  <a:gd name="connsiteX7" fmla="*/ 7615238 w 12192000"/>
                  <a:gd name="connsiteY7" fmla="*/ 2605088 h 3829050"/>
                  <a:gd name="connsiteX8" fmla="*/ 5779770 w 12192000"/>
                  <a:gd name="connsiteY8" fmla="*/ 1497330 h 3829050"/>
                  <a:gd name="connsiteX9" fmla="*/ 3469005 w 12192000"/>
                  <a:gd name="connsiteY9" fmla="*/ 353378 h 3829050"/>
                  <a:gd name="connsiteX10" fmla="*/ 2181225 w 12192000"/>
                  <a:gd name="connsiteY10" fmla="*/ 64770 h 3829050"/>
                  <a:gd name="connsiteX11" fmla="*/ 1381125 w 12192000"/>
                  <a:gd name="connsiteY11" fmla="*/ 0 h 3829050"/>
                  <a:gd name="connsiteX12" fmla="*/ 466725 w 12192000"/>
                  <a:gd name="connsiteY12" fmla="*/ 26670 h 3829050"/>
                  <a:gd name="connsiteX13" fmla="*/ 0 w 12192000"/>
                  <a:gd name="connsiteY13" fmla="*/ 83820 h 3829050"/>
                  <a:gd name="connsiteX14" fmla="*/ 0 w 12192000"/>
                  <a:gd name="connsiteY14" fmla="*/ 2274570 h 3829050"/>
                  <a:gd name="connsiteX15" fmla="*/ 647700 w 12192000"/>
                  <a:gd name="connsiteY15" fmla="*/ 2130743 h 3829050"/>
                  <a:gd name="connsiteX16" fmla="*/ 647700 w 12192000"/>
                  <a:gd name="connsiteY16" fmla="*/ 2130743 h 3829050"/>
                  <a:gd name="connsiteX17" fmla="*/ 1829753 w 12192000"/>
                  <a:gd name="connsiteY17" fmla="*/ 2048828 h 3829050"/>
                  <a:gd name="connsiteX18" fmla="*/ 3505200 w 12192000"/>
                  <a:gd name="connsiteY18" fmla="*/ 2263140 h 3829050"/>
                  <a:gd name="connsiteX19" fmla="*/ 3523298 w 12192000"/>
                  <a:gd name="connsiteY19" fmla="*/ 2266950 h 3829050"/>
                  <a:gd name="connsiteX20" fmla="*/ 3525203 w 12192000"/>
                  <a:gd name="connsiteY20" fmla="*/ 2273618 h 3829050"/>
                  <a:gd name="connsiteX21" fmla="*/ 3963353 w 12192000"/>
                  <a:gd name="connsiteY21" fmla="*/ 2388870 h 3829050"/>
                  <a:gd name="connsiteX22" fmla="*/ 5601653 w 12192000"/>
                  <a:gd name="connsiteY22" fmla="*/ 3054668 h 3829050"/>
                  <a:gd name="connsiteX23" fmla="*/ 6131243 w 12192000"/>
                  <a:gd name="connsiteY23" fmla="*/ 3321368 h 3829050"/>
                  <a:gd name="connsiteX24" fmla="*/ 6838950 w 12192000"/>
                  <a:gd name="connsiteY24" fmla="*/ 3539490 h 3829050"/>
                  <a:gd name="connsiteX25" fmla="*/ 6838950 w 12192000"/>
                  <a:gd name="connsiteY25" fmla="*/ 3539490 h 3829050"/>
                  <a:gd name="connsiteX26" fmla="*/ 7459028 w 12192000"/>
                  <a:gd name="connsiteY26" fmla="*/ 3684270 h 3829050"/>
                  <a:gd name="connsiteX27" fmla="*/ 8358188 w 12192000"/>
                  <a:gd name="connsiteY27" fmla="*/ 3806190 h 3829050"/>
                  <a:gd name="connsiteX28" fmla="*/ 9299257 w 12192000"/>
                  <a:gd name="connsiteY28" fmla="*/ 3832860 h 3829050"/>
                  <a:gd name="connsiteX29" fmla="*/ 11129962 w 12192000"/>
                  <a:gd name="connsiteY29" fmla="*/ 3469005 h 3829050"/>
                  <a:gd name="connsiteX30" fmla="*/ 11737658 w 12192000"/>
                  <a:gd name="connsiteY30" fmla="*/ 3139440 h 3829050"/>
                  <a:gd name="connsiteX31" fmla="*/ 12151042 w 12192000"/>
                  <a:gd name="connsiteY31" fmla="*/ 2790825 h 3829050"/>
                  <a:gd name="connsiteX32" fmla="*/ 12189142 w 12192000"/>
                  <a:gd name="connsiteY32" fmla="*/ 2646998 h 382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192000" h="3829050">
                    <a:moveTo>
                      <a:pt x="12189142" y="2646998"/>
                    </a:moveTo>
                    <a:cubicBezTo>
                      <a:pt x="12171998" y="2655570"/>
                      <a:pt x="12155805" y="2663190"/>
                      <a:pt x="12141517" y="2670810"/>
                    </a:cubicBezTo>
                    <a:cubicBezTo>
                      <a:pt x="11835765" y="2834640"/>
                      <a:pt x="11519535" y="2975610"/>
                      <a:pt x="11187112" y="3076575"/>
                    </a:cubicBezTo>
                    <a:cubicBezTo>
                      <a:pt x="10877550" y="3170873"/>
                      <a:pt x="10562273" y="3228023"/>
                      <a:pt x="10240327" y="3248978"/>
                    </a:cubicBezTo>
                    <a:cubicBezTo>
                      <a:pt x="10189845" y="3250883"/>
                      <a:pt x="9434512" y="3210878"/>
                      <a:pt x="9317355" y="3191828"/>
                    </a:cubicBezTo>
                    <a:cubicBezTo>
                      <a:pt x="9153525" y="3165158"/>
                      <a:pt x="8992552" y="3122295"/>
                      <a:pt x="8830627" y="3085148"/>
                    </a:cubicBezTo>
                    <a:cubicBezTo>
                      <a:pt x="8827770" y="3084195"/>
                      <a:pt x="8547735" y="2997518"/>
                      <a:pt x="8441055" y="2957513"/>
                    </a:cubicBezTo>
                    <a:cubicBezTo>
                      <a:pt x="8285798" y="2900363"/>
                      <a:pt x="7646670" y="2621280"/>
                      <a:pt x="7615238" y="2605088"/>
                    </a:cubicBezTo>
                    <a:cubicBezTo>
                      <a:pt x="6972300" y="2286953"/>
                      <a:pt x="6367463" y="1905000"/>
                      <a:pt x="5779770" y="1497330"/>
                    </a:cubicBezTo>
                    <a:cubicBezTo>
                      <a:pt x="5065395" y="1002030"/>
                      <a:pt x="4297680" y="615315"/>
                      <a:pt x="3469005" y="353378"/>
                    </a:cubicBezTo>
                    <a:cubicBezTo>
                      <a:pt x="3279458" y="293370"/>
                      <a:pt x="2514600" y="93345"/>
                      <a:pt x="2181225" y="64770"/>
                    </a:cubicBezTo>
                    <a:cubicBezTo>
                      <a:pt x="2171700" y="63818"/>
                      <a:pt x="1553528" y="0"/>
                      <a:pt x="1381125" y="0"/>
                    </a:cubicBezTo>
                    <a:cubicBezTo>
                      <a:pt x="1359218" y="0"/>
                      <a:pt x="576263" y="8573"/>
                      <a:pt x="466725" y="26670"/>
                    </a:cubicBezTo>
                    <a:cubicBezTo>
                      <a:pt x="309563" y="36195"/>
                      <a:pt x="154305" y="55245"/>
                      <a:pt x="0" y="83820"/>
                    </a:cubicBezTo>
                    <a:cubicBezTo>
                      <a:pt x="0" y="814388"/>
                      <a:pt x="0" y="1544003"/>
                      <a:pt x="0" y="2274570"/>
                    </a:cubicBezTo>
                    <a:cubicBezTo>
                      <a:pt x="212408" y="2212658"/>
                      <a:pt x="430530" y="2172653"/>
                      <a:pt x="647700" y="2130743"/>
                    </a:cubicBezTo>
                    <a:cubicBezTo>
                      <a:pt x="647700" y="2130743"/>
                      <a:pt x="647700" y="2130743"/>
                      <a:pt x="647700" y="2130743"/>
                    </a:cubicBezTo>
                    <a:cubicBezTo>
                      <a:pt x="748665" y="2117408"/>
                      <a:pt x="1756410" y="2044065"/>
                      <a:pt x="1829753" y="2048828"/>
                    </a:cubicBezTo>
                    <a:cubicBezTo>
                      <a:pt x="2273618" y="2045970"/>
                      <a:pt x="2845118" y="2131695"/>
                      <a:pt x="3505200" y="2263140"/>
                    </a:cubicBezTo>
                    <a:cubicBezTo>
                      <a:pt x="3510915" y="2264093"/>
                      <a:pt x="3517583" y="2265998"/>
                      <a:pt x="3523298" y="2266950"/>
                    </a:cubicBezTo>
                    <a:cubicBezTo>
                      <a:pt x="3524250" y="2268855"/>
                      <a:pt x="3524250" y="2271713"/>
                      <a:pt x="3525203" y="2273618"/>
                    </a:cubicBezTo>
                    <a:cubicBezTo>
                      <a:pt x="3671888" y="2308860"/>
                      <a:pt x="3818573" y="2345055"/>
                      <a:pt x="3963353" y="2388870"/>
                    </a:cubicBezTo>
                    <a:cubicBezTo>
                      <a:pt x="4530090" y="2559368"/>
                      <a:pt x="5077778" y="2778443"/>
                      <a:pt x="5601653" y="3054668"/>
                    </a:cubicBezTo>
                    <a:cubicBezTo>
                      <a:pt x="5703570" y="3108960"/>
                      <a:pt x="6059805" y="3296603"/>
                      <a:pt x="6131243" y="3321368"/>
                    </a:cubicBezTo>
                    <a:cubicBezTo>
                      <a:pt x="6364605" y="3403283"/>
                      <a:pt x="6598920" y="3481388"/>
                      <a:pt x="6838950" y="3539490"/>
                    </a:cubicBezTo>
                    <a:lnTo>
                      <a:pt x="6838950" y="3539490"/>
                    </a:lnTo>
                    <a:cubicBezTo>
                      <a:pt x="7042785" y="3599498"/>
                      <a:pt x="7250430" y="3644265"/>
                      <a:pt x="7459028" y="3684270"/>
                    </a:cubicBezTo>
                    <a:cubicBezTo>
                      <a:pt x="7756208" y="3741420"/>
                      <a:pt x="8056245" y="3780473"/>
                      <a:pt x="8358188" y="3806190"/>
                    </a:cubicBezTo>
                    <a:cubicBezTo>
                      <a:pt x="8528685" y="3820478"/>
                      <a:pt x="9156382" y="3832860"/>
                      <a:pt x="9299257" y="3832860"/>
                    </a:cubicBezTo>
                    <a:cubicBezTo>
                      <a:pt x="9731693" y="3832860"/>
                      <a:pt x="10402252" y="3750945"/>
                      <a:pt x="11129962" y="3469005"/>
                    </a:cubicBezTo>
                    <a:cubicBezTo>
                      <a:pt x="11346180" y="3385185"/>
                      <a:pt x="11549062" y="3276600"/>
                      <a:pt x="11737658" y="3139440"/>
                    </a:cubicBezTo>
                    <a:cubicBezTo>
                      <a:pt x="11884342" y="3032760"/>
                      <a:pt x="12031980" y="2929890"/>
                      <a:pt x="12151042" y="2790825"/>
                    </a:cubicBezTo>
                    <a:cubicBezTo>
                      <a:pt x="12185333" y="2749868"/>
                      <a:pt x="12198667" y="2704148"/>
                      <a:pt x="12189142" y="264699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-953" y="3549998"/>
                <a:ext cx="5915025" cy="1371600"/>
              </a:xfrm>
              <a:custGeom>
                <a:avLst/>
                <a:gdLst>
                  <a:gd name="connsiteX0" fmla="*/ 5905500 w 5915025"/>
                  <a:gd name="connsiteY0" fmla="*/ 1174801 h 1371600"/>
                  <a:gd name="connsiteX1" fmla="*/ 5602605 w 5915025"/>
                  <a:gd name="connsiteY1" fmla="*/ 1006209 h 1371600"/>
                  <a:gd name="connsiteX2" fmla="*/ 3964305 w 5915025"/>
                  <a:gd name="connsiteY2" fmla="*/ 340411 h 1371600"/>
                  <a:gd name="connsiteX3" fmla="*/ 3505200 w 5915025"/>
                  <a:gd name="connsiteY3" fmla="*/ 214681 h 1371600"/>
                  <a:gd name="connsiteX4" fmla="*/ 3086100 w 5915025"/>
                  <a:gd name="connsiteY4" fmla="*/ 128956 h 1371600"/>
                  <a:gd name="connsiteX5" fmla="*/ 1829753 w 5915025"/>
                  <a:gd name="connsiteY5" fmla="*/ 369 h 1371600"/>
                  <a:gd name="connsiteX6" fmla="*/ 951548 w 5915025"/>
                  <a:gd name="connsiteY6" fmla="*/ 44183 h 1371600"/>
                  <a:gd name="connsiteX7" fmla="*/ 647700 w 5915025"/>
                  <a:gd name="connsiteY7" fmla="*/ 82283 h 1371600"/>
                  <a:gd name="connsiteX8" fmla="*/ 0 w 5915025"/>
                  <a:gd name="connsiteY8" fmla="*/ 226111 h 1371600"/>
                  <a:gd name="connsiteX9" fmla="*/ 0 w 5915025"/>
                  <a:gd name="connsiteY9" fmla="*/ 921436 h 1371600"/>
                  <a:gd name="connsiteX10" fmla="*/ 27623 w 5915025"/>
                  <a:gd name="connsiteY10" fmla="*/ 916673 h 1371600"/>
                  <a:gd name="connsiteX11" fmla="*/ 1003935 w 5915025"/>
                  <a:gd name="connsiteY11" fmla="*/ 671881 h 1371600"/>
                  <a:gd name="connsiteX12" fmla="*/ 2651760 w 5915025"/>
                  <a:gd name="connsiteY12" fmla="*/ 605206 h 1371600"/>
                  <a:gd name="connsiteX13" fmla="*/ 3636645 w 5915025"/>
                  <a:gd name="connsiteY13" fmla="*/ 733794 h 1371600"/>
                  <a:gd name="connsiteX14" fmla="*/ 5668328 w 5915025"/>
                  <a:gd name="connsiteY14" fmla="*/ 1356729 h 1371600"/>
                  <a:gd name="connsiteX15" fmla="*/ 5753100 w 5915025"/>
                  <a:gd name="connsiteY15" fmla="*/ 1371969 h 1371600"/>
                  <a:gd name="connsiteX16" fmla="*/ 4879658 w 5915025"/>
                  <a:gd name="connsiteY16" fmla="*/ 926198 h 1371600"/>
                  <a:gd name="connsiteX17" fmla="*/ 3968115 w 5915025"/>
                  <a:gd name="connsiteY17" fmla="*/ 569963 h 1371600"/>
                  <a:gd name="connsiteX18" fmla="*/ 5295900 w 5915025"/>
                  <a:gd name="connsiteY18" fmla="*/ 950011 h 1371600"/>
                  <a:gd name="connsiteX19" fmla="*/ 5700713 w 5915025"/>
                  <a:gd name="connsiteY19" fmla="*/ 1102411 h 1371600"/>
                  <a:gd name="connsiteX20" fmla="*/ 5920740 w 5915025"/>
                  <a:gd name="connsiteY20" fmla="*/ 1190041 h 1371600"/>
                  <a:gd name="connsiteX21" fmla="*/ 5905500 w 5915025"/>
                  <a:gd name="connsiteY21" fmla="*/ 1174801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915025" h="1371600">
                    <a:moveTo>
                      <a:pt x="5905500" y="1174801"/>
                    </a:moveTo>
                    <a:cubicBezTo>
                      <a:pt x="5804535" y="1117651"/>
                      <a:pt x="5704523" y="1059548"/>
                      <a:pt x="5602605" y="1006209"/>
                    </a:cubicBezTo>
                    <a:cubicBezTo>
                      <a:pt x="5078730" y="729984"/>
                      <a:pt x="4531043" y="511861"/>
                      <a:pt x="3964305" y="340411"/>
                    </a:cubicBezTo>
                    <a:cubicBezTo>
                      <a:pt x="3819525" y="296596"/>
                      <a:pt x="3510915" y="215633"/>
                      <a:pt x="3505200" y="214681"/>
                    </a:cubicBezTo>
                    <a:cubicBezTo>
                      <a:pt x="3494723" y="214681"/>
                      <a:pt x="3216593" y="154674"/>
                      <a:pt x="3086100" y="128956"/>
                    </a:cubicBezTo>
                    <a:cubicBezTo>
                      <a:pt x="2921318" y="96571"/>
                      <a:pt x="2266950" y="18466"/>
                      <a:pt x="1829753" y="369"/>
                    </a:cubicBezTo>
                    <a:cubicBezTo>
                      <a:pt x="1756410" y="-4394"/>
                      <a:pt x="1012508" y="38469"/>
                      <a:pt x="951548" y="44183"/>
                    </a:cubicBezTo>
                    <a:cubicBezTo>
                      <a:pt x="849630" y="53708"/>
                      <a:pt x="748665" y="69901"/>
                      <a:pt x="647700" y="82283"/>
                    </a:cubicBezTo>
                    <a:cubicBezTo>
                      <a:pt x="430530" y="124194"/>
                      <a:pt x="212408" y="164199"/>
                      <a:pt x="0" y="226111"/>
                    </a:cubicBezTo>
                    <a:cubicBezTo>
                      <a:pt x="0" y="457569"/>
                      <a:pt x="0" y="689979"/>
                      <a:pt x="0" y="921436"/>
                    </a:cubicBezTo>
                    <a:cubicBezTo>
                      <a:pt x="9525" y="919531"/>
                      <a:pt x="19050" y="919531"/>
                      <a:pt x="27623" y="916673"/>
                    </a:cubicBezTo>
                    <a:cubicBezTo>
                      <a:pt x="345758" y="806184"/>
                      <a:pt x="671513" y="728079"/>
                      <a:pt x="1003935" y="671881"/>
                    </a:cubicBezTo>
                    <a:cubicBezTo>
                      <a:pt x="1211580" y="636638"/>
                      <a:pt x="2363153" y="583298"/>
                      <a:pt x="2651760" y="605206"/>
                    </a:cubicBezTo>
                    <a:cubicBezTo>
                      <a:pt x="2884170" y="623304"/>
                      <a:pt x="3548063" y="715696"/>
                      <a:pt x="3636645" y="733794"/>
                    </a:cubicBezTo>
                    <a:cubicBezTo>
                      <a:pt x="4334828" y="871906"/>
                      <a:pt x="5013008" y="1078598"/>
                      <a:pt x="5668328" y="1356729"/>
                    </a:cubicBezTo>
                    <a:cubicBezTo>
                      <a:pt x="5720715" y="1378636"/>
                      <a:pt x="5720715" y="1378636"/>
                      <a:pt x="5753100" y="1371969"/>
                    </a:cubicBezTo>
                    <a:cubicBezTo>
                      <a:pt x="5472113" y="1197661"/>
                      <a:pt x="5177790" y="1058596"/>
                      <a:pt x="4879658" y="926198"/>
                    </a:cubicBezTo>
                    <a:cubicBezTo>
                      <a:pt x="4581525" y="793801"/>
                      <a:pt x="4275773" y="680454"/>
                      <a:pt x="3968115" y="569963"/>
                    </a:cubicBezTo>
                    <a:cubicBezTo>
                      <a:pt x="4411980" y="657594"/>
                      <a:pt x="5289233" y="941438"/>
                      <a:pt x="5295900" y="950011"/>
                    </a:cubicBezTo>
                    <a:cubicBezTo>
                      <a:pt x="5434013" y="990969"/>
                      <a:pt x="5566410" y="1050023"/>
                      <a:pt x="5700713" y="1102411"/>
                    </a:cubicBezTo>
                    <a:cubicBezTo>
                      <a:pt x="5744528" y="1119556"/>
                      <a:pt x="5894070" y="1192898"/>
                      <a:pt x="5920740" y="1190041"/>
                    </a:cubicBezTo>
                    <a:cubicBezTo>
                      <a:pt x="5916930" y="1185279"/>
                      <a:pt x="5912168" y="1178611"/>
                      <a:pt x="5905500" y="117480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63" name="Freeform: Shape 362"/>
            <p:cNvSpPr/>
            <p:nvPr/>
          </p:nvSpPr>
          <p:spPr>
            <a:xfrm>
              <a:off x="-3146" y="3925479"/>
              <a:ext cx="8373665" cy="2439302"/>
            </a:xfrm>
            <a:custGeom>
              <a:avLst/>
              <a:gdLst>
                <a:gd name="connsiteX0" fmla="*/ 1384936 w 8373665"/>
                <a:gd name="connsiteY0" fmla="*/ 0 h 2439302"/>
                <a:gd name="connsiteX1" fmla="*/ 2187243 w 8373665"/>
                <a:gd name="connsiteY1" fmla="*/ 54074 h 2439302"/>
                <a:gd name="connsiteX2" fmla="*/ 3478575 w 8373665"/>
                <a:gd name="connsiteY2" fmla="*/ 295021 h 2439302"/>
                <a:gd name="connsiteX3" fmla="*/ 5795715 w 8373665"/>
                <a:gd name="connsiteY3" fmla="*/ 1250062 h 2439302"/>
                <a:gd name="connsiteX4" fmla="*/ 7636247 w 8373665"/>
                <a:gd name="connsiteY4" fmla="*/ 2174885 h 2439302"/>
                <a:gd name="connsiteX5" fmla="*/ 8273705 w 8373665"/>
                <a:gd name="connsiteY5" fmla="*/ 2404910 h 2439302"/>
                <a:gd name="connsiteX6" fmla="*/ 8373665 w 8373665"/>
                <a:gd name="connsiteY6" fmla="*/ 2439302 h 2439302"/>
                <a:gd name="connsiteX7" fmla="*/ 8364039 w 8373665"/>
                <a:gd name="connsiteY7" fmla="*/ 2436304 h 2439302"/>
                <a:gd name="connsiteX8" fmla="*/ 7616993 w 8373665"/>
                <a:gd name="connsiteY8" fmla="*/ 2180936 h 2439302"/>
                <a:gd name="connsiteX9" fmla="*/ 5781525 w 8373665"/>
                <a:gd name="connsiteY9" fmla="*/ 1301144 h 2439302"/>
                <a:gd name="connsiteX10" fmla="*/ 3470760 w 8373665"/>
                <a:gd name="connsiteY10" fmla="*/ 392606 h 2439302"/>
                <a:gd name="connsiteX11" fmla="*/ 2182980 w 8373665"/>
                <a:gd name="connsiteY11" fmla="*/ 163391 h 2439302"/>
                <a:gd name="connsiteX12" fmla="*/ 1382880 w 8373665"/>
                <a:gd name="connsiteY12" fmla="*/ 111950 h 2439302"/>
                <a:gd name="connsiteX13" fmla="*/ 468480 w 8373665"/>
                <a:gd name="connsiteY13" fmla="*/ 133132 h 2439302"/>
                <a:gd name="connsiteX14" fmla="*/ 1755 w 8373665"/>
                <a:gd name="connsiteY14" fmla="*/ 178521 h 2439302"/>
                <a:gd name="connsiteX15" fmla="*/ 1755 w 8373665"/>
                <a:gd name="connsiteY15" fmla="*/ 1898588 h 2439302"/>
                <a:gd name="connsiteX16" fmla="*/ 0 w 8373665"/>
                <a:gd name="connsiteY16" fmla="*/ 1898948 h 2439302"/>
                <a:gd name="connsiteX17" fmla="*/ 0 w 8373665"/>
                <a:gd name="connsiteY17" fmla="*/ 69978 h 2439302"/>
                <a:gd name="connsiteX18" fmla="*/ 468013 w 8373665"/>
                <a:gd name="connsiteY18" fmla="*/ 22266 h 2439302"/>
                <a:gd name="connsiteX19" fmla="*/ 1384936 w 8373665"/>
                <a:gd name="connsiteY19" fmla="*/ 0 h 243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73665" h="2439302">
                  <a:moveTo>
                    <a:pt x="1384936" y="0"/>
                  </a:moveTo>
                  <a:cubicBezTo>
                    <a:pt x="1557814" y="0"/>
                    <a:pt x="2177692" y="53279"/>
                    <a:pt x="2187243" y="54074"/>
                  </a:cubicBezTo>
                  <a:cubicBezTo>
                    <a:pt x="2521538" y="77930"/>
                    <a:pt x="3288505" y="244923"/>
                    <a:pt x="3478575" y="295021"/>
                  </a:cubicBezTo>
                  <a:cubicBezTo>
                    <a:pt x="4309537" y="513702"/>
                    <a:pt x="5079369" y="836555"/>
                    <a:pt x="5795715" y="1250062"/>
                  </a:cubicBezTo>
                  <a:cubicBezTo>
                    <a:pt x="6385030" y="1590409"/>
                    <a:pt x="6991535" y="1909286"/>
                    <a:pt x="7636247" y="2174885"/>
                  </a:cubicBezTo>
                  <a:cubicBezTo>
                    <a:pt x="7659886" y="2185023"/>
                    <a:pt x="8026297" y="2318618"/>
                    <a:pt x="8273705" y="2404910"/>
                  </a:cubicBezTo>
                  <a:lnTo>
                    <a:pt x="8373665" y="2439302"/>
                  </a:lnTo>
                  <a:lnTo>
                    <a:pt x="8364039" y="2436304"/>
                  </a:lnTo>
                  <a:cubicBezTo>
                    <a:pt x="8137266" y="2363296"/>
                    <a:pt x="7644496" y="2192188"/>
                    <a:pt x="7616993" y="2180936"/>
                  </a:cubicBezTo>
                  <a:cubicBezTo>
                    <a:pt x="6974055" y="1928270"/>
                    <a:pt x="6369219" y="1624919"/>
                    <a:pt x="5781525" y="1301144"/>
                  </a:cubicBezTo>
                  <a:cubicBezTo>
                    <a:pt x="5067150" y="907772"/>
                    <a:pt x="4299435" y="600639"/>
                    <a:pt x="3470760" y="392606"/>
                  </a:cubicBezTo>
                  <a:cubicBezTo>
                    <a:pt x="3281213" y="344947"/>
                    <a:pt x="2516356" y="186086"/>
                    <a:pt x="2182980" y="163391"/>
                  </a:cubicBezTo>
                  <a:cubicBezTo>
                    <a:pt x="2173455" y="162635"/>
                    <a:pt x="1555283" y="111950"/>
                    <a:pt x="1382880" y="111950"/>
                  </a:cubicBezTo>
                  <a:cubicBezTo>
                    <a:pt x="1360973" y="111950"/>
                    <a:pt x="578019" y="118759"/>
                    <a:pt x="468480" y="133132"/>
                  </a:cubicBezTo>
                  <a:cubicBezTo>
                    <a:pt x="311318" y="140697"/>
                    <a:pt x="156060" y="155826"/>
                    <a:pt x="1755" y="178521"/>
                  </a:cubicBezTo>
                  <a:lnTo>
                    <a:pt x="1755" y="1898588"/>
                  </a:lnTo>
                  <a:lnTo>
                    <a:pt x="0" y="1898948"/>
                  </a:lnTo>
                  <a:cubicBezTo>
                    <a:pt x="0" y="1289027"/>
                    <a:pt x="0" y="679900"/>
                    <a:pt x="0" y="69978"/>
                  </a:cubicBezTo>
                  <a:cubicBezTo>
                    <a:pt x="154731" y="46122"/>
                    <a:pt x="310417" y="30218"/>
                    <a:pt x="468013" y="22266"/>
                  </a:cubicBezTo>
                  <a:cubicBezTo>
                    <a:pt x="577853" y="7157"/>
                    <a:pt x="1362968" y="0"/>
                    <a:pt x="13849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/>
            <p:cNvSpPr/>
            <p:nvPr/>
          </p:nvSpPr>
          <p:spPr>
            <a:xfrm>
              <a:off x="5400296" y="5939303"/>
              <a:ext cx="6785839" cy="798186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7" name="Oval 396"/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Chord 398"/>
          <p:cNvSpPr/>
          <p:nvPr/>
        </p:nvSpPr>
        <p:spPr>
          <a:xfrm>
            <a:off x="7393628" y="5763577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Chord 401"/>
          <p:cNvSpPr/>
          <p:nvPr/>
        </p:nvSpPr>
        <p:spPr>
          <a:xfrm>
            <a:off x="-1045273" y="4745071"/>
            <a:ext cx="2121738" cy="2121738"/>
          </a:xfrm>
          <a:prstGeom prst="chord">
            <a:avLst>
              <a:gd name="adj1" fmla="val 16143856"/>
              <a:gd name="adj2" fmla="val 547365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96724" y="4745071"/>
            <a:ext cx="962308" cy="96230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6852474" y="537932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5928058" y="585475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Chord 411"/>
          <p:cNvSpPr/>
          <p:nvPr/>
        </p:nvSpPr>
        <p:spPr>
          <a:xfrm rot="10800000">
            <a:off x="9259339" y="-1101711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2432698" y="1815596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2668257" y="844212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2348624" y="2503039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1357837" y="2406633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2454804" y="880520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9" name="Group 448"/>
          <p:cNvGrpSpPr/>
          <p:nvPr/>
        </p:nvGrpSpPr>
        <p:grpSpPr>
          <a:xfrm>
            <a:off x="203986" y="379917"/>
            <a:ext cx="4237028" cy="2047282"/>
            <a:chOff x="3897923" y="1031874"/>
            <a:chExt cx="4237028" cy="2047282"/>
          </a:xfrm>
        </p:grpSpPr>
        <p:grpSp>
          <p:nvGrpSpPr>
            <p:cNvPr id="315" name="Group 314"/>
            <p:cNvGrpSpPr/>
            <p:nvPr/>
          </p:nvGrpSpPr>
          <p:grpSpPr>
            <a:xfrm>
              <a:off x="5130243" y="1779420"/>
              <a:ext cx="979496" cy="1186636"/>
              <a:chOff x="5966554" y="1888017"/>
              <a:chExt cx="893221" cy="1082116"/>
            </a:xfrm>
          </p:grpSpPr>
          <p:sp>
            <p:nvSpPr>
              <p:cNvPr id="290" name="Graphic 12"/>
              <p:cNvSpPr/>
              <p:nvPr/>
            </p:nvSpPr>
            <p:spPr>
              <a:xfrm>
                <a:off x="5966554" y="1888017"/>
                <a:ext cx="573868" cy="326290"/>
              </a:xfrm>
              <a:custGeom>
                <a:avLst/>
                <a:gdLst>
                  <a:gd name="connsiteX0" fmla="*/ 11922847 w 11944350"/>
                  <a:gd name="connsiteY0" fmla="*/ 958396 h 6791325"/>
                  <a:gd name="connsiteX1" fmla="*/ 9884497 w 11944350"/>
                  <a:gd name="connsiteY1" fmla="*/ 6848 h 6791325"/>
                  <a:gd name="connsiteX2" fmla="*/ 6293573 w 11944350"/>
                  <a:gd name="connsiteY2" fmla="*/ 1401308 h 6791325"/>
                  <a:gd name="connsiteX3" fmla="*/ 1673948 w 11944350"/>
                  <a:gd name="connsiteY3" fmla="*/ 996496 h 6791325"/>
                  <a:gd name="connsiteX4" fmla="*/ 1488210 w 11944350"/>
                  <a:gd name="connsiteY4" fmla="*/ 2358571 h 6791325"/>
                  <a:gd name="connsiteX5" fmla="*/ 1841588 w 11944350"/>
                  <a:gd name="connsiteY5" fmla="*/ 3539671 h 6791325"/>
                  <a:gd name="connsiteX6" fmla="*/ 155663 w 11944350"/>
                  <a:gd name="connsiteY6" fmla="*/ 4530271 h 6791325"/>
                  <a:gd name="connsiteX7" fmla="*/ 1294853 w 11944350"/>
                  <a:gd name="connsiteY7" fmla="*/ 6156188 h 6791325"/>
                  <a:gd name="connsiteX8" fmla="*/ 1816823 w 11944350"/>
                  <a:gd name="connsiteY8" fmla="*/ 6426699 h 6791325"/>
                  <a:gd name="connsiteX9" fmla="*/ 2181630 w 11944350"/>
                  <a:gd name="connsiteY9" fmla="*/ 6753406 h 6791325"/>
                  <a:gd name="connsiteX10" fmla="*/ 2930295 w 11944350"/>
                  <a:gd name="connsiteY10" fmla="*/ 6784838 h 6791325"/>
                  <a:gd name="connsiteX11" fmla="*/ 2451188 w 11944350"/>
                  <a:gd name="connsiteY11" fmla="*/ 6126661 h 6791325"/>
                  <a:gd name="connsiteX12" fmla="*/ 2352128 w 11944350"/>
                  <a:gd name="connsiteY12" fmla="*/ 5419906 h 6791325"/>
                  <a:gd name="connsiteX13" fmla="*/ 3638003 w 11944350"/>
                  <a:gd name="connsiteY13" fmla="*/ 4676003 h 6791325"/>
                  <a:gd name="connsiteX14" fmla="*/ 3425595 w 11944350"/>
                  <a:gd name="connsiteY14" fmla="*/ 3607298 h 6791325"/>
                  <a:gd name="connsiteX15" fmla="*/ 5353456 w 11944350"/>
                  <a:gd name="connsiteY15" fmla="*/ 3782558 h 6791325"/>
                  <a:gd name="connsiteX16" fmla="*/ 7006995 w 11944350"/>
                  <a:gd name="connsiteY16" fmla="*/ 3392986 h 6791325"/>
                  <a:gd name="connsiteX17" fmla="*/ 8492895 w 11944350"/>
                  <a:gd name="connsiteY17" fmla="*/ 2407148 h 6791325"/>
                  <a:gd name="connsiteX18" fmla="*/ 10588395 w 11944350"/>
                  <a:gd name="connsiteY18" fmla="*/ 2607173 h 6791325"/>
                  <a:gd name="connsiteX19" fmla="*/ 11922847 w 11944350"/>
                  <a:gd name="connsiteY19" fmla="*/ 958396 h 679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50" h="6791325">
                    <a:moveTo>
                      <a:pt x="11922847" y="958396"/>
                    </a:moveTo>
                    <a:cubicBezTo>
                      <a:pt x="11710441" y="147818"/>
                      <a:pt x="10620780" y="-40777"/>
                      <a:pt x="9884497" y="6848"/>
                    </a:cubicBezTo>
                    <a:cubicBezTo>
                      <a:pt x="8818650" y="76381"/>
                      <a:pt x="7229881" y="1044121"/>
                      <a:pt x="6293573" y="1401308"/>
                    </a:cubicBezTo>
                    <a:cubicBezTo>
                      <a:pt x="4570501" y="2059486"/>
                      <a:pt x="3269385" y="-370342"/>
                      <a:pt x="1673948" y="996496"/>
                    </a:cubicBezTo>
                    <a:cubicBezTo>
                      <a:pt x="1366290" y="1260338"/>
                      <a:pt x="1319618" y="1964236"/>
                      <a:pt x="1488210" y="2358571"/>
                    </a:cubicBezTo>
                    <a:cubicBezTo>
                      <a:pt x="1616798" y="2657656"/>
                      <a:pt x="1783485" y="3209153"/>
                      <a:pt x="1841588" y="3539671"/>
                    </a:cubicBezTo>
                    <a:cubicBezTo>
                      <a:pt x="1971128" y="4275953"/>
                      <a:pt x="487133" y="3938768"/>
                      <a:pt x="155663" y="4530271"/>
                    </a:cubicBezTo>
                    <a:cubicBezTo>
                      <a:pt x="-386310" y="5498011"/>
                      <a:pt x="607148" y="5906633"/>
                      <a:pt x="1294853" y="6156188"/>
                    </a:cubicBezTo>
                    <a:cubicBezTo>
                      <a:pt x="1482495" y="6223816"/>
                      <a:pt x="1677758" y="6279061"/>
                      <a:pt x="1816823" y="6426699"/>
                    </a:cubicBezTo>
                    <a:cubicBezTo>
                      <a:pt x="1829205" y="6440033"/>
                      <a:pt x="2205443" y="6767693"/>
                      <a:pt x="2181630" y="6753406"/>
                    </a:cubicBezTo>
                    <a:cubicBezTo>
                      <a:pt x="2294025" y="6823891"/>
                      <a:pt x="2802660" y="6784838"/>
                      <a:pt x="2930295" y="6784838"/>
                    </a:cubicBezTo>
                    <a:cubicBezTo>
                      <a:pt x="2831235" y="6709591"/>
                      <a:pt x="2550248" y="6259058"/>
                      <a:pt x="2451188" y="6126661"/>
                    </a:cubicBezTo>
                    <a:cubicBezTo>
                      <a:pt x="2279738" y="5898061"/>
                      <a:pt x="2165438" y="5698036"/>
                      <a:pt x="2352128" y="5419906"/>
                    </a:cubicBezTo>
                    <a:cubicBezTo>
                      <a:pt x="2632163" y="5002711"/>
                      <a:pt x="3646575" y="5310368"/>
                      <a:pt x="3638003" y="4676003"/>
                    </a:cubicBezTo>
                    <a:cubicBezTo>
                      <a:pt x="3631335" y="4198801"/>
                      <a:pt x="2949345" y="4121648"/>
                      <a:pt x="3425595" y="3607298"/>
                    </a:cubicBezTo>
                    <a:cubicBezTo>
                      <a:pt x="3972330" y="3016748"/>
                      <a:pt x="4710518" y="3607298"/>
                      <a:pt x="5353456" y="3782558"/>
                    </a:cubicBezTo>
                    <a:cubicBezTo>
                      <a:pt x="5906858" y="3934006"/>
                      <a:pt x="6559320" y="3850186"/>
                      <a:pt x="7006995" y="3392986"/>
                    </a:cubicBezTo>
                    <a:cubicBezTo>
                      <a:pt x="7565160" y="2821486"/>
                      <a:pt x="7475626" y="2466203"/>
                      <a:pt x="8492895" y="2407148"/>
                    </a:cubicBezTo>
                    <a:cubicBezTo>
                      <a:pt x="9212985" y="2365238"/>
                      <a:pt x="9866400" y="2736713"/>
                      <a:pt x="10588395" y="2607173"/>
                    </a:cubicBezTo>
                    <a:cubicBezTo>
                      <a:pt x="11225618" y="2491921"/>
                      <a:pt x="12105728" y="1653721"/>
                      <a:pt x="11922847" y="958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3" name="Group 222"/>
              <p:cNvGrpSpPr/>
              <p:nvPr/>
            </p:nvGrpSpPr>
            <p:grpSpPr>
              <a:xfrm>
                <a:off x="5973140" y="2116070"/>
                <a:ext cx="886635" cy="854063"/>
                <a:chOff x="6892390" y="1213970"/>
                <a:chExt cx="4754685" cy="4580013"/>
              </a:xfrm>
            </p:grpSpPr>
            <p:grpSp>
              <p:nvGrpSpPr>
                <p:cNvPr id="224" name="Group 223"/>
                <p:cNvGrpSpPr/>
                <p:nvPr/>
              </p:nvGrpSpPr>
              <p:grpSpPr>
                <a:xfrm>
                  <a:off x="6892390" y="1621878"/>
                  <a:ext cx="1097280" cy="4172105"/>
                  <a:chOff x="6599258" y="1944858"/>
                  <a:chExt cx="1097280" cy="4172105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6599259" y="3642459"/>
                    <a:ext cx="1097279" cy="24709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7147898" y="3640420"/>
                    <a:ext cx="548640" cy="2473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6801135" y="1944858"/>
                    <a:ext cx="640082" cy="1722534"/>
                    <a:chOff x="6913575" y="1813492"/>
                    <a:chExt cx="405185" cy="2497948"/>
                  </a:xfrm>
                </p:grpSpPr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6913576" y="2297867"/>
                      <a:ext cx="405184" cy="2013573"/>
                      <a:chOff x="2507828" y="1738469"/>
                      <a:chExt cx="405184" cy="214763"/>
                    </a:xfrm>
                  </p:grpSpPr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507828" y="1738470"/>
                        <a:ext cx="405184" cy="2147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710420" y="1738469"/>
                        <a:ext cx="202592" cy="214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5" name="Group 284"/>
                    <p:cNvGrpSpPr/>
                    <p:nvPr/>
                  </p:nvGrpSpPr>
                  <p:grpSpPr>
                    <a:xfrm>
                      <a:off x="6913575" y="1813492"/>
                      <a:ext cx="405184" cy="529407"/>
                      <a:chOff x="2507827" y="1488604"/>
                      <a:chExt cx="405184" cy="348318"/>
                    </a:xfrm>
                  </p:grpSpPr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507827" y="1488604"/>
                        <a:ext cx="405184" cy="34831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710417" y="1488604"/>
                        <a:ext cx="202592" cy="3483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6750212" y="5635934"/>
                    <a:ext cx="208050" cy="4810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>
                  <a:xfrm>
                    <a:off x="7318193" y="5635934"/>
                    <a:ext cx="208050" cy="4810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>
                  <a:xfrm>
                    <a:off x="6599258" y="3640999"/>
                    <a:ext cx="1097280" cy="21127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>
                  <a:xfrm>
                    <a:off x="7147898" y="3637243"/>
                    <a:ext cx="548640" cy="21503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7989475" y="3551655"/>
                  <a:ext cx="3657600" cy="2238823"/>
                  <a:chOff x="9073712" y="3504421"/>
                  <a:chExt cx="3657600" cy="2238823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9073712" y="3504421"/>
                    <a:ext cx="3657600" cy="223882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9073712" y="4274912"/>
                    <a:ext cx="3657600" cy="146093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>
                  <a:xfrm>
                    <a:off x="9073712" y="4530263"/>
                    <a:ext cx="3657600" cy="120558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0819673" y="5082143"/>
                    <a:ext cx="770444" cy="653701"/>
                    <a:chOff x="3816127" y="5359816"/>
                    <a:chExt cx="615608" cy="653701"/>
                  </a:xfrm>
                </p:grpSpPr>
                <p:sp>
                  <p:nvSpPr>
                    <p:cNvPr id="272" name="Rectangle 271"/>
                    <p:cNvSpPr/>
                    <p:nvPr/>
                  </p:nvSpPr>
                  <p:spPr>
                    <a:xfrm>
                      <a:off x="3816127" y="5359816"/>
                      <a:ext cx="615608" cy="65370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Rectangle 272"/>
                    <p:cNvSpPr/>
                    <p:nvPr/>
                  </p:nvSpPr>
                  <p:spPr>
                    <a:xfrm>
                      <a:off x="3816127" y="5447761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Rectangle 273"/>
                    <p:cNvSpPr/>
                    <p:nvPr/>
                  </p:nvSpPr>
                  <p:spPr>
                    <a:xfrm>
                      <a:off x="3816127" y="5582058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Rectangle 274"/>
                    <p:cNvSpPr/>
                    <p:nvPr/>
                  </p:nvSpPr>
                  <p:spPr>
                    <a:xfrm>
                      <a:off x="3816127" y="5716355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3816127" y="5850652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7" name="Group 246"/>
                  <p:cNvGrpSpPr/>
                  <p:nvPr/>
                </p:nvGrpSpPr>
                <p:grpSpPr>
                  <a:xfrm>
                    <a:off x="11733059" y="5082143"/>
                    <a:ext cx="770444" cy="653701"/>
                    <a:chOff x="3816127" y="5359816"/>
                    <a:chExt cx="615608" cy="653701"/>
                  </a:xfrm>
                </p:grpSpPr>
                <p:sp>
                  <p:nvSpPr>
                    <p:cNvPr id="267" name="Rectangle 266"/>
                    <p:cNvSpPr/>
                    <p:nvPr/>
                  </p:nvSpPr>
                  <p:spPr>
                    <a:xfrm>
                      <a:off x="3816127" y="5359816"/>
                      <a:ext cx="615608" cy="65370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" name="Rectangle 267"/>
                    <p:cNvSpPr/>
                    <p:nvPr/>
                  </p:nvSpPr>
                  <p:spPr>
                    <a:xfrm>
                      <a:off x="3816127" y="5447761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Rectangle 268"/>
                    <p:cNvSpPr/>
                    <p:nvPr/>
                  </p:nvSpPr>
                  <p:spPr>
                    <a:xfrm>
                      <a:off x="3816127" y="5582058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3816127" y="5716355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Rectangle 270"/>
                    <p:cNvSpPr/>
                    <p:nvPr/>
                  </p:nvSpPr>
                  <p:spPr>
                    <a:xfrm>
                      <a:off x="3816127" y="5850652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8" name="Group 247"/>
                  <p:cNvGrpSpPr/>
                  <p:nvPr/>
                </p:nvGrpSpPr>
                <p:grpSpPr>
                  <a:xfrm>
                    <a:off x="9420733" y="4325657"/>
                    <a:ext cx="3057417" cy="144298"/>
                    <a:chOff x="9420733" y="4325657"/>
                    <a:chExt cx="3057417" cy="144298"/>
                  </a:xfrm>
                </p:grpSpPr>
                <p:sp>
                  <p:nvSpPr>
                    <p:cNvPr id="259" name="Rectangle 258"/>
                    <p:cNvSpPr/>
                    <p:nvPr/>
                  </p:nvSpPr>
                  <p:spPr>
                    <a:xfrm>
                      <a:off x="11455376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11858950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12262524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10227881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Rectangle 262"/>
                    <p:cNvSpPr/>
                    <p:nvPr/>
                  </p:nvSpPr>
                  <p:spPr>
                    <a:xfrm>
                      <a:off x="10619713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11023287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Rectangle 264"/>
                    <p:cNvSpPr/>
                    <p:nvPr/>
                  </p:nvSpPr>
                  <p:spPr>
                    <a:xfrm>
                      <a:off x="9420733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Rectangle 265"/>
                    <p:cNvSpPr/>
                    <p:nvPr/>
                  </p:nvSpPr>
                  <p:spPr>
                    <a:xfrm>
                      <a:off x="9824307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9" name="Group 248"/>
                  <p:cNvGrpSpPr/>
                  <p:nvPr/>
                </p:nvGrpSpPr>
                <p:grpSpPr>
                  <a:xfrm>
                    <a:off x="9420733" y="4686474"/>
                    <a:ext cx="1022774" cy="743102"/>
                    <a:chOff x="5243508" y="4135174"/>
                    <a:chExt cx="1022774" cy="743102"/>
                  </a:xfrm>
                </p:grpSpPr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5243508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ectangle 250"/>
                    <p:cNvSpPr/>
                    <p:nvPr/>
                  </p:nvSpPr>
                  <p:spPr>
                    <a:xfrm>
                      <a:off x="5647082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6050656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/>
                    <p:cNvSpPr/>
                    <p:nvPr/>
                  </p:nvSpPr>
                  <p:spPr>
                    <a:xfrm>
                      <a:off x="5243508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5647082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6050656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5243508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5647082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6050656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8193593" y="1213970"/>
                  <a:ext cx="2250191" cy="2344826"/>
                  <a:chOff x="9277830" y="1166736"/>
                  <a:chExt cx="2250191" cy="2344826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9830401" y="2180121"/>
                    <a:ext cx="731071" cy="1326166"/>
                    <a:chOff x="-772683" y="4329325"/>
                    <a:chExt cx="731071" cy="1692900"/>
                  </a:xfrm>
                </p:grpSpPr>
                <p:sp>
                  <p:nvSpPr>
                    <p:cNvPr id="241" name="Rectangle: Top Corners Rounded 240"/>
                    <p:cNvSpPr/>
                    <p:nvPr/>
                  </p:nvSpPr>
                  <p:spPr>
                    <a:xfrm>
                      <a:off x="-772683" y="4329325"/>
                      <a:ext cx="731071" cy="16929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Rectangle 241"/>
                    <p:cNvSpPr/>
                    <p:nvPr/>
                  </p:nvSpPr>
                  <p:spPr>
                    <a:xfrm>
                      <a:off x="-391792" y="4758361"/>
                      <a:ext cx="350180" cy="126386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" name="Group 227"/>
                  <p:cNvGrpSpPr/>
                  <p:nvPr/>
                </p:nvGrpSpPr>
                <p:grpSpPr>
                  <a:xfrm>
                    <a:off x="10796950" y="2179890"/>
                    <a:ext cx="731071" cy="1326166"/>
                    <a:chOff x="-772683" y="4329325"/>
                    <a:chExt cx="731071" cy="1692900"/>
                  </a:xfrm>
                </p:grpSpPr>
                <p:sp>
                  <p:nvSpPr>
                    <p:cNvPr id="239" name="Rectangle: Top Corners Rounded 238"/>
                    <p:cNvSpPr/>
                    <p:nvPr/>
                  </p:nvSpPr>
                  <p:spPr>
                    <a:xfrm>
                      <a:off x="-772683" y="4329325"/>
                      <a:ext cx="731071" cy="16929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-391792" y="4758361"/>
                      <a:ext cx="350180" cy="126386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9277830" y="1166736"/>
                    <a:ext cx="424922" cy="2344826"/>
                    <a:chOff x="9277830" y="1166736"/>
                    <a:chExt cx="424922" cy="2344826"/>
                  </a:xfrm>
                </p:grpSpPr>
                <p:grpSp>
                  <p:nvGrpSpPr>
                    <p:cNvPr id="233" name="Group 232"/>
                    <p:cNvGrpSpPr/>
                    <p:nvPr/>
                  </p:nvGrpSpPr>
                  <p:grpSpPr>
                    <a:xfrm>
                      <a:off x="9277830" y="1497989"/>
                      <a:ext cx="424922" cy="2013573"/>
                      <a:chOff x="2507828" y="1767064"/>
                      <a:chExt cx="424922" cy="214763"/>
                    </a:xfrm>
                  </p:grpSpPr>
                  <p:sp>
                    <p:nvSpPr>
                      <p:cNvPr id="237" name="Rectangle 236"/>
                      <p:cNvSpPr/>
                      <p:nvPr/>
                    </p:nvSpPr>
                    <p:spPr>
                      <a:xfrm>
                        <a:off x="2507828" y="1767065"/>
                        <a:ext cx="424922" cy="2147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" name="Rectangle 237"/>
                      <p:cNvSpPr/>
                      <p:nvPr/>
                    </p:nvSpPr>
                    <p:spPr>
                      <a:xfrm>
                        <a:off x="2709592" y="1767064"/>
                        <a:ext cx="223158" cy="214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9277830" y="1166736"/>
                      <a:ext cx="424922" cy="407911"/>
                      <a:chOff x="2507828" y="1767064"/>
                      <a:chExt cx="424922" cy="268381"/>
                    </a:xfrm>
                  </p:grpSpPr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507828" y="1767065"/>
                        <a:ext cx="424922" cy="26837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709592" y="1767064"/>
                        <a:ext cx="223158" cy="26838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9702752" y="1757176"/>
                    <a:ext cx="1475089" cy="13716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10166773" y="1780779"/>
                    <a:ext cx="91440" cy="5310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>
                    <a:off x="11137203" y="1756226"/>
                    <a:ext cx="91440" cy="5310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32" name="Group 331"/>
            <p:cNvGrpSpPr/>
            <p:nvPr/>
          </p:nvGrpSpPr>
          <p:grpSpPr>
            <a:xfrm>
              <a:off x="6571435" y="1335205"/>
              <a:ext cx="1563516" cy="1740001"/>
              <a:chOff x="6715787" y="1495852"/>
              <a:chExt cx="1419163" cy="1579354"/>
            </a:xfrm>
          </p:grpSpPr>
          <p:sp>
            <p:nvSpPr>
              <p:cNvPr id="172" name="Freeform: Shape 171"/>
              <p:cNvSpPr/>
              <p:nvPr/>
            </p:nvSpPr>
            <p:spPr>
              <a:xfrm>
                <a:off x="6715787" y="1495852"/>
                <a:ext cx="989662" cy="1579354"/>
              </a:xfrm>
              <a:custGeom>
                <a:avLst/>
                <a:gdLst>
                  <a:gd name="connsiteX0" fmla="*/ 817516 w 1645921"/>
                  <a:gd name="connsiteY0" fmla="*/ 1935988 h 2169949"/>
                  <a:gd name="connsiteX1" fmla="*/ 513238 w 1645921"/>
                  <a:gd name="connsiteY1" fmla="*/ 2124229 h 2169949"/>
                  <a:gd name="connsiteX2" fmla="*/ 820226 w 1645921"/>
                  <a:gd name="connsiteY2" fmla="*/ 2124229 h 2169949"/>
                  <a:gd name="connsiteX3" fmla="*/ 848006 w 1645921"/>
                  <a:gd name="connsiteY3" fmla="*/ 1933084 h 2169949"/>
                  <a:gd name="connsiteX4" fmla="*/ 851058 w 1645921"/>
                  <a:gd name="connsiteY4" fmla="*/ 2124229 h 2169949"/>
                  <a:gd name="connsiteX5" fmla="*/ 1165501 w 1645921"/>
                  <a:gd name="connsiteY5" fmla="*/ 2124229 h 2169949"/>
                  <a:gd name="connsiteX6" fmla="*/ 483030 w 1645921"/>
                  <a:gd name="connsiteY6" fmla="*/ 1713663 h 2169949"/>
                  <a:gd name="connsiteX7" fmla="*/ 441567 w 1645921"/>
                  <a:gd name="connsiteY7" fmla="*/ 2124229 h 2169949"/>
                  <a:gd name="connsiteX8" fmla="*/ 456637 w 1645921"/>
                  <a:gd name="connsiteY8" fmla="*/ 2124229 h 2169949"/>
                  <a:gd name="connsiteX9" fmla="*/ 806082 w 1645921"/>
                  <a:gd name="connsiteY9" fmla="*/ 1908038 h 2169949"/>
                  <a:gd name="connsiteX10" fmla="*/ 483030 w 1645921"/>
                  <a:gd name="connsiteY10" fmla="*/ 1713663 h 2169949"/>
                  <a:gd name="connsiteX11" fmla="*/ 1192837 w 1645921"/>
                  <a:gd name="connsiteY11" fmla="*/ 1703681 h 2169949"/>
                  <a:gd name="connsiteX12" fmla="*/ 863251 w 1645921"/>
                  <a:gd name="connsiteY12" fmla="*/ 1907494 h 2169949"/>
                  <a:gd name="connsiteX13" fmla="*/ 1223376 w 1645921"/>
                  <a:gd name="connsiteY13" fmla="*/ 2124229 h 2169949"/>
                  <a:gd name="connsiteX14" fmla="*/ 1255703 w 1645921"/>
                  <a:gd name="connsiteY14" fmla="*/ 2124229 h 2169949"/>
                  <a:gd name="connsiteX15" fmla="*/ 813705 w 1645921"/>
                  <a:gd name="connsiteY15" fmla="*/ 1701321 h 2169949"/>
                  <a:gd name="connsiteX16" fmla="*/ 529673 w 1645921"/>
                  <a:gd name="connsiteY16" fmla="*/ 1704407 h 2169949"/>
                  <a:gd name="connsiteX17" fmla="*/ 529129 w 1645921"/>
                  <a:gd name="connsiteY17" fmla="*/ 1706584 h 2169949"/>
                  <a:gd name="connsiteX18" fmla="*/ 816608 w 1645921"/>
                  <a:gd name="connsiteY18" fmla="*/ 1879544 h 2169949"/>
                  <a:gd name="connsiteX19" fmla="*/ 813705 w 1645921"/>
                  <a:gd name="connsiteY19" fmla="*/ 1701321 h 2169949"/>
                  <a:gd name="connsiteX20" fmla="*/ 1143109 w 1645921"/>
                  <a:gd name="connsiteY20" fmla="*/ 1697147 h 2169949"/>
                  <a:gd name="connsiteX21" fmla="*/ 844376 w 1645921"/>
                  <a:gd name="connsiteY21" fmla="*/ 1700595 h 2169949"/>
                  <a:gd name="connsiteX22" fmla="*/ 847280 w 1645921"/>
                  <a:gd name="connsiteY22" fmla="*/ 1882630 h 2169949"/>
                  <a:gd name="connsiteX23" fmla="*/ 1143835 w 1645921"/>
                  <a:gd name="connsiteY23" fmla="*/ 1699143 h 2169949"/>
                  <a:gd name="connsiteX24" fmla="*/ 1143109 w 1645921"/>
                  <a:gd name="connsiteY24" fmla="*/ 1697147 h 2169949"/>
                  <a:gd name="connsiteX25" fmla="*/ 840565 w 1645921"/>
                  <a:gd name="connsiteY25" fmla="*/ 1456129 h 2169949"/>
                  <a:gd name="connsiteX26" fmla="*/ 844195 w 1645921"/>
                  <a:gd name="connsiteY26" fmla="*/ 1670287 h 2169949"/>
                  <a:gd name="connsiteX27" fmla="*/ 1144923 w 1645921"/>
                  <a:gd name="connsiteY27" fmla="*/ 1666838 h 2169949"/>
                  <a:gd name="connsiteX28" fmla="*/ 1145649 w 1645921"/>
                  <a:gd name="connsiteY28" fmla="*/ 1665205 h 2169949"/>
                  <a:gd name="connsiteX29" fmla="*/ 840565 w 1645921"/>
                  <a:gd name="connsiteY29" fmla="*/ 1456129 h 2169949"/>
                  <a:gd name="connsiteX30" fmla="*/ 810075 w 1645921"/>
                  <a:gd name="connsiteY30" fmla="*/ 1455403 h 2169949"/>
                  <a:gd name="connsiteX31" fmla="*/ 517695 w 1645921"/>
                  <a:gd name="connsiteY31" fmla="*/ 1674098 h 2169949"/>
                  <a:gd name="connsiteX32" fmla="*/ 813342 w 1645921"/>
                  <a:gd name="connsiteY32" fmla="*/ 1670650 h 2169949"/>
                  <a:gd name="connsiteX33" fmla="*/ 810075 w 1645921"/>
                  <a:gd name="connsiteY33" fmla="*/ 1455403 h 2169949"/>
                  <a:gd name="connsiteX34" fmla="*/ 530580 w 1645921"/>
                  <a:gd name="connsiteY34" fmla="*/ 1243604 h 2169949"/>
                  <a:gd name="connsiteX35" fmla="*/ 488656 w 1645921"/>
                  <a:gd name="connsiteY35" fmla="*/ 1658308 h 2169949"/>
                  <a:gd name="connsiteX36" fmla="*/ 797915 w 1645921"/>
                  <a:gd name="connsiteY36" fmla="*/ 1426909 h 2169949"/>
                  <a:gd name="connsiteX37" fmla="*/ 530580 w 1645921"/>
                  <a:gd name="connsiteY37" fmla="*/ 1243604 h 2169949"/>
                  <a:gd name="connsiteX38" fmla="*/ 836935 w 1645921"/>
                  <a:gd name="connsiteY38" fmla="*/ 1223277 h 2169949"/>
                  <a:gd name="connsiteX39" fmla="*/ 839658 w 1645921"/>
                  <a:gd name="connsiteY39" fmla="*/ 1395693 h 2169949"/>
                  <a:gd name="connsiteX40" fmla="*/ 1070150 w 1645921"/>
                  <a:gd name="connsiteY40" fmla="*/ 1223277 h 2169949"/>
                  <a:gd name="connsiteX41" fmla="*/ 836935 w 1645921"/>
                  <a:gd name="connsiteY41" fmla="*/ 1223277 h 2169949"/>
                  <a:gd name="connsiteX42" fmla="*/ 553085 w 1645921"/>
                  <a:gd name="connsiteY42" fmla="*/ 1223277 h 2169949"/>
                  <a:gd name="connsiteX43" fmla="*/ 809167 w 1645921"/>
                  <a:gd name="connsiteY43" fmla="*/ 1398778 h 2169949"/>
                  <a:gd name="connsiteX44" fmla="*/ 806445 w 1645921"/>
                  <a:gd name="connsiteY44" fmla="*/ 1223277 h 2169949"/>
                  <a:gd name="connsiteX45" fmla="*/ 553085 w 1645921"/>
                  <a:gd name="connsiteY45" fmla="*/ 1223277 h 2169949"/>
                  <a:gd name="connsiteX46" fmla="*/ 1121148 w 1645921"/>
                  <a:gd name="connsiteY46" fmla="*/ 1222551 h 2169949"/>
                  <a:gd name="connsiteX47" fmla="*/ 849095 w 1645921"/>
                  <a:gd name="connsiteY47" fmla="*/ 1426001 h 2169949"/>
                  <a:gd name="connsiteX48" fmla="*/ 1185940 w 1645921"/>
                  <a:gd name="connsiteY48" fmla="*/ 1656856 h 2169949"/>
                  <a:gd name="connsiteX49" fmla="*/ 1121148 w 1645921"/>
                  <a:gd name="connsiteY49" fmla="*/ 1222551 h 2169949"/>
                  <a:gd name="connsiteX50" fmla="*/ 803178 w 1645921"/>
                  <a:gd name="connsiteY50" fmla="*/ 1009119 h 2169949"/>
                  <a:gd name="connsiteX51" fmla="*/ 570690 w 1645921"/>
                  <a:gd name="connsiteY51" fmla="*/ 1191335 h 2169949"/>
                  <a:gd name="connsiteX52" fmla="*/ 805901 w 1645921"/>
                  <a:gd name="connsiteY52" fmla="*/ 1191335 h 2169949"/>
                  <a:gd name="connsiteX53" fmla="*/ 803178 w 1645921"/>
                  <a:gd name="connsiteY53" fmla="*/ 1009119 h 2169949"/>
                  <a:gd name="connsiteX54" fmla="*/ 833305 w 1645921"/>
                  <a:gd name="connsiteY54" fmla="*/ 992422 h 2169949"/>
                  <a:gd name="connsiteX55" fmla="*/ 836572 w 1645921"/>
                  <a:gd name="connsiteY55" fmla="*/ 1191154 h 2169949"/>
                  <a:gd name="connsiteX56" fmla="*/ 1087391 w 1645921"/>
                  <a:gd name="connsiteY56" fmla="*/ 1191154 h 2169949"/>
                  <a:gd name="connsiteX57" fmla="*/ 833305 w 1645921"/>
                  <a:gd name="connsiteY57" fmla="*/ 992422 h 2169949"/>
                  <a:gd name="connsiteX58" fmla="*/ 1055404 w 1645921"/>
                  <a:gd name="connsiteY58" fmla="*/ 817761 h 2169949"/>
                  <a:gd name="connsiteX59" fmla="*/ 1042745 w 1645921"/>
                  <a:gd name="connsiteY59" fmla="*/ 821277 h 2169949"/>
                  <a:gd name="connsiteX60" fmla="*/ 985031 w 1645921"/>
                  <a:gd name="connsiteY60" fmla="*/ 866468 h 2169949"/>
                  <a:gd name="connsiteX61" fmla="*/ 853269 w 1645921"/>
                  <a:gd name="connsiteY61" fmla="*/ 969918 h 2169949"/>
                  <a:gd name="connsiteX62" fmla="*/ 1113707 w 1645921"/>
                  <a:gd name="connsiteY62" fmla="*/ 1173549 h 2169949"/>
                  <a:gd name="connsiteX63" fmla="*/ 1099007 w 1645921"/>
                  <a:gd name="connsiteY63" fmla="*/ 1072459 h 2169949"/>
                  <a:gd name="connsiteX64" fmla="*/ 1079587 w 1645921"/>
                  <a:gd name="connsiteY64" fmla="*/ 943783 h 2169949"/>
                  <a:gd name="connsiteX65" fmla="*/ 1062346 w 1645921"/>
                  <a:gd name="connsiteY65" fmla="*/ 828537 h 2169949"/>
                  <a:gd name="connsiteX66" fmla="*/ 1055404 w 1645921"/>
                  <a:gd name="connsiteY66" fmla="*/ 817761 h 2169949"/>
                  <a:gd name="connsiteX67" fmla="*/ 576134 w 1645921"/>
                  <a:gd name="connsiteY67" fmla="*/ 791513 h 2169949"/>
                  <a:gd name="connsiteX68" fmla="*/ 537114 w 1645921"/>
                  <a:gd name="connsiteY68" fmla="*/ 1179357 h 2169949"/>
                  <a:gd name="connsiteX69" fmla="*/ 540744 w 1645921"/>
                  <a:gd name="connsiteY69" fmla="*/ 1177179 h 2169949"/>
                  <a:gd name="connsiteX70" fmla="*/ 796100 w 1645921"/>
                  <a:gd name="connsiteY70" fmla="*/ 976996 h 2169949"/>
                  <a:gd name="connsiteX71" fmla="*/ 796100 w 1645921"/>
                  <a:gd name="connsiteY71" fmla="*/ 963384 h 2169949"/>
                  <a:gd name="connsiteX72" fmla="*/ 618240 w 1645921"/>
                  <a:gd name="connsiteY72" fmla="*/ 824181 h 2169949"/>
                  <a:gd name="connsiteX73" fmla="*/ 576134 w 1645921"/>
                  <a:gd name="connsiteY73" fmla="*/ 791513 h 2169949"/>
                  <a:gd name="connsiteX74" fmla="*/ 832035 w 1645921"/>
                  <a:gd name="connsiteY74" fmla="*/ 779716 h 2169949"/>
                  <a:gd name="connsiteX75" fmla="*/ 832035 w 1645921"/>
                  <a:gd name="connsiteY75" fmla="*/ 948865 h 2169949"/>
                  <a:gd name="connsiteX76" fmla="*/ 1031534 w 1645921"/>
                  <a:gd name="connsiteY76" fmla="*/ 792496 h 2169949"/>
                  <a:gd name="connsiteX77" fmla="*/ 1031242 w 1645921"/>
                  <a:gd name="connsiteY77" fmla="*/ 791569 h 2169949"/>
                  <a:gd name="connsiteX78" fmla="*/ 1035405 w 1645921"/>
                  <a:gd name="connsiteY78" fmla="*/ 783570 h 2169949"/>
                  <a:gd name="connsiteX79" fmla="*/ 607714 w 1645921"/>
                  <a:gd name="connsiteY79" fmla="*/ 775723 h 2169949"/>
                  <a:gd name="connsiteX80" fmla="*/ 607351 w 1645921"/>
                  <a:gd name="connsiteY80" fmla="*/ 777720 h 2169949"/>
                  <a:gd name="connsiteX81" fmla="*/ 800637 w 1645921"/>
                  <a:gd name="connsiteY81" fmla="*/ 928901 h 2169949"/>
                  <a:gd name="connsiteX82" fmla="*/ 800637 w 1645921"/>
                  <a:gd name="connsiteY82" fmla="*/ 779353 h 2169949"/>
                  <a:gd name="connsiteX83" fmla="*/ 607714 w 1645921"/>
                  <a:gd name="connsiteY83" fmla="*/ 775723 h 2169949"/>
                  <a:gd name="connsiteX84" fmla="*/ 796931 w 1645921"/>
                  <a:gd name="connsiteY84" fmla="*/ 594770 h 2169949"/>
                  <a:gd name="connsiteX85" fmla="*/ 605840 w 1645921"/>
                  <a:gd name="connsiteY85" fmla="*/ 744540 h 2169949"/>
                  <a:gd name="connsiteX86" fmla="*/ 799169 w 1645921"/>
                  <a:gd name="connsiteY86" fmla="*/ 744540 h 2169949"/>
                  <a:gd name="connsiteX87" fmla="*/ 796931 w 1645921"/>
                  <a:gd name="connsiteY87" fmla="*/ 594770 h 2169949"/>
                  <a:gd name="connsiteX88" fmla="*/ 821693 w 1645921"/>
                  <a:gd name="connsiteY88" fmla="*/ 581046 h 2169949"/>
                  <a:gd name="connsiteX89" fmla="*/ 824378 w 1645921"/>
                  <a:gd name="connsiteY89" fmla="*/ 744391 h 2169949"/>
                  <a:gd name="connsiteX90" fmla="*/ 1030536 w 1645921"/>
                  <a:gd name="connsiteY90" fmla="*/ 744391 h 2169949"/>
                  <a:gd name="connsiteX91" fmla="*/ 821693 w 1645921"/>
                  <a:gd name="connsiteY91" fmla="*/ 581046 h 2169949"/>
                  <a:gd name="connsiteX92" fmla="*/ 1004245 w 1645921"/>
                  <a:gd name="connsiteY92" fmla="*/ 437486 h 2169949"/>
                  <a:gd name="connsiteX93" fmla="*/ 993840 w 1645921"/>
                  <a:gd name="connsiteY93" fmla="*/ 440376 h 2169949"/>
                  <a:gd name="connsiteX94" fmla="*/ 946402 w 1645921"/>
                  <a:gd name="connsiteY94" fmla="*/ 477520 h 2169949"/>
                  <a:gd name="connsiteX95" fmla="*/ 838102 w 1645921"/>
                  <a:gd name="connsiteY95" fmla="*/ 562549 h 2169949"/>
                  <a:gd name="connsiteX96" fmla="*/ 1052166 w 1645921"/>
                  <a:gd name="connsiteY96" fmla="*/ 729921 h 2169949"/>
                  <a:gd name="connsiteX97" fmla="*/ 1040084 w 1645921"/>
                  <a:gd name="connsiteY97" fmla="*/ 646831 h 2169949"/>
                  <a:gd name="connsiteX98" fmla="*/ 1024122 w 1645921"/>
                  <a:gd name="connsiteY98" fmla="*/ 541068 h 2169949"/>
                  <a:gd name="connsiteX99" fmla="*/ 1009951 w 1645921"/>
                  <a:gd name="connsiteY99" fmla="*/ 446343 h 2169949"/>
                  <a:gd name="connsiteX100" fmla="*/ 1004245 w 1645921"/>
                  <a:gd name="connsiteY100" fmla="*/ 437486 h 2169949"/>
                  <a:gd name="connsiteX101" fmla="*/ 610315 w 1645921"/>
                  <a:gd name="connsiteY101" fmla="*/ 415911 h 2169949"/>
                  <a:gd name="connsiteX102" fmla="*/ 578243 w 1645921"/>
                  <a:gd name="connsiteY102" fmla="*/ 734695 h 2169949"/>
                  <a:gd name="connsiteX103" fmla="*/ 581226 w 1645921"/>
                  <a:gd name="connsiteY103" fmla="*/ 732905 h 2169949"/>
                  <a:gd name="connsiteX104" fmla="*/ 791113 w 1645921"/>
                  <a:gd name="connsiteY104" fmla="*/ 568367 h 2169949"/>
                  <a:gd name="connsiteX105" fmla="*/ 791113 w 1645921"/>
                  <a:gd name="connsiteY105" fmla="*/ 557179 h 2169949"/>
                  <a:gd name="connsiteX106" fmla="*/ 644923 w 1645921"/>
                  <a:gd name="connsiteY106" fmla="*/ 442763 h 2169949"/>
                  <a:gd name="connsiteX107" fmla="*/ 610315 w 1645921"/>
                  <a:gd name="connsiteY107" fmla="*/ 415911 h 2169949"/>
                  <a:gd name="connsiteX108" fmla="*/ 1030322 w 1645921"/>
                  <a:gd name="connsiteY108" fmla="*/ 412680 h 2169949"/>
                  <a:gd name="connsiteX109" fmla="*/ 1030686 w 1645921"/>
                  <a:gd name="connsiteY109" fmla="*/ 414569 h 2169949"/>
                  <a:gd name="connsiteX110" fmla="*/ 1050973 w 1645921"/>
                  <a:gd name="connsiteY110" fmla="*/ 551361 h 2169949"/>
                  <a:gd name="connsiteX111" fmla="*/ 1068427 w 1645921"/>
                  <a:gd name="connsiteY111" fmla="*/ 666821 h 2169949"/>
                  <a:gd name="connsiteX112" fmla="*/ 1079316 w 1645921"/>
                  <a:gd name="connsiteY112" fmla="*/ 739618 h 2169949"/>
                  <a:gd name="connsiteX113" fmla="*/ 1079763 w 1645921"/>
                  <a:gd name="connsiteY113" fmla="*/ 743198 h 2169949"/>
                  <a:gd name="connsiteX114" fmla="*/ 1080791 w 1645921"/>
                  <a:gd name="connsiteY114" fmla="*/ 744748 h 2169949"/>
                  <a:gd name="connsiteX115" fmla="*/ 1476534 w 1645921"/>
                  <a:gd name="connsiteY115" fmla="*/ 412680 h 2169949"/>
                  <a:gd name="connsiteX116" fmla="*/ 820649 w 1645921"/>
                  <a:gd name="connsiteY116" fmla="*/ 412680 h 2169949"/>
                  <a:gd name="connsiteX117" fmla="*/ 820649 w 1645921"/>
                  <a:gd name="connsiteY117" fmla="*/ 545245 h 2169949"/>
                  <a:gd name="connsiteX118" fmla="*/ 989779 w 1645921"/>
                  <a:gd name="connsiteY118" fmla="*/ 412680 h 2169949"/>
                  <a:gd name="connsiteX119" fmla="*/ 646336 w 1645921"/>
                  <a:gd name="connsiteY119" fmla="*/ 412680 h 2169949"/>
                  <a:gd name="connsiteX120" fmla="*/ 794842 w 1645921"/>
                  <a:gd name="connsiteY120" fmla="*/ 528836 h 2169949"/>
                  <a:gd name="connsiteX121" fmla="*/ 794842 w 1645921"/>
                  <a:gd name="connsiteY121" fmla="*/ 412680 h 2169949"/>
                  <a:gd name="connsiteX122" fmla="*/ 171855 w 1645921"/>
                  <a:gd name="connsiteY122" fmla="*/ 412680 h 2169949"/>
                  <a:gd name="connsiteX123" fmla="*/ 553095 w 1645921"/>
                  <a:gd name="connsiteY123" fmla="*/ 732578 h 2169949"/>
                  <a:gd name="connsiteX124" fmla="*/ 562729 w 1645921"/>
                  <a:gd name="connsiteY124" fmla="*/ 639075 h 2169949"/>
                  <a:gd name="connsiteX125" fmla="*/ 570635 w 1645921"/>
                  <a:gd name="connsiteY125" fmla="*/ 559864 h 2169949"/>
                  <a:gd name="connsiteX126" fmla="*/ 580630 w 1645921"/>
                  <a:gd name="connsiteY126" fmla="*/ 462155 h 2169949"/>
                  <a:gd name="connsiteX127" fmla="*/ 585568 w 1645921"/>
                  <a:gd name="connsiteY127" fmla="*/ 412680 h 2169949"/>
                  <a:gd name="connsiteX128" fmla="*/ 789920 w 1645921"/>
                  <a:gd name="connsiteY128" fmla="*/ 135167 h 2169949"/>
                  <a:gd name="connsiteX129" fmla="*/ 630156 w 1645921"/>
                  <a:gd name="connsiteY129" fmla="*/ 377723 h 2169949"/>
                  <a:gd name="connsiteX130" fmla="*/ 794395 w 1645921"/>
                  <a:gd name="connsiteY130" fmla="*/ 380706 h 2169949"/>
                  <a:gd name="connsiteX131" fmla="*/ 791411 w 1645921"/>
                  <a:gd name="connsiteY131" fmla="*/ 135764 h 2169949"/>
                  <a:gd name="connsiteX132" fmla="*/ 789920 w 1645921"/>
                  <a:gd name="connsiteY132" fmla="*/ 135167 h 2169949"/>
                  <a:gd name="connsiteX133" fmla="*/ 818262 w 1645921"/>
                  <a:gd name="connsiteY133" fmla="*/ 127261 h 2169949"/>
                  <a:gd name="connsiteX134" fmla="*/ 816622 w 1645921"/>
                  <a:gd name="connsiteY134" fmla="*/ 127559 h 2169949"/>
                  <a:gd name="connsiteX135" fmla="*/ 819456 w 1645921"/>
                  <a:gd name="connsiteY135" fmla="*/ 381303 h 2169949"/>
                  <a:gd name="connsiteX136" fmla="*/ 989513 w 1645921"/>
                  <a:gd name="connsiteY136" fmla="*/ 384138 h 2169949"/>
                  <a:gd name="connsiteX137" fmla="*/ 818262 w 1645921"/>
                  <a:gd name="connsiteY137" fmla="*/ 127261 h 2169949"/>
                  <a:gd name="connsiteX138" fmla="*/ 762323 w 1645921"/>
                  <a:gd name="connsiteY138" fmla="*/ 118161 h 2169949"/>
                  <a:gd name="connsiteX139" fmla="*/ 658647 w 1645921"/>
                  <a:gd name="connsiteY139" fmla="*/ 118908 h 2169949"/>
                  <a:gd name="connsiteX140" fmla="*/ 642089 w 1645921"/>
                  <a:gd name="connsiteY140" fmla="*/ 120101 h 2169949"/>
                  <a:gd name="connsiteX141" fmla="*/ 638807 w 1645921"/>
                  <a:gd name="connsiteY141" fmla="*/ 135914 h 2169949"/>
                  <a:gd name="connsiteX142" fmla="*/ 638658 w 1645921"/>
                  <a:gd name="connsiteY142" fmla="*/ 136659 h 2169949"/>
                  <a:gd name="connsiteX143" fmla="*/ 628812 w 1645921"/>
                  <a:gd name="connsiteY143" fmla="*/ 232876 h 2169949"/>
                  <a:gd name="connsiteX144" fmla="*/ 620310 w 1645921"/>
                  <a:gd name="connsiteY144" fmla="*/ 316562 h 2169949"/>
                  <a:gd name="connsiteX145" fmla="*/ 617028 w 1645921"/>
                  <a:gd name="connsiteY145" fmla="*/ 350424 h 2169949"/>
                  <a:gd name="connsiteX146" fmla="*/ 618371 w 1645921"/>
                  <a:gd name="connsiteY146" fmla="*/ 350723 h 2169949"/>
                  <a:gd name="connsiteX147" fmla="*/ 771720 w 1645921"/>
                  <a:gd name="connsiteY147" fmla="*/ 118161 h 2169949"/>
                  <a:gd name="connsiteX148" fmla="*/ 762323 w 1645921"/>
                  <a:gd name="connsiteY148" fmla="*/ 118161 h 2169949"/>
                  <a:gd name="connsiteX149" fmla="*/ 954457 w 1645921"/>
                  <a:gd name="connsiteY149" fmla="*/ 116819 h 2169949"/>
                  <a:gd name="connsiteX150" fmla="*/ 886733 w 1645921"/>
                  <a:gd name="connsiteY150" fmla="*/ 117416 h 2169949"/>
                  <a:gd name="connsiteX151" fmla="*/ 841384 w 1645921"/>
                  <a:gd name="connsiteY151" fmla="*/ 117416 h 2169949"/>
                  <a:gd name="connsiteX152" fmla="*/ 993392 w 1645921"/>
                  <a:gd name="connsiteY152" fmla="*/ 345800 h 2169949"/>
                  <a:gd name="connsiteX153" fmla="*/ 994585 w 1645921"/>
                  <a:gd name="connsiteY153" fmla="*/ 345352 h 2169949"/>
                  <a:gd name="connsiteX154" fmla="*/ 989513 w 1645921"/>
                  <a:gd name="connsiteY154" fmla="*/ 308208 h 2169949"/>
                  <a:gd name="connsiteX155" fmla="*/ 961767 w 1645921"/>
                  <a:gd name="connsiteY155" fmla="*/ 123233 h 2169949"/>
                  <a:gd name="connsiteX156" fmla="*/ 954457 w 1645921"/>
                  <a:gd name="connsiteY156" fmla="*/ 116819 h 2169949"/>
                  <a:gd name="connsiteX157" fmla="*/ 686185 w 1645921"/>
                  <a:gd name="connsiteY157" fmla="*/ 0 h 2169949"/>
                  <a:gd name="connsiteX158" fmla="*/ 934104 w 1645921"/>
                  <a:gd name="connsiteY158" fmla="*/ 0 h 2169949"/>
                  <a:gd name="connsiteX159" fmla="*/ 970742 w 1645921"/>
                  <a:gd name="connsiteY159" fmla="*/ 36638 h 2169949"/>
                  <a:gd name="connsiteX160" fmla="*/ 961098 w 1645921"/>
                  <a:gd name="connsiteY160" fmla="*/ 59922 h 2169949"/>
                  <a:gd name="connsiteX161" fmla="*/ 1051055 w 1645921"/>
                  <a:gd name="connsiteY161" fmla="*/ 59922 h 2169949"/>
                  <a:gd name="connsiteX162" fmla="*/ 1073915 w 1645921"/>
                  <a:gd name="connsiteY162" fmla="*/ 82782 h 2169949"/>
                  <a:gd name="connsiteX163" fmla="*/ 1073914 w 1645921"/>
                  <a:gd name="connsiteY163" fmla="*/ 82782 h 2169949"/>
                  <a:gd name="connsiteX164" fmla="*/ 1051054 w 1645921"/>
                  <a:gd name="connsiteY164" fmla="*/ 105642 h 2169949"/>
                  <a:gd name="connsiteX165" fmla="*/ 984543 w 1645921"/>
                  <a:gd name="connsiteY165" fmla="*/ 105642 h 2169949"/>
                  <a:gd name="connsiteX166" fmla="*/ 1025912 w 1645921"/>
                  <a:gd name="connsiteY166" fmla="*/ 382944 h 2169949"/>
                  <a:gd name="connsiteX167" fmla="*/ 1029492 w 1645921"/>
                  <a:gd name="connsiteY167" fmla="*/ 382348 h 2169949"/>
                  <a:gd name="connsiteX168" fmla="*/ 1029641 w 1645921"/>
                  <a:gd name="connsiteY168" fmla="*/ 383839 h 2169949"/>
                  <a:gd name="connsiteX169" fmla="*/ 1029470 w 1645921"/>
                  <a:gd name="connsiteY169" fmla="*/ 385248 h 2169949"/>
                  <a:gd name="connsiteX170" fmla="*/ 1157032 w 1645921"/>
                  <a:gd name="connsiteY170" fmla="*/ 385248 h 2169949"/>
                  <a:gd name="connsiteX171" fmla="*/ 1157032 w 1645921"/>
                  <a:gd name="connsiteY171" fmla="*/ 310832 h 2169949"/>
                  <a:gd name="connsiteX172" fmla="*/ 1126536 w 1645921"/>
                  <a:gd name="connsiteY172" fmla="*/ 310832 h 2169949"/>
                  <a:gd name="connsiteX173" fmla="*/ 1117392 w 1645921"/>
                  <a:gd name="connsiteY173" fmla="*/ 301688 h 2169949"/>
                  <a:gd name="connsiteX174" fmla="*/ 1126536 w 1645921"/>
                  <a:gd name="connsiteY174" fmla="*/ 292544 h 2169949"/>
                  <a:gd name="connsiteX175" fmla="*/ 1157032 w 1645921"/>
                  <a:gd name="connsiteY175" fmla="*/ 292544 h 2169949"/>
                  <a:gd name="connsiteX176" fmla="*/ 1157032 w 1645921"/>
                  <a:gd name="connsiteY176" fmla="*/ 282034 h 2169949"/>
                  <a:gd name="connsiteX177" fmla="*/ 1126536 w 1645921"/>
                  <a:gd name="connsiteY177" fmla="*/ 282034 h 2169949"/>
                  <a:gd name="connsiteX178" fmla="*/ 1117392 w 1645921"/>
                  <a:gd name="connsiteY178" fmla="*/ 272890 h 2169949"/>
                  <a:gd name="connsiteX179" fmla="*/ 1126536 w 1645921"/>
                  <a:gd name="connsiteY179" fmla="*/ 263746 h 2169949"/>
                  <a:gd name="connsiteX180" fmla="*/ 1157032 w 1645921"/>
                  <a:gd name="connsiteY180" fmla="*/ 263746 h 2169949"/>
                  <a:gd name="connsiteX181" fmla="*/ 1157032 w 1645921"/>
                  <a:gd name="connsiteY181" fmla="*/ 253236 h 2169949"/>
                  <a:gd name="connsiteX182" fmla="*/ 1126536 w 1645921"/>
                  <a:gd name="connsiteY182" fmla="*/ 253236 h 2169949"/>
                  <a:gd name="connsiteX183" fmla="*/ 1117392 w 1645921"/>
                  <a:gd name="connsiteY183" fmla="*/ 244092 h 2169949"/>
                  <a:gd name="connsiteX184" fmla="*/ 1126536 w 1645921"/>
                  <a:gd name="connsiteY184" fmla="*/ 234948 h 2169949"/>
                  <a:gd name="connsiteX185" fmla="*/ 1157032 w 1645921"/>
                  <a:gd name="connsiteY185" fmla="*/ 234948 h 2169949"/>
                  <a:gd name="connsiteX186" fmla="*/ 1157032 w 1645921"/>
                  <a:gd name="connsiteY186" fmla="*/ 219866 h 2169949"/>
                  <a:gd name="connsiteX187" fmla="*/ 1170748 w 1645921"/>
                  <a:gd name="connsiteY187" fmla="*/ 206150 h 2169949"/>
                  <a:gd name="connsiteX188" fmla="*/ 1184464 w 1645921"/>
                  <a:gd name="connsiteY188" fmla="*/ 219866 h 2169949"/>
                  <a:gd name="connsiteX189" fmla="*/ 1184464 w 1645921"/>
                  <a:gd name="connsiteY189" fmla="*/ 234948 h 2169949"/>
                  <a:gd name="connsiteX190" fmla="*/ 1210556 w 1645921"/>
                  <a:gd name="connsiteY190" fmla="*/ 234948 h 2169949"/>
                  <a:gd name="connsiteX191" fmla="*/ 1219700 w 1645921"/>
                  <a:gd name="connsiteY191" fmla="*/ 244092 h 2169949"/>
                  <a:gd name="connsiteX192" fmla="*/ 1210556 w 1645921"/>
                  <a:gd name="connsiteY192" fmla="*/ 253236 h 2169949"/>
                  <a:gd name="connsiteX193" fmla="*/ 1184464 w 1645921"/>
                  <a:gd name="connsiteY193" fmla="*/ 253236 h 2169949"/>
                  <a:gd name="connsiteX194" fmla="*/ 1184464 w 1645921"/>
                  <a:gd name="connsiteY194" fmla="*/ 263746 h 2169949"/>
                  <a:gd name="connsiteX195" fmla="*/ 1210556 w 1645921"/>
                  <a:gd name="connsiteY195" fmla="*/ 263746 h 2169949"/>
                  <a:gd name="connsiteX196" fmla="*/ 1219700 w 1645921"/>
                  <a:gd name="connsiteY196" fmla="*/ 272890 h 2169949"/>
                  <a:gd name="connsiteX197" fmla="*/ 1210556 w 1645921"/>
                  <a:gd name="connsiteY197" fmla="*/ 282034 h 2169949"/>
                  <a:gd name="connsiteX198" fmla="*/ 1184464 w 1645921"/>
                  <a:gd name="connsiteY198" fmla="*/ 282034 h 2169949"/>
                  <a:gd name="connsiteX199" fmla="*/ 1184464 w 1645921"/>
                  <a:gd name="connsiteY199" fmla="*/ 292544 h 2169949"/>
                  <a:gd name="connsiteX200" fmla="*/ 1210556 w 1645921"/>
                  <a:gd name="connsiteY200" fmla="*/ 292544 h 2169949"/>
                  <a:gd name="connsiteX201" fmla="*/ 1219700 w 1645921"/>
                  <a:gd name="connsiteY201" fmla="*/ 301688 h 2169949"/>
                  <a:gd name="connsiteX202" fmla="*/ 1210556 w 1645921"/>
                  <a:gd name="connsiteY202" fmla="*/ 310832 h 2169949"/>
                  <a:gd name="connsiteX203" fmla="*/ 1184464 w 1645921"/>
                  <a:gd name="connsiteY203" fmla="*/ 310832 h 2169949"/>
                  <a:gd name="connsiteX204" fmla="*/ 1184464 w 1645921"/>
                  <a:gd name="connsiteY204" fmla="*/ 385248 h 2169949"/>
                  <a:gd name="connsiteX205" fmla="*/ 1315794 w 1645921"/>
                  <a:gd name="connsiteY205" fmla="*/ 385248 h 2169949"/>
                  <a:gd name="connsiteX206" fmla="*/ 1315794 w 1645921"/>
                  <a:gd name="connsiteY206" fmla="*/ 310832 h 2169949"/>
                  <a:gd name="connsiteX207" fmla="*/ 1286537 w 1645921"/>
                  <a:gd name="connsiteY207" fmla="*/ 310832 h 2169949"/>
                  <a:gd name="connsiteX208" fmla="*/ 1277393 w 1645921"/>
                  <a:gd name="connsiteY208" fmla="*/ 301688 h 2169949"/>
                  <a:gd name="connsiteX209" fmla="*/ 1286537 w 1645921"/>
                  <a:gd name="connsiteY209" fmla="*/ 292544 h 2169949"/>
                  <a:gd name="connsiteX210" fmla="*/ 1315794 w 1645921"/>
                  <a:gd name="connsiteY210" fmla="*/ 292544 h 2169949"/>
                  <a:gd name="connsiteX211" fmla="*/ 1315794 w 1645921"/>
                  <a:gd name="connsiteY211" fmla="*/ 282034 h 2169949"/>
                  <a:gd name="connsiteX212" fmla="*/ 1286537 w 1645921"/>
                  <a:gd name="connsiteY212" fmla="*/ 282034 h 2169949"/>
                  <a:gd name="connsiteX213" fmla="*/ 1277393 w 1645921"/>
                  <a:gd name="connsiteY213" fmla="*/ 272890 h 2169949"/>
                  <a:gd name="connsiteX214" fmla="*/ 1286537 w 1645921"/>
                  <a:gd name="connsiteY214" fmla="*/ 263746 h 2169949"/>
                  <a:gd name="connsiteX215" fmla="*/ 1315794 w 1645921"/>
                  <a:gd name="connsiteY215" fmla="*/ 263746 h 2169949"/>
                  <a:gd name="connsiteX216" fmla="*/ 1315794 w 1645921"/>
                  <a:gd name="connsiteY216" fmla="*/ 253236 h 2169949"/>
                  <a:gd name="connsiteX217" fmla="*/ 1286537 w 1645921"/>
                  <a:gd name="connsiteY217" fmla="*/ 253236 h 2169949"/>
                  <a:gd name="connsiteX218" fmla="*/ 1277393 w 1645921"/>
                  <a:gd name="connsiteY218" fmla="*/ 244092 h 2169949"/>
                  <a:gd name="connsiteX219" fmla="*/ 1286537 w 1645921"/>
                  <a:gd name="connsiteY219" fmla="*/ 234948 h 2169949"/>
                  <a:gd name="connsiteX220" fmla="*/ 1315794 w 1645921"/>
                  <a:gd name="connsiteY220" fmla="*/ 234948 h 2169949"/>
                  <a:gd name="connsiteX221" fmla="*/ 1315794 w 1645921"/>
                  <a:gd name="connsiteY221" fmla="*/ 219866 h 2169949"/>
                  <a:gd name="connsiteX222" fmla="*/ 1329510 w 1645921"/>
                  <a:gd name="connsiteY222" fmla="*/ 206150 h 2169949"/>
                  <a:gd name="connsiteX223" fmla="*/ 1343226 w 1645921"/>
                  <a:gd name="connsiteY223" fmla="*/ 219866 h 2169949"/>
                  <a:gd name="connsiteX224" fmla="*/ 1343226 w 1645921"/>
                  <a:gd name="connsiteY224" fmla="*/ 234948 h 2169949"/>
                  <a:gd name="connsiteX225" fmla="*/ 1370557 w 1645921"/>
                  <a:gd name="connsiteY225" fmla="*/ 234948 h 2169949"/>
                  <a:gd name="connsiteX226" fmla="*/ 1379701 w 1645921"/>
                  <a:gd name="connsiteY226" fmla="*/ 244092 h 2169949"/>
                  <a:gd name="connsiteX227" fmla="*/ 1370557 w 1645921"/>
                  <a:gd name="connsiteY227" fmla="*/ 253236 h 2169949"/>
                  <a:gd name="connsiteX228" fmla="*/ 1343226 w 1645921"/>
                  <a:gd name="connsiteY228" fmla="*/ 253236 h 2169949"/>
                  <a:gd name="connsiteX229" fmla="*/ 1343226 w 1645921"/>
                  <a:gd name="connsiteY229" fmla="*/ 263746 h 2169949"/>
                  <a:gd name="connsiteX230" fmla="*/ 1370557 w 1645921"/>
                  <a:gd name="connsiteY230" fmla="*/ 263746 h 2169949"/>
                  <a:gd name="connsiteX231" fmla="*/ 1379701 w 1645921"/>
                  <a:gd name="connsiteY231" fmla="*/ 272890 h 2169949"/>
                  <a:gd name="connsiteX232" fmla="*/ 1370557 w 1645921"/>
                  <a:gd name="connsiteY232" fmla="*/ 282034 h 2169949"/>
                  <a:gd name="connsiteX233" fmla="*/ 1343226 w 1645921"/>
                  <a:gd name="connsiteY233" fmla="*/ 282034 h 2169949"/>
                  <a:gd name="connsiteX234" fmla="*/ 1343226 w 1645921"/>
                  <a:gd name="connsiteY234" fmla="*/ 292544 h 2169949"/>
                  <a:gd name="connsiteX235" fmla="*/ 1370557 w 1645921"/>
                  <a:gd name="connsiteY235" fmla="*/ 292544 h 2169949"/>
                  <a:gd name="connsiteX236" fmla="*/ 1379701 w 1645921"/>
                  <a:gd name="connsiteY236" fmla="*/ 301688 h 2169949"/>
                  <a:gd name="connsiteX237" fmla="*/ 1370557 w 1645921"/>
                  <a:gd name="connsiteY237" fmla="*/ 310832 h 2169949"/>
                  <a:gd name="connsiteX238" fmla="*/ 1343226 w 1645921"/>
                  <a:gd name="connsiteY238" fmla="*/ 310832 h 2169949"/>
                  <a:gd name="connsiteX239" fmla="*/ 1343226 w 1645921"/>
                  <a:gd name="connsiteY239" fmla="*/ 385248 h 2169949"/>
                  <a:gd name="connsiteX240" fmla="*/ 1497488 w 1645921"/>
                  <a:gd name="connsiteY240" fmla="*/ 385248 h 2169949"/>
                  <a:gd name="connsiteX241" fmla="*/ 1505347 w 1645921"/>
                  <a:gd name="connsiteY241" fmla="*/ 388503 h 2169949"/>
                  <a:gd name="connsiteX242" fmla="*/ 1505405 w 1645921"/>
                  <a:gd name="connsiteY242" fmla="*/ 388454 h 2169949"/>
                  <a:gd name="connsiteX243" fmla="*/ 1524728 w 1645921"/>
                  <a:gd name="connsiteY243" fmla="*/ 390145 h 2169949"/>
                  <a:gd name="connsiteX244" fmla="*/ 1523038 w 1645921"/>
                  <a:gd name="connsiteY244" fmla="*/ 409469 h 2169949"/>
                  <a:gd name="connsiteX245" fmla="*/ 1085083 w 1645921"/>
                  <a:gd name="connsiteY245" fmla="*/ 776956 h 2169949"/>
                  <a:gd name="connsiteX246" fmla="*/ 1087573 w 1645921"/>
                  <a:gd name="connsiteY246" fmla="*/ 789880 h 2169949"/>
                  <a:gd name="connsiteX247" fmla="*/ 1112255 w 1645921"/>
                  <a:gd name="connsiteY247" fmla="*/ 956306 h 2169949"/>
                  <a:gd name="connsiteX248" fmla="*/ 1133490 w 1645921"/>
                  <a:gd name="connsiteY248" fmla="*/ 1096779 h 2169949"/>
                  <a:gd name="connsiteX249" fmla="*/ 1146738 w 1645921"/>
                  <a:gd name="connsiteY249" fmla="*/ 1185346 h 2169949"/>
                  <a:gd name="connsiteX250" fmla="*/ 1147283 w 1645921"/>
                  <a:gd name="connsiteY250" fmla="*/ 1189702 h 2169949"/>
                  <a:gd name="connsiteX251" fmla="*/ 1153816 w 1645921"/>
                  <a:gd name="connsiteY251" fmla="*/ 1215292 h 2169949"/>
                  <a:gd name="connsiteX252" fmla="*/ 1156176 w 1645921"/>
                  <a:gd name="connsiteY252" fmla="*/ 1249956 h 2169949"/>
                  <a:gd name="connsiteX253" fmla="*/ 1190114 w 1645921"/>
                  <a:gd name="connsiteY253" fmla="*/ 1475367 h 2169949"/>
                  <a:gd name="connsiteX254" fmla="*/ 1217701 w 1645921"/>
                  <a:gd name="connsiteY254" fmla="*/ 1659579 h 2169949"/>
                  <a:gd name="connsiteX255" fmla="*/ 1221875 w 1645921"/>
                  <a:gd name="connsiteY255" fmla="*/ 1665931 h 2169949"/>
                  <a:gd name="connsiteX256" fmla="*/ 1224235 w 1645921"/>
                  <a:gd name="connsiteY256" fmla="*/ 1671920 h 2169949"/>
                  <a:gd name="connsiteX257" fmla="*/ 1235668 w 1645921"/>
                  <a:gd name="connsiteY257" fmla="*/ 1781903 h 2169949"/>
                  <a:gd name="connsiteX258" fmla="*/ 1258718 w 1645921"/>
                  <a:gd name="connsiteY258" fmla="*/ 1935625 h 2169949"/>
                  <a:gd name="connsiteX259" fmla="*/ 1281222 w 1645921"/>
                  <a:gd name="connsiteY259" fmla="*/ 2087713 h 2169949"/>
                  <a:gd name="connsiteX260" fmla="*/ 1286826 w 1645921"/>
                  <a:gd name="connsiteY260" fmla="*/ 2124229 h 2169949"/>
                  <a:gd name="connsiteX261" fmla="*/ 1623061 w 1645921"/>
                  <a:gd name="connsiteY261" fmla="*/ 2124229 h 2169949"/>
                  <a:gd name="connsiteX262" fmla="*/ 1636122 w 1645921"/>
                  <a:gd name="connsiteY262" fmla="*/ 2129640 h 2169949"/>
                  <a:gd name="connsiteX263" fmla="*/ 1640572 w 1645921"/>
                  <a:gd name="connsiteY263" fmla="*/ 2129637 h 2169949"/>
                  <a:gd name="connsiteX264" fmla="*/ 1640572 w 1645921"/>
                  <a:gd name="connsiteY264" fmla="*/ 2134176 h 2169949"/>
                  <a:gd name="connsiteX265" fmla="*/ 1645921 w 1645921"/>
                  <a:gd name="connsiteY265" fmla="*/ 2147089 h 2169949"/>
                  <a:gd name="connsiteX266" fmla="*/ 1645920 w 1645921"/>
                  <a:gd name="connsiteY266" fmla="*/ 2147089 h 2169949"/>
                  <a:gd name="connsiteX267" fmla="*/ 1640572 w 1645921"/>
                  <a:gd name="connsiteY267" fmla="*/ 2160000 h 2169949"/>
                  <a:gd name="connsiteX268" fmla="*/ 1640572 w 1645921"/>
                  <a:gd name="connsiteY268" fmla="*/ 2166683 h 2169949"/>
                  <a:gd name="connsiteX269" fmla="*/ 1630945 w 1645921"/>
                  <a:gd name="connsiteY269" fmla="*/ 2166683 h 2169949"/>
                  <a:gd name="connsiteX270" fmla="*/ 1623060 w 1645921"/>
                  <a:gd name="connsiteY270" fmla="*/ 2169949 h 2169949"/>
                  <a:gd name="connsiteX271" fmla="*/ 22860 w 1645921"/>
                  <a:gd name="connsiteY271" fmla="*/ 2169948 h 2169949"/>
                  <a:gd name="connsiteX272" fmla="*/ 14978 w 1645921"/>
                  <a:gd name="connsiteY272" fmla="*/ 2166683 h 2169949"/>
                  <a:gd name="connsiteX273" fmla="*/ 5349 w 1645921"/>
                  <a:gd name="connsiteY273" fmla="*/ 2166683 h 2169949"/>
                  <a:gd name="connsiteX274" fmla="*/ 5349 w 1645921"/>
                  <a:gd name="connsiteY274" fmla="*/ 2160002 h 2169949"/>
                  <a:gd name="connsiteX275" fmla="*/ 0 w 1645921"/>
                  <a:gd name="connsiteY275" fmla="*/ 2147089 h 2169949"/>
                  <a:gd name="connsiteX276" fmla="*/ 6696 w 1645921"/>
                  <a:gd name="connsiteY276" fmla="*/ 2130925 h 2169949"/>
                  <a:gd name="connsiteX277" fmla="*/ 22860 w 1645921"/>
                  <a:gd name="connsiteY277" fmla="*/ 2124229 h 2169949"/>
                  <a:gd name="connsiteX278" fmla="*/ 410941 w 1645921"/>
                  <a:gd name="connsiteY278" fmla="*/ 2124229 h 2169949"/>
                  <a:gd name="connsiteX279" fmla="*/ 415334 w 1645921"/>
                  <a:gd name="connsiteY279" fmla="*/ 2082631 h 2169949"/>
                  <a:gd name="connsiteX280" fmla="*/ 427676 w 1645921"/>
                  <a:gd name="connsiteY280" fmla="*/ 1961033 h 2169949"/>
                  <a:gd name="connsiteX281" fmla="*/ 437295 w 1645921"/>
                  <a:gd name="connsiteY281" fmla="*/ 1862847 h 2169949"/>
                  <a:gd name="connsiteX282" fmla="*/ 449455 w 1645921"/>
                  <a:gd name="connsiteY282" fmla="*/ 1745786 h 2169949"/>
                  <a:gd name="connsiteX283" fmla="*/ 453447 w 1645921"/>
                  <a:gd name="connsiteY283" fmla="*/ 1706221 h 2169949"/>
                  <a:gd name="connsiteX284" fmla="*/ 444554 w 1645921"/>
                  <a:gd name="connsiteY284" fmla="*/ 1691158 h 2169949"/>
                  <a:gd name="connsiteX285" fmla="*/ 458348 w 1645921"/>
                  <a:gd name="connsiteY285" fmla="*/ 1653227 h 2169949"/>
                  <a:gd name="connsiteX286" fmla="*/ 475045 w 1645921"/>
                  <a:gd name="connsiteY286" fmla="*/ 1492971 h 2169949"/>
                  <a:gd name="connsiteX287" fmla="*/ 488112 w 1645921"/>
                  <a:gd name="connsiteY287" fmla="*/ 1357761 h 2169949"/>
                  <a:gd name="connsiteX288" fmla="*/ 501179 w 1645921"/>
                  <a:gd name="connsiteY288" fmla="*/ 1231626 h 2169949"/>
                  <a:gd name="connsiteX289" fmla="*/ 490834 w 1645921"/>
                  <a:gd name="connsiteY289" fmla="*/ 1215473 h 2169949"/>
                  <a:gd name="connsiteX290" fmla="*/ 505898 w 1645921"/>
                  <a:gd name="connsiteY290" fmla="*/ 1182805 h 2169949"/>
                  <a:gd name="connsiteX291" fmla="*/ 518239 w 1645921"/>
                  <a:gd name="connsiteY291" fmla="*/ 1063022 h 2169949"/>
                  <a:gd name="connsiteX292" fmla="*/ 527858 w 1645921"/>
                  <a:gd name="connsiteY292" fmla="*/ 966651 h 2169949"/>
                  <a:gd name="connsiteX293" fmla="*/ 540018 w 1645921"/>
                  <a:gd name="connsiteY293" fmla="*/ 847775 h 2169949"/>
                  <a:gd name="connsiteX294" fmla="*/ 548341 w 1645921"/>
                  <a:gd name="connsiteY294" fmla="*/ 764399 h 2169949"/>
                  <a:gd name="connsiteX295" fmla="*/ 132037 w 1645921"/>
                  <a:gd name="connsiteY295" fmla="*/ 415079 h 2169949"/>
                  <a:gd name="connsiteX296" fmla="*/ 129621 w 1645921"/>
                  <a:gd name="connsiteY296" fmla="*/ 410438 h 2169949"/>
                  <a:gd name="connsiteX297" fmla="*/ 125334 w 1645921"/>
                  <a:gd name="connsiteY297" fmla="*/ 408662 h 2169949"/>
                  <a:gd name="connsiteX298" fmla="*/ 121316 w 1645921"/>
                  <a:gd name="connsiteY298" fmla="*/ 398964 h 2169949"/>
                  <a:gd name="connsiteX299" fmla="*/ 135032 w 1645921"/>
                  <a:gd name="connsiteY299" fmla="*/ 385248 h 2169949"/>
                  <a:gd name="connsiteX300" fmla="*/ 301963 w 1645921"/>
                  <a:gd name="connsiteY300" fmla="*/ 385248 h 2169949"/>
                  <a:gd name="connsiteX301" fmla="*/ 301963 w 1645921"/>
                  <a:gd name="connsiteY301" fmla="*/ 319242 h 2169949"/>
                  <a:gd name="connsiteX302" fmla="*/ 274367 w 1645921"/>
                  <a:gd name="connsiteY302" fmla="*/ 319242 h 2169949"/>
                  <a:gd name="connsiteX303" fmla="*/ 265223 w 1645921"/>
                  <a:gd name="connsiteY303" fmla="*/ 310098 h 2169949"/>
                  <a:gd name="connsiteX304" fmla="*/ 274367 w 1645921"/>
                  <a:gd name="connsiteY304" fmla="*/ 300954 h 2169949"/>
                  <a:gd name="connsiteX305" fmla="*/ 301963 w 1645921"/>
                  <a:gd name="connsiteY305" fmla="*/ 300954 h 2169949"/>
                  <a:gd name="connsiteX306" fmla="*/ 301963 w 1645921"/>
                  <a:gd name="connsiteY306" fmla="*/ 290444 h 2169949"/>
                  <a:gd name="connsiteX307" fmla="*/ 274367 w 1645921"/>
                  <a:gd name="connsiteY307" fmla="*/ 290444 h 2169949"/>
                  <a:gd name="connsiteX308" fmla="*/ 265223 w 1645921"/>
                  <a:gd name="connsiteY308" fmla="*/ 281300 h 2169949"/>
                  <a:gd name="connsiteX309" fmla="*/ 274367 w 1645921"/>
                  <a:gd name="connsiteY309" fmla="*/ 272156 h 2169949"/>
                  <a:gd name="connsiteX310" fmla="*/ 301963 w 1645921"/>
                  <a:gd name="connsiteY310" fmla="*/ 272156 h 2169949"/>
                  <a:gd name="connsiteX311" fmla="*/ 301963 w 1645921"/>
                  <a:gd name="connsiteY311" fmla="*/ 261646 h 2169949"/>
                  <a:gd name="connsiteX312" fmla="*/ 274367 w 1645921"/>
                  <a:gd name="connsiteY312" fmla="*/ 261646 h 2169949"/>
                  <a:gd name="connsiteX313" fmla="*/ 265223 w 1645921"/>
                  <a:gd name="connsiteY313" fmla="*/ 252502 h 2169949"/>
                  <a:gd name="connsiteX314" fmla="*/ 274367 w 1645921"/>
                  <a:gd name="connsiteY314" fmla="*/ 243358 h 2169949"/>
                  <a:gd name="connsiteX315" fmla="*/ 301963 w 1645921"/>
                  <a:gd name="connsiteY315" fmla="*/ 243358 h 2169949"/>
                  <a:gd name="connsiteX316" fmla="*/ 301963 w 1645921"/>
                  <a:gd name="connsiteY316" fmla="*/ 219866 h 2169949"/>
                  <a:gd name="connsiteX317" fmla="*/ 315679 w 1645921"/>
                  <a:gd name="connsiteY317" fmla="*/ 206150 h 2169949"/>
                  <a:gd name="connsiteX318" fmla="*/ 329395 w 1645921"/>
                  <a:gd name="connsiteY318" fmla="*/ 219866 h 2169949"/>
                  <a:gd name="connsiteX319" fmla="*/ 329395 w 1645921"/>
                  <a:gd name="connsiteY319" fmla="*/ 243358 h 2169949"/>
                  <a:gd name="connsiteX320" fmla="*/ 358387 w 1645921"/>
                  <a:gd name="connsiteY320" fmla="*/ 243358 h 2169949"/>
                  <a:gd name="connsiteX321" fmla="*/ 367531 w 1645921"/>
                  <a:gd name="connsiteY321" fmla="*/ 252502 h 2169949"/>
                  <a:gd name="connsiteX322" fmla="*/ 358387 w 1645921"/>
                  <a:gd name="connsiteY322" fmla="*/ 261646 h 2169949"/>
                  <a:gd name="connsiteX323" fmla="*/ 329395 w 1645921"/>
                  <a:gd name="connsiteY323" fmla="*/ 261646 h 2169949"/>
                  <a:gd name="connsiteX324" fmla="*/ 329395 w 1645921"/>
                  <a:gd name="connsiteY324" fmla="*/ 272156 h 2169949"/>
                  <a:gd name="connsiteX325" fmla="*/ 358387 w 1645921"/>
                  <a:gd name="connsiteY325" fmla="*/ 272156 h 2169949"/>
                  <a:gd name="connsiteX326" fmla="*/ 367531 w 1645921"/>
                  <a:gd name="connsiteY326" fmla="*/ 281300 h 2169949"/>
                  <a:gd name="connsiteX327" fmla="*/ 358387 w 1645921"/>
                  <a:gd name="connsiteY327" fmla="*/ 290444 h 2169949"/>
                  <a:gd name="connsiteX328" fmla="*/ 329395 w 1645921"/>
                  <a:gd name="connsiteY328" fmla="*/ 290444 h 2169949"/>
                  <a:gd name="connsiteX329" fmla="*/ 329395 w 1645921"/>
                  <a:gd name="connsiteY329" fmla="*/ 300954 h 2169949"/>
                  <a:gd name="connsiteX330" fmla="*/ 358387 w 1645921"/>
                  <a:gd name="connsiteY330" fmla="*/ 300954 h 2169949"/>
                  <a:gd name="connsiteX331" fmla="*/ 367531 w 1645921"/>
                  <a:gd name="connsiteY331" fmla="*/ 310098 h 2169949"/>
                  <a:gd name="connsiteX332" fmla="*/ 358387 w 1645921"/>
                  <a:gd name="connsiteY332" fmla="*/ 319242 h 2169949"/>
                  <a:gd name="connsiteX333" fmla="*/ 329395 w 1645921"/>
                  <a:gd name="connsiteY333" fmla="*/ 319242 h 2169949"/>
                  <a:gd name="connsiteX334" fmla="*/ 329395 w 1645921"/>
                  <a:gd name="connsiteY334" fmla="*/ 385248 h 2169949"/>
                  <a:gd name="connsiteX335" fmla="*/ 447531 w 1645921"/>
                  <a:gd name="connsiteY335" fmla="*/ 385248 h 2169949"/>
                  <a:gd name="connsiteX336" fmla="*/ 447531 w 1645921"/>
                  <a:gd name="connsiteY336" fmla="*/ 315782 h 2169949"/>
                  <a:gd name="connsiteX337" fmla="*/ 417009 w 1645921"/>
                  <a:gd name="connsiteY337" fmla="*/ 315782 h 2169949"/>
                  <a:gd name="connsiteX338" fmla="*/ 407865 w 1645921"/>
                  <a:gd name="connsiteY338" fmla="*/ 306638 h 2169949"/>
                  <a:gd name="connsiteX339" fmla="*/ 417009 w 1645921"/>
                  <a:gd name="connsiteY339" fmla="*/ 297494 h 2169949"/>
                  <a:gd name="connsiteX340" fmla="*/ 447531 w 1645921"/>
                  <a:gd name="connsiteY340" fmla="*/ 297494 h 2169949"/>
                  <a:gd name="connsiteX341" fmla="*/ 447531 w 1645921"/>
                  <a:gd name="connsiteY341" fmla="*/ 286984 h 2169949"/>
                  <a:gd name="connsiteX342" fmla="*/ 417009 w 1645921"/>
                  <a:gd name="connsiteY342" fmla="*/ 286984 h 2169949"/>
                  <a:gd name="connsiteX343" fmla="*/ 407865 w 1645921"/>
                  <a:gd name="connsiteY343" fmla="*/ 277840 h 2169949"/>
                  <a:gd name="connsiteX344" fmla="*/ 417009 w 1645921"/>
                  <a:gd name="connsiteY344" fmla="*/ 268696 h 2169949"/>
                  <a:gd name="connsiteX345" fmla="*/ 447531 w 1645921"/>
                  <a:gd name="connsiteY345" fmla="*/ 268696 h 2169949"/>
                  <a:gd name="connsiteX346" fmla="*/ 447531 w 1645921"/>
                  <a:gd name="connsiteY346" fmla="*/ 258186 h 2169949"/>
                  <a:gd name="connsiteX347" fmla="*/ 417009 w 1645921"/>
                  <a:gd name="connsiteY347" fmla="*/ 258186 h 2169949"/>
                  <a:gd name="connsiteX348" fmla="*/ 407865 w 1645921"/>
                  <a:gd name="connsiteY348" fmla="*/ 249042 h 2169949"/>
                  <a:gd name="connsiteX349" fmla="*/ 417009 w 1645921"/>
                  <a:gd name="connsiteY349" fmla="*/ 239898 h 2169949"/>
                  <a:gd name="connsiteX350" fmla="*/ 447531 w 1645921"/>
                  <a:gd name="connsiteY350" fmla="*/ 239898 h 2169949"/>
                  <a:gd name="connsiteX351" fmla="*/ 447531 w 1645921"/>
                  <a:gd name="connsiteY351" fmla="*/ 219866 h 2169949"/>
                  <a:gd name="connsiteX352" fmla="*/ 461247 w 1645921"/>
                  <a:gd name="connsiteY352" fmla="*/ 206150 h 2169949"/>
                  <a:gd name="connsiteX353" fmla="*/ 474963 w 1645921"/>
                  <a:gd name="connsiteY353" fmla="*/ 219866 h 2169949"/>
                  <a:gd name="connsiteX354" fmla="*/ 474963 w 1645921"/>
                  <a:gd name="connsiteY354" fmla="*/ 239898 h 2169949"/>
                  <a:gd name="connsiteX355" fmla="*/ 501029 w 1645921"/>
                  <a:gd name="connsiteY355" fmla="*/ 239898 h 2169949"/>
                  <a:gd name="connsiteX356" fmla="*/ 510173 w 1645921"/>
                  <a:gd name="connsiteY356" fmla="*/ 249042 h 2169949"/>
                  <a:gd name="connsiteX357" fmla="*/ 501029 w 1645921"/>
                  <a:gd name="connsiteY357" fmla="*/ 258186 h 2169949"/>
                  <a:gd name="connsiteX358" fmla="*/ 474963 w 1645921"/>
                  <a:gd name="connsiteY358" fmla="*/ 258186 h 2169949"/>
                  <a:gd name="connsiteX359" fmla="*/ 474963 w 1645921"/>
                  <a:gd name="connsiteY359" fmla="*/ 268696 h 2169949"/>
                  <a:gd name="connsiteX360" fmla="*/ 501029 w 1645921"/>
                  <a:gd name="connsiteY360" fmla="*/ 268696 h 2169949"/>
                  <a:gd name="connsiteX361" fmla="*/ 510173 w 1645921"/>
                  <a:gd name="connsiteY361" fmla="*/ 277840 h 2169949"/>
                  <a:gd name="connsiteX362" fmla="*/ 501029 w 1645921"/>
                  <a:gd name="connsiteY362" fmla="*/ 286984 h 2169949"/>
                  <a:gd name="connsiteX363" fmla="*/ 474963 w 1645921"/>
                  <a:gd name="connsiteY363" fmla="*/ 286984 h 2169949"/>
                  <a:gd name="connsiteX364" fmla="*/ 474963 w 1645921"/>
                  <a:gd name="connsiteY364" fmla="*/ 297494 h 2169949"/>
                  <a:gd name="connsiteX365" fmla="*/ 501029 w 1645921"/>
                  <a:gd name="connsiteY365" fmla="*/ 297494 h 2169949"/>
                  <a:gd name="connsiteX366" fmla="*/ 510173 w 1645921"/>
                  <a:gd name="connsiteY366" fmla="*/ 306638 h 2169949"/>
                  <a:gd name="connsiteX367" fmla="*/ 501029 w 1645921"/>
                  <a:gd name="connsiteY367" fmla="*/ 315782 h 2169949"/>
                  <a:gd name="connsiteX368" fmla="*/ 474963 w 1645921"/>
                  <a:gd name="connsiteY368" fmla="*/ 315782 h 2169949"/>
                  <a:gd name="connsiteX369" fmla="*/ 474963 w 1645921"/>
                  <a:gd name="connsiteY369" fmla="*/ 385248 h 2169949"/>
                  <a:gd name="connsiteX370" fmla="*/ 588306 w 1645921"/>
                  <a:gd name="connsiteY370" fmla="*/ 385248 h 2169949"/>
                  <a:gd name="connsiteX371" fmla="*/ 588536 w 1645921"/>
                  <a:gd name="connsiteY371" fmla="*/ 382944 h 2169949"/>
                  <a:gd name="connsiteX372" fmla="*/ 598679 w 1645921"/>
                  <a:gd name="connsiteY372" fmla="*/ 284490 h 2169949"/>
                  <a:gd name="connsiteX373" fmla="*/ 606437 w 1645921"/>
                  <a:gd name="connsiteY373" fmla="*/ 206025 h 2169949"/>
                  <a:gd name="connsiteX374" fmla="*/ 616580 w 1645921"/>
                  <a:gd name="connsiteY374" fmla="*/ 107571 h 2169949"/>
                  <a:gd name="connsiteX375" fmla="*/ 616580 w 1645921"/>
                  <a:gd name="connsiteY375" fmla="*/ 105641 h 2169949"/>
                  <a:gd name="connsiteX376" fmla="*/ 569236 w 1645921"/>
                  <a:gd name="connsiteY376" fmla="*/ 105641 h 2169949"/>
                  <a:gd name="connsiteX377" fmla="*/ 553072 w 1645921"/>
                  <a:gd name="connsiteY377" fmla="*/ 98945 h 2169949"/>
                  <a:gd name="connsiteX378" fmla="*/ 546376 w 1645921"/>
                  <a:gd name="connsiteY378" fmla="*/ 82781 h 2169949"/>
                  <a:gd name="connsiteX379" fmla="*/ 553072 w 1645921"/>
                  <a:gd name="connsiteY379" fmla="*/ 66617 h 2169949"/>
                  <a:gd name="connsiteX380" fmla="*/ 569236 w 1645921"/>
                  <a:gd name="connsiteY380" fmla="*/ 59922 h 2169949"/>
                  <a:gd name="connsiteX381" fmla="*/ 659192 w 1645921"/>
                  <a:gd name="connsiteY381" fmla="*/ 59922 h 2169949"/>
                  <a:gd name="connsiteX382" fmla="*/ 649547 w 1645921"/>
                  <a:gd name="connsiteY382" fmla="*/ 36638 h 2169949"/>
                  <a:gd name="connsiteX383" fmla="*/ 686185 w 1645921"/>
                  <a:gd name="connsiteY383" fmla="*/ 0 h 216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</a:cxnLst>
                <a:rect l="l" t="t" r="r" b="b"/>
                <a:pathLst>
                  <a:path w="1645921" h="2169949">
                    <a:moveTo>
                      <a:pt x="817516" y="1935988"/>
                    </a:moveTo>
                    <a:lnTo>
                      <a:pt x="513238" y="2124229"/>
                    </a:lnTo>
                    <a:lnTo>
                      <a:pt x="820226" y="2124229"/>
                    </a:lnTo>
                    <a:close/>
                    <a:moveTo>
                      <a:pt x="848006" y="1933084"/>
                    </a:moveTo>
                    <a:lnTo>
                      <a:pt x="851058" y="2124229"/>
                    </a:lnTo>
                    <a:lnTo>
                      <a:pt x="1165501" y="2124229"/>
                    </a:lnTo>
                    <a:close/>
                    <a:moveTo>
                      <a:pt x="483030" y="1713663"/>
                    </a:moveTo>
                    <a:lnTo>
                      <a:pt x="441567" y="2124229"/>
                    </a:lnTo>
                    <a:lnTo>
                      <a:pt x="456637" y="2124229"/>
                    </a:lnTo>
                    <a:lnTo>
                      <a:pt x="806082" y="1908038"/>
                    </a:lnTo>
                    <a:cubicBezTo>
                      <a:pt x="698096" y="1843065"/>
                      <a:pt x="591198" y="1778817"/>
                      <a:pt x="483030" y="1713663"/>
                    </a:cubicBezTo>
                    <a:close/>
                    <a:moveTo>
                      <a:pt x="1192837" y="1703681"/>
                    </a:moveTo>
                    <a:cubicBezTo>
                      <a:pt x="1082854" y="1771921"/>
                      <a:pt x="973779" y="1839254"/>
                      <a:pt x="863251" y="1907494"/>
                    </a:cubicBezTo>
                    <a:lnTo>
                      <a:pt x="1223376" y="2124229"/>
                    </a:lnTo>
                    <a:lnTo>
                      <a:pt x="1255703" y="2124229"/>
                    </a:lnTo>
                    <a:close/>
                    <a:moveTo>
                      <a:pt x="813705" y="1701321"/>
                    </a:moveTo>
                    <a:cubicBezTo>
                      <a:pt x="718422" y="1702229"/>
                      <a:pt x="624048" y="1703318"/>
                      <a:pt x="529673" y="1704407"/>
                    </a:cubicBezTo>
                    <a:cubicBezTo>
                      <a:pt x="529492" y="1705133"/>
                      <a:pt x="529310" y="1705859"/>
                      <a:pt x="529129" y="1706584"/>
                    </a:cubicBezTo>
                    <a:cubicBezTo>
                      <a:pt x="624411" y="1763935"/>
                      <a:pt x="719874" y="1821286"/>
                      <a:pt x="816608" y="1879544"/>
                    </a:cubicBezTo>
                    <a:cubicBezTo>
                      <a:pt x="815701" y="1819108"/>
                      <a:pt x="814794" y="1760668"/>
                      <a:pt x="813705" y="1701321"/>
                    </a:cubicBezTo>
                    <a:close/>
                    <a:moveTo>
                      <a:pt x="1143109" y="1697147"/>
                    </a:moveTo>
                    <a:cubicBezTo>
                      <a:pt x="1043471" y="1698236"/>
                      <a:pt x="944014" y="1699325"/>
                      <a:pt x="844376" y="1700595"/>
                    </a:cubicBezTo>
                    <a:cubicBezTo>
                      <a:pt x="845284" y="1762120"/>
                      <a:pt x="846191" y="1821467"/>
                      <a:pt x="847280" y="1882630"/>
                    </a:cubicBezTo>
                    <a:cubicBezTo>
                      <a:pt x="947281" y="1820742"/>
                      <a:pt x="1045467" y="1759943"/>
                      <a:pt x="1143835" y="1699143"/>
                    </a:cubicBezTo>
                    <a:cubicBezTo>
                      <a:pt x="1143653" y="1698417"/>
                      <a:pt x="1143290" y="1697873"/>
                      <a:pt x="1143109" y="1697147"/>
                    </a:cubicBezTo>
                    <a:close/>
                    <a:moveTo>
                      <a:pt x="840565" y="1456129"/>
                    </a:moveTo>
                    <a:cubicBezTo>
                      <a:pt x="841835" y="1528906"/>
                      <a:pt x="842924" y="1599506"/>
                      <a:pt x="844195" y="1670287"/>
                    </a:cubicBezTo>
                    <a:cubicBezTo>
                      <a:pt x="944922" y="1669016"/>
                      <a:pt x="1044923" y="1667927"/>
                      <a:pt x="1144923" y="1666838"/>
                    </a:cubicBezTo>
                    <a:cubicBezTo>
                      <a:pt x="1145105" y="1666294"/>
                      <a:pt x="1145286" y="1665749"/>
                      <a:pt x="1145649" y="1665205"/>
                    </a:cubicBezTo>
                    <a:cubicBezTo>
                      <a:pt x="1044378" y="1595876"/>
                      <a:pt x="942925" y="1526365"/>
                      <a:pt x="840565" y="1456129"/>
                    </a:cubicBezTo>
                    <a:close/>
                    <a:moveTo>
                      <a:pt x="810075" y="1455403"/>
                    </a:moveTo>
                    <a:cubicBezTo>
                      <a:pt x="712252" y="1528362"/>
                      <a:pt x="616062" y="1600413"/>
                      <a:pt x="517695" y="1674098"/>
                    </a:cubicBezTo>
                    <a:cubicBezTo>
                      <a:pt x="617877" y="1672827"/>
                      <a:pt x="715156" y="1671738"/>
                      <a:pt x="813342" y="1670650"/>
                    </a:cubicBezTo>
                    <a:cubicBezTo>
                      <a:pt x="812253" y="1598780"/>
                      <a:pt x="811164" y="1527999"/>
                      <a:pt x="810075" y="1455403"/>
                    </a:cubicBezTo>
                    <a:close/>
                    <a:moveTo>
                      <a:pt x="530580" y="1243604"/>
                    </a:moveTo>
                    <a:cubicBezTo>
                      <a:pt x="516606" y="1382081"/>
                      <a:pt x="502813" y="1518924"/>
                      <a:pt x="488656" y="1658308"/>
                    </a:cubicBezTo>
                    <a:cubicBezTo>
                      <a:pt x="593013" y="1580268"/>
                      <a:pt x="695010" y="1504042"/>
                      <a:pt x="797915" y="1426909"/>
                    </a:cubicBezTo>
                    <a:cubicBezTo>
                      <a:pt x="708440" y="1365565"/>
                      <a:pt x="620055" y="1304948"/>
                      <a:pt x="530580" y="1243604"/>
                    </a:cubicBezTo>
                    <a:close/>
                    <a:moveTo>
                      <a:pt x="836935" y="1223277"/>
                    </a:moveTo>
                    <a:cubicBezTo>
                      <a:pt x="837843" y="1280628"/>
                      <a:pt x="838750" y="1337071"/>
                      <a:pt x="839658" y="1395693"/>
                    </a:cubicBezTo>
                    <a:cubicBezTo>
                      <a:pt x="917154" y="1337797"/>
                      <a:pt x="993016" y="1280991"/>
                      <a:pt x="1070150" y="1223277"/>
                    </a:cubicBezTo>
                    <a:cubicBezTo>
                      <a:pt x="991202" y="1223277"/>
                      <a:pt x="914068" y="1223277"/>
                      <a:pt x="836935" y="1223277"/>
                    </a:cubicBezTo>
                    <a:close/>
                    <a:moveTo>
                      <a:pt x="553085" y="1223277"/>
                    </a:moveTo>
                    <a:cubicBezTo>
                      <a:pt x="639111" y="1282080"/>
                      <a:pt x="723323" y="1339975"/>
                      <a:pt x="809167" y="1398778"/>
                    </a:cubicBezTo>
                    <a:cubicBezTo>
                      <a:pt x="808260" y="1338886"/>
                      <a:pt x="807352" y="1280991"/>
                      <a:pt x="806445" y="1223277"/>
                    </a:cubicBezTo>
                    <a:cubicBezTo>
                      <a:pt x="722052" y="1223277"/>
                      <a:pt x="638567" y="1223277"/>
                      <a:pt x="553085" y="1223277"/>
                    </a:cubicBezTo>
                    <a:close/>
                    <a:moveTo>
                      <a:pt x="1121148" y="1222551"/>
                    </a:moveTo>
                    <a:cubicBezTo>
                      <a:pt x="1029859" y="1290973"/>
                      <a:pt x="940021" y="1358124"/>
                      <a:pt x="849095" y="1426001"/>
                    </a:cubicBezTo>
                    <a:cubicBezTo>
                      <a:pt x="961800" y="1503135"/>
                      <a:pt x="1073235" y="1579542"/>
                      <a:pt x="1185940" y="1656856"/>
                    </a:cubicBezTo>
                    <a:cubicBezTo>
                      <a:pt x="1164161" y="1511665"/>
                      <a:pt x="1142746" y="1367925"/>
                      <a:pt x="1121148" y="1222551"/>
                    </a:cubicBezTo>
                    <a:close/>
                    <a:moveTo>
                      <a:pt x="803178" y="1009119"/>
                    </a:moveTo>
                    <a:cubicBezTo>
                      <a:pt x="724956" y="1070463"/>
                      <a:pt x="648367" y="1130354"/>
                      <a:pt x="570690" y="1191335"/>
                    </a:cubicBezTo>
                    <a:cubicBezTo>
                      <a:pt x="650001" y="1191335"/>
                      <a:pt x="727315" y="1191335"/>
                      <a:pt x="805901" y="1191335"/>
                    </a:cubicBezTo>
                    <a:cubicBezTo>
                      <a:pt x="804993" y="1130899"/>
                      <a:pt x="804086" y="1070826"/>
                      <a:pt x="803178" y="1009119"/>
                    </a:cubicBezTo>
                    <a:close/>
                    <a:moveTo>
                      <a:pt x="833305" y="992422"/>
                    </a:moveTo>
                    <a:cubicBezTo>
                      <a:pt x="834394" y="1059936"/>
                      <a:pt x="835483" y="1125636"/>
                      <a:pt x="836572" y="1191154"/>
                    </a:cubicBezTo>
                    <a:cubicBezTo>
                      <a:pt x="920421" y="1191154"/>
                      <a:pt x="1003180" y="1191154"/>
                      <a:pt x="1087391" y="1191154"/>
                    </a:cubicBezTo>
                    <a:cubicBezTo>
                      <a:pt x="1002272" y="1124547"/>
                      <a:pt x="918424" y="1059029"/>
                      <a:pt x="833305" y="992422"/>
                    </a:cubicBezTo>
                    <a:close/>
                    <a:moveTo>
                      <a:pt x="1055404" y="817761"/>
                    </a:moveTo>
                    <a:cubicBezTo>
                      <a:pt x="1051910" y="816514"/>
                      <a:pt x="1047464" y="817648"/>
                      <a:pt x="1042745" y="821277"/>
                    </a:cubicBezTo>
                    <a:cubicBezTo>
                      <a:pt x="1023507" y="836341"/>
                      <a:pt x="1004269" y="851405"/>
                      <a:pt x="985031" y="866468"/>
                    </a:cubicBezTo>
                    <a:cubicBezTo>
                      <a:pt x="941473" y="900770"/>
                      <a:pt x="897916" y="934890"/>
                      <a:pt x="853269" y="969918"/>
                    </a:cubicBezTo>
                    <a:cubicBezTo>
                      <a:pt x="940384" y="1037976"/>
                      <a:pt x="1026411" y="1105309"/>
                      <a:pt x="1113707" y="1173549"/>
                    </a:cubicBezTo>
                    <a:cubicBezTo>
                      <a:pt x="1108625" y="1138521"/>
                      <a:pt x="1103907" y="1105490"/>
                      <a:pt x="1099007" y="1072459"/>
                    </a:cubicBezTo>
                    <a:cubicBezTo>
                      <a:pt x="1092654" y="1029628"/>
                      <a:pt x="1086121" y="986615"/>
                      <a:pt x="1079587" y="943783"/>
                    </a:cubicBezTo>
                    <a:cubicBezTo>
                      <a:pt x="1073779" y="905307"/>
                      <a:pt x="1068335" y="866831"/>
                      <a:pt x="1062346" y="828537"/>
                    </a:cubicBezTo>
                    <a:cubicBezTo>
                      <a:pt x="1061439" y="822639"/>
                      <a:pt x="1058898" y="819009"/>
                      <a:pt x="1055404" y="817761"/>
                    </a:cubicBezTo>
                    <a:close/>
                    <a:moveTo>
                      <a:pt x="576134" y="791513"/>
                    </a:moveTo>
                    <a:cubicBezTo>
                      <a:pt x="563067" y="921460"/>
                      <a:pt x="550181" y="1049773"/>
                      <a:pt x="537114" y="1179357"/>
                    </a:cubicBezTo>
                    <a:cubicBezTo>
                      <a:pt x="539292" y="1178086"/>
                      <a:pt x="540199" y="1177723"/>
                      <a:pt x="540744" y="1177179"/>
                    </a:cubicBezTo>
                    <a:cubicBezTo>
                      <a:pt x="625863" y="1110391"/>
                      <a:pt x="710981" y="1043602"/>
                      <a:pt x="796100" y="976996"/>
                    </a:cubicBezTo>
                    <a:cubicBezTo>
                      <a:pt x="804449" y="970462"/>
                      <a:pt x="804449" y="969918"/>
                      <a:pt x="796100" y="963384"/>
                    </a:cubicBezTo>
                    <a:cubicBezTo>
                      <a:pt x="736934" y="916923"/>
                      <a:pt x="677587" y="870643"/>
                      <a:pt x="618240" y="824181"/>
                    </a:cubicBezTo>
                    <a:cubicBezTo>
                      <a:pt x="604628" y="813473"/>
                      <a:pt x="590835" y="802947"/>
                      <a:pt x="576134" y="791513"/>
                    </a:cubicBezTo>
                    <a:close/>
                    <a:moveTo>
                      <a:pt x="832035" y="779716"/>
                    </a:moveTo>
                    <a:cubicBezTo>
                      <a:pt x="832035" y="836160"/>
                      <a:pt x="832035" y="891151"/>
                      <a:pt x="832035" y="948865"/>
                    </a:cubicBezTo>
                    <a:lnTo>
                      <a:pt x="1031534" y="792496"/>
                    </a:lnTo>
                    <a:lnTo>
                      <a:pt x="1031242" y="791569"/>
                    </a:lnTo>
                    <a:lnTo>
                      <a:pt x="1035405" y="783570"/>
                    </a:lnTo>
                    <a:close/>
                    <a:moveTo>
                      <a:pt x="607714" y="775723"/>
                    </a:moveTo>
                    <a:cubicBezTo>
                      <a:pt x="607532" y="776449"/>
                      <a:pt x="607532" y="776994"/>
                      <a:pt x="607351" y="777720"/>
                    </a:cubicBezTo>
                    <a:cubicBezTo>
                      <a:pt x="671598" y="827993"/>
                      <a:pt x="735845" y="878265"/>
                      <a:pt x="800637" y="928901"/>
                    </a:cubicBezTo>
                    <a:cubicBezTo>
                      <a:pt x="800637" y="878810"/>
                      <a:pt x="800637" y="829626"/>
                      <a:pt x="800637" y="779353"/>
                    </a:cubicBezTo>
                    <a:cubicBezTo>
                      <a:pt x="735119" y="778083"/>
                      <a:pt x="671417" y="776812"/>
                      <a:pt x="607714" y="775723"/>
                    </a:cubicBezTo>
                    <a:close/>
                    <a:moveTo>
                      <a:pt x="796931" y="594770"/>
                    </a:moveTo>
                    <a:cubicBezTo>
                      <a:pt x="732637" y="645191"/>
                      <a:pt x="669686" y="694418"/>
                      <a:pt x="605840" y="744540"/>
                    </a:cubicBezTo>
                    <a:cubicBezTo>
                      <a:pt x="671029" y="744540"/>
                      <a:pt x="734576" y="744540"/>
                      <a:pt x="799169" y="744540"/>
                    </a:cubicBezTo>
                    <a:cubicBezTo>
                      <a:pt x="798423" y="694866"/>
                      <a:pt x="797677" y="645489"/>
                      <a:pt x="796931" y="594770"/>
                    </a:cubicBezTo>
                    <a:close/>
                    <a:moveTo>
                      <a:pt x="821693" y="581046"/>
                    </a:moveTo>
                    <a:cubicBezTo>
                      <a:pt x="822588" y="636538"/>
                      <a:pt x="823483" y="690540"/>
                      <a:pt x="824378" y="744391"/>
                    </a:cubicBezTo>
                    <a:cubicBezTo>
                      <a:pt x="893297" y="744391"/>
                      <a:pt x="961320" y="744391"/>
                      <a:pt x="1030536" y="744391"/>
                    </a:cubicBezTo>
                    <a:cubicBezTo>
                      <a:pt x="960574" y="689645"/>
                      <a:pt x="891656" y="635793"/>
                      <a:pt x="821693" y="581046"/>
                    </a:cubicBezTo>
                    <a:close/>
                    <a:moveTo>
                      <a:pt x="1004245" y="437486"/>
                    </a:moveTo>
                    <a:cubicBezTo>
                      <a:pt x="1001373" y="436461"/>
                      <a:pt x="997719" y="437393"/>
                      <a:pt x="993840" y="440376"/>
                    </a:cubicBezTo>
                    <a:cubicBezTo>
                      <a:pt x="978027" y="452757"/>
                      <a:pt x="962215" y="465139"/>
                      <a:pt x="946402" y="477520"/>
                    </a:cubicBezTo>
                    <a:cubicBezTo>
                      <a:pt x="910601" y="505714"/>
                      <a:pt x="874799" y="533758"/>
                      <a:pt x="838102" y="562549"/>
                    </a:cubicBezTo>
                    <a:cubicBezTo>
                      <a:pt x="909705" y="618489"/>
                      <a:pt x="980414" y="673832"/>
                      <a:pt x="1052166" y="729921"/>
                    </a:cubicBezTo>
                    <a:cubicBezTo>
                      <a:pt x="1047989" y="701130"/>
                      <a:pt x="1044111" y="673981"/>
                      <a:pt x="1040084" y="646831"/>
                    </a:cubicBezTo>
                    <a:cubicBezTo>
                      <a:pt x="1034862" y="611627"/>
                      <a:pt x="1029492" y="576273"/>
                      <a:pt x="1024122" y="541068"/>
                    </a:cubicBezTo>
                    <a:cubicBezTo>
                      <a:pt x="1019348" y="509443"/>
                      <a:pt x="1014873" y="477818"/>
                      <a:pt x="1009951" y="446343"/>
                    </a:cubicBezTo>
                    <a:cubicBezTo>
                      <a:pt x="1009205" y="441495"/>
                      <a:pt x="1007117" y="438511"/>
                      <a:pt x="1004245" y="437486"/>
                    </a:cubicBezTo>
                    <a:close/>
                    <a:moveTo>
                      <a:pt x="610315" y="415911"/>
                    </a:moveTo>
                    <a:cubicBezTo>
                      <a:pt x="599575" y="522720"/>
                      <a:pt x="588983" y="628185"/>
                      <a:pt x="578243" y="734695"/>
                    </a:cubicBezTo>
                    <a:cubicBezTo>
                      <a:pt x="580033" y="733650"/>
                      <a:pt x="580778" y="733352"/>
                      <a:pt x="581226" y="732905"/>
                    </a:cubicBezTo>
                    <a:cubicBezTo>
                      <a:pt x="651189" y="678009"/>
                      <a:pt x="721151" y="623113"/>
                      <a:pt x="791113" y="568367"/>
                    </a:cubicBezTo>
                    <a:cubicBezTo>
                      <a:pt x="797975" y="562996"/>
                      <a:pt x="797975" y="562549"/>
                      <a:pt x="791113" y="557179"/>
                    </a:cubicBezTo>
                    <a:cubicBezTo>
                      <a:pt x="742482" y="518991"/>
                      <a:pt x="693703" y="480951"/>
                      <a:pt x="644923" y="442763"/>
                    </a:cubicBezTo>
                    <a:cubicBezTo>
                      <a:pt x="633735" y="433961"/>
                      <a:pt x="622398" y="425309"/>
                      <a:pt x="610315" y="415911"/>
                    </a:cubicBezTo>
                    <a:close/>
                    <a:moveTo>
                      <a:pt x="1030322" y="412680"/>
                    </a:moveTo>
                    <a:lnTo>
                      <a:pt x="1030686" y="414569"/>
                    </a:lnTo>
                    <a:cubicBezTo>
                      <a:pt x="1037100" y="460216"/>
                      <a:pt x="1044111" y="505714"/>
                      <a:pt x="1050973" y="551361"/>
                    </a:cubicBezTo>
                    <a:cubicBezTo>
                      <a:pt x="1056790" y="589847"/>
                      <a:pt x="1062608" y="628335"/>
                      <a:pt x="1068427" y="666821"/>
                    </a:cubicBezTo>
                    <a:cubicBezTo>
                      <a:pt x="1072006" y="691136"/>
                      <a:pt x="1075736" y="715302"/>
                      <a:pt x="1079316" y="739618"/>
                    </a:cubicBezTo>
                    <a:cubicBezTo>
                      <a:pt x="1079465" y="740811"/>
                      <a:pt x="1079167" y="742900"/>
                      <a:pt x="1079763" y="743198"/>
                    </a:cubicBezTo>
                    <a:lnTo>
                      <a:pt x="1080791" y="744748"/>
                    </a:lnTo>
                    <a:lnTo>
                      <a:pt x="1476534" y="412680"/>
                    </a:lnTo>
                    <a:close/>
                    <a:moveTo>
                      <a:pt x="820649" y="412680"/>
                    </a:moveTo>
                    <a:lnTo>
                      <a:pt x="820649" y="545245"/>
                    </a:lnTo>
                    <a:lnTo>
                      <a:pt x="989779" y="412680"/>
                    </a:lnTo>
                    <a:close/>
                    <a:moveTo>
                      <a:pt x="646336" y="412680"/>
                    </a:moveTo>
                    <a:lnTo>
                      <a:pt x="794842" y="528836"/>
                    </a:lnTo>
                    <a:lnTo>
                      <a:pt x="794842" y="412680"/>
                    </a:lnTo>
                    <a:close/>
                    <a:moveTo>
                      <a:pt x="171855" y="412680"/>
                    </a:moveTo>
                    <a:lnTo>
                      <a:pt x="553095" y="732578"/>
                    </a:lnTo>
                    <a:lnTo>
                      <a:pt x="562729" y="639075"/>
                    </a:lnTo>
                    <a:cubicBezTo>
                      <a:pt x="565414" y="612671"/>
                      <a:pt x="567950" y="586267"/>
                      <a:pt x="570635" y="559864"/>
                    </a:cubicBezTo>
                    <a:cubicBezTo>
                      <a:pt x="573917" y="527344"/>
                      <a:pt x="577348" y="494675"/>
                      <a:pt x="580630" y="462155"/>
                    </a:cubicBezTo>
                    <a:lnTo>
                      <a:pt x="585568" y="412680"/>
                    </a:lnTo>
                    <a:close/>
                    <a:moveTo>
                      <a:pt x="789920" y="135167"/>
                    </a:moveTo>
                    <a:cubicBezTo>
                      <a:pt x="736814" y="215721"/>
                      <a:pt x="683708" y="296274"/>
                      <a:pt x="630156" y="377723"/>
                    </a:cubicBezTo>
                    <a:cubicBezTo>
                      <a:pt x="685648" y="378767"/>
                      <a:pt x="739798" y="379662"/>
                      <a:pt x="794395" y="380706"/>
                    </a:cubicBezTo>
                    <a:cubicBezTo>
                      <a:pt x="793350" y="298512"/>
                      <a:pt x="792455" y="217063"/>
                      <a:pt x="791411" y="135764"/>
                    </a:cubicBezTo>
                    <a:cubicBezTo>
                      <a:pt x="790964" y="135615"/>
                      <a:pt x="790368" y="135466"/>
                      <a:pt x="789920" y="135167"/>
                    </a:cubicBezTo>
                    <a:close/>
                    <a:moveTo>
                      <a:pt x="818262" y="127261"/>
                    </a:moveTo>
                    <a:cubicBezTo>
                      <a:pt x="817666" y="127411"/>
                      <a:pt x="817069" y="127411"/>
                      <a:pt x="816622" y="127559"/>
                    </a:cubicBezTo>
                    <a:cubicBezTo>
                      <a:pt x="817517" y="211842"/>
                      <a:pt x="818561" y="296126"/>
                      <a:pt x="819456" y="381303"/>
                    </a:cubicBezTo>
                    <a:cubicBezTo>
                      <a:pt x="876291" y="382198"/>
                      <a:pt x="932231" y="383243"/>
                      <a:pt x="989513" y="384138"/>
                    </a:cubicBezTo>
                    <a:cubicBezTo>
                      <a:pt x="931634" y="297319"/>
                      <a:pt x="874948" y="212290"/>
                      <a:pt x="818262" y="127261"/>
                    </a:cubicBezTo>
                    <a:close/>
                    <a:moveTo>
                      <a:pt x="762323" y="118161"/>
                    </a:moveTo>
                    <a:cubicBezTo>
                      <a:pt x="727715" y="118460"/>
                      <a:pt x="693256" y="118609"/>
                      <a:pt x="658647" y="118908"/>
                    </a:cubicBezTo>
                    <a:cubicBezTo>
                      <a:pt x="652979" y="118908"/>
                      <a:pt x="645520" y="117267"/>
                      <a:pt x="642089" y="120101"/>
                    </a:cubicBezTo>
                    <a:cubicBezTo>
                      <a:pt x="638807" y="122786"/>
                      <a:pt x="639702" y="130543"/>
                      <a:pt x="638807" y="135914"/>
                    </a:cubicBezTo>
                    <a:cubicBezTo>
                      <a:pt x="638807" y="136212"/>
                      <a:pt x="638658" y="136361"/>
                      <a:pt x="638658" y="136659"/>
                    </a:cubicBezTo>
                    <a:cubicBezTo>
                      <a:pt x="635376" y="168732"/>
                      <a:pt x="632094" y="200804"/>
                      <a:pt x="628812" y="232876"/>
                    </a:cubicBezTo>
                    <a:cubicBezTo>
                      <a:pt x="625978" y="260772"/>
                      <a:pt x="623144" y="288666"/>
                      <a:pt x="620310" y="316562"/>
                    </a:cubicBezTo>
                    <a:cubicBezTo>
                      <a:pt x="619116" y="327899"/>
                      <a:pt x="618221" y="339236"/>
                      <a:pt x="617028" y="350424"/>
                    </a:cubicBezTo>
                    <a:cubicBezTo>
                      <a:pt x="617475" y="350574"/>
                      <a:pt x="617923" y="350574"/>
                      <a:pt x="618371" y="350723"/>
                    </a:cubicBezTo>
                    <a:cubicBezTo>
                      <a:pt x="669239" y="273749"/>
                      <a:pt x="719957" y="196627"/>
                      <a:pt x="771720" y="118161"/>
                    </a:cubicBezTo>
                    <a:cubicBezTo>
                      <a:pt x="767544" y="118161"/>
                      <a:pt x="765007" y="118161"/>
                      <a:pt x="762323" y="118161"/>
                    </a:cubicBezTo>
                    <a:close/>
                    <a:moveTo>
                      <a:pt x="954457" y="116819"/>
                    </a:moveTo>
                    <a:cubicBezTo>
                      <a:pt x="931932" y="117117"/>
                      <a:pt x="909258" y="117267"/>
                      <a:pt x="886733" y="117416"/>
                    </a:cubicBezTo>
                    <a:cubicBezTo>
                      <a:pt x="872264" y="117416"/>
                      <a:pt x="857644" y="117416"/>
                      <a:pt x="841384" y="117416"/>
                    </a:cubicBezTo>
                    <a:cubicBezTo>
                      <a:pt x="892700" y="194688"/>
                      <a:pt x="943121" y="270170"/>
                      <a:pt x="993392" y="345800"/>
                    </a:cubicBezTo>
                    <a:cubicBezTo>
                      <a:pt x="993840" y="345651"/>
                      <a:pt x="994138" y="345502"/>
                      <a:pt x="994585" y="345352"/>
                    </a:cubicBezTo>
                    <a:cubicBezTo>
                      <a:pt x="992945" y="332971"/>
                      <a:pt x="991303" y="320590"/>
                      <a:pt x="989513" y="308208"/>
                    </a:cubicBezTo>
                    <a:cubicBezTo>
                      <a:pt x="980265" y="246600"/>
                      <a:pt x="970867" y="184842"/>
                      <a:pt x="961767" y="123233"/>
                    </a:cubicBezTo>
                    <a:cubicBezTo>
                      <a:pt x="961021" y="118013"/>
                      <a:pt x="959231" y="116819"/>
                      <a:pt x="954457" y="116819"/>
                    </a:cubicBezTo>
                    <a:close/>
                    <a:moveTo>
                      <a:pt x="686185" y="0"/>
                    </a:moveTo>
                    <a:lnTo>
                      <a:pt x="934104" y="0"/>
                    </a:lnTo>
                    <a:cubicBezTo>
                      <a:pt x="954339" y="0"/>
                      <a:pt x="970742" y="16403"/>
                      <a:pt x="970742" y="36638"/>
                    </a:cubicBezTo>
                    <a:lnTo>
                      <a:pt x="961098" y="59922"/>
                    </a:lnTo>
                    <a:lnTo>
                      <a:pt x="1051055" y="59922"/>
                    </a:lnTo>
                    <a:cubicBezTo>
                      <a:pt x="1063680" y="59922"/>
                      <a:pt x="1073915" y="70157"/>
                      <a:pt x="1073915" y="82782"/>
                    </a:cubicBezTo>
                    <a:lnTo>
                      <a:pt x="1073914" y="82782"/>
                    </a:lnTo>
                    <a:cubicBezTo>
                      <a:pt x="1073914" y="95407"/>
                      <a:pt x="1063679" y="105642"/>
                      <a:pt x="1051054" y="105642"/>
                    </a:cubicBezTo>
                    <a:lnTo>
                      <a:pt x="984543" y="105642"/>
                    </a:lnTo>
                    <a:lnTo>
                      <a:pt x="1025912" y="382944"/>
                    </a:lnTo>
                    <a:cubicBezTo>
                      <a:pt x="1027254" y="382795"/>
                      <a:pt x="1028447" y="382646"/>
                      <a:pt x="1029492" y="382348"/>
                    </a:cubicBezTo>
                    <a:cubicBezTo>
                      <a:pt x="1029492" y="382944"/>
                      <a:pt x="1029791" y="383541"/>
                      <a:pt x="1029641" y="383839"/>
                    </a:cubicBezTo>
                    <a:lnTo>
                      <a:pt x="1029470" y="385248"/>
                    </a:lnTo>
                    <a:lnTo>
                      <a:pt x="1157032" y="385248"/>
                    </a:lnTo>
                    <a:lnTo>
                      <a:pt x="1157032" y="310832"/>
                    </a:lnTo>
                    <a:lnTo>
                      <a:pt x="1126536" y="310832"/>
                    </a:lnTo>
                    <a:cubicBezTo>
                      <a:pt x="1121486" y="310832"/>
                      <a:pt x="1117392" y="306738"/>
                      <a:pt x="1117392" y="301688"/>
                    </a:cubicBezTo>
                    <a:cubicBezTo>
                      <a:pt x="1117392" y="296638"/>
                      <a:pt x="1121486" y="292544"/>
                      <a:pt x="1126536" y="292544"/>
                    </a:cubicBezTo>
                    <a:lnTo>
                      <a:pt x="1157032" y="292544"/>
                    </a:lnTo>
                    <a:lnTo>
                      <a:pt x="1157032" y="282034"/>
                    </a:lnTo>
                    <a:lnTo>
                      <a:pt x="1126536" y="282034"/>
                    </a:lnTo>
                    <a:cubicBezTo>
                      <a:pt x="1121486" y="282034"/>
                      <a:pt x="1117392" y="277940"/>
                      <a:pt x="1117392" y="272890"/>
                    </a:cubicBezTo>
                    <a:cubicBezTo>
                      <a:pt x="1117392" y="267840"/>
                      <a:pt x="1121486" y="263746"/>
                      <a:pt x="1126536" y="263746"/>
                    </a:cubicBezTo>
                    <a:lnTo>
                      <a:pt x="1157032" y="263746"/>
                    </a:lnTo>
                    <a:lnTo>
                      <a:pt x="1157032" y="253236"/>
                    </a:lnTo>
                    <a:lnTo>
                      <a:pt x="1126536" y="253236"/>
                    </a:lnTo>
                    <a:cubicBezTo>
                      <a:pt x="1121486" y="253236"/>
                      <a:pt x="1117392" y="249142"/>
                      <a:pt x="1117392" y="244092"/>
                    </a:cubicBezTo>
                    <a:cubicBezTo>
                      <a:pt x="1117392" y="239042"/>
                      <a:pt x="1121486" y="234948"/>
                      <a:pt x="1126536" y="234948"/>
                    </a:cubicBezTo>
                    <a:lnTo>
                      <a:pt x="1157032" y="234948"/>
                    </a:lnTo>
                    <a:lnTo>
                      <a:pt x="1157032" y="219866"/>
                    </a:lnTo>
                    <a:cubicBezTo>
                      <a:pt x="1157032" y="212291"/>
                      <a:pt x="1163173" y="206150"/>
                      <a:pt x="1170748" y="206150"/>
                    </a:cubicBezTo>
                    <a:cubicBezTo>
                      <a:pt x="1178323" y="206150"/>
                      <a:pt x="1184464" y="212291"/>
                      <a:pt x="1184464" y="219866"/>
                    </a:cubicBezTo>
                    <a:lnTo>
                      <a:pt x="1184464" y="234948"/>
                    </a:lnTo>
                    <a:lnTo>
                      <a:pt x="1210556" y="234948"/>
                    </a:lnTo>
                    <a:cubicBezTo>
                      <a:pt x="1215606" y="234948"/>
                      <a:pt x="1219700" y="239042"/>
                      <a:pt x="1219700" y="244092"/>
                    </a:cubicBezTo>
                    <a:cubicBezTo>
                      <a:pt x="1219700" y="249142"/>
                      <a:pt x="1215606" y="253236"/>
                      <a:pt x="1210556" y="253236"/>
                    </a:cubicBezTo>
                    <a:lnTo>
                      <a:pt x="1184464" y="253236"/>
                    </a:lnTo>
                    <a:lnTo>
                      <a:pt x="1184464" y="263746"/>
                    </a:lnTo>
                    <a:lnTo>
                      <a:pt x="1210556" y="263746"/>
                    </a:lnTo>
                    <a:cubicBezTo>
                      <a:pt x="1215606" y="263746"/>
                      <a:pt x="1219700" y="267840"/>
                      <a:pt x="1219700" y="272890"/>
                    </a:cubicBezTo>
                    <a:cubicBezTo>
                      <a:pt x="1219700" y="277940"/>
                      <a:pt x="1215606" y="282034"/>
                      <a:pt x="1210556" y="282034"/>
                    </a:cubicBezTo>
                    <a:lnTo>
                      <a:pt x="1184464" y="282034"/>
                    </a:lnTo>
                    <a:lnTo>
                      <a:pt x="1184464" y="292544"/>
                    </a:lnTo>
                    <a:lnTo>
                      <a:pt x="1210556" y="292544"/>
                    </a:lnTo>
                    <a:cubicBezTo>
                      <a:pt x="1215606" y="292544"/>
                      <a:pt x="1219700" y="296638"/>
                      <a:pt x="1219700" y="301688"/>
                    </a:cubicBezTo>
                    <a:cubicBezTo>
                      <a:pt x="1219700" y="306738"/>
                      <a:pt x="1215606" y="310832"/>
                      <a:pt x="1210556" y="310832"/>
                    </a:cubicBezTo>
                    <a:lnTo>
                      <a:pt x="1184464" y="310832"/>
                    </a:lnTo>
                    <a:lnTo>
                      <a:pt x="1184464" y="385248"/>
                    </a:lnTo>
                    <a:lnTo>
                      <a:pt x="1315794" y="385248"/>
                    </a:lnTo>
                    <a:lnTo>
                      <a:pt x="1315794" y="310832"/>
                    </a:lnTo>
                    <a:lnTo>
                      <a:pt x="1286537" y="310832"/>
                    </a:lnTo>
                    <a:cubicBezTo>
                      <a:pt x="1281487" y="310832"/>
                      <a:pt x="1277393" y="306738"/>
                      <a:pt x="1277393" y="301688"/>
                    </a:cubicBezTo>
                    <a:cubicBezTo>
                      <a:pt x="1277393" y="296638"/>
                      <a:pt x="1281487" y="292544"/>
                      <a:pt x="1286537" y="292544"/>
                    </a:cubicBezTo>
                    <a:lnTo>
                      <a:pt x="1315794" y="292544"/>
                    </a:lnTo>
                    <a:lnTo>
                      <a:pt x="1315794" y="282034"/>
                    </a:lnTo>
                    <a:lnTo>
                      <a:pt x="1286537" y="282034"/>
                    </a:lnTo>
                    <a:cubicBezTo>
                      <a:pt x="1281487" y="282034"/>
                      <a:pt x="1277393" y="277940"/>
                      <a:pt x="1277393" y="272890"/>
                    </a:cubicBezTo>
                    <a:cubicBezTo>
                      <a:pt x="1277393" y="267840"/>
                      <a:pt x="1281487" y="263746"/>
                      <a:pt x="1286537" y="263746"/>
                    </a:cubicBezTo>
                    <a:lnTo>
                      <a:pt x="1315794" y="263746"/>
                    </a:lnTo>
                    <a:lnTo>
                      <a:pt x="1315794" y="253236"/>
                    </a:lnTo>
                    <a:lnTo>
                      <a:pt x="1286537" y="253236"/>
                    </a:lnTo>
                    <a:cubicBezTo>
                      <a:pt x="1281487" y="253236"/>
                      <a:pt x="1277393" y="249142"/>
                      <a:pt x="1277393" y="244092"/>
                    </a:cubicBezTo>
                    <a:cubicBezTo>
                      <a:pt x="1277393" y="239042"/>
                      <a:pt x="1281487" y="234948"/>
                      <a:pt x="1286537" y="234948"/>
                    </a:cubicBezTo>
                    <a:lnTo>
                      <a:pt x="1315794" y="234948"/>
                    </a:lnTo>
                    <a:lnTo>
                      <a:pt x="1315794" y="219866"/>
                    </a:lnTo>
                    <a:cubicBezTo>
                      <a:pt x="1315794" y="212291"/>
                      <a:pt x="1321935" y="206150"/>
                      <a:pt x="1329510" y="206150"/>
                    </a:cubicBezTo>
                    <a:cubicBezTo>
                      <a:pt x="1337085" y="206150"/>
                      <a:pt x="1343226" y="212291"/>
                      <a:pt x="1343226" y="219866"/>
                    </a:cubicBezTo>
                    <a:lnTo>
                      <a:pt x="1343226" y="234948"/>
                    </a:lnTo>
                    <a:lnTo>
                      <a:pt x="1370557" y="234948"/>
                    </a:lnTo>
                    <a:cubicBezTo>
                      <a:pt x="1375607" y="234948"/>
                      <a:pt x="1379701" y="239042"/>
                      <a:pt x="1379701" y="244092"/>
                    </a:cubicBezTo>
                    <a:cubicBezTo>
                      <a:pt x="1379701" y="249142"/>
                      <a:pt x="1375607" y="253236"/>
                      <a:pt x="1370557" y="253236"/>
                    </a:cubicBezTo>
                    <a:lnTo>
                      <a:pt x="1343226" y="253236"/>
                    </a:lnTo>
                    <a:lnTo>
                      <a:pt x="1343226" y="263746"/>
                    </a:lnTo>
                    <a:lnTo>
                      <a:pt x="1370557" y="263746"/>
                    </a:lnTo>
                    <a:cubicBezTo>
                      <a:pt x="1375607" y="263746"/>
                      <a:pt x="1379701" y="267840"/>
                      <a:pt x="1379701" y="272890"/>
                    </a:cubicBezTo>
                    <a:cubicBezTo>
                      <a:pt x="1379701" y="277940"/>
                      <a:pt x="1375607" y="282034"/>
                      <a:pt x="1370557" y="282034"/>
                    </a:cubicBezTo>
                    <a:lnTo>
                      <a:pt x="1343226" y="282034"/>
                    </a:lnTo>
                    <a:lnTo>
                      <a:pt x="1343226" y="292544"/>
                    </a:lnTo>
                    <a:lnTo>
                      <a:pt x="1370557" y="292544"/>
                    </a:lnTo>
                    <a:cubicBezTo>
                      <a:pt x="1375607" y="292544"/>
                      <a:pt x="1379701" y="296638"/>
                      <a:pt x="1379701" y="301688"/>
                    </a:cubicBezTo>
                    <a:cubicBezTo>
                      <a:pt x="1379701" y="306738"/>
                      <a:pt x="1375607" y="310832"/>
                      <a:pt x="1370557" y="310832"/>
                    </a:cubicBezTo>
                    <a:lnTo>
                      <a:pt x="1343226" y="310832"/>
                    </a:lnTo>
                    <a:lnTo>
                      <a:pt x="1343226" y="385248"/>
                    </a:lnTo>
                    <a:lnTo>
                      <a:pt x="1497488" y="385248"/>
                    </a:lnTo>
                    <a:lnTo>
                      <a:pt x="1505347" y="388503"/>
                    </a:lnTo>
                    <a:lnTo>
                      <a:pt x="1505405" y="388454"/>
                    </a:lnTo>
                    <a:cubicBezTo>
                      <a:pt x="1511207" y="383585"/>
                      <a:pt x="1519859" y="384342"/>
                      <a:pt x="1524728" y="390145"/>
                    </a:cubicBezTo>
                    <a:cubicBezTo>
                      <a:pt x="1529597" y="395948"/>
                      <a:pt x="1528840" y="404599"/>
                      <a:pt x="1523038" y="409469"/>
                    </a:cubicBezTo>
                    <a:lnTo>
                      <a:pt x="1085083" y="776956"/>
                    </a:lnTo>
                    <a:lnTo>
                      <a:pt x="1087573" y="789880"/>
                    </a:lnTo>
                    <a:cubicBezTo>
                      <a:pt x="1095377" y="845416"/>
                      <a:pt x="1103907" y="900770"/>
                      <a:pt x="1112255" y="956306"/>
                    </a:cubicBezTo>
                    <a:cubicBezTo>
                      <a:pt x="1119333" y="1003130"/>
                      <a:pt x="1126411" y="1049955"/>
                      <a:pt x="1133490" y="1096779"/>
                    </a:cubicBezTo>
                    <a:cubicBezTo>
                      <a:pt x="1137845" y="1126362"/>
                      <a:pt x="1142383" y="1155763"/>
                      <a:pt x="1146738" y="1185346"/>
                    </a:cubicBezTo>
                    <a:cubicBezTo>
                      <a:pt x="1146920" y="1186798"/>
                      <a:pt x="1146557" y="1189339"/>
                      <a:pt x="1147283" y="1189702"/>
                    </a:cubicBezTo>
                    <a:cubicBezTo>
                      <a:pt x="1160532" y="1195328"/>
                      <a:pt x="1152546" y="1206762"/>
                      <a:pt x="1153816" y="1215292"/>
                    </a:cubicBezTo>
                    <a:cubicBezTo>
                      <a:pt x="1155450" y="1226726"/>
                      <a:pt x="1154542" y="1238522"/>
                      <a:pt x="1156176" y="1249956"/>
                    </a:cubicBezTo>
                    <a:cubicBezTo>
                      <a:pt x="1167247" y="1325093"/>
                      <a:pt x="1178862" y="1400230"/>
                      <a:pt x="1190114" y="1475367"/>
                    </a:cubicBezTo>
                    <a:cubicBezTo>
                      <a:pt x="1199370" y="1536710"/>
                      <a:pt x="1208445" y="1598235"/>
                      <a:pt x="1217701" y="1659579"/>
                    </a:cubicBezTo>
                    <a:cubicBezTo>
                      <a:pt x="1218064" y="1661756"/>
                      <a:pt x="1220605" y="1663753"/>
                      <a:pt x="1221875" y="1665931"/>
                    </a:cubicBezTo>
                    <a:cubicBezTo>
                      <a:pt x="1222964" y="1667746"/>
                      <a:pt x="1224416" y="1669924"/>
                      <a:pt x="1224235" y="1671920"/>
                    </a:cubicBezTo>
                    <a:cubicBezTo>
                      <a:pt x="1221875" y="1709307"/>
                      <a:pt x="1230587" y="1745423"/>
                      <a:pt x="1235668" y="1781903"/>
                    </a:cubicBezTo>
                    <a:cubicBezTo>
                      <a:pt x="1242928" y="1833264"/>
                      <a:pt x="1251095" y="1884444"/>
                      <a:pt x="1258718" y="1935625"/>
                    </a:cubicBezTo>
                    <a:cubicBezTo>
                      <a:pt x="1266340" y="1986260"/>
                      <a:pt x="1273600" y="2037077"/>
                      <a:pt x="1281222" y="2087713"/>
                    </a:cubicBezTo>
                    <a:lnTo>
                      <a:pt x="1286826" y="2124229"/>
                    </a:lnTo>
                    <a:lnTo>
                      <a:pt x="1623061" y="2124229"/>
                    </a:lnTo>
                    <a:lnTo>
                      <a:pt x="1636122" y="2129640"/>
                    </a:lnTo>
                    <a:lnTo>
                      <a:pt x="1640572" y="2129637"/>
                    </a:lnTo>
                    <a:lnTo>
                      <a:pt x="1640572" y="2134176"/>
                    </a:lnTo>
                    <a:lnTo>
                      <a:pt x="1645921" y="2147089"/>
                    </a:lnTo>
                    <a:lnTo>
                      <a:pt x="1645920" y="2147089"/>
                    </a:lnTo>
                    <a:lnTo>
                      <a:pt x="1640572" y="2160000"/>
                    </a:lnTo>
                    <a:lnTo>
                      <a:pt x="1640572" y="2166683"/>
                    </a:lnTo>
                    <a:lnTo>
                      <a:pt x="1630945" y="2166683"/>
                    </a:lnTo>
                    <a:lnTo>
                      <a:pt x="1623060" y="2169949"/>
                    </a:lnTo>
                    <a:lnTo>
                      <a:pt x="22860" y="2169948"/>
                    </a:lnTo>
                    <a:lnTo>
                      <a:pt x="14978" y="2166683"/>
                    </a:lnTo>
                    <a:lnTo>
                      <a:pt x="5349" y="2166683"/>
                    </a:lnTo>
                    <a:lnTo>
                      <a:pt x="5349" y="2160002"/>
                    </a:lnTo>
                    <a:lnTo>
                      <a:pt x="0" y="2147089"/>
                    </a:lnTo>
                    <a:lnTo>
                      <a:pt x="6696" y="2130925"/>
                    </a:lnTo>
                    <a:cubicBezTo>
                      <a:pt x="10833" y="2126788"/>
                      <a:pt x="16548" y="2124229"/>
                      <a:pt x="22860" y="2124229"/>
                    </a:cubicBezTo>
                    <a:lnTo>
                      <a:pt x="410941" y="2124229"/>
                    </a:lnTo>
                    <a:lnTo>
                      <a:pt x="415334" y="2082631"/>
                    </a:lnTo>
                    <a:cubicBezTo>
                      <a:pt x="419509" y="2042159"/>
                      <a:pt x="423683" y="2001505"/>
                      <a:pt x="427676" y="1961033"/>
                    </a:cubicBezTo>
                    <a:cubicBezTo>
                      <a:pt x="430943" y="1928365"/>
                      <a:pt x="433846" y="1895515"/>
                      <a:pt x="437295" y="1862847"/>
                    </a:cubicBezTo>
                    <a:cubicBezTo>
                      <a:pt x="441287" y="1823827"/>
                      <a:pt x="445462" y="1784807"/>
                      <a:pt x="449455" y="1745786"/>
                    </a:cubicBezTo>
                    <a:cubicBezTo>
                      <a:pt x="450906" y="1732538"/>
                      <a:pt x="451995" y="1719289"/>
                      <a:pt x="453447" y="1706221"/>
                    </a:cubicBezTo>
                    <a:cubicBezTo>
                      <a:pt x="454173" y="1699688"/>
                      <a:pt x="454173" y="1693517"/>
                      <a:pt x="444554" y="1691158"/>
                    </a:cubicBezTo>
                    <a:cubicBezTo>
                      <a:pt x="461977" y="1681902"/>
                      <a:pt x="456896" y="1666112"/>
                      <a:pt x="458348" y="1653227"/>
                    </a:cubicBezTo>
                    <a:cubicBezTo>
                      <a:pt x="464700" y="1599869"/>
                      <a:pt x="469600" y="1546329"/>
                      <a:pt x="475045" y="1492971"/>
                    </a:cubicBezTo>
                    <a:cubicBezTo>
                      <a:pt x="479582" y="1447962"/>
                      <a:pt x="483756" y="1402771"/>
                      <a:pt x="488112" y="1357761"/>
                    </a:cubicBezTo>
                    <a:cubicBezTo>
                      <a:pt x="492286" y="1315656"/>
                      <a:pt x="496097" y="1273550"/>
                      <a:pt x="501179" y="1231626"/>
                    </a:cubicBezTo>
                    <a:cubicBezTo>
                      <a:pt x="502450" y="1222007"/>
                      <a:pt x="495190" y="1221099"/>
                      <a:pt x="490834" y="1215473"/>
                    </a:cubicBezTo>
                    <a:cubicBezTo>
                      <a:pt x="506805" y="1209484"/>
                      <a:pt x="504446" y="1195328"/>
                      <a:pt x="505898" y="1182805"/>
                    </a:cubicBezTo>
                    <a:cubicBezTo>
                      <a:pt x="510072" y="1142877"/>
                      <a:pt x="514065" y="1102950"/>
                      <a:pt x="518239" y="1063022"/>
                    </a:cubicBezTo>
                    <a:cubicBezTo>
                      <a:pt x="521506" y="1030898"/>
                      <a:pt x="524591" y="998774"/>
                      <a:pt x="527858" y="966651"/>
                    </a:cubicBezTo>
                    <a:cubicBezTo>
                      <a:pt x="531851" y="927086"/>
                      <a:pt x="536025" y="887340"/>
                      <a:pt x="540018" y="847775"/>
                    </a:cubicBezTo>
                    <a:lnTo>
                      <a:pt x="548341" y="764399"/>
                    </a:lnTo>
                    <a:lnTo>
                      <a:pt x="132037" y="415079"/>
                    </a:lnTo>
                    <a:lnTo>
                      <a:pt x="129621" y="410438"/>
                    </a:lnTo>
                    <a:lnTo>
                      <a:pt x="125334" y="408662"/>
                    </a:lnTo>
                    <a:cubicBezTo>
                      <a:pt x="122852" y="406180"/>
                      <a:pt x="121316" y="402751"/>
                      <a:pt x="121316" y="398964"/>
                    </a:cubicBezTo>
                    <a:cubicBezTo>
                      <a:pt x="121316" y="391389"/>
                      <a:pt x="127457" y="385248"/>
                      <a:pt x="135032" y="385248"/>
                    </a:cubicBezTo>
                    <a:lnTo>
                      <a:pt x="301963" y="385248"/>
                    </a:lnTo>
                    <a:lnTo>
                      <a:pt x="301963" y="319242"/>
                    </a:lnTo>
                    <a:lnTo>
                      <a:pt x="274367" y="319242"/>
                    </a:lnTo>
                    <a:cubicBezTo>
                      <a:pt x="269317" y="319242"/>
                      <a:pt x="265223" y="315148"/>
                      <a:pt x="265223" y="310098"/>
                    </a:cubicBezTo>
                    <a:cubicBezTo>
                      <a:pt x="265223" y="305048"/>
                      <a:pt x="269317" y="300954"/>
                      <a:pt x="274367" y="300954"/>
                    </a:cubicBezTo>
                    <a:lnTo>
                      <a:pt x="301963" y="300954"/>
                    </a:lnTo>
                    <a:lnTo>
                      <a:pt x="301963" y="290444"/>
                    </a:lnTo>
                    <a:lnTo>
                      <a:pt x="274367" y="290444"/>
                    </a:lnTo>
                    <a:cubicBezTo>
                      <a:pt x="269317" y="290444"/>
                      <a:pt x="265223" y="286350"/>
                      <a:pt x="265223" y="281300"/>
                    </a:cubicBezTo>
                    <a:cubicBezTo>
                      <a:pt x="265223" y="276250"/>
                      <a:pt x="269317" y="272156"/>
                      <a:pt x="274367" y="272156"/>
                    </a:cubicBezTo>
                    <a:lnTo>
                      <a:pt x="301963" y="272156"/>
                    </a:lnTo>
                    <a:lnTo>
                      <a:pt x="301963" y="261646"/>
                    </a:lnTo>
                    <a:lnTo>
                      <a:pt x="274367" y="261646"/>
                    </a:lnTo>
                    <a:cubicBezTo>
                      <a:pt x="269317" y="261646"/>
                      <a:pt x="265223" y="257552"/>
                      <a:pt x="265223" y="252502"/>
                    </a:cubicBezTo>
                    <a:cubicBezTo>
                      <a:pt x="265223" y="247452"/>
                      <a:pt x="269317" y="243358"/>
                      <a:pt x="274367" y="243358"/>
                    </a:cubicBezTo>
                    <a:lnTo>
                      <a:pt x="301963" y="243358"/>
                    </a:lnTo>
                    <a:lnTo>
                      <a:pt x="301963" y="219866"/>
                    </a:lnTo>
                    <a:cubicBezTo>
                      <a:pt x="301963" y="212291"/>
                      <a:pt x="308104" y="206150"/>
                      <a:pt x="315679" y="206150"/>
                    </a:cubicBezTo>
                    <a:cubicBezTo>
                      <a:pt x="323254" y="206150"/>
                      <a:pt x="329395" y="212291"/>
                      <a:pt x="329395" y="219866"/>
                    </a:cubicBezTo>
                    <a:lnTo>
                      <a:pt x="329395" y="243358"/>
                    </a:lnTo>
                    <a:lnTo>
                      <a:pt x="358387" y="243358"/>
                    </a:lnTo>
                    <a:cubicBezTo>
                      <a:pt x="363437" y="243358"/>
                      <a:pt x="367531" y="247452"/>
                      <a:pt x="367531" y="252502"/>
                    </a:cubicBezTo>
                    <a:cubicBezTo>
                      <a:pt x="367531" y="257552"/>
                      <a:pt x="363437" y="261646"/>
                      <a:pt x="358387" y="261646"/>
                    </a:cubicBezTo>
                    <a:lnTo>
                      <a:pt x="329395" y="261646"/>
                    </a:lnTo>
                    <a:lnTo>
                      <a:pt x="329395" y="272156"/>
                    </a:lnTo>
                    <a:lnTo>
                      <a:pt x="358387" y="272156"/>
                    </a:lnTo>
                    <a:cubicBezTo>
                      <a:pt x="363437" y="272156"/>
                      <a:pt x="367531" y="276250"/>
                      <a:pt x="367531" y="281300"/>
                    </a:cubicBezTo>
                    <a:cubicBezTo>
                      <a:pt x="367531" y="286350"/>
                      <a:pt x="363437" y="290444"/>
                      <a:pt x="358387" y="290444"/>
                    </a:cubicBezTo>
                    <a:lnTo>
                      <a:pt x="329395" y="290444"/>
                    </a:lnTo>
                    <a:lnTo>
                      <a:pt x="329395" y="300954"/>
                    </a:lnTo>
                    <a:lnTo>
                      <a:pt x="358387" y="300954"/>
                    </a:lnTo>
                    <a:cubicBezTo>
                      <a:pt x="363437" y="300954"/>
                      <a:pt x="367531" y="305048"/>
                      <a:pt x="367531" y="310098"/>
                    </a:cubicBezTo>
                    <a:cubicBezTo>
                      <a:pt x="367531" y="315148"/>
                      <a:pt x="363437" y="319242"/>
                      <a:pt x="358387" y="319242"/>
                    </a:cubicBezTo>
                    <a:lnTo>
                      <a:pt x="329395" y="319242"/>
                    </a:lnTo>
                    <a:lnTo>
                      <a:pt x="329395" y="385248"/>
                    </a:lnTo>
                    <a:lnTo>
                      <a:pt x="447531" y="385248"/>
                    </a:lnTo>
                    <a:lnTo>
                      <a:pt x="447531" y="315782"/>
                    </a:lnTo>
                    <a:lnTo>
                      <a:pt x="417009" y="315782"/>
                    </a:lnTo>
                    <a:cubicBezTo>
                      <a:pt x="411959" y="315782"/>
                      <a:pt x="407865" y="311688"/>
                      <a:pt x="407865" y="306638"/>
                    </a:cubicBezTo>
                    <a:cubicBezTo>
                      <a:pt x="407865" y="301588"/>
                      <a:pt x="411959" y="297494"/>
                      <a:pt x="417009" y="297494"/>
                    </a:cubicBezTo>
                    <a:lnTo>
                      <a:pt x="447531" y="297494"/>
                    </a:lnTo>
                    <a:lnTo>
                      <a:pt x="447531" y="286984"/>
                    </a:lnTo>
                    <a:lnTo>
                      <a:pt x="417009" y="286984"/>
                    </a:lnTo>
                    <a:cubicBezTo>
                      <a:pt x="411959" y="286984"/>
                      <a:pt x="407865" y="282890"/>
                      <a:pt x="407865" y="277840"/>
                    </a:cubicBezTo>
                    <a:cubicBezTo>
                      <a:pt x="407865" y="272790"/>
                      <a:pt x="411959" y="268696"/>
                      <a:pt x="417009" y="268696"/>
                    </a:cubicBezTo>
                    <a:lnTo>
                      <a:pt x="447531" y="268696"/>
                    </a:lnTo>
                    <a:lnTo>
                      <a:pt x="447531" y="258186"/>
                    </a:lnTo>
                    <a:lnTo>
                      <a:pt x="417009" y="258186"/>
                    </a:lnTo>
                    <a:cubicBezTo>
                      <a:pt x="411959" y="258186"/>
                      <a:pt x="407865" y="254092"/>
                      <a:pt x="407865" y="249042"/>
                    </a:cubicBezTo>
                    <a:cubicBezTo>
                      <a:pt x="407865" y="243992"/>
                      <a:pt x="411959" y="239898"/>
                      <a:pt x="417009" y="239898"/>
                    </a:cubicBezTo>
                    <a:lnTo>
                      <a:pt x="447531" y="239898"/>
                    </a:lnTo>
                    <a:lnTo>
                      <a:pt x="447531" y="219866"/>
                    </a:lnTo>
                    <a:cubicBezTo>
                      <a:pt x="447531" y="212291"/>
                      <a:pt x="453672" y="206150"/>
                      <a:pt x="461247" y="206150"/>
                    </a:cubicBezTo>
                    <a:cubicBezTo>
                      <a:pt x="468822" y="206150"/>
                      <a:pt x="474963" y="212291"/>
                      <a:pt x="474963" y="219866"/>
                    </a:cubicBezTo>
                    <a:lnTo>
                      <a:pt x="474963" y="239898"/>
                    </a:lnTo>
                    <a:lnTo>
                      <a:pt x="501029" y="239898"/>
                    </a:lnTo>
                    <a:cubicBezTo>
                      <a:pt x="506079" y="239898"/>
                      <a:pt x="510173" y="243992"/>
                      <a:pt x="510173" y="249042"/>
                    </a:cubicBezTo>
                    <a:cubicBezTo>
                      <a:pt x="510173" y="254092"/>
                      <a:pt x="506079" y="258186"/>
                      <a:pt x="501029" y="258186"/>
                    </a:cubicBezTo>
                    <a:lnTo>
                      <a:pt x="474963" y="258186"/>
                    </a:lnTo>
                    <a:lnTo>
                      <a:pt x="474963" y="268696"/>
                    </a:lnTo>
                    <a:lnTo>
                      <a:pt x="501029" y="268696"/>
                    </a:lnTo>
                    <a:cubicBezTo>
                      <a:pt x="506079" y="268696"/>
                      <a:pt x="510173" y="272790"/>
                      <a:pt x="510173" y="277840"/>
                    </a:cubicBezTo>
                    <a:cubicBezTo>
                      <a:pt x="510173" y="282890"/>
                      <a:pt x="506079" y="286984"/>
                      <a:pt x="501029" y="286984"/>
                    </a:cubicBezTo>
                    <a:lnTo>
                      <a:pt x="474963" y="286984"/>
                    </a:lnTo>
                    <a:lnTo>
                      <a:pt x="474963" y="297494"/>
                    </a:lnTo>
                    <a:lnTo>
                      <a:pt x="501029" y="297494"/>
                    </a:lnTo>
                    <a:cubicBezTo>
                      <a:pt x="506079" y="297494"/>
                      <a:pt x="510173" y="301588"/>
                      <a:pt x="510173" y="306638"/>
                    </a:cubicBezTo>
                    <a:cubicBezTo>
                      <a:pt x="510173" y="311688"/>
                      <a:pt x="506079" y="315782"/>
                      <a:pt x="501029" y="315782"/>
                    </a:cubicBezTo>
                    <a:lnTo>
                      <a:pt x="474963" y="315782"/>
                    </a:lnTo>
                    <a:lnTo>
                      <a:pt x="474963" y="385248"/>
                    </a:lnTo>
                    <a:lnTo>
                      <a:pt x="588306" y="385248"/>
                    </a:lnTo>
                    <a:lnTo>
                      <a:pt x="588536" y="382944"/>
                    </a:lnTo>
                    <a:cubicBezTo>
                      <a:pt x="591818" y="350126"/>
                      <a:pt x="595397" y="317308"/>
                      <a:pt x="598679" y="284490"/>
                    </a:cubicBezTo>
                    <a:cubicBezTo>
                      <a:pt x="601365" y="258385"/>
                      <a:pt x="603752" y="232130"/>
                      <a:pt x="606437" y="206025"/>
                    </a:cubicBezTo>
                    <a:cubicBezTo>
                      <a:pt x="609718" y="173206"/>
                      <a:pt x="613150" y="140388"/>
                      <a:pt x="616580" y="107571"/>
                    </a:cubicBezTo>
                    <a:lnTo>
                      <a:pt x="616580" y="105641"/>
                    </a:lnTo>
                    <a:lnTo>
                      <a:pt x="569236" y="105641"/>
                    </a:lnTo>
                    <a:cubicBezTo>
                      <a:pt x="562924" y="105641"/>
                      <a:pt x="557209" y="103082"/>
                      <a:pt x="553072" y="98945"/>
                    </a:cubicBezTo>
                    <a:lnTo>
                      <a:pt x="546376" y="82781"/>
                    </a:lnTo>
                    <a:lnTo>
                      <a:pt x="553072" y="66617"/>
                    </a:lnTo>
                    <a:cubicBezTo>
                      <a:pt x="557209" y="62481"/>
                      <a:pt x="562924" y="59922"/>
                      <a:pt x="569236" y="59922"/>
                    </a:cubicBezTo>
                    <a:lnTo>
                      <a:pt x="659192" y="59922"/>
                    </a:lnTo>
                    <a:lnTo>
                      <a:pt x="649547" y="36638"/>
                    </a:lnTo>
                    <a:cubicBezTo>
                      <a:pt x="649547" y="16403"/>
                      <a:pt x="665950" y="0"/>
                      <a:pt x="686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1" name="Group 330"/>
              <p:cNvGrpSpPr/>
              <p:nvPr/>
            </p:nvGrpSpPr>
            <p:grpSpPr>
              <a:xfrm>
                <a:off x="6896749" y="1773716"/>
                <a:ext cx="1238201" cy="1299037"/>
                <a:chOff x="6896749" y="1773716"/>
                <a:chExt cx="1238201" cy="1299037"/>
              </a:xfrm>
            </p:grpSpPr>
            <p:sp>
              <p:nvSpPr>
                <p:cNvPr id="173" name="Freeform: Shape 172"/>
                <p:cNvSpPr/>
                <p:nvPr/>
              </p:nvSpPr>
              <p:spPr>
                <a:xfrm>
                  <a:off x="7405832" y="2164710"/>
                  <a:ext cx="538296" cy="859041"/>
                </a:xfrm>
                <a:custGeom>
                  <a:avLst/>
                  <a:gdLst>
                    <a:gd name="connsiteX0" fmla="*/ 817516 w 1645921"/>
                    <a:gd name="connsiteY0" fmla="*/ 1935988 h 2169949"/>
                    <a:gd name="connsiteX1" fmla="*/ 513238 w 1645921"/>
                    <a:gd name="connsiteY1" fmla="*/ 2124229 h 2169949"/>
                    <a:gd name="connsiteX2" fmla="*/ 820226 w 1645921"/>
                    <a:gd name="connsiteY2" fmla="*/ 2124229 h 2169949"/>
                    <a:gd name="connsiteX3" fmla="*/ 848006 w 1645921"/>
                    <a:gd name="connsiteY3" fmla="*/ 1933084 h 2169949"/>
                    <a:gd name="connsiteX4" fmla="*/ 851058 w 1645921"/>
                    <a:gd name="connsiteY4" fmla="*/ 2124229 h 2169949"/>
                    <a:gd name="connsiteX5" fmla="*/ 1165501 w 1645921"/>
                    <a:gd name="connsiteY5" fmla="*/ 2124229 h 2169949"/>
                    <a:gd name="connsiteX6" fmla="*/ 483030 w 1645921"/>
                    <a:gd name="connsiteY6" fmla="*/ 1713663 h 2169949"/>
                    <a:gd name="connsiteX7" fmla="*/ 441567 w 1645921"/>
                    <a:gd name="connsiteY7" fmla="*/ 2124229 h 2169949"/>
                    <a:gd name="connsiteX8" fmla="*/ 456637 w 1645921"/>
                    <a:gd name="connsiteY8" fmla="*/ 2124229 h 2169949"/>
                    <a:gd name="connsiteX9" fmla="*/ 806082 w 1645921"/>
                    <a:gd name="connsiteY9" fmla="*/ 1908038 h 2169949"/>
                    <a:gd name="connsiteX10" fmla="*/ 483030 w 1645921"/>
                    <a:gd name="connsiteY10" fmla="*/ 1713663 h 2169949"/>
                    <a:gd name="connsiteX11" fmla="*/ 1192837 w 1645921"/>
                    <a:gd name="connsiteY11" fmla="*/ 1703681 h 2169949"/>
                    <a:gd name="connsiteX12" fmla="*/ 863251 w 1645921"/>
                    <a:gd name="connsiteY12" fmla="*/ 1907494 h 2169949"/>
                    <a:gd name="connsiteX13" fmla="*/ 1223376 w 1645921"/>
                    <a:gd name="connsiteY13" fmla="*/ 2124229 h 2169949"/>
                    <a:gd name="connsiteX14" fmla="*/ 1255703 w 1645921"/>
                    <a:gd name="connsiteY14" fmla="*/ 2124229 h 2169949"/>
                    <a:gd name="connsiteX15" fmla="*/ 813705 w 1645921"/>
                    <a:gd name="connsiteY15" fmla="*/ 1701321 h 2169949"/>
                    <a:gd name="connsiteX16" fmla="*/ 529673 w 1645921"/>
                    <a:gd name="connsiteY16" fmla="*/ 1704407 h 2169949"/>
                    <a:gd name="connsiteX17" fmla="*/ 529129 w 1645921"/>
                    <a:gd name="connsiteY17" fmla="*/ 1706584 h 2169949"/>
                    <a:gd name="connsiteX18" fmla="*/ 816608 w 1645921"/>
                    <a:gd name="connsiteY18" fmla="*/ 1879544 h 2169949"/>
                    <a:gd name="connsiteX19" fmla="*/ 813705 w 1645921"/>
                    <a:gd name="connsiteY19" fmla="*/ 1701321 h 2169949"/>
                    <a:gd name="connsiteX20" fmla="*/ 1143109 w 1645921"/>
                    <a:gd name="connsiteY20" fmla="*/ 1697147 h 2169949"/>
                    <a:gd name="connsiteX21" fmla="*/ 844376 w 1645921"/>
                    <a:gd name="connsiteY21" fmla="*/ 1700595 h 2169949"/>
                    <a:gd name="connsiteX22" fmla="*/ 847280 w 1645921"/>
                    <a:gd name="connsiteY22" fmla="*/ 1882630 h 2169949"/>
                    <a:gd name="connsiteX23" fmla="*/ 1143835 w 1645921"/>
                    <a:gd name="connsiteY23" fmla="*/ 1699143 h 2169949"/>
                    <a:gd name="connsiteX24" fmla="*/ 1143109 w 1645921"/>
                    <a:gd name="connsiteY24" fmla="*/ 1697147 h 2169949"/>
                    <a:gd name="connsiteX25" fmla="*/ 840565 w 1645921"/>
                    <a:gd name="connsiteY25" fmla="*/ 1456129 h 2169949"/>
                    <a:gd name="connsiteX26" fmla="*/ 844195 w 1645921"/>
                    <a:gd name="connsiteY26" fmla="*/ 1670287 h 2169949"/>
                    <a:gd name="connsiteX27" fmla="*/ 1144923 w 1645921"/>
                    <a:gd name="connsiteY27" fmla="*/ 1666838 h 2169949"/>
                    <a:gd name="connsiteX28" fmla="*/ 1145649 w 1645921"/>
                    <a:gd name="connsiteY28" fmla="*/ 1665205 h 2169949"/>
                    <a:gd name="connsiteX29" fmla="*/ 840565 w 1645921"/>
                    <a:gd name="connsiteY29" fmla="*/ 1456129 h 2169949"/>
                    <a:gd name="connsiteX30" fmla="*/ 810075 w 1645921"/>
                    <a:gd name="connsiteY30" fmla="*/ 1455403 h 2169949"/>
                    <a:gd name="connsiteX31" fmla="*/ 517695 w 1645921"/>
                    <a:gd name="connsiteY31" fmla="*/ 1674098 h 2169949"/>
                    <a:gd name="connsiteX32" fmla="*/ 813342 w 1645921"/>
                    <a:gd name="connsiteY32" fmla="*/ 1670650 h 2169949"/>
                    <a:gd name="connsiteX33" fmla="*/ 810075 w 1645921"/>
                    <a:gd name="connsiteY33" fmla="*/ 1455403 h 2169949"/>
                    <a:gd name="connsiteX34" fmla="*/ 530580 w 1645921"/>
                    <a:gd name="connsiteY34" fmla="*/ 1243604 h 2169949"/>
                    <a:gd name="connsiteX35" fmla="*/ 488656 w 1645921"/>
                    <a:gd name="connsiteY35" fmla="*/ 1658308 h 2169949"/>
                    <a:gd name="connsiteX36" fmla="*/ 797915 w 1645921"/>
                    <a:gd name="connsiteY36" fmla="*/ 1426909 h 2169949"/>
                    <a:gd name="connsiteX37" fmla="*/ 530580 w 1645921"/>
                    <a:gd name="connsiteY37" fmla="*/ 1243604 h 2169949"/>
                    <a:gd name="connsiteX38" fmla="*/ 836935 w 1645921"/>
                    <a:gd name="connsiteY38" fmla="*/ 1223277 h 2169949"/>
                    <a:gd name="connsiteX39" fmla="*/ 839658 w 1645921"/>
                    <a:gd name="connsiteY39" fmla="*/ 1395693 h 2169949"/>
                    <a:gd name="connsiteX40" fmla="*/ 1070150 w 1645921"/>
                    <a:gd name="connsiteY40" fmla="*/ 1223277 h 2169949"/>
                    <a:gd name="connsiteX41" fmla="*/ 836935 w 1645921"/>
                    <a:gd name="connsiteY41" fmla="*/ 1223277 h 2169949"/>
                    <a:gd name="connsiteX42" fmla="*/ 553085 w 1645921"/>
                    <a:gd name="connsiteY42" fmla="*/ 1223277 h 2169949"/>
                    <a:gd name="connsiteX43" fmla="*/ 809167 w 1645921"/>
                    <a:gd name="connsiteY43" fmla="*/ 1398778 h 2169949"/>
                    <a:gd name="connsiteX44" fmla="*/ 806445 w 1645921"/>
                    <a:gd name="connsiteY44" fmla="*/ 1223277 h 2169949"/>
                    <a:gd name="connsiteX45" fmla="*/ 553085 w 1645921"/>
                    <a:gd name="connsiteY45" fmla="*/ 1223277 h 2169949"/>
                    <a:gd name="connsiteX46" fmla="*/ 1121148 w 1645921"/>
                    <a:gd name="connsiteY46" fmla="*/ 1222551 h 2169949"/>
                    <a:gd name="connsiteX47" fmla="*/ 849095 w 1645921"/>
                    <a:gd name="connsiteY47" fmla="*/ 1426001 h 2169949"/>
                    <a:gd name="connsiteX48" fmla="*/ 1185940 w 1645921"/>
                    <a:gd name="connsiteY48" fmla="*/ 1656856 h 2169949"/>
                    <a:gd name="connsiteX49" fmla="*/ 1121148 w 1645921"/>
                    <a:gd name="connsiteY49" fmla="*/ 1222551 h 2169949"/>
                    <a:gd name="connsiteX50" fmla="*/ 803178 w 1645921"/>
                    <a:gd name="connsiteY50" fmla="*/ 1009119 h 2169949"/>
                    <a:gd name="connsiteX51" fmla="*/ 570690 w 1645921"/>
                    <a:gd name="connsiteY51" fmla="*/ 1191335 h 2169949"/>
                    <a:gd name="connsiteX52" fmla="*/ 805901 w 1645921"/>
                    <a:gd name="connsiteY52" fmla="*/ 1191335 h 2169949"/>
                    <a:gd name="connsiteX53" fmla="*/ 803178 w 1645921"/>
                    <a:gd name="connsiteY53" fmla="*/ 1009119 h 2169949"/>
                    <a:gd name="connsiteX54" fmla="*/ 833305 w 1645921"/>
                    <a:gd name="connsiteY54" fmla="*/ 992422 h 2169949"/>
                    <a:gd name="connsiteX55" fmla="*/ 836572 w 1645921"/>
                    <a:gd name="connsiteY55" fmla="*/ 1191154 h 2169949"/>
                    <a:gd name="connsiteX56" fmla="*/ 1087391 w 1645921"/>
                    <a:gd name="connsiteY56" fmla="*/ 1191154 h 2169949"/>
                    <a:gd name="connsiteX57" fmla="*/ 833305 w 1645921"/>
                    <a:gd name="connsiteY57" fmla="*/ 992422 h 2169949"/>
                    <a:gd name="connsiteX58" fmla="*/ 1055404 w 1645921"/>
                    <a:gd name="connsiteY58" fmla="*/ 817761 h 2169949"/>
                    <a:gd name="connsiteX59" fmla="*/ 1042745 w 1645921"/>
                    <a:gd name="connsiteY59" fmla="*/ 821277 h 2169949"/>
                    <a:gd name="connsiteX60" fmla="*/ 985031 w 1645921"/>
                    <a:gd name="connsiteY60" fmla="*/ 866468 h 2169949"/>
                    <a:gd name="connsiteX61" fmla="*/ 853269 w 1645921"/>
                    <a:gd name="connsiteY61" fmla="*/ 969918 h 2169949"/>
                    <a:gd name="connsiteX62" fmla="*/ 1113707 w 1645921"/>
                    <a:gd name="connsiteY62" fmla="*/ 1173549 h 2169949"/>
                    <a:gd name="connsiteX63" fmla="*/ 1099007 w 1645921"/>
                    <a:gd name="connsiteY63" fmla="*/ 1072459 h 2169949"/>
                    <a:gd name="connsiteX64" fmla="*/ 1079587 w 1645921"/>
                    <a:gd name="connsiteY64" fmla="*/ 943783 h 2169949"/>
                    <a:gd name="connsiteX65" fmla="*/ 1062346 w 1645921"/>
                    <a:gd name="connsiteY65" fmla="*/ 828537 h 2169949"/>
                    <a:gd name="connsiteX66" fmla="*/ 1055404 w 1645921"/>
                    <a:gd name="connsiteY66" fmla="*/ 817761 h 2169949"/>
                    <a:gd name="connsiteX67" fmla="*/ 576134 w 1645921"/>
                    <a:gd name="connsiteY67" fmla="*/ 791513 h 2169949"/>
                    <a:gd name="connsiteX68" fmla="*/ 537114 w 1645921"/>
                    <a:gd name="connsiteY68" fmla="*/ 1179357 h 2169949"/>
                    <a:gd name="connsiteX69" fmla="*/ 540744 w 1645921"/>
                    <a:gd name="connsiteY69" fmla="*/ 1177179 h 2169949"/>
                    <a:gd name="connsiteX70" fmla="*/ 796100 w 1645921"/>
                    <a:gd name="connsiteY70" fmla="*/ 976996 h 2169949"/>
                    <a:gd name="connsiteX71" fmla="*/ 796100 w 1645921"/>
                    <a:gd name="connsiteY71" fmla="*/ 963384 h 2169949"/>
                    <a:gd name="connsiteX72" fmla="*/ 618240 w 1645921"/>
                    <a:gd name="connsiteY72" fmla="*/ 824181 h 2169949"/>
                    <a:gd name="connsiteX73" fmla="*/ 576134 w 1645921"/>
                    <a:gd name="connsiteY73" fmla="*/ 791513 h 2169949"/>
                    <a:gd name="connsiteX74" fmla="*/ 832035 w 1645921"/>
                    <a:gd name="connsiteY74" fmla="*/ 779716 h 2169949"/>
                    <a:gd name="connsiteX75" fmla="*/ 832035 w 1645921"/>
                    <a:gd name="connsiteY75" fmla="*/ 948865 h 2169949"/>
                    <a:gd name="connsiteX76" fmla="*/ 1031534 w 1645921"/>
                    <a:gd name="connsiteY76" fmla="*/ 792496 h 2169949"/>
                    <a:gd name="connsiteX77" fmla="*/ 1031242 w 1645921"/>
                    <a:gd name="connsiteY77" fmla="*/ 791569 h 2169949"/>
                    <a:gd name="connsiteX78" fmla="*/ 1035405 w 1645921"/>
                    <a:gd name="connsiteY78" fmla="*/ 783570 h 2169949"/>
                    <a:gd name="connsiteX79" fmla="*/ 607714 w 1645921"/>
                    <a:gd name="connsiteY79" fmla="*/ 775723 h 2169949"/>
                    <a:gd name="connsiteX80" fmla="*/ 607351 w 1645921"/>
                    <a:gd name="connsiteY80" fmla="*/ 777720 h 2169949"/>
                    <a:gd name="connsiteX81" fmla="*/ 800637 w 1645921"/>
                    <a:gd name="connsiteY81" fmla="*/ 928901 h 2169949"/>
                    <a:gd name="connsiteX82" fmla="*/ 800637 w 1645921"/>
                    <a:gd name="connsiteY82" fmla="*/ 779353 h 2169949"/>
                    <a:gd name="connsiteX83" fmla="*/ 607714 w 1645921"/>
                    <a:gd name="connsiteY83" fmla="*/ 775723 h 2169949"/>
                    <a:gd name="connsiteX84" fmla="*/ 796931 w 1645921"/>
                    <a:gd name="connsiteY84" fmla="*/ 594770 h 2169949"/>
                    <a:gd name="connsiteX85" fmla="*/ 605840 w 1645921"/>
                    <a:gd name="connsiteY85" fmla="*/ 744540 h 2169949"/>
                    <a:gd name="connsiteX86" fmla="*/ 799169 w 1645921"/>
                    <a:gd name="connsiteY86" fmla="*/ 744540 h 2169949"/>
                    <a:gd name="connsiteX87" fmla="*/ 796931 w 1645921"/>
                    <a:gd name="connsiteY87" fmla="*/ 594770 h 2169949"/>
                    <a:gd name="connsiteX88" fmla="*/ 821693 w 1645921"/>
                    <a:gd name="connsiteY88" fmla="*/ 581046 h 2169949"/>
                    <a:gd name="connsiteX89" fmla="*/ 824378 w 1645921"/>
                    <a:gd name="connsiteY89" fmla="*/ 744391 h 2169949"/>
                    <a:gd name="connsiteX90" fmla="*/ 1030536 w 1645921"/>
                    <a:gd name="connsiteY90" fmla="*/ 744391 h 2169949"/>
                    <a:gd name="connsiteX91" fmla="*/ 821693 w 1645921"/>
                    <a:gd name="connsiteY91" fmla="*/ 581046 h 2169949"/>
                    <a:gd name="connsiteX92" fmla="*/ 1004245 w 1645921"/>
                    <a:gd name="connsiteY92" fmla="*/ 437486 h 2169949"/>
                    <a:gd name="connsiteX93" fmla="*/ 993840 w 1645921"/>
                    <a:gd name="connsiteY93" fmla="*/ 440376 h 2169949"/>
                    <a:gd name="connsiteX94" fmla="*/ 946402 w 1645921"/>
                    <a:gd name="connsiteY94" fmla="*/ 477520 h 2169949"/>
                    <a:gd name="connsiteX95" fmla="*/ 838102 w 1645921"/>
                    <a:gd name="connsiteY95" fmla="*/ 562549 h 2169949"/>
                    <a:gd name="connsiteX96" fmla="*/ 1052166 w 1645921"/>
                    <a:gd name="connsiteY96" fmla="*/ 729921 h 2169949"/>
                    <a:gd name="connsiteX97" fmla="*/ 1040084 w 1645921"/>
                    <a:gd name="connsiteY97" fmla="*/ 646831 h 2169949"/>
                    <a:gd name="connsiteX98" fmla="*/ 1024122 w 1645921"/>
                    <a:gd name="connsiteY98" fmla="*/ 541068 h 2169949"/>
                    <a:gd name="connsiteX99" fmla="*/ 1009951 w 1645921"/>
                    <a:gd name="connsiteY99" fmla="*/ 446343 h 2169949"/>
                    <a:gd name="connsiteX100" fmla="*/ 1004245 w 1645921"/>
                    <a:gd name="connsiteY100" fmla="*/ 437486 h 2169949"/>
                    <a:gd name="connsiteX101" fmla="*/ 610315 w 1645921"/>
                    <a:gd name="connsiteY101" fmla="*/ 415911 h 2169949"/>
                    <a:gd name="connsiteX102" fmla="*/ 578243 w 1645921"/>
                    <a:gd name="connsiteY102" fmla="*/ 734695 h 2169949"/>
                    <a:gd name="connsiteX103" fmla="*/ 581226 w 1645921"/>
                    <a:gd name="connsiteY103" fmla="*/ 732905 h 2169949"/>
                    <a:gd name="connsiteX104" fmla="*/ 791113 w 1645921"/>
                    <a:gd name="connsiteY104" fmla="*/ 568367 h 2169949"/>
                    <a:gd name="connsiteX105" fmla="*/ 791113 w 1645921"/>
                    <a:gd name="connsiteY105" fmla="*/ 557179 h 2169949"/>
                    <a:gd name="connsiteX106" fmla="*/ 644923 w 1645921"/>
                    <a:gd name="connsiteY106" fmla="*/ 442763 h 2169949"/>
                    <a:gd name="connsiteX107" fmla="*/ 610315 w 1645921"/>
                    <a:gd name="connsiteY107" fmla="*/ 415911 h 2169949"/>
                    <a:gd name="connsiteX108" fmla="*/ 1030322 w 1645921"/>
                    <a:gd name="connsiteY108" fmla="*/ 412680 h 2169949"/>
                    <a:gd name="connsiteX109" fmla="*/ 1030686 w 1645921"/>
                    <a:gd name="connsiteY109" fmla="*/ 414569 h 2169949"/>
                    <a:gd name="connsiteX110" fmla="*/ 1050973 w 1645921"/>
                    <a:gd name="connsiteY110" fmla="*/ 551361 h 2169949"/>
                    <a:gd name="connsiteX111" fmla="*/ 1068427 w 1645921"/>
                    <a:gd name="connsiteY111" fmla="*/ 666821 h 2169949"/>
                    <a:gd name="connsiteX112" fmla="*/ 1079316 w 1645921"/>
                    <a:gd name="connsiteY112" fmla="*/ 739618 h 2169949"/>
                    <a:gd name="connsiteX113" fmla="*/ 1079763 w 1645921"/>
                    <a:gd name="connsiteY113" fmla="*/ 743198 h 2169949"/>
                    <a:gd name="connsiteX114" fmla="*/ 1080791 w 1645921"/>
                    <a:gd name="connsiteY114" fmla="*/ 744748 h 2169949"/>
                    <a:gd name="connsiteX115" fmla="*/ 1476534 w 1645921"/>
                    <a:gd name="connsiteY115" fmla="*/ 412680 h 2169949"/>
                    <a:gd name="connsiteX116" fmla="*/ 820649 w 1645921"/>
                    <a:gd name="connsiteY116" fmla="*/ 412680 h 2169949"/>
                    <a:gd name="connsiteX117" fmla="*/ 820649 w 1645921"/>
                    <a:gd name="connsiteY117" fmla="*/ 545245 h 2169949"/>
                    <a:gd name="connsiteX118" fmla="*/ 989779 w 1645921"/>
                    <a:gd name="connsiteY118" fmla="*/ 412680 h 2169949"/>
                    <a:gd name="connsiteX119" fmla="*/ 646336 w 1645921"/>
                    <a:gd name="connsiteY119" fmla="*/ 412680 h 2169949"/>
                    <a:gd name="connsiteX120" fmla="*/ 794842 w 1645921"/>
                    <a:gd name="connsiteY120" fmla="*/ 528836 h 2169949"/>
                    <a:gd name="connsiteX121" fmla="*/ 794842 w 1645921"/>
                    <a:gd name="connsiteY121" fmla="*/ 412680 h 2169949"/>
                    <a:gd name="connsiteX122" fmla="*/ 171855 w 1645921"/>
                    <a:gd name="connsiteY122" fmla="*/ 412680 h 2169949"/>
                    <a:gd name="connsiteX123" fmla="*/ 553095 w 1645921"/>
                    <a:gd name="connsiteY123" fmla="*/ 732578 h 2169949"/>
                    <a:gd name="connsiteX124" fmla="*/ 562729 w 1645921"/>
                    <a:gd name="connsiteY124" fmla="*/ 639075 h 2169949"/>
                    <a:gd name="connsiteX125" fmla="*/ 570635 w 1645921"/>
                    <a:gd name="connsiteY125" fmla="*/ 559864 h 2169949"/>
                    <a:gd name="connsiteX126" fmla="*/ 580630 w 1645921"/>
                    <a:gd name="connsiteY126" fmla="*/ 462155 h 2169949"/>
                    <a:gd name="connsiteX127" fmla="*/ 585568 w 1645921"/>
                    <a:gd name="connsiteY127" fmla="*/ 412680 h 2169949"/>
                    <a:gd name="connsiteX128" fmla="*/ 789920 w 1645921"/>
                    <a:gd name="connsiteY128" fmla="*/ 135167 h 2169949"/>
                    <a:gd name="connsiteX129" fmla="*/ 630156 w 1645921"/>
                    <a:gd name="connsiteY129" fmla="*/ 377723 h 2169949"/>
                    <a:gd name="connsiteX130" fmla="*/ 794395 w 1645921"/>
                    <a:gd name="connsiteY130" fmla="*/ 380706 h 2169949"/>
                    <a:gd name="connsiteX131" fmla="*/ 791411 w 1645921"/>
                    <a:gd name="connsiteY131" fmla="*/ 135764 h 2169949"/>
                    <a:gd name="connsiteX132" fmla="*/ 789920 w 1645921"/>
                    <a:gd name="connsiteY132" fmla="*/ 135167 h 2169949"/>
                    <a:gd name="connsiteX133" fmla="*/ 818262 w 1645921"/>
                    <a:gd name="connsiteY133" fmla="*/ 127261 h 2169949"/>
                    <a:gd name="connsiteX134" fmla="*/ 816622 w 1645921"/>
                    <a:gd name="connsiteY134" fmla="*/ 127559 h 2169949"/>
                    <a:gd name="connsiteX135" fmla="*/ 819456 w 1645921"/>
                    <a:gd name="connsiteY135" fmla="*/ 381303 h 2169949"/>
                    <a:gd name="connsiteX136" fmla="*/ 989513 w 1645921"/>
                    <a:gd name="connsiteY136" fmla="*/ 384138 h 2169949"/>
                    <a:gd name="connsiteX137" fmla="*/ 818262 w 1645921"/>
                    <a:gd name="connsiteY137" fmla="*/ 127261 h 2169949"/>
                    <a:gd name="connsiteX138" fmla="*/ 762323 w 1645921"/>
                    <a:gd name="connsiteY138" fmla="*/ 118161 h 2169949"/>
                    <a:gd name="connsiteX139" fmla="*/ 658647 w 1645921"/>
                    <a:gd name="connsiteY139" fmla="*/ 118908 h 2169949"/>
                    <a:gd name="connsiteX140" fmla="*/ 642089 w 1645921"/>
                    <a:gd name="connsiteY140" fmla="*/ 120101 h 2169949"/>
                    <a:gd name="connsiteX141" fmla="*/ 638807 w 1645921"/>
                    <a:gd name="connsiteY141" fmla="*/ 135914 h 2169949"/>
                    <a:gd name="connsiteX142" fmla="*/ 638658 w 1645921"/>
                    <a:gd name="connsiteY142" fmla="*/ 136659 h 2169949"/>
                    <a:gd name="connsiteX143" fmla="*/ 628812 w 1645921"/>
                    <a:gd name="connsiteY143" fmla="*/ 232876 h 2169949"/>
                    <a:gd name="connsiteX144" fmla="*/ 620310 w 1645921"/>
                    <a:gd name="connsiteY144" fmla="*/ 316562 h 2169949"/>
                    <a:gd name="connsiteX145" fmla="*/ 617028 w 1645921"/>
                    <a:gd name="connsiteY145" fmla="*/ 350424 h 2169949"/>
                    <a:gd name="connsiteX146" fmla="*/ 618371 w 1645921"/>
                    <a:gd name="connsiteY146" fmla="*/ 350723 h 2169949"/>
                    <a:gd name="connsiteX147" fmla="*/ 771720 w 1645921"/>
                    <a:gd name="connsiteY147" fmla="*/ 118161 h 2169949"/>
                    <a:gd name="connsiteX148" fmla="*/ 762323 w 1645921"/>
                    <a:gd name="connsiteY148" fmla="*/ 118161 h 2169949"/>
                    <a:gd name="connsiteX149" fmla="*/ 954457 w 1645921"/>
                    <a:gd name="connsiteY149" fmla="*/ 116819 h 2169949"/>
                    <a:gd name="connsiteX150" fmla="*/ 886733 w 1645921"/>
                    <a:gd name="connsiteY150" fmla="*/ 117416 h 2169949"/>
                    <a:gd name="connsiteX151" fmla="*/ 841384 w 1645921"/>
                    <a:gd name="connsiteY151" fmla="*/ 117416 h 2169949"/>
                    <a:gd name="connsiteX152" fmla="*/ 993392 w 1645921"/>
                    <a:gd name="connsiteY152" fmla="*/ 345800 h 2169949"/>
                    <a:gd name="connsiteX153" fmla="*/ 994585 w 1645921"/>
                    <a:gd name="connsiteY153" fmla="*/ 345352 h 2169949"/>
                    <a:gd name="connsiteX154" fmla="*/ 989513 w 1645921"/>
                    <a:gd name="connsiteY154" fmla="*/ 308208 h 2169949"/>
                    <a:gd name="connsiteX155" fmla="*/ 961767 w 1645921"/>
                    <a:gd name="connsiteY155" fmla="*/ 123233 h 2169949"/>
                    <a:gd name="connsiteX156" fmla="*/ 954457 w 1645921"/>
                    <a:gd name="connsiteY156" fmla="*/ 116819 h 2169949"/>
                    <a:gd name="connsiteX157" fmla="*/ 686185 w 1645921"/>
                    <a:gd name="connsiteY157" fmla="*/ 0 h 2169949"/>
                    <a:gd name="connsiteX158" fmla="*/ 934104 w 1645921"/>
                    <a:gd name="connsiteY158" fmla="*/ 0 h 2169949"/>
                    <a:gd name="connsiteX159" fmla="*/ 970742 w 1645921"/>
                    <a:gd name="connsiteY159" fmla="*/ 36638 h 2169949"/>
                    <a:gd name="connsiteX160" fmla="*/ 961098 w 1645921"/>
                    <a:gd name="connsiteY160" fmla="*/ 59922 h 2169949"/>
                    <a:gd name="connsiteX161" fmla="*/ 1051055 w 1645921"/>
                    <a:gd name="connsiteY161" fmla="*/ 59922 h 2169949"/>
                    <a:gd name="connsiteX162" fmla="*/ 1073915 w 1645921"/>
                    <a:gd name="connsiteY162" fmla="*/ 82782 h 2169949"/>
                    <a:gd name="connsiteX163" fmla="*/ 1073914 w 1645921"/>
                    <a:gd name="connsiteY163" fmla="*/ 82782 h 2169949"/>
                    <a:gd name="connsiteX164" fmla="*/ 1051054 w 1645921"/>
                    <a:gd name="connsiteY164" fmla="*/ 105642 h 2169949"/>
                    <a:gd name="connsiteX165" fmla="*/ 984543 w 1645921"/>
                    <a:gd name="connsiteY165" fmla="*/ 105642 h 2169949"/>
                    <a:gd name="connsiteX166" fmla="*/ 1025912 w 1645921"/>
                    <a:gd name="connsiteY166" fmla="*/ 382944 h 2169949"/>
                    <a:gd name="connsiteX167" fmla="*/ 1029492 w 1645921"/>
                    <a:gd name="connsiteY167" fmla="*/ 382348 h 2169949"/>
                    <a:gd name="connsiteX168" fmla="*/ 1029641 w 1645921"/>
                    <a:gd name="connsiteY168" fmla="*/ 383839 h 2169949"/>
                    <a:gd name="connsiteX169" fmla="*/ 1029470 w 1645921"/>
                    <a:gd name="connsiteY169" fmla="*/ 385248 h 2169949"/>
                    <a:gd name="connsiteX170" fmla="*/ 1157032 w 1645921"/>
                    <a:gd name="connsiteY170" fmla="*/ 385248 h 2169949"/>
                    <a:gd name="connsiteX171" fmla="*/ 1157032 w 1645921"/>
                    <a:gd name="connsiteY171" fmla="*/ 310832 h 2169949"/>
                    <a:gd name="connsiteX172" fmla="*/ 1126536 w 1645921"/>
                    <a:gd name="connsiteY172" fmla="*/ 310832 h 2169949"/>
                    <a:gd name="connsiteX173" fmla="*/ 1117392 w 1645921"/>
                    <a:gd name="connsiteY173" fmla="*/ 301688 h 2169949"/>
                    <a:gd name="connsiteX174" fmla="*/ 1126536 w 1645921"/>
                    <a:gd name="connsiteY174" fmla="*/ 292544 h 2169949"/>
                    <a:gd name="connsiteX175" fmla="*/ 1157032 w 1645921"/>
                    <a:gd name="connsiteY175" fmla="*/ 292544 h 2169949"/>
                    <a:gd name="connsiteX176" fmla="*/ 1157032 w 1645921"/>
                    <a:gd name="connsiteY176" fmla="*/ 282034 h 2169949"/>
                    <a:gd name="connsiteX177" fmla="*/ 1126536 w 1645921"/>
                    <a:gd name="connsiteY177" fmla="*/ 282034 h 2169949"/>
                    <a:gd name="connsiteX178" fmla="*/ 1117392 w 1645921"/>
                    <a:gd name="connsiteY178" fmla="*/ 272890 h 2169949"/>
                    <a:gd name="connsiteX179" fmla="*/ 1126536 w 1645921"/>
                    <a:gd name="connsiteY179" fmla="*/ 263746 h 2169949"/>
                    <a:gd name="connsiteX180" fmla="*/ 1157032 w 1645921"/>
                    <a:gd name="connsiteY180" fmla="*/ 263746 h 2169949"/>
                    <a:gd name="connsiteX181" fmla="*/ 1157032 w 1645921"/>
                    <a:gd name="connsiteY181" fmla="*/ 253236 h 2169949"/>
                    <a:gd name="connsiteX182" fmla="*/ 1126536 w 1645921"/>
                    <a:gd name="connsiteY182" fmla="*/ 253236 h 2169949"/>
                    <a:gd name="connsiteX183" fmla="*/ 1117392 w 1645921"/>
                    <a:gd name="connsiteY183" fmla="*/ 244092 h 2169949"/>
                    <a:gd name="connsiteX184" fmla="*/ 1126536 w 1645921"/>
                    <a:gd name="connsiteY184" fmla="*/ 234948 h 2169949"/>
                    <a:gd name="connsiteX185" fmla="*/ 1157032 w 1645921"/>
                    <a:gd name="connsiteY185" fmla="*/ 234948 h 2169949"/>
                    <a:gd name="connsiteX186" fmla="*/ 1157032 w 1645921"/>
                    <a:gd name="connsiteY186" fmla="*/ 219866 h 2169949"/>
                    <a:gd name="connsiteX187" fmla="*/ 1170748 w 1645921"/>
                    <a:gd name="connsiteY187" fmla="*/ 206150 h 2169949"/>
                    <a:gd name="connsiteX188" fmla="*/ 1184464 w 1645921"/>
                    <a:gd name="connsiteY188" fmla="*/ 219866 h 2169949"/>
                    <a:gd name="connsiteX189" fmla="*/ 1184464 w 1645921"/>
                    <a:gd name="connsiteY189" fmla="*/ 234948 h 2169949"/>
                    <a:gd name="connsiteX190" fmla="*/ 1210556 w 1645921"/>
                    <a:gd name="connsiteY190" fmla="*/ 234948 h 2169949"/>
                    <a:gd name="connsiteX191" fmla="*/ 1219700 w 1645921"/>
                    <a:gd name="connsiteY191" fmla="*/ 244092 h 2169949"/>
                    <a:gd name="connsiteX192" fmla="*/ 1210556 w 1645921"/>
                    <a:gd name="connsiteY192" fmla="*/ 253236 h 2169949"/>
                    <a:gd name="connsiteX193" fmla="*/ 1184464 w 1645921"/>
                    <a:gd name="connsiteY193" fmla="*/ 253236 h 2169949"/>
                    <a:gd name="connsiteX194" fmla="*/ 1184464 w 1645921"/>
                    <a:gd name="connsiteY194" fmla="*/ 263746 h 2169949"/>
                    <a:gd name="connsiteX195" fmla="*/ 1210556 w 1645921"/>
                    <a:gd name="connsiteY195" fmla="*/ 263746 h 2169949"/>
                    <a:gd name="connsiteX196" fmla="*/ 1219700 w 1645921"/>
                    <a:gd name="connsiteY196" fmla="*/ 272890 h 2169949"/>
                    <a:gd name="connsiteX197" fmla="*/ 1210556 w 1645921"/>
                    <a:gd name="connsiteY197" fmla="*/ 282034 h 2169949"/>
                    <a:gd name="connsiteX198" fmla="*/ 1184464 w 1645921"/>
                    <a:gd name="connsiteY198" fmla="*/ 282034 h 2169949"/>
                    <a:gd name="connsiteX199" fmla="*/ 1184464 w 1645921"/>
                    <a:gd name="connsiteY199" fmla="*/ 292544 h 2169949"/>
                    <a:gd name="connsiteX200" fmla="*/ 1210556 w 1645921"/>
                    <a:gd name="connsiteY200" fmla="*/ 292544 h 2169949"/>
                    <a:gd name="connsiteX201" fmla="*/ 1219700 w 1645921"/>
                    <a:gd name="connsiteY201" fmla="*/ 301688 h 2169949"/>
                    <a:gd name="connsiteX202" fmla="*/ 1210556 w 1645921"/>
                    <a:gd name="connsiteY202" fmla="*/ 310832 h 2169949"/>
                    <a:gd name="connsiteX203" fmla="*/ 1184464 w 1645921"/>
                    <a:gd name="connsiteY203" fmla="*/ 310832 h 2169949"/>
                    <a:gd name="connsiteX204" fmla="*/ 1184464 w 1645921"/>
                    <a:gd name="connsiteY204" fmla="*/ 385248 h 2169949"/>
                    <a:gd name="connsiteX205" fmla="*/ 1315794 w 1645921"/>
                    <a:gd name="connsiteY205" fmla="*/ 385248 h 2169949"/>
                    <a:gd name="connsiteX206" fmla="*/ 1315794 w 1645921"/>
                    <a:gd name="connsiteY206" fmla="*/ 310832 h 2169949"/>
                    <a:gd name="connsiteX207" fmla="*/ 1286537 w 1645921"/>
                    <a:gd name="connsiteY207" fmla="*/ 310832 h 2169949"/>
                    <a:gd name="connsiteX208" fmla="*/ 1277393 w 1645921"/>
                    <a:gd name="connsiteY208" fmla="*/ 301688 h 2169949"/>
                    <a:gd name="connsiteX209" fmla="*/ 1286537 w 1645921"/>
                    <a:gd name="connsiteY209" fmla="*/ 292544 h 2169949"/>
                    <a:gd name="connsiteX210" fmla="*/ 1315794 w 1645921"/>
                    <a:gd name="connsiteY210" fmla="*/ 292544 h 2169949"/>
                    <a:gd name="connsiteX211" fmla="*/ 1315794 w 1645921"/>
                    <a:gd name="connsiteY211" fmla="*/ 282034 h 2169949"/>
                    <a:gd name="connsiteX212" fmla="*/ 1286537 w 1645921"/>
                    <a:gd name="connsiteY212" fmla="*/ 282034 h 2169949"/>
                    <a:gd name="connsiteX213" fmla="*/ 1277393 w 1645921"/>
                    <a:gd name="connsiteY213" fmla="*/ 272890 h 2169949"/>
                    <a:gd name="connsiteX214" fmla="*/ 1286537 w 1645921"/>
                    <a:gd name="connsiteY214" fmla="*/ 263746 h 2169949"/>
                    <a:gd name="connsiteX215" fmla="*/ 1315794 w 1645921"/>
                    <a:gd name="connsiteY215" fmla="*/ 263746 h 2169949"/>
                    <a:gd name="connsiteX216" fmla="*/ 1315794 w 1645921"/>
                    <a:gd name="connsiteY216" fmla="*/ 253236 h 2169949"/>
                    <a:gd name="connsiteX217" fmla="*/ 1286537 w 1645921"/>
                    <a:gd name="connsiteY217" fmla="*/ 253236 h 2169949"/>
                    <a:gd name="connsiteX218" fmla="*/ 1277393 w 1645921"/>
                    <a:gd name="connsiteY218" fmla="*/ 244092 h 2169949"/>
                    <a:gd name="connsiteX219" fmla="*/ 1286537 w 1645921"/>
                    <a:gd name="connsiteY219" fmla="*/ 234948 h 2169949"/>
                    <a:gd name="connsiteX220" fmla="*/ 1315794 w 1645921"/>
                    <a:gd name="connsiteY220" fmla="*/ 234948 h 2169949"/>
                    <a:gd name="connsiteX221" fmla="*/ 1315794 w 1645921"/>
                    <a:gd name="connsiteY221" fmla="*/ 219866 h 2169949"/>
                    <a:gd name="connsiteX222" fmla="*/ 1329510 w 1645921"/>
                    <a:gd name="connsiteY222" fmla="*/ 206150 h 2169949"/>
                    <a:gd name="connsiteX223" fmla="*/ 1343226 w 1645921"/>
                    <a:gd name="connsiteY223" fmla="*/ 219866 h 2169949"/>
                    <a:gd name="connsiteX224" fmla="*/ 1343226 w 1645921"/>
                    <a:gd name="connsiteY224" fmla="*/ 234948 h 2169949"/>
                    <a:gd name="connsiteX225" fmla="*/ 1370557 w 1645921"/>
                    <a:gd name="connsiteY225" fmla="*/ 234948 h 2169949"/>
                    <a:gd name="connsiteX226" fmla="*/ 1379701 w 1645921"/>
                    <a:gd name="connsiteY226" fmla="*/ 244092 h 2169949"/>
                    <a:gd name="connsiteX227" fmla="*/ 1370557 w 1645921"/>
                    <a:gd name="connsiteY227" fmla="*/ 253236 h 2169949"/>
                    <a:gd name="connsiteX228" fmla="*/ 1343226 w 1645921"/>
                    <a:gd name="connsiteY228" fmla="*/ 253236 h 2169949"/>
                    <a:gd name="connsiteX229" fmla="*/ 1343226 w 1645921"/>
                    <a:gd name="connsiteY229" fmla="*/ 263746 h 2169949"/>
                    <a:gd name="connsiteX230" fmla="*/ 1370557 w 1645921"/>
                    <a:gd name="connsiteY230" fmla="*/ 263746 h 2169949"/>
                    <a:gd name="connsiteX231" fmla="*/ 1379701 w 1645921"/>
                    <a:gd name="connsiteY231" fmla="*/ 272890 h 2169949"/>
                    <a:gd name="connsiteX232" fmla="*/ 1370557 w 1645921"/>
                    <a:gd name="connsiteY232" fmla="*/ 282034 h 2169949"/>
                    <a:gd name="connsiteX233" fmla="*/ 1343226 w 1645921"/>
                    <a:gd name="connsiteY233" fmla="*/ 282034 h 2169949"/>
                    <a:gd name="connsiteX234" fmla="*/ 1343226 w 1645921"/>
                    <a:gd name="connsiteY234" fmla="*/ 292544 h 2169949"/>
                    <a:gd name="connsiteX235" fmla="*/ 1370557 w 1645921"/>
                    <a:gd name="connsiteY235" fmla="*/ 292544 h 2169949"/>
                    <a:gd name="connsiteX236" fmla="*/ 1379701 w 1645921"/>
                    <a:gd name="connsiteY236" fmla="*/ 301688 h 2169949"/>
                    <a:gd name="connsiteX237" fmla="*/ 1370557 w 1645921"/>
                    <a:gd name="connsiteY237" fmla="*/ 310832 h 2169949"/>
                    <a:gd name="connsiteX238" fmla="*/ 1343226 w 1645921"/>
                    <a:gd name="connsiteY238" fmla="*/ 310832 h 2169949"/>
                    <a:gd name="connsiteX239" fmla="*/ 1343226 w 1645921"/>
                    <a:gd name="connsiteY239" fmla="*/ 385248 h 2169949"/>
                    <a:gd name="connsiteX240" fmla="*/ 1497488 w 1645921"/>
                    <a:gd name="connsiteY240" fmla="*/ 385248 h 2169949"/>
                    <a:gd name="connsiteX241" fmla="*/ 1505347 w 1645921"/>
                    <a:gd name="connsiteY241" fmla="*/ 388503 h 2169949"/>
                    <a:gd name="connsiteX242" fmla="*/ 1505405 w 1645921"/>
                    <a:gd name="connsiteY242" fmla="*/ 388454 h 2169949"/>
                    <a:gd name="connsiteX243" fmla="*/ 1524728 w 1645921"/>
                    <a:gd name="connsiteY243" fmla="*/ 390145 h 2169949"/>
                    <a:gd name="connsiteX244" fmla="*/ 1523038 w 1645921"/>
                    <a:gd name="connsiteY244" fmla="*/ 409469 h 2169949"/>
                    <a:gd name="connsiteX245" fmla="*/ 1085083 w 1645921"/>
                    <a:gd name="connsiteY245" fmla="*/ 776956 h 2169949"/>
                    <a:gd name="connsiteX246" fmla="*/ 1087573 w 1645921"/>
                    <a:gd name="connsiteY246" fmla="*/ 789880 h 2169949"/>
                    <a:gd name="connsiteX247" fmla="*/ 1112255 w 1645921"/>
                    <a:gd name="connsiteY247" fmla="*/ 956306 h 2169949"/>
                    <a:gd name="connsiteX248" fmla="*/ 1133490 w 1645921"/>
                    <a:gd name="connsiteY248" fmla="*/ 1096779 h 2169949"/>
                    <a:gd name="connsiteX249" fmla="*/ 1146738 w 1645921"/>
                    <a:gd name="connsiteY249" fmla="*/ 1185346 h 2169949"/>
                    <a:gd name="connsiteX250" fmla="*/ 1147283 w 1645921"/>
                    <a:gd name="connsiteY250" fmla="*/ 1189702 h 2169949"/>
                    <a:gd name="connsiteX251" fmla="*/ 1153816 w 1645921"/>
                    <a:gd name="connsiteY251" fmla="*/ 1215292 h 2169949"/>
                    <a:gd name="connsiteX252" fmla="*/ 1156176 w 1645921"/>
                    <a:gd name="connsiteY252" fmla="*/ 1249956 h 2169949"/>
                    <a:gd name="connsiteX253" fmla="*/ 1190114 w 1645921"/>
                    <a:gd name="connsiteY253" fmla="*/ 1475367 h 2169949"/>
                    <a:gd name="connsiteX254" fmla="*/ 1217701 w 1645921"/>
                    <a:gd name="connsiteY254" fmla="*/ 1659579 h 2169949"/>
                    <a:gd name="connsiteX255" fmla="*/ 1221875 w 1645921"/>
                    <a:gd name="connsiteY255" fmla="*/ 1665931 h 2169949"/>
                    <a:gd name="connsiteX256" fmla="*/ 1224235 w 1645921"/>
                    <a:gd name="connsiteY256" fmla="*/ 1671920 h 2169949"/>
                    <a:gd name="connsiteX257" fmla="*/ 1235668 w 1645921"/>
                    <a:gd name="connsiteY257" fmla="*/ 1781903 h 2169949"/>
                    <a:gd name="connsiteX258" fmla="*/ 1258718 w 1645921"/>
                    <a:gd name="connsiteY258" fmla="*/ 1935625 h 2169949"/>
                    <a:gd name="connsiteX259" fmla="*/ 1281222 w 1645921"/>
                    <a:gd name="connsiteY259" fmla="*/ 2087713 h 2169949"/>
                    <a:gd name="connsiteX260" fmla="*/ 1286826 w 1645921"/>
                    <a:gd name="connsiteY260" fmla="*/ 2124229 h 2169949"/>
                    <a:gd name="connsiteX261" fmla="*/ 1623061 w 1645921"/>
                    <a:gd name="connsiteY261" fmla="*/ 2124229 h 2169949"/>
                    <a:gd name="connsiteX262" fmla="*/ 1636122 w 1645921"/>
                    <a:gd name="connsiteY262" fmla="*/ 2129640 h 2169949"/>
                    <a:gd name="connsiteX263" fmla="*/ 1640572 w 1645921"/>
                    <a:gd name="connsiteY263" fmla="*/ 2129637 h 2169949"/>
                    <a:gd name="connsiteX264" fmla="*/ 1640572 w 1645921"/>
                    <a:gd name="connsiteY264" fmla="*/ 2134176 h 2169949"/>
                    <a:gd name="connsiteX265" fmla="*/ 1645921 w 1645921"/>
                    <a:gd name="connsiteY265" fmla="*/ 2147089 h 2169949"/>
                    <a:gd name="connsiteX266" fmla="*/ 1645920 w 1645921"/>
                    <a:gd name="connsiteY266" fmla="*/ 2147089 h 2169949"/>
                    <a:gd name="connsiteX267" fmla="*/ 1640572 w 1645921"/>
                    <a:gd name="connsiteY267" fmla="*/ 2160000 h 2169949"/>
                    <a:gd name="connsiteX268" fmla="*/ 1640572 w 1645921"/>
                    <a:gd name="connsiteY268" fmla="*/ 2166683 h 2169949"/>
                    <a:gd name="connsiteX269" fmla="*/ 1630945 w 1645921"/>
                    <a:gd name="connsiteY269" fmla="*/ 2166683 h 2169949"/>
                    <a:gd name="connsiteX270" fmla="*/ 1623060 w 1645921"/>
                    <a:gd name="connsiteY270" fmla="*/ 2169949 h 2169949"/>
                    <a:gd name="connsiteX271" fmla="*/ 22860 w 1645921"/>
                    <a:gd name="connsiteY271" fmla="*/ 2169948 h 2169949"/>
                    <a:gd name="connsiteX272" fmla="*/ 14978 w 1645921"/>
                    <a:gd name="connsiteY272" fmla="*/ 2166683 h 2169949"/>
                    <a:gd name="connsiteX273" fmla="*/ 5349 w 1645921"/>
                    <a:gd name="connsiteY273" fmla="*/ 2166683 h 2169949"/>
                    <a:gd name="connsiteX274" fmla="*/ 5349 w 1645921"/>
                    <a:gd name="connsiteY274" fmla="*/ 2160002 h 2169949"/>
                    <a:gd name="connsiteX275" fmla="*/ 0 w 1645921"/>
                    <a:gd name="connsiteY275" fmla="*/ 2147089 h 2169949"/>
                    <a:gd name="connsiteX276" fmla="*/ 6696 w 1645921"/>
                    <a:gd name="connsiteY276" fmla="*/ 2130925 h 2169949"/>
                    <a:gd name="connsiteX277" fmla="*/ 22860 w 1645921"/>
                    <a:gd name="connsiteY277" fmla="*/ 2124229 h 2169949"/>
                    <a:gd name="connsiteX278" fmla="*/ 410941 w 1645921"/>
                    <a:gd name="connsiteY278" fmla="*/ 2124229 h 2169949"/>
                    <a:gd name="connsiteX279" fmla="*/ 415334 w 1645921"/>
                    <a:gd name="connsiteY279" fmla="*/ 2082631 h 2169949"/>
                    <a:gd name="connsiteX280" fmla="*/ 427676 w 1645921"/>
                    <a:gd name="connsiteY280" fmla="*/ 1961033 h 2169949"/>
                    <a:gd name="connsiteX281" fmla="*/ 437295 w 1645921"/>
                    <a:gd name="connsiteY281" fmla="*/ 1862847 h 2169949"/>
                    <a:gd name="connsiteX282" fmla="*/ 449455 w 1645921"/>
                    <a:gd name="connsiteY282" fmla="*/ 1745786 h 2169949"/>
                    <a:gd name="connsiteX283" fmla="*/ 453447 w 1645921"/>
                    <a:gd name="connsiteY283" fmla="*/ 1706221 h 2169949"/>
                    <a:gd name="connsiteX284" fmla="*/ 444554 w 1645921"/>
                    <a:gd name="connsiteY284" fmla="*/ 1691158 h 2169949"/>
                    <a:gd name="connsiteX285" fmla="*/ 458348 w 1645921"/>
                    <a:gd name="connsiteY285" fmla="*/ 1653227 h 2169949"/>
                    <a:gd name="connsiteX286" fmla="*/ 475045 w 1645921"/>
                    <a:gd name="connsiteY286" fmla="*/ 1492971 h 2169949"/>
                    <a:gd name="connsiteX287" fmla="*/ 488112 w 1645921"/>
                    <a:gd name="connsiteY287" fmla="*/ 1357761 h 2169949"/>
                    <a:gd name="connsiteX288" fmla="*/ 501179 w 1645921"/>
                    <a:gd name="connsiteY288" fmla="*/ 1231626 h 2169949"/>
                    <a:gd name="connsiteX289" fmla="*/ 490834 w 1645921"/>
                    <a:gd name="connsiteY289" fmla="*/ 1215473 h 2169949"/>
                    <a:gd name="connsiteX290" fmla="*/ 505898 w 1645921"/>
                    <a:gd name="connsiteY290" fmla="*/ 1182805 h 2169949"/>
                    <a:gd name="connsiteX291" fmla="*/ 518239 w 1645921"/>
                    <a:gd name="connsiteY291" fmla="*/ 1063022 h 2169949"/>
                    <a:gd name="connsiteX292" fmla="*/ 527858 w 1645921"/>
                    <a:gd name="connsiteY292" fmla="*/ 966651 h 2169949"/>
                    <a:gd name="connsiteX293" fmla="*/ 540018 w 1645921"/>
                    <a:gd name="connsiteY293" fmla="*/ 847775 h 2169949"/>
                    <a:gd name="connsiteX294" fmla="*/ 548341 w 1645921"/>
                    <a:gd name="connsiteY294" fmla="*/ 764399 h 2169949"/>
                    <a:gd name="connsiteX295" fmla="*/ 132037 w 1645921"/>
                    <a:gd name="connsiteY295" fmla="*/ 415079 h 2169949"/>
                    <a:gd name="connsiteX296" fmla="*/ 129621 w 1645921"/>
                    <a:gd name="connsiteY296" fmla="*/ 410438 h 2169949"/>
                    <a:gd name="connsiteX297" fmla="*/ 125334 w 1645921"/>
                    <a:gd name="connsiteY297" fmla="*/ 408662 h 2169949"/>
                    <a:gd name="connsiteX298" fmla="*/ 121316 w 1645921"/>
                    <a:gd name="connsiteY298" fmla="*/ 398964 h 2169949"/>
                    <a:gd name="connsiteX299" fmla="*/ 135032 w 1645921"/>
                    <a:gd name="connsiteY299" fmla="*/ 385248 h 2169949"/>
                    <a:gd name="connsiteX300" fmla="*/ 301963 w 1645921"/>
                    <a:gd name="connsiteY300" fmla="*/ 385248 h 2169949"/>
                    <a:gd name="connsiteX301" fmla="*/ 301963 w 1645921"/>
                    <a:gd name="connsiteY301" fmla="*/ 319242 h 2169949"/>
                    <a:gd name="connsiteX302" fmla="*/ 274367 w 1645921"/>
                    <a:gd name="connsiteY302" fmla="*/ 319242 h 2169949"/>
                    <a:gd name="connsiteX303" fmla="*/ 265223 w 1645921"/>
                    <a:gd name="connsiteY303" fmla="*/ 310098 h 2169949"/>
                    <a:gd name="connsiteX304" fmla="*/ 274367 w 1645921"/>
                    <a:gd name="connsiteY304" fmla="*/ 300954 h 2169949"/>
                    <a:gd name="connsiteX305" fmla="*/ 301963 w 1645921"/>
                    <a:gd name="connsiteY305" fmla="*/ 300954 h 2169949"/>
                    <a:gd name="connsiteX306" fmla="*/ 301963 w 1645921"/>
                    <a:gd name="connsiteY306" fmla="*/ 290444 h 2169949"/>
                    <a:gd name="connsiteX307" fmla="*/ 274367 w 1645921"/>
                    <a:gd name="connsiteY307" fmla="*/ 290444 h 2169949"/>
                    <a:gd name="connsiteX308" fmla="*/ 265223 w 1645921"/>
                    <a:gd name="connsiteY308" fmla="*/ 281300 h 2169949"/>
                    <a:gd name="connsiteX309" fmla="*/ 274367 w 1645921"/>
                    <a:gd name="connsiteY309" fmla="*/ 272156 h 2169949"/>
                    <a:gd name="connsiteX310" fmla="*/ 301963 w 1645921"/>
                    <a:gd name="connsiteY310" fmla="*/ 272156 h 2169949"/>
                    <a:gd name="connsiteX311" fmla="*/ 301963 w 1645921"/>
                    <a:gd name="connsiteY311" fmla="*/ 261646 h 2169949"/>
                    <a:gd name="connsiteX312" fmla="*/ 274367 w 1645921"/>
                    <a:gd name="connsiteY312" fmla="*/ 261646 h 2169949"/>
                    <a:gd name="connsiteX313" fmla="*/ 265223 w 1645921"/>
                    <a:gd name="connsiteY313" fmla="*/ 252502 h 2169949"/>
                    <a:gd name="connsiteX314" fmla="*/ 274367 w 1645921"/>
                    <a:gd name="connsiteY314" fmla="*/ 243358 h 2169949"/>
                    <a:gd name="connsiteX315" fmla="*/ 301963 w 1645921"/>
                    <a:gd name="connsiteY315" fmla="*/ 243358 h 2169949"/>
                    <a:gd name="connsiteX316" fmla="*/ 301963 w 1645921"/>
                    <a:gd name="connsiteY316" fmla="*/ 219866 h 2169949"/>
                    <a:gd name="connsiteX317" fmla="*/ 315679 w 1645921"/>
                    <a:gd name="connsiteY317" fmla="*/ 206150 h 2169949"/>
                    <a:gd name="connsiteX318" fmla="*/ 329395 w 1645921"/>
                    <a:gd name="connsiteY318" fmla="*/ 219866 h 2169949"/>
                    <a:gd name="connsiteX319" fmla="*/ 329395 w 1645921"/>
                    <a:gd name="connsiteY319" fmla="*/ 243358 h 2169949"/>
                    <a:gd name="connsiteX320" fmla="*/ 358387 w 1645921"/>
                    <a:gd name="connsiteY320" fmla="*/ 243358 h 2169949"/>
                    <a:gd name="connsiteX321" fmla="*/ 367531 w 1645921"/>
                    <a:gd name="connsiteY321" fmla="*/ 252502 h 2169949"/>
                    <a:gd name="connsiteX322" fmla="*/ 358387 w 1645921"/>
                    <a:gd name="connsiteY322" fmla="*/ 261646 h 2169949"/>
                    <a:gd name="connsiteX323" fmla="*/ 329395 w 1645921"/>
                    <a:gd name="connsiteY323" fmla="*/ 261646 h 2169949"/>
                    <a:gd name="connsiteX324" fmla="*/ 329395 w 1645921"/>
                    <a:gd name="connsiteY324" fmla="*/ 272156 h 2169949"/>
                    <a:gd name="connsiteX325" fmla="*/ 358387 w 1645921"/>
                    <a:gd name="connsiteY325" fmla="*/ 272156 h 2169949"/>
                    <a:gd name="connsiteX326" fmla="*/ 367531 w 1645921"/>
                    <a:gd name="connsiteY326" fmla="*/ 281300 h 2169949"/>
                    <a:gd name="connsiteX327" fmla="*/ 358387 w 1645921"/>
                    <a:gd name="connsiteY327" fmla="*/ 290444 h 2169949"/>
                    <a:gd name="connsiteX328" fmla="*/ 329395 w 1645921"/>
                    <a:gd name="connsiteY328" fmla="*/ 290444 h 2169949"/>
                    <a:gd name="connsiteX329" fmla="*/ 329395 w 1645921"/>
                    <a:gd name="connsiteY329" fmla="*/ 300954 h 2169949"/>
                    <a:gd name="connsiteX330" fmla="*/ 358387 w 1645921"/>
                    <a:gd name="connsiteY330" fmla="*/ 300954 h 2169949"/>
                    <a:gd name="connsiteX331" fmla="*/ 367531 w 1645921"/>
                    <a:gd name="connsiteY331" fmla="*/ 310098 h 2169949"/>
                    <a:gd name="connsiteX332" fmla="*/ 358387 w 1645921"/>
                    <a:gd name="connsiteY332" fmla="*/ 319242 h 2169949"/>
                    <a:gd name="connsiteX333" fmla="*/ 329395 w 1645921"/>
                    <a:gd name="connsiteY333" fmla="*/ 319242 h 2169949"/>
                    <a:gd name="connsiteX334" fmla="*/ 329395 w 1645921"/>
                    <a:gd name="connsiteY334" fmla="*/ 385248 h 2169949"/>
                    <a:gd name="connsiteX335" fmla="*/ 447531 w 1645921"/>
                    <a:gd name="connsiteY335" fmla="*/ 385248 h 2169949"/>
                    <a:gd name="connsiteX336" fmla="*/ 447531 w 1645921"/>
                    <a:gd name="connsiteY336" fmla="*/ 315782 h 2169949"/>
                    <a:gd name="connsiteX337" fmla="*/ 417009 w 1645921"/>
                    <a:gd name="connsiteY337" fmla="*/ 315782 h 2169949"/>
                    <a:gd name="connsiteX338" fmla="*/ 407865 w 1645921"/>
                    <a:gd name="connsiteY338" fmla="*/ 306638 h 2169949"/>
                    <a:gd name="connsiteX339" fmla="*/ 417009 w 1645921"/>
                    <a:gd name="connsiteY339" fmla="*/ 297494 h 2169949"/>
                    <a:gd name="connsiteX340" fmla="*/ 447531 w 1645921"/>
                    <a:gd name="connsiteY340" fmla="*/ 297494 h 2169949"/>
                    <a:gd name="connsiteX341" fmla="*/ 447531 w 1645921"/>
                    <a:gd name="connsiteY341" fmla="*/ 286984 h 2169949"/>
                    <a:gd name="connsiteX342" fmla="*/ 417009 w 1645921"/>
                    <a:gd name="connsiteY342" fmla="*/ 286984 h 2169949"/>
                    <a:gd name="connsiteX343" fmla="*/ 407865 w 1645921"/>
                    <a:gd name="connsiteY343" fmla="*/ 277840 h 2169949"/>
                    <a:gd name="connsiteX344" fmla="*/ 417009 w 1645921"/>
                    <a:gd name="connsiteY344" fmla="*/ 268696 h 2169949"/>
                    <a:gd name="connsiteX345" fmla="*/ 447531 w 1645921"/>
                    <a:gd name="connsiteY345" fmla="*/ 268696 h 2169949"/>
                    <a:gd name="connsiteX346" fmla="*/ 447531 w 1645921"/>
                    <a:gd name="connsiteY346" fmla="*/ 258186 h 2169949"/>
                    <a:gd name="connsiteX347" fmla="*/ 417009 w 1645921"/>
                    <a:gd name="connsiteY347" fmla="*/ 258186 h 2169949"/>
                    <a:gd name="connsiteX348" fmla="*/ 407865 w 1645921"/>
                    <a:gd name="connsiteY348" fmla="*/ 249042 h 2169949"/>
                    <a:gd name="connsiteX349" fmla="*/ 417009 w 1645921"/>
                    <a:gd name="connsiteY349" fmla="*/ 239898 h 2169949"/>
                    <a:gd name="connsiteX350" fmla="*/ 447531 w 1645921"/>
                    <a:gd name="connsiteY350" fmla="*/ 239898 h 2169949"/>
                    <a:gd name="connsiteX351" fmla="*/ 447531 w 1645921"/>
                    <a:gd name="connsiteY351" fmla="*/ 219866 h 2169949"/>
                    <a:gd name="connsiteX352" fmla="*/ 461247 w 1645921"/>
                    <a:gd name="connsiteY352" fmla="*/ 206150 h 2169949"/>
                    <a:gd name="connsiteX353" fmla="*/ 474963 w 1645921"/>
                    <a:gd name="connsiteY353" fmla="*/ 219866 h 2169949"/>
                    <a:gd name="connsiteX354" fmla="*/ 474963 w 1645921"/>
                    <a:gd name="connsiteY354" fmla="*/ 239898 h 2169949"/>
                    <a:gd name="connsiteX355" fmla="*/ 501029 w 1645921"/>
                    <a:gd name="connsiteY355" fmla="*/ 239898 h 2169949"/>
                    <a:gd name="connsiteX356" fmla="*/ 510173 w 1645921"/>
                    <a:gd name="connsiteY356" fmla="*/ 249042 h 2169949"/>
                    <a:gd name="connsiteX357" fmla="*/ 501029 w 1645921"/>
                    <a:gd name="connsiteY357" fmla="*/ 258186 h 2169949"/>
                    <a:gd name="connsiteX358" fmla="*/ 474963 w 1645921"/>
                    <a:gd name="connsiteY358" fmla="*/ 258186 h 2169949"/>
                    <a:gd name="connsiteX359" fmla="*/ 474963 w 1645921"/>
                    <a:gd name="connsiteY359" fmla="*/ 268696 h 2169949"/>
                    <a:gd name="connsiteX360" fmla="*/ 501029 w 1645921"/>
                    <a:gd name="connsiteY360" fmla="*/ 268696 h 2169949"/>
                    <a:gd name="connsiteX361" fmla="*/ 510173 w 1645921"/>
                    <a:gd name="connsiteY361" fmla="*/ 277840 h 2169949"/>
                    <a:gd name="connsiteX362" fmla="*/ 501029 w 1645921"/>
                    <a:gd name="connsiteY362" fmla="*/ 286984 h 2169949"/>
                    <a:gd name="connsiteX363" fmla="*/ 474963 w 1645921"/>
                    <a:gd name="connsiteY363" fmla="*/ 286984 h 2169949"/>
                    <a:gd name="connsiteX364" fmla="*/ 474963 w 1645921"/>
                    <a:gd name="connsiteY364" fmla="*/ 297494 h 2169949"/>
                    <a:gd name="connsiteX365" fmla="*/ 501029 w 1645921"/>
                    <a:gd name="connsiteY365" fmla="*/ 297494 h 2169949"/>
                    <a:gd name="connsiteX366" fmla="*/ 510173 w 1645921"/>
                    <a:gd name="connsiteY366" fmla="*/ 306638 h 2169949"/>
                    <a:gd name="connsiteX367" fmla="*/ 501029 w 1645921"/>
                    <a:gd name="connsiteY367" fmla="*/ 315782 h 2169949"/>
                    <a:gd name="connsiteX368" fmla="*/ 474963 w 1645921"/>
                    <a:gd name="connsiteY368" fmla="*/ 315782 h 2169949"/>
                    <a:gd name="connsiteX369" fmla="*/ 474963 w 1645921"/>
                    <a:gd name="connsiteY369" fmla="*/ 385248 h 2169949"/>
                    <a:gd name="connsiteX370" fmla="*/ 588306 w 1645921"/>
                    <a:gd name="connsiteY370" fmla="*/ 385248 h 2169949"/>
                    <a:gd name="connsiteX371" fmla="*/ 588536 w 1645921"/>
                    <a:gd name="connsiteY371" fmla="*/ 382944 h 2169949"/>
                    <a:gd name="connsiteX372" fmla="*/ 598679 w 1645921"/>
                    <a:gd name="connsiteY372" fmla="*/ 284490 h 2169949"/>
                    <a:gd name="connsiteX373" fmla="*/ 606437 w 1645921"/>
                    <a:gd name="connsiteY373" fmla="*/ 206025 h 2169949"/>
                    <a:gd name="connsiteX374" fmla="*/ 616580 w 1645921"/>
                    <a:gd name="connsiteY374" fmla="*/ 107571 h 2169949"/>
                    <a:gd name="connsiteX375" fmla="*/ 616580 w 1645921"/>
                    <a:gd name="connsiteY375" fmla="*/ 105641 h 2169949"/>
                    <a:gd name="connsiteX376" fmla="*/ 569236 w 1645921"/>
                    <a:gd name="connsiteY376" fmla="*/ 105641 h 2169949"/>
                    <a:gd name="connsiteX377" fmla="*/ 553072 w 1645921"/>
                    <a:gd name="connsiteY377" fmla="*/ 98945 h 2169949"/>
                    <a:gd name="connsiteX378" fmla="*/ 546376 w 1645921"/>
                    <a:gd name="connsiteY378" fmla="*/ 82781 h 2169949"/>
                    <a:gd name="connsiteX379" fmla="*/ 553072 w 1645921"/>
                    <a:gd name="connsiteY379" fmla="*/ 66617 h 2169949"/>
                    <a:gd name="connsiteX380" fmla="*/ 569236 w 1645921"/>
                    <a:gd name="connsiteY380" fmla="*/ 59922 h 2169949"/>
                    <a:gd name="connsiteX381" fmla="*/ 659192 w 1645921"/>
                    <a:gd name="connsiteY381" fmla="*/ 59922 h 2169949"/>
                    <a:gd name="connsiteX382" fmla="*/ 649547 w 1645921"/>
                    <a:gd name="connsiteY382" fmla="*/ 36638 h 2169949"/>
                    <a:gd name="connsiteX383" fmla="*/ 686185 w 1645921"/>
                    <a:gd name="connsiteY383" fmla="*/ 0 h 2169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</a:cxnLst>
                  <a:rect l="l" t="t" r="r" b="b"/>
                  <a:pathLst>
                    <a:path w="1645921" h="2169949">
                      <a:moveTo>
                        <a:pt x="817516" y="1935988"/>
                      </a:moveTo>
                      <a:lnTo>
                        <a:pt x="513238" y="2124229"/>
                      </a:lnTo>
                      <a:lnTo>
                        <a:pt x="820226" y="2124229"/>
                      </a:lnTo>
                      <a:close/>
                      <a:moveTo>
                        <a:pt x="848006" y="1933084"/>
                      </a:moveTo>
                      <a:lnTo>
                        <a:pt x="851058" y="2124229"/>
                      </a:lnTo>
                      <a:lnTo>
                        <a:pt x="1165501" y="2124229"/>
                      </a:lnTo>
                      <a:close/>
                      <a:moveTo>
                        <a:pt x="483030" y="1713663"/>
                      </a:moveTo>
                      <a:lnTo>
                        <a:pt x="441567" y="2124229"/>
                      </a:lnTo>
                      <a:lnTo>
                        <a:pt x="456637" y="2124229"/>
                      </a:lnTo>
                      <a:lnTo>
                        <a:pt x="806082" y="1908038"/>
                      </a:lnTo>
                      <a:cubicBezTo>
                        <a:pt x="698096" y="1843065"/>
                        <a:pt x="591198" y="1778817"/>
                        <a:pt x="483030" y="1713663"/>
                      </a:cubicBezTo>
                      <a:close/>
                      <a:moveTo>
                        <a:pt x="1192837" y="1703681"/>
                      </a:moveTo>
                      <a:cubicBezTo>
                        <a:pt x="1082854" y="1771921"/>
                        <a:pt x="973779" y="1839254"/>
                        <a:pt x="863251" y="1907494"/>
                      </a:cubicBezTo>
                      <a:lnTo>
                        <a:pt x="1223376" y="2124229"/>
                      </a:lnTo>
                      <a:lnTo>
                        <a:pt x="1255703" y="2124229"/>
                      </a:lnTo>
                      <a:close/>
                      <a:moveTo>
                        <a:pt x="813705" y="1701321"/>
                      </a:moveTo>
                      <a:cubicBezTo>
                        <a:pt x="718422" y="1702229"/>
                        <a:pt x="624048" y="1703318"/>
                        <a:pt x="529673" y="1704407"/>
                      </a:cubicBezTo>
                      <a:cubicBezTo>
                        <a:pt x="529492" y="1705133"/>
                        <a:pt x="529310" y="1705859"/>
                        <a:pt x="529129" y="1706584"/>
                      </a:cubicBezTo>
                      <a:cubicBezTo>
                        <a:pt x="624411" y="1763935"/>
                        <a:pt x="719874" y="1821286"/>
                        <a:pt x="816608" y="1879544"/>
                      </a:cubicBezTo>
                      <a:cubicBezTo>
                        <a:pt x="815701" y="1819108"/>
                        <a:pt x="814794" y="1760668"/>
                        <a:pt x="813705" y="1701321"/>
                      </a:cubicBezTo>
                      <a:close/>
                      <a:moveTo>
                        <a:pt x="1143109" y="1697147"/>
                      </a:moveTo>
                      <a:cubicBezTo>
                        <a:pt x="1043471" y="1698236"/>
                        <a:pt x="944014" y="1699325"/>
                        <a:pt x="844376" y="1700595"/>
                      </a:cubicBezTo>
                      <a:cubicBezTo>
                        <a:pt x="845284" y="1762120"/>
                        <a:pt x="846191" y="1821467"/>
                        <a:pt x="847280" y="1882630"/>
                      </a:cubicBezTo>
                      <a:cubicBezTo>
                        <a:pt x="947281" y="1820742"/>
                        <a:pt x="1045467" y="1759943"/>
                        <a:pt x="1143835" y="1699143"/>
                      </a:cubicBezTo>
                      <a:cubicBezTo>
                        <a:pt x="1143653" y="1698417"/>
                        <a:pt x="1143290" y="1697873"/>
                        <a:pt x="1143109" y="1697147"/>
                      </a:cubicBezTo>
                      <a:close/>
                      <a:moveTo>
                        <a:pt x="840565" y="1456129"/>
                      </a:moveTo>
                      <a:cubicBezTo>
                        <a:pt x="841835" y="1528906"/>
                        <a:pt x="842924" y="1599506"/>
                        <a:pt x="844195" y="1670287"/>
                      </a:cubicBezTo>
                      <a:cubicBezTo>
                        <a:pt x="944922" y="1669016"/>
                        <a:pt x="1044923" y="1667927"/>
                        <a:pt x="1144923" y="1666838"/>
                      </a:cubicBezTo>
                      <a:cubicBezTo>
                        <a:pt x="1145105" y="1666294"/>
                        <a:pt x="1145286" y="1665749"/>
                        <a:pt x="1145649" y="1665205"/>
                      </a:cubicBezTo>
                      <a:cubicBezTo>
                        <a:pt x="1044378" y="1595876"/>
                        <a:pt x="942925" y="1526365"/>
                        <a:pt x="840565" y="1456129"/>
                      </a:cubicBezTo>
                      <a:close/>
                      <a:moveTo>
                        <a:pt x="810075" y="1455403"/>
                      </a:moveTo>
                      <a:cubicBezTo>
                        <a:pt x="712252" y="1528362"/>
                        <a:pt x="616062" y="1600413"/>
                        <a:pt x="517695" y="1674098"/>
                      </a:cubicBezTo>
                      <a:cubicBezTo>
                        <a:pt x="617877" y="1672827"/>
                        <a:pt x="715156" y="1671738"/>
                        <a:pt x="813342" y="1670650"/>
                      </a:cubicBezTo>
                      <a:cubicBezTo>
                        <a:pt x="812253" y="1598780"/>
                        <a:pt x="811164" y="1527999"/>
                        <a:pt x="810075" y="1455403"/>
                      </a:cubicBezTo>
                      <a:close/>
                      <a:moveTo>
                        <a:pt x="530580" y="1243604"/>
                      </a:moveTo>
                      <a:cubicBezTo>
                        <a:pt x="516606" y="1382081"/>
                        <a:pt x="502813" y="1518924"/>
                        <a:pt x="488656" y="1658308"/>
                      </a:cubicBezTo>
                      <a:cubicBezTo>
                        <a:pt x="593013" y="1580268"/>
                        <a:pt x="695010" y="1504042"/>
                        <a:pt x="797915" y="1426909"/>
                      </a:cubicBezTo>
                      <a:cubicBezTo>
                        <a:pt x="708440" y="1365565"/>
                        <a:pt x="620055" y="1304948"/>
                        <a:pt x="530580" y="1243604"/>
                      </a:cubicBezTo>
                      <a:close/>
                      <a:moveTo>
                        <a:pt x="836935" y="1223277"/>
                      </a:moveTo>
                      <a:cubicBezTo>
                        <a:pt x="837843" y="1280628"/>
                        <a:pt x="838750" y="1337071"/>
                        <a:pt x="839658" y="1395693"/>
                      </a:cubicBezTo>
                      <a:cubicBezTo>
                        <a:pt x="917154" y="1337797"/>
                        <a:pt x="993016" y="1280991"/>
                        <a:pt x="1070150" y="1223277"/>
                      </a:cubicBezTo>
                      <a:cubicBezTo>
                        <a:pt x="991202" y="1223277"/>
                        <a:pt x="914068" y="1223277"/>
                        <a:pt x="836935" y="1223277"/>
                      </a:cubicBezTo>
                      <a:close/>
                      <a:moveTo>
                        <a:pt x="553085" y="1223277"/>
                      </a:moveTo>
                      <a:cubicBezTo>
                        <a:pt x="639111" y="1282080"/>
                        <a:pt x="723323" y="1339975"/>
                        <a:pt x="809167" y="1398778"/>
                      </a:cubicBezTo>
                      <a:cubicBezTo>
                        <a:pt x="808260" y="1338886"/>
                        <a:pt x="807352" y="1280991"/>
                        <a:pt x="806445" y="1223277"/>
                      </a:cubicBezTo>
                      <a:cubicBezTo>
                        <a:pt x="722052" y="1223277"/>
                        <a:pt x="638567" y="1223277"/>
                        <a:pt x="553085" y="1223277"/>
                      </a:cubicBezTo>
                      <a:close/>
                      <a:moveTo>
                        <a:pt x="1121148" y="1222551"/>
                      </a:moveTo>
                      <a:cubicBezTo>
                        <a:pt x="1029859" y="1290973"/>
                        <a:pt x="940021" y="1358124"/>
                        <a:pt x="849095" y="1426001"/>
                      </a:cubicBezTo>
                      <a:cubicBezTo>
                        <a:pt x="961800" y="1503135"/>
                        <a:pt x="1073235" y="1579542"/>
                        <a:pt x="1185940" y="1656856"/>
                      </a:cubicBezTo>
                      <a:cubicBezTo>
                        <a:pt x="1164161" y="1511665"/>
                        <a:pt x="1142746" y="1367925"/>
                        <a:pt x="1121148" y="1222551"/>
                      </a:cubicBezTo>
                      <a:close/>
                      <a:moveTo>
                        <a:pt x="803178" y="1009119"/>
                      </a:moveTo>
                      <a:cubicBezTo>
                        <a:pt x="724956" y="1070463"/>
                        <a:pt x="648367" y="1130354"/>
                        <a:pt x="570690" y="1191335"/>
                      </a:cubicBezTo>
                      <a:cubicBezTo>
                        <a:pt x="650001" y="1191335"/>
                        <a:pt x="727315" y="1191335"/>
                        <a:pt x="805901" y="1191335"/>
                      </a:cubicBezTo>
                      <a:cubicBezTo>
                        <a:pt x="804993" y="1130899"/>
                        <a:pt x="804086" y="1070826"/>
                        <a:pt x="803178" y="1009119"/>
                      </a:cubicBezTo>
                      <a:close/>
                      <a:moveTo>
                        <a:pt x="833305" y="992422"/>
                      </a:moveTo>
                      <a:cubicBezTo>
                        <a:pt x="834394" y="1059936"/>
                        <a:pt x="835483" y="1125636"/>
                        <a:pt x="836572" y="1191154"/>
                      </a:cubicBezTo>
                      <a:cubicBezTo>
                        <a:pt x="920421" y="1191154"/>
                        <a:pt x="1003180" y="1191154"/>
                        <a:pt x="1087391" y="1191154"/>
                      </a:cubicBezTo>
                      <a:cubicBezTo>
                        <a:pt x="1002272" y="1124547"/>
                        <a:pt x="918424" y="1059029"/>
                        <a:pt x="833305" y="992422"/>
                      </a:cubicBezTo>
                      <a:close/>
                      <a:moveTo>
                        <a:pt x="1055404" y="817761"/>
                      </a:moveTo>
                      <a:cubicBezTo>
                        <a:pt x="1051910" y="816514"/>
                        <a:pt x="1047464" y="817648"/>
                        <a:pt x="1042745" y="821277"/>
                      </a:cubicBezTo>
                      <a:cubicBezTo>
                        <a:pt x="1023507" y="836341"/>
                        <a:pt x="1004269" y="851405"/>
                        <a:pt x="985031" y="866468"/>
                      </a:cubicBezTo>
                      <a:cubicBezTo>
                        <a:pt x="941473" y="900770"/>
                        <a:pt x="897916" y="934890"/>
                        <a:pt x="853269" y="969918"/>
                      </a:cubicBezTo>
                      <a:cubicBezTo>
                        <a:pt x="940384" y="1037976"/>
                        <a:pt x="1026411" y="1105309"/>
                        <a:pt x="1113707" y="1173549"/>
                      </a:cubicBezTo>
                      <a:cubicBezTo>
                        <a:pt x="1108625" y="1138521"/>
                        <a:pt x="1103907" y="1105490"/>
                        <a:pt x="1099007" y="1072459"/>
                      </a:cubicBezTo>
                      <a:cubicBezTo>
                        <a:pt x="1092654" y="1029628"/>
                        <a:pt x="1086121" y="986615"/>
                        <a:pt x="1079587" y="943783"/>
                      </a:cubicBezTo>
                      <a:cubicBezTo>
                        <a:pt x="1073779" y="905307"/>
                        <a:pt x="1068335" y="866831"/>
                        <a:pt x="1062346" y="828537"/>
                      </a:cubicBezTo>
                      <a:cubicBezTo>
                        <a:pt x="1061439" y="822639"/>
                        <a:pt x="1058898" y="819009"/>
                        <a:pt x="1055404" y="817761"/>
                      </a:cubicBezTo>
                      <a:close/>
                      <a:moveTo>
                        <a:pt x="576134" y="791513"/>
                      </a:moveTo>
                      <a:cubicBezTo>
                        <a:pt x="563067" y="921460"/>
                        <a:pt x="550181" y="1049773"/>
                        <a:pt x="537114" y="1179357"/>
                      </a:cubicBezTo>
                      <a:cubicBezTo>
                        <a:pt x="539292" y="1178086"/>
                        <a:pt x="540199" y="1177723"/>
                        <a:pt x="540744" y="1177179"/>
                      </a:cubicBezTo>
                      <a:cubicBezTo>
                        <a:pt x="625863" y="1110391"/>
                        <a:pt x="710981" y="1043602"/>
                        <a:pt x="796100" y="976996"/>
                      </a:cubicBezTo>
                      <a:cubicBezTo>
                        <a:pt x="804449" y="970462"/>
                        <a:pt x="804449" y="969918"/>
                        <a:pt x="796100" y="963384"/>
                      </a:cubicBezTo>
                      <a:cubicBezTo>
                        <a:pt x="736934" y="916923"/>
                        <a:pt x="677587" y="870643"/>
                        <a:pt x="618240" y="824181"/>
                      </a:cubicBezTo>
                      <a:cubicBezTo>
                        <a:pt x="604628" y="813473"/>
                        <a:pt x="590835" y="802947"/>
                        <a:pt x="576134" y="791513"/>
                      </a:cubicBezTo>
                      <a:close/>
                      <a:moveTo>
                        <a:pt x="832035" y="779716"/>
                      </a:moveTo>
                      <a:cubicBezTo>
                        <a:pt x="832035" y="836160"/>
                        <a:pt x="832035" y="891151"/>
                        <a:pt x="832035" y="948865"/>
                      </a:cubicBezTo>
                      <a:lnTo>
                        <a:pt x="1031534" y="792496"/>
                      </a:lnTo>
                      <a:lnTo>
                        <a:pt x="1031242" y="791569"/>
                      </a:lnTo>
                      <a:lnTo>
                        <a:pt x="1035405" y="783570"/>
                      </a:lnTo>
                      <a:close/>
                      <a:moveTo>
                        <a:pt x="607714" y="775723"/>
                      </a:moveTo>
                      <a:cubicBezTo>
                        <a:pt x="607532" y="776449"/>
                        <a:pt x="607532" y="776994"/>
                        <a:pt x="607351" y="777720"/>
                      </a:cubicBezTo>
                      <a:cubicBezTo>
                        <a:pt x="671598" y="827993"/>
                        <a:pt x="735845" y="878265"/>
                        <a:pt x="800637" y="928901"/>
                      </a:cubicBezTo>
                      <a:cubicBezTo>
                        <a:pt x="800637" y="878810"/>
                        <a:pt x="800637" y="829626"/>
                        <a:pt x="800637" y="779353"/>
                      </a:cubicBezTo>
                      <a:cubicBezTo>
                        <a:pt x="735119" y="778083"/>
                        <a:pt x="671417" y="776812"/>
                        <a:pt x="607714" y="775723"/>
                      </a:cubicBezTo>
                      <a:close/>
                      <a:moveTo>
                        <a:pt x="796931" y="594770"/>
                      </a:moveTo>
                      <a:cubicBezTo>
                        <a:pt x="732637" y="645191"/>
                        <a:pt x="669686" y="694418"/>
                        <a:pt x="605840" y="744540"/>
                      </a:cubicBezTo>
                      <a:cubicBezTo>
                        <a:pt x="671029" y="744540"/>
                        <a:pt x="734576" y="744540"/>
                        <a:pt x="799169" y="744540"/>
                      </a:cubicBezTo>
                      <a:cubicBezTo>
                        <a:pt x="798423" y="694866"/>
                        <a:pt x="797677" y="645489"/>
                        <a:pt x="796931" y="594770"/>
                      </a:cubicBezTo>
                      <a:close/>
                      <a:moveTo>
                        <a:pt x="821693" y="581046"/>
                      </a:moveTo>
                      <a:cubicBezTo>
                        <a:pt x="822588" y="636538"/>
                        <a:pt x="823483" y="690540"/>
                        <a:pt x="824378" y="744391"/>
                      </a:cubicBezTo>
                      <a:cubicBezTo>
                        <a:pt x="893297" y="744391"/>
                        <a:pt x="961320" y="744391"/>
                        <a:pt x="1030536" y="744391"/>
                      </a:cubicBezTo>
                      <a:cubicBezTo>
                        <a:pt x="960574" y="689645"/>
                        <a:pt x="891656" y="635793"/>
                        <a:pt x="821693" y="581046"/>
                      </a:cubicBezTo>
                      <a:close/>
                      <a:moveTo>
                        <a:pt x="1004245" y="437486"/>
                      </a:moveTo>
                      <a:cubicBezTo>
                        <a:pt x="1001373" y="436461"/>
                        <a:pt x="997719" y="437393"/>
                        <a:pt x="993840" y="440376"/>
                      </a:cubicBezTo>
                      <a:cubicBezTo>
                        <a:pt x="978027" y="452757"/>
                        <a:pt x="962215" y="465139"/>
                        <a:pt x="946402" y="477520"/>
                      </a:cubicBezTo>
                      <a:cubicBezTo>
                        <a:pt x="910601" y="505714"/>
                        <a:pt x="874799" y="533758"/>
                        <a:pt x="838102" y="562549"/>
                      </a:cubicBezTo>
                      <a:cubicBezTo>
                        <a:pt x="909705" y="618489"/>
                        <a:pt x="980414" y="673832"/>
                        <a:pt x="1052166" y="729921"/>
                      </a:cubicBezTo>
                      <a:cubicBezTo>
                        <a:pt x="1047989" y="701130"/>
                        <a:pt x="1044111" y="673981"/>
                        <a:pt x="1040084" y="646831"/>
                      </a:cubicBezTo>
                      <a:cubicBezTo>
                        <a:pt x="1034862" y="611627"/>
                        <a:pt x="1029492" y="576273"/>
                        <a:pt x="1024122" y="541068"/>
                      </a:cubicBezTo>
                      <a:cubicBezTo>
                        <a:pt x="1019348" y="509443"/>
                        <a:pt x="1014873" y="477818"/>
                        <a:pt x="1009951" y="446343"/>
                      </a:cubicBezTo>
                      <a:cubicBezTo>
                        <a:pt x="1009205" y="441495"/>
                        <a:pt x="1007117" y="438511"/>
                        <a:pt x="1004245" y="437486"/>
                      </a:cubicBezTo>
                      <a:close/>
                      <a:moveTo>
                        <a:pt x="610315" y="415911"/>
                      </a:moveTo>
                      <a:cubicBezTo>
                        <a:pt x="599575" y="522720"/>
                        <a:pt x="588983" y="628185"/>
                        <a:pt x="578243" y="734695"/>
                      </a:cubicBezTo>
                      <a:cubicBezTo>
                        <a:pt x="580033" y="733650"/>
                        <a:pt x="580778" y="733352"/>
                        <a:pt x="581226" y="732905"/>
                      </a:cubicBezTo>
                      <a:cubicBezTo>
                        <a:pt x="651189" y="678009"/>
                        <a:pt x="721151" y="623113"/>
                        <a:pt x="791113" y="568367"/>
                      </a:cubicBezTo>
                      <a:cubicBezTo>
                        <a:pt x="797975" y="562996"/>
                        <a:pt x="797975" y="562549"/>
                        <a:pt x="791113" y="557179"/>
                      </a:cubicBezTo>
                      <a:cubicBezTo>
                        <a:pt x="742482" y="518991"/>
                        <a:pt x="693703" y="480951"/>
                        <a:pt x="644923" y="442763"/>
                      </a:cubicBezTo>
                      <a:cubicBezTo>
                        <a:pt x="633735" y="433961"/>
                        <a:pt x="622398" y="425309"/>
                        <a:pt x="610315" y="415911"/>
                      </a:cubicBezTo>
                      <a:close/>
                      <a:moveTo>
                        <a:pt x="1030322" y="412680"/>
                      </a:moveTo>
                      <a:lnTo>
                        <a:pt x="1030686" y="414569"/>
                      </a:lnTo>
                      <a:cubicBezTo>
                        <a:pt x="1037100" y="460216"/>
                        <a:pt x="1044111" y="505714"/>
                        <a:pt x="1050973" y="551361"/>
                      </a:cubicBezTo>
                      <a:cubicBezTo>
                        <a:pt x="1056790" y="589847"/>
                        <a:pt x="1062608" y="628335"/>
                        <a:pt x="1068427" y="666821"/>
                      </a:cubicBezTo>
                      <a:cubicBezTo>
                        <a:pt x="1072006" y="691136"/>
                        <a:pt x="1075736" y="715302"/>
                        <a:pt x="1079316" y="739618"/>
                      </a:cubicBezTo>
                      <a:cubicBezTo>
                        <a:pt x="1079465" y="740811"/>
                        <a:pt x="1079167" y="742900"/>
                        <a:pt x="1079763" y="743198"/>
                      </a:cubicBezTo>
                      <a:lnTo>
                        <a:pt x="1080791" y="744748"/>
                      </a:lnTo>
                      <a:lnTo>
                        <a:pt x="1476534" y="412680"/>
                      </a:lnTo>
                      <a:close/>
                      <a:moveTo>
                        <a:pt x="820649" y="412680"/>
                      </a:moveTo>
                      <a:lnTo>
                        <a:pt x="820649" y="545245"/>
                      </a:lnTo>
                      <a:lnTo>
                        <a:pt x="989779" y="412680"/>
                      </a:lnTo>
                      <a:close/>
                      <a:moveTo>
                        <a:pt x="646336" y="412680"/>
                      </a:moveTo>
                      <a:lnTo>
                        <a:pt x="794842" y="528836"/>
                      </a:lnTo>
                      <a:lnTo>
                        <a:pt x="794842" y="412680"/>
                      </a:lnTo>
                      <a:close/>
                      <a:moveTo>
                        <a:pt x="171855" y="412680"/>
                      </a:moveTo>
                      <a:lnTo>
                        <a:pt x="553095" y="732578"/>
                      </a:lnTo>
                      <a:lnTo>
                        <a:pt x="562729" y="639075"/>
                      </a:lnTo>
                      <a:cubicBezTo>
                        <a:pt x="565414" y="612671"/>
                        <a:pt x="567950" y="586267"/>
                        <a:pt x="570635" y="559864"/>
                      </a:cubicBezTo>
                      <a:cubicBezTo>
                        <a:pt x="573917" y="527344"/>
                        <a:pt x="577348" y="494675"/>
                        <a:pt x="580630" y="462155"/>
                      </a:cubicBezTo>
                      <a:lnTo>
                        <a:pt x="585568" y="412680"/>
                      </a:lnTo>
                      <a:close/>
                      <a:moveTo>
                        <a:pt x="789920" y="135167"/>
                      </a:moveTo>
                      <a:cubicBezTo>
                        <a:pt x="736814" y="215721"/>
                        <a:pt x="683708" y="296274"/>
                        <a:pt x="630156" y="377723"/>
                      </a:cubicBezTo>
                      <a:cubicBezTo>
                        <a:pt x="685648" y="378767"/>
                        <a:pt x="739798" y="379662"/>
                        <a:pt x="794395" y="380706"/>
                      </a:cubicBezTo>
                      <a:cubicBezTo>
                        <a:pt x="793350" y="298512"/>
                        <a:pt x="792455" y="217063"/>
                        <a:pt x="791411" y="135764"/>
                      </a:cubicBezTo>
                      <a:cubicBezTo>
                        <a:pt x="790964" y="135615"/>
                        <a:pt x="790368" y="135466"/>
                        <a:pt x="789920" y="135167"/>
                      </a:cubicBezTo>
                      <a:close/>
                      <a:moveTo>
                        <a:pt x="818262" y="127261"/>
                      </a:moveTo>
                      <a:cubicBezTo>
                        <a:pt x="817666" y="127411"/>
                        <a:pt x="817069" y="127411"/>
                        <a:pt x="816622" y="127559"/>
                      </a:cubicBezTo>
                      <a:cubicBezTo>
                        <a:pt x="817517" y="211842"/>
                        <a:pt x="818561" y="296126"/>
                        <a:pt x="819456" y="381303"/>
                      </a:cubicBezTo>
                      <a:cubicBezTo>
                        <a:pt x="876291" y="382198"/>
                        <a:pt x="932231" y="383243"/>
                        <a:pt x="989513" y="384138"/>
                      </a:cubicBezTo>
                      <a:cubicBezTo>
                        <a:pt x="931634" y="297319"/>
                        <a:pt x="874948" y="212290"/>
                        <a:pt x="818262" y="127261"/>
                      </a:cubicBezTo>
                      <a:close/>
                      <a:moveTo>
                        <a:pt x="762323" y="118161"/>
                      </a:moveTo>
                      <a:cubicBezTo>
                        <a:pt x="727715" y="118460"/>
                        <a:pt x="693256" y="118609"/>
                        <a:pt x="658647" y="118908"/>
                      </a:cubicBezTo>
                      <a:cubicBezTo>
                        <a:pt x="652979" y="118908"/>
                        <a:pt x="645520" y="117267"/>
                        <a:pt x="642089" y="120101"/>
                      </a:cubicBezTo>
                      <a:cubicBezTo>
                        <a:pt x="638807" y="122786"/>
                        <a:pt x="639702" y="130543"/>
                        <a:pt x="638807" y="135914"/>
                      </a:cubicBezTo>
                      <a:cubicBezTo>
                        <a:pt x="638807" y="136212"/>
                        <a:pt x="638658" y="136361"/>
                        <a:pt x="638658" y="136659"/>
                      </a:cubicBezTo>
                      <a:cubicBezTo>
                        <a:pt x="635376" y="168732"/>
                        <a:pt x="632094" y="200804"/>
                        <a:pt x="628812" y="232876"/>
                      </a:cubicBezTo>
                      <a:cubicBezTo>
                        <a:pt x="625978" y="260772"/>
                        <a:pt x="623144" y="288666"/>
                        <a:pt x="620310" y="316562"/>
                      </a:cubicBezTo>
                      <a:cubicBezTo>
                        <a:pt x="619116" y="327899"/>
                        <a:pt x="618221" y="339236"/>
                        <a:pt x="617028" y="350424"/>
                      </a:cubicBezTo>
                      <a:cubicBezTo>
                        <a:pt x="617475" y="350574"/>
                        <a:pt x="617923" y="350574"/>
                        <a:pt x="618371" y="350723"/>
                      </a:cubicBezTo>
                      <a:cubicBezTo>
                        <a:pt x="669239" y="273749"/>
                        <a:pt x="719957" y="196627"/>
                        <a:pt x="771720" y="118161"/>
                      </a:cubicBezTo>
                      <a:cubicBezTo>
                        <a:pt x="767544" y="118161"/>
                        <a:pt x="765007" y="118161"/>
                        <a:pt x="762323" y="118161"/>
                      </a:cubicBezTo>
                      <a:close/>
                      <a:moveTo>
                        <a:pt x="954457" y="116819"/>
                      </a:moveTo>
                      <a:cubicBezTo>
                        <a:pt x="931932" y="117117"/>
                        <a:pt x="909258" y="117267"/>
                        <a:pt x="886733" y="117416"/>
                      </a:cubicBezTo>
                      <a:cubicBezTo>
                        <a:pt x="872264" y="117416"/>
                        <a:pt x="857644" y="117416"/>
                        <a:pt x="841384" y="117416"/>
                      </a:cubicBezTo>
                      <a:cubicBezTo>
                        <a:pt x="892700" y="194688"/>
                        <a:pt x="943121" y="270170"/>
                        <a:pt x="993392" y="345800"/>
                      </a:cubicBezTo>
                      <a:cubicBezTo>
                        <a:pt x="993840" y="345651"/>
                        <a:pt x="994138" y="345502"/>
                        <a:pt x="994585" y="345352"/>
                      </a:cubicBezTo>
                      <a:cubicBezTo>
                        <a:pt x="992945" y="332971"/>
                        <a:pt x="991303" y="320590"/>
                        <a:pt x="989513" y="308208"/>
                      </a:cubicBezTo>
                      <a:cubicBezTo>
                        <a:pt x="980265" y="246600"/>
                        <a:pt x="970867" y="184842"/>
                        <a:pt x="961767" y="123233"/>
                      </a:cubicBezTo>
                      <a:cubicBezTo>
                        <a:pt x="961021" y="118013"/>
                        <a:pt x="959231" y="116819"/>
                        <a:pt x="954457" y="116819"/>
                      </a:cubicBezTo>
                      <a:close/>
                      <a:moveTo>
                        <a:pt x="686185" y="0"/>
                      </a:moveTo>
                      <a:lnTo>
                        <a:pt x="934104" y="0"/>
                      </a:lnTo>
                      <a:cubicBezTo>
                        <a:pt x="954339" y="0"/>
                        <a:pt x="970742" y="16403"/>
                        <a:pt x="970742" y="36638"/>
                      </a:cubicBezTo>
                      <a:lnTo>
                        <a:pt x="961098" y="59922"/>
                      </a:lnTo>
                      <a:lnTo>
                        <a:pt x="1051055" y="59922"/>
                      </a:lnTo>
                      <a:cubicBezTo>
                        <a:pt x="1063680" y="59922"/>
                        <a:pt x="1073915" y="70157"/>
                        <a:pt x="1073915" y="82782"/>
                      </a:cubicBezTo>
                      <a:lnTo>
                        <a:pt x="1073914" y="82782"/>
                      </a:lnTo>
                      <a:cubicBezTo>
                        <a:pt x="1073914" y="95407"/>
                        <a:pt x="1063679" y="105642"/>
                        <a:pt x="1051054" y="105642"/>
                      </a:cubicBezTo>
                      <a:lnTo>
                        <a:pt x="984543" y="105642"/>
                      </a:lnTo>
                      <a:lnTo>
                        <a:pt x="1025912" y="382944"/>
                      </a:lnTo>
                      <a:cubicBezTo>
                        <a:pt x="1027254" y="382795"/>
                        <a:pt x="1028447" y="382646"/>
                        <a:pt x="1029492" y="382348"/>
                      </a:cubicBezTo>
                      <a:cubicBezTo>
                        <a:pt x="1029492" y="382944"/>
                        <a:pt x="1029791" y="383541"/>
                        <a:pt x="1029641" y="383839"/>
                      </a:cubicBezTo>
                      <a:lnTo>
                        <a:pt x="1029470" y="385248"/>
                      </a:lnTo>
                      <a:lnTo>
                        <a:pt x="1157032" y="385248"/>
                      </a:lnTo>
                      <a:lnTo>
                        <a:pt x="1157032" y="310832"/>
                      </a:lnTo>
                      <a:lnTo>
                        <a:pt x="1126536" y="310832"/>
                      </a:lnTo>
                      <a:cubicBezTo>
                        <a:pt x="1121486" y="310832"/>
                        <a:pt x="1117392" y="306738"/>
                        <a:pt x="1117392" y="301688"/>
                      </a:cubicBezTo>
                      <a:cubicBezTo>
                        <a:pt x="1117392" y="296638"/>
                        <a:pt x="1121486" y="292544"/>
                        <a:pt x="1126536" y="292544"/>
                      </a:cubicBezTo>
                      <a:lnTo>
                        <a:pt x="1157032" y="292544"/>
                      </a:lnTo>
                      <a:lnTo>
                        <a:pt x="1157032" y="282034"/>
                      </a:lnTo>
                      <a:lnTo>
                        <a:pt x="1126536" y="282034"/>
                      </a:lnTo>
                      <a:cubicBezTo>
                        <a:pt x="1121486" y="282034"/>
                        <a:pt x="1117392" y="277940"/>
                        <a:pt x="1117392" y="272890"/>
                      </a:cubicBezTo>
                      <a:cubicBezTo>
                        <a:pt x="1117392" y="267840"/>
                        <a:pt x="1121486" y="263746"/>
                        <a:pt x="1126536" y="263746"/>
                      </a:cubicBezTo>
                      <a:lnTo>
                        <a:pt x="1157032" y="263746"/>
                      </a:lnTo>
                      <a:lnTo>
                        <a:pt x="1157032" y="253236"/>
                      </a:lnTo>
                      <a:lnTo>
                        <a:pt x="1126536" y="253236"/>
                      </a:lnTo>
                      <a:cubicBezTo>
                        <a:pt x="1121486" y="253236"/>
                        <a:pt x="1117392" y="249142"/>
                        <a:pt x="1117392" y="244092"/>
                      </a:cubicBezTo>
                      <a:cubicBezTo>
                        <a:pt x="1117392" y="239042"/>
                        <a:pt x="1121486" y="234948"/>
                        <a:pt x="1126536" y="234948"/>
                      </a:cubicBezTo>
                      <a:lnTo>
                        <a:pt x="1157032" y="234948"/>
                      </a:lnTo>
                      <a:lnTo>
                        <a:pt x="1157032" y="219866"/>
                      </a:lnTo>
                      <a:cubicBezTo>
                        <a:pt x="1157032" y="212291"/>
                        <a:pt x="1163173" y="206150"/>
                        <a:pt x="1170748" y="206150"/>
                      </a:cubicBezTo>
                      <a:cubicBezTo>
                        <a:pt x="1178323" y="206150"/>
                        <a:pt x="1184464" y="212291"/>
                        <a:pt x="1184464" y="219866"/>
                      </a:cubicBezTo>
                      <a:lnTo>
                        <a:pt x="1184464" y="234948"/>
                      </a:lnTo>
                      <a:lnTo>
                        <a:pt x="1210556" y="234948"/>
                      </a:lnTo>
                      <a:cubicBezTo>
                        <a:pt x="1215606" y="234948"/>
                        <a:pt x="1219700" y="239042"/>
                        <a:pt x="1219700" y="244092"/>
                      </a:cubicBezTo>
                      <a:cubicBezTo>
                        <a:pt x="1219700" y="249142"/>
                        <a:pt x="1215606" y="253236"/>
                        <a:pt x="1210556" y="253236"/>
                      </a:cubicBezTo>
                      <a:lnTo>
                        <a:pt x="1184464" y="253236"/>
                      </a:lnTo>
                      <a:lnTo>
                        <a:pt x="1184464" y="263746"/>
                      </a:lnTo>
                      <a:lnTo>
                        <a:pt x="1210556" y="263746"/>
                      </a:lnTo>
                      <a:cubicBezTo>
                        <a:pt x="1215606" y="263746"/>
                        <a:pt x="1219700" y="267840"/>
                        <a:pt x="1219700" y="272890"/>
                      </a:cubicBezTo>
                      <a:cubicBezTo>
                        <a:pt x="1219700" y="277940"/>
                        <a:pt x="1215606" y="282034"/>
                        <a:pt x="1210556" y="282034"/>
                      </a:cubicBezTo>
                      <a:lnTo>
                        <a:pt x="1184464" y="282034"/>
                      </a:lnTo>
                      <a:lnTo>
                        <a:pt x="1184464" y="292544"/>
                      </a:lnTo>
                      <a:lnTo>
                        <a:pt x="1210556" y="292544"/>
                      </a:lnTo>
                      <a:cubicBezTo>
                        <a:pt x="1215606" y="292544"/>
                        <a:pt x="1219700" y="296638"/>
                        <a:pt x="1219700" y="301688"/>
                      </a:cubicBezTo>
                      <a:cubicBezTo>
                        <a:pt x="1219700" y="306738"/>
                        <a:pt x="1215606" y="310832"/>
                        <a:pt x="1210556" y="310832"/>
                      </a:cubicBezTo>
                      <a:lnTo>
                        <a:pt x="1184464" y="310832"/>
                      </a:lnTo>
                      <a:lnTo>
                        <a:pt x="1184464" y="385248"/>
                      </a:lnTo>
                      <a:lnTo>
                        <a:pt x="1315794" y="385248"/>
                      </a:lnTo>
                      <a:lnTo>
                        <a:pt x="1315794" y="310832"/>
                      </a:lnTo>
                      <a:lnTo>
                        <a:pt x="1286537" y="310832"/>
                      </a:lnTo>
                      <a:cubicBezTo>
                        <a:pt x="1281487" y="310832"/>
                        <a:pt x="1277393" y="306738"/>
                        <a:pt x="1277393" y="301688"/>
                      </a:cubicBezTo>
                      <a:cubicBezTo>
                        <a:pt x="1277393" y="296638"/>
                        <a:pt x="1281487" y="292544"/>
                        <a:pt x="1286537" y="292544"/>
                      </a:cubicBezTo>
                      <a:lnTo>
                        <a:pt x="1315794" y="292544"/>
                      </a:lnTo>
                      <a:lnTo>
                        <a:pt x="1315794" y="282034"/>
                      </a:lnTo>
                      <a:lnTo>
                        <a:pt x="1286537" y="282034"/>
                      </a:lnTo>
                      <a:cubicBezTo>
                        <a:pt x="1281487" y="282034"/>
                        <a:pt x="1277393" y="277940"/>
                        <a:pt x="1277393" y="272890"/>
                      </a:cubicBezTo>
                      <a:cubicBezTo>
                        <a:pt x="1277393" y="267840"/>
                        <a:pt x="1281487" y="263746"/>
                        <a:pt x="1286537" y="263746"/>
                      </a:cubicBezTo>
                      <a:lnTo>
                        <a:pt x="1315794" y="263746"/>
                      </a:lnTo>
                      <a:lnTo>
                        <a:pt x="1315794" y="253236"/>
                      </a:lnTo>
                      <a:lnTo>
                        <a:pt x="1286537" y="253236"/>
                      </a:lnTo>
                      <a:cubicBezTo>
                        <a:pt x="1281487" y="253236"/>
                        <a:pt x="1277393" y="249142"/>
                        <a:pt x="1277393" y="244092"/>
                      </a:cubicBezTo>
                      <a:cubicBezTo>
                        <a:pt x="1277393" y="239042"/>
                        <a:pt x="1281487" y="234948"/>
                        <a:pt x="1286537" y="234948"/>
                      </a:cubicBezTo>
                      <a:lnTo>
                        <a:pt x="1315794" y="234948"/>
                      </a:lnTo>
                      <a:lnTo>
                        <a:pt x="1315794" y="219866"/>
                      </a:lnTo>
                      <a:cubicBezTo>
                        <a:pt x="1315794" y="212291"/>
                        <a:pt x="1321935" y="206150"/>
                        <a:pt x="1329510" y="206150"/>
                      </a:cubicBezTo>
                      <a:cubicBezTo>
                        <a:pt x="1337085" y="206150"/>
                        <a:pt x="1343226" y="212291"/>
                        <a:pt x="1343226" y="219866"/>
                      </a:cubicBezTo>
                      <a:lnTo>
                        <a:pt x="1343226" y="234948"/>
                      </a:lnTo>
                      <a:lnTo>
                        <a:pt x="1370557" y="234948"/>
                      </a:lnTo>
                      <a:cubicBezTo>
                        <a:pt x="1375607" y="234948"/>
                        <a:pt x="1379701" y="239042"/>
                        <a:pt x="1379701" y="244092"/>
                      </a:cubicBezTo>
                      <a:cubicBezTo>
                        <a:pt x="1379701" y="249142"/>
                        <a:pt x="1375607" y="253236"/>
                        <a:pt x="1370557" y="253236"/>
                      </a:cubicBezTo>
                      <a:lnTo>
                        <a:pt x="1343226" y="253236"/>
                      </a:lnTo>
                      <a:lnTo>
                        <a:pt x="1343226" y="263746"/>
                      </a:lnTo>
                      <a:lnTo>
                        <a:pt x="1370557" y="263746"/>
                      </a:lnTo>
                      <a:cubicBezTo>
                        <a:pt x="1375607" y="263746"/>
                        <a:pt x="1379701" y="267840"/>
                        <a:pt x="1379701" y="272890"/>
                      </a:cubicBezTo>
                      <a:cubicBezTo>
                        <a:pt x="1379701" y="277940"/>
                        <a:pt x="1375607" y="282034"/>
                        <a:pt x="1370557" y="282034"/>
                      </a:cubicBezTo>
                      <a:lnTo>
                        <a:pt x="1343226" y="282034"/>
                      </a:lnTo>
                      <a:lnTo>
                        <a:pt x="1343226" y="292544"/>
                      </a:lnTo>
                      <a:lnTo>
                        <a:pt x="1370557" y="292544"/>
                      </a:lnTo>
                      <a:cubicBezTo>
                        <a:pt x="1375607" y="292544"/>
                        <a:pt x="1379701" y="296638"/>
                        <a:pt x="1379701" y="301688"/>
                      </a:cubicBezTo>
                      <a:cubicBezTo>
                        <a:pt x="1379701" y="306738"/>
                        <a:pt x="1375607" y="310832"/>
                        <a:pt x="1370557" y="310832"/>
                      </a:cubicBezTo>
                      <a:lnTo>
                        <a:pt x="1343226" y="310832"/>
                      </a:lnTo>
                      <a:lnTo>
                        <a:pt x="1343226" y="385248"/>
                      </a:lnTo>
                      <a:lnTo>
                        <a:pt x="1497488" y="385248"/>
                      </a:lnTo>
                      <a:lnTo>
                        <a:pt x="1505347" y="388503"/>
                      </a:lnTo>
                      <a:lnTo>
                        <a:pt x="1505405" y="388454"/>
                      </a:lnTo>
                      <a:cubicBezTo>
                        <a:pt x="1511207" y="383585"/>
                        <a:pt x="1519859" y="384342"/>
                        <a:pt x="1524728" y="390145"/>
                      </a:cubicBezTo>
                      <a:cubicBezTo>
                        <a:pt x="1529597" y="395948"/>
                        <a:pt x="1528840" y="404599"/>
                        <a:pt x="1523038" y="409469"/>
                      </a:cubicBezTo>
                      <a:lnTo>
                        <a:pt x="1085083" y="776956"/>
                      </a:lnTo>
                      <a:lnTo>
                        <a:pt x="1087573" y="789880"/>
                      </a:lnTo>
                      <a:cubicBezTo>
                        <a:pt x="1095377" y="845416"/>
                        <a:pt x="1103907" y="900770"/>
                        <a:pt x="1112255" y="956306"/>
                      </a:cubicBezTo>
                      <a:cubicBezTo>
                        <a:pt x="1119333" y="1003130"/>
                        <a:pt x="1126411" y="1049955"/>
                        <a:pt x="1133490" y="1096779"/>
                      </a:cubicBezTo>
                      <a:cubicBezTo>
                        <a:pt x="1137845" y="1126362"/>
                        <a:pt x="1142383" y="1155763"/>
                        <a:pt x="1146738" y="1185346"/>
                      </a:cubicBezTo>
                      <a:cubicBezTo>
                        <a:pt x="1146920" y="1186798"/>
                        <a:pt x="1146557" y="1189339"/>
                        <a:pt x="1147283" y="1189702"/>
                      </a:cubicBezTo>
                      <a:cubicBezTo>
                        <a:pt x="1160532" y="1195328"/>
                        <a:pt x="1152546" y="1206762"/>
                        <a:pt x="1153816" y="1215292"/>
                      </a:cubicBezTo>
                      <a:cubicBezTo>
                        <a:pt x="1155450" y="1226726"/>
                        <a:pt x="1154542" y="1238522"/>
                        <a:pt x="1156176" y="1249956"/>
                      </a:cubicBezTo>
                      <a:cubicBezTo>
                        <a:pt x="1167247" y="1325093"/>
                        <a:pt x="1178862" y="1400230"/>
                        <a:pt x="1190114" y="1475367"/>
                      </a:cubicBezTo>
                      <a:cubicBezTo>
                        <a:pt x="1199370" y="1536710"/>
                        <a:pt x="1208445" y="1598235"/>
                        <a:pt x="1217701" y="1659579"/>
                      </a:cubicBezTo>
                      <a:cubicBezTo>
                        <a:pt x="1218064" y="1661756"/>
                        <a:pt x="1220605" y="1663753"/>
                        <a:pt x="1221875" y="1665931"/>
                      </a:cubicBezTo>
                      <a:cubicBezTo>
                        <a:pt x="1222964" y="1667746"/>
                        <a:pt x="1224416" y="1669924"/>
                        <a:pt x="1224235" y="1671920"/>
                      </a:cubicBezTo>
                      <a:cubicBezTo>
                        <a:pt x="1221875" y="1709307"/>
                        <a:pt x="1230587" y="1745423"/>
                        <a:pt x="1235668" y="1781903"/>
                      </a:cubicBezTo>
                      <a:cubicBezTo>
                        <a:pt x="1242928" y="1833264"/>
                        <a:pt x="1251095" y="1884444"/>
                        <a:pt x="1258718" y="1935625"/>
                      </a:cubicBezTo>
                      <a:cubicBezTo>
                        <a:pt x="1266340" y="1986260"/>
                        <a:pt x="1273600" y="2037077"/>
                        <a:pt x="1281222" y="2087713"/>
                      </a:cubicBezTo>
                      <a:lnTo>
                        <a:pt x="1286826" y="2124229"/>
                      </a:lnTo>
                      <a:lnTo>
                        <a:pt x="1623061" y="2124229"/>
                      </a:lnTo>
                      <a:lnTo>
                        <a:pt x="1636122" y="2129640"/>
                      </a:lnTo>
                      <a:lnTo>
                        <a:pt x="1640572" y="2129637"/>
                      </a:lnTo>
                      <a:lnTo>
                        <a:pt x="1640572" y="2134176"/>
                      </a:lnTo>
                      <a:lnTo>
                        <a:pt x="1645921" y="2147089"/>
                      </a:lnTo>
                      <a:lnTo>
                        <a:pt x="1645920" y="2147089"/>
                      </a:lnTo>
                      <a:lnTo>
                        <a:pt x="1640572" y="2160000"/>
                      </a:lnTo>
                      <a:lnTo>
                        <a:pt x="1640572" y="2166683"/>
                      </a:lnTo>
                      <a:lnTo>
                        <a:pt x="1630945" y="2166683"/>
                      </a:lnTo>
                      <a:lnTo>
                        <a:pt x="1623060" y="2169949"/>
                      </a:lnTo>
                      <a:lnTo>
                        <a:pt x="22860" y="2169948"/>
                      </a:lnTo>
                      <a:lnTo>
                        <a:pt x="14978" y="2166683"/>
                      </a:lnTo>
                      <a:lnTo>
                        <a:pt x="5349" y="2166683"/>
                      </a:lnTo>
                      <a:lnTo>
                        <a:pt x="5349" y="2160002"/>
                      </a:lnTo>
                      <a:lnTo>
                        <a:pt x="0" y="2147089"/>
                      </a:lnTo>
                      <a:lnTo>
                        <a:pt x="6696" y="2130925"/>
                      </a:lnTo>
                      <a:cubicBezTo>
                        <a:pt x="10833" y="2126788"/>
                        <a:pt x="16548" y="2124229"/>
                        <a:pt x="22860" y="2124229"/>
                      </a:cubicBezTo>
                      <a:lnTo>
                        <a:pt x="410941" y="2124229"/>
                      </a:lnTo>
                      <a:lnTo>
                        <a:pt x="415334" y="2082631"/>
                      </a:lnTo>
                      <a:cubicBezTo>
                        <a:pt x="419509" y="2042159"/>
                        <a:pt x="423683" y="2001505"/>
                        <a:pt x="427676" y="1961033"/>
                      </a:cubicBezTo>
                      <a:cubicBezTo>
                        <a:pt x="430943" y="1928365"/>
                        <a:pt x="433846" y="1895515"/>
                        <a:pt x="437295" y="1862847"/>
                      </a:cubicBezTo>
                      <a:cubicBezTo>
                        <a:pt x="441287" y="1823827"/>
                        <a:pt x="445462" y="1784807"/>
                        <a:pt x="449455" y="1745786"/>
                      </a:cubicBezTo>
                      <a:cubicBezTo>
                        <a:pt x="450906" y="1732538"/>
                        <a:pt x="451995" y="1719289"/>
                        <a:pt x="453447" y="1706221"/>
                      </a:cubicBezTo>
                      <a:cubicBezTo>
                        <a:pt x="454173" y="1699688"/>
                        <a:pt x="454173" y="1693517"/>
                        <a:pt x="444554" y="1691158"/>
                      </a:cubicBezTo>
                      <a:cubicBezTo>
                        <a:pt x="461977" y="1681902"/>
                        <a:pt x="456896" y="1666112"/>
                        <a:pt x="458348" y="1653227"/>
                      </a:cubicBezTo>
                      <a:cubicBezTo>
                        <a:pt x="464700" y="1599869"/>
                        <a:pt x="469600" y="1546329"/>
                        <a:pt x="475045" y="1492971"/>
                      </a:cubicBezTo>
                      <a:cubicBezTo>
                        <a:pt x="479582" y="1447962"/>
                        <a:pt x="483756" y="1402771"/>
                        <a:pt x="488112" y="1357761"/>
                      </a:cubicBezTo>
                      <a:cubicBezTo>
                        <a:pt x="492286" y="1315656"/>
                        <a:pt x="496097" y="1273550"/>
                        <a:pt x="501179" y="1231626"/>
                      </a:cubicBezTo>
                      <a:cubicBezTo>
                        <a:pt x="502450" y="1222007"/>
                        <a:pt x="495190" y="1221099"/>
                        <a:pt x="490834" y="1215473"/>
                      </a:cubicBezTo>
                      <a:cubicBezTo>
                        <a:pt x="506805" y="1209484"/>
                        <a:pt x="504446" y="1195328"/>
                        <a:pt x="505898" y="1182805"/>
                      </a:cubicBezTo>
                      <a:cubicBezTo>
                        <a:pt x="510072" y="1142877"/>
                        <a:pt x="514065" y="1102950"/>
                        <a:pt x="518239" y="1063022"/>
                      </a:cubicBezTo>
                      <a:cubicBezTo>
                        <a:pt x="521506" y="1030898"/>
                        <a:pt x="524591" y="998774"/>
                        <a:pt x="527858" y="966651"/>
                      </a:cubicBezTo>
                      <a:cubicBezTo>
                        <a:pt x="531851" y="927086"/>
                        <a:pt x="536025" y="887340"/>
                        <a:pt x="540018" y="847775"/>
                      </a:cubicBezTo>
                      <a:lnTo>
                        <a:pt x="548341" y="764399"/>
                      </a:lnTo>
                      <a:lnTo>
                        <a:pt x="132037" y="415079"/>
                      </a:lnTo>
                      <a:lnTo>
                        <a:pt x="129621" y="410438"/>
                      </a:lnTo>
                      <a:lnTo>
                        <a:pt x="125334" y="408662"/>
                      </a:lnTo>
                      <a:cubicBezTo>
                        <a:pt x="122852" y="406180"/>
                        <a:pt x="121316" y="402751"/>
                        <a:pt x="121316" y="398964"/>
                      </a:cubicBezTo>
                      <a:cubicBezTo>
                        <a:pt x="121316" y="391389"/>
                        <a:pt x="127457" y="385248"/>
                        <a:pt x="135032" y="385248"/>
                      </a:cubicBezTo>
                      <a:lnTo>
                        <a:pt x="301963" y="385248"/>
                      </a:lnTo>
                      <a:lnTo>
                        <a:pt x="301963" y="319242"/>
                      </a:lnTo>
                      <a:lnTo>
                        <a:pt x="274367" y="319242"/>
                      </a:lnTo>
                      <a:cubicBezTo>
                        <a:pt x="269317" y="319242"/>
                        <a:pt x="265223" y="315148"/>
                        <a:pt x="265223" y="310098"/>
                      </a:cubicBezTo>
                      <a:cubicBezTo>
                        <a:pt x="265223" y="305048"/>
                        <a:pt x="269317" y="300954"/>
                        <a:pt x="274367" y="300954"/>
                      </a:cubicBezTo>
                      <a:lnTo>
                        <a:pt x="301963" y="300954"/>
                      </a:lnTo>
                      <a:lnTo>
                        <a:pt x="301963" y="290444"/>
                      </a:lnTo>
                      <a:lnTo>
                        <a:pt x="274367" y="290444"/>
                      </a:lnTo>
                      <a:cubicBezTo>
                        <a:pt x="269317" y="290444"/>
                        <a:pt x="265223" y="286350"/>
                        <a:pt x="265223" y="281300"/>
                      </a:cubicBezTo>
                      <a:cubicBezTo>
                        <a:pt x="265223" y="276250"/>
                        <a:pt x="269317" y="272156"/>
                        <a:pt x="274367" y="272156"/>
                      </a:cubicBezTo>
                      <a:lnTo>
                        <a:pt x="301963" y="272156"/>
                      </a:lnTo>
                      <a:lnTo>
                        <a:pt x="301963" y="261646"/>
                      </a:lnTo>
                      <a:lnTo>
                        <a:pt x="274367" y="261646"/>
                      </a:lnTo>
                      <a:cubicBezTo>
                        <a:pt x="269317" y="261646"/>
                        <a:pt x="265223" y="257552"/>
                        <a:pt x="265223" y="252502"/>
                      </a:cubicBezTo>
                      <a:cubicBezTo>
                        <a:pt x="265223" y="247452"/>
                        <a:pt x="269317" y="243358"/>
                        <a:pt x="274367" y="243358"/>
                      </a:cubicBezTo>
                      <a:lnTo>
                        <a:pt x="301963" y="243358"/>
                      </a:lnTo>
                      <a:lnTo>
                        <a:pt x="301963" y="219866"/>
                      </a:lnTo>
                      <a:cubicBezTo>
                        <a:pt x="301963" y="212291"/>
                        <a:pt x="308104" y="206150"/>
                        <a:pt x="315679" y="206150"/>
                      </a:cubicBezTo>
                      <a:cubicBezTo>
                        <a:pt x="323254" y="206150"/>
                        <a:pt x="329395" y="212291"/>
                        <a:pt x="329395" y="219866"/>
                      </a:cubicBezTo>
                      <a:lnTo>
                        <a:pt x="329395" y="243358"/>
                      </a:lnTo>
                      <a:lnTo>
                        <a:pt x="358387" y="243358"/>
                      </a:lnTo>
                      <a:cubicBezTo>
                        <a:pt x="363437" y="243358"/>
                        <a:pt x="367531" y="247452"/>
                        <a:pt x="367531" y="252502"/>
                      </a:cubicBezTo>
                      <a:cubicBezTo>
                        <a:pt x="367531" y="257552"/>
                        <a:pt x="363437" y="261646"/>
                        <a:pt x="358387" y="261646"/>
                      </a:cubicBezTo>
                      <a:lnTo>
                        <a:pt x="329395" y="261646"/>
                      </a:lnTo>
                      <a:lnTo>
                        <a:pt x="329395" y="272156"/>
                      </a:lnTo>
                      <a:lnTo>
                        <a:pt x="358387" y="272156"/>
                      </a:lnTo>
                      <a:cubicBezTo>
                        <a:pt x="363437" y="272156"/>
                        <a:pt x="367531" y="276250"/>
                        <a:pt x="367531" y="281300"/>
                      </a:cubicBezTo>
                      <a:cubicBezTo>
                        <a:pt x="367531" y="286350"/>
                        <a:pt x="363437" y="290444"/>
                        <a:pt x="358387" y="290444"/>
                      </a:cubicBezTo>
                      <a:lnTo>
                        <a:pt x="329395" y="290444"/>
                      </a:lnTo>
                      <a:lnTo>
                        <a:pt x="329395" y="300954"/>
                      </a:lnTo>
                      <a:lnTo>
                        <a:pt x="358387" y="300954"/>
                      </a:lnTo>
                      <a:cubicBezTo>
                        <a:pt x="363437" y="300954"/>
                        <a:pt x="367531" y="305048"/>
                        <a:pt x="367531" y="310098"/>
                      </a:cubicBezTo>
                      <a:cubicBezTo>
                        <a:pt x="367531" y="315148"/>
                        <a:pt x="363437" y="319242"/>
                        <a:pt x="358387" y="319242"/>
                      </a:cubicBezTo>
                      <a:lnTo>
                        <a:pt x="329395" y="319242"/>
                      </a:lnTo>
                      <a:lnTo>
                        <a:pt x="329395" y="385248"/>
                      </a:lnTo>
                      <a:lnTo>
                        <a:pt x="447531" y="385248"/>
                      </a:lnTo>
                      <a:lnTo>
                        <a:pt x="447531" y="315782"/>
                      </a:lnTo>
                      <a:lnTo>
                        <a:pt x="417009" y="315782"/>
                      </a:lnTo>
                      <a:cubicBezTo>
                        <a:pt x="411959" y="315782"/>
                        <a:pt x="407865" y="311688"/>
                        <a:pt x="407865" y="306638"/>
                      </a:cubicBezTo>
                      <a:cubicBezTo>
                        <a:pt x="407865" y="301588"/>
                        <a:pt x="411959" y="297494"/>
                        <a:pt x="417009" y="297494"/>
                      </a:cubicBezTo>
                      <a:lnTo>
                        <a:pt x="447531" y="297494"/>
                      </a:lnTo>
                      <a:lnTo>
                        <a:pt x="447531" y="286984"/>
                      </a:lnTo>
                      <a:lnTo>
                        <a:pt x="417009" y="286984"/>
                      </a:lnTo>
                      <a:cubicBezTo>
                        <a:pt x="411959" y="286984"/>
                        <a:pt x="407865" y="282890"/>
                        <a:pt x="407865" y="277840"/>
                      </a:cubicBezTo>
                      <a:cubicBezTo>
                        <a:pt x="407865" y="272790"/>
                        <a:pt x="411959" y="268696"/>
                        <a:pt x="417009" y="268696"/>
                      </a:cubicBezTo>
                      <a:lnTo>
                        <a:pt x="447531" y="268696"/>
                      </a:lnTo>
                      <a:lnTo>
                        <a:pt x="447531" y="258186"/>
                      </a:lnTo>
                      <a:lnTo>
                        <a:pt x="417009" y="258186"/>
                      </a:lnTo>
                      <a:cubicBezTo>
                        <a:pt x="411959" y="258186"/>
                        <a:pt x="407865" y="254092"/>
                        <a:pt x="407865" y="249042"/>
                      </a:cubicBezTo>
                      <a:cubicBezTo>
                        <a:pt x="407865" y="243992"/>
                        <a:pt x="411959" y="239898"/>
                        <a:pt x="417009" y="239898"/>
                      </a:cubicBezTo>
                      <a:lnTo>
                        <a:pt x="447531" y="239898"/>
                      </a:lnTo>
                      <a:lnTo>
                        <a:pt x="447531" y="219866"/>
                      </a:lnTo>
                      <a:cubicBezTo>
                        <a:pt x="447531" y="212291"/>
                        <a:pt x="453672" y="206150"/>
                        <a:pt x="461247" y="206150"/>
                      </a:cubicBezTo>
                      <a:cubicBezTo>
                        <a:pt x="468822" y="206150"/>
                        <a:pt x="474963" y="212291"/>
                        <a:pt x="474963" y="219866"/>
                      </a:cubicBezTo>
                      <a:lnTo>
                        <a:pt x="474963" y="239898"/>
                      </a:lnTo>
                      <a:lnTo>
                        <a:pt x="501029" y="239898"/>
                      </a:lnTo>
                      <a:cubicBezTo>
                        <a:pt x="506079" y="239898"/>
                        <a:pt x="510173" y="243992"/>
                        <a:pt x="510173" y="249042"/>
                      </a:cubicBezTo>
                      <a:cubicBezTo>
                        <a:pt x="510173" y="254092"/>
                        <a:pt x="506079" y="258186"/>
                        <a:pt x="501029" y="258186"/>
                      </a:cubicBezTo>
                      <a:lnTo>
                        <a:pt x="474963" y="258186"/>
                      </a:lnTo>
                      <a:lnTo>
                        <a:pt x="474963" y="268696"/>
                      </a:lnTo>
                      <a:lnTo>
                        <a:pt x="501029" y="268696"/>
                      </a:lnTo>
                      <a:cubicBezTo>
                        <a:pt x="506079" y="268696"/>
                        <a:pt x="510173" y="272790"/>
                        <a:pt x="510173" y="277840"/>
                      </a:cubicBezTo>
                      <a:cubicBezTo>
                        <a:pt x="510173" y="282890"/>
                        <a:pt x="506079" y="286984"/>
                        <a:pt x="501029" y="286984"/>
                      </a:cubicBezTo>
                      <a:lnTo>
                        <a:pt x="474963" y="286984"/>
                      </a:lnTo>
                      <a:lnTo>
                        <a:pt x="474963" y="297494"/>
                      </a:lnTo>
                      <a:lnTo>
                        <a:pt x="501029" y="297494"/>
                      </a:lnTo>
                      <a:cubicBezTo>
                        <a:pt x="506079" y="297494"/>
                        <a:pt x="510173" y="301588"/>
                        <a:pt x="510173" y="306638"/>
                      </a:cubicBezTo>
                      <a:cubicBezTo>
                        <a:pt x="510173" y="311688"/>
                        <a:pt x="506079" y="315782"/>
                        <a:pt x="501029" y="315782"/>
                      </a:cubicBezTo>
                      <a:lnTo>
                        <a:pt x="474963" y="315782"/>
                      </a:lnTo>
                      <a:lnTo>
                        <a:pt x="474963" y="385248"/>
                      </a:lnTo>
                      <a:lnTo>
                        <a:pt x="588306" y="385248"/>
                      </a:lnTo>
                      <a:lnTo>
                        <a:pt x="588536" y="382944"/>
                      </a:lnTo>
                      <a:cubicBezTo>
                        <a:pt x="591818" y="350126"/>
                        <a:pt x="595397" y="317308"/>
                        <a:pt x="598679" y="284490"/>
                      </a:cubicBezTo>
                      <a:cubicBezTo>
                        <a:pt x="601365" y="258385"/>
                        <a:pt x="603752" y="232130"/>
                        <a:pt x="606437" y="206025"/>
                      </a:cubicBezTo>
                      <a:cubicBezTo>
                        <a:pt x="609718" y="173206"/>
                        <a:pt x="613150" y="140388"/>
                        <a:pt x="616580" y="107571"/>
                      </a:cubicBezTo>
                      <a:lnTo>
                        <a:pt x="616580" y="105641"/>
                      </a:lnTo>
                      <a:lnTo>
                        <a:pt x="569236" y="105641"/>
                      </a:lnTo>
                      <a:cubicBezTo>
                        <a:pt x="562924" y="105641"/>
                        <a:pt x="557209" y="103082"/>
                        <a:pt x="553072" y="98945"/>
                      </a:cubicBezTo>
                      <a:lnTo>
                        <a:pt x="546376" y="82781"/>
                      </a:lnTo>
                      <a:lnTo>
                        <a:pt x="553072" y="66617"/>
                      </a:lnTo>
                      <a:cubicBezTo>
                        <a:pt x="557209" y="62481"/>
                        <a:pt x="562924" y="59922"/>
                        <a:pt x="569236" y="59922"/>
                      </a:cubicBezTo>
                      <a:lnTo>
                        <a:pt x="659192" y="59922"/>
                      </a:lnTo>
                      <a:lnTo>
                        <a:pt x="649547" y="36638"/>
                      </a:lnTo>
                      <a:cubicBezTo>
                        <a:pt x="649547" y="16403"/>
                        <a:pt x="665950" y="0"/>
                        <a:pt x="6861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/>
                <p:cNvSpPr/>
                <p:nvPr/>
              </p:nvSpPr>
              <p:spPr>
                <a:xfrm>
                  <a:off x="7844508" y="2609250"/>
                  <a:ext cx="290442" cy="463503"/>
                </a:xfrm>
                <a:custGeom>
                  <a:avLst/>
                  <a:gdLst>
                    <a:gd name="connsiteX0" fmla="*/ 817516 w 1645921"/>
                    <a:gd name="connsiteY0" fmla="*/ 1935988 h 2169949"/>
                    <a:gd name="connsiteX1" fmla="*/ 513238 w 1645921"/>
                    <a:gd name="connsiteY1" fmla="*/ 2124229 h 2169949"/>
                    <a:gd name="connsiteX2" fmla="*/ 820226 w 1645921"/>
                    <a:gd name="connsiteY2" fmla="*/ 2124229 h 2169949"/>
                    <a:gd name="connsiteX3" fmla="*/ 848006 w 1645921"/>
                    <a:gd name="connsiteY3" fmla="*/ 1933084 h 2169949"/>
                    <a:gd name="connsiteX4" fmla="*/ 851058 w 1645921"/>
                    <a:gd name="connsiteY4" fmla="*/ 2124229 h 2169949"/>
                    <a:gd name="connsiteX5" fmla="*/ 1165501 w 1645921"/>
                    <a:gd name="connsiteY5" fmla="*/ 2124229 h 2169949"/>
                    <a:gd name="connsiteX6" fmla="*/ 483030 w 1645921"/>
                    <a:gd name="connsiteY6" fmla="*/ 1713663 h 2169949"/>
                    <a:gd name="connsiteX7" fmla="*/ 441567 w 1645921"/>
                    <a:gd name="connsiteY7" fmla="*/ 2124229 h 2169949"/>
                    <a:gd name="connsiteX8" fmla="*/ 456637 w 1645921"/>
                    <a:gd name="connsiteY8" fmla="*/ 2124229 h 2169949"/>
                    <a:gd name="connsiteX9" fmla="*/ 806082 w 1645921"/>
                    <a:gd name="connsiteY9" fmla="*/ 1908038 h 2169949"/>
                    <a:gd name="connsiteX10" fmla="*/ 483030 w 1645921"/>
                    <a:gd name="connsiteY10" fmla="*/ 1713663 h 2169949"/>
                    <a:gd name="connsiteX11" fmla="*/ 1192837 w 1645921"/>
                    <a:gd name="connsiteY11" fmla="*/ 1703681 h 2169949"/>
                    <a:gd name="connsiteX12" fmla="*/ 863251 w 1645921"/>
                    <a:gd name="connsiteY12" fmla="*/ 1907494 h 2169949"/>
                    <a:gd name="connsiteX13" fmla="*/ 1223376 w 1645921"/>
                    <a:gd name="connsiteY13" fmla="*/ 2124229 h 2169949"/>
                    <a:gd name="connsiteX14" fmla="*/ 1255703 w 1645921"/>
                    <a:gd name="connsiteY14" fmla="*/ 2124229 h 2169949"/>
                    <a:gd name="connsiteX15" fmla="*/ 813705 w 1645921"/>
                    <a:gd name="connsiteY15" fmla="*/ 1701321 h 2169949"/>
                    <a:gd name="connsiteX16" fmla="*/ 529673 w 1645921"/>
                    <a:gd name="connsiteY16" fmla="*/ 1704407 h 2169949"/>
                    <a:gd name="connsiteX17" fmla="*/ 529129 w 1645921"/>
                    <a:gd name="connsiteY17" fmla="*/ 1706584 h 2169949"/>
                    <a:gd name="connsiteX18" fmla="*/ 816608 w 1645921"/>
                    <a:gd name="connsiteY18" fmla="*/ 1879544 h 2169949"/>
                    <a:gd name="connsiteX19" fmla="*/ 813705 w 1645921"/>
                    <a:gd name="connsiteY19" fmla="*/ 1701321 h 2169949"/>
                    <a:gd name="connsiteX20" fmla="*/ 1143109 w 1645921"/>
                    <a:gd name="connsiteY20" fmla="*/ 1697147 h 2169949"/>
                    <a:gd name="connsiteX21" fmla="*/ 844376 w 1645921"/>
                    <a:gd name="connsiteY21" fmla="*/ 1700595 h 2169949"/>
                    <a:gd name="connsiteX22" fmla="*/ 847280 w 1645921"/>
                    <a:gd name="connsiteY22" fmla="*/ 1882630 h 2169949"/>
                    <a:gd name="connsiteX23" fmla="*/ 1143835 w 1645921"/>
                    <a:gd name="connsiteY23" fmla="*/ 1699143 h 2169949"/>
                    <a:gd name="connsiteX24" fmla="*/ 1143109 w 1645921"/>
                    <a:gd name="connsiteY24" fmla="*/ 1697147 h 2169949"/>
                    <a:gd name="connsiteX25" fmla="*/ 840565 w 1645921"/>
                    <a:gd name="connsiteY25" fmla="*/ 1456129 h 2169949"/>
                    <a:gd name="connsiteX26" fmla="*/ 844195 w 1645921"/>
                    <a:gd name="connsiteY26" fmla="*/ 1670287 h 2169949"/>
                    <a:gd name="connsiteX27" fmla="*/ 1144923 w 1645921"/>
                    <a:gd name="connsiteY27" fmla="*/ 1666838 h 2169949"/>
                    <a:gd name="connsiteX28" fmla="*/ 1145649 w 1645921"/>
                    <a:gd name="connsiteY28" fmla="*/ 1665205 h 2169949"/>
                    <a:gd name="connsiteX29" fmla="*/ 840565 w 1645921"/>
                    <a:gd name="connsiteY29" fmla="*/ 1456129 h 2169949"/>
                    <a:gd name="connsiteX30" fmla="*/ 810075 w 1645921"/>
                    <a:gd name="connsiteY30" fmla="*/ 1455403 h 2169949"/>
                    <a:gd name="connsiteX31" fmla="*/ 517695 w 1645921"/>
                    <a:gd name="connsiteY31" fmla="*/ 1674098 h 2169949"/>
                    <a:gd name="connsiteX32" fmla="*/ 813342 w 1645921"/>
                    <a:gd name="connsiteY32" fmla="*/ 1670650 h 2169949"/>
                    <a:gd name="connsiteX33" fmla="*/ 810075 w 1645921"/>
                    <a:gd name="connsiteY33" fmla="*/ 1455403 h 2169949"/>
                    <a:gd name="connsiteX34" fmla="*/ 530580 w 1645921"/>
                    <a:gd name="connsiteY34" fmla="*/ 1243604 h 2169949"/>
                    <a:gd name="connsiteX35" fmla="*/ 488656 w 1645921"/>
                    <a:gd name="connsiteY35" fmla="*/ 1658308 h 2169949"/>
                    <a:gd name="connsiteX36" fmla="*/ 797915 w 1645921"/>
                    <a:gd name="connsiteY36" fmla="*/ 1426909 h 2169949"/>
                    <a:gd name="connsiteX37" fmla="*/ 530580 w 1645921"/>
                    <a:gd name="connsiteY37" fmla="*/ 1243604 h 2169949"/>
                    <a:gd name="connsiteX38" fmla="*/ 836935 w 1645921"/>
                    <a:gd name="connsiteY38" fmla="*/ 1223277 h 2169949"/>
                    <a:gd name="connsiteX39" fmla="*/ 839658 w 1645921"/>
                    <a:gd name="connsiteY39" fmla="*/ 1395693 h 2169949"/>
                    <a:gd name="connsiteX40" fmla="*/ 1070150 w 1645921"/>
                    <a:gd name="connsiteY40" fmla="*/ 1223277 h 2169949"/>
                    <a:gd name="connsiteX41" fmla="*/ 836935 w 1645921"/>
                    <a:gd name="connsiteY41" fmla="*/ 1223277 h 2169949"/>
                    <a:gd name="connsiteX42" fmla="*/ 553085 w 1645921"/>
                    <a:gd name="connsiteY42" fmla="*/ 1223277 h 2169949"/>
                    <a:gd name="connsiteX43" fmla="*/ 809167 w 1645921"/>
                    <a:gd name="connsiteY43" fmla="*/ 1398778 h 2169949"/>
                    <a:gd name="connsiteX44" fmla="*/ 806445 w 1645921"/>
                    <a:gd name="connsiteY44" fmla="*/ 1223277 h 2169949"/>
                    <a:gd name="connsiteX45" fmla="*/ 553085 w 1645921"/>
                    <a:gd name="connsiteY45" fmla="*/ 1223277 h 2169949"/>
                    <a:gd name="connsiteX46" fmla="*/ 1121148 w 1645921"/>
                    <a:gd name="connsiteY46" fmla="*/ 1222551 h 2169949"/>
                    <a:gd name="connsiteX47" fmla="*/ 849095 w 1645921"/>
                    <a:gd name="connsiteY47" fmla="*/ 1426001 h 2169949"/>
                    <a:gd name="connsiteX48" fmla="*/ 1185940 w 1645921"/>
                    <a:gd name="connsiteY48" fmla="*/ 1656856 h 2169949"/>
                    <a:gd name="connsiteX49" fmla="*/ 1121148 w 1645921"/>
                    <a:gd name="connsiteY49" fmla="*/ 1222551 h 2169949"/>
                    <a:gd name="connsiteX50" fmla="*/ 803178 w 1645921"/>
                    <a:gd name="connsiteY50" fmla="*/ 1009119 h 2169949"/>
                    <a:gd name="connsiteX51" fmla="*/ 570690 w 1645921"/>
                    <a:gd name="connsiteY51" fmla="*/ 1191335 h 2169949"/>
                    <a:gd name="connsiteX52" fmla="*/ 805901 w 1645921"/>
                    <a:gd name="connsiteY52" fmla="*/ 1191335 h 2169949"/>
                    <a:gd name="connsiteX53" fmla="*/ 803178 w 1645921"/>
                    <a:gd name="connsiteY53" fmla="*/ 1009119 h 2169949"/>
                    <a:gd name="connsiteX54" fmla="*/ 833305 w 1645921"/>
                    <a:gd name="connsiteY54" fmla="*/ 992422 h 2169949"/>
                    <a:gd name="connsiteX55" fmla="*/ 836572 w 1645921"/>
                    <a:gd name="connsiteY55" fmla="*/ 1191154 h 2169949"/>
                    <a:gd name="connsiteX56" fmla="*/ 1087391 w 1645921"/>
                    <a:gd name="connsiteY56" fmla="*/ 1191154 h 2169949"/>
                    <a:gd name="connsiteX57" fmla="*/ 833305 w 1645921"/>
                    <a:gd name="connsiteY57" fmla="*/ 992422 h 2169949"/>
                    <a:gd name="connsiteX58" fmla="*/ 1055404 w 1645921"/>
                    <a:gd name="connsiteY58" fmla="*/ 817761 h 2169949"/>
                    <a:gd name="connsiteX59" fmla="*/ 1042745 w 1645921"/>
                    <a:gd name="connsiteY59" fmla="*/ 821277 h 2169949"/>
                    <a:gd name="connsiteX60" fmla="*/ 985031 w 1645921"/>
                    <a:gd name="connsiteY60" fmla="*/ 866468 h 2169949"/>
                    <a:gd name="connsiteX61" fmla="*/ 853269 w 1645921"/>
                    <a:gd name="connsiteY61" fmla="*/ 969918 h 2169949"/>
                    <a:gd name="connsiteX62" fmla="*/ 1113707 w 1645921"/>
                    <a:gd name="connsiteY62" fmla="*/ 1173549 h 2169949"/>
                    <a:gd name="connsiteX63" fmla="*/ 1099007 w 1645921"/>
                    <a:gd name="connsiteY63" fmla="*/ 1072459 h 2169949"/>
                    <a:gd name="connsiteX64" fmla="*/ 1079587 w 1645921"/>
                    <a:gd name="connsiteY64" fmla="*/ 943783 h 2169949"/>
                    <a:gd name="connsiteX65" fmla="*/ 1062346 w 1645921"/>
                    <a:gd name="connsiteY65" fmla="*/ 828537 h 2169949"/>
                    <a:gd name="connsiteX66" fmla="*/ 1055404 w 1645921"/>
                    <a:gd name="connsiteY66" fmla="*/ 817761 h 2169949"/>
                    <a:gd name="connsiteX67" fmla="*/ 576134 w 1645921"/>
                    <a:gd name="connsiteY67" fmla="*/ 791513 h 2169949"/>
                    <a:gd name="connsiteX68" fmla="*/ 537114 w 1645921"/>
                    <a:gd name="connsiteY68" fmla="*/ 1179357 h 2169949"/>
                    <a:gd name="connsiteX69" fmla="*/ 540744 w 1645921"/>
                    <a:gd name="connsiteY69" fmla="*/ 1177179 h 2169949"/>
                    <a:gd name="connsiteX70" fmla="*/ 796100 w 1645921"/>
                    <a:gd name="connsiteY70" fmla="*/ 976996 h 2169949"/>
                    <a:gd name="connsiteX71" fmla="*/ 796100 w 1645921"/>
                    <a:gd name="connsiteY71" fmla="*/ 963384 h 2169949"/>
                    <a:gd name="connsiteX72" fmla="*/ 618240 w 1645921"/>
                    <a:gd name="connsiteY72" fmla="*/ 824181 h 2169949"/>
                    <a:gd name="connsiteX73" fmla="*/ 576134 w 1645921"/>
                    <a:gd name="connsiteY73" fmla="*/ 791513 h 2169949"/>
                    <a:gd name="connsiteX74" fmla="*/ 832035 w 1645921"/>
                    <a:gd name="connsiteY74" fmla="*/ 779716 h 2169949"/>
                    <a:gd name="connsiteX75" fmla="*/ 832035 w 1645921"/>
                    <a:gd name="connsiteY75" fmla="*/ 948865 h 2169949"/>
                    <a:gd name="connsiteX76" fmla="*/ 1031534 w 1645921"/>
                    <a:gd name="connsiteY76" fmla="*/ 792496 h 2169949"/>
                    <a:gd name="connsiteX77" fmla="*/ 1031242 w 1645921"/>
                    <a:gd name="connsiteY77" fmla="*/ 791569 h 2169949"/>
                    <a:gd name="connsiteX78" fmla="*/ 1035405 w 1645921"/>
                    <a:gd name="connsiteY78" fmla="*/ 783570 h 2169949"/>
                    <a:gd name="connsiteX79" fmla="*/ 607714 w 1645921"/>
                    <a:gd name="connsiteY79" fmla="*/ 775723 h 2169949"/>
                    <a:gd name="connsiteX80" fmla="*/ 607351 w 1645921"/>
                    <a:gd name="connsiteY80" fmla="*/ 777720 h 2169949"/>
                    <a:gd name="connsiteX81" fmla="*/ 800637 w 1645921"/>
                    <a:gd name="connsiteY81" fmla="*/ 928901 h 2169949"/>
                    <a:gd name="connsiteX82" fmla="*/ 800637 w 1645921"/>
                    <a:gd name="connsiteY82" fmla="*/ 779353 h 2169949"/>
                    <a:gd name="connsiteX83" fmla="*/ 607714 w 1645921"/>
                    <a:gd name="connsiteY83" fmla="*/ 775723 h 2169949"/>
                    <a:gd name="connsiteX84" fmla="*/ 796931 w 1645921"/>
                    <a:gd name="connsiteY84" fmla="*/ 594770 h 2169949"/>
                    <a:gd name="connsiteX85" fmla="*/ 605840 w 1645921"/>
                    <a:gd name="connsiteY85" fmla="*/ 744540 h 2169949"/>
                    <a:gd name="connsiteX86" fmla="*/ 799169 w 1645921"/>
                    <a:gd name="connsiteY86" fmla="*/ 744540 h 2169949"/>
                    <a:gd name="connsiteX87" fmla="*/ 796931 w 1645921"/>
                    <a:gd name="connsiteY87" fmla="*/ 594770 h 2169949"/>
                    <a:gd name="connsiteX88" fmla="*/ 821693 w 1645921"/>
                    <a:gd name="connsiteY88" fmla="*/ 581046 h 2169949"/>
                    <a:gd name="connsiteX89" fmla="*/ 824378 w 1645921"/>
                    <a:gd name="connsiteY89" fmla="*/ 744391 h 2169949"/>
                    <a:gd name="connsiteX90" fmla="*/ 1030536 w 1645921"/>
                    <a:gd name="connsiteY90" fmla="*/ 744391 h 2169949"/>
                    <a:gd name="connsiteX91" fmla="*/ 821693 w 1645921"/>
                    <a:gd name="connsiteY91" fmla="*/ 581046 h 2169949"/>
                    <a:gd name="connsiteX92" fmla="*/ 1004245 w 1645921"/>
                    <a:gd name="connsiteY92" fmla="*/ 437486 h 2169949"/>
                    <a:gd name="connsiteX93" fmla="*/ 993840 w 1645921"/>
                    <a:gd name="connsiteY93" fmla="*/ 440376 h 2169949"/>
                    <a:gd name="connsiteX94" fmla="*/ 946402 w 1645921"/>
                    <a:gd name="connsiteY94" fmla="*/ 477520 h 2169949"/>
                    <a:gd name="connsiteX95" fmla="*/ 838102 w 1645921"/>
                    <a:gd name="connsiteY95" fmla="*/ 562549 h 2169949"/>
                    <a:gd name="connsiteX96" fmla="*/ 1052166 w 1645921"/>
                    <a:gd name="connsiteY96" fmla="*/ 729921 h 2169949"/>
                    <a:gd name="connsiteX97" fmla="*/ 1040084 w 1645921"/>
                    <a:gd name="connsiteY97" fmla="*/ 646831 h 2169949"/>
                    <a:gd name="connsiteX98" fmla="*/ 1024122 w 1645921"/>
                    <a:gd name="connsiteY98" fmla="*/ 541068 h 2169949"/>
                    <a:gd name="connsiteX99" fmla="*/ 1009951 w 1645921"/>
                    <a:gd name="connsiteY99" fmla="*/ 446343 h 2169949"/>
                    <a:gd name="connsiteX100" fmla="*/ 1004245 w 1645921"/>
                    <a:gd name="connsiteY100" fmla="*/ 437486 h 2169949"/>
                    <a:gd name="connsiteX101" fmla="*/ 610315 w 1645921"/>
                    <a:gd name="connsiteY101" fmla="*/ 415911 h 2169949"/>
                    <a:gd name="connsiteX102" fmla="*/ 578243 w 1645921"/>
                    <a:gd name="connsiteY102" fmla="*/ 734695 h 2169949"/>
                    <a:gd name="connsiteX103" fmla="*/ 581226 w 1645921"/>
                    <a:gd name="connsiteY103" fmla="*/ 732905 h 2169949"/>
                    <a:gd name="connsiteX104" fmla="*/ 791113 w 1645921"/>
                    <a:gd name="connsiteY104" fmla="*/ 568367 h 2169949"/>
                    <a:gd name="connsiteX105" fmla="*/ 791113 w 1645921"/>
                    <a:gd name="connsiteY105" fmla="*/ 557179 h 2169949"/>
                    <a:gd name="connsiteX106" fmla="*/ 644923 w 1645921"/>
                    <a:gd name="connsiteY106" fmla="*/ 442763 h 2169949"/>
                    <a:gd name="connsiteX107" fmla="*/ 610315 w 1645921"/>
                    <a:gd name="connsiteY107" fmla="*/ 415911 h 2169949"/>
                    <a:gd name="connsiteX108" fmla="*/ 1030322 w 1645921"/>
                    <a:gd name="connsiteY108" fmla="*/ 412680 h 2169949"/>
                    <a:gd name="connsiteX109" fmla="*/ 1030686 w 1645921"/>
                    <a:gd name="connsiteY109" fmla="*/ 414569 h 2169949"/>
                    <a:gd name="connsiteX110" fmla="*/ 1050973 w 1645921"/>
                    <a:gd name="connsiteY110" fmla="*/ 551361 h 2169949"/>
                    <a:gd name="connsiteX111" fmla="*/ 1068427 w 1645921"/>
                    <a:gd name="connsiteY111" fmla="*/ 666821 h 2169949"/>
                    <a:gd name="connsiteX112" fmla="*/ 1079316 w 1645921"/>
                    <a:gd name="connsiteY112" fmla="*/ 739618 h 2169949"/>
                    <a:gd name="connsiteX113" fmla="*/ 1079763 w 1645921"/>
                    <a:gd name="connsiteY113" fmla="*/ 743198 h 2169949"/>
                    <a:gd name="connsiteX114" fmla="*/ 1080791 w 1645921"/>
                    <a:gd name="connsiteY114" fmla="*/ 744748 h 2169949"/>
                    <a:gd name="connsiteX115" fmla="*/ 1476534 w 1645921"/>
                    <a:gd name="connsiteY115" fmla="*/ 412680 h 2169949"/>
                    <a:gd name="connsiteX116" fmla="*/ 820649 w 1645921"/>
                    <a:gd name="connsiteY116" fmla="*/ 412680 h 2169949"/>
                    <a:gd name="connsiteX117" fmla="*/ 820649 w 1645921"/>
                    <a:gd name="connsiteY117" fmla="*/ 545245 h 2169949"/>
                    <a:gd name="connsiteX118" fmla="*/ 989779 w 1645921"/>
                    <a:gd name="connsiteY118" fmla="*/ 412680 h 2169949"/>
                    <a:gd name="connsiteX119" fmla="*/ 646336 w 1645921"/>
                    <a:gd name="connsiteY119" fmla="*/ 412680 h 2169949"/>
                    <a:gd name="connsiteX120" fmla="*/ 794842 w 1645921"/>
                    <a:gd name="connsiteY120" fmla="*/ 528836 h 2169949"/>
                    <a:gd name="connsiteX121" fmla="*/ 794842 w 1645921"/>
                    <a:gd name="connsiteY121" fmla="*/ 412680 h 2169949"/>
                    <a:gd name="connsiteX122" fmla="*/ 171855 w 1645921"/>
                    <a:gd name="connsiteY122" fmla="*/ 412680 h 2169949"/>
                    <a:gd name="connsiteX123" fmla="*/ 553095 w 1645921"/>
                    <a:gd name="connsiteY123" fmla="*/ 732578 h 2169949"/>
                    <a:gd name="connsiteX124" fmla="*/ 562729 w 1645921"/>
                    <a:gd name="connsiteY124" fmla="*/ 639075 h 2169949"/>
                    <a:gd name="connsiteX125" fmla="*/ 570635 w 1645921"/>
                    <a:gd name="connsiteY125" fmla="*/ 559864 h 2169949"/>
                    <a:gd name="connsiteX126" fmla="*/ 580630 w 1645921"/>
                    <a:gd name="connsiteY126" fmla="*/ 462155 h 2169949"/>
                    <a:gd name="connsiteX127" fmla="*/ 585568 w 1645921"/>
                    <a:gd name="connsiteY127" fmla="*/ 412680 h 2169949"/>
                    <a:gd name="connsiteX128" fmla="*/ 789920 w 1645921"/>
                    <a:gd name="connsiteY128" fmla="*/ 135167 h 2169949"/>
                    <a:gd name="connsiteX129" fmla="*/ 630156 w 1645921"/>
                    <a:gd name="connsiteY129" fmla="*/ 377723 h 2169949"/>
                    <a:gd name="connsiteX130" fmla="*/ 794395 w 1645921"/>
                    <a:gd name="connsiteY130" fmla="*/ 380706 h 2169949"/>
                    <a:gd name="connsiteX131" fmla="*/ 791411 w 1645921"/>
                    <a:gd name="connsiteY131" fmla="*/ 135764 h 2169949"/>
                    <a:gd name="connsiteX132" fmla="*/ 789920 w 1645921"/>
                    <a:gd name="connsiteY132" fmla="*/ 135167 h 2169949"/>
                    <a:gd name="connsiteX133" fmla="*/ 818262 w 1645921"/>
                    <a:gd name="connsiteY133" fmla="*/ 127261 h 2169949"/>
                    <a:gd name="connsiteX134" fmla="*/ 816622 w 1645921"/>
                    <a:gd name="connsiteY134" fmla="*/ 127559 h 2169949"/>
                    <a:gd name="connsiteX135" fmla="*/ 819456 w 1645921"/>
                    <a:gd name="connsiteY135" fmla="*/ 381303 h 2169949"/>
                    <a:gd name="connsiteX136" fmla="*/ 989513 w 1645921"/>
                    <a:gd name="connsiteY136" fmla="*/ 384138 h 2169949"/>
                    <a:gd name="connsiteX137" fmla="*/ 818262 w 1645921"/>
                    <a:gd name="connsiteY137" fmla="*/ 127261 h 2169949"/>
                    <a:gd name="connsiteX138" fmla="*/ 762323 w 1645921"/>
                    <a:gd name="connsiteY138" fmla="*/ 118161 h 2169949"/>
                    <a:gd name="connsiteX139" fmla="*/ 658647 w 1645921"/>
                    <a:gd name="connsiteY139" fmla="*/ 118908 h 2169949"/>
                    <a:gd name="connsiteX140" fmla="*/ 642089 w 1645921"/>
                    <a:gd name="connsiteY140" fmla="*/ 120101 h 2169949"/>
                    <a:gd name="connsiteX141" fmla="*/ 638807 w 1645921"/>
                    <a:gd name="connsiteY141" fmla="*/ 135914 h 2169949"/>
                    <a:gd name="connsiteX142" fmla="*/ 638658 w 1645921"/>
                    <a:gd name="connsiteY142" fmla="*/ 136659 h 2169949"/>
                    <a:gd name="connsiteX143" fmla="*/ 628812 w 1645921"/>
                    <a:gd name="connsiteY143" fmla="*/ 232876 h 2169949"/>
                    <a:gd name="connsiteX144" fmla="*/ 620310 w 1645921"/>
                    <a:gd name="connsiteY144" fmla="*/ 316562 h 2169949"/>
                    <a:gd name="connsiteX145" fmla="*/ 617028 w 1645921"/>
                    <a:gd name="connsiteY145" fmla="*/ 350424 h 2169949"/>
                    <a:gd name="connsiteX146" fmla="*/ 618371 w 1645921"/>
                    <a:gd name="connsiteY146" fmla="*/ 350723 h 2169949"/>
                    <a:gd name="connsiteX147" fmla="*/ 771720 w 1645921"/>
                    <a:gd name="connsiteY147" fmla="*/ 118161 h 2169949"/>
                    <a:gd name="connsiteX148" fmla="*/ 762323 w 1645921"/>
                    <a:gd name="connsiteY148" fmla="*/ 118161 h 2169949"/>
                    <a:gd name="connsiteX149" fmla="*/ 954457 w 1645921"/>
                    <a:gd name="connsiteY149" fmla="*/ 116819 h 2169949"/>
                    <a:gd name="connsiteX150" fmla="*/ 886733 w 1645921"/>
                    <a:gd name="connsiteY150" fmla="*/ 117416 h 2169949"/>
                    <a:gd name="connsiteX151" fmla="*/ 841384 w 1645921"/>
                    <a:gd name="connsiteY151" fmla="*/ 117416 h 2169949"/>
                    <a:gd name="connsiteX152" fmla="*/ 993392 w 1645921"/>
                    <a:gd name="connsiteY152" fmla="*/ 345800 h 2169949"/>
                    <a:gd name="connsiteX153" fmla="*/ 994585 w 1645921"/>
                    <a:gd name="connsiteY153" fmla="*/ 345352 h 2169949"/>
                    <a:gd name="connsiteX154" fmla="*/ 989513 w 1645921"/>
                    <a:gd name="connsiteY154" fmla="*/ 308208 h 2169949"/>
                    <a:gd name="connsiteX155" fmla="*/ 961767 w 1645921"/>
                    <a:gd name="connsiteY155" fmla="*/ 123233 h 2169949"/>
                    <a:gd name="connsiteX156" fmla="*/ 954457 w 1645921"/>
                    <a:gd name="connsiteY156" fmla="*/ 116819 h 2169949"/>
                    <a:gd name="connsiteX157" fmla="*/ 686185 w 1645921"/>
                    <a:gd name="connsiteY157" fmla="*/ 0 h 2169949"/>
                    <a:gd name="connsiteX158" fmla="*/ 934104 w 1645921"/>
                    <a:gd name="connsiteY158" fmla="*/ 0 h 2169949"/>
                    <a:gd name="connsiteX159" fmla="*/ 970742 w 1645921"/>
                    <a:gd name="connsiteY159" fmla="*/ 36638 h 2169949"/>
                    <a:gd name="connsiteX160" fmla="*/ 961098 w 1645921"/>
                    <a:gd name="connsiteY160" fmla="*/ 59922 h 2169949"/>
                    <a:gd name="connsiteX161" fmla="*/ 1051055 w 1645921"/>
                    <a:gd name="connsiteY161" fmla="*/ 59922 h 2169949"/>
                    <a:gd name="connsiteX162" fmla="*/ 1073915 w 1645921"/>
                    <a:gd name="connsiteY162" fmla="*/ 82782 h 2169949"/>
                    <a:gd name="connsiteX163" fmla="*/ 1073914 w 1645921"/>
                    <a:gd name="connsiteY163" fmla="*/ 82782 h 2169949"/>
                    <a:gd name="connsiteX164" fmla="*/ 1051054 w 1645921"/>
                    <a:gd name="connsiteY164" fmla="*/ 105642 h 2169949"/>
                    <a:gd name="connsiteX165" fmla="*/ 984543 w 1645921"/>
                    <a:gd name="connsiteY165" fmla="*/ 105642 h 2169949"/>
                    <a:gd name="connsiteX166" fmla="*/ 1025912 w 1645921"/>
                    <a:gd name="connsiteY166" fmla="*/ 382944 h 2169949"/>
                    <a:gd name="connsiteX167" fmla="*/ 1029492 w 1645921"/>
                    <a:gd name="connsiteY167" fmla="*/ 382348 h 2169949"/>
                    <a:gd name="connsiteX168" fmla="*/ 1029641 w 1645921"/>
                    <a:gd name="connsiteY168" fmla="*/ 383839 h 2169949"/>
                    <a:gd name="connsiteX169" fmla="*/ 1029470 w 1645921"/>
                    <a:gd name="connsiteY169" fmla="*/ 385248 h 2169949"/>
                    <a:gd name="connsiteX170" fmla="*/ 1157032 w 1645921"/>
                    <a:gd name="connsiteY170" fmla="*/ 385248 h 2169949"/>
                    <a:gd name="connsiteX171" fmla="*/ 1157032 w 1645921"/>
                    <a:gd name="connsiteY171" fmla="*/ 310832 h 2169949"/>
                    <a:gd name="connsiteX172" fmla="*/ 1126536 w 1645921"/>
                    <a:gd name="connsiteY172" fmla="*/ 310832 h 2169949"/>
                    <a:gd name="connsiteX173" fmla="*/ 1117392 w 1645921"/>
                    <a:gd name="connsiteY173" fmla="*/ 301688 h 2169949"/>
                    <a:gd name="connsiteX174" fmla="*/ 1126536 w 1645921"/>
                    <a:gd name="connsiteY174" fmla="*/ 292544 h 2169949"/>
                    <a:gd name="connsiteX175" fmla="*/ 1157032 w 1645921"/>
                    <a:gd name="connsiteY175" fmla="*/ 292544 h 2169949"/>
                    <a:gd name="connsiteX176" fmla="*/ 1157032 w 1645921"/>
                    <a:gd name="connsiteY176" fmla="*/ 282034 h 2169949"/>
                    <a:gd name="connsiteX177" fmla="*/ 1126536 w 1645921"/>
                    <a:gd name="connsiteY177" fmla="*/ 282034 h 2169949"/>
                    <a:gd name="connsiteX178" fmla="*/ 1117392 w 1645921"/>
                    <a:gd name="connsiteY178" fmla="*/ 272890 h 2169949"/>
                    <a:gd name="connsiteX179" fmla="*/ 1126536 w 1645921"/>
                    <a:gd name="connsiteY179" fmla="*/ 263746 h 2169949"/>
                    <a:gd name="connsiteX180" fmla="*/ 1157032 w 1645921"/>
                    <a:gd name="connsiteY180" fmla="*/ 263746 h 2169949"/>
                    <a:gd name="connsiteX181" fmla="*/ 1157032 w 1645921"/>
                    <a:gd name="connsiteY181" fmla="*/ 253236 h 2169949"/>
                    <a:gd name="connsiteX182" fmla="*/ 1126536 w 1645921"/>
                    <a:gd name="connsiteY182" fmla="*/ 253236 h 2169949"/>
                    <a:gd name="connsiteX183" fmla="*/ 1117392 w 1645921"/>
                    <a:gd name="connsiteY183" fmla="*/ 244092 h 2169949"/>
                    <a:gd name="connsiteX184" fmla="*/ 1126536 w 1645921"/>
                    <a:gd name="connsiteY184" fmla="*/ 234948 h 2169949"/>
                    <a:gd name="connsiteX185" fmla="*/ 1157032 w 1645921"/>
                    <a:gd name="connsiteY185" fmla="*/ 234948 h 2169949"/>
                    <a:gd name="connsiteX186" fmla="*/ 1157032 w 1645921"/>
                    <a:gd name="connsiteY186" fmla="*/ 219866 h 2169949"/>
                    <a:gd name="connsiteX187" fmla="*/ 1170748 w 1645921"/>
                    <a:gd name="connsiteY187" fmla="*/ 206150 h 2169949"/>
                    <a:gd name="connsiteX188" fmla="*/ 1184464 w 1645921"/>
                    <a:gd name="connsiteY188" fmla="*/ 219866 h 2169949"/>
                    <a:gd name="connsiteX189" fmla="*/ 1184464 w 1645921"/>
                    <a:gd name="connsiteY189" fmla="*/ 234948 h 2169949"/>
                    <a:gd name="connsiteX190" fmla="*/ 1210556 w 1645921"/>
                    <a:gd name="connsiteY190" fmla="*/ 234948 h 2169949"/>
                    <a:gd name="connsiteX191" fmla="*/ 1219700 w 1645921"/>
                    <a:gd name="connsiteY191" fmla="*/ 244092 h 2169949"/>
                    <a:gd name="connsiteX192" fmla="*/ 1210556 w 1645921"/>
                    <a:gd name="connsiteY192" fmla="*/ 253236 h 2169949"/>
                    <a:gd name="connsiteX193" fmla="*/ 1184464 w 1645921"/>
                    <a:gd name="connsiteY193" fmla="*/ 253236 h 2169949"/>
                    <a:gd name="connsiteX194" fmla="*/ 1184464 w 1645921"/>
                    <a:gd name="connsiteY194" fmla="*/ 263746 h 2169949"/>
                    <a:gd name="connsiteX195" fmla="*/ 1210556 w 1645921"/>
                    <a:gd name="connsiteY195" fmla="*/ 263746 h 2169949"/>
                    <a:gd name="connsiteX196" fmla="*/ 1219700 w 1645921"/>
                    <a:gd name="connsiteY196" fmla="*/ 272890 h 2169949"/>
                    <a:gd name="connsiteX197" fmla="*/ 1210556 w 1645921"/>
                    <a:gd name="connsiteY197" fmla="*/ 282034 h 2169949"/>
                    <a:gd name="connsiteX198" fmla="*/ 1184464 w 1645921"/>
                    <a:gd name="connsiteY198" fmla="*/ 282034 h 2169949"/>
                    <a:gd name="connsiteX199" fmla="*/ 1184464 w 1645921"/>
                    <a:gd name="connsiteY199" fmla="*/ 292544 h 2169949"/>
                    <a:gd name="connsiteX200" fmla="*/ 1210556 w 1645921"/>
                    <a:gd name="connsiteY200" fmla="*/ 292544 h 2169949"/>
                    <a:gd name="connsiteX201" fmla="*/ 1219700 w 1645921"/>
                    <a:gd name="connsiteY201" fmla="*/ 301688 h 2169949"/>
                    <a:gd name="connsiteX202" fmla="*/ 1210556 w 1645921"/>
                    <a:gd name="connsiteY202" fmla="*/ 310832 h 2169949"/>
                    <a:gd name="connsiteX203" fmla="*/ 1184464 w 1645921"/>
                    <a:gd name="connsiteY203" fmla="*/ 310832 h 2169949"/>
                    <a:gd name="connsiteX204" fmla="*/ 1184464 w 1645921"/>
                    <a:gd name="connsiteY204" fmla="*/ 385248 h 2169949"/>
                    <a:gd name="connsiteX205" fmla="*/ 1315794 w 1645921"/>
                    <a:gd name="connsiteY205" fmla="*/ 385248 h 2169949"/>
                    <a:gd name="connsiteX206" fmla="*/ 1315794 w 1645921"/>
                    <a:gd name="connsiteY206" fmla="*/ 310832 h 2169949"/>
                    <a:gd name="connsiteX207" fmla="*/ 1286537 w 1645921"/>
                    <a:gd name="connsiteY207" fmla="*/ 310832 h 2169949"/>
                    <a:gd name="connsiteX208" fmla="*/ 1277393 w 1645921"/>
                    <a:gd name="connsiteY208" fmla="*/ 301688 h 2169949"/>
                    <a:gd name="connsiteX209" fmla="*/ 1286537 w 1645921"/>
                    <a:gd name="connsiteY209" fmla="*/ 292544 h 2169949"/>
                    <a:gd name="connsiteX210" fmla="*/ 1315794 w 1645921"/>
                    <a:gd name="connsiteY210" fmla="*/ 292544 h 2169949"/>
                    <a:gd name="connsiteX211" fmla="*/ 1315794 w 1645921"/>
                    <a:gd name="connsiteY211" fmla="*/ 282034 h 2169949"/>
                    <a:gd name="connsiteX212" fmla="*/ 1286537 w 1645921"/>
                    <a:gd name="connsiteY212" fmla="*/ 282034 h 2169949"/>
                    <a:gd name="connsiteX213" fmla="*/ 1277393 w 1645921"/>
                    <a:gd name="connsiteY213" fmla="*/ 272890 h 2169949"/>
                    <a:gd name="connsiteX214" fmla="*/ 1286537 w 1645921"/>
                    <a:gd name="connsiteY214" fmla="*/ 263746 h 2169949"/>
                    <a:gd name="connsiteX215" fmla="*/ 1315794 w 1645921"/>
                    <a:gd name="connsiteY215" fmla="*/ 263746 h 2169949"/>
                    <a:gd name="connsiteX216" fmla="*/ 1315794 w 1645921"/>
                    <a:gd name="connsiteY216" fmla="*/ 253236 h 2169949"/>
                    <a:gd name="connsiteX217" fmla="*/ 1286537 w 1645921"/>
                    <a:gd name="connsiteY217" fmla="*/ 253236 h 2169949"/>
                    <a:gd name="connsiteX218" fmla="*/ 1277393 w 1645921"/>
                    <a:gd name="connsiteY218" fmla="*/ 244092 h 2169949"/>
                    <a:gd name="connsiteX219" fmla="*/ 1286537 w 1645921"/>
                    <a:gd name="connsiteY219" fmla="*/ 234948 h 2169949"/>
                    <a:gd name="connsiteX220" fmla="*/ 1315794 w 1645921"/>
                    <a:gd name="connsiteY220" fmla="*/ 234948 h 2169949"/>
                    <a:gd name="connsiteX221" fmla="*/ 1315794 w 1645921"/>
                    <a:gd name="connsiteY221" fmla="*/ 219866 h 2169949"/>
                    <a:gd name="connsiteX222" fmla="*/ 1329510 w 1645921"/>
                    <a:gd name="connsiteY222" fmla="*/ 206150 h 2169949"/>
                    <a:gd name="connsiteX223" fmla="*/ 1343226 w 1645921"/>
                    <a:gd name="connsiteY223" fmla="*/ 219866 h 2169949"/>
                    <a:gd name="connsiteX224" fmla="*/ 1343226 w 1645921"/>
                    <a:gd name="connsiteY224" fmla="*/ 234948 h 2169949"/>
                    <a:gd name="connsiteX225" fmla="*/ 1370557 w 1645921"/>
                    <a:gd name="connsiteY225" fmla="*/ 234948 h 2169949"/>
                    <a:gd name="connsiteX226" fmla="*/ 1379701 w 1645921"/>
                    <a:gd name="connsiteY226" fmla="*/ 244092 h 2169949"/>
                    <a:gd name="connsiteX227" fmla="*/ 1370557 w 1645921"/>
                    <a:gd name="connsiteY227" fmla="*/ 253236 h 2169949"/>
                    <a:gd name="connsiteX228" fmla="*/ 1343226 w 1645921"/>
                    <a:gd name="connsiteY228" fmla="*/ 253236 h 2169949"/>
                    <a:gd name="connsiteX229" fmla="*/ 1343226 w 1645921"/>
                    <a:gd name="connsiteY229" fmla="*/ 263746 h 2169949"/>
                    <a:gd name="connsiteX230" fmla="*/ 1370557 w 1645921"/>
                    <a:gd name="connsiteY230" fmla="*/ 263746 h 2169949"/>
                    <a:gd name="connsiteX231" fmla="*/ 1379701 w 1645921"/>
                    <a:gd name="connsiteY231" fmla="*/ 272890 h 2169949"/>
                    <a:gd name="connsiteX232" fmla="*/ 1370557 w 1645921"/>
                    <a:gd name="connsiteY232" fmla="*/ 282034 h 2169949"/>
                    <a:gd name="connsiteX233" fmla="*/ 1343226 w 1645921"/>
                    <a:gd name="connsiteY233" fmla="*/ 282034 h 2169949"/>
                    <a:gd name="connsiteX234" fmla="*/ 1343226 w 1645921"/>
                    <a:gd name="connsiteY234" fmla="*/ 292544 h 2169949"/>
                    <a:gd name="connsiteX235" fmla="*/ 1370557 w 1645921"/>
                    <a:gd name="connsiteY235" fmla="*/ 292544 h 2169949"/>
                    <a:gd name="connsiteX236" fmla="*/ 1379701 w 1645921"/>
                    <a:gd name="connsiteY236" fmla="*/ 301688 h 2169949"/>
                    <a:gd name="connsiteX237" fmla="*/ 1370557 w 1645921"/>
                    <a:gd name="connsiteY237" fmla="*/ 310832 h 2169949"/>
                    <a:gd name="connsiteX238" fmla="*/ 1343226 w 1645921"/>
                    <a:gd name="connsiteY238" fmla="*/ 310832 h 2169949"/>
                    <a:gd name="connsiteX239" fmla="*/ 1343226 w 1645921"/>
                    <a:gd name="connsiteY239" fmla="*/ 385248 h 2169949"/>
                    <a:gd name="connsiteX240" fmla="*/ 1497488 w 1645921"/>
                    <a:gd name="connsiteY240" fmla="*/ 385248 h 2169949"/>
                    <a:gd name="connsiteX241" fmla="*/ 1505347 w 1645921"/>
                    <a:gd name="connsiteY241" fmla="*/ 388503 h 2169949"/>
                    <a:gd name="connsiteX242" fmla="*/ 1505405 w 1645921"/>
                    <a:gd name="connsiteY242" fmla="*/ 388454 h 2169949"/>
                    <a:gd name="connsiteX243" fmla="*/ 1524728 w 1645921"/>
                    <a:gd name="connsiteY243" fmla="*/ 390145 h 2169949"/>
                    <a:gd name="connsiteX244" fmla="*/ 1523038 w 1645921"/>
                    <a:gd name="connsiteY244" fmla="*/ 409469 h 2169949"/>
                    <a:gd name="connsiteX245" fmla="*/ 1085083 w 1645921"/>
                    <a:gd name="connsiteY245" fmla="*/ 776956 h 2169949"/>
                    <a:gd name="connsiteX246" fmla="*/ 1087573 w 1645921"/>
                    <a:gd name="connsiteY246" fmla="*/ 789880 h 2169949"/>
                    <a:gd name="connsiteX247" fmla="*/ 1112255 w 1645921"/>
                    <a:gd name="connsiteY247" fmla="*/ 956306 h 2169949"/>
                    <a:gd name="connsiteX248" fmla="*/ 1133490 w 1645921"/>
                    <a:gd name="connsiteY248" fmla="*/ 1096779 h 2169949"/>
                    <a:gd name="connsiteX249" fmla="*/ 1146738 w 1645921"/>
                    <a:gd name="connsiteY249" fmla="*/ 1185346 h 2169949"/>
                    <a:gd name="connsiteX250" fmla="*/ 1147283 w 1645921"/>
                    <a:gd name="connsiteY250" fmla="*/ 1189702 h 2169949"/>
                    <a:gd name="connsiteX251" fmla="*/ 1153816 w 1645921"/>
                    <a:gd name="connsiteY251" fmla="*/ 1215292 h 2169949"/>
                    <a:gd name="connsiteX252" fmla="*/ 1156176 w 1645921"/>
                    <a:gd name="connsiteY252" fmla="*/ 1249956 h 2169949"/>
                    <a:gd name="connsiteX253" fmla="*/ 1190114 w 1645921"/>
                    <a:gd name="connsiteY253" fmla="*/ 1475367 h 2169949"/>
                    <a:gd name="connsiteX254" fmla="*/ 1217701 w 1645921"/>
                    <a:gd name="connsiteY254" fmla="*/ 1659579 h 2169949"/>
                    <a:gd name="connsiteX255" fmla="*/ 1221875 w 1645921"/>
                    <a:gd name="connsiteY255" fmla="*/ 1665931 h 2169949"/>
                    <a:gd name="connsiteX256" fmla="*/ 1224235 w 1645921"/>
                    <a:gd name="connsiteY256" fmla="*/ 1671920 h 2169949"/>
                    <a:gd name="connsiteX257" fmla="*/ 1235668 w 1645921"/>
                    <a:gd name="connsiteY257" fmla="*/ 1781903 h 2169949"/>
                    <a:gd name="connsiteX258" fmla="*/ 1258718 w 1645921"/>
                    <a:gd name="connsiteY258" fmla="*/ 1935625 h 2169949"/>
                    <a:gd name="connsiteX259" fmla="*/ 1281222 w 1645921"/>
                    <a:gd name="connsiteY259" fmla="*/ 2087713 h 2169949"/>
                    <a:gd name="connsiteX260" fmla="*/ 1286826 w 1645921"/>
                    <a:gd name="connsiteY260" fmla="*/ 2124229 h 2169949"/>
                    <a:gd name="connsiteX261" fmla="*/ 1623061 w 1645921"/>
                    <a:gd name="connsiteY261" fmla="*/ 2124229 h 2169949"/>
                    <a:gd name="connsiteX262" fmla="*/ 1636122 w 1645921"/>
                    <a:gd name="connsiteY262" fmla="*/ 2129640 h 2169949"/>
                    <a:gd name="connsiteX263" fmla="*/ 1640572 w 1645921"/>
                    <a:gd name="connsiteY263" fmla="*/ 2129637 h 2169949"/>
                    <a:gd name="connsiteX264" fmla="*/ 1640572 w 1645921"/>
                    <a:gd name="connsiteY264" fmla="*/ 2134176 h 2169949"/>
                    <a:gd name="connsiteX265" fmla="*/ 1645921 w 1645921"/>
                    <a:gd name="connsiteY265" fmla="*/ 2147089 h 2169949"/>
                    <a:gd name="connsiteX266" fmla="*/ 1645920 w 1645921"/>
                    <a:gd name="connsiteY266" fmla="*/ 2147089 h 2169949"/>
                    <a:gd name="connsiteX267" fmla="*/ 1640572 w 1645921"/>
                    <a:gd name="connsiteY267" fmla="*/ 2160000 h 2169949"/>
                    <a:gd name="connsiteX268" fmla="*/ 1640572 w 1645921"/>
                    <a:gd name="connsiteY268" fmla="*/ 2166683 h 2169949"/>
                    <a:gd name="connsiteX269" fmla="*/ 1630945 w 1645921"/>
                    <a:gd name="connsiteY269" fmla="*/ 2166683 h 2169949"/>
                    <a:gd name="connsiteX270" fmla="*/ 1623060 w 1645921"/>
                    <a:gd name="connsiteY270" fmla="*/ 2169949 h 2169949"/>
                    <a:gd name="connsiteX271" fmla="*/ 22860 w 1645921"/>
                    <a:gd name="connsiteY271" fmla="*/ 2169948 h 2169949"/>
                    <a:gd name="connsiteX272" fmla="*/ 14978 w 1645921"/>
                    <a:gd name="connsiteY272" fmla="*/ 2166683 h 2169949"/>
                    <a:gd name="connsiteX273" fmla="*/ 5349 w 1645921"/>
                    <a:gd name="connsiteY273" fmla="*/ 2166683 h 2169949"/>
                    <a:gd name="connsiteX274" fmla="*/ 5349 w 1645921"/>
                    <a:gd name="connsiteY274" fmla="*/ 2160002 h 2169949"/>
                    <a:gd name="connsiteX275" fmla="*/ 0 w 1645921"/>
                    <a:gd name="connsiteY275" fmla="*/ 2147089 h 2169949"/>
                    <a:gd name="connsiteX276" fmla="*/ 6696 w 1645921"/>
                    <a:gd name="connsiteY276" fmla="*/ 2130925 h 2169949"/>
                    <a:gd name="connsiteX277" fmla="*/ 22860 w 1645921"/>
                    <a:gd name="connsiteY277" fmla="*/ 2124229 h 2169949"/>
                    <a:gd name="connsiteX278" fmla="*/ 410941 w 1645921"/>
                    <a:gd name="connsiteY278" fmla="*/ 2124229 h 2169949"/>
                    <a:gd name="connsiteX279" fmla="*/ 415334 w 1645921"/>
                    <a:gd name="connsiteY279" fmla="*/ 2082631 h 2169949"/>
                    <a:gd name="connsiteX280" fmla="*/ 427676 w 1645921"/>
                    <a:gd name="connsiteY280" fmla="*/ 1961033 h 2169949"/>
                    <a:gd name="connsiteX281" fmla="*/ 437295 w 1645921"/>
                    <a:gd name="connsiteY281" fmla="*/ 1862847 h 2169949"/>
                    <a:gd name="connsiteX282" fmla="*/ 449455 w 1645921"/>
                    <a:gd name="connsiteY282" fmla="*/ 1745786 h 2169949"/>
                    <a:gd name="connsiteX283" fmla="*/ 453447 w 1645921"/>
                    <a:gd name="connsiteY283" fmla="*/ 1706221 h 2169949"/>
                    <a:gd name="connsiteX284" fmla="*/ 444554 w 1645921"/>
                    <a:gd name="connsiteY284" fmla="*/ 1691158 h 2169949"/>
                    <a:gd name="connsiteX285" fmla="*/ 458348 w 1645921"/>
                    <a:gd name="connsiteY285" fmla="*/ 1653227 h 2169949"/>
                    <a:gd name="connsiteX286" fmla="*/ 475045 w 1645921"/>
                    <a:gd name="connsiteY286" fmla="*/ 1492971 h 2169949"/>
                    <a:gd name="connsiteX287" fmla="*/ 488112 w 1645921"/>
                    <a:gd name="connsiteY287" fmla="*/ 1357761 h 2169949"/>
                    <a:gd name="connsiteX288" fmla="*/ 501179 w 1645921"/>
                    <a:gd name="connsiteY288" fmla="*/ 1231626 h 2169949"/>
                    <a:gd name="connsiteX289" fmla="*/ 490834 w 1645921"/>
                    <a:gd name="connsiteY289" fmla="*/ 1215473 h 2169949"/>
                    <a:gd name="connsiteX290" fmla="*/ 505898 w 1645921"/>
                    <a:gd name="connsiteY290" fmla="*/ 1182805 h 2169949"/>
                    <a:gd name="connsiteX291" fmla="*/ 518239 w 1645921"/>
                    <a:gd name="connsiteY291" fmla="*/ 1063022 h 2169949"/>
                    <a:gd name="connsiteX292" fmla="*/ 527858 w 1645921"/>
                    <a:gd name="connsiteY292" fmla="*/ 966651 h 2169949"/>
                    <a:gd name="connsiteX293" fmla="*/ 540018 w 1645921"/>
                    <a:gd name="connsiteY293" fmla="*/ 847775 h 2169949"/>
                    <a:gd name="connsiteX294" fmla="*/ 548341 w 1645921"/>
                    <a:gd name="connsiteY294" fmla="*/ 764399 h 2169949"/>
                    <a:gd name="connsiteX295" fmla="*/ 132037 w 1645921"/>
                    <a:gd name="connsiteY295" fmla="*/ 415079 h 2169949"/>
                    <a:gd name="connsiteX296" fmla="*/ 129621 w 1645921"/>
                    <a:gd name="connsiteY296" fmla="*/ 410438 h 2169949"/>
                    <a:gd name="connsiteX297" fmla="*/ 125334 w 1645921"/>
                    <a:gd name="connsiteY297" fmla="*/ 408662 h 2169949"/>
                    <a:gd name="connsiteX298" fmla="*/ 121316 w 1645921"/>
                    <a:gd name="connsiteY298" fmla="*/ 398964 h 2169949"/>
                    <a:gd name="connsiteX299" fmla="*/ 135032 w 1645921"/>
                    <a:gd name="connsiteY299" fmla="*/ 385248 h 2169949"/>
                    <a:gd name="connsiteX300" fmla="*/ 301963 w 1645921"/>
                    <a:gd name="connsiteY300" fmla="*/ 385248 h 2169949"/>
                    <a:gd name="connsiteX301" fmla="*/ 301963 w 1645921"/>
                    <a:gd name="connsiteY301" fmla="*/ 319242 h 2169949"/>
                    <a:gd name="connsiteX302" fmla="*/ 274367 w 1645921"/>
                    <a:gd name="connsiteY302" fmla="*/ 319242 h 2169949"/>
                    <a:gd name="connsiteX303" fmla="*/ 265223 w 1645921"/>
                    <a:gd name="connsiteY303" fmla="*/ 310098 h 2169949"/>
                    <a:gd name="connsiteX304" fmla="*/ 274367 w 1645921"/>
                    <a:gd name="connsiteY304" fmla="*/ 300954 h 2169949"/>
                    <a:gd name="connsiteX305" fmla="*/ 301963 w 1645921"/>
                    <a:gd name="connsiteY305" fmla="*/ 300954 h 2169949"/>
                    <a:gd name="connsiteX306" fmla="*/ 301963 w 1645921"/>
                    <a:gd name="connsiteY306" fmla="*/ 290444 h 2169949"/>
                    <a:gd name="connsiteX307" fmla="*/ 274367 w 1645921"/>
                    <a:gd name="connsiteY307" fmla="*/ 290444 h 2169949"/>
                    <a:gd name="connsiteX308" fmla="*/ 265223 w 1645921"/>
                    <a:gd name="connsiteY308" fmla="*/ 281300 h 2169949"/>
                    <a:gd name="connsiteX309" fmla="*/ 274367 w 1645921"/>
                    <a:gd name="connsiteY309" fmla="*/ 272156 h 2169949"/>
                    <a:gd name="connsiteX310" fmla="*/ 301963 w 1645921"/>
                    <a:gd name="connsiteY310" fmla="*/ 272156 h 2169949"/>
                    <a:gd name="connsiteX311" fmla="*/ 301963 w 1645921"/>
                    <a:gd name="connsiteY311" fmla="*/ 261646 h 2169949"/>
                    <a:gd name="connsiteX312" fmla="*/ 274367 w 1645921"/>
                    <a:gd name="connsiteY312" fmla="*/ 261646 h 2169949"/>
                    <a:gd name="connsiteX313" fmla="*/ 265223 w 1645921"/>
                    <a:gd name="connsiteY313" fmla="*/ 252502 h 2169949"/>
                    <a:gd name="connsiteX314" fmla="*/ 274367 w 1645921"/>
                    <a:gd name="connsiteY314" fmla="*/ 243358 h 2169949"/>
                    <a:gd name="connsiteX315" fmla="*/ 301963 w 1645921"/>
                    <a:gd name="connsiteY315" fmla="*/ 243358 h 2169949"/>
                    <a:gd name="connsiteX316" fmla="*/ 301963 w 1645921"/>
                    <a:gd name="connsiteY316" fmla="*/ 219866 h 2169949"/>
                    <a:gd name="connsiteX317" fmla="*/ 315679 w 1645921"/>
                    <a:gd name="connsiteY317" fmla="*/ 206150 h 2169949"/>
                    <a:gd name="connsiteX318" fmla="*/ 329395 w 1645921"/>
                    <a:gd name="connsiteY318" fmla="*/ 219866 h 2169949"/>
                    <a:gd name="connsiteX319" fmla="*/ 329395 w 1645921"/>
                    <a:gd name="connsiteY319" fmla="*/ 243358 h 2169949"/>
                    <a:gd name="connsiteX320" fmla="*/ 358387 w 1645921"/>
                    <a:gd name="connsiteY320" fmla="*/ 243358 h 2169949"/>
                    <a:gd name="connsiteX321" fmla="*/ 367531 w 1645921"/>
                    <a:gd name="connsiteY321" fmla="*/ 252502 h 2169949"/>
                    <a:gd name="connsiteX322" fmla="*/ 358387 w 1645921"/>
                    <a:gd name="connsiteY322" fmla="*/ 261646 h 2169949"/>
                    <a:gd name="connsiteX323" fmla="*/ 329395 w 1645921"/>
                    <a:gd name="connsiteY323" fmla="*/ 261646 h 2169949"/>
                    <a:gd name="connsiteX324" fmla="*/ 329395 w 1645921"/>
                    <a:gd name="connsiteY324" fmla="*/ 272156 h 2169949"/>
                    <a:gd name="connsiteX325" fmla="*/ 358387 w 1645921"/>
                    <a:gd name="connsiteY325" fmla="*/ 272156 h 2169949"/>
                    <a:gd name="connsiteX326" fmla="*/ 367531 w 1645921"/>
                    <a:gd name="connsiteY326" fmla="*/ 281300 h 2169949"/>
                    <a:gd name="connsiteX327" fmla="*/ 358387 w 1645921"/>
                    <a:gd name="connsiteY327" fmla="*/ 290444 h 2169949"/>
                    <a:gd name="connsiteX328" fmla="*/ 329395 w 1645921"/>
                    <a:gd name="connsiteY328" fmla="*/ 290444 h 2169949"/>
                    <a:gd name="connsiteX329" fmla="*/ 329395 w 1645921"/>
                    <a:gd name="connsiteY329" fmla="*/ 300954 h 2169949"/>
                    <a:gd name="connsiteX330" fmla="*/ 358387 w 1645921"/>
                    <a:gd name="connsiteY330" fmla="*/ 300954 h 2169949"/>
                    <a:gd name="connsiteX331" fmla="*/ 367531 w 1645921"/>
                    <a:gd name="connsiteY331" fmla="*/ 310098 h 2169949"/>
                    <a:gd name="connsiteX332" fmla="*/ 358387 w 1645921"/>
                    <a:gd name="connsiteY332" fmla="*/ 319242 h 2169949"/>
                    <a:gd name="connsiteX333" fmla="*/ 329395 w 1645921"/>
                    <a:gd name="connsiteY333" fmla="*/ 319242 h 2169949"/>
                    <a:gd name="connsiteX334" fmla="*/ 329395 w 1645921"/>
                    <a:gd name="connsiteY334" fmla="*/ 385248 h 2169949"/>
                    <a:gd name="connsiteX335" fmla="*/ 447531 w 1645921"/>
                    <a:gd name="connsiteY335" fmla="*/ 385248 h 2169949"/>
                    <a:gd name="connsiteX336" fmla="*/ 447531 w 1645921"/>
                    <a:gd name="connsiteY336" fmla="*/ 315782 h 2169949"/>
                    <a:gd name="connsiteX337" fmla="*/ 417009 w 1645921"/>
                    <a:gd name="connsiteY337" fmla="*/ 315782 h 2169949"/>
                    <a:gd name="connsiteX338" fmla="*/ 407865 w 1645921"/>
                    <a:gd name="connsiteY338" fmla="*/ 306638 h 2169949"/>
                    <a:gd name="connsiteX339" fmla="*/ 417009 w 1645921"/>
                    <a:gd name="connsiteY339" fmla="*/ 297494 h 2169949"/>
                    <a:gd name="connsiteX340" fmla="*/ 447531 w 1645921"/>
                    <a:gd name="connsiteY340" fmla="*/ 297494 h 2169949"/>
                    <a:gd name="connsiteX341" fmla="*/ 447531 w 1645921"/>
                    <a:gd name="connsiteY341" fmla="*/ 286984 h 2169949"/>
                    <a:gd name="connsiteX342" fmla="*/ 417009 w 1645921"/>
                    <a:gd name="connsiteY342" fmla="*/ 286984 h 2169949"/>
                    <a:gd name="connsiteX343" fmla="*/ 407865 w 1645921"/>
                    <a:gd name="connsiteY343" fmla="*/ 277840 h 2169949"/>
                    <a:gd name="connsiteX344" fmla="*/ 417009 w 1645921"/>
                    <a:gd name="connsiteY344" fmla="*/ 268696 h 2169949"/>
                    <a:gd name="connsiteX345" fmla="*/ 447531 w 1645921"/>
                    <a:gd name="connsiteY345" fmla="*/ 268696 h 2169949"/>
                    <a:gd name="connsiteX346" fmla="*/ 447531 w 1645921"/>
                    <a:gd name="connsiteY346" fmla="*/ 258186 h 2169949"/>
                    <a:gd name="connsiteX347" fmla="*/ 417009 w 1645921"/>
                    <a:gd name="connsiteY347" fmla="*/ 258186 h 2169949"/>
                    <a:gd name="connsiteX348" fmla="*/ 407865 w 1645921"/>
                    <a:gd name="connsiteY348" fmla="*/ 249042 h 2169949"/>
                    <a:gd name="connsiteX349" fmla="*/ 417009 w 1645921"/>
                    <a:gd name="connsiteY349" fmla="*/ 239898 h 2169949"/>
                    <a:gd name="connsiteX350" fmla="*/ 447531 w 1645921"/>
                    <a:gd name="connsiteY350" fmla="*/ 239898 h 2169949"/>
                    <a:gd name="connsiteX351" fmla="*/ 447531 w 1645921"/>
                    <a:gd name="connsiteY351" fmla="*/ 219866 h 2169949"/>
                    <a:gd name="connsiteX352" fmla="*/ 461247 w 1645921"/>
                    <a:gd name="connsiteY352" fmla="*/ 206150 h 2169949"/>
                    <a:gd name="connsiteX353" fmla="*/ 474963 w 1645921"/>
                    <a:gd name="connsiteY353" fmla="*/ 219866 h 2169949"/>
                    <a:gd name="connsiteX354" fmla="*/ 474963 w 1645921"/>
                    <a:gd name="connsiteY354" fmla="*/ 239898 h 2169949"/>
                    <a:gd name="connsiteX355" fmla="*/ 501029 w 1645921"/>
                    <a:gd name="connsiteY355" fmla="*/ 239898 h 2169949"/>
                    <a:gd name="connsiteX356" fmla="*/ 510173 w 1645921"/>
                    <a:gd name="connsiteY356" fmla="*/ 249042 h 2169949"/>
                    <a:gd name="connsiteX357" fmla="*/ 501029 w 1645921"/>
                    <a:gd name="connsiteY357" fmla="*/ 258186 h 2169949"/>
                    <a:gd name="connsiteX358" fmla="*/ 474963 w 1645921"/>
                    <a:gd name="connsiteY358" fmla="*/ 258186 h 2169949"/>
                    <a:gd name="connsiteX359" fmla="*/ 474963 w 1645921"/>
                    <a:gd name="connsiteY359" fmla="*/ 268696 h 2169949"/>
                    <a:gd name="connsiteX360" fmla="*/ 501029 w 1645921"/>
                    <a:gd name="connsiteY360" fmla="*/ 268696 h 2169949"/>
                    <a:gd name="connsiteX361" fmla="*/ 510173 w 1645921"/>
                    <a:gd name="connsiteY361" fmla="*/ 277840 h 2169949"/>
                    <a:gd name="connsiteX362" fmla="*/ 501029 w 1645921"/>
                    <a:gd name="connsiteY362" fmla="*/ 286984 h 2169949"/>
                    <a:gd name="connsiteX363" fmla="*/ 474963 w 1645921"/>
                    <a:gd name="connsiteY363" fmla="*/ 286984 h 2169949"/>
                    <a:gd name="connsiteX364" fmla="*/ 474963 w 1645921"/>
                    <a:gd name="connsiteY364" fmla="*/ 297494 h 2169949"/>
                    <a:gd name="connsiteX365" fmla="*/ 501029 w 1645921"/>
                    <a:gd name="connsiteY365" fmla="*/ 297494 h 2169949"/>
                    <a:gd name="connsiteX366" fmla="*/ 510173 w 1645921"/>
                    <a:gd name="connsiteY366" fmla="*/ 306638 h 2169949"/>
                    <a:gd name="connsiteX367" fmla="*/ 501029 w 1645921"/>
                    <a:gd name="connsiteY367" fmla="*/ 315782 h 2169949"/>
                    <a:gd name="connsiteX368" fmla="*/ 474963 w 1645921"/>
                    <a:gd name="connsiteY368" fmla="*/ 315782 h 2169949"/>
                    <a:gd name="connsiteX369" fmla="*/ 474963 w 1645921"/>
                    <a:gd name="connsiteY369" fmla="*/ 385248 h 2169949"/>
                    <a:gd name="connsiteX370" fmla="*/ 588306 w 1645921"/>
                    <a:gd name="connsiteY370" fmla="*/ 385248 h 2169949"/>
                    <a:gd name="connsiteX371" fmla="*/ 588536 w 1645921"/>
                    <a:gd name="connsiteY371" fmla="*/ 382944 h 2169949"/>
                    <a:gd name="connsiteX372" fmla="*/ 598679 w 1645921"/>
                    <a:gd name="connsiteY372" fmla="*/ 284490 h 2169949"/>
                    <a:gd name="connsiteX373" fmla="*/ 606437 w 1645921"/>
                    <a:gd name="connsiteY373" fmla="*/ 206025 h 2169949"/>
                    <a:gd name="connsiteX374" fmla="*/ 616580 w 1645921"/>
                    <a:gd name="connsiteY374" fmla="*/ 107571 h 2169949"/>
                    <a:gd name="connsiteX375" fmla="*/ 616580 w 1645921"/>
                    <a:gd name="connsiteY375" fmla="*/ 105641 h 2169949"/>
                    <a:gd name="connsiteX376" fmla="*/ 569236 w 1645921"/>
                    <a:gd name="connsiteY376" fmla="*/ 105641 h 2169949"/>
                    <a:gd name="connsiteX377" fmla="*/ 553072 w 1645921"/>
                    <a:gd name="connsiteY377" fmla="*/ 98945 h 2169949"/>
                    <a:gd name="connsiteX378" fmla="*/ 546376 w 1645921"/>
                    <a:gd name="connsiteY378" fmla="*/ 82781 h 2169949"/>
                    <a:gd name="connsiteX379" fmla="*/ 553072 w 1645921"/>
                    <a:gd name="connsiteY379" fmla="*/ 66617 h 2169949"/>
                    <a:gd name="connsiteX380" fmla="*/ 569236 w 1645921"/>
                    <a:gd name="connsiteY380" fmla="*/ 59922 h 2169949"/>
                    <a:gd name="connsiteX381" fmla="*/ 659192 w 1645921"/>
                    <a:gd name="connsiteY381" fmla="*/ 59922 h 2169949"/>
                    <a:gd name="connsiteX382" fmla="*/ 649547 w 1645921"/>
                    <a:gd name="connsiteY382" fmla="*/ 36638 h 2169949"/>
                    <a:gd name="connsiteX383" fmla="*/ 686185 w 1645921"/>
                    <a:gd name="connsiteY383" fmla="*/ 0 h 2169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</a:cxnLst>
                  <a:rect l="l" t="t" r="r" b="b"/>
                  <a:pathLst>
                    <a:path w="1645921" h="2169949">
                      <a:moveTo>
                        <a:pt x="817516" y="1935988"/>
                      </a:moveTo>
                      <a:lnTo>
                        <a:pt x="513238" y="2124229"/>
                      </a:lnTo>
                      <a:lnTo>
                        <a:pt x="820226" y="2124229"/>
                      </a:lnTo>
                      <a:close/>
                      <a:moveTo>
                        <a:pt x="848006" y="1933084"/>
                      </a:moveTo>
                      <a:lnTo>
                        <a:pt x="851058" y="2124229"/>
                      </a:lnTo>
                      <a:lnTo>
                        <a:pt x="1165501" y="2124229"/>
                      </a:lnTo>
                      <a:close/>
                      <a:moveTo>
                        <a:pt x="483030" y="1713663"/>
                      </a:moveTo>
                      <a:lnTo>
                        <a:pt x="441567" y="2124229"/>
                      </a:lnTo>
                      <a:lnTo>
                        <a:pt x="456637" y="2124229"/>
                      </a:lnTo>
                      <a:lnTo>
                        <a:pt x="806082" y="1908038"/>
                      </a:lnTo>
                      <a:cubicBezTo>
                        <a:pt x="698096" y="1843065"/>
                        <a:pt x="591198" y="1778817"/>
                        <a:pt x="483030" y="1713663"/>
                      </a:cubicBezTo>
                      <a:close/>
                      <a:moveTo>
                        <a:pt x="1192837" y="1703681"/>
                      </a:moveTo>
                      <a:cubicBezTo>
                        <a:pt x="1082854" y="1771921"/>
                        <a:pt x="973779" y="1839254"/>
                        <a:pt x="863251" y="1907494"/>
                      </a:cubicBezTo>
                      <a:lnTo>
                        <a:pt x="1223376" y="2124229"/>
                      </a:lnTo>
                      <a:lnTo>
                        <a:pt x="1255703" y="2124229"/>
                      </a:lnTo>
                      <a:close/>
                      <a:moveTo>
                        <a:pt x="813705" y="1701321"/>
                      </a:moveTo>
                      <a:cubicBezTo>
                        <a:pt x="718422" y="1702229"/>
                        <a:pt x="624048" y="1703318"/>
                        <a:pt x="529673" y="1704407"/>
                      </a:cubicBezTo>
                      <a:cubicBezTo>
                        <a:pt x="529492" y="1705133"/>
                        <a:pt x="529310" y="1705859"/>
                        <a:pt x="529129" y="1706584"/>
                      </a:cubicBezTo>
                      <a:cubicBezTo>
                        <a:pt x="624411" y="1763935"/>
                        <a:pt x="719874" y="1821286"/>
                        <a:pt x="816608" y="1879544"/>
                      </a:cubicBezTo>
                      <a:cubicBezTo>
                        <a:pt x="815701" y="1819108"/>
                        <a:pt x="814794" y="1760668"/>
                        <a:pt x="813705" y="1701321"/>
                      </a:cubicBezTo>
                      <a:close/>
                      <a:moveTo>
                        <a:pt x="1143109" y="1697147"/>
                      </a:moveTo>
                      <a:cubicBezTo>
                        <a:pt x="1043471" y="1698236"/>
                        <a:pt x="944014" y="1699325"/>
                        <a:pt x="844376" y="1700595"/>
                      </a:cubicBezTo>
                      <a:cubicBezTo>
                        <a:pt x="845284" y="1762120"/>
                        <a:pt x="846191" y="1821467"/>
                        <a:pt x="847280" y="1882630"/>
                      </a:cubicBezTo>
                      <a:cubicBezTo>
                        <a:pt x="947281" y="1820742"/>
                        <a:pt x="1045467" y="1759943"/>
                        <a:pt x="1143835" y="1699143"/>
                      </a:cubicBezTo>
                      <a:cubicBezTo>
                        <a:pt x="1143653" y="1698417"/>
                        <a:pt x="1143290" y="1697873"/>
                        <a:pt x="1143109" y="1697147"/>
                      </a:cubicBezTo>
                      <a:close/>
                      <a:moveTo>
                        <a:pt x="840565" y="1456129"/>
                      </a:moveTo>
                      <a:cubicBezTo>
                        <a:pt x="841835" y="1528906"/>
                        <a:pt x="842924" y="1599506"/>
                        <a:pt x="844195" y="1670287"/>
                      </a:cubicBezTo>
                      <a:cubicBezTo>
                        <a:pt x="944922" y="1669016"/>
                        <a:pt x="1044923" y="1667927"/>
                        <a:pt x="1144923" y="1666838"/>
                      </a:cubicBezTo>
                      <a:cubicBezTo>
                        <a:pt x="1145105" y="1666294"/>
                        <a:pt x="1145286" y="1665749"/>
                        <a:pt x="1145649" y="1665205"/>
                      </a:cubicBezTo>
                      <a:cubicBezTo>
                        <a:pt x="1044378" y="1595876"/>
                        <a:pt x="942925" y="1526365"/>
                        <a:pt x="840565" y="1456129"/>
                      </a:cubicBezTo>
                      <a:close/>
                      <a:moveTo>
                        <a:pt x="810075" y="1455403"/>
                      </a:moveTo>
                      <a:cubicBezTo>
                        <a:pt x="712252" y="1528362"/>
                        <a:pt x="616062" y="1600413"/>
                        <a:pt x="517695" y="1674098"/>
                      </a:cubicBezTo>
                      <a:cubicBezTo>
                        <a:pt x="617877" y="1672827"/>
                        <a:pt x="715156" y="1671738"/>
                        <a:pt x="813342" y="1670650"/>
                      </a:cubicBezTo>
                      <a:cubicBezTo>
                        <a:pt x="812253" y="1598780"/>
                        <a:pt x="811164" y="1527999"/>
                        <a:pt x="810075" y="1455403"/>
                      </a:cubicBezTo>
                      <a:close/>
                      <a:moveTo>
                        <a:pt x="530580" y="1243604"/>
                      </a:moveTo>
                      <a:cubicBezTo>
                        <a:pt x="516606" y="1382081"/>
                        <a:pt x="502813" y="1518924"/>
                        <a:pt x="488656" y="1658308"/>
                      </a:cubicBezTo>
                      <a:cubicBezTo>
                        <a:pt x="593013" y="1580268"/>
                        <a:pt x="695010" y="1504042"/>
                        <a:pt x="797915" y="1426909"/>
                      </a:cubicBezTo>
                      <a:cubicBezTo>
                        <a:pt x="708440" y="1365565"/>
                        <a:pt x="620055" y="1304948"/>
                        <a:pt x="530580" y="1243604"/>
                      </a:cubicBezTo>
                      <a:close/>
                      <a:moveTo>
                        <a:pt x="836935" y="1223277"/>
                      </a:moveTo>
                      <a:cubicBezTo>
                        <a:pt x="837843" y="1280628"/>
                        <a:pt x="838750" y="1337071"/>
                        <a:pt x="839658" y="1395693"/>
                      </a:cubicBezTo>
                      <a:cubicBezTo>
                        <a:pt x="917154" y="1337797"/>
                        <a:pt x="993016" y="1280991"/>
                        <a:pt x="1070150" y="1223277"/>
                      </a:cubicBezTo>
                      <a:cubicBezTo>
                        <a:pt x="991202" y="1223277"/>
                        <a:pt x="914068" y="1223277"/>
                        <a:pt x="836935" y="1223277"/>
                      </a:cubicBezTo>
                      <a:close/>
                      <a:moveTo>
                        <a:pt x="553085" y="1223277"/>
                      </a:moveTo>
                      <a:cubicBezTo>
                        <a:pt x="639111" y="1282080"/>
                        <a:pt x="723323" y="1339975"/>
                        <a:pt x="809167" y="1398778"/>
                      </a:cubicBezTo>
                      <a:cubicBezTo>
                        <a:pt x="808260" y="1338886"/>
                        <a:pt x="807352" y="1280991"/>
                        <a:pt x="806445" y="1223277"/>
                      </a:cubicBezTo>
                      <a:cubicBezTo>
                        <a:pt x="722052" y="1223277"/>
                        <a:pt x="638567" y="1223277"/>
                        <a:pt x="553085" y="1223277"/>
                      </a:cubicBezTo>
                      <a:close/>
                      <a:moveTo>
                        <a:pt x="1121148" y="1222551"/>
                      </a:moveTo>
                      <a:cubicBezTo>
                        <a:pt x="1029859" y="1290973"/>
                        <a:pt x="940021" y="1358124"/>
                        <a:pt x="849095" y="1426001"/>
                      </a:cubicBezTo>
                      <a:cubicBezTo>
                        <a:pt x="961800" y="1503135"/>
                        <a:pt x="1073235" y="1579542"/>
                        <a:pt x="1185940" y="1656856"/>
                      </a:cubicBezTo>
                      <a:cubicBezTo>
                        <a:pt x="1164161" y="1511665"/>
                        <a:pt x="1142746" y="1367925"/>
                        <a:pt x="1121148" y="1222551"/>
                      </a:cubicBezTo>
                      <a:close/>
                      <a:moveTo>
                        <a:pt x="803178" y="1009119"/>
                      </a:moveTo>
                      <a:cubicBezTo>
                        <a:pt x="724956" y="1070463"/>
                        <a:pt x="648367" y="1130354"/>
                        <a:pt x="570690" y="1191335"/>
                      </a:cubicBezTo>
                      <a:cubicBezTo>
                        <a:pt x="650001" y="1191335"/>
                        <a:pt x="727315" y="1191335"/>
                        <a:pt x="805901" y="1191335"/>
                      </a:cubicBezTo>
                      <a:cubicBezTo>
                        <a:pt x="804993" y="1130899"/>
                        <a:pt x="804086" y="1070826"/>
                        <a:pt x="803178" y="1009119"/>
                      </a:cubicBezTo>
                      <a:close/>
                      <a:moveTo>
                        <a:pt x="833305" y="992422"/>
                      </a:moveTo>
                      <a:cubicBezTo>
                        <a:pt x="834394" y="1059936"/>
                        <a:pt x="835483" y="1125636"/>
                        <a:pt x="836572" y="1191154"/>
                      </a:cubicBezTo>
                      <a:cubicBezTo>
                        <a:pt x="920421" y="1191154"/>
                        <a:pt x="1003180" y="1191154"/>
                        <a:pt x="1087391" y="1191154"/>
                      </a:cubicBezTo>
                      <a:cubicBezTo>
                        <a:pt x="1002272" y="1124547"/>
                        <a:pt x="918424" y="1059029"/>
                        <a:pt x="833305" y="992422"/>
                      </a:cubicBezTo>
                      <a:close/>
                      <a:moveTo>
                        <a:pt x="1055404" y="817761"/>
                      </a:moveTo>
                      <a:cubicBezTo>
                        <a:pt x="1051910" y="816514"/>
                        <a:pt x="1047464" y="817648"/>
                        <a:pt x="1042745" y="821277"/>
                      </a:cubicBezTo>
                      <a:cubicBezTo>
                        <a:pt x="1023507" y="836341"/>
                        <a:pt x="1004269" y="851405"/>
                        <a:pt x="985031" y="866468"/>
                      </a:cubicBezTo>
                      <a:cubicBezTo>
                        <a:pt x="941473" y="900770"/>
                        <a:pt x="897916" y="934890"/>
                        <a:pt x="853269" y="969918"/>
                      </a:cubicBezTo>
                      <a:cubicBezTo>
                        <a:pt x="940384" y="1037976"/>
                        <a:pt x="1026411" y="1105309"/>
                        <a:pt x="1113707" y="1173549"/>
                      </a:cubicBezTo>
                      <a:cubicBezTo>
                        <a:pt x="1108625" y="1138521"/>
                        <a:pt x="1103907" y="1105490"/>
                        <a:pt x="1099007" y="1072459"/>
                      </a:cubicBezTo>
                      <a:cubicBezTo>
                        <a:pt x="1092654" y="1029628"/>
                        <a:pt x="1086121" y="986615"/>
                        <a:pt x="1079587" y="943783"/>
                      </a:cubicBezTo>
                      <a:cubicBezTo>
                        <a:pt x="1073779" y="905307"/>
                        <a:pt x="1068335" y="866831"/>
                        <a:pt x="1062346" y="828537"/>
                      </a:cubicBezTo>
                      <a:cubicBezTo>
                        <a:pt x="1061439" y="822639"/>
                        <a:pt x="1058898" y="819009"/>
                        <a:pt x="1055404" y="817761"/>
                      </a:cubicBezTo>
                      <a:close/>
                      <a:moveTo>
                        <a:pt x="576134" y="791513"/>
                      </a:moveTo>
                      <a:cubicBezTo>
                        <a:pt x="563067" y="921460"/>
                        <a:pt x="550181" y="1049773"/>
                        <a:pt x="537114" y="1179357"/>
                      </a:cubicBezTo>
                      <a:cubicBezTo>
                        <a:pt x="539292" y="1178086"/>
                        <a:pt x="540199" y="1177723"/>
                        <a:pt x="540744" y="1177179"/>
                      </a:cubicBezTo>
                      <a:cubicBezTo>
                        <a:pt x="625863" y="1110391"/>
                        <a:pt x="710981" y="1043602"/>
                        <a:pt x="796100" y="976996"/>
                      </a:cubicBezTo>
                      <a:cubicBezTo>
                        <a:pt x="804449" y="970462"/>
                        <a:pt x="804449" y="969918"/>
                        <a:pt x="796100" y="963384"/>
                      </a:cubicBezTo>
                      <a:cubicBezTo>
                        <a:pt x="736934" y="916923"/>
                        <a:pt x="677587" y="870643"/>
                        <a:pt x="618240" y="824181"/>
                      </a:cubicBezTo>
                      <a:cubicBezTo>
                        <a:pt x="604628" y="813473"/>
                        <a:pt x="590835" y="802947"/>
                        <a:pt x="576134" y="791513"/>
                      </a:cubicBezTo>
                      <a:close/>
                      <a:moveTo>
                        <a:pt x="832035" y="779716"/>
                      </a:moveTo>
                      <a:cubicBezTo>
                        <a:pt x="832035" y="836160"/>
                        <a:pt x="832035" y="891151"/>
                        <a:pt x="832035" y="948865"/>
                      </a:cubicBezTo>
                      <a:lnTo>
                        <a:pt x="1031534" y="792496"/>
                      </a:lnTo>
                      <a:lnTo>
                        <a:pt x="1031242" y="791569"/>
                      </a:lnTo>
                      <a:lnTo>
                        <a:pt x="1035405" y="783570"/>
                      </a:lnTo>
                      <a:close/>
                      <a:moveTo>
                        <a:pt x="607714" y="775723"/>
                      </a:moveTo>
                      <a:cubicBezTo>
                        <a:pt x="607532" y="776449"/>
                        <a:pt x="607532" y="776994"/>
                        <a:pt x="607351" y="777720"/>
                      </a:cubicBezTo>
                      <a:cubicBezTo>
                        <a:pt x="671598" y="827993"/>
                        <a:pt x="735845" y="878265"/>
                        <a:pt x="800637" y="928901"/>
                      </a:cubicBezTo>
                      <a:cubicBezTo>
                        <a:pt x="800637" y="878810"/>
                        <a:pt x="800637" y="829626"/>
                        <a:pt x="800637" y="779353"/>
                      </a:cubicBezTo>
                      <a:cubicBezTo>
                        <a:pt x="735119" y="778083"/>
                        <a:pt x="671417" y="776812"/>
                        <a:pt x="607714" y="775723"/>
                      </a:cubicBezTo>
                      <a:close/>
                      <a:moveTo>
                        <a:pt x="796931" y="594770"/>
                      </a:moveTo>
                      <a:cubicBezTo>
                        <a:pt x="732637" y="645191"/>
                        <a:pt x="669686" y="694418"/>
                        <a:pt x="605840" y="744540"/>
                      </a:cubicBezTo>
                      <a:cubicBezTo>
                        <a:pt x="671029" y="744540"/>
                        <a:pt x="734576" y="744540"/>
                        <a:pt x="799169" y="744540"/>
                      </a:cubicBezTo>
                      <a:cubicBezTo>
                        <a:pt x="798423" y="694866"/>
                        <a:pt x="797677" y="645489"/>
                        <a:pt x="796931" y="594770"/>
                      </a:cubicBezTo>
                      <a:close/>
                      <a:moveTo>
                        <a:pt x="821693" y="581046"/>
                      </a:moveTo>
                      <a:cubicBezTo>
                        <a:pt x="822588" y="636538"/>
                        <a:pt x="823483" y="690540"/>
                        <a:pt x="824378" y="744391"/>
                      </a:cubicBezTo>
                      <a:cubicBezTo>
                        <a:pt x="893297" y="744391"/>
                        <a:pt x="961320" y="744391"/>
                        <a:pt x="1030536" y="744391"/>
                      </a:cubicBezTo>
                      <a:cubicBezTo>
                        <a:pt x="960574" y="689645"/>
                        <a:pt x="891656" y="635793"/>
                        <a:pt x="821693" y="581046"/>
                      </a:cubicBezTo>
                      <a:close/>
                      <a:moveTo>
                        <a:pt x="1004245" y="437486"/>
                      </a:moveTo>
                      <a:cubicBezTo>
                        <a:pt x="1001373" y="436461"/>
                        <a:pt x="997719" y="437393"/>
                        <a:pt x="993840" y="440376"/>
                      </a:cubicBezTo>
                      <a:cubicBezTo>
                        <a:pt x="978027" y="452757"/>
                        <a:pt x="962215" y="465139"/>
                        <a:pt x="946402" y="477520"/>
                      </a:cubicBezTo>
                      <a:cubicBezTo>
                        <a:pt x="910601" y="505714"/>
                        <a:pt x="874799" y="533758"/>
                        <a:pt x="838102" y="562549"/>
                      </a:cubicBezTo>
                      <a:cubicBezTo>
                        <a:pt x="909705" y="618489"/>
                        <a:pt x="980414" y="673832"/>
                        <a:pt x="1052166" y="729921"/>
                      </a:cubicBezTo>
                      <a:cubicBezTo>
                        <a:pt x="1047989" y="701130"/>
                        <a:pt x="1044111" y="673981"/>
                        <a:pt x="1040084" y="646831"/>
                      </a:cubicBezTo>
                      <a:cubicBezTo>
                        <a:pt x="1034862" y="611627"/>
                        <a:pt x="1029492" y="576273"/>
                        <a:pt x="1024122" y="541068"/>
                      </a:cubicBezTo>
                      <a:cubicBezTo>
                        <a:pt x="1019348" y="509443"/>
                        <a:pt x="1014873" y="477818"/>
                        <a:pt x="1009951" y="446343"/>
                      </a:cubicBezTo>
                      <a:cubicBezTo>
                        <a:pt x="1009205" y="441495"/>
                        <a:pt x="1007117" y="438511"/>
                        <a:pt x="1004245" y="437486"/>
                      </a:cubicBezTo>
                      <a:close/>
                      <a:moveTo>
                        <a:pt x="610315" y="415911"/>
                      </a:moveTo>
                      <a:cubicBezTo>
                        <a:pt x="599575" y="522720"/>
                        <a:pt x="588983" y="628185"/>
                        <a:pt x="578243" y="734695"/>
                      </a:cubicBezTo>
                      <a:cubicBezTo>
                        <a:pt x="580033" y="733650"/>
                        <a:pt x="580778" y="733352"/>
                        <a:pt x="581226" y="732905"/>
                      </a:cubicBezTo>
                      <a:cubicBezTo>
                        <a:pt x="651189" y="678009"/>
                        <a:pt x="721151" y="623113"/>
                        <a:pt x="791113" y="568367"/>
                      </a:cubicBezTo>
                      <a:cubicBezTo>
                        <a:pt x="797975" y="562996"/>
                        <a:pt x="797975" y="562549"/>
                        <a:pt x="791113" y="557179"/>
                      </a:cubicBezTo>
                      <a:cubicBezTo>
                        <a:pt x="742482" y="518991"/>
                        <a:pt x="693703" y="480951"/>
                        <a:pt x="644923" y="442763"/>
                      </a:cubicBezTo>
                      <a:cubicBezTo>
                        <a:pt x="633735" y="433961"/>
                        <a:pt x="622398" y="425309"/>
                        <a:pt x="610315" y="415911"/>
                      </a:cubicBezTo>
                      <a:close/>
                      <a:moveTo>
                        <a:pt x="1030322" y="412680"/>
                      </a:moveTo>
                      <a:lnTo>
                        <a:pt x="1030686" y="414569"/>
                      </a:lnTo>
                      <a:cubicBezTo>
                        <a:pt x="1037100" y="460216"/>
                        <a:pt x="1044111" y="505714"/>
                        <a:pt x="1050973" y="551361"/>
                      </a:cubicBezTo>
                      <a:cubicBezTo>
                        <a:pt x="1056790" y="589847"/>
                        <a:pt x="1062608" y="628335"/>
                        <a:pt x="1068427" y="666821"/>
                      </a:cubicBezTo>
                      <a:cubicBezTo>
                        <a:pt x="1072006" y="691136"/>
                        <a:pt x="1075736" y="715302"/>
                        <a:pt x="1079316" y="739618"/>
                      </a:cubicBezTo>
                      <a:cubicBezTo>
                        <a:pt x="1079465" y="740811"/>
                        <a:pt x="1079167" y="742900"/>
                        <a:pt x="1079763" y="743198"/>
                      </a:cubicBezTo>
                      <a:lnTo>
                        <a:pt x="1080791" y="744748"/>
                      </a:lnTo>
                      <a:lnTo>
                        <a:pt x="1476534" y="412680"/>
                      </a:lnTo>
                      <a:close/>
                      <a:moveTo>
                        <a:pt x="820649" y="412680"/>
                      </a:moveTo>
                      <a:lnTo>
                        <a:pt x="820649" y="545245"/>
                      </a:lnTo>
                      <a:lnTo>
                        <a:pt x="989779" y="412680"/>
                      </a:lnTo>
                      <a:close/>
                      <a:moveTo>
                        <a:pt x="646336" y="412680"/>
                      </a:moveTo>
                      <a:lnTo>
                        <a:pt x="794842" y="528836"/>
                      </a:lnTo>
                      <a:lnTo>
                        <a:pt x="794842" y="412680"/>
                      </a:lnTo>
                      <a:close/>
                      <a:moveTo>
                        <a:pt x="171855" y="412680"/>
                      </a:moveTo>
                      <a:lnTo>
                        <a:pt x="553095" y="732578"/>
                      </a:lnTo>
                      <a:lnTo>
                        <a:pt x="562729" y="639075"/>
                      </a:lnTo>
                      <a:cubicBezTo>
                        <a:pt x="565414" y="612671"/>
                        <a:pt x="567950" y="586267"/>
                        <a:pt x="570635" y="559864"/>
                      </a:cubicBezTo>
                      <a:cubicBezTo>
                        <a:pt x="573917" y="527344"/>
                        <a:pt x="577348" y="494675"/>
                        <a:pt x="580630" y="462155"/>
                      </a:cubicBezTo>
                      <a:lnTo>
                        <a:pt x="585568" y="412680"/>
                      </a:lnTo>
                      <a:close/>
                      <a:moveTo>
                        <a:pt x="789920" y="135167"/>
                      </a:moveTo>
                      <a:cubicBezTo>
                        <a:pt x="736814" y="215721"/>
                        <a:pt x="683708" y="296274"/>
                        <a:pt x="630156" y="377723"/>
                      </a:cubicBezTo>
                      <a:cubicBezTo>
                        <a:pt x="685648" y="378767"/>
                        <a:pt x="739798" y="379662"/>
                        <a:pt x="794395" y="380706"/>
                      </a:cubicBezTo>
                      <a:cubicBezTo>
                        <a:pt x="793350" y="298512"/>
                        <a:pt x="792455" y="217063"/>
                        <a:pt x="791411" y="135764"/>
                      </a:cubicBezTo>
                      <a:cubicBezTo>
                        <a:pt x="790964" y="135615"/>
                        <a:pt x="790368" y="135466"/>
                        <a:pt x="789920" y="135167"/>
                      </a:cubicBezTo>
                      <a:close/>
                      <a:moveTo>
                        <a:pt x="818262" y="127261"/>
                      </a:moveTo>
                      <a:cubicBezTo>
                        <a:pt x="817666" y="127411"/>
                        <a:pt x="817069" y="127411"/>
                        <a:pt x="816622" y="127559"/>
                      </a:cubicBezTo>
                      <a:cubicBezTo>
                        <a:pt x="817517" y="211842"/>
                        <a:pt x="818561" y="296126"/>
                        <a:pt x="819456" y="381303"/>
                      </a:cubicBezTo>
                      <a:cubicBezTo>
                        <a:pt x="876291" y="382198"/>
                        <a:pt x="932231" y="383243"/>
                        <a:pt x="989513" y="384138"/>
                      </a:cubicBezTo>
                      <a:cubicBezTo>
                        <a:pt x="931634" y="297319"/>
                        <a:pt x="874948" y="212290"/>
                        <a:pt x="818262" y="127261"/>
                      </a:cubicBezTo>
                      <a:close/>
                      <a:moveTo>
                        <a:pt x="762323" y="118161"/>
                      </a:moveTo>
                      <a:cubicBezTo>
                        <a:pt x="727715" y="118460"/>
                        <a:pt x="693256" y="118609"/>
                        <a:pt x="658647" y="118908"/>
                      </a:cubicBezTo>
                      <a:cubicBezTo>
                        <a:pt x="652979" y="118908"/>
                        <a:pt x="645520" y="117267"/>
                        <a:pt x="642089" y="120101"/>
                      </a:cubicBezTo>
                      <a:cubicBezTo>
                        <a:pt x="638807" y="122786"/>
                        <a:pt x="639702" y="130543"/>
                        <a:pt x="638807" y="135914"/>
                      </a:cubicBezTo>
                      <a:cubicBezTo>
                        <a:pt x="638807" y="136212"/>
                        <a:pt x="638658" y="136361"/>
                        <a:pt x="638658" y="136659"/>
                      </a:cubicBezTo>
                      <a:cubicBezTo>
                        <a:pt x="635376" y="168732"/>
                        <a:pt x="632094" y="200804"/>
                        <a:pt x="628812" y="232876"/>
                      </a:cubicBezTo>
                      <a:cubicBezTo>
                        <a:pt x="625978" y="260772"/>
                        <a:pt x="623144" y="288666"/>
                        <a:pt x="620310" y="316562"/>
                      </a:cubicBezTo>
                      <a:cubicBezTo>
                        <a:pt x="619116" y="327899"/>
                        <a:pt x="618221" y="339236"/>
                        <a:pt x="617028" y="350424"/>
                      </a:cubicBezTo>
                      <a:cubicBezTo>
                        <a:pt x="617475" y="350574"/>
                        <a:pt x="617923" y="350574"/>
                        <a:pt x="618371" y="350723"/>
                      </a:cubicBezTo>
                      <a:cubicBezTo>
                        <a:pt x="669239" y="273749"/>
                        <a:pt x="719957" y="196627"/>
                        <a:pt x="771720" y="118161"/>
                      </a:cubicBezTo>
                      <a:cubicBezTo>
                        <a:pt x="767544" y="118161"/>
                        <a:pt x="765007" y="118161"/>
                        <a:pt x="762323" y="118161"/>
                      </a:cubicBezTo>
                      <a:close/>
                      <a:moveTo>
                        <a:pt x="954457" y="116819"/>
                      </a:moveTo>
                      <a:cubicBezTo>
                        <a:pt x="931932" y="117117"/>
                        <a:pt x="909258" y="117267"/>
                        <a:pt x="886733" y="117416"/>
                      </a:cubicBezTo>
                      <a:cubicBezTo>
                        <a:pt x="872264" y="117416"/>
                        <a:pt x="857644" y="117416"/>
                        <a:pt x="841384" y="117416"/>
                      </a:cubicBezTo>
                      <a:cubicBezTo>
                        <a:pt x="892700" y="194688"/>
                        <a:pt x="943121" y="270170"/>
                        <a:pt x="993392" y="345800"/>
                      </a:cubicBezTo>
                      <a:cubicBezTo>
                        <a:pt x="993840" y="345651"/>
                        <a:pt x="994138" y="345502"/>
                        <a:pt x="994585" y="345352"/>
                      </a:cubicBezTo>
                      <a:cubicBezTo>
                        <a:pt x="992945" y="332971"/>
                        <a:pt x="991303" y="320590"/>
                        <a:pt x="989513" y="308208"/>
                      </a:cubicBezTo>
                      <a:cubicBezTo>
                        <a:pt x="980265" y="246600"/>
                        <a:pt x="970867" y="184842"/>
                        <a:pt x="961767" y="123233"/>
                      </a:cubicBezTo>
                      <a:cubicBezTo>
                        <a:pt x="961021" y="118013"/>
                        <a:pt x="959231" y="116819"/>
                        <a:pt x="954457" y="116819"/>
                      </a:cubicBezTo>
                      <a:close/>
                      <a:moveTo>
                        <a:pt x="686185" y="0"/>
                      </a:moveTo>
                      <a:lnTo>
                        <a:pt x="934104" y="0"/>
                      </a:lnTo>
                      <a:cubicBezTo>
                        <a:pt x="954339" y="0"/>
                        <a:pt x="970742" y="16403"/>
                        <a:pt x="970742" y="36638"/>
                      </a:cubicBezTo>
                      <a:lnTo>
                        <a:pt x="961098" y="59922"/>
                      </a:lnTo>
                      <a:lnTo>
                        <a:pt x="1051055" y="59922"/>
                      </a:lnTo>
                      <a:cubicBezTo>
                        <a:pt x="1063680" y="59922"/>
                        <a:pt x="1073915" y="70157"/>
                        <a:pt x="1073915" y="82782"/>
                      </a:cubicBezTo>
                      <a:lnTo>
                        <a:pt x="1073914" y="82782"/>
                      </a:lnTo>
                      <a:cubicBezTo>
                        <a:pt x="1073914" y="95407"/>
                        <a:pt x="1063679" y="105642"/>
                        <a:pt x="1051054" y="105642"/>
                      </a:cubicBezTo>
                      <a:lnTo>
                        <a:pt x="984543" y="105642"/>
                      </a:lnTo>
                      <a:lnTo>
                        <a:pt x="1025912" y="382944"/>
                      </a:lnTo>
                      <a:cubicBezTo>
                        <a:pt x="1027254" y="382795"/>
                        <a:pt x="1028447" y="382646"/>
                        <a:pt x="1029492" y="382348"/>
                      </a:cubicBezTo>
                      <a:cubicBezTo>
                        <a:pt x="1029492" y="382944"/>
                        <a:pt x="1029791" y="383541"/>
                        <a:pt x="1029641" y="383839"/>
                      </a:cubicBezTo>
                      <a:lnTo>
                        <a:pt x="1029470" y="385248"/>
                      </a:lnTo>
                      <a:lnTo>
                        <a:pt x="1157032" y="385248"/>
                      </a:lnTo>
                      <a:lnTo>
                        <a:pt x="1157032" y="310832"/>
                      </a:lnTo>
                      <a:lnTo>
                        <a:pt x="1126536" y="310832"/>
                      </a:lnTo>
                      <a:cubicBezTo>
                        <a:pt x="1121486" y="310832"/>
                        <a:pt x="1117392" y="306738"/>
                        <a:pt x="1117392" y="301688"/>
                      </a:cubicBezTo>
                      <a:cubicBezTo>
                        <a:pt x="1117392" y="296638"/>
                        <a:pt x="1121486" y="292544"/>
                        <a:pt x="1126536" y="292544"/>
                      </a:cubicBezTo>
                      <a:lnTo>
                        <a:pt x="1157032" y="292544"/>
                      </a:lnTo>
                      <a:lnTo>
                        <a:pt x="1157032" y="282034"/>
                      </a:lnTo>
                      <a:lnTo>
                        <a:pt x="1126536" y="282034"/>
                      </a:lnTo>
                      <a:cubicBezTo>
                        <a:pt x="1121486" y="282034"/>
                        <a:pt x="1117392" y="277940"/>
                        <a:pt x="1117392" y="272890"/>
                      </a:cubicBezTo>
                      <a:cubicBezTo>
                        <a:pt x="1117392" y="267840"/>
                        <a:pt x="1121486" y="263746"/>
                        <a:pt x="1126536" y="263746"/>
                      </a:cubicBezTo>
                      <a:lnTo>
                        <a:pt x="1157032" y="263746"/>
                      </a:lnTo>
                      <a:lnTo>
                        <a:pt x="1157032" y="253236"/>
                      </a:lnTo>
                      <a:lnTo>
                        <a:pt x="1126536" y="253236"/>
                      </a:lnTo>
                      <a:cubicBezTo>
                        <a:pt x="1121486" y="253236"/>
                        <a:pt x="1117392" y="249142"/>
                        <a:pt x="1117392" y="244092"/>
                      </a:cubicBezTo>
                      <a:cubicBezTo>
                        <a:pt x="1117392" y="239042"/>
                        <a:pt x="1121486" y="234948"/>
                        <a:pt x="1126536" y="234948"/>
                      </a:cubicBezTo>
                      <a:lnTo>
                        <a:pt x="1157032" y="234948"/>
                      </a:lnTo>
                      <a:lnTo>
                        <a:pt x="1157032" y="219866"/>
                      </a:lnTo>
                      <a:cubicBezTo>
                        <a:pt x="1157032" y="212291"/>
                        <a:pt x="1163173" y="206150"/>
                        <a:pt x="1170748" y="206150"/>
                      </a:cubicBezTo>
                      <a:cubicBezTo>
                        <a:pt x="1178323" y="206150"/>
                        <a:pt x="1184464" y="212291"/>
                        <a:pt x="1184464" y="219866"/>
                      </a:cubicBezTo>
                      <a:lnTo>
                        <a:pt x="1184464" y="234948"/>
                      </a:lnTo>
                      <a:lnTo>
                        <a:pt x="1210556" y="234948"/>
                      </a:lnTo>
                      <a:cubicBezTo>
                        <a:pt x="1215606" y="234948"/>
                        <a:pt x="1219700" y="239042"/>
                        <a:pt x="1219700" y="244092"/>
                      </a:cubicBezTo>
                      <a:cubicBezTo>
                        <a:pt x="1219700" y="249142"/>
                        <a:pt x="1215606" y="253236"/>
                        <a:pt x="1210556" y="253236"/>
                      </a:cubicBezTo>
                      <a:lnTo>
                        <a:pt x="1184464" y="253236"/>
                      </a:lnTo>
                      <a:lnTo>
                        <a:pt x="1184464" y="263746"/>
                      </a:lnTo>
                      <a:lnTo>
                        <a:pt x="1210556" y="263746"/>
                      </a:lnTo>
                      <a:cubicBezTo>
                        <a:pt x="1215606" y="263746"/>
                        <a:pt x="1219700" y="267840"/>
                        <a:pt x="1219700" y="272890"/>
                      </a:cubicBezTo>
                      <a:cubicBezTo>
                        <a:pt x="1219700" y="277940"/>
                        <a:pt x="1215606" y="282034"/>
                        <a:pt x="1210556" y="282034"/>
                      </a:cubicBezTo>
                      <a:lnTo>
                        <a:pt x="1184464" y="282034"/>
                      </a:lnTo>
                      <a:lnTo>
                        <a:pt x="1184464" y="292544"/>
                      </a:lnTo>
                      <a:lnTo>
                        <a:pt x="1210556" y="292544"/>
                      </a:lnTo>
                      <a:cubicBezTo>
                        <a:pt x="1215606" y="292544"/>
                        <a:pt x="1219700" y="296638"/>
                        <a:pt x="1219700" y="301688"/>
                      </a:cubicBezTo>
                      <a:cubicBezTo>
                        <a:pt x="1219700" y="306738"/>
                        <a:pt x="1215606" y="310832"/>
                        <a:pt x="1210556" y="310832"/>
                      </a:cubicBezTo>
                      <a:lnTo>
                        <a:pt x="1184464" y="310832"/>
                      </a:lnTo>
                      <a:lnTo>
                        <a:pt x="1184464" y="385248"/>
                      </a:lnTo>
                      <a:lnTo>
                        <a:pt x="1315794" y="385248"/>
                      </a:lnTo>
                      <a:lnTo>
                        <a:pt x="1315794" y="310832"/>
                      </a:lnTo>
                      <a:lnTo>
                        <a:pt x="1286537" y="310832"/>
                      </a:lnTo>
                      <a:cubicBezTo>
                        <a:pt x="1281487" y="310832"/>
                        <a:pt x="1277393" y="306738"/>
                        <a:pt x="1277393" y="301688"/>
                      </a:cubicBezTo>
                      <a:cubicBezTo>
                        <a:pt x="1277393" y="296638"/>
                        <a:pt x="1281487" y="292544"/>
                        <a:pt x="1286537" y="292544"/>
                      </a:cubicBezTo>
                      <a:lnTo>
                        <a:pt x="1315794" y="292544"/>
                      </a:lnTo>
                      <a:lnTo>
                        <a:pt x="1315794" y="282034"/>
                      </a:lnTo>
                      <a:lnTo>
                        <a:pt x="1286537" y="282034"/>
                      </a:lnTo>
                      <a:cubicBezTo>
                        <a:pt x="1281487" y="282034"/>
                        <a:pt x="1277393" y="277940"/>
                        <a:pt x="1277393" y="272890"/>
                      </a:cubicBezTo>
                      <a:cubicBezTo>
                        <a:pt x="1277393" y="267840"/>
                        <a:pt x="1281487" y="263746"/>
                        <a:pt x="1286537" y="263746"/>
                      </a:cubicBezTo>
                      <a:lnTo>
                        <a:pt x="1315794" y="263746"/>
                      </a:lnTo>
                      <a:lnTo>
                        <a:pt x="1315794" y="253236"/>
                      </a:lnTo>
                      <a:lnTo>
                        <a:pt x="1286537" y="253236"/>
                      </a:lnTo>
                      <a:cubicBezTo>
                        <a:pt x="1281487" y="253236"/>
                        <a:pt x="1277393" y="249142"/>
                        <a:pt x="1277393" y="244092"/>
                      </a:cubicBezTo>
                      <a:cubicBezTo>
                        <a:pt x="1277393" y="239042"/>
                        <a:pt x="1281487" y="234948"/>
                        <a:pt x="1286537" y="234948"/>
                      </a:cubicBezTo>
                      <a:lnTo>
                        <a:pt x="1315794" y="234948"/>
                      </a:lnTo>
                      <a:lnTo>
                        <a:pt x="1315794" y="219866"/>
                      </a:lnTo>
                      <a:cubicBezTo>
                        <a:pt x="1315794" y="212291"/>
                        <a:pt x="1321935" y="206150"/>
                        <a:pt x="1329510" y="206150"/>
                      </a:cubicBezTo>
                      <a:cubicBezTo>
                        <a:pt x="1337085" y="206150"/>
                        <a:pt x="1343226" y="212291"/>
                        <a:pt x="1343226" y="219866"/>
                      </a:cubicBezTo>
                      <a:lnTo>
                        <a:pt x="1343226" y="234948"/>
                      </a:lnTo>
                      <a:lnTo>
                        <a:pt x="1370557" y="234948"/>
                      </a:lnTo>
                      <a:cubicBezTo>
                        <a:pt x="1375607" y="234948"/>
                        <a:pt x="1379701" y="239042"/>
                        <a:pt x="1379701" y="244092"/>
                      </a:cubicBezTo>
                      <a:cubicBezTo>
                        <a:pt x="1379701" y="249142"/>
                        <a:pt x="1375607" y="253236"/>
                        <a:pt x="1370557" y="253236"/>
                      </a:cubicBezTo>
                      <a:lnTo>
                        <a:pt x="1343226" y="253236"/>
                      </a:lnTo>
                      <a:lnTo>
                        <a:pt x="1343226" y="263746"/>
                      </a:lnTo>
                      <a:lnTo>
                        <a:pt x="1370557" y="263746"/>
                      </a:lnTo>
                      <a:cubicBezTo>
                        <a:pt x="1375607" y="263746"/>
                        <a:pt x="1379701" y="267840"/>
                        <a:pt x="1379701" y="272890"/>
                      </a:cubicBezTo>
                      <a:cubicBezTo>
                        <a:pt x="1379701" y="277940"/>
                        <a:pt x="1375607" y="282034"/>
                        <a:pt x="1370557" y="282034"/>
                      </a:cubicBezTo>
                      <a:lnTo>
                        <a:pt x="1343226" y="282034"/>
                      </a:lnTo>
                      <a:lnTo>
                        <a:pt x="1343226" y="292544"/>
                      </a:lnTo>
                      <a:lnTo>
                        <a:pt x="1370557" y="292544"/>
                      </a:lnTo>
                      <a:cubicBezTo>
                        <a:pt x="1375607" y="292544"/>
                        <a:pt x="1379701" y="296638"/>
                        <a:pt x="1379701" y="301688"/>
                      </a:cubicBezTo>
                      <a:cubicBezTo>
                        <a:pt x="1379701" y="306738"/>
                        <a:pt x="1375607" y="310832"/>
                        <a:pt x="1370557" y="310832"/>
                      </a:cubicBezTo>
                      <a:lnTo>
                        <a:pt x="1343226" y="310832"/>
                      </a:lnTo>
                      <a:lnTo>
                        <a:pt x="1343226" y="385248"/>
                      </a:lnTo>
                      <a:lnTo>
                        <a:pt x="1497488" y="385248"/>
                      </a:lnTo>
                      <a:lnTo>
                        <a:pt x="1505347" y="388503"/>
                      </a:lnTo>
                      <a:lnTo>
                        <a:pt x="1505405" y="388454"/>
                      </a:lnTo>
                      <a:cubicBezTo>
                        <a:pt x="1511207" y="383585"/>
                        <a:pt x="1519859" y="384342"/>
                        <a:pt x="1524728" y="390145"/>
                      </a:cubicBezTo>
                      <a:cubicBezTo>
                        <a:pt x="1529597" y="395948"/>
                        <a:pt x="1528840" y="404599"/>
                        <a:pt x="1523038" y="409469"/>
                      </a:cubicBezTo>
                      <a:lnTo>
                        <a:pt x="1085083" y="776956"/>
                      </a:lnTo>
                      <a:lnTo>
                        <a:pt x="1087573" y="789880"/>
                      </a:lnTo>
                      <a:cubicBezTo>
                        <a:pt x="1095377" y="845416"/>
                        <a:pt x="1103907" y="900770"/>
                        <a:pt x="1112255" y="956306"/>
                      </a:cubicBezTo>
                      <a:cubicBezTo>
                        <a:pt x="1119333" y="1003130"/>
                        <a:pt x="1126411" y="1049955"/>
                        <a:pt x="1133490" y="1096779"/>
                      </a:cubicBezTo>
                      <a:cubicBezTo>
                        <a:pt x="1137845" y="1126362"/>
                        <a:pt x="1142383" y="1155763"/>
                        <a:pt x="1146738" y="1185346"/>
                      </a:cubicBezTo>
                      <a:cubicBezTo>
                        <a:pt x="1146920" y="1186798"/>
                        <a:pt x="1146557" y="1189339"/>
                        <a:pt x="1147283" y="1189702"/>
                      </a:cubicBezTo>
                      <a:cubicBezTo>
                        <a:pt x="1160532" y="1195328"/>
                        <a:pt x="1152546" y="1206762"/>
                        <a:pt x="1153816" y="1215292"/>
                      </a:cubicBezTo>
                      <a:cubicBezTo>
                        <a:pt x="1155450" y="1226726"/>
                        <a:pt x="1154542" y="1238522"/>
                        <a:pt x="1156176" y="1249956"/>
                      </a:cubicBezTo>
                      <a:cubicBezTo>
                        <a:pt x="1167247" y="1325093"/>
                        <a:pt x="1178862" y="1400230"/>
                        <a:pt x="1190114" y="1475367"/>
                      </a:cubicBezTo>
                      <a:cubicBezTo>
                        <a:pt x="1199370" y="1536710"/>
                        <a:pt x="1208445" y="1598235"/>
                        <a:pt x="1217701" y="1659579"/>
                      </a:cubicBezTo>
                      <a:cubicBezTo>
                        <a:pt x="1218064" y="1661756"/>
                        <a:pt x="1220605" y="1663753"/>
                        <a:pt x="1221875" y="1665931"/>
                      </a:cubicBezTo>
                      <a:cubicBezTo>
                        <a:pt x="1222964" y="1667746"/>
                        <a:pt x="1224416" y="1669924"/>
                        <a:pt x="1224235" y="1671920"/>
                      </a:cubicBezTo>
                      <a:cubicBezTo>
                        <a:pt x="1221875" y="1709307"/>
                        <a:pt x="1230587" y="1745423"/>
                        <a:pt x="1235668" y="1781903"/>
                      </a:cubicBezTo>
                      <a:cubicBezTo>
                        <a:pt x="1242928" y="1833264"/>
                        <a:pt x="1251095" y="1884444"/>
                        <a:pt x="1258718" y="1935625"/>
                      </a:cubicBezTo>
                      <a:cubicBezTo>
                        <a:pt x="1266340" y="1986260"/>
                        <a:pt x="1273600" y="2037077"/>
                        <a:pt x="1281222" y="2087713"/>
                      </a:cubicBezTo>
                      <a:lnTo>
                        <a:pt x="1286826" y="2124229"/>
                      </a:lnTo>
                      <a:lnTo>
                        <a:pt x="1623061" y="2124229"/>
                      </a:lnTo>
                      <a:lnTo>
                        <a:pt x="1636122" y="2129640"/>
                      </a:lnTo>
                      <a:lnTo>
                        <a:pt x="1640572" y="2129637"/>
                      </a:lnTo>
                      <a:lnTo>
                        <a:pt x="1640572" y="2134176"/>
                      </a:lnTo>
                      <a:lnTo>
                        <a:pt x="1645921" y="2147089"/>
                      </a:lnTo>
                      <a:lnTo>
                        <a:pt x="1645920" y="2147089"/>
                      </a:lnTo>
                      <a:lnTo>
                        <a:pt x="1640572" y="2160000"/>
                      </a:lnTo>
                      <a:lnTo>
                        <a:pt x="1640572" y="2166683"/>
                      </a:lnTo>
                      <a:lnTo>
                        <a:pt x="1630945" y="2166683"/>
                      </a:lnTo>
                      <a:lnTo>
                        <a:pt x="1623060" y="2169949"/>
                      </a:lnTo>
                      <a:lnTo>
                        <a:pt x="22860" y="2169948"/>
                      </a:lnTo>
                      <a:lnTo>
                        <a:pt x="14978" y="2166683"/>
                      </a:lnTo>
                      <a:lnTo>
                        <a:pt x="5349" y="2166683"/>
                      </a:lnTo>
                      <a:lnTo>
                        <a:pt x="5349" y="2160002"/>
                      </a:lnTo>
                      <a:lnTo>
                        <a:pt x="0" y="2147089"/>
                      </a:lnTo>
                      <a:lnTo>
                        <a:pt x="6696" y="2130925"/>
                      </a:lnTo>
                      <a:cubicBezTo>
                        <a:pt x="10833" y="2126788"/>
                        <a:pt x="16548" y="2124229"/>
                        <a:pt x="22860" y="2124229"/>
                      </a:cubicBezTo>
                      <a:lnTo>
                        <a:pt x="410941" y="2124229"/>
                      </a:lnTo>
                      <a:lnTo>
                        <a:pt x="415334" y="2082631"/>
                      </a:lnTo>
                      <a:cubicBezTo>
                        <a:pt x="419509" y="2042159"/>
                        <a:pt x="423683" y="2001505"/>
                        <a:pt x="427676" y="1961033"/>
                      </a:cubicBezTo>
                      <a:cubicBezTo>
                        <a:pt x="430943" y="1928365"/>
                        <a:pt x="433846" y="1895515"/>
                        <a:pt x="437295" y="1862847"/>
                      </a:cubicBezTo>
                      <a:cubicBezTo>
                        <a:pt x="441287" y="1823827"/>
                        <a:pt x="445462" y="1784807"/>
                        <a:pt x="449455" y="1745786"/>
                      </a:cubicBezTo>
                      <a:cubicBezTo>
                        <a:pt x="450906" y="1732538"/>
                        <a:pt x="451995" y="1719289"/>
                        <a:pt x="453447" y="1706221"/>
                      </a:cubicBezTo>
                      <a:cubicBezTo>
                        <a:pt x="454173" y="1699688"/>
                        <a:pt x="454173" y="1693517"/>
                        <a:pt x="444554" y="1691158"/>
                      </a:cubicBezTo>
                      <a:cubicBezTo>
                        <a:pt x="461977" y="1681902"/>
                        <a:pt x="456896" y="1666112"/>
                        <a:pt x="458348" y="1653227"/>
                      </a:cubicBezTo>
                      <a:cubicBezTo>
                        <a:pt x="464700" y="1599869"/>
                        <a:pt x="469600" y="1546329"/>
                        <a:pt x="475045" y="1492971"/>
                      </a:cubicBezTo>
                      <a:cubicBezTo>
                        <a:pt x="479582" y="1447962"/>
                        <a:pt x="483756" y="1402771"/>
                        <a:pt x="488112" y="1357761"/>
                      </a:cubicBezTo>
                      <a:cubicBezTo>
                        <a:pt x="492286" y="1315656"/>
                        <a:pt x="496097" y="1273550"/>
                        <a:pt x="501179" y="1231626"/>
                      </a:cubicBezTo>
                      <a:cubicBezTo>
                        <a:pt x="502450" y="1222007"/>
                        <a:pt x="495190" y="1221099"/>
                        <a:pt x="490834" y="1215473"/>
                      </a:cubicBezTo>
                      <a:cubicBezTo>
                        <a:pt x="506805" y="1209484"/>
                        <a:pt x="504446" y="1195328"/>
                        <a:pt x="505898" y="1182805"/>
                      </a:cubicBezTo>
                      <a:cubicBezTo>
                        <a:pt x="510072" y="1142877"/>
                        <a:pt x="514065" y="1102950"/>
                        <a:pt x="518239" y="1063022"/>
                      </a:cubicBezTo>
                      <a:cubicBezTo>
                        <a:pt x="521506" y="1030898"/>
                        <a:pt x="524591" y="998774"/>
                        <a:pt x="527858" y="966651"/>
                      </a:cubicBezTo>
                      <a:cubicBezTo>
                        <a:pt x="531851" y="927086"/>
                        <a:pt x="536025" y="887340"/>
                        <a:pt x="540018" y="847775"/>
                      </a:cubicBezTo>
                      <a:lnTo>
                        <a:pt x="548341" y="764399"/>
                      </a:lnTo>
                      <a:lnTo>
                        <a:pt x="132037" y="415079"/>
                      </a:lnTo>
                      <a:lnTo>
                        <a:pt x="129621" y="410438"/>
                      </a:lnTo>
                      <a:lnTo>
                        <a:pt x="125334" y="408662"/>
                      </a:lnTo>
                      <a:cubicBezTo>
                        <a:pt x="122852" y="406180"/>
                        <a:pt x="121316" y="402751"/>
                        <a:pt x="121316" y="398964"/>
                      </a:cubicBezTo>
                      <a:cubicBezTo>
                        <a:pt x="121316" y="391389"/>
                        <a:pt x="127457" y="385248"/>
                        <a:pt x="135032" y="385248"/>
                      </a:cubicBezTo>
                      <a:lnTo>
                        <a:pt x="301963" y="385248"/>
                      </a:lnTo>
                      <a:lnTo>
                        <a:pt x="301963" y="319242"/>
                      </a:lnTo>
                      <a:lnTo>
                        <a:pt x="274367" y="319242"/>
                      </a:lnTo>
                      <a:cubicBezTo>
                        <a:pt x="269317" y="319242"/>
                        <a:pt x="265223" y="315148"/>
                        <a:pt x="265223" y="310098"/>
                      </a:cubicBezTo>
                      <a:cubicBezTo>
                        <a:pt x="265223" y="305048"/>
                        <a:pt x="269317" y="300954"/>
                        <a:pt x="274367" y="300954"/>
                      </a:cubicBezTo>
                      <a:lnTo>
                        <a:pt x="301963" y="300954"/>
                      </a:lnTo>
                      <a:lnTo>
                        <a:pt x="301963" y="290444"/>
                      </a:lnTo>
                      <a:lnTo>
                        <a:pt x="274367" y="290444"/>
                      </a:lnTo>
                      <a:cubicBezTo>
                        <a:pt x="269317" y="290444"/>
                        <a:pt x="265223" y="286350"/>
                        <a:pt x="265223" y="281300"/>
                      </a:cubicBezTo>
                      <a:cubicBezTo>
                        <a:pt x="265223" y="276250"/>
                        <a:pt x="269317" y="272156"/>
                        <a:pt x="274367" y="272156"/>
                      </a:cubicBezTo>
                      <a:lnTo>
                        <a:pt x="301963" y="272156"/>
                      </a:lnTo>
                      <a:lnTo>
                        <a:pt x="301963" y="261646"/>
                      </a:lnTo>
                      <a:lnTo>
                        <a:pt x="274367" y="261646"/>
                      </a:lnTo>
                      <a:cubicBezTo>
                        <a:pt x="269317" y="261646"/>
                        <a:pt x="265223" y="257552"/>
                        <a:pt x="265223" y="252502"/>
                      </a:cubicBezTo>
                      <a:cubicBezTo>
                        <a:pt x="265223" y="247452"/>
                        <a:pt x="269317" y="243358"/>
                        <a:pt x="274367" y="243358"/>
                      </a:cubicBezTo>
                      <a:lnTo>
                        <a:pt x="301963" y="243358"/>
                      </a:lnTo>
                      <a:lnTo>
                        <a:pt x="301963" y="219866"/>
                      </a:lnTo>
                      <a:cubicBezTo>
                        <a:pt x="301963" y="212291"/>
                        <a:pt x="308104" y="206150"/>
                        <a:pt x="315679" y="206150"/>
                      </a:cubicBezTo>
                      <a:cubicBezTo>
                        <a:pt x="323254" y="206150"/>
                        <a:pt x="329395" y="212291"/>
                        <a:pt x="329395" y="219866"/>
                      </a:cubicBezTo>
                      <a:lnTo>
                        <a:pt x="329395" y="243358"/>
                      </a:lnTo>
                      <a:lnTo>
                        <a:pt x="358387" y="243358"/>
                      </a:lnTo>
                      <a:cubicBezTo>
                        <a:pt x="363437" y="243358"/>
                        <a:pt x="367531" y="247452"/>
                        <a:pt x="367531" y="252502"/>
                      </a:cubicBezTo>
                      <a:cubicBezTo>
                        <a:pt x="367531" y="257552"/>
                        <a:pt x="363437" y="261646"/>
                        <a:pt x="358387" y="261646"/>
                      </a:cubicBezTo>
                      <a:lnTo>
                        <a:pt x="329395" y="261646"/>
                      </a:lnTo>
                      <a:lnTo>
                        <a:pt x="329395" y="272156"/>
                      </a:lnTo>
                      <a:lnTo>
                        <a:pt x="358387" y="272156"/>
                      </a:lnTo>
                      <a:cubicBezTo>
                        <a:pt x="363437" y="272156"/>
                        <a:pt x="367531" y="276250"/>
                        <a:pt x="367531" y="281300"/>
                      </a:cubicBezTo>
                      <a:cubicBezTo>
                        <a:pt x="367531" y="286350"/>
                        <a:pt x="363437" y="290444"/>
                        <a:pt x="358387" y="290444"/>
                      </a:cubicBezTo>
                      <a:lnTo>
                        <a:pt x="329395" y="290444"/>
                      </a:lnTo>
                      <a:lnTo>
                        <a:pt x="329395" y="300954"/>
                      </a:lnTo>
                      <a:lnTo>
                        <a:pt x="358387" y="300954"/>
                      </a:lnTo>
                      <a:cubicBezTo>
                        <a:pt x="363437" y="300954"/>
                        <a:pt x="367531" y="305048"/>
                        <a:pt x="367531" y="310098"/>
                      </a:cubicBezTo>
                      <a:cubicBezTo>
                        <a:pt x="367531" y="315148"/>
                        <a:pt x="363437" y="319242"/>
                        <a:pt x="358387" y="319242"/>
                      </a:cubicBezTo>
                      <a:lnTo>
                        <a:pt x="329395" y="319242"/>
                      </a:lnTo>
                      <a:lnTo>
                        <a:pt x="329395" y="385248"/>
                      </a:lnTo>
                      <a:lnTo>
                        <a:pt x="447531" y="385248"/>
                      </a:lnTo>
                      <a:lnTo>
                        <a:pt x="447531" y="315782"/>
                      </a:lnTo>
                      <a:lnTo>
                        <a:pt x="417009" y="315782"/>
                      </a:lnTo>
                      <a:cubicBezTo>
                        <a:pt x="411959" y="315782"/>
                        <a:pt x="407865" y="311688"/>
                        <a:pt x="407865" y="306638"/>
                      </a:cubicBezTo>
                      <a:cubicBezTo>
                        <a:pt x="407865" y="301588"/>
                        <a:pt x="411959" y="297494"/>
                        <a:pt x="417009" y="297494"/>
                      </a:cubicBezTo>
                      <a:lnTo>
                        <a:pt x="447531" y="297494"/>
                      </a:lnTo>
                      <a:lnTo>
                        <a:pt x="447531" y="286984"/>
                      </a:lnTo>
                      <a:lnTo>
                        <a:pt x="417009" y="286984"/>
                      </a:lnTo>
                      <a:cubicBezTo>
                        <a:pt x="411959" y="286984"/>
                        <a:pt x="407865" y="282890"/>
                        <a:pt x="407865" y="277840"/>
                      </a:cubicBezTo>
                      <a:cubicBezTo>
                        <a:pt x="407865" y="272790"/>
                        <a:pt x="411959" y="268696"/>
                        <a:pt x="417009" y="268696"/>
                      </a:cubicBezTo>
                      <a:lnTo>
                        <a:pt x="447531" y="268696"/>
                      </a:lnTo>
                      <a:lnTo>
                        <a:pt x="447531" y="258186"/>
                      </a:lnTo>
                      <a:lnTo>
                        <a:pt x="417009" y="258186"/>
                      </a:lnTo>
                      <a:cubicBezTo>
                        <a:pt x="411959" y="258186"/>
                        <a:pt x="407865" y="254092"/>
                        <a:pt x="407865" y="249042"/>
                      </a:cubicBezTo>
                      <a:cubicBezTo>
                        <a:pt x="407865" y="243992"/>
                        <a:pt x="411959" y="239898"/>
                        <a:pt x="417009" y="239898"/>
                      </a:cubicBezTo>
                      <a:lnTo>
                        <a:pt x="447531" y="239898"/>
                      </a:lnTo>
                      <a:lnTo>
                        <a:pt x="447531" y="219866"/>
                      </a:lnTo>
                      <a:cubicBezTo>
                        <a:pt x="447531" y="212291"/>
                        <a:pt x="453672" y="206150"/>
                        <a:pt x="461247" y="206150"/>
                      </a:cubicBezTo>
                      <a:cubicBezTo>
                        <a:pt x="468822" y="206150"/>
                        <a:pt x="474963" y="212291"/>
                        <a:pt x="474963" y="219866"/>
                      </a:cubicBezTo>
                      <a:lnTo>
                        <a:pt x="474963" y="239898"/>
                      </a:lnTo>
                      <a:lnTo>
                        <a:pt x="501029" y="239898"/>
                      </a:lnTo>
                      <a:cubicBezTo>
                        <a:pt x="506079" y="239898"/>
                        <a:pt x="510173" y="243992"/>
                        <a:pt x="510173" y="249042"/>
                      </a:cubicBezTo>
                      <a:cubicBezTo>
                        <a:pt x="510173" y="254092"/>
                        <a:pt x="506079" y="258186"/>
                        <a:pt x="501029" y="258186"/>
                      </a:cubicBezTo>
                      <a:lnTo>
                        <a:pt x="474963" y="258186"/>
                      </a:lnTo>
                      <a:lnTo>
                        <a:pt x="474963" y="268696"/>
                      </a:lnTo>
                      <a:lnTo>
                        <a:pt x="501029" y="268696"/>
                      </a:lnTo>
                      <a:cubicBezTo>
                        <a:pt x="506079" y="268696"/>
                        <a:pt x="510173" y="272790"/>
                        <a:pt x="510173" y="277840"/>
                      </a:cubicBezTo>
                      <a:cubicBezTo>
                        <a:pt x="510173" y="282890"/>
                        <a:pt x="506079" y="286984"/>
                        <a:pt x="501029" y="286984"/>
                      </a:cubicBezTo>
                      <a:lnTo>
                        <a:pt x="474963" y="286984"/>
                      </a:lnTo>
                      <a:lnTo>
                        <a:pt x="474963" y="297494"/>
                      </a:lnTo>
                      <a:lnTo>
                        <a:pt x="501029" y="297494"/>
                      </a:lnTo>
                      <a:cubicBezTo>
                        <a:pt x="506079" y="297494"/>
                        <a:pt x="510173" y="301588"/>
                        <a:pt x="510173" y="306638"/>
                      </a:cubicBezTo>
                      <a:cubicBezTo>
                        <a:pt x="510173" y="311688"/>
                        <a:pt x="506079" y="315782"/>
                        <a:pt x="501029" y="315782"/>
                      </a:cubicBezTo>
                      <a:lnTo>
                        <a:pt x="474963" y="315782"/>
                      </a:lnTo>
                      <a:lnTo>
                        <a:pt x="474963" y="385248"/>
                      </a:lnTo>
                      <a:lnTo>
                        <a:pt x="588306" y="385248"/>
                      </a:lnTo>
                      <a:lnTo>
                        <a:pt x="588536" y="382944"/>
                      </a:lnTo>
                      <a:cubicBezTo>
                        <a:pt x="591818" y="350126"/>
                        <a:pt x="595397" y="317308"/>
                        <a:pt x="598679" y="284490"/>
                      </a:cubicBezTo>
                      <a:cubicBezTo>
                        <a:pt x="601365" y="258385"/>
                        <a:pt x="603752" y="232130"/>
                        <a:pt x="606437" y="206025"/>
                      </a:cubicBezTo>
                      <a:cubicBezTo>
                        <a:pt x="609718" y="173206"/>
                        <a:pt x="613150" y="140388"/>
                        <a:pt x="616580" y="107571"/>
                      </a:cubicBezTo>
                      <a:lnTo>
                        <a:pt x="616580" y="105641"/>
                      </a:lnTo>
                      <a:lnTo>
                        <a:pt x="569236" y="105641"/>
                      </a:lnTo>
                      <a:cubicBezTo>
                        <a:pt x="562924" y="105641"/>
                        <a:pt x="557209" y="103082"/>
                        <a:pt x="553072" y="98945"/>
                      </a:cubicBezTo>
                      <a:lnTo>
                        <a:pt x="546376" y="82781"/>
                      </a:lnTo>
                      <a:lnTo>
                        <a:pt x="553072" y="66617"/>
                      </a:lnTo>
                      <a:cubicBezTo>
                        <a:pt x="557209" y="62481"/>
                        <a:pt x="562924" y="59922"/>
                        <a:pt x="569236" y="59922"/>
                      </a:cubicBezTo>
                      <a:lnTo>
                        <a:pt x="659192" y="59922"/>
                      </a:lnTo>
                      <a:lnTo>
                        <a:pt x="649547" y="36638"/>
                      </a:lnTo>
                      <a:cubicBezTo>
                        <a:pt x="649547" y="16403"/>
                        <a:pt x="665950" y="0"/>
                        <a:pt x="6861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reeform: Shape 322"/>
                <p:cNvSpPr/>
                <p:nvPr/>
              </p:nvSpPr>
              <p:spPr>
                <a:xfrm>
                  <a:off x="6896749" y="1773716"/>
                  <a:ext cx="614834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-1" fmla="*/ 0 w 590550"/>
                    <a:gd name="connsiteY0-2" fmla="*/ 0 h 561975"/>
                    <a:gd name="connsiteX1-3" fmla="*/ 590550 w 590550"/>
                    <a:gd name="connsiteY1-4" fmla="*/ 561975 h 561975"/>
                    <a:gd name="connsiteX0-5" fmla="*/ 0 w 590550"/>
                    <a:gd name="connsiteY0-6" fmla="*/ 0 h 561975"/>
                    <a:gd name="connsiteX1-7" fmla="*/ 590550 w 590550"/>
                    <a:gd name="connsiteY1-8" fmla="*/ 561975 h 561975"/>
                    <a:gd name="connsiteX0-9" fmla="*/ 0 w 590550"/>
                    <a:gd name="connsiteY0-10" fmla="*/ 0 h 561975"/>
                    <a:gd name="connsiteX1-11" fmla="*/ 590550 w 590550"/>
                    <a:gd name="connsiteY1-12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reeform: Shape 323"/>
                <p:cNvSpPr/>
                <p:nvPr/>
              </p:nvSpPr>
              <p:spPr>
                <a:xfrm>
                  <a:off x="7506368" y="2301188"/>
                  <a:ext cx="407810" cy="390406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-1" fmla="*/ 0 w 590550"/>
                    <a:gd name="connsiteY0-2" fmla="*/ 0 h 561975"/>
                    <a:gd name="connsiteX1-3" fmla="*/ 590550 w 590550"/>
                    <a:gd name="connsiteY1-4" fmla="*/ 561975 h 561975"/>
                    <a:gd name="connsiteX0-5" fmla="*/ 0 w 590550"/>
                    <a:gd name="connsiteY0-6" fmla="*/ 0 h 561975"/>
                    <a:gd name="connsiteX1-7" fmla="*/ 590550 w 590550"/>
                    <a:gd name="connsiteY1-8" fmla="*/ 561975 h 561975"/>
                    <a:gd name="connsiteX0-9" fmla="*/ 0 w 590550"/>
                    <a:gd name="connsiteY0-10" fmla="*/ 0 h 561975"/>
                    <a:gd name="connsiteX1-11" fmla="*/ 590550 w 590550"/>
                    <a:gd name="connsiteY1-12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reeform: Shape 324"/>
                <p:cNvSpPr/>
                <p:nvPr/>
              </p:nvSpPr>
              <p:spPr>
                <a:xfrm>
                  <a:off x="6981957" y="1784257"/>
                  <a:ext cx="591852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-1" fmla="*/ 0 w 590550"/>
                    <a:gd name="connsiteY0-2" fmla="*/ 0 h 561975"/>
                    <a:gd name="connsiteX1-3" fmla="*/ 590550 w 590550"/>
                    <a:gd name="connsiteY1-4" fmla="*/ 561975 h 561975"/>
                    <a:gd name="connsiteX0-5" fmla="*/ 0 w 590550"/>
                    <a:gd name="connsiteY0-6" fmla="*/ 0 h 561975"/>
                    <a:gd name="connsiteX1-7" fmla="*/ 590550 w 590550"/>
                    <a:gd name="connsiteY1-8" fmla="*/ 561975 h 561975"/>
                    <a:gd name="connsiteX0-9" fmla="*/ 0 w 590550"/>
                    <a:gd name="connsiteY0-10" fmla="*/ 0 h 561975"/>
                    <a:gd name="connsiteX1-11" fmla="*/ 590550 w 590550"/>
                    <a:gd name="connsiteY1-12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reeform: Shape 325"/>
                <p:cNvSpPr/>
                <p:nvPr/>
              </p:nvSpPr>
              <p:spPr>
                <a:xfrm>
                  <a:off x="7560044" y="2311686"/>
                  <a:ext cx="392566" cy="390406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-1" fmla="*/ 0 w 590550"/>
                    <a:gd name="connsiteY0-2" fmla="*/ 0 h 561975"/>
                    <a:gd name="connsiteX1-3" fmla="*/ 590550 w 590550"/>
                    <a:gd name="connsiteY1-4" fmla="*/ 561975 h 561975"/>
                    <a:gd name="connsiteX0-5" fmla="*/ 0 w 590550"/>
                    <a:gd name="connsiteY0-6" fmla="*/ 0 h 561975"/>
                    <a:gd name="connsiteX1-7" fmla="*/ 590550 w 590550"/>
                    <a:gd name="connsiteY1-8" fmla="*/ 561975 h 561975"/>
                    <a:gd name="connsiteX0-9" fmla="*/ 0 w 590550"/>
                    <a:gd name="connsiteY0-10" fmla="*/ 0 h 561975"/>
                    <a:gd name="connsiteX1-11" fmla="*/ 590550 w 590550"/>
                    <a:gd name="connsiteY1-12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reeform: Shape 326"/>
                <p:cNvSpPr/>
                <p:nvPr/>
              </p:nvSpPr>
              <p:spPr>
                <a:xfrm>
                  <a:off x="7416615" y="1784214"/>
                  <a:ext cx="387875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-1" fmla="*/ 0 w 590550"/>
                    <a:gd name="connsiteY0-2" fmla="*/ 0 h 561975"/>
                    <a:gd name="connsiteX1-3" fmla="*/ 590550 w 590550"/>
                    <a:gd name="connsiteY1-4" fmla="*/ 561975 h 561975"/>
                    <a:gd name="connsiteX0-5" fmla="*/ 0 w 590550"/>
                    <a:gd name="connsiteY0-6" fmla="*/ 0 h 561975"/>
                    <a:gd name="connsiteX1-7" fmla="*/ 590550 w 590550"/>
                    <a:gd name="connsiteY1-8" fmla="*/ 561975 h 561975"/>
                    <a:gd name="connsiteX0-9" fmla="*/ 0 w 590550"/>
                    <a:gd name="connsiteY0-10" fmla="*/ 0 h 561975"/>
                    <a:gd name="connsiteX1-11" fmla="*/ 590550 w 590550"/>
                    <a:gd name="connsiteY1-12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reeform: Shape 327"/>
                <p:cNvSpPr/>
                <p:nvPr/>
              </p:nvSpPr>
              <p:spPr>
                <a:xfrm>
                  <a:off x="7512112" y="1794756"/>
                  <a:ext cx="327868" cy="526198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-1" fmla="*/ 0 w 590550"/>
                    <a:gd name="connsiteY0-2" fmla="*/ 0 h 561975"/>
                    <a:gd name="connsiteX1-3" fmla="*/ 590550 w 590550"/>
                    <a:gd name="connsiteY1-4" fmla="*/ 561975 h 561975"/>
                    <a:gd name="connsiteX0-5" fmla="*/ 0 w 590550"/>
                    <a:gd name="connsiteY0-6" fmla="*/ 0 h 561975"/>
                    <a:gd name="connsiteX1-7" fmla="*/ 590550 w 590550"/>
                    <a:gd name="connsiteY1-8" fmla="*/ 561975 h 561975"/>
                    <a:gd name="connsiteX0-9" fmla="*/ 0 w 590550"/>
                    <a:gd name="connsiteY0-10" fmla="*/ 0 h 561975"/>
                    <a:gd name="connsiteX1-11" fmla="*/ 590550 w 590550"/>
                    <a:gd name="connsiteY1-12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reeform: Shape 328"/>
                <p:cNvSpPr/>
                <p:nvPr/>
              </p:nvSpPr>
              <p:spPr>
                <a:xfrm>
                  <a:off x="7786303" y="2310455"/>
                  <a:ext cx="262406" cy="38890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-1" fmla="*/ 0 w 590550"/>
                    <a:gd name="connsiteY0-2" fmla="*/ 0 h 561975"/>
                    <a:gd name="connsiteX1-3" fmla="*/ 590550 w 590550"/>
                    <a:gd name="connsiteY1-4" fmla="*/ 561975 h 561975"/>
                    <a:gd name="connsiteX0-5" fmla="*/ 0 w 590550"/>
                    <a:gd name="connsiteY0-6" fmla="*/ 0 h 561975"/>
                    <a:gd name="connsiteX1-7" fmla="*/ 590550 w 590550"/>
                    <a:gd name="connsiteY1-8" fmla="*/ 561975 h 561975"/>
                    <a:gd name="connsiteX0-9" fmla="*/ 0 w 590550"/>
                    <a:gd name="connsiteY0-10" fmla="*/ 0 h 561975"/>
                    <a:gd name="connsiteX1-11" fmla="*/ 590550 w 590550"/>
                    <a:gd name="connsiteY1-12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reeform: Shape 329"/>
                <p:cNvSpPr/>
                <p:nvPr/>
              </p:nvSpPr>
              <p:spPr>
                <a:xfrm>
                  <a:off x="7839980" y="2320953"/>
                  <a:ext cx="243208" cy="369955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-1" fmla="*/ 0 w 590550"/>
                    <a:gd name="connsiteY0-2" fmla="*/ 0 h 561975"/>
                    <a:gd name="connsiteX1-3" fmla="*/ 590550 w 590550"/>
                    <a:gd name="connsiteY1-4" fmla="*/ 561975 h 561975"/>
                    <a:gd name="connsiteX0-5" fmla="*/ 0 w 590550"/>
                    <a:gd name="connsiteY0-6" fmla="*/ 0 h 561975"/>
                    <a:gd name="connsiteX1-7" fmla="*/ 590550 w 590550"/>
                    <a:gd name="connsiteY1-8" fmla="*/ 561975 h 561975"/>
                    <a:gd name="connsiteX0-9" fmla="*/ 0 w 590550"/>
                    <a:gd name="connsiteY0-10" fmla="*/ 0 h 561975"/>
                    <a:gd name="connsiteX1-11" fmla="*/ 590550 w 590550"/>
                    <a:gd name="connsiteY1-12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4" name="Group 333"/>
            <p:cNvGrpSpPr/>
            <p:nvPr/>
          </p:nvGrpSpPr>
          <p:grpSpPr>
            <a:xfrm>
              <a:off x="6051754" y="2522425"/>
              <a:ext cx="450750" cy="516205"/>
              <a:chOff x="6039439" y="2523241"/>
              <a:chExt cx="450750" cy="516205"/>
            </a:xfrm>
          </p:grpSpPr>
          <p:sp>
            <p:nvSpPr>
              <p:cNvPr id="333" name="Freeform: Shape 332"/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2" name="Group 311"/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13" name="Freeform: Shape 312"/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5" name="Group 334"/>
            <p:cNvGrpSpPr/>
            <p:nvPr/>
          </p:nvGrpSpPr>
          <p:grpSpPr>
            <a:xfrm>
              <a:off x="6368343" y="2591762"/>
              <a:ext cx="390205" cy="446868"/>
              <a:chOff x="6039439" y="2523241"/>
              <a:chExt cx="450750" cy="516205"/>
            </a:xfrm>
          </p:grpSpPr>
          <p:sp>
            <p:nvSpPr>
              <p:cNvPr id="336" name="Freeform: Shape 335"/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7" name="Group 336"/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38" name="Freeform: Shape 337"/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0" name="Group 339"/>
            <p:cNvGrpSpPr/>
            <p:nvPr/>
          </p:nvGrpSpPr>
          <p:grpSpPr>
            <a:xfrm>
              <a:off x="6657917" y="2647437"/>
              <a:ext cx="341590" cy="391193"/>
              <a:chOff x="6039439" y="2523241"/>
              <a:chExt cx="450750" cy="516205"/>
            </a:xfrm>
          </p:grpSpPr>
          <p:sp>
            <p:nvSpPr>
              <p:cNvPr id="341" name="Freeform: Shape 340"/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2" name="Group 341"/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43" name="Freeform: Shape 342"/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Graphic 44"/>
            <p:cNvGrpSpPr/>
            <p:nvPr/>
          </p:nvGrpSpPr>
          <p:grpSpPr>
            <a:xfrm>
              <a:off x="4565163" y="2042810"/>
              <a:ext cx="552236" cy="1036346"/>
              <a:chOff x="2570741" y="896446"/>
              <a:chExt cx="1215775" cy="2281567"/>
            </a:xfrm>
            <a:solidFill>
              <a:schemeClr val="accent1"/>
            </a:solidFill>
          </p:grpSpPr>
          <p:sp>
            <p:nvSpPr>
              <p:cNvPr id="35" name="Freeform: Shape 34"/>
              <p:cNvSpPr/>
              <p:nvPr/>
            </p:nvSpPr>
            <p:spPr>
              <a:xfrm>
                <a:off x="2584918" y="896465"/>
                <a:ext cx="1199868" cy="2281567"/>
              </a:xfrm>
              <a:custGeom>
                <a:avLst/>
                <a:gdLst>
                  <a:gd name="connsiteX0" fmla="*/ 680973 w 1199867"/>
                  <a:gd name="connsiteY0" fmla="*/ 2282003 h 2281567"/>
                  <a:gd name="connsiteX1" fmla="*/ 687336 w 1199867"/>
                  <a:gd name="connsiteY1" fmla="*/ 2096796 h 2281567"/>
                  <a:gd name="connsiteX2" fmla="*/ 693472 w 1199867"/>
                  <a:gd name="connsiteY2" fmla="*/ 1922269 h 2281567"/>
                  <a:gd name="connsiteX3" fmla="*/ 701880 w 1199867"/>
                  <a:gd name="connsiteY3" fmla="*/ 1694340 h 2281567"/>
                  <a:gd name="connsiteX4" fmla="*/ 709607 w 1199867"/>
                  <a:gd name="connsiteY4" fmla="*/ 1472546 h 2281567"/>
                  <a:gd name="connsiteX5" fmla="*/ 719833 w 1199867"/>
                  <a:gd name="connsiteY5" fmla="*/ 1239390 h 2281567"/>
                  <a:gd name="connsiteX6" fmla="*/ 729377 w 1199867"/>
                  <a:gd name="connsiteY6" fmla="*/ 1058728 h 2281567"/>
                  <a:gd name="connsiteX7" fmla="*/ 740740 w 1199867"/>
                  <a:gd name="connsiteY7" fmla="*/ 851478 h 2281567"/>
                  <a:gd name="connsiteX8" fmla="*/ 721651 w 1199867"/>
                  <a:gd name="connsiteY8" fmla="*/ 836480 h 2281567"/>
                  <a:gd name="connsiteX9" fmla="*/ 648023 w 1199867"/>
                  <a:gd name="connsiteY9" fmla="*/ 817846 h 2281567"/>
                  <a:gd name="connsiteX10" fmla="*/ 643250 w 1199867"/>
                  <a:gd name="connsiteY10" fmla="*/ 806710 h 2281567"/>
                  <a:gd name="connsiteX11" fmla="*/ 647114 w 1199867"/>
                  <a:gd name="connsiteY11" fmla="*/ 783304 h 2281567"/>
                  <a:gd name="connsiteX12" fmla="*/ 668929 w 1199867"/>
                  <a:gd name="connsiteY12" fmla="*/ 722174 h 2281567"/>
                  <a:gd name="connsiteX13" fmla="*/ 694836 w 1199867"/>
                  <a:gd name="connsiteY13" fmla="*/ 709676 h 2281567"/>
                  <a:gd name="connsiteX14" fmla="*/ 722560 w 1199867"/>
                  <a:gd name="connsiteY14" fmla="*/ 726946 h 2281567"/>
                  <a:gd name="connsiteX15" fmla="*/ 734377 w 1199867"/>
                  <a:gd name="connsiteY15" fmla="*/ 729219 h 2281567"/>
                  <a:gd name="connsiteX16" fmla="*/ 774827 w 1199867"/>
                  <a:gd name="connsiteY16" fmla="*/ 715811 h 2281567"/>
                  <a:gd name="connsiteX17" fmla="*/ 776645 w 1199867"/>
                  <a:gd name="connsiteY17" fmla="*/ 706949 h 2281567"/>
                  <a:gd name="connsiteX18" fmla="*/ 747330 w 1199867"/>
                  <a:gd name="connsiteY18" fmla="*/ 685360 h 2281567"/>
                  <a:gd name="connsiteX19" fmla="*/ 618708 w 1199867"/>
                  <a:gd name="connsiteY19" fmla="*/ 581735 h 2281567"/>
                  <a:gd name="connsiteX20" fmla="*/ 361918 w 1199867"/>
                  <a:gd name="connsiteY20" fmla="*/ 326763 h 2281567"/>
                  <a:gd name="connsiteX21" fmla="*/ 26955 w 1199867"/>
                  <a:gd name="connsiteY21" fmla="*/ 32250 h 2281567"/>
                  <a:gd name="connsiteX22" fmla="*/ 3775 w 1199867"/>
                  <a:gd name="connsiteY22" fmla="*/ 11343 h 2281567"/>
                  <a:gd name="connsiteX23" fmla="*/ 594 w 1199867"/>
                  <a:gd name="connsiteY23" fmla="*/ 2708 h 2281567"/>
                  <a:gd name="connsiteX24" fmla="*/ 10366 w 1199867"/>
                  <a:gd name="connsiteY24" fmla="*/ 890 h 2281567"/>
                  <a:gd name="connsiteX25" fmla="*/ 54679 w 1199867"/>
                  <a:gd name="connsiteY25" fmla="*/ 22933 h 2281567"/>
                  <a:gd name="connsiteX26" fmla="*/ 632797 w 1199867"/>
                  <a:gd name="connsiteY26" fmla="*/ 497653 h 2281567"/>
                  <a:gd name="connsiteX27" fmla="*/ 815731 w 1199867"/>
                  <a:gd name="connsiteY27" fmla="*/ 659454 h 2281567"/>
                  <a:gd name="connsiteX28" fmla="*/ 840274 w 1199867"/>
                  <a:gd name="connsiteY28" fmla="*/ 675361 h 2281567"/>
                  <a:gd name="connsiteX29" fmla="*/ 866635 w 1199867"/>
                  <a:gd name="connsiteY29" fmla="*/ 664681 h 2281567"/>
                  <a:gd name="connsiteX30" fmla="*/ 885496 w 1199867"/>
                  <a:gd name="connsiteY30" fmla="*/ 624458 h 2281567"/>
                  <a:gd name="connsiteX31" fmla="*/ 926628 w 1199867"/>
                  <a:gd name="connsiteY31" fmla="*/ 572645 h 2281567"/>
                  <a:gd name="connsiteX32" fmla="*/ 1151603 w 1199867"/>
                  <a:gd name="connsiteY32" fmla="*/ 389029 h 2281567"/>
                  <a:gd name="connsiteX33" fmla="*/ 1190236 w 1199867"/>
                  <a:gd name="connsiteY33" fmla="*/ 359032 h 2281567"/>
                  <a:gd name="connsiteX34" fmla="*/ 1201598 w 1199867"/>
                  <a:gd name="connsiteY34" fmla="*/ 364941 h 2281567"/>
                  <a:gd name="connsiteX35" fmla="*/ 1192281 w 1199867"/>
                  <a:gd name="connsiteY35" fmla="*/ 388575 h 2281567"/>
                  <a:gd name="connsiteX36" fmla="*/ 1132969 w 1199867"/>
                  <a:gd name="connsiteY36" fmla="*/ 459703 h 2281567"/>
                  <a:gd name="connsiteX37" fmla="*/ 912312 w 1199867"/>
                  <a:gd name="connsiteY37" fmla="*/ 703313 h 2281567"/>
                  <a:gd name="connsiteX38" fmla="*/ 905949 w 1199867"/>
                  <a:gd name="connsiteY38" fmla="*/ 723083 h 2281567"/>
                  <a:gd name="connsiteX39" fmla="*/ 896177 w 1199867"/>
                  <a:gd name="connsiteY39" fmla="*/ 747399 h 2281567"/>
                  <a:gd name="connsiteX40" fmla="*/ 892087 w 1199867"/>
                  <a:gd name="connsiteY40" fmla="*/ 770123 h 2281567"/>
                  <a:gd name="connsiteX41" fmla="*/ 927992 w 1199867"/>
                  <a:gd name="connsiteY41" fmla="*/ 911244 h 2281567"/>
                  <a:gd name="connsiteX42" fmla="*/ 1003892 w 1199867"/>
                  <a:gd name="connsiteY42" fmla="*/ 1145309 h 2281567"/>
                  <a:gd name="connsiteX43" fmla="*/ 1092746 w 1199867"/>
                  <a:gd name="connsiteY43" fmla="*/ 1447776 h 2281567"/>
                  <a:gd name="connsiteX44" fmla="*/ 1173646 w 1199867"/>
                  <a:gd name="connsiteY44" fmla="*/ 1775467 h 2281567"/>
                  <a:gd name="connsiteX45" fmla="*/ 1181146 w 1199867"/>
                  <a:gd name="connsiteY45" fmla="*/ 1822053 h 2281567"/>
                  <a:gd name="connsiteX46" fmla="*/ 1179555 w 1199867"/>
                  <a:gd name="connsiteY46" fmla="*/ 1828871 h 2281567"/>
                  <a:gd name="connsiteX47" fmla="*/ 1174555 w 1199867"/>
                  <a:gd name="connsiteY47" fmla="*/ 1823871 h 2281567"/>
                  <a:gd name="connsiteX48" fmla="*/ 1149785 w 1199867"/>
                  <a:gd name="connsiteY48" fmla="*/ 1751606 h 2281567"/>
                  <a:gd name="connsiteX49" fmla="*/ 996393 w 1199867"/>
                  <a:gd name="connsiteY49" fmla="*/ 1234618 h 2281567"/>
                  <a:gd name="connsiteX50" fmla="*/ 853909 w 1199867"/>
                  <a:gd name="connsiteY50" fmla="*/ 834662 h 2281567"/>
                  <a:gd name="connsiteX51" fmla="*/ 839365 w 1199867"/>
                  <a:gd name="connsiteY51" fmla="*/ 801256 h 2281567"/>
                  <a:gd name="connsiteX52" fmla="*/ 821867 w 1199867"/>
                  <a:gd name="connsiteY52" fmla="*/ 785576 h 2281567"/>
                  <a:gd name="connsiteX53" fmla="*/ 811641 w 1199867"/>
                  <a:gd name="connsiteY53" fmla="*/ 804665 h 2281567"/>
                  <a:gd name="connsiteX54" fmla="*/ 810277 w 1199867"/>
                  <a:gd name="connsiteY54" fmla="*/ 844661 h 2281567"/>
                  <a:gd name="connsiteX55" fmla="*/ 818458 w 1199867"/>
                  <a:gd name="connsiteY55" fmla="*/ 1002143 h 2281567"/>
                  <a:gd name="connsiteX56" fmla="*/ 830275 w 1199867"/>
                  <a:gd name="connsiteY56" fmla="*/ 1220983 h 2281567"/>
                  <a:gd name="connsiteX57" fmla="*/ 837774 w 1199867"/>
                  <a:gd name="connsiteY57" fmla="*/ 1373239 h 2281567"/>
                  <a:gd name="connsiteX58" fmla="*/ 848228 w 1199867"/>
                  <a:gd name="connsiteY58" fmla="*/ 1760696 h 2281567"/>
                  <a:gd name="connsiteX59" fmla="*/ 855954 w 1199867"/>
                  <a:gd name="connsiteY59" fmla="*/ 2082252 h 2281567"/>
                  <a:gd name="connsiteX60" fmla="*/ 859817 w 1199867"/>
                  <a:gd name="connsiteY60" fmla="*/ 2241780 h 2281567"/>
                  <a:gd name="connsiteX61" fmla="*/ 859590 w 1199867"/>
                  <a:gd name="connsiteY61" fmla="*/ 2250642 h 2281567"/>
                  <a:gd name="connsiteX62" fmla="*/ 860272 w 1199867"/>
                  <a:gd name="connsiteY62" fmla="*/ 2275412 h 2281567"/>
                  <a:gd name="connsiteX63" fmla="*/ 854591 w 1199867"/>
                  <a:gd name="connsiteY63" fmla="*/ 2280866 h 2281567"/>
                  <a:gd name="connsiteX64" fmla="*/ 843910 w 1199867"/>
                  <a:gd name="connsiteY64" fmla="*/ 2280866 h 2281567"/>
                  <a:gd name="connsiteX65" fmla="*/ 722787 w 1199867"/>
                  <a:gd name="connsiteY65" fmla="*/ 2280866 h 2281567"/>
                  <a:gd name="connsiteX66" fmla="*/ 713243 w 1199867"/>
                  <a:gd name="connsiteY66" fmla="*/ 2281775 h 2281567"/>
                  <a:gd name="connsiteX67" fmla="*/ 680973 w 1199867"/>
                  <a:gd name="connsiteY67" fmla="*/ 2282003 h 2281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199867" h="2281567">
                    <a:moveTo>
                      <a:pt x="680973" y="2282003"/>
                    </a:moveTo>
                    <a:cubicBezTo>
                      <a:pt x="683019" y="2220191"/>
                      <a:pt x="685291" y="2158607"/>
                      <a:pt x="687336" y="2096796"/>
                    </a:cubicBezTo>
                    <a:cubicBezTo>
                      <a:pt x="689382" y="2038620"/>
                      <a:pt x="691427" y="1980445"/>
                      <a:pt x="693472" y="1922269"/>
                    </a:cubicBezTo>
                    <a:cubicBezTo>
                      <a:pt x="696199" y="1846369"/>
                      <a:pt x="699153" y="1770241"/>
                      <a:pt x="701880" y="1694340"/>
                    </a:cubicBezTo>
                    <a:cubicBezTo>
                      <a:pt x="704607" y="1620484"/>
                      <a:pt x="706880" y="1546402"/>
                      <a:pt x="709607" y="1472546"/>
                    </a:cubicBezTo>
                    <a:cubicBezTo>
                      <a:pt x="712334" y="1394827"/>
                      <a:pt x="715515" y="1317109"/>
                      <a:pt x="719833" y="1239390"/>
                    </a:cubicBezTo>
                    <a:cubicBezTo>
                      <a:pt x="723242" y="1179169"/>
                      <a:pt x="726196" y="1118949"/>
                      <a:pt x="729377" y="1058728"/>
                    </a:cubicBezTo>
                    <a:cubicBezTo>
                      <a:pt x="733013" y="989645"/>
                      <a:pt x="736876" y="920561"/>
                      <a:pt x="740740" y="851478"/>
                    </a:cubicBezTo>
                    <a:cubicBezTo>
                      <a:pt x="741876" y="831253"/>
                      <a:pt x="740285" y="828753"/>
                      <a:pt x="721651" y="836480"/>
                    </a:cubicBezTo>
                    <a:cubicBezTo>
                      <a:pt x="691654" y="848978"/>
                      <a:pt x="670520" y="831935"/>
                      <a:pt x="648023" y="817846"/>
                    </a:cubicBezTo>
                    <a:cubicBezTo>
                      <a:pt x="644614" y="815573"/>
                      <a:pt x="643705" y="811028"/>
                      <a:pt x="643250" y="806710"/>
                    </a:cubicBezTo>
                    <a:cubicBezTo>
                      <a:pt x="642569" y="798529"/>
                      <a:pt x="644159" y="790576"/>
                      <a:pt x="647114" y="783304"/>
                    </a:cubicBezTo>
                    <a:cubicBezTo>
                      <a:pt x="655522" y="763306"/>
                      <a:pt x="661885" y="742626"/>
                      <a:pt x="668929" y="722174"/>
                    </a:cubicBezTo>
                    <a:cubicBezTo>
                      <a:pt x="673247" y="709676"/>
                      <a:pt x="682110" y="705585"/>
                      <a:pt x="694836" y="709676"/>
                    </a:cubicBezTo>
                    <a:cubicBezTo>
                      <a:pt x="705516" y="712857"/>
                      <a:pt x="714152" y="720129"/>
                      <a:pt x="722560" y="726946"/>
                    </a:cubicBezTo>
                    <a:cubicBezTo>
                      <a:pt x="726423" y="729901"/>
                      <a:pt x="729377" y="731037"/>
                      <a:pt x="734377" y="729219"/>
                    </a:cubicBezTo>
                    <a:cubicBezTo>
                      <a:pt x="747784" y="724219"/>
                      <a:pt x="761192" y="719902"/>
                      <a:pt x="774827" y="715811"/>
                    </a:cubicBezTo>
                    <a:cubicBezTo>
                      <a:pt x="781871" y="713766"/>
                      <a:pt x="780508" y="711039"/>
                      <a:pt x="776645" y="706949"/>
                    </a:cubicBezTo>
                    <a:cubicBezTo>
                      <a:pt x="768009" y="698086"/>
                      <a:pt x="757783" y="691496"/>
                      <a:pt x="747330" y="685360"/>
                    </a:cubicBezTo>
                    <a:cubicBezTo>
                      <a:pt x="699381" y="657181"/>
                      <a:pt x="657112" y="621731"/>
                      <a:pt x="618708" y="581735"/>
                    </a:cubicBezTo>
                    <a:cubicBezTo>
                      <a:pt x="535308" y="494699"/>
                      <a:pt x="449863" y="409481"/>
                      <a:pt x="361918" y="326763"/>
                    </a:cubicBezTo>
                    <a:cubicBezTo>
                      <a:pt x="253975" y="224729"/>
                      <a:pt x="139215" y="129739"/>
                      <a:pt x="26955" y="32250"/>
                    </a:cubicBezTo>
                    <a:cubicBezTo>
                      <a:pt x="19001" y="25433"/>
                      <a:pt x="11502" y="18388"/>
                      <a:pt x="3775" y="11343"/>
                    </a:cubicBezTo>
                    <a:cubicBezTo>
                      <a:pt x="1503" y="9071"/>
                      <a:pt x="-1224" y="6117"/>
                      <a:pt x="594" y="2708"/>
                    </a:cubicBezTo>
                    <a:cubicBezTo>
                      <a:pt x="2639" y="-1155"/>
                      <a:pt x="6957" y="-19"/>
                      <a:pt x="10366" y="890"/>
                    </a:cubicBezTo>
                    <a:cubicBezTo>
                      <a:pt x="26727" y="4980"/>
                      <a:pt x="41499" y="12934"/>
                      <a:pt x="54679" y="22933"/>
                    </a:cubicBezTo>
                    <a:cubicBezTo>
                      <a:pt x="252384" y="174734"/>
                      <a:pt x="447136" y="330854"/>
                      <a:pt x="632797" y="497653"/>
                    </a:cubicBezTo>
                    <a:cubicBezTo>
                      <a:pt x="693245" y="552193"/>
                      <a:pt x="754602" y="605596"/>
                      <a:pt x="815731" y="659454"/>
                    </a:cubicBezTo>
                    <a:cubicBezTo>
                      <a:pt x="823003" y="666044"/>
                      <a:pt x="831184" y="671498"/>
                      <a:pt x="840274" y="675361"/>
                    </a:cubicBezTo>
                    <a:cubicBezTo>
                      <a:pt x="853454" y="680815"/>
                      <a:pt x="861181" y="678088"/>
                      <a:pt x="866635" y="664681"/>
                    </a:cubicBezTo>
                    <a:cubicBezTo>
                      <a:pt x="872316" y="651046"/>
                      <a:pt x="879361" y="637865"/>
                      <a:pt x="885496" y="624458"/>
                    </a:cubicBezTo>
                    <a:cubicBezTo>
                      <a:pt x="895041" y="603778"/>
                      <a:pt x="909812" y="587644"/>
                      <a:pt x="926628" y="572645"/>
                    </a:cubicBezTo>
                    <a:cubicBezTo>
                      <a:pt x="998666" y="507880"/>
                      <a:pt x="1075703" y="449250"/>
                      <a:pt x="1151603" y="389029"/>
                    </a:cubicBezTo>
                    <a:cubicBezTo>
                      <a:pt x="1164329" y="378803"/>
                      <a:pt x="1177055" y="368577"/>
                      <a:pt x="1190236" y="359032"/>
                    </a:cubicBezTo>
                    <a:cubicBezTo>
                      <a:pt x="1197962" y="353351"/>
                      <a:pt x="1201143" y="355396"/>
                      <a:pt x="1201598" y="364941"/>
                    </a:cubicBezTo>
                    <a:cubicBezTo>
                      <a:pt x="1202052" y="374258"/>
                      <a:pt x="1197280" y="381530"/>
                      <a:pt x="1192281" y="388575"/>
                    </a:cubicBezTo>
                    <a:cubicBezTo>
                      <a:pt x="1174328" y="413799"/>
                      <a:pt x="1152967" y="436297"/>
                      <a:pt x="1132969" y="459703"/>
                    </a:cubicBezTo>
                    <a:cubicBezTo>
                      <a:pt x="1061841" y="543103"/>
                      <a:pt x="989803" y="625594"/>
                      <a:pt x="912312" y="703313"/>
                    </a:cubicBezTo>
                    <a:cubicBezTo>
                      <a:pt x="906403" y="709221"/>
                      <a:pt x="907539" y="716493"/>
                      <a:pt x="905949" y="723083"/>
                    </a:cubicBezTo>
                    <a:cubicBezTo>
                      <a:pt x="904131" y="731946"/>
                      <a:pt x="902086" y="740354"/>
                      <a:pt x="896177" y="747399"/>
                    </a:cubicBezTo>
                    <a:cubicBezTo>
                      <a:pt x="890496" y="753989"/>
                      <a:pt x="890496" y="762170"/>
                      <a:pt x="892087" y="770123"/>
                    </a:cubicBezTo>
                    <a:cubicBezTo>
                      <a:pt x="901631" y="817846"/>
                      <a:pt x="915720" y="864204"/>
                      <a:pt x="927992" y="911244"/>
                    </a:cubicBezTo>
                    <a:cubicBezTo>
                      <a:pt x="948444" y="990781"/>
                      <a:pt x="977077" y="1067818"/>
                      <a:pt x="1003892" y="1145309"/>
                    </a:cubicBezTo>
                    <a:cubicBezTo>
                      <a:pt x="1038434" y="1244617"/>
                      <a:pt x="1063659" y="1346878"/>
                      <a:pt x="1092746" y="1447776"/>
                    </a:cubicBezTo>
                    <a:cubicBezTo>
                      <a:pt x="1123879" y="1555946"/>
                      <a:pt x="1149558" y="1665480"/>
                      <a:pt x="1173646" y="1775467"/>
                    </a:cubicBezTo>
                    <a:cubicBezTo>
                      <a:pt x="1177055" y="1790693"/>
                      <a:pt x="1178646" y="1806373"/>
                      <a:pt x="1181146" y="1822053"/>
                    </a:cubicBezTo>
                    <a:cubicBezTo>
                      <a:pt x="1181600" y="1824553"/>
                      <a:pt x="1183191" y="1827962"/>
                      <a:pt x="1179555" y="1828871"/>
                    </a:cubicBezTo>
                    <a:cubicBezTo>
                      <a:pt x="1176146" y="1829780"/>
                      <a:pt x="1175464" y="1826371"/>
                      <a:pt x="1174555" y="1823871"/>
                    </a:cubicBezTo>
                    <a:cubicBezTo>
                      <a:pt x="1165465" y="1800010"/>
                      <a:pt x="1156603" y="1776149"/>
                      <a:pt x="1149785" y="1751606"/>
                    </a:cubicBezTo>
                    <a:cubicBezTo>
                      <a:pt x="1101836" y="1578444"/>
                      <a:pt x="1050478" y="1406190"/>
                      <a:pt x="996393" y="1234618"/>
                    </a:cubicBezTo>
                    <a:cubicBezTo>
                      <a:pt x="953671" y="1099633"/>
                      <a:pt x="908448" y="965557"/>
                      <a:pt x="853909" y="834662"/>
                    </a:cubicBezTo>
                    <a:cubicBezTo>
                      <a:pt x="849137" y="823527"/>
                      <a:pt x="844365" y="812392"/>
                      <a:pt x="839365" y="801256"/>
                    </a:cubicBezTo>
                    <a:cubicBezTo>
                      <a:pt x="835729" y="793530"/>
                      <a:pt x="830048" y="784440"/>
                      <a:pt x="821867" y="785576"/>
                    </a:cubicBezTo>
                    <a:cubicBezTo>
                      <a:pt x="815050" y="786485"/>
                      <a:pt x="813459" y="797620"/>
                      <a:pt x="811641" y="804665"/>
                    </a:cubicBezTo>
                    <a:cubicBezTo>
                      <a:pt x="808459" y="817846"/>
                      <a:pt x="809596" y="831253"/>
                      <a:pt x="810277" y="844661"/>
                    </a:cubicBezTo>
                    <a:cubicBezTo>
                      <a:pt x="813004" y="897155"/>
                      <a:pt x="815731" y="949649"/>
                      <a:pt x="818458" y="1002143"/>
                    </a:cubicBezTo>
                    <a:cubicBezTo>
                      <a:pt x="822322" y="1075090"/>
                      <a:pt x="826412" y="1148036"/>
                      <a:pt x="830275" y="1220983"/>
                    </a:cubicBezTo>
                    <a:cubicBezTo>
                      <a:pt x="833002" y="1271659"/>
                      <a:pt x="836184" y="1322336"/>
                      <a:pt x="837774" y="1373239"/>
                    </a:cubicBezTo>
                    <a:cubicBezTo>
                      <a:pt x="841638" y="1502316"/>
                      <a:pt x="844819" y="1631620"/>
                      <a:pt x="848228" y="1760696"/>
                    </a:cubicBezTo>
                    <a:cubicBezTo>
                      <a:pt x="850955" y="1867957"/>
                      <a:pt x="853227" y="1974991"/>
                      <a:pt x="855954" y="2082252"/>
                    </a:cubicBezTo>
                    <a:cubicBezTo>
                      <a:pt x="857318" y="2135428"/>
                      <a:pt x="858454" y="2188604"/>
                      <a:pt x="859817" y="2241780"/>
                    </a:cubicBezTo>
                    <a:cubicBezTo>
                      <a:pt x="859817" y="2244734"/>
                      <a:pt x="859590" y="2247688"/>
                      <a:pt x="859590" y="2250642"/>
                    </a:cubicBezTo>
                    <a:cubicBezTo>
                      <a:pt x="861181" y="2258823"/>
                      <a:pt x="859817" y="2267232"/>
                      <a:pt x="860272" y="2275412"/>
                    </a:cubicBezTo>
                    <a:cubicBezTo>
                      <a:pt x="860499" y="2279730"/>
                      <a:pt x="858681" y="2281094"/>
                      <a:pt x="854591" y="2280866"/>
                    </a:cubicBezTo>
                    <a:cubicBezTo>
                      <a:pt x="850955" y="2280639"/>
                      <a:pt x="847546" y="2280866"/>
                      <a:pt x="843910" y="2280866"/>
                    </a:cubicBezTo>
                    <a:cubicBezTo>
                      <a:pt x="803460" y="2280866"/>
                      <a:pt x="763237" y="2280866"/>
                      <a:pt x="722787" y="2280866"/>
                    </a:cubicBezTo>
                    <a:cubicBezTo>
                      <a:pt x="719606" y="2280866"/>
                      <a:pt x="716197" y="2279957"/>
                      <a:pt x="713243" y="2281775"/>
                    </a:cubicBezTo>
                    <a:cubicBezTo>
                      <a:pt x="702562" y="2282003"/>
                      <a:pt x="691654" y="2282003"/>
                      <a:pt x="680973" y="228200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2570741" y="1923157"/>
                <a:ext cx="659018" cy="1245317"/>
              </a:xfrm>
              <a:custGeom>
                <a:avLst/>
                <a:gdLst>
                  <a:gd name="connsiteX0" fmla="*/ 0 w 659018"/>
                  <a:gd name="connsiteY0" fmla="*/ 221 h 1245317"/>
                  <a:gd name="connsiteX1" fmla="*/ 31360 w 659018"/>
                  <a:gd name="connsiteY1" fmla="*/ 12720 h 1245317"/>
                  <a:gd name="connsiteX2" fmla="*/ 323373 w 659018"/>
                  <a:gd name="connsiteY2" fmla="*/ 249285 h 1245317"/>
                  <a:gd name="connsiteX3" fmla="*/ 440406 w 659018"/>
                  <a:gd name="connsiteY3" fmla="*/ 352228 h 1245317"/>
                  <a:gd name="connsiteX4" fmla="*/ 461995 w 659018"/>
                  <a:gd name="connsiteY4" fmla="*/ 367908 h 1245317"/>
                  <a:gd name="connsiteX5" fmla="*/ 475857 w 659018"/>
                  <a:gd name="connsiteY5" fmla="*/ 363136 h 1245317"/>
                  <a:gd name="connsiteX6" fmla="*/ 547667 w 659018"/>
                  <a:gd name="connsiteY6" fmla="*/ 279509 h 1245317"/>
                  <a:gd name="connsiteX7" fmla="*/ 648792 w 659018"/>
                  <a:gd name="connsiteY7" fmla="*/ 199290 h 1245317"/>
                  <a:gd name="connsiteX8" fmla="*/ 659018 w 659018"/>
                  <a:gd name="connsiteY8" fmla="*/ 194973 h 1245317"/>
                  <a:gd name="connsiteX9" fmla="*/ 657655 w 659018"/>
                  <a:gd name="connsiteY9" fmla="*/ 208153 h 1245317"/>
                  <a:gd name="connsiteX10" fmla="*/ 641747 w 659018"/>
                  <a:gd name="connsiteY10" fmla="*/ 228605 h 1245317"/>
                  <a:gd name="connsiteX11" fmla="*/ 503126 w 659018"/>
                  <a:gd name="connsiteY11" fmla="*/ 381998 h 1245317"/>
                  <a:gd name="connsiteX12" fmla="*/ 498809 w 659018"/>
                  <a:gd name="connsiteY12" fmla="*/ 390406 h 1245317"/>
                  <a:gd name="connsiteX13" fmla="*/ 491991 w 659018"/>
                  <a:gd name="connsiteY13" fmla="*/ 409495 h 1245317"/>
                  <a:gd name="connsiteX14" fmla="*/ 491309 w 659018"/>
                  <a:gd name="connsiteY14" fmla="*/ 424038 h 1245317"/>
                  <a:gd name="connsiteX15" fmla="*/ 539031 w 659018"/>
                  <a:gd name="connsiteY15" fmla="*/ 587657 h 1245317"/>
                  <a:gd name="connsiteX16" fmla="*/ 646065 w 659018"/>
                  <a:gd name="connsiteY16" fmla="*/ 972614 h 1245317"/>
                  <a:gd name="connsiteX17" fmla="*/ 649019 w 659018"/>
                  <a:gd name="connsiteY17" fmla="*/ 991930 h 1245317"/>
                  <a:gd name="connsiteX18" fmla="*/ 648565 w 659018"/>
                  <a:gd name="connsiteY18" fmla="*/ 998293 h 1245317"/>
                  <a:gd name="connsiteX19" fmla="*/ 643565 w 659018"/>
                  <a:gd name="connsiteY19" fmla="*/ 989431 h 1245317"/>
                  <a:gd name="connsiteX20" fmla="*/ 600843 w 659018"/>
                  <a:gd name="connsiteY20" fmla="*/ 846492 h 1245317"/>
                  <a:gd name="connsiteX21" fmla="*/ 465403 w 659018"/>
                  <a:gd name="connsiteY21" fmla="*/ 446081 h 1245317"/>
                  <a:gd name="connsiteX22" fmla="*/ 462676 w 659018"/>
                  <a:gd name="connsiteY22" fmla="*/ 439491 h 1245317"/>
                  <a:gd name="connsiteX23" fmla="*/ 451996 w 659018"/>
                  <a:gd name="connsiteY23" fmla="*/ 429038 h 1245317"/>
                  <a:gd name="connsiteX24" fmla="*/ 445633 w 659018"/>
                  <a:gd name="connsiteY24" fmla="*/ 443582 h 1245317"/>
                  <a:gd name="connsiteX25" fmla="*/ 448132 w 659018"/>
                  <a:gd name="connsiteY25" fmla="*/ 511301 h 1245317"/>
                  <a:gd name="connsiteX26" fmla="*/ 454268 w 659018"/>
                  <a:gd name="connsiteY26" fmla="*/ 623335 h 1245317"/>
                  <a:gd name="connsiteX27" fmla="*/ 462449 w 659018"/>
                  <a:gd name="connsiteY27" fmla="*/ 808541 h 1245317"/>
                  <a:gd name="connsiteX28" fmla="*/ 466994 w 659018"/>
                  <a:gd name="connsiteY28" fmla="*/ 985795 h 1245317"/>
                  <a:gd name="connsiteX29" fmla="*/ 473130 w 659018"/>
                  <a:gd name="connsiteY29" fmla="*/ 1237131 h 1245317"/>
                  <a:gd name="connsiteX30" fmla="*/ 464040 w 659018"/>
                  <a:gd name="connsiteY30" fmla="*/ 1246448 h 1245317"/>
                  <a:gd name="connsiteX31" fmla="*/ 382003 w 659018"/>
                  <a:gd name="connsiteY31" fmla="*/ 1246448 h 1245317"/>
                  <a:gd name="connsiteX32" fmla="*/ 374277 w 659018"/>
                  <a:gd name="connsiteY32" fmla="*/ 1238494 h 1245317"/>
                  <a:gd name="connsiteX33" fmla="*/ 380867 w 659018"/>
                  <a:gd name="connsiteY33" fmla="*/ 1067604 h 1245317"/>
                  <a:gd name="connsiteX34" fmla="*/ 387003 w 659018"/>
                  <a:gd name="connsiteY34" fmla="*/ 894896 h 1245317"/>
                  <a:gd name="connsiteX35" fmla="*/ 398820 w 659018"/>
                  <a:gd name="connsiteY35" fmla="*/ 623335 h 1245317"/>
                  <a:gd name="connsiteX36" fmla="*/ 407455 w 659018"/>
                  <a:gd name="connsiteY36" fmla="*/ 464034 h 1245317"/>
                  <a:gd name="connsiteX37" fmla="*/ 397456 w 659018"/>
                  <a:gd name="connsiteY37" fmla="*/ 456308 h 1245317"/>
                  <a:gd name="connsiteX38" fmla="*/ 357233 w 659018"/>
                  <a:gd name="connsiteY38" fmla="*/ 446763 h 1245317"/>
                  <a:gd name="connsiteX39" fmla="*/ 354506 w 659018"/>
                  <a:gd name="connsiteY39" fmla="*/ 433810 h 1245317"/>
                  <a:gd name="connsiteX40" fmla="*/ 369277 w 659018"/>
                  <a:gd name="connsiteY40" fmla="*/ 391996 h 1245317"/>
                  <a:gd name="connsiteX41" fmla="*/ 382231 w 659018"/>
                  <a:gd name="connsiteY41" fmla="*/ 387451 h 1245317"/>
                  <a:gd name="connsiteX42" fmla="*/ 387912 w 659018"/>
                  <a:gd name="connsiteY42" fmla="*/ 389724 h 1245317"/>
                  <a:gd name="connsiteX43" fmla="*/ 429725 w 659018"/>
                  <a:gd name="connsiteY43" fmla="*/ 389497 h 1245317"/>
                  <a:gd name="connsiteX44" fmla="*/ 414954 w 659018"/>
                  <a:gd name="connsiteY44" fmla="*/ 376089 h 1245317"/>
                  <a:gd name="connsiteX45" fmla="*/ 341326 w 659018"/>
                  <a:gd name="connsiteY45" fmla="*/ 317686 h 1245317"/>
                  <a:gd name="connsiteX46" fmla="*/ 149529 w 659018"/>
                  <a:gd name="connsiteY46" fmla="*/ 132707 h 1245317"/>
                  <a:gd name="connsiteX47" fmla="*/ 15453 w 659018"/>
                  <a:gd name="connsiteY47" fmla="*/ 17265 h 1245317"/>
                  <a:gd name="connsiteX48" fmla="*/ 0 w 659018"/>
                  <a:gd name="connsiteY48" fmla="*/ 3857 h 1245317"/>
                  <a:gd name="connsiteX49" fmla="*/ 0 w 659018"/>
                  <a:gd name="connsiteY49" fmla="*/ 221 h 124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59018" h="1245317">
                    <a:moveTo>
                      <a:pt x="0" y="221"/>
                    </a:moveTo>
                    <a:cubicBezTo>
                      <a:pt x="12726" y="-1369"/>
                      <a:pt x="22270" y="5903"/>
                      <a:pt x="31360" y="12720"/>
                    </a:cubicBezTo>
                    <a:cubicBezTo>
                      <a:pt x="130895" y="88848"/>
                      <a:pt x="229520" y="166339"/>
                      <a:pt x="323373" y="249285"/>
                    </a:cubicBezTo>
                    <a:cubicBezTo>
                      <a:pt x="362233" y="283827"/>
                      <a:pt x="401319" y="318141"/>
                      <a:pt x="440406" y="352228"/>
                    </a:cubicBezTo>
                    <a:cubicBezTo>
                      <a:pt x="446996" y="358137"/>
                      <a:pt x="453586" y="364045"/>
                      <a:pt x="461995" y="367908"/>
                    </a:cubicBezTo>
                    <a:cubicBezTo>
                      <a:pt x="468585" y="370862"/>
                      <a:pt x="473811" y="369499"/>
                      <a:pt x="475857" y="363136"/>
                    </a:cubicBezTo>
                    <a:cubicBezTo>
                      <a:pt x="487901" y="324958"/>
                      <a:pt x="519034" y="302915"/>
                      <a:pt x="547667" y="279509"/>
                    </a:cubicBezTo>
                    <a:cubicBezTo>
                      <a:pt x="581072" y="252239"/>
                      <a:pt x="614932" y="225878"/>
                      <a:pt x="648792" y="199290"/>
                    </a:cubicBezTo>
                    <a:cubicBezTo>
                      <a:pt x="651746" y="197018"/>
                      <a:pt x="655155" y="191564"/>
                      <a:pt x="659018" y="194973"/>
                    </a:cubicBezTo>
                    <a:cubicBezTo>
                      <a:pt x="662881" y="198381"/>
                      <a:pt x="659927" y="203835"/>
                      <a:pt x="657655" y="208153"/>
                    </a:cubicBezTo>
                    <a:cubicBezTo>
                      <a:pt x="653564" y="215879"/>
                      <a:pt x="647429" y="222015"/>
                      <a:pt x="641747" y="228605"/>
                    </a:cubicBezTo>
                    <a:cubicBezTo>
                      <a:pt x="596752" y="280872"/>
                      <a:pt x="551757" y="332912"/>
                      <a:pt x="503126" y="381998"/>
                    </a:cubicBezTo>
                    <a:cubicBezTo>
                      <a:pt x="500854" y="384270"/>
                      <a:pt x="499263" y="386770"/>
                      <a:pt x="498809" y="390406"/>
                    </a:cubicBezTo>
                    <a:cubicBezTo>
                      <a:pt x="497672" y="396996"/>
                      <a:pt x="496309" y="403586"/>
                      <a:pt x="491991" y="409495"/>
                    </a:cubicBezTo>
                    <a:cubicBezTo>
                      <a:pt x="488582" y="413812"/>
                      <a:pt x="490173" y="419266"/>
                      <a:pt x="491309" y="424038"/>
                    </a:cubicBezTo>
                    <a:cubicBezTo>
                      <a:pt x="504263" y="479487"/>
                      <a:pt x="520170" y="534026"/>
                      <a:pt x="539031" y="587657"/>
                    </a:cubicBezTo>
                    <a:cubicBezTo>
                      <a:pt x="583118" y="713552"/>
                      <a:pt x="617205" y="842401"/>
                      <a:pt x="646065" y="972614"/>
                    </a:cubicBezTo>
                    <a:cubicBezTo>
                      <a:pt x="647429" y="978977"/>
                      <a:pt x="648110" y="985568"/>
                      <a:pt x="649019" y="991930"/>
                    </a:cubicBezTo>
                    <a:cubicBezTo>
                      <a:pt x="649247" y="993976"/>
                      <a:pt x="650156" y="996021"/>
                      <a:pt x="648565" y="998293"/>
                    </a:cubicBezTo>
                    <a:cubicBezTo>
                      <a:pt x="644929" y="996475"/>
                      <a:pt x="644702" y="992612"/>
                      <a:pt x="643565" y="989431"/>
                    </a:cubicBezTo>
                    <a:cubicBezTo>
                      <a:pt x="626522" y="942618"/>
                      <a:pt x="615387" y="893987"/>
                      <a:pt x="600843" y="846492"/>
                    </a:cubicBezTo>
                    <a:cubicBezTo>
                      <a:pt x="559711" y="711734"/>
                      <a:pt x="520397" y="576294"/>
                      <a:pt x="465403" y="446081"/>
                    </a:cubicBezTo>
                    <a:cubicBezTo>
                      <a:pt x="464494" y="443809"/>
                      <a:pt x="463585" y="441764"/>
                      <a:pt x="462676" y="439491"/>
                    </a:cubicBezTo>
                    <a:cubicBezTo>
                      <a:pt x="460177" y="434719"/>
                      <a:pt x="457222" y="427674"/>
                      <a:pt x="451996" y="429038"/>
                    </a:cubicBezTo>
                    <a:cubicBezTo>
                      <a:pt x="447223" y="430401"/>
                      <a:pt x="445860" y="437673"/>
                      <a:pt x="445633" y="443582"/>
                    </a:cubicBezTo>
                    <a:cubicBezTo>
                      <a:pt x="444724" y="466079"/>
                      <a:pt x="446996" y="488804"/>
                      <a:pt x="448132" y="511301"/>
                    </a:cubicBezTo>
                    <a:cubicBezTo>
                      <a:pt x="449950" y="548570"/>
                      <a:pt x="452677" y="586066"/>
                      <a:pt x="454268" y="623335"/>
                    </a:cubicBezTo>
                    <a:cubicBezTo>
                      <a:pt x="456995" y="685146"/>
                      <a:pt x="461540" y="746730"/>
                      <a:pt x="462449" y="808541"/>
                    </a:cubicBezTo>
                    <a:cubicBezTo>
                      <a:pt x="463358" y="867626"/>
                      <a:pt x="465403" y="926710"/>
                      <a:pt x="466994" y="985795"/>
                    </a:cubicBezTo>
                    <a:cubicBezTo>
                      <a:pt x="469039" y="1069649"/>
                      <a:pt x="470857" y="1153276"/>
                      <a:pt x="473130" y="1237131"/>
                    </a:cubicBezTo>
                    <a:cubicBezTo>
                      <a:pt x="473357" y="1244857"/>
                      <a:pt x="471312" y="1246448"/>
                      <a:pt x="464040" y="1246448"/>
                    </a:cubicBezTo>
                    <a:cubicBezTo>
                      <a:pt x="436770" y="1245993"/>
                      <a:pt x="409273" y="1246221"/>
                      <a:pt x="382003" y="1246448"/>
                    </a:cubicBezTo>
                    <a:cubicBezTo>
                      <a:pt x="375640" y="1246448"/>
                      <a:pt x="374050" y="1244630"/>
                      <a:pt x="374277" y="1238494"/>
                    </a:cubicBezTo>
                    <a:cubicBezTo>
                      <a:pt x="376549" y="1181455"/>
                      <a:pt x="378822" y="1124416"/>
                      <a:pt x="380867" y="1067604"/>
                    </a:cubicBezTo>
                    <a:cubicBezTo>
                      <a:pt x="382912" y="1010110"/>
                      <a:pt x="384730" y="952389"/>
                      <a:pt x="387003" y="894896"/>
                    </a:cubicBezTo>
                    <a:cubicBezTo>
                      <a:pt x="390184" y="804451"/>
                      <a:pt x="393366" y="713779"/>
                      <a:pt x="398820" y="623335"/>
                    </a:cubicBezTo>
                    <a:cubicBezTo>
                      <a:pt x="402001" y="570386"/>
                      <a:pt x="404728" y="517210"/>
                      <a:pt x="407455" y="464034"/>
                    </a:cubicBezTo>
                    <a:cubicBezTo>
                      <a:pt x="407910" y="454490"/>
                      <a:pt x="406092" y="452672"/>
                      <a:pt x="397456" y="456308"/>
                    </a:cubicBezTo>
                    <a:cubicBezTo>
                      <a:pt x="381322" y="463125"/>
                      <a:pt x="369277" y="454717"/>
                      <a:pt x="357233" y="446763"/>
                    </a:cubicBezTo>
                    <a:cubicBezTo>
                      <a:pt x="352688" y="443809"/>
                      <a:pt x="352916" y="438355"/>
                      <a:pt x="354506" y="433810"/>
                    </a:cubicBezTo>
                    <a:cubicBezTo>
                      <a:pt x="359051" y="419721"/>
                      <a:pt x="364051" y="405859"/>
                      <a:pt x="369277" y="391996"/>
                    </a:cubicBezTo>
                    <a:cubicBezTo>
                      <a:pt x="371550" y="386088"/>
                      <a:pt x="377004" y="386088"/>
                      <a:pt x="382231" y="387451"/>
                    </a:cubicBezTo>
                    <a:cubicBezTo>
                      <a:pt x="384276" y="387906"/>
                      <a:pt x="386548" y="388361"/>
                      <a:pt x="387912" y="389724"/>
                    </a:cubicBezTo>
                    <a:cubicBezTo>
                      <a:pt x="402001" y="404722"/>
                      <a:pt x="415409" y="393360"/>
                      <a:pt x="429725" y="389497"/>
                    </a:cubicBezTo>
                    <a:cubicBezTo>
                      <a:pt x="425862" y="382679"/>
                      <a:pt x="420408" y="379271"/>
                      <a:pt x="414954" y="376089"/>
                    </a:cubicBezTo>
                    <a:cubicBezTo>
                      <a:pt x="387457" y="360182"/>
                      <a:pt x="363369" y="340184"/>
                      <a:pt x="341326" y="317686"/>
                    </a:cubicBezTo>
                    <a:cubicBezTo>
                      <a:pt x="279287" y="254057"/>
                      <a:pt x="216340" y="191337"/>
                      <a:pt x="149529" y="132707"/>
                    </a:cubicBezTo>
                    <a:cubicBezTo>
                      <a:pt x="104988" y="93620"/>
                      <a:pt x="59993" y="55670"/>
                      <a:pt x="15453" y="17265"/>
                    </a:cubicBezTo>
                    <a:cubicBezTo>
                      <a:pt x="10226" y="12720"/>
                      <a:pt x="5227" y="8402"/>
                      <a:pt x="0" y="3857"/>
                    </a:cubicBezTo>
                    <a:cubicBezTo>
                      <a:pt x="0" y="2721"/>
                      <a:pt x="0" y="1358"/>
                      <a:pt x="0" y="221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3298161" y="3147335"/>
                <a:ext cx="147711" cy="29542"/>
              </a:xfrm>
              <a:custGeom>
                <a:avLst/>
                <a:gdLst>
                  <a:gd name="connsiteX0" fmla="*/ 0 w 147710"/>
                  <a:gd name="connsiteY0" fmla="*/ 31133 h 29542"/>
                  <a:gd name="connsiteX1" fmla="*/ 12044 w 147710"/>
                  <a:gd name="connsiteY1" fmla="*/ 29315 h 29542"/>
                  <a:gd name="connsiteX2" fmla="*/ 134531 w 147710"/>
                  <a:gd name="connsiteY2" fmla="*/ 29315 h 29542"/>
                  <a:gd name="connsiteX3" fmla="*/ 146120 w 147710"/>
                  <a:gd name="connsiteY3" fmla="*/ 17725 h 29542"/>
                  <a:gd name="connsiteX4" fmla="*/ 146347 w 147710"/>
                  <a:gd name="connsiteY4" fmla="*/ 0 h 29542"/>
                  <a:gd name="connsiteX5" fmla="*/ 147938 w 147710"/>
                  <a:gd name="connsiteY5" fmla="*/ 31133 h 29542"/>
                  <a:gd name="connsiteX6" fmla="*/ 0 w 147710"/>
                  <a:gd name="connsiteY6" fmla="*/ 31133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710" h="29542">
                    <a:moveTo>
                      <a:pt x="0" y="31133"/>
                    </a:moveTo>
                    <a:cubicBezTo>
                      <a:pt x="3863" y="28860"/>
                      <a:pt x="7954" y="29315"/>
                      <a:pt x="12044" y="29315"/>
                    </a:cubicBezTo>
                    <a:cubicBezTo>
                      <a:pt x="52949" y="29315"/>
                      <a:pt x="93626" y="29315"/>
                      <a:pt x="134531" y="29315"/>
                    </a:cubicBezTo>
                    <a:cubicBezTo>
                      <a:pt x="145439" y="29315"/>
                      <a:pt x="145893" y="28633"/>
                      <a:pt x="146120" y="17725"/>
                    </a:cubicBezTo>
                    <a:cubicBezTo>
                      <a:pt x="146120" y="11817"/>
                      <a:pt x="146347" y="5908"/>
                      <a:pt x="146347" y="0"/>
                    </a:cubicBezTo>
                    <a:cubicBezTo>
                      <a:pt x="148620" y="10226"/>
                      <a:pt x="147256" y="20907"/>
                      <a:pt x="147938" y="31133"/>
                    </a:cubicBezTo>
                    <a:cubicBezTo>
                      <a:pt x="98625" y="31133"/>
                      <a:pt x="49313" y="31133"/>
                      <a:pt x="0" y="3113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44"/>
            <p:cNvGrpSpPr/>
            <p:nvPr/>
          </p:nvGrpSpPr>
          <p:grpSpPr>
            <a:xfrm>
              <a:off x="3897923" y="1157375"/>
              <a:ext cx="1006670" cy="1889153"/>
              <a:chOff x="2570741" y="896446"/>
              <a:chExt cx="1215775" cy="2281567"/>
            </a:xfrm>
            <a:solidFill>
              <a:schemeClr val="accent1"/>
            </a:solidFill>
          </p:grpSpPr>
          <p:sp>
            <p:nvSpPr>
              <p:cNvPr id="25" name="Freeform: Shape 24"/>
              <p:cNvSpPr/>
              <p:nvPr/>
            </p:nvSpPr>
            <p:spPr>
              <a:xfrm>
                <a:off x="2584918" y="896465"/>
                <a:ext cx="1199868" cy="2281567"/>
              </a:xfrm>
              <a:custGeom>
                <a:avLst/>
                <a:gdLst>
                  <a:gd name="connsiteX0" fmla="*/ 680973 w 1199867"/>
                  <a:gd name="connsiteY0" fmla="*/ 2282003 h 2281567"/>
                  <a:gd name="connsiteX1" fmla="*/ 687336 w 1199867"/>
                  <a:gd name="connsiteY1" fmla="*/ 2096796 h 2281567"/>
                  <a:gd name="connsiteX2" fmla="*/ 693472 w 1199867"/>
                  <a:gd name="connsiteY2" fmla="*/ 1922269 h 2281567"/>
                  <a:gd name="connsiteX3" fmla="*/ 701880 w 1199867"/>
                  <a:gd name="connsiteY3" fmla="*/ 1694340 h 2281567"/>
                  <a:gd name="connsiteX4" fmla="*/ 709607 w 1199867"/>
                  <a:gd name="connsiteY4" fmla="*/ 1472546 h 2281567"/>
                  <a:gd name="connsiteX5" fmla="*/ 719833 w 1199867"/>
                  <a:gd name="connsiteY5" fmla="*/ 1239390 h 2281567"/>
                  <a:gd name="connsiteX6" fmla="*/ 729377 w 1199867"/>
                  <a:gd name="connsiteY6" fmla="*/ 1058728 h 2281567"/>
                  <a:gd name="connsiteX7" fmla="*/ 740740 w 1199867"/>
                  <a:gd name="connsiteY7" fmla="*/ 851478 h 2281567"/>
                  <a:gd name="connsiteX8" fmla="*/ 721651 w 1199867"/>
                  <a:gd name="connsiteY8" fmla="*/ 836480 h 2281567"/>
                  <a:gd name="connsiteX9" fmla="*/ 648023 w 1199867"/>
                  <a:gd name="connsiteY9" fmla="*/ 817846 h 2281567"/>
                  <a:gd name="connsiteX10" fmla="*/ 643250 w 1199867"/>
                  <a:gd name="connsiteY10" fmla="*/ 806710 h 2281567"/>
                  <a:gd name="connsiteX11" fmla="*/ 647114 w 1199867"/>
                  <a:gd name="connsiteY11" fmla="*/ 783304 h 2281567"/>
                  <a:gd name="connsiteX12" fmla="*/ 668929 w 1199867"/>
                  <a:gd name="connsiteY12" fmla="*/ 722174 h 2281567"/>
                  <a:gd name="connsiteX13" fmla="*/ 694836 w 1199867"/>
                  <a:gd name="connsiteY13" fmla="*/ 709676 h 2281567"/>
                  <a:gd name="connsiteX14" fmla="*/ 722560 w 1199867"/>
                  <a:gd name="connsiteY14" fmla="*/ 726946 h 2281567"/>
                  <a:gd name="connsiteX15" fmla="*/ 734377 w 1199867"/>
                  <a:gd name="connsiteY15" fmla="*/ 729219 h 2281567"/>
                  <a:gd name="connsiteX16" fmla="*/ 774827 w 1199867"/>
                  <a:gd name="connsiteY16" fmla="*/ 715811 h 2281567"/>
                  <a:gd name="connsiteX17" fmla="*/ 776645 w 1199867"/>
                  <a:gd name="connsiteY17" fmla="*/ 706949 h 2281567"/>
                  <a:gd name="connsiteX18" fmla="*/ 747330 w 1199867"/>
                  <a:gd name="connsiteY18" fmla="*/ 685360 h 2281567"/>
                  <a:gd name="connsiteX19" fmla="*/ 618708 w 1199867"/>
                  <a:gd name="connsiteY19" fmla="*/ 581735 h 2281567"/>
                  <a:gd name="connsiteX20" fmla="*/ 361918 w 1199867"/>
                  <a:gd name="connsiteY20" fmla="*/ 326763 h 2281567"/>
                  <a:gd name="connsiteX21" fmla="*/ 26955 w 1199867"/>
                  <a:gd name="connsiteY21" fmla="*/ 32250 h 2281567"/>
                  <a:gd name="connsiteX22" fmla="*/ 3775 w 1199867"/>
                  <a:gd name="connsiteY22" fmla="*/ 11343 h 2281567"/>
                  <a:gd name="connsiteX23" fmla="*/ 594 w 1199867"/>
                  <a:gd name="connsiteY23" fmla="*/ 2708 h 2281567"/>
                  <a:gd name="connsiteX24" fmla="*/ 10366 w 1199867"/>
                  <a:gd name="connsiteY24" fmla="*/ 890 h 2281567"/>
                  <a:gd name="connsiteX25" fmla="*/ 54679 w 1199867"/>
                  <a:gd name="connsiteY25" fmla="*/ 22933 h 2281567"/>
                  <a:gd name="connsiteX26" fmla="*/ 632797 w 1199867"/>
                  <a:gd name="connsiteY26" fmla="*/ 497653 h 2281567"/>
                  <a:gd name="connsiteX27" fmla="*/ 815731 w 1199867"/>
                  <a:gd name="connsiteY27" fmla="*/ 659454 h 2281567"/>
                  <a:gd name="connsiteX28" fmla="*/ 840274 w 1199867"/>
                  <a:gd name="connsiteY28" fmla="*/ 675361 h 2281567"/>
                  <a:gd name="connsiteX29" fmla="*/ 866635 w 1199867"/>
                  <a:gd name="connsiteY29" fmla="*/ 664681 h 2281567"/>
                  <a:gd name="connsiteX30" fmla="*/ 885496 w 1199867"/>
                  <a:gd name="connsiteY30" fmla="*/ 624458 h 2281567"/>
                  <a:gd name="connsiteX31" fmla="*/ 926628 w 1199867"/>
                  <a:gd name="connsiteY31" fmla="*/ 572645 h 2281567"/>
                  <a:gd name="connsiteX32" fmla="*/ 1151603 w 1199867"/>
                  <a:gd name="connsiteY32" fmla="*/ 389029 h 2281567"/>
                  <a:gd name="connsiteX33" fmla="*/ 1190236 w 1199867"/>
                  <a:gd name="connsiteY33" fmla="*/ 359032 h 2281567"/>
                  <a:gd name="connsiteX34" fmla="*/ 1201598 w 1199867"/>
                  <a:gd name="connsiteY34" fmla="*/ 364941 h 2281567"/>
                  <a:gd name="connsiteX35" fmla="*/ 1192281 w 1199867"/>
                  <a:gd name="connsiteY35" fmla="*/ 388575 h 2281567"/>
                  <a:gd name="connsiteX36" fmla="*/ 1132969 w 1199867"/>
                  <a:gd name="connsiteY36" fmla="*/ 459703 h 2281567"/>
                  <a:gd name="connsiteX37" fmla="*/ 912312 w 1199867"/>
                  <a:gd name="connsiteY37" fmla="*/ 703313 h 2281567"/>
                  <a:gd name="connsiteX38" fmla="*/ 905949 w 1199867"/>
                  <a:gd name="connsiteY38" fmla="*/ 723083 h 2281567"/>
                  <a:gd name="connsiteX39" fmla="*/ 896177 w 1199867"/>
                  <a:gd name="connsiteY39" fmla="*/ 747399 h 2281567"/>
                  <a:gd name="connsiteX40" fmla="*/ 892087 w 1199867"/>
                  <a:gd name="connsiteY40" fmla="*/ 770123 h 2281567"/>
                  <a:gd name="connsiteX41" fmla="*/ 927992 w 1199867"/>
                  <a:gd name="connsiteY41" fmla="*/ 911244 h 2281567"/>
                  <a:gd name="connsiteX42" fmla="*/ 1003892 w 1199867"/>
                  <a:gd name="connsiteY42" fmla="*/ 1145309 h 2281567"/>
                  <a:gd name="connsiteX43" fmla="*/ 1092746 w 1199867"/>
                  <a:gd name="connsiteY43" fmla="*/ 1447776 h 2281567"/>
                  <a:gd name="connsiteX44" fmla="*/ 1173646 w 1199867"/>
                  <a:gd name="connsiteY44" fmla="*/ 1775467 h 2281567"/>
                  <a:gd name="connsiteX45" fmla="*/ 1181146 w 1199867"/>
                  <a:gd name="connsiteY45" fmla="*/ 1822053 h 2281567"/>
                  <a:gd name="connsiteX46" fmla="*/ 1179555 w 1199867"/>
                  <a:gd name="connsiteY46" fmla="*/ 1828871 h 2281567"/>
                  <a:gd name="connsiteX47" fmla="*/ 1174555 w 1199867"/>
                  <a:gd name="connsiteY47" fmla="*/ 1823871 h 2281567"/>
                  <a:gd name="connsiteX48" fmla="*/ 1149785 w 1199867"/>
                  <a:gd name="connsiteY48" fmla="*/ 1751606 h 2281567"/>
                  <a:gd name="connsiteX49" fmla="*/ 996393 w 1199867"/>
                  <a:gd name="connsiteY49" fmla="*/ 1234618 h 2281567"/>
                  <a:gd name="connsiteX50" fmla="*/ 853909 w 1199867"/>
                  <a:gd name="connsiteY50" fmla="*/ 834662 h 2281567"/>
                  <a:gd name="connsiteX51" fmla="*/ 839365 w 1199867"/>
                  <a:gd name="connsiteY51" fmla="*/ 801256 h 2281567"/>
                  <a:gd name="connsiteX52" fmla="*/ 821867 w 1199867"/>
                  <a:gd name="connsiteY52" fmla="*/ 785576 h 2281567"/>
                  <a:gd name="connsiteX53" fmla="*/ 811641 w 1199867"/>
                  <a:gd name="connsiteY53" fmla="*/ 804665 h 2281567"/>
                  <a:gd name="connsiteX54" fmla="*/ 810277 w 1199867"/>
                  <a:gd name="connsiteY54" fmla="*/ 844661 h 2281567"/>
                  <a:gd name="connsiteX55" fmla="*/ 818458 w 1199867"/>
                  <a:gd name="connsiteY55" fmla="*/ 1002143 h 2281567"/>
                  <a:gd name="connsiteX56" fmla="*/ 830275 w 1199867"/>
                  <a:gd name="connsiteY56" fmla="*/ 1220983 h 2281567"/>
                  <a:gd name="connsiteX57" fmla="*/ 837774 w 1199867"/>
                  <a:gd name="connsiteY57" fmla="*/ 1373239 h 2281567"/>
                  <a:gd name="connsiteX58" fmla="*/ 848228 w 1199867"/>
                  <a:gd name="connsiteY58" fmla="*/ 1760696 h 2281567"/>
                  <a:gd name="connsiteX59" fmla="*/ 855954 w 1199867"/>
                  <a:gd name="connsiteY59" fmla="*/ 2082252 h 2281567"/>
                  <a:gd name="connsiteX60" fmla="*/ 859817 w 1199867"/>
                  <a:gd name="connsiteY60" fmla="*/ 2241780 h 2281567"/>
                  <a:gd name="connsiteX61" fmla="*/ 859590 w 1199867"/>
                  <a:gd name="connsiteY61" fmla="*/ 2250642 h 2281567"/>
                  <a:gd name="connsiteX62" fmla="*/ 860272 w 1199867"/>
                  <a:gd name="connsiteY62" fmla="*/ 2275412 h 2281567"/>
                  <a:gd name="connsiteX63" fmla="*/ 854591 w 1199867"/>
                  <a:gd name="connsiteY63" fmla="*/ 2280866 h 2281567"/>
                  <a:gd name="connsiteX64" fmla="*/ 843910 w 1199867"/>
                  <a:gd name="connsiteY64" fmla="*/ 2280866 h 2281567"/>
                  <a:gd name="connsiteX65" fmla="*/ 722787 w 1199867"/>
                  <a:gd name="connsiteY65" fmla="*/ 2280866 h 2281567"/>
                  <a:gd name="connsiteX66" fmla="*/ 713243 w 1199867"/>
                  <a:gd name="connsiteY66" fmla="*/ 2281775 h 2281567"/>
                  <a:gd name="connsiteX67" fmla="*/ 680973 w 1199867"/>
                  <a:gd name="connsiteY67" fmla="*/ 2282003 h 2281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199867" h="2281567">
                    <a:moveTo>
                      <a:pt x="680973" y="2282003"/>
                    </a:moveTo>
                    <a:cubicBezTo>
                      <a:pt x="683019" y="2220191"/>
                      <a:pt x="685291" y="2158607"/>
                      <a:pt x="687336" y="2096796"/>
                    </a:cubicBezTo>
                    <a:cubicBezTo>
                      <a:pt x="689382" y="2038620"/>
                      <a:pt x="691427" y="1980445"/>
                      <a:pt x="693472" y="1922269"/>
                    </a:cubicBezTo>
                    <a:cubicBezTo>
                      <a:pt x="696199" y="1846369"/>
                      <a:pt x="699153" y="1770241"/>
                      <a:pt x="701880" y="1694340"/>
                    </a:cubicBezTo>
                    <a:cubicBezTo>
                      <a:pt x="704607" y="1620484"/>
                      <a:pt x="706880" y="1546402"/>
                      <a:pt x="709607" y="1472546"/>
                    </a:cubicBezTo>
                    <a:cubicBezTo>
                      <a:pt x="712334" y="1394827"/>
                      <a:pt x="715515" y="1317109"/>
                      <a:pt x="719833" y="1239390"/>
                    </a:cubicBezTo>
                    <a:cubicBezTo>
                      <a:pt x="723242" y="1179169"/>
                      <a:pt x="726196" y="1118949"/>
                      <a:pt x="729377" y="1058728"/>
                    </a:cubicBezTo>
                    <a:cubicBezTo>
                      <a:pt x="733013" y="989645"/>
                      <a:pt x="736876" y="920561"/>
                      <a:pt x="740740" y="851478"/>
                    </a:cubicBezTo>
                    <a:cubicBezTo>
                      <a:pt x="741876" y="831253"/>
                      <a:pt x="740285" y="828753"/>
                      <a:pt x="721651" y="836480"/>
                    </a:cubicBezTo>
                    <a:cubicBezTo>
                      <a:pt x="691654" y="848978"/>
                      <a:pt x="670520" y="831935"/>
                      <a:pt x="648023" y="817846"/>
                    </a:cubicBezTo>
                    <a:cubicBezTo>
                      <a:pt x="644614" y="815573"/>
                      <a:pt x="643705" y="811028"/>
                      <a:pt x="643250" y="806710"/>
                    </a:cubicBezTo>
                    <a:cubicBezTo>
                      <a:pt x="642569" y="798529"/>
                      <a:pt x="644159" y="790576"/>
                      <a:pt x="647114" y="783304"/>
                    </a:cubicBezTo>
                    <a:cubicBezTo>
                      <a:pt x="655522" y="763306"/>
                      <a:pt x="661885" y="742626"/>
                      <a:pt x="668929" y="722174"/>
                    </a:cubicBezTo>
                    <a:cubicBezTo>
                      <a:pt x="673247" y="709676"/>
                      <a:pt x="682110" y="705585"/>
                      <a:pt x="694836" y="709676"/>
                    </a:cubicBezTo>
                    <a:cubicBezTo>
                      <a:pt x="705516" y="712857"/>
                      <a:pt x="714152" y="720129"/>
                      <a:pt x="722560" y="726946"/>
                    </a:cubicBezTo>
                    <a:cubicBezTo>
                      <a:pt x="726423" y="729901"/>
                      <a:pt x="729377" y="731037"/>
                      <a:pt x="734377" y="729219"/>
                    </a:cubicBezTo>
                    <a:cubicBezTo>
                      <a:pt x="747784" y="724219"/>
                      <a:pt x="761192" y="719902"/>
                      <a:pt x="774827" y="715811"/>
                    </a:cubicBezTo>
                    <a:cubicBezTo>
                      <a:pt x="781871" y="713766"/>
                      <a:pt x="780508" y="711039"/>
                      <a:pt x="776645" y="706949"/>
                    </a:cubicBezTo>
                    <a:cubicBezTo>
                      <a:pt x="768009" y="698086"/>
                      <a:pt x="757783" y="691496"/>
                      <a:pt x="747330" y="685360"/>
                    </a:cubicBezTo>
                    <a:cubicBezTo>
                      <a:pt x="699381" y="657181"/>
                      <a:pt x="657112" y="621731"/>
                      <a:pt x="618708" y="581735"/>
                    </a:cubicBezTo>
                    <a:cubicBezTo>
                      <a:pt x="535308" y="494699"/>
                      <a:pt x="449863" y="409481"/>
                      <a:pt x="361918" y="326763"/>
                    </a:cubicBezTo>
                    <a:cubicBezTo>
                      <a:pt x="253975" y="224729"/>
                      <a:pt x="139215" y="129739"/>
                      <a:pt x="26955" y="32250"/>
                    </a:cubicBezTo>
                    <a:cubicBezTo>
                      <a:pt x="19001" y="25433"/>
                      <a:pt x="11502" y="18388"/>
                      <a:pt x="3775" y="11343"/>
                    </a:cubicBezTo>
                    <a:cubicBezTo>
                      <a:pt x="1503" y="9071"/>
                      <a:pt x="-1224" y="6117"/>
                      <a:pt x="594" y="2708"/>
                    </a:cubicBezTo>
                    <a:cubicBezTo>
                      <a:pt x="2639" y="-1155"/>
                      <a:pt x="6957" y="-19"/>
                      <a:pt x="10366" y="890"/>
                    </a:cubicBezTo>
                    <a:cubicBezTo>
                      <a:pt x="26727" y="4980"/>
                      <a:pt x="41499" y="12934"/>
                      <a:pt x="54679" y="22933"/>
                    </a:cubicBezTo>
                    <a:cubicBezTo>
                      <a:pt x="252384" y="174734"/>
                      <a:pt x="447136" y="330854"/>
                      <a:pt x="632797" y="497653"/>
                    </a:cubicBezTo>
                    <a:cubicBezTo>
                      <a:pt x="693245" y="552193"/>
                      <a:pt x="754602" y="605596"/>
                      <a:pt x="815731" y="659454"/>
                    </a:cubicBezTo>
                    <a:cubicBezTo>
                      <a:pt x="823003" y="666044"/>
                      <a:pt x="831184" y="671498"/>
                      <a:pt x="840274" y="675361"/>
                    </a:cubicBezTo>
                    <a:cubicBezTo>
                      <a:pt x="853454" y="680815"/>
                      <a:pt x="861181" y="678088"/>
                      <a:pt x="866635" y="664681"/>
                    </a:cubicBezTo>
                    <a:cubicBezTo>
                      <a:pt x="872316" y="651046"/>
                      <a:pt x="879361" y="637865"/>
                      <a:pt x="885496" y="624458"/>
                    </a:cubicBezTo>
                    <a:cubicBezTo>
                      <a:pt x="895041" y="603778"/>
                      <a:pt x="909812" y="587644"/>
                      <a:pt x="926628" y="572645"/>
                    </a:cubicBezTo>
                    <a:cubicBezTo>
                      <a:pt x="998666" y="507880"/>
                      <a:pt x="1075703" y="449250"/>
                      <a:pt x="1151603" y="389029"/>
                    </a:cubicBezTo>
                    <a:cubicBezTo>
                      <a:pt x="1164329" y="378803"/>
                      <a:pt x="1177055" y="368577"/>
                      <a:pt x="1190236" y="359032"/>
                    </a:cubicBezTo>
                    <a:cubicBezTo>
                      <a:pt x="1197962" y="353351"/>
                      <a:pt x="1201143" y="355396"/>
                      <a:pt x="1201598" y="364941"/>
                    </a:cubicBezTo>
                    <a:cubicBezTo>
                      <a:pt x="1202052" y="374258"/>
                      <a:pt x="1197280" y="381530"/>
                      <a:pt x="1192281" y="388575"/>
                    </a:cubicBezTo>
                    <a:cubicBezTo>
                      <a:pt x="1174328" y="413799"/>
                      <a:pt x="1152967" y="436297"/>
                      <a:pt x="1132969" y="459703"/>
                    </a:cubicBezTo>
                    <a:cubicBezTo>
                      <a:pt x="1061841" y="543103"/>
                      <a:pt x="989803" y="625594"/>
                      <a:pt x="912312" y="703313"/>
                    </a:cubicBezTo>
                    <a:cubicBezTo>
                      <a:pt x="906403" y="709221"/>
                      <a:pt x="907539" y="716493"/>
                      <a:pt x="905949" y="723083"/>
                    </a:cubicBezTo>
                    <a:cubicBezTo>
                      <a:pt x="904131" y="731946"/>
                      <a:pt x="902086" y="740354"/>
                      <a:pt x="896177" y="747399"/>
                    </a:cubicBezTo>
                    <a:cubicBezTo>
                      <a:pt x="890496" y="753989"/>
                      <a:pt x="890496" y="762170"/>
                      <a:pt x="892087" y="770123"/>
                    </a:cubicBezTo>
                    <a:cubicBezTo>
                      <a:pt x="901631" y="817846"/>
                      <a:pt x="915720" y="864204"/>
                      <a:pt x="927992" y="911244"/>
                    </a:cubicBezTo>
                    <a:cubicBezTo>
                      <a:pt x="948444" y="990781"/>
                      <a:pt x="977077" y="1067818"/>
                      <a:pt x="1003892" y="1145309"/>
                    </a:cubicBezTo>
                    <a:cubicBezTo>
                      <a:pt x="1038434" y="1244617"/>
                      <a:pt x="1063659" y="1346878"/>
                      <a:pt x="1092746" y="1447776"/>
                    </a:cubicBezTo>
                    <a:cubicBezTo>
                      <a:pt x="1123879" y="1555946"/>
                      <a:pt x="1149558" y="1665480"/>
                      <a:pt x="1173646" y="1775467"/>
                    </a:cubicBezTo>
                    <a:cubicBezTo>
                      <a:pt x="1177055" y="1790693"/>
                      <a:pt x="1178646" y="1806373"/>
                      <a:pt x="1181146" y="1822053"/>
                    </a:cubicBezTo>
                    <a:cubicBezTo>
                      <a:pt x="1181600" y="1824553"/>
                      <a:pt x="1183191" y="1827962"/>
                      <a:pt x="1179555" y="1828871"/>
                    </a:cubicBezTo>
                    <a:cubicBezTo>
                      <a:pt x="1176146" y="1829780"/>
                      <a:pt x="1175464" y="1826371"/>
                      <a:pt x="1174555" y="1823871"/>
                    </a:cubicBezTo>
                    <a:cubicBezTo>
                      <a:pt x="1165465" y="1800010"/>
                      <a:pt x="1156603" y="1776149"/>
                      <a:pt x="1149785" y="1751606"/>
                    </a:cubicBezTo>
                    <a:cubicBezTo>
                      <a:pt x="1101836" y="1578444"/>
                      <a:pt x="1050478" y="1406190"/>
                      <a:pt x="996393" y="1234618"/>
                    </a:cubicBezTo>
                    <a:cubicBezTo>
                      <a:pt x="953671" y="1099633"/>
                      <a:pt x="908448" y="965557"/>
                      <a:pt x="853909" y="834662"/>
                    </a:cubicBezTo>
                    <a:cubicBezTo>
                      <a:pt x="849137" y="823527"/>
                      <a:pt x="844365" y="812392"/>
                      <a:pt x="839365" y="801256"/>
                    </a:cubicBezTo>
                    <a:cubicBezTo>
                      <a:pt x="835729" y="793530"/>
                      <a:pt x="830048" y="784440"/>
                      <a:pt x="821867" y="785576"/>
                    </a:cubicBezTo>
                    <a:cubicBezTo>
                      <a:pt x="815050" y="786485"/>
                      <a:pt x="813459" y="797620"/>
                      <a:pt x="811641" y="804665"/>
                    </a:cubicBezTo>
                    <a:cubicBezTo>
                      <a:pt x="808459" y="817846"/>
                      <a:pt x="809596" y="831253"/>
                      <a:pt x="810277" y="844661"/>
                    </a:cubicBezTo>
                    <a:cubicBezTo>
                      <a:pt x="813004" y="897155"/>
                      <a:pt x="815731" y="949649"/>
                      <a:pt x="818458" y="1002143"/>
                    </a:cubicBezTo>
                    <a:cubicBezTo>
                      <a:pt x="822322" y="1075090"/>
                      <a:pt x="826412" y="1148036"/>
                      <a:pt x="830275" y="1220983"/>
                    </a:cubicBezTo>
                    <a:cubicBezTo>
                      <a:pt x="833002" y="1271659"/>
                      <a:pt x="836184" y="1322336"/>
                      <a:pt x="837774" y="1373239"/>
                    </a:cubicBezTo>
                    <a:cubicBezTo>
                      <a:pt x="841638" y="1502316"/>
                      <a:pt x="844819" y="1631620"/>
                      <a:pt x="848228" y="1760696"/>
                    </a:cubicBezTo>
                    <a:cubicBezTo>
                      <a:pt x="850955" y="1867957"/>
                      <a:pt x="853227" y="1974991"/>
                      <a:pt x="855954" y="2082252"/>
                    </a:cubicBezTo>
                    <a:cubicBezTo>
                      <a:pt x="857318" y="2135428"/>
                      <a:pt x="858454" y="2188604"/>
                      <a:pt x="859817" y="2241780"/>
                    </a:cubicBezTo>
                    <a:cubicBezTo>
                      <a:pt x="859817" y="2244734"/>
                      <a:pt x="859590" y="2247688"/>
                      <a:pt x="859590" y="2250642"/>
                    </a:cubicBezTo>
                    <a:cubicBezTo>
                      <a:pt x="861181" y="2258823"/>
                      <a:pt x="859817" y="2267232"/>
                      <a:pt x="860272" y="2275412"/>
                    </a:cubicBezTo>
                    <a:cubicBezTo>
                      <a:pt x="860499" y="2279730"/>
                      <a:pt x="858681" y="2281094"/>
                      <a:pt x="854591" y="2280866"/>
                    </a:cubicBezTo>
                    <a:cubicBezTo>
                      <a:pt x="850955" y="2280639"/>
                      <a:pt x="847546" y="2280866"/>
                      <a:pt x="843910" y="2280866"/>
                    </a:cubicBezTo>
                    <a:cubicBezTo>
                      <a:pt x="803460" y="2280866"/>
                      <a:pt x="763237" y="2280866"/>
                      <a:pt x="722787" y="2280866"/>
                    </a:cubicBezTo>
                    <a:cubicBezTo>
                      <a:pt x="719606" y="2280866"/>
                      <a:pt x="716197" y="2279957"/>
                      <a:pt x="713243" y="2281775"/>
                    </a:cubicBezTo>
                    <a:cubicBezTo>
                      <a:pt x="702562" y="2282003"/>
                      <a:pt x="691654" y="2282003"/>
                      <a:pt x="680973" y="228200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2570741" y="1923157"/>
                <a:ext cx="659018" cy="1245317"/>
              </a:xfrm>
              <a:custGeom>
                <a:avLst/>
                <a:gdLst>
                  <a:gd name="connsiteX0" fmla="*/ 0 w 659018"/>
                  <a:gd name="connsiteY0" fmla="*/ 221 h 1245317"/>
                  <a:gd name="connsiteX1" fmla="*/ 31360 w 659018"/>
                  <a:gd name="connsiteY1" fmla="*/ 12720 h 1245317"/>
                  <a:gd name="connsiteX2" fmla="*/ 323373 w 659018"/>
                  <a:gd name="connsiteY2" fmla="*/ 249285 h 1245317"/>
                  <a:gd name="connsiteX3" fmla="*/ 440406 w 659018"/>
                  <a:gd name="connsiteY3" fmla="*/ 352228 h 1245317"/>
                  <a:gd name="connsiteX4" fmla="*/ 461995 w 659018"/>
                  <a:gd name="connsiteY4" fmla="*/ 367908 h 1245317"/>
                  <a:gd name="connsiteX5" fmla="*/ 475857 w 659018"/>
                  <a:gd name="connsiteY5" fmla="*/ 363136 h 1245317"/>
                  <a:gd name="connsiteX6" fmla="*/ 547667 w 659018"/>
                  <a:gd name="connsiteY6" fmla="*/ 279509 h 1245317"/>
                  <a:gd name="connsiteX7" fmla="*/ 648792 w 659018"/>
                  <a:gd name="connsiteY7" fmla="*/ 199290 h 1245317"/>
                  <a:gd name="connsiteX8" fmla="*/ 659018 w 659018"/>
                  <a:gd name="connsiteY8" fmla="*/ 194973 h 1245317"/>
                  <a:gd name="connsiteX9" fmla="*/ 657655 w 659018"/>
                  <a:gd name="connsiteY9" fmla="*/ 208153 h 1245317"/>
                  <a:gd name="connsiteX10" fmla="*/ 641747 w 659018"/>
                  <a:gd name="connsiteY10" fmla="*/ 228605 h 1245317"/>
                  <a:gd name="connsiteX11" fmla="*/ 503126 w 659018"/>
                  <a:gd name="connsiteY11" fmla="*/ 381998 h 1245317"/>
                  <a:gd name="connsiteX12" fmla="*/ 498809 w 659018"/>
                  <a:gd name="connsiteY12" fmla="*/ 390406 h 1245317"/>
                  <a:gd name="connsiteX13" fmla="*/ 491991 w 659018"/>
                  <a:gd name="connsiteY13" fmla="*/ 409495 h 1245317"/>
                  <a:gd name="connsiteX14" fmla="*/ 491309 w 659018"/>
                  <a:gd name="connsiteY14" fmla="*/ 424038 h 1245317"/>
                  <a:gd name="connsiteX15" fmla="*/ 539031 w 659018"/>
                  <a:gd name="connsiteY15" fmla="*/ 587657 h 1245317"/>
                  <a:gd name="connsiteX16" fmla="*/ 646065 w 659018"/>
                  <a:gd name="connsiteY16" fmla="*/ 972614 h 1245317"/>
                  <a:gd name="connsiteX17" fmla="*/ 649019 w 659018"/>
                  <a:gd name="connsiteY17" fmla="*/ 991930 h 1245317"/>
                  <a:gd name="connsiteX18" fmla="*/ 648565 w 659018"/>
                  <a:gd name="connsiteY18" fmla="*/ 998293 h 1245317"/>
                  <a:gd name="connsiteX19" fmla="*/ 643565 w 659018"/>
                  <a:gd name="connsiteY19" fmla="*/ 989431 h 1245317"/>
                  <a:gd name="connsiteX20" fmla="*/ 600843 w 659018"/>
                  <a:gd name="connsiteY20" fmla="*/ 846492 h 1245317"/>
                  <a:gd name="connsiteX21" fmla="*/ 465403 w 659018"/>
                  <a:gd name="connsiteY21" fmla="*/ 446081 h 1245317"/>
                  <a:gd name="connsiteX22" fmla="*/ 462676 w 659018"/>
                  <a:gd name="connsiteY22" fmla="*/ 439491 h 1245317"/>
                  <a:gd name="connsiteX23" fmla="*/ 451996 w 659018"/>
                  <a:gd name="connsiteY23" fmla="*/ 429038 h 1245317"/>
                  <a:gd name="connsiteX24" fmla="*/ 445633 w 659018"/>
                  <a:gd name="connsiteY24" fmla="*/ 443582 h 1245317"/>
                  <a:gd name="connsiteX25" fmla="*/ 448132 w 659018"/>
                  <a:gd name="connsiteY25" fmla="*/ 511301 h 1245317"/>
                  <a:gd name="connsiteX26" fmla="*/ 454268 w 659018"/>
                  <a:gd name="connsiteY26" fmla="*/ 623335 h 1245317"/>
                  <a:gd name="connsiteX27" fmla="*/ 462449 w 659018"/>
                  <a:gd name="connsiteY27" fmla="*/ 808541 h 1245317"/>
                  <a:gd name="connsiteX28" fmla="*/ 466994 w 659018"/>
                  <a:gd name="connsiteY28" fmla="*/ 985795 h 1245317"/>
                  <a:gd name="connsiteX29" fmla="*/ 473130 w 659018"/>
                  <a:gd name="connsiteY29" fmla="*/ 1237131 h 1245317"/>
                  <a:gd name="connsiteX30" fmla="*/ 464040 w 659018"/>
                  <a:gd name="connsiteY30" fmla="*/ 1246448 h 1245317"/>
                  <a:gd name="connsiteX31" fmla="*/ 382003 w 659018"/>
                  <a:gd name="connsiteY31" fmla="*/ 1246448 h 1245317"/>
                  <a:gd name="connsiteX32" fmla="*/ 374277 w 659018"/>
                  <a:gd name="connsiteY32" fmla="*/ 1238494 h 1245317"/>
                  <a:gd name="connsiteX33" fmla="*/ 380867 w 659018"/>
                  <a:gd name="connsiteY33" fmla="*/ 1067604 h 1245317"/>
                  <a:gd name="connsiteX34" fmla="*/ 387003 w 659018"/>
                  <a:gd name="connsiteY34" fmla="*/ 894896 h 1245317"/>
                  <a:gd name="connsiteX35" fmla="*/ 398820 w 659018"/>
                  <a:gd name="connsiteY35" fmla="*/ 623335 h 1245317"/>
                  <a:gd name="connsiteX36" fmla="*/ 407455 w 659018"/>
                  <a:gd name="connsiteY36" fmla="*/ 464034 h 1245317"/>
                  <a:gd name="connsiteX37" fmla="*/ 397456 w 659018"/>
                  <a:gd name="connsiteY37" fmla="*/ 456308 h 1245317"/>
                  <a:gd name="connsiteX38" fmla="*/ 357233 w 659018"/>
                  <a:gd name="connsiteY38" fmla="*/ 446763 h 1245317"/>
                  <a:gd name="connsiteX39" fmla="*/ 354506 w 659018"/>
                  <a:gd name="connsiteY39" fmla="*/ 433810 h 1245317"/>
                  <a:gd name="connsiteX40" fmla="*/ 369277 w 659018"/>
                  <a:gd name="connsiteY40" fmla="*/ 391996 h 1245317"/>
                  <a:gd name="connsiteX41" fmla="*/ 382231 w 659018"/>
                  <a:gd name="connsiteY41" fmla="*/ 387451 h 1245317"/>
                  <a:gd name="connsiteX42" fmla="*/ 387912 w 659018"/>
                  <a:gd name="connsiteY42" fmla="*/ 389724 h 1245317"/>
                  <a:gd name="connsiteX43" fmla="*/ 429725 w 659018"/>
                  <a:gd name="connsiteY43" fmla="*/ 389497 h 1245317"/>
                  <a:gd name="connsiteX44" fmla="*/ 414954 w 659018"/>
                  <a:gd name="connsiteY44" fmla="*/ 376089 h 1245317"/>
                  <a:gd name="connsiteX45" fmla="*/ 341326 w 659018"/>
                  <a:gd name="connsiteY45" fmla="*/ 317686 h 1245317"/>
                  <a:gd name="connsiteX46" fmla="*/ 149529 w 659018"/>
                  <a:gd name="connsiteY46" fmla="*/ 132707 h 1245317"/>
                  <a:gd name="connsiteX47" fmla="*/ 15453 w 659018"/>
                  <a:gd name="connsiteY47" fmla="*/ 17265 h 1245317"/>
                  <a:gd name="connsiteX48" fmla="*/ 0 w 659018"/>
                  <a:gd name="connsiteY48" fmla="*/ 3857 h 1245317"/>
                  <a:gd name="connsiteX49" fmla="*/ 0 w 659018"/>
                  <a:gd name="connsiteY49" fmla="*/ 221 h 124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59018" h="1245317">
                    <a:moveTo>
                      <a:pt x="0" y="221"/>
                    </a:moveTo>
                    <a:cubicBezTo>
                      <a:pt x="12726" y="-1369"/>
                      <a:pt x="22270" y="5903"/>
                      <a:pt x="31360" y="12720"/>
                    </a:cubicBezTo>
                    <a:cubicBezTo>
                      <a:pt x="130895" y="88848"/>
                      <a:pt x="229520" y="166339"/>
                      <a:pt x="323373" y="249285"/>
                    </a:cubicBezTo>
                    <a:cubicBezTo>
                      <a:pt x="362233" y="283827"/>
                      <a:pt x="401319" y="318141"/>
                      <a:pt x="440406" y="352228"/>
                    </a:cubicBezTo>
                    <a:cubicBezTo>
                      <a:pt x="446996" y="358137"/>
                      <a:pt x="453586" y="364045"/>
                      <a:pt x="461995" y="367908"/>
                    </a:cubicBezTo>
                    <a:cubicBezTo>
                      <a:pt x="468585" y="370862"/>
                      <a:pt x="473811" y="369499"/>
                      <a:pt x="475857" y="363136"/>
                    </a:cubicBezTo>
                    <a:cubicBezTo>
                      <a:pt x="487901" y="324958"/>
                      <a:pt x="519034" y="302915"/>
                      <a:pt x="547667" y="279509"/>
                    </a:cubicBezTo>
                    <a:cubicBezTo>
                      <a:pt x="581072" y="252239"/>
                      <a:pt x="614932" y="225878"/>
                      <a:pt x="648792" y="199290"/>
                    </a:cubicBezTo>
                    <a:cubicBezTo>
                      <a:pt x="651746" y="197018"/>
                      <a:pt x="655155" y="191564"/>
                      <a:pt x="659018" y="194973"/>
                    </a:cubicBezTo>
                    <a:cubicBezTo>
                      <a:pt x="662881" y="198381"/>
                      <a:pt x="659927" y="203835"/>
                      <a:pt x="657655" y="208153"/>
                    </a:cubicBezTo>
                    <a:cubicBezTo>
                      <a:pt x="653564" y="215879"/>
                      <a:pt x="647429" y="222015"/>
                      <a:pt x="641747" y="228605"/>
                    </a:cubicBezTo>
                    <a:cubicBezTo>
                      <a:pt x="596752" y="280872"/>
                      <a:pt x="551757" y="332912"/>
                      <a:pt x="503126" y="381998"/>
                    </a:cubicBezTo>
                    <a:cubicBezTo>
                      <a:pt x="500854" y="384270"/>
                      <a:pt x="499263" y="386770"/>
                      <a:pt x="498809" y="390406"/>
                    </a:cubicBezTo>
                    <a:cubicBezTo>
                      <a:pt x="497672" y="396996"/>
                      <a:pt x="496309" y="403586"/>
                      <a:pt x="491991" y="409495"/>
                    </a:cubicBezTo>
                    <a:cubicBezTo>
                      <a:pt x="488582" y="413812"/>
                      <a:pt x="490173" y="419266"/>
                      <a:pt x="491309" y="424038"/>
                    </a:cubicBezTo>
                    <a:cubicBezTo>
                      <a:pt x="504263" y="479487"/>
                      <a:pt x="520170" y="534026"/>
                      <a:pt x="539031" y="587657"/>
                    </a:cubicBezTo>
                    <a:cubicBezTo>
                      <a:pt x="583118" y="713552"/>
                      <a:pt x="617205" y="842401"/>
                      <a:pt x="646065" y="972614"/>
                    </a:cubicBezTo>
                    <a:cubicBezTo>
                      <a:pt x="647429" y="978977"/>
                      <a:pt x="648110" y="985568"/>
                      <a:pt x="649019" y="991930"/>
                    </a:cubicBezTo>
                    <a:cubicBezTo>
                      <a:pt x="649247" y="993976"/>
                      <a:pt x="650156" y="996021"/>
                      <a:pt x="648565" y="998293"/>
                    </a:cubicBezTo>
                    <a:cubicBezTo>
                      <a:pt x="644929" y="996475"/>
                      <a:pt x="644702" y="992612"/>
                      <a:pt x="643565" y="989431"/>
                    </a:cubicBezTo>
                    <a:cubicBezTo>
                      <a:pt x="626522" y="942618"/>
                      <a:pt x="615387" y="893987"/>
                      <a:pt x="600843" y="846492"/>
                    </a:cubicBezTo>
                    <a:cubicBezTo>
                      <a:pt x="559711" y="711734"/>
                      <a:pt x="520397" y="576294"/>
                      <a:pt x="465403" y="446081"/>
                    </a:cubicBezTo>
                    <a:cubicBezTo>
                      <a:pt x="464494" y="443809"/>
                      <a:pt x="463585" y="441764"/>
                      <a:pt x="462676" y="439491"/>
                    </a:cubicBezTo>
                    <a:cubicBezTo>
                      <a:pt x="460177" y="434719"/>
                      <a:pt x="457222" y="427674"/>
                      <a:pt x="451996" y="429038"/>
                    </a:cubicBezTo>
                    <a:cubicBezTo>
                      <a:pt x="447223" y="430401"/>
                      <a:pt x="445860" y="437673"/>
                      <a:pt x="445633" y="443582"/>
                    </a:cubicBezTo>
                    <a:cubicBezTo>
                      <a:pt x="444724" y="466079"/>
                      <a:pt x="446996" y="488804"/>
                      <a:pt x="448132" y="511301"/>
                    </a:cubicBezTo>
                    <a:cubicBezTo>
                      <a:pt x="449950" y="548570"/>
                      <a:pt x="452677" y="586066"/>
                      <a:pt x="454268" y="623335"/>
                    </a:cubicBezTo>
                    <a:cubicBezTo>
                      <a:pt x="456995" y="685146"/>
                      <a:pt x="461540" y="746730"/>
                      <a:pt x="462449" y="808541"/>
                    </a:cubicBezTo>
                    <a:cubicBezTo>
                      <a:pt x="463358" y="867626"/>
                      <a:pt x="465403" y="926710"/>
                      <a:pt x="466994" y="985795"/>
                    </a:cubicBezTo>
                    <a:cubicBezTo>
                      <a:pt x="469039" y="1069649"/>
                      <a:pt x="470857" y="1153276"/>
                      <a:pt x="473130" y="1237131"/>
                    </a:cubicBezTo>
                    <a:cubicBezTo>
                      <a:pt x="473357" y="1244857"/>
                      <a:pt x="471312" y="1246448"/>
                      <a:pt x="464040" y="1246448"/>
                    </a:cubicBezTo>
                    <a:cubicBezTo>
                      <a:pt x="436770" y="1245993"/>
                      <a:pt x="409273" y="1246221"/>
                      <a:pt x="382003" y="1246448"/>
                    </a:cubicBezTo>
                    <a:cubicBezTo>
                      <a:pt x="375640" y="1246448"/>
                      <a:pt x="374050" y="1244630"/>
                      <a:pt x="374277" y="1238494"/>
                    </a:cubicBezTo>
                    <a:cubicBezTo>
                      <a:pt x="376549" y="1181455"/>
                      <a:pt x="378822" y="1124416"/>
                      <a:pt x="380867" y="1067604"/>
                    </a:cubicBezTo>
                    <a:cubicBezTo>
                      <a:pt x="382912" y="1010110"/>
                      <a:pt x="384730" y="952389"/>
                      <a:pt x="387003" y="894896"/>
                    </a:cubicBezTo>
                    <a:cubicBezTo>
                      <a:pt x="390184" y="804451"/>
                      <a:pt x="393366" y="713779"/>
                      <a:pt x="398820" y="623335"/>
                    </a:cubicBezTo>
                    <a:cubicBezTo>
                      <a:pt x="402001" y="570386"/>
                      <a:pt x="404728" y="517210"/>
                      <a:pt x="407455" y="464034"/>
                    </a:cubicBezTo>
                    <a:cubicBezTo>
                      <a:pt x="407910" y="454490"/>
                      <a:pt x="406092" y="452672"/>
                      <a:pt x="397456" y="456308"/>
                    </a:cubicBezTo>
                    <a:cubicBezTo>
                      <a:pt x="381322" y="463125"/>
                      <a:pt x="369277" y="454717"/>
                      <a:pt x="357233" y="446763"/>
                    </a:cubicBezTo>
                    <a:cubicBezTo>
                      <a:pt x="352688" y="443809"/>
                      <a:pt x="352916" y="438355"/>
                      <a:pt x="354506" y="433810"/>
                    </a:cubicBezTo>
                    <a:cubicBezTo>
                      <a:pt x="359051" y="419721"/>
                      <a:pt x="364051" y="405859"/>
                      <a:pt x="369277" y="391996"/>
                    </a:cubicBezTo>
                    <a:cubicBezTo>
                      <a:pt x="371550" y="386088"/>
                      <a:pt x="377004" y="386088"/>
                      <a:pt x="382231" y="387451"/>
                    </a:cubicBezTo>
                    <a:cubicBezTo>
                      <a:pt x="384276" y="387906"/>
                      <a:pt x="386548" y="388361"/>
                      <a:pt x="387912" y="389724"/>
                    </a:cubicBezTo>
                    <a:cubicBezTo>
                      <a:pt x="402001" y="404722"/>
                      <a:pt x="415409" y="393360"/>
                      <a:pt x="429725" y="389497"/>
                    </a:cubicBezTo>
                    <a:cubicBezTo>
                      <a:pt x="425862" y="382679"/>
                      <a:pt x="420408" y="379271"/>
                      <a:pt x="414954" y="376089"/>
                    </a:cubicBezTo>
                    <a:cubicBezTo>
                      <a:pt x="387457" y="360182"/>
                      <a:pt x="363369" y="340184"/>
                      <a:pt x="341326" y="317686"/>
                    </a:cubicBezTo>
                    <a:cubicBezTo>
                      <a:pt x="279287" y="254057"/>
                      <a:pt x="216340" y="191337"/>
                      <a:pt x="149529" y="132707"/>
                    </a:cubicBezTo>
                    <a:cubicBezTo>
                      <a:pt x="104988" y="93620"/>
                      <a:pt x="59993" y="55670"/>
                      <a:pt x="15453" y="17265"/>
                    </a:cubicBezTo>
                    <a:cubicBezTo>
                      <a:pt x="10226" y="12720"/>
                      <a:pt x="5227" y="8402"/>
                      <a:pt x="0" y="3857"/>
                    </a:cubicBezTo>
                    <a:cubicBezTo>
                      <a:pt x="0" y="2721"/>
                      <a:pt x="0" y="1358"/>
                      <a:pt x="0" y="221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3298161" y="3147335"/>
                <a:ext cx="147711" cy="29542"/>
              </a:xfrm>
              <a:custGeom>
                <a:avLst/>
                <a:gdLst>
                  <a:gd name="connsiteX0" fmla="*/ 0 w 147710"/>
                  <a:gd name="connsiteY0" fmla="*/ 31133 h 29542"/>
                  <a:gd name="connsiteX1" fmla="*/ 12044 w 147710"/>
                  <a:gd name="connsiteY1" fmla="*/ 29315 h 29542"/>
                  <a:gd name="connsiteX2" fmla="*/ 134531 w 147710"/>
                  <a:gd name="connsiteY2" fmla="*/ 29315 h 29542"/>
                  <a:gd name="connsiteX3" fmla="*/ 146120 w 147710"/>
                  <a:gd name="connsiteY3" fmla="*/ 17725 h 29542"/>
                  <a:gd name="connsiteX4" fmla="*/ 146347 w 147710"/>
                  <a:gd name="connsiteY4" fmla="*/ 0 h 29542"/>
                  <a:gd name="connsiteX5" fmla="*/ 147938 w 147710"/>
                  <a:gd name="connsiteY5" fmla="*/ 31133 h 29542"/>
                  <a:gd name="connsiteX6" fmla="*/ 0 w 147710"/>
                  <a:gd name="connsiteY6" fmla="*/ 31133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710" h="29542">
                    <a:moveTo>
                      <a:pt x="0" y="31133"/>
                    </a:moveTo>
                    <a:cubicBezTo>
                      <a:pt x="3863" y="28860"/>
                      <a:pt x="7954" y="29315"/>
                      <a:pt x="12044" y="29315"/>
                    </a:cubicBezTo>
                    <a:cubicBezTo>
                      <a:pt x="52949" y="29315"/>
                      <a:pt x="93626" y="29315"/>
                      <a:pt x="134531" y="29315"/>
                    </a:cubicBezTo>
                    <a:cubicBezTo>
                      <a:pt x="145439" y="29315"/>
                      <a:pt x="145893" y="28633"/>
                      <a:pt x="146120" y="17725"/>
                    </a:cubicBezTo>
                    <a:cubicBezTo>
                      <a:pt x="146120" y="11817"/>
                      <a:pt x="146347" y="5908"/>
                      <a:pt x="146347" y="0"/>
                    </a:cubicBezTo>
                    <a:cubicBezTo>
                      <a:pt x="148620" y="10226"/>
                      <a:pt x="147256" y="20907"/>
                      <a:pt x="147938" y="31133"/>
                    </a:cubicBezTo>
                    <a:cubicBezTo>
                      <a:pt x="98625" y="31133"/>
                      <a:pt x="49313" y="31133"/>
                      <a:pt x="0" y="3113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4189823" y="2866292"/>
              <a:ext cx="3918221" cy="212863"/>
            </a:xfrm>
            <a:custGeom>
              <a:avLst/>
              <a:gdLst>
                <a:gd name="T0" fmla="*/ 4482 w 5998"/>
                <a:gd name="T1" fmla="*/ 420 h 654"/>
                <a:gd name="T2" fmla="*/ 1794 w 5998"/>
                <a:gd name="T3" fmla="*/ 367 h 654"/>
                <a:gd name="T4" fmla="*/ 4798 w 5998"/>
                <a:gd name="T5" fmla="*/ 367 h 654"/>
                <a:gd name="T6" fmla="*/ 3151 w 5998"/>
                <a:gd name="T7" fmla="*/ 420 h 654"/>
                <a:gd name="T8" fmla="*/ 2643 w 5998"/>
                <a:gd name="T9" fmla="*/ 345 h 654"/>
                <a:gd name="T10" fmla="*/ 3914 w 5998"/>
                <a:gd name="T11" fmla="*/ 314 h 654"/>
                <a:gd name="T12" fmla="*/ 3342 w 5998"/>
                <a:gd name="T13" fmla="*/ 411 h 654"/>
                <a:gd name="T14" fmla="*/ 4691 w 5998"/>
                <a:gd name="T15" fmla="*/ 334 h 654"/>
                <a:gd name="T16" fmla="*/ 5785 w 5998"/>
                <a:gd name="T17" fmla="*/ 280 h 654"/>
                <a:gd name="T18" fmla="*/ 3431 w 5998"/>
                <a:gd name="T19" fmla="*/ 374 h 654"/>
                <a:gd name="T20" fmla="*/ 3051 w 5998"/>
                <a:gd name="T21" fmla="*/ 392 h 654"/>
                <a:gd name="T22" fmla="*/ 2302 w 5998"/>
                <a:gd name="T23" fmla="*/ 298 h 654"/>
                <a:gd name="T24" fmla="*/ 5942 w 5998"/>
                <a:gd name="T25" fmla="*/ 214 h 654"/>
                <a:gd name="T26" fmla="*/ 2011 w 5998"/>
                <a:gd name="T27" fmla="*/ 260 h 654"/>
                <a:gd name="T28" fmla="*/ 5338 w 5998"/>
                <a:gd name="T29" fmla="*/ 187 h 654"/>
                <a:gd name="T30" fmla="*/ 2351 w 5998"/>
                <a:gd name="T31" fmla="*/ 267 h 654"/>
                <a:gd name="T32" fmla="*/ 1998 w 5998"/>
                <a:gd name="T33" fmla="*/ 163 h 654"/>
                <a:gd name="T34" fmla="*/ 2534 w 5998"/>
                <a:gd name="T35" fmla="*/ 171 h 654"/>
                <a:gd name="T36" fmla="*/ 3734 w 5998"/>
                <a:gd name="T37" fmla="*/ 40 h 654"/>
                <a:gd name="T38" fmla="*/ 3865 w 5998"/>
                <a:gd name="T39" fmla="*/ 214 h 654"/>
                <a:gd name="T40" fmla="*/ 3980 w 5998"/>
                <a:gd name="T41" fmla="*/ 136 h 654"/>
                <a:gd name="T42" fmla="*/ 4140 w 5998"/>
                <a:gd name="T43" fmla="*/ 178 h 654"/>
                <a:gd name="T44" fmla="*/ 4265 w 5998"/>
                <a:gd name="T45" fmla="*/ 347 h 654"/>
                <a:gd name="T46" fmla="*/ 4465 w 5998"/>
                <a:gd name="T47" fmla="*/ 323 h 654"/>
                <a:gd name="T48" fmla="*/ 4525 w 5998"/>
                <a:gd name="T49" fmla="*/ 220 h 654"/>
                <a:gd name="T50" fmla="*/ 4645 w 5998"/>
                <a:gd name="T51" fmla="*/ 311 h 654"/>
                <a:gd name="T52" fmla="*/ 4794 w 5998"/>
                <a:gd name="T53" fmla="*/ 280 h 654"/>
                <a:gd name="T54" fmla="*/ 4849 w 5998"/>
                <a:gd name="T55" fmla="*/ 209 h 654"/>
                <a:gd name="T56" fmla="*/ 5034 w 5998"/>
                <a:gd name="T57" fmla="*/ 271 h 654"/>
                <a:gd name="T58" fmla="*/ 5125 w 5998"/>
                <a:gd name="T59" fmla="*/ 67 h 654"/>
                <a:gd name="T60" fmla="*/ 5262 w 5998"/>
                <a:gd name="T61" fmla="*/ 327 h 654"/>
                <a:gd name="T62" fmla="*/ 5414 w 5998"/>
                <a:gd name="T63" fmla="*/ 163 h 654"/>
                <a:gd name="T64" fmla="*/ 5565 w 5998"/>
                <a:gd name="T65" fmla="*/ 283 h 654"/>
                <a:gd name="T66" fmla="*/ 5654 w 5998"/>
                <a:gd name="T67" fmla="*/ 156 h 654"/>
                <a:gd name="T68" fmla="*/ 5774 w 5998"/>
                <a:gd name="T69" fmla="*/ 300 h 654"/>
                <a:gd name="T70" fmla="*/ 5891 w 5998"/>
                <a:gd name="T71" fmla="*/ 136 h 654"/>
                <a:gd name="T72" fmla="*/ 51 w 5998"/>
                <a:gd name="T73" fmla="*/ 287 h 654"/>
                <a:gd name="T74" fmla="*/ 145 w 5998"/>
                <a:gd name="T75" fmla="*/ 214 h 654"/>
                <a:gd name="T76" fmla="*/ 251 w 5998"/>
                <a:gd name="T77" fmla="*/ 131 h 654"/>
                <a:gd name="T78" fmla="*/ 420 w 5998"/>
                <a:gd name="T79" fmla="*/ 178 h 654"/>
                <a:gd name="T80" fmla="*/ 545 w 5998"/>
                <a:gd name="T81" fmla="*/ 347 h 654"/>
                <a:gd name="T82" fmla="*/ 745 w 5998"/>
                <a:gd name="T83" fmla="*/ 323 h 654"/>
                <a:gd name="T84" fmla="*/ 814 w 5998"/>
                <a:gd name="T85" fmla="*/ 254 h 654"/>
                <a:gd name="T86" fmla="*/ 934 w 5998"/>
                <a:gd name="T87" fmla="*/ 367 h 654"/>
                <a:gd name="T88" fmla="*/ 1063 w 5998"/>
                <a:gd name="T89" fmla="*/ 223 h 654"/>
                <a:gd name="T90" fmla="*/ 1165 w 5998"/>
                <a:gd name="T91" fmla="*/ 247 h 654"/>
                <a:gd name="T92" fmla="*/ 1303 w 5998"/>
                <a:gd name="T93" fmla="*/ 183 h 654"/>
                <a:gd name="T94" fmla="*/ 1420 w 5998"/>
                <a:gd name="T95" fmla="*/ 98 h 654"/>
                <a:gd name="T96" fmla="*/ 1578 w 5998"/>
                <a:gd name="T97" fmla="*/ 143 h 654"/>
                <a:gd name="T98" fmla="*/ 1762 w 5998"/>
                <a:gd name="T99" fmla="*/ 123 h 654"/>
                <a:gd name="T100" fmla="*/ 1871 w 5998"/>
                <a:gd name="T101" fmla="*/ 260 h 654"/>
                <a:gd name="T102" fmla="*/ 1962 w 5998"/>
                <a:gd name="T103" fmla="*/ 43 h 654"/>
                <a:gd name="T104" fmla="*/ 2098 w 5998"/>
                <a:gd name="T105" fmla="*/ 267 h 654"/>
                <a:gd name="T106" fmla="*/ 2227 w 5998"/>
                <a:gd name="T107" fmla="*/ 185 h 654"/>
                <a:gd name="T108" fmla="*/ 2402 w 5998"/>
                <a:gd name="T109" fmla="*/ 143 h 654"/>
                <a:gd name="T110" fmla="*/ 2578 w 5998"/>
                <a:gd name="T111" fmla="*/ 131 h 654"/>
                <a:gd name="T112" fmla="*/ 2731 w 5998"/>
                <a:gd name="T113" fmla="*/ 94 h 654"/>
                <a:gd name="T114" fmla="*/ 2878 w 5998"/>
                <a:gd name="T115" fmla="*/ 274 h 654"/>
                <a:gd name="T116" fmla="*/ 3003 w 5998"/>
                <a:gd name="T117" fmla="*/ 285 h 654"/>
                <a:gd name="T118" fmla="*/ 3191 w 5998"/>
                <a:gd name="T119" fmla="*/ 67 h 654"/>
                <a:gd name="T120" fmla="*/ 3311 w 5998"/>
                <a:gd name="T121" fmla="*/ 251 h 654"/>
                <a:gd name="T122" fmla="*/ 3476 w 5998"/>
                <a:gd name="T123" fmla="*/ 292 h 654"/>
                <a:gd name="T124" fmla="*/ 3578 w 5998"/>
                <a:gd name="T125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98" h="654">
                  <a:moveTo>
                    <a:pt x="2642" y="447"/>
                  </a:moveTo>
                  <a:lnTo>
                    <a:pt x="2642" y="460"/>
                  </a:lnTo>
                  <a:lnTo>
                    <a:pt x="2645" y="460"/>
                  </a:lnTo>
                  <a:lnTo>
                    <a:pt x="2645" y="447"/>
                  </a:lnTo>
                  <a:lnTo>
                    <a:pt x="2642" y="447"/>
                  </a:lnTo>
                  <a:close/>
                  <a:moveTo>
                    <a:pt x="4805" y="443"/>
                  </a:moveTo>
                  <a:lnTo>
                    <a:pt x="4805" y="463"/>
                  </a:lnTo>
                  <a:lnTo>
                    <a:pt x="4811" y="463"/>
                  </a:lnTo>
                  <a:lnTo>
                    <a:pt x="4811" y="443"/>
                  </a:lnTo>
                  <a:lnTo>
                    <a:pt x="4805" y="443"/>
                  </a:lnTo>
                  <a:close/>
                  <a:moveTo>
                    <a:pt x="1085" y="443"/>
                  </a:moveTo>
                  <a:lnTo>
                    <a:pt x="1085" y="463"/>
                  </a:lnTo>
                  <a:lnTo>
                    <a:pt x="1091" y="463"/>
                  </a:lnTo>
                  <a:lnTo>
                    <a:pt x="1091" y="443"/>
                  </a:lnTo>
                  <a:lnTo>
                    <a:pt x="1085" y="443"/>
                  </a:lnTo>
                  <a:close/>
                  <a:moveTo>
                    <a:pt x="38" y="440"/>
                  </a:moveTo>
                  <a:lnTo>
                    <a:pt x="38" y="463"/>
                  </a:lnTo>
                  <a:lnTo>
                    <a:pt x="42" y="463"/>
                  </a:lnTo>
                  <a:lnTo>
                    <a:pt x="42" y="440"/>
                  </a:lnTo>
                  <a:lnTo>
                    <a:pt x="38" y="440"/>
                  </a:lnTo>
                  <a:close/>
                  <a:moveTo>
                    <a:pt x="5774" y="434"/>
                  </a:moveTo>
                  <a:lnTo>
                    <a:pt x="5774" y="460"/>
                  </a:lnTo>
                  <a:lnTo>
                    <a:pt x="5778" y="460"/>
                  </a:lnTo>
                  <a:lnTo>
                    <a:pt x="5778" y="434"/>
                  </a:lnTo>
                  <a:lnTo>
                    <a:pt x="5774" y="434"/>
                  </a:lnTo>
                  <a:close/>
                  <a:moveTo>
                    <a:pt x="2054" y="434"/>
                  </a:moveTo>
                  <a:lnTo>
                    <a:pt x="2054" y="460"/>
                  </a:lnTo>
                  <a:lnTo>
                    <a:pt x="2058" y="460"/>
                  </a:lnTo>
                  <a:lnTo>
                    <a:pt x="2058" y="434"/>
                  </a:lnTo>
                  <a:lnTo>
                    <a:pt x="2054" y="434"/>
                  </a:lnTo>
                  <a:close/>
                  <a:moveTo>
                    <a:pt x="5362" y="431"/>
                  </a:moveTo>
                  <a:lnTo>
                    <a:pt x="5360" y="443"/>
                  </a:lnTo>
                  <a:lnTo>
                    <a:pt x="5360" y="452"/>
                  </a:lnTo>
                  <a:lnTo>
                    <a:pt x="5362" y="463"/>
                  </a:lnTo>
                  <a:lnTo>
                    <a:pt x="5365" y="463"/>
                  </a:lnTo>
                  <a:lnTo>
                    <a:pt x="5365" y="431"/>
                  </a:lnTo>
                  <a:lnTo>
                    <a:pt x="5362" y="431"/>
                  </a:lnTo>
                  <a:close/>
                  <a:moveTo>
                    <a:pt x="1642" y="431"/>
                  </a:moveTo>
                  <a:lnTo>
                    <a:pt x="1640" y="443"/>
                  </a:lnTo>
                  <a:lnTo>
                    <a:pt x="1640" y="452"/>
                  </a:lnTo>
                  <a:lnTo>
                    <a:pt x="1642" y="463"/>
                  </a:lnTo>
                  <a:lnTo>
                    <a:pt x="1645" y="463"/>
                  </a:lnTo>
                  <a:lnTo>
                    <a:pt x="1645" y="431"/>
                  </a:lnTo>
                  <a:lnTo>
                    <a:pt x="1642" y="431"/>
                  </a:lnTo>
                  <a:close/>
                  <a:moveTo>
                    <a:pt x="2551" y="427"/>
                  </a:moveTo>
                  <a:lnTo>
                    <a:pt x="2551" y="443"/>
                  </a:lnTo>
                  <a:lnTo>
                    <a:pt x="2554" y="443"/>
                  </a:lnTo>
                  <a:lnTo>
                    <a:pt x="2554" y="427"/>
                  </a:lnTo>
                  <a:lnTo>
                    <a:pt x="2551" y="427"/>
                  </a:lnTo>
                  <a:close/>
                  <a:moveTo>
                    <a:pt x="4274" y="423"/>
                  </a:moveTo>
                  <a:lnTo>
                    <a:pt x="4274" y="443"/>
                  </a:lnTo>
                  <a:lnTo>
                    <a:pt x="4278" y="443"/>
                  </a:lnTo>
                  <a:lnTo>
                    <a:pt x="4278" y="423"/>
                  </a:lnTo>
                  <a:lnTo>
                    <a:pt x="4274" y="423"/>
                  </a:lnTo>
                  <a:close/>
                  <a:moveTo>
                    <a:pt x="554" y="423"/>
                  </a:moveTo>
                  <a:lnTo>
                    <a:pt x="554" y="443"/>
                  </a:lnTo>
                  <a:lnTo>
                    <a:pt x="558" y="443"/>
                  </a:lnTo>
                  <a:lnTo>
                    <a:pt x="558" y="423"/>
                  </a:lnTo>
                  <a:lnTo>
                    <a:pt x="554" y="423"/>
                  </a:lnTo>
                  <a:close/>
                  <a:moveTo>
                    <a:pt x="5365" y="416"/>
                  </a:moveTo>
                  <a:lnTo>
                    <a:pt x="5365" y="427"/>
                  </a:lnTo>
                  <a:lnTo>
                    <a:pt x="5371" y="427"/>
                  </a:lnTo>
                  <a:lnTo>
                    <a:pt x="5371" y="416"/>
                  </a:lnTo>
                  <a:lnTo>
                    <a:pt x="5365" y="416"/>
                  </a:lnTo>
                  <a:close/>
                  <a:moveTo>
                    <a:pt x="1645" y="416"/>
                  </a:moveTo>
                  <a:lnTo>
                    <a:pt x="1645" y="427"/>
                  </a:lnTo>
                  <a:lnTo>
                    <a:pt x="1651" y="427"/>
                  </a:lnTo>
                  <a:lnTo>
                    <a:pt x="1651" y="416"/>
                  </a:lnTo>
                  <a:lnTo>
                    <a:pt x="1645" y="416"/>
                  </a:lnTo>
                  <a:close/>
                  <a:moveTo>
                    <a:pt x="4478" y="407"/>
                  </a:moveTo>
                  <a:lnTo>
                    <a:pt x="4478" y="420"/>
                  </a:lnTo>
                  <a:lnTo>
                    <a:pt x="4482" y="420"/>
                  </a:lnTo>
                  <a:lnTo>
                    <a:pt x="4482" y="407"/>
                  </a:lnTo>
                  <a:lnTo>
                    <a:pt x="4478" y="407"/>
                  </a:lnTo>
                  <a:close/>
                  <a:moveTo>
                    <a:pt x="758" y="407"/>
                  </a:moveTo>
                  <a:lnTo>
                    <a:pt x="758" y="420"/>
                  </a:lnTo>
                  <a:lnTo>
                    <a:pt x="762" y="420"/>
                  </a:lnTo>
                  <a:lnTo>
                    <a:pt x="762" y="407"/>
                  </a:lnTo>
                  <a:lnTo>
                    <a:pt x="758" y="407"/>
                  </a:lnTo>
                  <a:close/>
                  <a:moveTo>
                    <a:pt x="5365" y="380"/>
                  </a:moveTo>
                  <a:lnTo>
                    <a:pt x="5365" y="407"/>
                  </a:lnTo>
                  <a:lnTo>
                    <a:pt x="5371" y="407"/>
                  </a:lnTo>
                  <a:lnTo>
                    <a:pt x="5371" y="380"/>
                  </a:lnTo>
                  <a:lnTo>
                    <a:pt x="5365" y="380"/>
                  </a:lnTo>
                  <a:close/>
                  <a:moveTo>
                    <a:pt x="1645" y="380"/>
                  </a:moveTo>
                  <a:lnTo>
                    <a:pt x="1645" y="407"/>
                  </a:lnTo>
                  <a:lnTo>
                    <a:pt x="1651" y="407"/>
                  </a:lnTo>
                  <a:lnTo>
                    <a:pt x="1651" y="380"/>
                  </a:lnTo>
                  <a:lnTo>
                    <a:pt x="1645" y="380"/>
                  </a:lnTo>
                  <a:close/>
                  <a:moveTo>
                    <a:pt x="5505" y="371"/>
                  </a:moveTo>
                  <a:lnTo>
                    <a:pt x="5505" y="385"/>
                  </a:lnTo>
                  <a:lnTo>
                    <a:pt x="5503" y="400"/>
                  </a:lnTo>
                  <a:lnTo>
                    <a:pt x="5505" y="412"/>
                  </a:lnTo>
                  <a:lnTo>
                    <a:pt x="5511" y="423"/>
                  </a:lnTo>
                  <a:lnTo>
                    <a:pt x="5511" y="411"/>
                  </a:lnTo>
                  <a:lnTo>
                    <a:pt x="5511" y="394"/>
                  </a:lnTo>
                  <a:lnTo>
                    <a:pt x="5511" y="381"/>
                  </a:lnTo>
                  <a:lnTo>
                    <a:pt x="5505" y="371"/>
                  </a:lnTo>
                  <a:close/>
                  <a:moveTo>
                    <a:pt x="1785" y="371"/>
                  </a:moveTo>
                  <a:lnTo>
                    <a:pt x="1785" y="385"/>
                  </a:lnTo>
                  <a:lnTo>
                    <a:pt x="1783" y="400"/>
                  </a:lnTo>
                  <a:lnTo>
                    <a:pt x="1785" y="412"/>
                  </a:lnTo>
                  <a:lnTo>
                    <a:pt x="1791" y="423"/>
                  </a:lnTo>
                  <a:lnTo>
                    <a:pt x="1791" y="411"/>
                  </a:lnTo>
                  <a:lnTo>
                    <a:pt x="1791" y="394"/>
                  </a:lnTo>
                  <a:lnTo>
                    <a:pt x="1791" y="381"/>
                  </a:lnTo>
                  <a:lnTo>
                    <a:pt x="1785" y="371"/>
                  </a:lnTo>
                  <a:close/>
                  <a:moveTo>
                    <a:pt x="2351" y="367"/>
                  </a:moveTo>
                  <a:lnTo>
                    <a:pt x="2349" y="380"/>
                  </a:lnTo>
                  <a:lnTo>
                    <a:pt x="2349" y="396"/>
                  </a:lnTo>
                  <a:lnTo>
                    <a:pt x="2351" y="409"/>
                  </a:lnTo>
                  <a:lnTo>
                    <a:pt x="2354" y="420"/>
                  </a:lnTo>
                  <a:lnTo>
                    <a:pt x="2354" y="405"/>
                  </a:lnTo>
                  <a:lnTo>
                    <a:pt x="2354" y="391"/>
                  </a:lnTo>
                  <a:lnTo>
                    <a:pt x="2354" y="376"/>
                  </a:lnTo>
                  <a:lnTo>
                    <a:pt x="2351" y="367"/>
                  </a:lnTo>
                  <a:close/>
                  <a:moveTo>
                    <a:pt x="2305" y="363"/>
                  </a:moveTo>
                  <a:lnTo>
                    <a:pt x="2305" y="374"/>
                  </a:lnTo>
                  <a:lnTo>
                    <a:pt x="2311" y="374"/>
                  </a:lnTo>
                  <a:lnTo>
                    <a:pt x="2311" y="363"/>
                  </a:lnTo>
                  <a:lnTo>
                    <a:pt x="2305" y="363"/>
                  </a:lnTo>
                  <a:close/>
                  <a:moveTo>
                    <a:pt x="5511" y="360"/>
                  </a:moveTo>
                  <a:lnTo>
                    <a:pt x="5511" y="367"/>
                  </a:lnTo>
                  <a:lnTo>
                    <a:pt x="5514" y="367"/>
                  </a:lnTo>
                  <a:lnTo>
                    <a:pt x="5514" y="360"/>
                  </a:lnTo>
                  <a:lnTo>
                    <a:pt x="5511" y="360"/>
                  </a:lnTo>
                  <a:close/>
                  <a:moveTo>
                    <a:pt x="5218" y="360"/>
                  </a:moveTo>
                  <a:lnTo>
                    <a:pt x="5218" y="387"/>
                  </a:lnTo>
                  <a:lnTo>
                    <a:pt x="5222" y="387"/>
                  </a:lnTo>
                  <a:lnTo>
                    <a:pt x="5222" y="360"/>
                  </a:lnTo>
                  <a:lnTo>
                    <a:pt x="5218" y="360"/>
                  </a:lnTo>
                  <a:close/>
                  <a:moveTo>
                    <a:pt x="4374" y="360"/>
                  </a:moveTo>
                  <a:lnTo>
                    <a:pt x="4374" y="383"/>
                  </a:lnTo>
                  <a:lnTo>
                    <a:pt x="4378" y="383"/>
                  </a:lnTo>
                  <a:lnTo>
                    <a:pt x="4378" y="360"/>
                  </a:lnTo>
                  <a:lnTo>
                    <a:pt x="4374" y="360"/>
                  </a:lnTo>
                  <a:close/>
                  <a:moveTo>
                    <a:pt x="3485" y="360"/>
                  </a:moveTo>
                  <a:lnTo>
                    <a:pt x="3485" y="367"/>
                  </a:lnTo>
                  <a:lnTo>
                    <a:pt x="3491" y="367"/>
                  </a:lnTo>
                  <a:lnTo>
                    <a:pt x="3491" y="360"/>
                  </a:lnTo>
                  <a:lnTo>
                    <a:pt x="3485" y="360"/>
                  </a:lnTo>
                  <a:close/>
                  <a:moveTo>
                    <a:pt x="1791" y="360"/>
                  </a:moveTo>
                  <a:lnTo>
                    <a:pt x="1791" y="367"/>
                  </a:lnTo>
                  <a:lnTo>
                    <a:pt x="1794" y="367"/>
                  </a:lnTo>
                  <a:lnTo>
                    <a:pt x="1794" y="360"/>
                  </a:lnTo>
                  <a:lnTo>
                    <a:pt x="1791" y="360"/>
                  </a:lnTo>
                  <a:close/>
                  <a:moveTo>
                    <a:pt x="1498" y="360"/>
                  </a:moveTo>
                  <a:lnTo>
                    <a:pt x="1498" y="387"/>
                  </a:lnTo>
                  <a:lnTo>
                    <a:pt x="1502" y="387"/>
                  </a:lnTo>
                  <a:lnTo>
                    <a:pt x="1502" y="360"/>
                  </a:lnTo>
                  <a:lnTo>
                    <a:pt x="1498" y="360"/>
                  </a:lnTo>
                  <a:close/>
                  <a:moveTo>
                    <a:pt x="654" y="360"/>
                  </a:moveTo>
                  <a:lnTo>
                    <a:pt x="654" y="383"/>
                  </a:lnTo>
                  <a:lnTo>
                    <a:pt x="658" y="383"/>
                  </a:lnTo>
                  <a:lnTo>
                    <a:pt x="658" y="360"/>
                  </a:lnTo>
                  <a:lnTo>
                    <a:pt x="654" y="360"/>
                  </a:lnTo>
                  <a:close/>
                  <a:moveTo>
                    <a:pt x="5971" y="356"/>
                  </a:moveTo>
                  <a:lnTo>
                    <a:pt x="5971" y="380"/>
                  </a:lnTo>
                  <a:lnTo>
                    <a:pt x="5974" y="380"/>
                  </a:lnTo>
                  <a:lnTo>
                    <a:pt x="5974" y="356"/>
                  </a:lnTo>
                  <a:lnTo>
                    <a:pt x="5971" y="356"/>
                  </a:lnTo>
                  <a:close/>
                  <a:moveTo>
                    <a:pt x="4898" y="356"/>
                  </a:moveTo>
                  <a:lnTo>
                    <a:pt x="4898" y="383"/>
                  </a:lnTo>
                  <a:lnTo>
                    <a:pt x="4902" y="383"/>
                  </a:lnTo>
                  <a:lnTo>
                    <a:pt x="4902" y="356"/>
                  </a:lnTo>
                  <a:lnTo>
                    <a:pt x="4898" y="356"/>
                  </a:lnTo>
                  <a:close/>
                  <a:moveTo>
                    <a:pt x="4665" y="356"/>
                  </a:moveTo>
                  <a:lnTo>
                    <a:pt x="4665" y="374"/>
                  </a:lnTo>
                  <a:lnTo>
                    <a:pt x="4671" y="374"/>
                  </a:lnTo>
                  <a:lnTo>
                    <a:pt x="4671" y="356"/>
                  </a:lnTo>
                  <a:lnTo>
                    <a:pt x="4665" y="356"/>
                  </a:lnTo>
                  <a:close/>
                  <a:moveTo>
                    <a:pt x="2251" y="356"/>
                  </a:moveTo>
                  <a:lnTo>
                    <a:pt x="2251" y="380"/>
                  </a:lnTo>
                  <a:lnTo>
                    <a:pt x="2254" y="380"/>
                  </a:lnTo>
                  <a:lnTo>
                    <a:pt x="2254" y="356"/>
                  </a:lnTo>
                  <a:lnTo>
                    <a:pt x="2251" y="356"/>
                  </a:lnTo>
                  <a:close/>
                  <a:moveTo>
                    <a:pt x="1178" y="356"/>
                  </a:moveTo>
                  <a:lnTo>
                    <a:pt x="1178" y="383"/>
                  </a:lnTo>
                  <a:lnTo>
                    <a:pt x="1182" y="383"/>
                  </a:lnTo>
                  <a:lnTo>
                    <a:pt x="1182" y="356"/>
                  </a:lnTo>
                  <a:lnTo>
                    <a:pt x="1178" y="356"/>
                  </a:lnTo>
                  <a:close/>
                  <a:moveTo>
                    <a:pt x="945" y="356"/>
                  </a:moveTo>
                  <a:lnTo>
                    <a:pt x="945" y="374"/>
                  </a:lnTo>
                  <a:lnTo>
                    <a:pt x="951" y="374"/>
                  </a:lnTo>
                  <a:lnTo>
                    <a:pt x="951" y="356"/>
                  </a:lnTo>
                  <a:lnTo>
                    <a:pt x="945" y="356"/>
                  </a:lnTo>
                  <a:close/>
                  <a:moveTo>
                    <a:pt x="5771" y="347"/>
                  </a:moveTo>
                  <a:lnTo>
                    <a:pt x="5769" y="361"/>
                  </a:lnTo>
                  <a:lnTo>
                    <a:pt x="5769" y="381"/>
                  </a:lnTo>
                  <a:lnTo>
                    <a:pt x="5769" y="403"/>
                  </a:lnTo>
                  <a:lnTo>
                    <a:pt x="5771" y="421"/>
                  </a:lnTo>
                  <a:lnTo>
                    <a:pt x="5774" y="431"/>
                  </a:lnTo>
                  <a:lnTo>
                    <a:pt x="5774" y="416"/>
                  </a:lnTo>
                  <a:lnTo>
                    <a:pt x="5774" y="396"/>
                  </a:lnTo>
                  <a:lnTo>
                    <a:pt x="5774" y="376"/>
                  </a:lnTo>
                  <a:lnTo>
                    <a:pt x="5774" y="358"/>
                  </a:lnTo>
                  <a:lnTo>
                    <a:pt x="5771" y="347"/>
                  </a:lnTo>
                  <a:close/>
                  <a:moveTo>
                    <a:pt x="4778" y="347"/>
                  </a:moveTo>
                  <a:lnTo>
                    <a:pt x="4782" y="354"/>
                  </a:lnTo>
                  <a:lnTo>
                    <a:pt x="4783" y="361"/>
                  </a:lnTo>
                  <a:lnTo>
                    <a:pt x="4787" y="369"/>
                  </a:lnTo>
                  <a:lnTo>
                    <a:pt x="4791" y="374"/>
                  </a:lnTo>
                  <a:lnTo>
                    <a:pt x="4791" y="391"/>
                  </a:lnTo>
                  <a:lnTo>
                    <a:pt x="4794" y="391"/>
                  </a:lnTo>
                  <a:lnTo>
                    <a:pt x="4796" y="403"/>
                  </a:lnTo>
                  <a:lnTo>
                    <a:pt x="4798" y="414"/>
                  </a:lnTo>
                  <a:lnTo>
                    <a:pt x="4802" y="423"/>
                  </a:lnTo>
                  <a:lnTo>
                    <a:pt x="4803" y="420"/>
                  </a:lnTo>
                  <a:lnTo>
                    <a:pt x="4807" y="416"/>
                  </a:lnTo>
                  <a:lnTo>
                    <a:pt x="4807" y="414"/>
                  </a:lnTo>
                  <a:lnTo>
                    <a:pt x="4809" y="409"/>
                  </a:lnTo>
                  <a:lnTo>
                    <a:pt x="4811" y="403"/>
                  </a:lnTo>
                  <a:lnTo>
                    <a:pt x="4805" y="403"/>
                  </a:lnTo>
                  <a:lnTo>
                    <a:pt x="4802" y="383"/>
                  </a:lnTo>
                  <a:lnTo>
                    <a:pt x="4798" y="383"/>
                  </a:lnTo>
                  <a:lnTo>
                    <a:pt x="4798" y="367"/>
                  </a:lnTo>
                  <a:lnTo>
                    <a:pt x="4791" y="363"/>
                  </a:lnTo>
                  <a:lnTo>
                    <a:pt x="4791" y="356"/>
                  </a:lnTo>
                  <a:lnTo>
                    <a:pt x="4778" y="347"/>
                  </a:lnTo>
                  <a:close/>
                  <a:moveTo>
                    <a:pt x="2051" y="347"/>
                  </a:moveTo>
                  <a:lnTo>
                    <a:pt x="2049" y="361"/>
                  </a:lnTo>
                  <a:lnTo>
                    <a:pt x="2049" y="381"/>
                  </a:lnTo>
                  <a:lnTo>
                    <a:pt x="2049" y="403"/>
                  </a:lnTo>
                  <a:lnTo>
                    <a:pt x="2051" y="421"/>
                  </a:lnTo>
                  <a:lnTo>
                    <a:pt x="2054" y="431"/>
                  </a:lnTo>
                  <a:lnTo>
                    <a:pt x="2054" y="416"/>
                  </a:lnTo>
                  <a:lnTo>
                    <a:pt x="2054" y="396"/>
                  </a:lnTo>
                  <a:lnTo>
                    <a:pt x="2054" y="376"/>
                  </a:lnTo>
                  <a:lnTo>
                    <a:pt x="2054" y="358"/>
                  </a:lnTo>
                  <a:lnTo>
                    <a:pt x="2051" y="347"/>
                  </a:lnTo>
                  <a:close/>
                  <a:moveTo>
                    <a:pt x="1058" y="347"/>
                  </a:moveTo>
                  <a:lnTo>
                    <a:pt x="1062" y="354"/>
                  </a:lnTo>
                  <a:lnTo>
                    <a:pt x="1063" y="361"/>
                  </a:lnTo>
                  <a:lnTo>
                    <a:pt x="1067" y="369"/>
                  </a:lnTo>
                  <a:lnTo>
                    <a:pt x="1071" y="374"/>
                  </a:lnTo>
                  <a:lnTo>
                    <a:pt x="1071" y="391"/>
                  </a:lnTo>
                  <a:lnTo>
                    <a:pt x="1074" y="391"/>
                  </a:lnTo>
                  <a:lnTo>
                    <a:pt x="1076" y="403"/>
                  </a:lnTo>
                  <a:lnTo>
                    <a:pt x="1078" y="414"/>
                  </a:lnTo>
                  <a:lnTo>
                    <a:pt x="1082" y="423"/>
                  </a:lnTo>
                  <a:lnTo>
                    <a:pt x="1085" y="420"/>
                  </a:lnTo>
                  <a:lnTo>
                    <a:pt x="1087" y="416"/>
                  </a:lnTo>
                  <a:lnTo>
                    <a:pt x="1087" y="414"/>
                  </a:lnTo>
                  <a:lnTo>
                    <a:pt x="1089" y="409"/>
                  </a:lnTo>
                  <a:lnTo>
                    <a:pt x="1091" y="403"/>
                  </a:lnTo>
                  <a:lnTo>
                    <a:pt x="1085" y="403"/>
                  </a:lnTo>
                  <a:lnTo>
                    <a:pt x="1082" y="383"/>
                  </a:lnTo>
                  <a:lnTo>
                    <a:pt x="1078" y="383"/>
                  </a:lnTo>
                  <a:lnTo>
                    <a:pt x="1078" y="367"/>
                  </a:lnTo>
                  <a:lnTo>
                    <a:pt x="1071" y="363"/>
                  </a:lnTo>
                  <a:lnTo>
                    <a:pt x="1071" y="356"/>
                  </a:lnTo>
                  <a:lnTo>
                    <a:pt x="1058" y="347"/>
                  </a:lnTo>
                  <a:close/>
                  <a:moveTo>
                    <a:pt x="5002" y="343"/>
                  </a:moveTo>
                  <a:lnTo>
                    <a:pt x="4998" y="356"/>
                  </a:lnTo>
                  <a:lnTo>
                    <a:pt x="4994" y="356"/>
                  </a:lnTo>
                  <a:lnTo>
                    <a:pt x="4998" y="411"/>
                  </a:lnTo>
                  <a:lnTo>
                    <a:pt x="5002" y="411"/>
                  </a:lnTo>
                  <a:lnTo>
                    <a:pt x="5002" y="440"/>
                  </a:lnTo>
                  <a:lnTo>
                    <a:pt x="5005" y="440"/>
                  </a:lnTo>
                  <a:lnTo>
                    <a:pt x="5007" y="425"/>
                  </a:lnTo>
                  <a:lnTo>
                    <a:pt x="5007" y="407"/>
                  </a:lnTo>
                  <a:lnTo>
                    <a:pt x="5007" y="387"/>
                  </a:lnTo>
                  <a:lnTo>
                    <a:pt x="5007" y="367"/>
                  </a:lnTo>
                  <a:lnTo>
                    <a:pt x="5005" y="352"/>
                  </a:lnTo>
                  <a:lnTo>
                    <a:pt x="5002" y="343"/>
                  </a:lnTo>
                  <a:close/>
                  <a:moveTo>
                    <a:pt x="4958" y="343"/>
                  </a:moveTo>
                  <a:lnTo>
                    <a:pt x="4958" y="351"/>
                  </a:lnTo>
                  <a:lnTo>
                    <a:pt x="4951" y="356"/>
                  </a:lnTo>
                  <a:lnTo>
                    <a:pt x="4954" y="400"/>
                  </a:lnTo>
                  <a:lnTo>
                    <a:pt x="4958" y="400"/>
                  </a:lnTo>
                  <a:lnTo>
                    <a:pt x="4960" y="411"/>
                  </a:lnTo>
                  <a:lnTo>
                    <a:pt x="4958" y="421"/>
                  </a:lnTo>
                  <a:lnTo>
                    <a:pt x="4958" y="431"/>
                  </a:lnTo>
                  <a:lnTo>
                    <a:pt x="4962" y="440"/>
                  </a:lnTo>
                  <a:lnTo>
                    <a:pt x="4962" y="425"/>
                  </a:lnTo>
                  <a:lnTo>
                    <a:pt x="4963" y="407"/>
                  </a:lnTo>
                  <a:lnTo>
                    <a:pt x="4963" y="387"/>
                  </a:lnTo>
                  <a:lnTo>
                    <a:pt x="4963" y="367"/>
                  </a:lnTo>
                  <a:lnTo>
                    <a:pt x="4962" y="352"/>
                  </a:lnTo>
                  <a:lnTo>
                    <a:pt x="4958" y="343"/>
                  </a:lnTo>
                  <a:close/>
                  <a:moveTo>
                    <a:pt x="3162" y="343"/>
                  </a:moveTo>
                  <a:lnTo>
                    <a:pt x="3154" y="380"/>
                  </a:lnTo>
                  <a:lnTo>
                    <a:pt x="3151" y="380"/>
                  </a:lnTo>
                  <a:lnTo>
                    <a:pt x="3151" y="391"/>
                  </a:lnTo>
                  <a:lnTo>
                    <a:pt x="3145" y="391"/>
                  </a:lnTo>
                  <a:lnTo>
                    <a:pt x="3145" y="396"/>
                  </a:lnTo>
                  <a:lnTo>
                    <a:pt x="3151" y="396"/>
                  </a:lnTo>
                  <a:lnTo>
                    <a:pt x="3151" y="420"/>
                  </a:lnTo>
                  <a:lnTo>
                    <a:pt x="3154" y="420"/>
                  </a:lnTo>
                  <a:lnTo>
                    <a:pt x="3154" y="463"/>
                  </a:lnTo>
                  <a:lnTo>
                    <a:pt x="3158" y="463"/>
                  </a:lnTo>
                  <a:lnTo>
                    <a:pt x="3158" y="460"/>
                  </a:lnTo>
                  <a:lnTo>
                    <a:pt x="3162" y="449"/>
                  </a:lnTo>
                  <a:lnTo>
                    <a:pt x="3163" y="436"/>
                  </a:lnTo>
                  <a:lnTo>
                    <a:pt x="3162" y="418"/>
                  </a:lnTo>
                  <a:lnTo>
                    <a:pt x="3162" y="401"/>
                  </a:lnTo>
                  <a:lnTo>
                    <a:pt x="3160" y="385"/>
                  </a:lnTo>
                  <a:lnTo>
                    <a:pt x="3162" y="371"/>
                  </a:lnTo>
                  <a:lnTo>
                    <a:pt x="3165" y="371"/>
                  </a:lnTo>
                  <a:lnTo>
                    <a:pt x="3165" y="343"/>
                  </a:lnTo>
                  <a:lnTo>
                    <a:pt x="3162" y="343"/>
                  </a:lnTo>
                  <a:close/>
                  <a:moveTo>
                    <a:pt x="1282" y="343"/>
                  </a:moveTo>
                  <a:lnTo>
                    <a:pt x="1278" y="356"/>
                  </a:lnTo>
                  <a:lnTo>
                    <a:pt x="1274" y="356"/>
                  </a:lnTo>
                  <a:lnTo>
                    <a:pt x="1278" y="411"/>
                  </a:lnTo>
                  <a:lnTo>
                    <a:pt x="1282" y="411"/>
                  </a:lnTo>
                  <a:lnTo>
                    <a:pt x="1282" y="440"/>
                  </a:lnTo>
                  <a:lnTo>
                    <a:pt x="1285" y="440"/>
                  </a:lnTo>
                  <a:lnTo>
                    <a:pt x="1287" y="425"/>
                  </a:lnTo>
                  <a:lnTo>
                    <a:pt x="1287" y="407"/>
                  </a:lnTo>
                  <a:lnTo>
                    <a:pt x="1287" y="387"/>
                  </a:lnTo>
                  <a:lnTo>
                    <a:pt x="1287" y="367"/>
                  </a:lnTo>
                  <a:lnTo>
                    <a:pt x="1285" y="352"/>
                  </a:lnTo>
                  <a:lnTo>
                    <a:pt x="1282" y="343"/>
                  </a:lnTo>
                  <a:close/>
                  <a:moveTo>
                    <a:pt x="1238" y="343"/>
                  </a:moveTo>
                  <a:lnTo>
                    <a:pt x="1238" y="351"/>
                  </a:lnTo>
                  <a:lnTo>
                    <a:pt x="1231" y="356"/>
                  </a:lnTo>
                  <a:lnTo>
                    <a:pt x="1234" y="400"/>
                  </a:lnTo>
                  <a:lnTo>
                    <a:pt x="1238" y="400"/>
                  </a:lnTo>
                  <a:lnTo>
                    <a:pt x="1240" y="411"/>
                  </a:lnTo>
                  <a:lnTo>
                    <a:pt x="1238" y="421"/>
                  </a:lnTo>
                  <a:lnTo>
                    <a:pt x="1238" y="431"/>
                  </a:lnTo>
                  <a:lnTo>
                    <a:pt x="1242" y="440"/>
                  </a:lnTo>
                  <a:lnTo>
                    <a:pt x="1242" y="425"/>
                  </a:lnTo>
                  <a:lnTo>
                    <a:pt x="1243" y="407"/>
                  </a:lnTo>
                  <a:lnTo>
                    <a:pt x="1243" y="387"/>
                  </a:lnTo>
                  <a:lnTo>
                    <a:pt x="1243" y="367"/>
                  </a:lnTo>
                  <a:lnTo>
                    <a:pt x="1242" y="352"/>
                  </a:lnTo>
                  <a:lnTo>
                    <a:pt x="1238" y="343"/>
                  </a:lnTo>
                  <a:close/>
                  <a:moveTo>
                    <a:pt x="3911" y="340"/>
                  </a:moveTo>
                  <a:lnTo>
                    <a:pt x="3909" y="351"/>
                  </a:lnTo>
                  <a:lnTo>
                    <a:pt x="3909" y="363"/>
                  </a:lnTo>
                  <a:lnTo>
                    <a:pt x="3911" y="374"/>
                  </a:lnTo>
                  <a:lnTo>
                    <a:pt x="3914" y="383"/>
                  </a:lnTo>
                  <a:lnTo>
                    <a:pt x="3914" y="367"/>
                  </a:lnTo>
                  <a:lnTo>
                    <a:pt x="3914" y="352"/>
                  </a:lnTo>
                  <a:lnTo>
                    <a:pt x="3918" y="340"/>
                  </a:lnTo>
                  <a:lnTo>
                    <a:pt x="3911" y="340"/>
                  </a:lnTo>
                  <a:close/>
                  <a:moveTo>
                    <a:pt x="3671" y="340"/>
                  </a:moveTo>
                  <a:lnTo>
                    <a:pt x="3671" y="343"/>
                  </a:lnTo>
                  <a:lnTo>
                    <a:pt x="3673" y="351"/>
                  </a:lnTo>
                  <a:lnTo>
                    <a:pt x="3673" y="361"/>
                  </a:lnTo>
                  <a:lnTo>
                    <a:pt x="3673" y="372"/>
                  </a:lnTo>
                  <a:lnTo>
                    <a:pt x="3674" y="383"/>
                  </a:lnTo>
                  <a:lnTo>
                    <a:pt x="3678" y="383"/>
                  </a:lnTo>
                  <a:lnTo>
                    <a:pt x="3678" y="451"/>
                  </a:lnTo>
                  <a:lnTo>
                    <a:pt x="3682" y="451"/>
                  </a:lnTo>
                  <a:lnTo>
                    <a:pt x="3678" y="463"/>
                  </a:lnTo>
                  <a:lnTo>
                    <a:pt x="3685" y="463"/>
                  </a:lnTo>
                  <a:lnTo>
                    <a:pt x="3694" y="340"/>
                  </a:lnTo>
                  <a:lnTo>
                    <a:pt x="3671" y="340"/>
                  </a:lnTo>
                  <a:close/>
                  <a:moveTo>
                    <a:pt x="2638" y="340"/>
                  </a:moveTo>
                  <a:lnTo>
                    <a:pt x="2642" y="380"/>
                  </a:lnTo>
                  <a:lnTo>
                    <a:pt x="2645" y="380"/>
                  </a:lnTo>
                  <a:lnTo>
                    <a:pt x="2645" y="360"/>
                  </a:lnTo>
                  <a:lnTo>
                    <a:pt x="2642" y="360"/>
                  </a:lnTo>
                  <a:lnTo>
                    <a:pt x="2643" y="354"/>
                  </a:lnTo>
                  <a:lnTo>
                    <a:pt x="2645" y="351"/>
                  </a:lnTo>
                  <a:lnTo>
                    <a:pt x="2645" y="349"/>
                  </a:lnTo>
                  <a:lnTo>
                    <a:pt x="2643" y="345"/>
                  </a:lnTo>
                  <a:lnTo>
                    <a:pt x="2642" y="343"/>
                  </a:lnTo>
                  <a:lnTo>
                    <a:pt x="2638" y="340"/>
                  </a:lnTo>
                  <a:close/>
                  <a:moveTo>
                    <a:pt x="2311" y="340"/>
                  </a:moveTo>
                  <a:lnTo>
                    <a:pt x="2311" y="356"/>
                  </a:lnTo>
                  <a:lnTo>
                    <a:pt x="2314" y="356"/>
                  </a:lnTo>
                  <a:lnTo>
                    <a:pt x="2314" y="340"/>
                  </a:lnTo>
                  <a:lnTo>
                    <a:pt x="2311" y="340"/>
                  </a:lnTo>
                  <a:close/>
                  <a:moveTo>
                    <a:pt x="191" y="340"/>
                  </a:moveTo>
                  <a:lnTo>
                    <a:pt x="189" y="351"/>
                  </a:lnTo>
                  <a:lnTo>
                    <a:pt x="189" y="363"/>
                  </a:lnTo>
                  <a:lnTo>
                    <a:pt x="191" y="374"/>
                  </a:lnTo>
                  <a:lnTo>
                    <a:pt x="194" y="383"/>
                  </a:lnTo>
                  <a:lnTo>
                    <a:pt x="194" y="367"/>
                  </a:lnTo>
                  <a:lnTo>
                    <a:pt x="194" y="352"/>
                  </a:lnTo>
                  <a:lnTo>
                    <a:pt x="198" y="340"/>
                  </a:lnTo>
                  <a:lnTo>
                    <a:pt x="191" y="340"/>
                  </a:lnTo>
                  <a:close/>
                  <a:moveTo>
                    <a:pt x="62" y="331"/>
                  </a:moveTo>
                  <a:lnTo>
                    <a:pt x="62" y="356"/>
                  </a:lnTo>
                  <a:lnTo>
                    <a:pt x="65" y="356"/>
                  </a:lnTo>
                  <a:lnTo>
                    <a:pt x="65" y="331"/>
                  </a:lnTo>
                  <a:lnTo>
                    <a:pt x="62" y="331"/>
                  </a:lnTo>
                  <a:close/>
                  <a:moveTo>
                    <a:pt x="4594" y="327"/>
                  </a:moveTo>
                  <a:lnTo>
                    <a:pt x="4594" y="351"/>
                  </a:lnTo>
                  <a:lnTo>
                    <a:pt x="4598" y="351"/>
                  </a:lnTo>
                  <a:lnTo>
                    <a:pt x="4598" y="327"/>
                  </a:lnTo>
                  <a:lnTo>
                    <a:pt x="4594" y="327"/>
                  </a:lnTo>
                  <a:close/>
                  <a:moveTo>
                    <a:pt x="4551" y="327"/>
                  </a:moveTo>
                  <a:lnTo>
                    <a:pt x="4551" y="338"/>
                  </a:lnTo>
                  <a:lnTo>
                    <a:pt x="4554" y="351"/>
                  </a:lnTo>
                  <a:lnTo>
                    <a:pt x="4558" y="360"/>
                  </a:lnTo>
                  <a:lnTo>
                    <a:pt x="4558" y="345"/>
                  </a:lnTo>
                  <a:lnTo>
                    <a:pt x="4556" y="334"/>
                  </a:lnTo>
                  <a:lnTo>
                    <a:pt x="4551" y="327"/>
                  </a:lnTo>
                  <a:close/>
                  <a:moveTo>
                    <a:pt x="3251" y="327"/>
                  </a:moveTo>
                  <a:lnTo>
                    <a:pt x="3249" y="340"/>
                  </a:lnTo>
                  <a:lnTo>
                    <a:pt x="3249" y="356"/>
                  </a:lnTo>
                  <a:lnTo>
                    <a:pt x="3251" y="369"/>
                  </a:lnTo>
                  <a:lnTo>
                    <a:pt x="3254" y="380"/>
                  </a:lnTo>
                  <a:lnTo>
                    <a:pt x="3254" y="365"/>
                  </a:lnTo>
                  <a:lnTo>
                    <a:pt x="3254" y="351"/>
                  </a:lnTo>
                  <a:lnTo>
                    <a:pt x="3254" y="336"/>
                  </a:lnTo>
                  <a:lnTo>
                    <a:pt x="3251" y="327"/>
                  </a:lnTo>
                  <a:close/>
                  <a:moveTo>
                    <a:pt x="874" y="327"/>
                  </a:moveTo>
                  <a:lnTo>
                    <a:pt x="874" y="351"/>
                  </a:lnTo>
                  <a:lnTo>
                    <a:pt x="878" y="351"/>
                  </a:lnTo>
                  <a:lnTo>
                    <a:pt x="878" y="327"/>
                  </a:lnTo>
                  <a:lnTo>
                    <a:pt x="874" y="327"/>
                  </a:lnTo>
                  <a:close/>
                  <a:moveTo>
                    <a:pt x="831" y="327"/>
                  </a:moveTo>
                  <a:lnTo>
                    <a:pt x="831" y="338"/>
                  </a:lnTo>
                  <a:lnTo>
                    <a:pt x="834" y="351"/>
                  </a:lnTo>
                  <a:lnTo>
                    <a:pt x="838" y="360"/>
                  </a:lnTo>
                  <a:lnTo>
                    <a:pt x="838" y="345"/>
                  </a:lnTo>
                  <a:lnTo>
                    <a:pt x="836" y="334"/>
                  </a:lnTo>
                  <a:lnTo>
                    <a:pt x="831" y="327"/>
                  </a:lnTo>
                  <a:close/>
                  <a:moveTo>
                    <a:pt x="5445" y="314"/>
                  </a:moveTo>
                  <a:lnTo>
                    <a:pt x="5445" y="327"/>
                  </a:lnTo>
                  <a:lnTo>
                    <a:pt x="5445" y="345"/>
                  </a:lnTo>
                  <a:lnTo>
                    <a:pt x="5445" y="363"/>
                  </a:lnTo>
                  <a:lnTo>
                    <a:pt x="5445" y="380"/>
                  </a:lnTo>
                  <a:lnTo>
                    <a:pt x="5447" y="394"/>
                  </a:lnTo>
                  <a:lnTo>
                    <a:pt x="5451" y="403"/>
                  </a:lnTo>
                  <a:lnTo>
                    <a:pt x="5451" y="391"/>
                  </a:lnTo>
                  <a:lnTo>
                    <a:pt x="5451" y="374"/>
                  </a:lnTo>
                  <a:lnTo>
                    <a:pt x="5451" y="356"/>
                  </a:lnTo>
                  <a:lnTo>
                    <a:pt x="5451" y="338"/>
                  </a:lnTo>
                  <a:lnTo>
                    <a:pt x="5449" y="323"/>
                  </a:lnTo>
                  <a:lnTo>
                    <a:pt x="5445" y="314"/>
                  </a:lnTo>
                  <a:close/>
                  <a:moveTo>
                    <a:pt x="3914" y="314"/>
                  </a:moveTo>
                  <a:lnTo>
                    <a:pt x="3914" y="334"/>
                  </a:lnTo>
                  <a:lnTo>
                    <a:pt x="3918" y="334"/>
                  </a:lnTo>
                  <a:lnTo>
                    <a:pt x="3918" y="314"/>
                  </a:lnTo>
                  <a:lnTo>
                    <a:pt x="3914" y="314"/>
                  </a:lnTo>
                  <a:close/>
                  <a:moveTo>
                    <a:pt x="1725" y="314"/>
                  </a:moveTo>
                  <a:lnTo>
                    <a:pt x="1725" y="327"/>
                  </a:lnTo>
                  <a:lnTo>
                    <a:pt x="1725" y="345"/>
                  </a:lnTo>
                  <a:lnTo>
                    <a:pt x="1725" y="363"/>
                  </a:lnTo>
                  <a:lnTo>
                    <a:pt x="1725" y="380"/>
                  </a:lnTo>
                  <a:lnTo>
                    <a:pt x="1727" y="394"/>
                  </a:lnTo>
                  <a:lnTo>
                    <a:pt x="1731" y="403"/>
                  </a:lnTo>
                  <a:lnTo>
                    <a:pt x="1731" y="391"/>
                  </a:lnTo>
                  <a:lnTo>
                    <a:pt x="1731" y="374"/>
                  </a:lnTo>
                  <a:lnTo>
                    <a:pt x="1731" y="356"/>
                  </a:lnTo>
                  <a:lnTo>
                    <a:pt x="1731" y="338"/>
                  </a:lnTo>
                  <a:lnTo>
                    <a:pt x="1729" y="323"/>
                  </a:lnTo>
                  <a:lnTo>
                    <a:pt x="1725" y="314"/>
                  </a:lnTo>
                  <a:close/>
                  <a:moveTo>
                    <a:pt x="194" y="314"/>
                  </a:moveTo>
                  <a:lnTo>
                    <a:pt x="194" y="334"/>
                  </a:lnTo>
                  <a:lnTo>
                    <a:pt x="198" y="334"/>
                  </a:lnTo>
                  <a:lnTo>
                    <a:pt x="198" y="314"/>
                  </a:lnTo>
                  <a:lnTo>
                    <a:pt x="194" y="314"/>
                  </a:lnTo>
                  <a:close/>
                  <a:moveTo>
                    <a:pt x="4598" y="311"/>
                  </a:moveTo>
                  <a:lnTo>
                    <a:pt x="4598" y="323"/>
                  </a:lnTo>
                  <a:lnTo>
                    <a:pt x="4602" y="323"/>
                  </a:lnTo>
                  <a:lnTo>
                    <a:pt x="4602" y="311"/>
                  </a:lnTo>
                  <a:lnTo>
                    <a:pt x="4598" y="311"/>
                  </a:lnTo>
                  <a:close/>
                  <a:moveTo>
                    <a:pt x="4142" y="311"/>
                  </a:moveTo>
                  <a:lnTo>
                    <a:pt x="4142" y="334"/>
                  </a:lnTo>
                  <a:lnTo>
                    <a:pt x="4145" y="334"/>
                  </a:lnTo>
                  <a:lnTo>
                    <a:pt x="4145" y="311"/>
                  </a:lnTo>
                  <a:lnTo>
                    <a:pt x="4142" y="311"/>
                  </a:lnTo>
                  <a:close/>
                  <a:moveTo>
                    <a:pt x="878" y="311"/>
                  </a:moveTo>
                  <a:lnTo>
                    <a:pt x="878" y="323"/>
                  </a:lnTo>
                  <a:lnTo>
                    <a:pt x="882" y="323"/>
                  </a:lnTo>
                  <a:lnTo>
                    <a:pt x="882" y="311"/>
                  </a:lnTo>
                  <a:lnTo>
                    <a:pt x="878" y="311"/>
                  </a:lnTo>
                  <a:close/>
                  <a:moveTo>
                    <a:pt x="422" y="311"/>
                  </a:moveTo>
                  <a:lnTo>
                    <a:pt x="422" y="334"/>
                  </a:lnTo>
                  <a:lnTo>
                    <a:pt x="425" y="334"/>
                  </a:lnTo>
                  <a:lnTo>
                    <a:pt x="425" y="311"/>
                  </a:lnTo>
                  <a:lnTo>
                    <a:pt x="422" y="311"/>
                  </a:lnTo>
                  <a:close/>
                  <a:moveTo>
                    <a:pt x="4891" y="307"/>
                  </a:moveTo>
                  <a:lnTo>
                    <a:pt x="4891" y="314"/>
                  </a:lnTo>
                  <a:lnTo>
                    <a:pt x="4894" y="314"/>
                  </a:lnTo>
                  <a:lnTo>
                    <a:pt x="4894" y="307"/>
                  </a:lnTo>
                  <a:lnTo>
                    <a:pt x="4891" y="307"/>
                  </a:lnTo>
                  <a:close/>
                  <a:moveTo>
                    <a:pt x="4374" y="307"/>
                  </a:moveTo>
                  <a:lnTo>
                    <a:pt x="4374" y="320"/>
                  </a:lnTo>
                  <a:lnTo>
                    <a:pt x="4373" y="332"/>
                  </a:lnTo>
                  <a:lnTo>
                    <a:pt x="4374" y="343"/>
                  </a:lnTo>
                  <a:lnTo>
                    <a:pt x="4378" y="351"/>
                  </a:lnTo>
                  <a:lnTo>
                    <a:pt x="4378" y="340"/>
                  </a:lnTo>
                  <a:lnTo>
                    <a:pt x="4378" y="327"/>
                  </a:lnTo>
                  <a:lnTo>
                    <a:pt x="4378" y="316"/>
                  </a:lnTo>
                  <a:lnTo>
                    <a:pt x="4374" y="307"/>
                  </a:lnTo>
                  <a:close/>
                  <a:moveTo>
                    <a:pt x="3491" y="307"/>
                  </a:moveTo>
                  <a:lnTo>
                    <a:pt x="3489" y="320"/>
                  </a:lnTo>
                  <a:lnTo>
                    <a:pt x="3491" y="334"/>
                  </a:lnTo>
                  <a:lnTo>
                    <a:pt x="3494" y="343"/>
                  </a:lnTo>
                  <a:lnTo>
                    <a:pt x="3494" y="331"/>
                  </a:lnTo>
                  <a:lnTo>
                    <a:pt x="3494" y="316"/>
                  </a:lnTo>
                  <a:lnTo>
                    <a:pt x="3491" y="307"/>
                  </a:lnTo>
                  <a:close/>
                  <a:moveTo>
                    <a:pt x="3334" y="307"/>
                  </a:moveTo>
                  <a:lnTo>
                    <a:pt x="3333" y="334"/>
                  </a:lnTo>
                  <a:lnTo>
                    <a:pt x="3331" y="363"/>
                  </a:lnTo>
                  <a:lnTo>
                    <a:pt x="3331" y="392"/>
                  </a:lnTo>
                  <a:lnTo>
                    <a:pt x="3334" y="420"/>
                  </a:lnTo>
                  <a:lnTo>
                    <a:pt x="3334" y="432"/>
                  </a:lnTo>
                  <a:lnTo>
                    <a:pt x="3334" y="445"/>
                  </a:lnTo>
                  <a:lnTo>
                    <a:pt x="3338" y="456"/>
                  </a:lnTo>
                  <a:lnTo>
                    <a:pt x="3338" y="431"/>
                  </a:lnTo>
                  <a:lnTo>
                    <a:pt x="3342" y="431"/>
                  </a:lnTo>
                  <a:lnTo>
                    <a:pt x="3342" y="427"/>
                  </a:lnTo>
                  <a:lnTo>
                    <a:pt x="3338" y="427"/>
                  </a:lnTo>
                  <a:lnTo>
                    <a:pt x="3342" y="411"/>
                  </a:lnTo>
                  <a:lnTo>
                    <a:pt x="3338" y="411"/>
                  </a:lnTo>
                  <a:lnTo>
                    <a:pt x="3338" y="343"/>
                  </a:lnTo>
                  <a:lnTo>
                    <a:pt x="3338" y="329"/>
                  </a:lnTo>
                  <a:lnTo>
                    <a:pt x="3338" y="316"/>
                  </a:lnTo>
                  <a:lnTo>
                    <a:pt x="3334" y="307"/>
                  </a:lnTo>
                  <a:close/>
                  <a:moveTo>
                    <a:pt x="2454" y="307"/>
                  </a:moveTo>
                  <a:lnTo>
                    <a:pt x="2454" y="334"/>
                  </a:lnTo>
                  <a:lnTo>
                    <a:pt x="2458" y="334"/>
                  </a:lnTo>
                  <a:lnTo>
                    <a:pt x="2458" y="307"/>
                  </a:lnTo>
                  <a:lnTo>
                    <a:pt x="2454" y="307"/>
                  </a:lnTo>
                  <a:close/>
                  <a:moveTo>
                    <a:pt x="1171" y="307"/>
                  </a:moveTo>
                  <a:lnTo>
                    <a:pt x="1171" y="314"/>
                  </a:lnTo>
                  <a:lnTo>
                    <a:pt x="1174" y="314"/>
                  </a:lnTo>
                  <a:lnTo>
                    <a:pt x="1174" y="307"/>
                  </a:lnTo>
                  <a:lnTo>
                    <a:pt x="1171" y="307"/>
                  </a:lnTo>
                  <a:close/>
                  <a:moveTo>
                    <a:pt x="654" y="307"/>
                  </a:moveTo>
                  <a:lnTo>
                    <a:pt x="654" y="320"/>
                  </a:lnTo>
                  <a:lnTo>
                    <a:pt x="653" y="332"/>
                  </a:lnTo>
                  <a:lnTo>
                    <a:pt x="654" y="343"/>
                  </a:lnTo>
                  <a:lnTo>
                    <a:pt x="658" y="351"/>
                  </a:lnTo>
                  <a:lnTo>
                    <a:pt x="658" y="340"/>
                  </a:lnTo>
                  <a:lnTo>
                    <a:pt x="658" y="327"/>
                  </a:lnTo>
                  <a:lnTo>
                    <a:pt x="658" y="316"/>
                  </a:lnTo>
                  <a:lnTo>
                    <a:pt x="654" y="307"/>
                  </a:lnTo>
                  <a:close/>
                  <a:moveTo>
                    <a:pt x="5245" y="303"/>
                  </a:moveTo>
                  <a:lnTo>
                    <a:pt x="5245" y="363"/>
                  </a:lnTo>
                  <a:lnTo>
                    <a:pt x="5251" y="363"/>
                  </a:lnTo>
                  <a:lnTo>
                    <a:pt x="5251" y="367"/>
                  </a:lnTo>
                  <a:lnTo>
                    <a:pt x="5245" y="367"/>
                  </a:lnTo>
                  <a:lnTo>
                    <a:pt x="5245" y="380"/>
                  </a:lnTo>
                  <a:lnTo>
                    <a:pt x="5247" y="394"/>
                  </a:lnTo>
                  <a:lnTo>
                    <a:pt x="5251" y="403"/>
                  </a:lnTo>
                  <a:lnTo>
                    <a:pt x="5251" y="416"/>
                  </a:lnTo>
                  <a:lnTo>
                    <a:pt x="5251" y="429"/>
                  </a:lnTo>
                  <a:lnTo>
                    <a:pt x="5254" y="440"/>
                  </a:lnTo>
                  <a:lnTo>
                    <a:pt x="5254" y="414"/>
                  </a:lnTo>
                  <a:lnTo>
                    <a:pt x="5254" y="387"/>
                  </a:lnTo>
                  <a:lnTo>
                    <a:pt x="5254" y="361"/>
                  </a:lnTo>
                  <a:lnTo>
                    <a:pt x="5251" y="340"/>
                  </a:lnTo>
                  <a:lnTo>
                    <a:pt x="5249" y="325"/>
                  </a:lnTo>
                  <a:lnTo>
                    <a:pt x="5249" y="312"/>
                  </a:lnTo>
                  <a:lnTo>
                    <a:pt x="5245" y="303"/>
                  </a:lnTo>
                  <a:close/>
                  <a:moveTo>
                    <a:pt x="1525" y="303"/>
                  </a:moveTo>
                  <a:lnTo>
                    <a:pt x="1525" y="363"/>
                  </a:lnTo>
                  <a:lnTo>
                    <a:pt x="1531" y="363"/>
                  </a:lnTo>
                  <a:lnTo>
                    <a:pt x="1531" y="367"/>
                  </a:lnTo>
                  <a:lnTo>
                    <a:pt x="1525" y="367"/>
                  </a:lnTo>
                  <a:lnTo>
                    <a:pt x="1525" y="380"/>
                  </a:lnTo>
                  <a:lnTo>
                    <a:pt x="1527" y="394"/>
                  </a:lnTo>
                  <a:lnTo>
                    <a:pt x="1531" y="403"/>
                  </a:lnTo>
                  <a:lnTo>
                    <a:pt x="1531" y="416"/>
                  </a:lnTo>
                  <a:lnTo>
                    <a:pt x="1531" y="429"/>
                  </a:lnTo>
                  <a:lnTo>
                    <a:pt x="1534" y="440"/>
                  </a:lnTo>
                  <a:lnTo>
                    <a:pt x="1534" y="414"/>
                  </a:lnTo>
                  <a:lnTo>
                    <a:pt x="1534" y="387"/>
                  </a:lnTo>
                  <a:lnTo>
                    <a:pt x="1534" y="361"/>
                  </a:lnTo>
                  <a:lnTo>
                    <a:pt x="1531" y="340"/>
                  </a:lnTo>
                  <a:lnTo>
                    <a:pt x="1529" y="325"/>
                  </a:lnTo>
                  <a:lnTo>
                    <a:pt x="1529" y="312"/>
                  </a:lnTo>
                  <a:lnTo>
                    <a:pt x="1525" y="303"/>
                  </a:lnTo>
                  <a:close/>
                  <a:moveTo>
                    <a:pt x="5791" y="300"/>
                  </a:moveTo>
                  <a:lnTo>
                    <a:pt x="5791" y="307"/>
                  </a:lnTo>
                  <a:lnTo>
                    <a:pt x="5794" y="307"/>
                  </a:lnTo>
                  <a:lnTo>
                    <a:pt x="5794" y="300"/>
                  </a:lnTo>
                  <a:lnTo>
                    <a:pt x="5791" y="300"/>
                  </a:lnTo>
                  <a:close/>
                  <a:moveTo>
                    <a:pt x="4682" y="300"/>
                  </a:moveTo>
                  <a:lnTo>
                    <a:pt x="4694" y="374"/>
                  </a:lnTo>
                  <a:lnTo>
                    <a:pt x="4694" y="389"/>
                  </a:lnTo>
                  <a:lnTo>
                    <a:pt x="4694" y="401"/>
                  </a:lnTo>
                  <a:lnTo>
                    <a:pt x="4698" y="411"/>
                  </a:lnTo>
                  <a:lnTo>
                    <a:pt x="4698" y="340"/>
                  </a:lnTo>
                  <a:lnTo>
                    <a:pt x="4691" y="334"/>
                  </a:lnTo>
                  <a:lnTo>
                    <a:pt x="4691" y="327"/>
                  </a:lnTo>
                  <a:lnTo>
                    <a:pt x="4698" y="327"/>
                  </a:lnTo>
                  <a:lnTo>
                    <a:pt x="4698" y="311"/>
                  </a:lnTo>
                  <a:lnTo>
                    <a:pt x="4694" y="311"/>
                  </a:lnTo>
                  <a:lnTo>
                    <a:pt x="4694" y="307"/>
                  </a:lnTo>
                  <a:lnTo>
                    <a:pt x="4698" y="307"/>
                  </a:lnTo>
                  <a:lnTo>
                    <a:pt x="4698" y="300"/>
                  </a:lnTo>
                  <a:lnTo>
                    <a:pt x="4682" y="300"/>
                  </a:lnTo>
                  <a:close/>
                  <a:moveTo>
                    <a:pt x="2071" y="300"/>
                  </a:moveTo>
                  <a:lnTo>
                    <a:pt x="2071" y="307"/>
                  </a:lnTo>
                  <a:lnTo>
                    <a:pt x="2074" y="307"/>
                  </a:lnTo>
                  <a:lnTo>
                    <a:pt x="2074" y="300"/>
                  </a:lnTo>
                  <a:lnTo>
                    <a:pt x="2071" y="300"/>
                  </a:lnTo>
                  <a:close/>
                  <a:moveTo>
                    <a:pt x="962" y="300"/>
                  </a:moveTo>
                  <a:lnTo>
                    <a:pt x="974" y="374"/>
                  </a:lnTo>
                  <a:lnTo>
                    <a:pt x="974" y="389"/>
                  </a:lnTo>
                  <a:lnTo>
                    <a:pt x="974" y="401"/>
                  </a:lnTo>
                  <a:lnTo>
                    <a:pt x="978" y="411"/>
                  </a:lnTo>
                  <a:lnTo>
                    <a:pt x="978" y="340"/>
                  </a:lnTo>
                  <a:lnTo>
                    <a:pt x="971" y="334"/>
                  </a:lnTo>
                  <a:lnTo>
                    <a:pt x="971" y="327"/>
                  </a:lnTo>
                  <a:lnTo>
                    <a:pt x="978" y="327"/>
                  </a:lnTo>
                  <a:lnTo>
                    <a:pt x="978" y="311"/>
                  </a:lnTo>
                  <a:lnTo>
                    <a:pt x="974" y="311"/>
                  </a:lnTo>
                  <a:lnTo>
                    <a:pt x="974" y="307"/>
                  </a:lnTo>
                  <a:lnTo>
                    <a:pt x="978" y="307"/>
                  </a:lnTo>
                  <a:lnTo>
                    <a:pt x="978" y="300"/>
                  </a:lnTo>
                  <a:lnTo>
                    <a:pt x="962" y="300"/>
                  </a:lnTo>
                  <a:close/>
                  <a:moveTo>
                    <a:pt x="5378" y="296"/>
                  </a:moveTo>
                  <a:lnTo>
                    <a:pt x="5378" y="311"/>
                  </a:lnTo>
                  <a:lnTo>
                    <a:pt x="5378" y="325"/>
                  </a:lnTo>
                  <a:lnTo>
                    <a:pt x="5382" y="334"/>
                  </a:lnTo>
                  <a:lnTo>
                    <a:pt x="5383" y="320"/>
                  </a:lnTo>
                  <a:lnTo>
                    <a:pt x="5382" y="305"/>
                  </a:lnTo>
                  <a:lnTo>
                    <a:pt x="5378" y="296"/>
                  </a:lnTo>
                  <a:close/>
                  <a:moveTo>
                    <a:pt x="3038" y="296"/>
                  </a:moveTo>
                  <a:lnTo>
                    <a:pt x="3022" y="298"/>
                  </a:lnTo>
                  <a:lnTo>
                    <a:pt x="3002" y="300"/>
                  </a:lnTo>
                  <a:lnTo>
                    <a:pt x="2998" y="316"/>
                  </a:lnTo>
                  <a:lnTo>
                    <a:pt x="2996" y="336"/>
                  </a:lnTo>
                  <a:lnTo>
                    <a:pt x="2996" y="358"/>
                  </a:lnTo>
                  <a:lnTo>
                    <a:pt x="2998" y="380"/>
                  </a:lnTo>
                  <a:lnTo>
                    <a:pt x="3002" y="380"/>
                  </a:lnTo>
                  <a:lnTo>
                    <a:pt x="3002" y="391"/>
                  </a:lnTo>
                  <a:lnTo>
                    <a:pt x="3005" y="391"/>
                  </a:lnTo>
                  <a:lnTo>
                    <a:pt x="3014" y="331"/>
                  </a:lnTo>
                  <a:lnTo>
                    <a:pt x="3025" y="331"/>
                  </a:lnTo>
                  <a:lnTo>
                    <a:pt x="3023" y="343"/>
                  </a:lnTo>
                  <a:lnTo>
                    <a:pt x="3022" y="358"/>
                  </a:lnTo>
                  <a:lnTo>
                    <a:pt x="3022" y="372"/>
                  </a:lnTo>
                  <a:lnTo>
                    <a:pt x="3025" y="383"/>
                  </a:lnTo>
                  <a:lnTo>
                    <a:pt x="3027" y="351"/>
                  </a:lnTo>
                  <a:lnTo>
                    <a:pt x="3033" y="321"/>
                  </a:lnTo>
                  <a:lnTo>
                    <a:pt x="3038" y="296"/>
                  </a:lnTo>
                  <a:close/>
                  <a:moveTo>
                    <a:pt x="1658" y="296"/>
                  </a:moveTo>
                  <a:lnTo>
                    <a:pt x="1658" y="311"/>
                  </a:lnTo>
                  <a:lnTo>
                    <a:pt x="1658" y="325"/>
                  </a:lnTo>
                  <a:lnTo>
                    <a:pt x="1662" y="334"/>
                  </a:lnTo>
                  <a:lnTo>
                    <a:pt x="1663" y="320"/>
                  </a:lnTo>
                  <a:lnTo>
                    <a:pt x="1662" y="305"/>
                  </a:lnTo>
                  <a:lnTo>
                    <a:pt x="1658" y="296"/>
                  </a:lnTo>
                  <a:close/>
                  <a:moveTo>
                    <a:pt x="2902" y="283"/>
                  </a:moveTo>
                  <a:lnTo>
                    <a:pt x="2894" y="360"/>
                  </a:lnTo>
                  <a:lnTo>
                    <a:pt x="2898" y="360"/>
                  </a:lnTo>
                  <a:lnTo>
                    <a:pt x="2898" y="356"/>
                  </a:lnTo>
                  <a:lnTo>
                    <a:pt x="2902" y="349"/>
                  </a:lnTo>
                  <a:lnTo>
                    <a:pt x="2903" y="336"/>
                  </a:lnTo>
                  <a:lnTo>
                    <a:pt x="2905" y="320"/>
                  </a:lnTo>
                  <a:lnTo>
                    <a:pt x="2905" y="303"/>
                  </a:lnTo>
                  <a:lnTo>
                    <a:pt x="2905" y="291"/>
                  </a:lnTo>
                  <a:lnTo>
                    <a:pt x="2902" y="283"/>
                  </a:lnTo>
                  <a:close/>
                  <a:moveTo>
                    <a:pt x="5785" y="280"/>
                  </a:moveTo>
                  <a:lnTo>
                    <a:pt x="5785" y="287"/>
                  </a:lnTo>
                  <a:lnTo>
                    <a:pt x="5791" y="287"/>
                  </a:lnTo>
                  <a:lnTo>
                    <a:pt x="5791" y="280"/>
                  </a:lnTo>
                  <a:lnTo>
                    <a:pt x="5785" y="280"/>
                  </a:lnTo>
                  <a:close/>
                  <a:moveTo>
                    <a:pt x="2065" y="280"/>
                  </a:moveTo>
                  <a:lnTo>
                    <a:pt x="2065" y="287"/>
                  </a:lnTo>
                  <a:lnTo>
                    <a:pt x="2071" y="287"/>
                  </a:lnTo>
                  <a:lnTo>
                    <a:pt x="2071" y="280"/>
                  </a:lnTo>
                  <a:lnTo>
                    <a:pt x="2065" y="280"/>
                  </a:lnTo>
                  <a:close/>
                  <a:moveTo>
                    <a:pt x="3831" y="274"/>
                  </a:moveTo>
                  <a:lnTo>
                    <a:pt x="3831" y="343"/>
                  </a:lnTo>
                  <a:lnTo>
                    <a:pt x="3834" y="343"/>
                  </a:lnTo>
                  <a:lnTo>
                    <a:pt x="3834" y="356"/>
                  </a:lnTo>
                  <a:lnTo>
                    <a:pt x="3838" y="356"/>
                  </a:lnTo>
                  <a:lnTo>
                    <a:pt x="3838" y="374"/>
                  </a:lnTo>
                  <a:lnTo>
                    <a:pt x="3842" y="374"/>
                  </a:lnTo>
                  <a:lnTo>
                    <a:pt x="3842" y="400"/>
                  </a:lnTo>
                  <a:lnTo>
                    <a:pt x="3845" y="400"/>
                  </a:lnTo>
                  <a:lnTo>
                    <a:pt x="3847" y="378"/>
                  </a:lnTo>
                  <a:lnTo>
                    <a:pt x="3845" y="354"/>
                  </a:lnTo>
                  <a:lnTo>
                    <a:pt x="3845" y="329"/>
                  </a:lnTo>
                  <a:lnTo>
                    <a:pt x="3842" y="307"/>
                  </a:lnTo>
                  <a:lnTo>
                    <a:pt x="3838" y="287"/>
                  </a:lnTo>
                  <a:lnTo>
                    <a:pt x="3831" y="274"/>
                  </a:lnTo>
                  <a:close/>
                  <a:moveTo>
                    <a:pt x="3342" y="274"/>
                  </a:moveTo>
                  <a:lnTo>
                    <a:pt x="3343" y="283"/>
                  </a:lnTo>
                  <a:lnTo>
                    <a:pt x="3345" y="298"/>
                  </a:lnTo>
                  <a:lnTo>
                    <a:pt x="3349" y="312"/>
                  </a:lnTo>
                  <a:lnTo>
                    <a:pt x="3351" y="325"/>
                  </a:lnTo>
                  <a:lnTo>
                    <a:pt x="3354" y="331"/>
                  </a:lnTo>
                  <a:lnTo>
                    <a:pt x="3351" y="274"/>
                  </a:lnTo>
                  <a:lnTo>
                    <a:pt x="3342" y="274"/>
                  </a:lnTo>
                  <a:close/>
                  <a:moveTo>
                    <a:pt x="2905" y="271"/>
                  </a:moveTo>
                  <a:lnTo>
                    <a:pt x="2905" y="280"/>
                  </a:lnTo>
                  <a:lnTo>
                    <a:pt x="2911" y="280"/>
                  </a:lnTo>
                  <a:lnTo>
                    <a:pt x="2911" y="271"/>
                  </a:lnTo>
                  <a:lnTo>
                    <a:pt x="2905" y="271"/>
                  </a:lnTo>
                  <a:close/>
                  <a:moveTo>
                    <a:pt x="5782" y="267"/>
                  </a:moveTo>
                  <a:lnTo>
                    <a:pt x="5782" y="274"/>
                  </a:lnTo>
                  <a:lnTo>
                    <a:pt x="5785" y="274"/>
                  </a:lnTo>
                  <a:lnTo>
                    <a:pt x="5785" y="267"/>
                  </a:lnTo>
                  <a:lnTo>
                    <a:pt x="5782" y="267"/>
                  </a:lnTo>
                  <a:close/>
                  <a:moveTo>
                    <a:pt x="2062" y="267"/>
                  </a:moveTo>
                  <a:lnTo>
                    <a:pt x="2062" y="274"/>
                  </a:lnTo>
                  <a:lnTo>
                    <a:pt x="2065" y="274"/>
                  </a:lnTo>
                  <a:lnTo>
                    <a:pt x="2065" y="267"/>
                  </a:lnTo>
                  <a:lnTo>
                    <a:pt x="2062" y="267"/>
                  </a:lnTo>
                  <a:close/>
                  <a:moveTo>
                    <a:pt x="5754" y="263"/>
                  </a:moveTo>
                  <a:lnTo>
                    <a:pt x="5754" y="271"/>
                  </a:lnTo>
                  <a:lnTo>
                    <a:pt x="5758" y="271"/>
                  </a:lnTo>
                  <a:lnTo>
                    <a:pt x="5758" y="263"/>
                  </a:lnTo>
                  <a:lnTo>
                    <a:pt x="5754" y="263"/>
                  </a:lnTo>
                  <a:close/>
                  <a:moveTo>
                    <a:pt x="2334" y="263"/>
                  </a:moveTo>
                  <a:lnTo>
                    <a:pt x="2333" y="280"/>
                  </a:lnTo>
                  <a:lnTo>
                    <a:pt x="2333" y="294"/>
                  </a:lnTo>
                  <a:lnTo>
                    <a:pt x="2338" y="311"/>
                  </a:lnTo>
                  <a:lnTo>
                    <a:pt x="2338" y="327"/>
                  </a:lnTo>
                  <a:lnTo>
                    <a:pt x="2342" y="327"/>
                  </a:lnTo>
                  <a:lnTo>
                    <a:pt x="2342" y="311"/>
                  </a:lnTo>
                  <a:lnTo>
                    <a:pt x="2340" y="292"/>
                  </a:lnTo>
                  <a:lnTo>
                    <a:pt x="2338" y="274"/>
                  </a:lnTo>
                  <a:lnTo>
                    <a:pt x="2334" y="263"/>
                  </a:lnTo>
                  <a:close/>
                  <a:moveTo>
                    <a:pt x="2034" y="263"/>
                  </a:moveTo>
                  <a:lnTo>
                    <a:pt x="2034" y="271"/>
                  </a:lnTo>
                  <a:lnTo>
                    <a:pt x="2038" y="271"/>
                  </a:lnTo>
                  <a:lnTo>
                    <a:pt x="2038" y="263"/>
                  </a:lnTo>
                  <a:lnTo>
                    <a:pt x="2034" y="263"/>
                  </a:lnTo>
                  <a:close/>
                  <a:moveTo>
                    <a:pt x="3431" y="247"/>
                  </a:moveTo>
                  <a:lnTo>
                    <a:pt x="3429" y="280"/>
                  </a:lnTo>
                  <a:lnTo>
                    <a:pt x="3425" y="312"/>
                  </a:lnTo>
                  <a:lnTo>
                    <a:pt x="3425" y="345"/>
                  </a:lnTo>
                  <a:lnTo>
                    <a:pt x="3431" y="374"/>
                  </a:lnTo>
                  <a:lnTo>
                    <a:pt x="3431" y="407"/>
                  </a:lnTo>
                  <a:lnTo>
                    <a:pt x="3434" y="407"/>
                  </a:lnTo>
                  <a:lnTo>
                    <a:pt x="3436" y="381"/>
                  </a:lnTo>
                  <a:lnTo>
                    <a:pt x="3438" y="352"/>
                  </a:lnTo>
                  <a:lnTo>
                    <a:pt x="3440" y="323"/>
                  </a:lnTo>
                  <a:lnTo>
                    <a:pt x="3438" y="296"/>
                  </a:lnTo>
                  <a:lnTo>
                    <a:pt x="3434" y="271"/>
                  </a:lnTo>
                  <a:lnTo>
                    <a:pt x="3434" y="247"/>
                  </a:lnTo>
                  <a:lnTo>
                    <a:pt x="3431" y="247"/>
                  </a:lnTo>
                  <a:close/>
                  <a:moveTo>
                    <a:pt x="4234" y="243"/>
                  </a:moveTo>
                  <a:lnTo>
                    <a:pt x="4234" y="251"/>
                  </a:lnTo>
                  <a:lnTo>
                    <a:pt x="4238" y="251"/>
                  </a:lnTo>
                  <a:lnTo>
                    <a:pt x="4238" y="243"/>
                  </a:lnTo>
                  <a:lnTo>
                    <a:pt x="4234" y="243"/>
                  </a:lnTo>
                  <a:close/>
                  <a:moveTo>
                    <a:pt x="4022" y="243"/>
                  </a:moveTo>
                  <a:lnTo>
                    <a:pt x="4022" y="256"/>
                  </a:lnTo>
                  <a:lnTo>
                    <a:pt x="4020" y="271"/>
                  </a:lnTo>
                  <a:lnTo>
                    <a:pt x="4020" y="285"/>
                  </a:lnTo>
                  <a:lnTo>
                    <a:pt x="4022" y="298"/>
                  </a:lnTo>
                  <a:lnTo>
                    <a:pt x="4025" y="307"/>
                  </a:lnTo>
                  <a:lnTo>
                    <a:pt x="4027" y="294"/>
                  </a:lnTo>
                  <a:lnTo>
                    <a:pt x="4027" y="280"/>
                  </a:lnTo>
                  <a:lnTo>
                    <a:pt x="4027" y="265"/>
                  </a:lnTo>
                  <a:lnTo>
                    <a:pt x="4025" y="252"/>
                  </a:lnTo>
                  <a:lnTo>
                    <a:pt x="4022" y="243"/>
                  </a:lnTo>
                  <a:close/>
                  <a:moveTo>
                    <a:pt x="514" y="243"/>
                  </a:moveTo>
                  <a:lnTo>
                    <a:pt x="514" y="251"/>
                  </a:lnTo>
                  <a:lnTo>
                    <a:pt x="518" y="251"/>
                  </a:lnTo>
                  <a:lnTo>
                    <a:pt x="518" y="243"/>
                  </a:lnTo>
                  <a:lnTo>
                    <a:pt x="514" y="243"/>
                  </a:lnTo>
                  <a:close/>
                  <a:moveTo>
                    <a:pt x="302" y="243"/>
                  </a:moveTo>
                  <a:lnTo>
                    <a:pt x="302" y="256"/>
                  </a:lnTo>
                  <a:lnTo>
                    <a:pt x="300" y="271"/>
                  </a:lnTo>
                  <a:lnTo>
                    <a:pt x="300" y="285"/>
                  </a:lnTo>
                  <a:lnTo>
                    <a:pt x="302" y="298"/>
                  </a:lnTo>
                  <a:lnTo>
                    <a:pt x="305" y="307"/>
                  </a:lnTo>
                  <a:lnTo>
                    <a:pt x="307" y="294"/>
                  </a:lnTo>
                  <a:lnTo>
                    <a:pt x="307" y="280"/>
                  </a:lnTo>
                  <a:lnTo>
                    <a:pt x="307" y="265"/>
                  </a:lnTo>
                  <a:lnTo>
                    <a:pt x="305" y="252"/>
                  </a:lnTo>
                  <a:lnTo>
                    <a:pt x="302" y="243"/>
                  </a:lnTo>
                  <a:close/>
                  <a:moveTo>
                    <a:pt x="4618" y="240"/>
                  </a:moveTo>
                  <a:lnTo>
                    <a:pt x="4618" y="254"/>
                  </a:lnTo>
                  <a:lnTo>
                    <a:pt x="4616" y="274"/>
                  </a:lnTo>
                  <a:lnTo>
                    <a:pt x="4616" y="294"/>
                  </a:lnTo>
                  <a:lnTo>
                    <a:pt x="4618" y="312"/>
                  </a:lnTo>
                  <a:lnTo>
                    <a:pt x="4622" y="323"/>
                  </a:lnTo>
                  <a:lnTo>
                    <a:pt x="4622" y="309"/>
                  </a:lnTo>
                  <a:lnTo>
                    <a:pt x="4623" y="289"/>
                  </a:lnTo>
                  <a:lnTo>
                    <a:pt x="4623" y="267"/>
                  </a:lnTo>
                  <a:lnTo>
                    <a:pt x="4622" y="249"/>
                  </a:lnTo>
                  <a:lnTo>
                    <a:pt x="4618" y="240"/>
                  </a:lnTo>
                  <a:close/>
                  <a:moveTo>
                    <a:pt x="898" y="240"/>
                  </a:moveTo>
                  <a:lnTo>
                    <a:pt x="898" y="254"/>
                  </a:lnTo>
                  <a:lnTo>
                    <a:pt x="896" y="274"/>
                  </a:lnTo>
                  <a:lnTo>
                    <a:pt x="896" y="294"/>
                  </a:lnTo>
                  <a:lnTo>
                    <a:pt x="898" y="312"/>
                  </a:lnTo>
                  <a:lnTo>
                    <a:pt x="902" y="323"/>
                  </a:lnTo>
                  <a:lnTo>
                    <a:pt x="902" y="309"/>
                  </a:lnTo>
                  <a:lnTo>
                    <a:pt x="903" y="289"/>
                  </a:lnTo>
                  <a:lnTo>
                    <a:pt x="903" y="267"/>
                  </a:lnTo>
                  <a:lnTo>
                    <a:pt x="902" y="249"/>
                  </a:lnTo>
                  <a:lnTo>
                    <a:pt x="898" y="240"/>
                  </a:lnTo>
                  <a:close/>
                  <a:moveTo>
                    <a:pt x="3065" y="231"/>
                  </a:moveTo>
                  <a:lnTo>
                    <a:pt x="3062" y="258"/>
                  </a:lnTo>
                  <a:lnTo>
                    <a:pt x="3054" y="283"/>
                  </a:lnTo>
                  <a:lnTo>
                    <a:pt x="3054" y="314"/>
                  </a:lnTo>
                  <a:lnTo>
                    <a:pt x="3051" y="314"/>
                  </a:lnTo>
                  <a:lnTo>
                    <a:pt x="3049" y="329"/>
                  </a:lnTo>
                  <a:lnTo>
                    <a:pt x="3047" y="349"/>
                  </a:lnTo>
                  <a:lnTo>
                    <a:pt x="3049" y="371"/>
                  </a:lnTo>
                  <a:lnTo>
                    <a:pt x="3051" y="392"/>
                  </a:lnTo>
                  <a:lnTo>
                    <a:pt x="3053" y="412"/>
                  </a:lnTo>
                  <a:lnTo>
                    <a:pt x="3054" y="423"/>
                  </a:lnTo>
                  <a:lnTo>
                    <a:pt x="3054" y="434"/>
                  </a:lnTo>
                  <a:lnTo>
                    <a:pt x="3054" y="445"/>
                  </a:lnTo>
                  <a:lnTo>
                    <a:pt x="3054" y="454"/>
                  </a:lnTo>
                  <a:lnTo>
                    <a:pt x="3058" y="463"/>
                  </a:lnTo>
                  <a:lnTo>
                    <a:pt x="3062" y="380"/>
                  </a:lnTo>
                  <a:lnTo>
                    <a:pt x="3065" y="380"/>
                  </a:lnTo>
                  <a:lnTo>
                    <a:pt x="3065" y="291"/>
                  </a:lnTo>
                  <a:lnTo>
                    <a:pt x="3067" y="278"/>
                  </a:lnTo>
                  <a:lnTo>
                    <a:pt x="3067" y="263"/>
                  </a:lnTo>
                  <a:lnTo>
                    <a:pt x="3069" y="251"/>
                  </a:lnTo>
                  <a:lnTo>
                    <a:pt x="3069" y="238"/>
                  </a:lnTo>
                  <a:lnTo>
                    <a:pt x="3065" y="231"/>
                  </a:lnTo>
                  <a:close/>
                  <a:moveTo>
                    <a:pt x="4205" y="223"/>
                  </a:moveTo>
                  <a:lnTo>
                    <a:pt x="4203" y="234"/>
                  </a:lnTo>
                  <a:lnTo>
                    <a:pt x="4200" y="252"/>
                  </a:lnTo>
                  <a:lnTo>
                    <a:pt x="4198" y="272"/>
                  </a:lnTo>
                  <a:lnTo>
                    <a:pt x="4196" y="294"/>
                  </a:lnTo>
                  <a:lnTo>
                    <a:pt x="4196" y="311"/>
                  </a:lnTo>
                  <a:lnTo>
                    <a:pt x="4198" y="320"/>
                  </a:lnTo>
                  <a:lnTo>
                    <a:pt x="4202" y="298"/>
                  </a:lnTo>
                  <a:lnTo>
                    <a:pt x="4205" y="278"/>
                  </a:lnTo>
                  <a:lnTo>
                    <a:pt x="4209" y="260"/>
                  </a:lnTo>
                  <a:lnTo>
                    <a:pt x="4205" y="240"/>
                  </a:lnTo>
                  <a:lnTo>
                    <a:pt x="4205" y="234"/>
                  </a:lnTo>
                  <a:lnTo>
                    <a:pt x="4205" y="231"/>
                  </a:lnTo>
                  <a:lnTo>
                    <a:pt x="4207" y="229"/>
                  </a:lnTo>
                  <a:lnTo>
                    <a:pt x="4209" y="225"/>
                  </a:lnTo>
                  <a:lnTo>
                    <a:pt x="4211" y="223"/>
                  </a:lnTo>
                  <a:lnTo>
                    <a:pt x="4205" y="223"/>
                  </a:lnTo>
                  <a:close/>
                  <a:moveTo>
                    <a:pt x="485" y="223"/>
                  </a:moveTo>
                  <a:lnTo>
                    <a:pt x="483" y="234"/>
                  </a:lnTo>
                  <a:lnTo>
                    <a:pt x="480" y="252"/>
                  </a:lnTo>
                  <a:lnTo>
                    <a:pt x="478" y="272"/>
                  </a:lnTo>
                  <a:lnTo>
                    <a:pt x="476" y="294"/>
                  </a:lnTo>
                  <a:lnTo>
                    <a:pt x="476" y="311"/>
                  </a:lnTo>
                  <a:lnTo>
                    <a:pt x="478" y="320"/>
                  </a:lnTo>
                  <a:lnTo>
                    <a:pt x="482" y="298"/>
                  </a:lnTo>
                  <a:lnTo>
                    <a:pt x="485" y="278"/>
                  </a:lnTo>
                  <a:lnTo>
                    <a:pt x="489" y="260"/>
                  </a:lnTo>
                  <a:lnTo>
                    <a:pt x="485" y="240"/>
                  </a:lnTo>
                  <a:lnTo>
                    <a:pt x="485" y="234"/>
                  </a:lnTo>
                  <a:lnTo>
                    <a:pt x="485" y="231"/>
                  </a:lnTo>
                  <a:lnTo>
                    <a:pt x="487" y="229"/>
                  </a:lnTo>
                  <a:lnTo>
                    <a:pt x="489" y="225"/>
                  </a:lnTo>
                  <a:lnTo>
                    <a:pt x="491" y="223"/>
                  </a:lnTo>
                  <a:lnTo>
                    <a:pt x="485" y="223"/>
                  </a:lnTo>
                  <a:close/>
                  <a:moveTo>
                    <a:pt x="5758" y="220"/>
                  </a:moveTo>
                  <a:lnTo>
                    <a:pt x="5758" y="231"/>
                  </a:lnTo>
                  <a:lnTo>
                    <a:pt x="5762" y="231"/>
                  </a:lnTo>
                  <a:lnTo>
                    <a:pt x="5762" y="220"/>
                  </a:lnTo>
                  <a:lnTo>
                    <a:pt x="5758" y="220"/>
                  </a:lnTo>
                  <a:close/>
                  <a:moveTo>
                    <a:pt x="2038" y="220"/>
                  </a:moveTo>
                  <a:lnTo>
                    <a:pt x="2038" y="231"/>
                  </a:lnTo>
                  <a:lnTo>
                    <a:pt x="2042" y="231"/>
                  </a:lnTo>
                  <a:lnTo>
                    <a:pt x="2042" y="220"/>
                  </a:lnTo>
                  <a:lnTo>
                    <a:pt x="2038" y="220"/>
                  </a:lnTo>
                  <a:close/>
                  <a:moveTo>
                    <a:pt x="3438" y="214"/>
                  </a:moveTo>
                  <a:lnTo>
                    <a:pt x="3438" y="221"/>
                  </a:lnTo>
                  <a:lnTo>
                    <a:pt x="3438" y="229"/>
                  </a:lnTo>
                  <a:lnTo>
                    <a:pt x="3436" y="232"/>
                  </a:lnTo>
                  <a:lnTo>
                    <a:pt x="3434" y="238"/>
                  </a:lnTo>
                  <a:lnTo>
                    <a:pt x="3434" y="243"/>
                  </a:lnTo>
                  <a:lnTo>
                    <a:pt x="3442" y="243"/>
                  </a:lnTo>
                  <a:lnTo>
                    <a:pt x="3442" y="214"/>
                  </a:lnTo>
                  <a:lnTo>
                    <a:pt x="3438" y="214"/>
                  </a:lnTo>
                  <a:close/>
                  <a:moveTo>
                    <a:pt x="2302" y="214"/>
                  </a:moveTo>
                  <a:lnTo>
                    <a:pt x="2302" y="231"/>
                  </a:lnTo>
                  <a:lnTo>
                    <a:pt x="2302" y="251"/>
                  </a:lnTo>
                  <a:lnTo>
                    <a:pt x="2300" y="276"/>
                  </a:lnTo>
                  <a:lnTo>
                    <a:pt x="2302" y="298"/>
                  </a:lnTo>
                  <a:lnTo>
                    <a:pt x="2303" y="316"/>
                  </a:lnTo>
                  <a:lnTo>
                    <a:pt x="2305" y="327"/>
                  </a:lnTo>
                  <a:lnTo>
                    <a:pt x="2311" y="300"/>
                  </a:lnTo>
                  <a:lnTo>
                    <a:pt x="2314" y="300"/>
                  </a:lnTo>
                  <a:lnTo>
                    <a:pt x="2316" y="283"/>
                  </a:lnTo>
                  <a:lnTo>
                    <a:pt x="2314" y="261"/>
                  </a:lnTo>
                  <a:lnTo>
                    <a:pt x="2313" y="241"/>
                  </a:lnTo>
                  <a:lnTo>
                    <a:pt x="2307" y="225"/>
                  </a:lnTo>
                  <a:lnTo>
                    <a:pt x="2302" y="214"/>
                  </a:lnTo>
                  <a:close/>
                  <a:moveTo>
                    <a:pt x="4434" y="211"/>
                  </a:moveTo>
                  <a:lnTo>
                    <a:pt x="4431" y="236"/>
                  </a:lnTo>
                  <a:lnTo>
                    <a:pt x="4431" y="265"/>
                  </a:lnTo>
                  <a:lnTo>
                    <a:pt x="4431" y="296"/>
                  </a:lnTo>
                  <a:lnTo>
                    <a:pt x="4433" y="327"/>
                  </a:lnTo>
                  <a:lnTo>
                    <a:pt x="4433" y="354"/>
                  </a:lnTo>
                  <a:lnTo>
                    <a:pt x="4431" y="374"/>
                  </a:lnTo>
                  <a:lnTo>
                    <a:pt x="4431" y="385"/>
                  </a:lnTo>
                  <a:lnTo>
                    <a:pt x="4433" y="398"/>
                  </a:lnTo>
                  <a:lnTo>
                    <a:pt x="4436" y="412"/>
                  </a:lnTo>
                  <a:lnTo>
                    <a:pt x="4438" y="420"/>
                  </a:lnTo>
                  <a:lnTo>
                    <a:pt x="4440" y="383"/>
                  </a:lnTo>
                  <a:lnTo>
                    <a:pt x="4443" y="347"/>
                  </a:lnTo>
                  <a:lnTo>
                    <a:pt x="4445" y="312"/>
                  </a:lnTo>
                  <a:lnTo>
                    <a:pt x="4443" y="276"/>
                  </a:lnTo>
                  <a:lnTo>
                    <a:pt x="4438" y="243"/>
                  </a:lnTo>
                  <a:lnTo>
                    <a:pt x="4438" y="211"/>
                  </a:lnTo>
                  <a:lnTo>
                    <a:pt x="4434" y="211"/>
                  </a:lnTo>
                  <a:close/>
                  <a:moveTo>
                    <a:pt x="714" y="211"/>
                  </a:moveTo>
                  <a:lnTo>
                    <a:pt x="711" y="236"/>
                  </a:lnTo>
                  <a:lnTo>
                    <a:pt x="711" y="265"/>
                  </a:lnTo>
                  <a:lnTo>
                    <a:pt x="711" y="296"/>
                  </a:lnTo>
                  <a:lnTo>
                    <a:pt x="713" y="327"/>
                  </a:lnTo>
                  <a:lnTo>
                    <a:pt x="713" y="354"/>
                  </a:lnTo>
                  <a:lnTo>
                    <a:pt x="711" y="374"/>
                  </a:lnTo>
                  <a:lnTo>
                    <a:pt x="711" y="385"/>
                  </a:lnTo>
                  <a:lnTo>
                    <a:pt x="713" y="398"/>
                  </a:lnTo>
                  <a:lnTo>
                    <a:pt x="716" y="412"/>
                  </a:lnTo>
                  <a:lnTo>
                    <a:pt x="718" y="420"/>
                  </a:lnTo>
                  <a:lnTo>
                    <a:pt x="720" y="383"/>
                  </a:lnTo>
                  <a:lnTo>
                    <a:pt x="723" y="347"/>
                  </a:lnTo>
                  <a:lnTo>
                    <a:pt x="725" y="312"/>
                  </a:lnTo>
                  <a:lnTo>
                    <a:pt x="723" y="276"/>
                  </a:lnTo>
                  <a:lnTo>
                    <a:pt x="718" y="243"/>
                  </a:lnTo>
                  <a:lnTo>
                    <a:pt x="718" y="211"/>
                  </a:lnTo>
                  <a:lnTo>
                    <a:pt x="714" y="211"/>
                  </a:lnTo>
                  <a:close/>
                  <a:moveTo>
                    <a:pt x="5491" y="207"/>
                  </a:moveTo>
                  <a:lnTo>
                    <a:pt x="5494" y="278"/>
                  </a:lnTo>
                  <a:lnTo>
                    <a:pt x="5498" y="351"/>
                  </a:lnTo>
                  <a:lnTo>
                    <a:pt x="5505" y="351"/>
                  </a:lnTo>
                  <a:lnTo>
                    <a:pt x="5511" y="334"/>
                  </a:lnTo>
                  <a:lnTo>
                    <a:pt x="5514" y="334"/>
                  </a:lnTo>
                  <a:lnTo>
                    <a:pt x="5505" y="240"/>
                  </a:lnTo>
                  <a:lnTo>
                    <a:pt x="5502" y="240"/>
                  </a:lnTo>
                  <a:lnTo>
                    <a:pt x="5502" y="231"/>
                  </a:lnTo>
                  <a:lnTo>
                    <a:pt x="5498" y="231"/>
                  </a:lnTo>
                  <a:lnTo>
                    <a:pt x="5494" y="207"/>
                  </a:lnTo>
                  <a:lnTo>
                    <a:pt x="5491" y="207"/>
                  </a:lnTo>
                  <a:close/>
                  <a:moveTo>
                    <a:pt x="1771" y="207"/>
                  </a:moveTo>
                  <a:lnTo>
                    <a:pt x="1774" y="278"/>
                  </a:lnTo>
                  <a:lnTo>
                    <a:pt x="1778" y="351"/>
                  </a:lnTo>
                  <a:lnTo>
                    <a:pt x="1785" y="351"/>
                  </a:lnTo>
                  <a:lnTo>
                    <a:pt x="1791" y="334"/>
                  </a:lnTo>
                  <a:lnTo>
                    <a:pt x="1794" y="334"/>
                  </a:lnTo>
                  <a:lnTo>
                    <a:pt x="1785" y="240"/>
                  </a:lnTo>
                  <a:lnTo>
                    <a:pt x="1782" y="240"/>
                  </a:lnTo>
                  <a:lnTo>
                    <a:pt x="1782" y="231"/>
                  </a:lnTo>
                  <a:lnTo>
                    <a:pt x="1778" y="231"/>
                  </a:lnTo>
                  <a:lnTo>
                    <a:pt x="1774" y="207"/>
                  </a:lnTo>
                  <a:lnTo>
                    <a:pt x="1771" y="207"/>
                  </a:lnTo>
                  <a:close/>
                  <a:moveTo>
                    <a:pt x="5938" y="203"/>
                  </a:moveTo>
                  <a:lnTo>
                    <a:pt x="5938" y="214"/>
                  </a:lnTo>
                  <a:lnTo>
                    <a:pt x="5942" y="214"/>
                  </a:lnTo>
                  <a:lnTo>
                    <a:pt x="5942" y="203"/>
                  </a:lnTo>
                  <a:lnTo>
                    <a:pt x="5938" y="203"/>
                  </a:lnTo>
                  <a:close/>
                  <a:moveTo>
                    <a:pt x="2218" y="203"/>
                  </a:moveTo>
                  <a:lnTo>
                    <a:pt x="2218" y="214"/>
                  </a:lnTo>
                  <a:lnTo>
                    <a:pt x="2222" y="214"/>
                  </a:lnTo>
                  <a:lnTo>
                    <a:pt x="2222" y="203"/>
                  </a:lnTo>
                  <a:lnTo>
                    <a:pt x="2218" y="203"/>
                  </a:lnTo>
                  <a:close/>
                  <a:moveTo>
                    <a:pt x="2405" y="196"/>
                  </a:moveTo>
                  <a:lnTo>
                    <a:pt x="2400" y="232"/>
                  </a:lnTo>
                  <a:lnTo>
                    <a:pt x="2391" y="267"/>
                  </a:lnTo>
                  <a:lnTo>
                    <a:pt x="2387" y="285"/>
                  </a:lnTo>
                  <a:lnTo>
                    <a:pt x="2387" y="309"/>
                  </a:lnTo>
                  <a:lnTo>
                    <a:pt x="2391" y="332"/>
                  </a:lnTo>
                  <a:lnTo>
                    <a:pt x="2393" y="354"/>
                  </a:lnTo>
                  <a:lnTo>
                    <a:pt x="2394" y="371"/>
                  </a:lnTo>
                  <a:lnTo>
                    <a:pt x="2394" y="387"/>
                  </a:lnTo>
                  <a:lnTo>
                    <a:pt x="2394" y="405"/>
                  </a:lnTo>
                  <a:lnTo>
                    <a:pt x="2396" y="425"/>
                  </a:lnTo>
                  <a:lnTo>
                    <a:pt x="2398" y="441"/>
                  </a:lnTo>
                  <a:lnTo>
                    <a:pt x="2402" y="451"/>
                  </a:lnTo>
                  <a:lnTo>
                    <a:pt x="2403" y="405"/>
                  </a:lnTo>
                  <a:lnTo>
                    <a:pt x="2409" y="363"/>
                  </a:lnTo>
                  <a:lnTo>
                    <a:pt x="2413" y="318"/>
                  </a:lnTo>
                  <a:lnTo>
                    <a:pt x="2414" y="271"/>
                  </a:lnTo>
                  <a:lnTo>
                    <a:pt x="2414" y="254"/>
                  </a:lnTo>
                  <a:lnTo>
                    <a:pt x="2414" y="238"/>
                  </a:lnTo>
                  <a:lnTo>
                    <a:pt x="2414" y="220"/>
                  </a:lnTo>
                  <a:lnTo>
                    <a:pt x="2413" y="205"/>
                  </a:lnTo>
                  <a:lnTo>
                    <a:pt x="2405" y="196"/>
                  </a:lnTo>
                  <a:close/>
                  <a:moveTo>
                    <a:pt x="5725" y="180"/>
                  </a:moveTo>
                  <a:lnTo>
                    <a:pt x="5718" y="271"/>
                  </a:lnTo>
                  <a:lnTo>
                    <a:pt x="5722" y="271"/>
                  </a:lnTo>
                  <a:lnTo>
                    <a:pt x="5722" y="269"/>
                  </a:lnTo>
                  <a:lnTo>
                    <a:pt x="5723" y="265"/>
                  </a:lnTo>
                  <a:lnTo>
                    <a:pt x="5723" y="263"/>
                  </a:lnTo>
                  <a:lnTo>
                    <a:pt x="5725" y="260"/>
                  </a:lnTo>
                  <a:lnTo>
                    <a:pt x="5727" y="258"/>
                  </a:lnTo>
                  <a:lnTo>
                    <a:pt x="5731" y="260"/>
                  </a:lnTo>
                  <a:lnTo>
                    <a:pt x="5731" y="263"/>
                  </a:lnTo>
                  <a:lnTo>
                    <a:pt x="5734" y="263"/>
                  </a:lnTo>
                  <a:lnTo>
                    <a:pt x="5725" y="296"/>
                  </a:lnTo>
                  <a:lnTo>
                    <a:pt x="5720" y="334"/>
                  </a:lnTo>
                  <a:lnTo>
                    <a:pt x="5718" y="374"/>
                  </a:lnTo>
                  <a:lnTo>
                    <a:pt x="5718" y="387"/>
                  </a:lnTo>
                  <a:lnTo>
                    <a:pt x="5718" y="400"/>
                  </a:lnTo>
                  <a:lnTo>
                    <a:pt x="5718" y="411"/>
                  </a:lnTo>
                  <a:lnTo>
                    <a:pt x="5722" y="420"/>
                  </a:lnTo>
                  <a:lnTo>
                    <a:pt x="5722" y="387"/>
                  </a:lnTo>
                  <a:lnTo>
                    <a:pt x="5725" y="387"/>
                  </a:lnTo>
                  <a:lnTo>
                    <a:pt x="5734" y="334"/>
                  </a:lnTo>
                  <a:lnTo>
                    <a:pt x="5742" y="331"/>
                  </a:lnTo>
                  <a:lnTo>
                    <a:pt x="5742" y="274"/>
                  </a:lnTo>
                  <a:lnTo>
                    <a:pt x="5745" y="274"/>
                  </a:lnTo>
                  <a:lnTo>
                    <a:pt x="5745" y="240"/>
                  </a:lnTo>
                  <a:lnTo>
                    <a:pt x="5747" y="238"/>
                  </a:lnTo>
                  <a:lnTo>
                    <a:pt x="5747" y="238"/>
                  </a:lnTo>
                  <a:lnTo>
                    <a:pt x="5749" y="236"/>
                  </a:lnTo>
                  <a:lnTo>
                    <a:pt x="5751" y="234"/>
                  </a:lnTo>
                  <a:lnTo>
                    <a:pt x="5751" y="231"/>
                  </a:lnTo>
                  <a:lnTo>
                    <a:pt x="5745" y="231"/>
                  </a:lnTo>
                  <a:lnTo>
                    <a:pt x="5742" y="212"/>
                  </a:lnTo>
                  <a:lnTo>
                    <a:pt x="5736" y="194"/>
                  </a:lnTo>
                  <a:lnTo>
                    <a:pt x="5725" y="180"/>
                  </a:lnTo>
                  <a:close/>
                  <a:moveTo>
                    <a:pt x="2005" y="180"/>
                  </a:moveTo>
                  <a:lnTo>
                    <a:pt x="1998" y="271"/>
                  </a:lnTo>
                  <a:lnTo>
                    <a:pt x="2002" y="271"/>
                  </a:lnTo>
                  <a:lnTo>
                    <a:pt x="2002" y="269"/>
                  </a:lnTo>
                  <a:lnTo>
                    <a:pt x="2003" y="265"/>
                  </a:lnTo>
                  <a:lnTo>
                    <a:pt x="2003" y="263"/>
                  </a:lnTo>
                  <a:lnTo>
                    <a:pt x="2005" y="260"/>
                  </a:lnTo>
                  <a:lnTo>
                    <a:pt x="2007" y="258"/>
                  </a:lnTo>
                  <a:lnTo>
                    <a:pt x="2011" y="260"/>
                  </a:lnTo>
                  <a:lnTo>
                    <a:pt x="2011" y="263"/>
                  </a:lnTo>
                  <a:lnTo>
                    <a:pt x="2014" y="263"/>
                  </a:lnTo>
                  <a:lnTo>
                    <a:pt x="2005" y="296"/>
                  </a:lnTo>
                  <a:lnTo>
                    <a:pt x="2000" y="334"/>
                  </a:lnTo>
                  <a:lnTo>
                    <a:pt x="1998" y="374"/>
                  </a:lnTo>
                  <a:lnTo>
                    <a:pt x="1998" y="387"/>
                  </a:lnTo>
                  <a:lnTo>
                    <a:pt x="1998" y="400"/>
                  </a:lnTo>
                  <a:lnTo>
                    <a:pt x="1998" y="411"/>
                  </a:lnTo>
                  <a:lnTo>
                    <a:pt x="2002" y="420"/>
                  </a:lnTo>
                  <a:lnTo>
                    <a:pt x="2002" y="387"/>
                  </a:lnTo>
                  <a:lnTo>
                    <a:pt x="2005" y="387"/>
                  </a:lnTo>
                  <a:lnTo>
                    <a:pt x="2014" y="334"/>
                  </a:lnTo>
                  <a:lnTo>
                    <a:pt x="2022" y="331"/>
                  </a:lnTo>
                  <a:lnTo>
                    <a:pt x="2022" y="274"/>
                  </a:lnTo>
                  <a:lnTo>
                    <a:pt x="2025" y="274"/>
                  </a:lnTo>
                  <a:lnTo>
                    <a:pt x="2025" y="240"/>
                  </a:lnTo>
                  <a:lnTo>
                    <a:pt x="2027" y="238"/>
                  </a:lnTo>
                  <a:lnTo>
                    <a:pt x="2027" y="238"/>
                  </a:lnTo>
                  <a:lnTo>
                    <a:pt x="2029" y="236"/>
                  </a:lnTo>
                  <a:lnTo>
                    <a:pt x="2031" y="234"/>
                  </a:lnTo>
                  <a:lnTo>
                    <a:pt x="2031" y="231"/>
                  </a:lnTo>
                  <a:lnTo>
                    <a:pt x="2025" y="231"/>
                  </a:lnTo>
                  <a:lnTo>
                    <a:pt x="2022" y="212"/>
                  </a:lnTo>
                  <a:lnTo>
                    <a:pt x="2016" y="194"/>
                  </a:lnTo>
                  <a:lnTo>
                    <a:pt x="2005" y="180"/>
                  </a:lnTo>
                  <a:close/>
                  <a:moveTo>
                    <a:pt x="5322" y="167"/>
                  </a:moveTo>
                  <a:lnTo>
                    <a:pt x="5322" y="220"/>
                  </a:lnTo>
                  <a:lnTo>
                    <a:pt x="5325" y="220"/>
                  </a:lnTo>
                  <a:lnTo>
                    <a:pt x="5322" y="231"/>
                  </a:lnTo>
                  <a:lnTo>
                    <a:pt x="5325" y="231"/>
                  </a:lnTo>
                  <a:lnTo>
                    <a:pt x="5325" y="300"/>
                  </a:lnTo>
                  <a:lnTo>
                    <a:pt x="5331" y="300"/>
                  </a:lnTo>
                  <a:lnTo>
                    <a:pt x="5331" y="314"/>
                  </a:lnTo>
                  <a:lnTo>
                    <a:pt x="5334" y="314"/>
                  </a:lnTo>
                  <a:lnTo>
                    <a:pt x="5334" y="331"/>
                  </a:lnTo>
                  <a:lnTo>
                    <a:pt x="5338" y="331"/>
                  </a:lnTo>
                  <a:lnTo>
                    <a:pt x="5338" y="360"/>
                  </a:lnTo>
                  <a:lnTo>
                    <a:pt x="5342" y="360"/>
                  </a:lnTo>
                  <a:lnTo>
                    <a:pt x="5342" y="334"/>
                  </a:lnTo>
                  <a:lnTo>
                    <a:pt x="5345" y="334"/>
                  </a:lnTo>
                  <a:lnTo>
                    <a:pt x="5347" y="334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51" y="332"/>
                  </a:lnTo>
                  <a:lnTo>
                    <a:pt x="5354" y="331"/>
                  </a:lnTo>
                  <a:lnTo>
                    <a:pt x="5351" y="354"/>
                  </a:lnTo>
                  <a:lnTo>
                    <a:pt x="5347" y="376"/>
                  </a:lnTo>
                  <a:lnTo>
                    <a:pt x="5345" y="403"/>
                  </a:lnTo>
                  <a:lnTo>
                    <a:pt x="5351" y="403"/>
                  </a:lnTo>
                  <a:lnTo>
                    <a:pt x="5351" y="372"/>
                  </a:lnTo>
                  <a:lnTo>
                    <a:pt x="5356" y="347"/>
                  </a:lnTo>
                  <a:lnTo>
                    <a:pt x="5362" y="323"/>
                  </a:lnTo>
                  <a:lnTo>
                    <a:pt x="5363" y="300"/>
                  </a:lnTo>
                  <a:lnTo>
                    <a:pt x="5358" y="278"/>
                  </a:lnTo>
                  <a:lnTo>
                    <a:pt x="5354" y="260"/>
                  </a:lnTo>
                  <a:lnTo>
                    <a:pt x="5362" y="260"/>
                  </a:lnTo>
                  <a:lnTo>
                    <a:pt x="5365" y="271"/>
                  </a:lnTo>
                  <a:lnTo>
                    <a:pt x="5371" y="271"/>
                  </a:lnTo>
                  <a:lnTo>
                    <a:pt x="5371" y="243"/>
                  </a:lnTo>
                  <a:lnTo>
                    <a:pt x="5373" y="241"/>
                  </a:lnTo>
                  <a:lnTo>
                    <a:pt x="5373" y="241"/>
                  </a:lnTo>
                  <a:lnTo>
                    <a:pt x="5373" y="240"/>
                  </a:lnTo>
                  <a:lnTo>
                    <a:pt x="5373" y="240"/>
                  </a:lnTo>
                  <a:lnTo>
                    <a:pt x="5373" y="238"/>
                  </a:lnTo>
                  <a:lnTo>
                    <a:pt x="5374" y="236"/>
                  </a:lnTo>
                  <a:lnTo>
                    <a:pt x="5365" y="225"/>
                  </a:lnTo>
                  <a:lnTo>
                    <a:pt x="5360" y="214"/>
                  </a:lnTo>
                  <a:lnTo>
                    <a:pt x="5354" y="203"/>
                  </a:lnTo>
                  <a:lnTo>
                    <a:pt x="5345" y="200"/>
                  </a:lnTo>
                  <a:lnTo>
                    <a:pt x="5345" y="191"/>
                  </a:lnTo>
                  <a:lnTo>
                    <a:pt x="5338" y="187"/>
                  </a:lnTo>
                  <a:lnTo>
                    <a:pt x="5325" y="167"/>
                  </a:lnTo>
                  <a:lnTo>
                    <a:pt x="5322" y="167"/>
                  </a:lnTo>
                  <a:close/>
                  <a:moveTo>
                    <a:pt x="3725" y="167"/>
                  </a:moveTo>
                  <a:lnTo>
                    <a:pt x="3725" y="271"/>
                  </a:lnTo>
                  <a:lnTo>
                    <a:pt x="3731" y="271"/>
                  </a:lnTo>
                  <a:lnTo>
                    <a:pt x="3734" y="307"/>
                  </a:lnTo>
                  <a:lnTo>
                    <a:pt x="3742" y="307"/>
                  </a:lnTo>
                  <a:lnTo>
                    <a:pt x="3742" y="278"/>
                  </a:lnTo>
                  <a:lnTo>
                    <a:pt x="3740" y="249"/>
                  </a:lnTo>
                  <a:lnTo>
                    <a:pt x="3734" y="223"/>
                  </a:lnTo>
                  <a:lnTo>
                    <a:pt x="3733" y="209"/>
                  </a:lnTo>
                  <a:lnTo>
                    <a:pt x="3733" y="192"/>
                  </a:lnTo>
                  <a:lnTo>
                    <a:pt x="3731" y="178"/>
                  </a:lnTo>
                  <a:lnTo>
                    <a:pt x="3725" y="167"/>
                  </a:lnTo>
                  <a:close/>
                  <a:moveTo>
                    <a:pt x="1602" y="167"/>
                  </a:moveTo>
                  <a:lnTo>
                    <a:pt x="1602" y="220"/>
                  </a:lnTo>
                  <a:lnTo>
                    <a:pt x="1605" y="220"/>
                  </a:lnTo>
                  <a:lnTo>
                    <a:pt x="1602" y="231"/>
                  </a:lnTo>
                  <a:lnTo>
                    <a:pt x="1605" y="231"/>
                  </a:lnTo>
                  <a:lnTo>
                    <a:pt x="1605" y="300"/>
                  </a:lnTo>
                  <a:lnTo>
                    <a:pt x="1611" y="300"/>
                  </a:lnTo>
                  <a:lnTo>
                    <a:pt x="1611" y="314"/>
                  </a:lnTo>
                  <a:lnTo>
                    <a:pt x="1614" y="314"/>
                  </a:lnTo>
                  <a:lnTo>
                    <a:pt x="1614" y="331"/>
                  </a:lnTo>
                  <a:lnTo>
                    <a:pt x="1618" y="331"/>
                  </a:lnTo>
                  <a:lnTo>
                    <a:pt x="1618" y="360"/>
                  </a:lnTo>
                  <a:lnTo>
                    <a:pt x="1622" y="360"/>
                  </a:lnTo>
                  <a:lnTo>
                    <a:pt x="1622" y="334"/>
                  </a:lnTo>
                  <a:lnTo>
                    <a:pt x="1625" y="334"/>
                  </a:lnTo>
                  <a:lnTo>
                    <a:pt x="1627" y="334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31" y="332"/>
                  </a:lnTo>
                  <a:lnTo>
                    <a:pt x="1634" y="331"/>
                  </a:lnTo>
                  <a:lnTo>
                    <a:pt x="1631" y="354"/>
                  </a:lnTo>
                  <a:lnTo>
                    <a:pt x="1627" y="376"/>
                  </a:lnTo>
                  <a:lnTo>
                    <a:pt x="1625" y="403"/>
                  </a:lnTo>
                  <a:lnTo>
                    <a:pt x="1631" y="403"/>
                  </a:lnTo>
                  <a:lnTo>
                    <a:pt x="1631" y="372"/>
                  </a:lnTo>
                  <a:lnTo>
                    <a:pt x="1636" y="347"/>
                  </a:lnTo>
                  <a:lnTo>
                    <a:pt x="1642" y="323"/>
                  </a:lnTo>
                  <a:lnTo>
                    <a:pt x="1643" y="300"/>
                  </a:lnTo>
                  <a:lnTo>
                    <a:pt x="1638" y="278"/>
                  </a:lnTo>
                  <a:lnTo>
                    <a:pt x="1634" y="260"/>
                  </a:lnTo>
                  <a:lnTo>
                    <a:pt x="1642" y="260"/>
                  </a:lnTo>
                  <a:lnTo>
                    <a:pt x="1645" y="271"/>
                  </a:lnTo>
                  <a:lnTo>
                    <a:pt x="1651" y="271"/>
                  </a:lnTo>
                  <a:lnTo>
                    <a:pt x="1651" y="243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53" y="240"/>
                  </a:lnTo>
                  <a:lnTo>
                    <a:pt x="1653" y="240"/>
                  </a:lnTo>
                  <a:lnTo>
                    <a:pt x="1653" y="238"/>
                  </a:lnTo>
                  <a:lnTo>
                    <a:pt x="1654" y="236"/>
                  </a:lnTo>
                  <a:lnTo>
                    <a:pt x="1645" y="225"/>
                  </a:lnTo>
                  <a:lnTo>
                    <a:pt x="1640" y="214"/>
                  </a:lnTo>
                  <a:lnTo>
                    <a:pt x="1634" y="203"/>
                  </a:lnTo>
                  <a:lnTo>
                    <a:pt x="1625" y="200"/>
                  </a:lnTo>
                  <a:lnTo>
                    <a:pt x="1625" y="191"/>
                  </a:lnTo>
                  <a:lnTo>
                    <a:pt x="1618" y="187"/>
                  </a:lnTo>
                  <a:lnTo>
                    <a:pt x="1605" y="167"/>
                  </a:lnTo>
                  <a:lnTo>
                    <a:pt x="1602" y="167"/>
                  </a:lnTo>
                  <a:close/>
                  <a:moveTo>
                    <a:pt x="2398" y="154"/>
                  </a:moveTo>
                  <a:lnTo>
                    <a:pt x="2398" y="160"/>
                  </a:lnTo>
                  <a:lnTo>
                    <a:pt x="2385" y="171"/>
                  </a:lnTo>
                  <a:lnTo>
                    <a:pt x="2373" y="189"/>
                  </a:lnTo>
                  <a:lnTo>
                    <a:pt x="2360" y="211"/>
                  </a:lnTo>
                  <a:lnTo>
                    <a:pt x="2351" y="234"/>
                  </a:lnTo>
                  <a:lnTo>
                    <a:pt x="2345" y="254"/>
                  </a:lnTo>
                  <a:lnTo>
                    <a:pt x="2351" y="254"/>
                  </a:lnTo>
                  <a:lnTo>
                    <a:pt x="2351" y="267"/>
                  </a:lnTo>
                  <a:lnTo>
                    <a:pt x="2354" y="267"/>
                  </a:lnTo>
                  <a:lnTo>
                    <a:pt x="2354" y="263"/>
                  </a:lnTo>
                  <a:lnTo>
                    <a:pt x="2356" y="260"/>
                  </a:lnTo>
                  <a:lnTo>
                    <a:pt x="2356" y="258"/>
                  </a:lnTo>
                  <a:lnTo>
                    <a:pt x="2358" y="258"/>
                  </a:lnTo>
                  <a:lnTo>
                    <a:pt x="2362" y="256"/>
                  </a:lnTo>
                  <a:lnTo>
                    <a:pt x="2365" y="254"/>
                  </a:lnTo>
                  <a:lnTo>
                    <a:pt x="2362" y="274"/>
                  </a:lnTo>
                  <a:lnTo>
                    <a:pt x="2358" y="274"/>
                  </a:lnTo>
                  <a:lnTo>
                    <a:pt x="2358" y="285"/>
                  </a:lnTo>
                  <a:lnTo>
                    <a:pt x="2360" y="296"/>
                  </a:lnTo>
                  <a:lnTo>
                    <a:pt x="2363" y="311"/>
                  </a:lnTo>
                  <a:lnTo>
                    <a:pt x="2367" y="321"/>
                  </a:lnTo>
                  <a:lnTo>
                    <a:pt x="2371" y="327"/>
                  </a:lnTo>
                  <a:lnTo>
                    <a:pt x="2373" y="291"/>
                  </a:lnTo>
                  <a:lnTo>
                    <a:pt x="2380" y="256"/>
                  </a:lnTo>
                  <a:lnTo>
                    <a:pt x="2389" y="223"/>
                  </a:lnTo>
                  <a:lnTo>
                    <a:pt x="2398" y="191"/>
                  </a:lnTo>
                  <a:lnTo>
                    <a:pt x="2411" y="187"/>
                  </a:lnTo>
                  <a:lnTo>
                    <a:pt x="2407" y="171"/>
                  </a:lnTo>
                  <a:lnTo>
                    <a:pt x="2402" y="154"/>
                  </a:lnTo>
                  <a:lnTo>
                    <a:pt x="2398" y="154"/>
                  </a:lnTo>
                  <a:close/>
                  <a:moveTo>
                    <a:pt x="5705" y="151"/>
                  </a:moveTo>
                  <a:lnTo>
                    <a:pt x="5702" y="176"/>
                  </a:lnTo>
                  <a:lnTo>
                    <a:pt x="5698" y="176"/>
                  </a:lnTo>
                  <a:lnTo>
                    <a:pt x="5694" y="267"/>
                  </a:lnTo>
                  <a:lnTo>
                    <a:pt x="5698" y="267"/>
                  </a:lnTo>
                  <a:lnTo>
                    <a:pt x="5700" y="278"/>
                  </a:lnTo>
                  <a:lnTo>
                    <a:pt x="5698" y="289"/>
                  </a:lnTo>
                  <a:lnTo>
                    <a:pt x="5698" y="300"/>
                  </a:lnTo>
                  <a:lnTo>
                    <a:pt x="5702" y="307"/>
                  </a:lnTo>
                  <a:lnTo>
                    <a:pt x="5703" y="283"/>
                  </a:lnTo>
                  <a:lnTo>
                    <a:pt x="5705" y="261"/>
                  </a:lnTo>
                  <a:lnTo>
                    <a:pt x="5711" y="243"/>
                  </a:lnTo>
                  <a:lnTo>
                    <a:pt x="5711" y="207"/>
                  </a:lnTo>
                  <a:lnTo>
                    <a:pt x="5714" y="207"/>
                  </a:lnTo>
                  <a:lnTo>
                    <a:pt x="5714" y="176"/>
                  </a:lnTo>
                  <a:lnTo>
                    <a:pt x="5718" y="176"/>
                  </a:lnTo>
                  <a:lnTo>
                    <a:pt x="5718" y="171"/>
                  </a:lnTo>
                  <a:lnTo>
                    <a:pt x="5714" y="171"/>
                  </a:lnTo>
                  <a:lnTo>
                    <a:pt x="5714" y="169"/>
                  </a:lnTo>
                  <a:lnTo>
                    <a:pt x="5714" y="167"/>
                  </a:lnTo>
                  <a:lnTo>
                    <a:pt x="5714" y="165"/>
                  </a:lnTo>
                  <a:lnTo>
                    <a:pt x="5716" y="165"/>
                  </a:lnTo>
                  <a:lnTo>
                    <a:pt x="5716" y="163"/>
                  </a:lnTo>
                  <a:lnTo>
                    <a:pt x="5718" y="163"/>
                  </a:lnTo>
                  <a:lnTo>
                    <a:pt x="5714" y="151"/>
                  </a:lnTo>
                  <a:lnTo>
                    <a:pt x="5705" y="151"/>
                  </a:lnTo>
                  <a:close/>
                  <a:moveTo>
                    <a:pt x="1985" y="151"/>
                  </a:moveTo>
                  <a:lnTo>
                    <a:pt x="1982" y="176"/>
                  </a:lnTo>
                  <a:lnTo>
                    <a:pt x="1978" y="176"/>
                  </a:lnTo>
                  <a:lnTo>
                    <a:pt x="1974" y="267"/>
                  </a:lnTo>
                  <a:lnTo>
                    <a:pt x="1978" y="267"/>
                  </a:lnTo>
                  <a:lnTo>
                    <a:pt x="1980" y="278"/>
                  </a:lnTo>
                  <a:lnTo>
                    <a:pt x="1978" y="289"/>
                  </a:lnTo>
                  <a:lnTo>
                    <a:pt x="1978" y="300"/>
                  </a:lnTo>
                  <a:lnTo>
                    <a:pt x="1982" y="307"/>
                  </a:lnTo>
                  <a:lnTo>
                    <a:pt x="1983" y="283"/>
                  </a:lnTo>
                  <a:lnTo>
                    <a:pt x="1985" y="261"/>
                  </a:lnTo>
                  <a:lnTo>
                    <a:pt x="1991" y="243"/>
                  </a:lnTo>
                  <a:lnTo>
                    <a:pt x="1991" y="207"/>
                  </a:lnTo>
                  <a:lnTo>
                    <a:pt x="1994" y="207"/>
                  </a:lnTo>
                  <a:lnTo>
                    <a:pt x="1994" y="176"/>
                  </a:lnTo>
                  <a:lnTo>
                    <a:pt x="1998" y="176"/>
                  </a:lnTo>
                  <a:lnTo>
                    <a:pt x="1998" y="171"/>
                  </a:lnTo>
                  <a:lnTo>
                    <a:pt x="1994" y="171"/>
                  </a:lnTo>
                  <a:lnTo>
                    <a:pt x="1994" y="169"/>
                  </a:lnTo>
                  <a:lnTo>
                    <a:pt x="1994" y="167"/>
                  </a:lnTo>
                  <a:lnTo>
                    <a:pt x="1994" y="165"/>
                  </a:lnTo>
                  <a:lnTo>
                    <a:pt x="1996" y="165"/>
                  </a:lnTo>
                  <a:lnTo>
                    <a:pt x="1996" y="163"/>
                  </a:lnTo>
                  <a:lnTo>
                    <a:pt x="1998" y="163"/>
                  </a:lnTo>
                  <a:lnTo>
                    <a:pt x="1994" y="151"/>
                  </a:lnTo>
                  <a:lnTo>
                    <a:pt x="1985" y="151"/>
                  </a:lnTo>
                  <a:close/>
                  <a:moveTo>
                    <a:pt x="5774" y="127"/>
                  </a:moveTo>
                  <a:lnTo>
                    <a:pt x="5773" y="140"/>
                  </a:lnTo>
                  <a:lnTo>
                    <a:pt x="5769" y="156"/>
                  </a:lnTo>
                  <a:lnTo>
                    <a:pt x="5765" y="174"/>
                  </a:lnTo>
                  <a:lnTo>
                    <a:pt x="5763" y="191"/>
                  </a:lnTo>
                  <a:lnTo>
                    <a:pt x="5763" y="205"/>
                  </a:lnTo>
                  <a:lnTo>
                    <a:pt x="5765" y="214"/>
                  </a:lnTo>
                  <a:lnTo>
                    <a:pt x="5767" y="201"/>
                  </a:lnTo>
                  <a:lnTo>
                    <a:pt x="5769" y="183"/>
                  </a:lnTo>
                  <a:lnTo>
                    <a:pt x="5773" y="165"/>
                  </a:lnTo>
                  <a:lnTo>
                    <a:pt x="5774" y="149"/>
                  </a:lnTo>
                  <a:lnTo>
                    <a:pt x="5776" y="134"/>
                  </a:lnTo>
                  <a:lnTo>
                    <a:pt x="5774" y="127"/>
                  </a:lnTo>
                  <a:close/>
                  <a:moveTo>
                    <a:pt x="2054" y="127"/>
                  </a:moveTo>
                  <a:lnTo>
                    <a:pt x="2053" y="140"/>
                  </a:lnTo>
                  <a:lnTo>
                    <a:pt x="2049" y="156"/>
                  </a:lnTo>
                  <a:lnTo>
                    <a:pt x="2045" y="174"/>
                  </a:lnTo>
                  <a:lnTo>
                    <a:pt x="2043" y="191"/>
                  </a:lnTo>
                  <a:lnTo>
                    <a:pt x="2043" y="205"/>
                  </a:lnTo>
                  <a:lnTo>
                    <a:pt x="2045" y="214"/>
                  </a:lnTo>
                  <a:lnTo>
                    <a:pt x="2047" y="201"/>
                  </a:lnTo>
                  <a:lnTo>
                    <a:pt x="2049" y="183"/>
                  </a:lnTo>
                  <a:lnTo>
                    <a:pt x="2053" y="165"/>
                  </a:lnTo>
                  <a:lnTo>
                    <a:pt x="2054" y="149"/>
                  </a:lnTo>
                  <a:lnTo>
                    <a:pt x="2056" y="134"/>
                  </a:lnTo>
                  <a:lnTo>
                    <a:pt x="2054" y="127"/>
                  </a:lnTo>
                  <a:close/>
                  <a:moveTo>
                    <a:pt x="5722" y="123"/>
                  </a:moveTo>
                  <a:lnTo>
                    <a:pt x="5718" y="131"/>
                  </a:lnTo>
                  <a:lnTo>
                    <a:pt x="5720" y="131"/>
                  </a:lnTo>
                  <a:lnTo>
                    <a:pt x="5722" y="129"/>
                  </a:lnTo>
                  <a:lnTo>
                    <a:pt x="5723" y="127"/>
                  </a:lnTo>
                  <a:lnTo>
                    <a:pt x="5725" y="125"/>
                  </a:lnTo>
                  <a:lnTo>
                    <a:pt x="5727" y="125"/>
                  </a:lnTo>
                  <a:lnTo>
                    <a:pt x="5725" y="123"/>
                  </a:lnTo>
                  <a:lnTo>
                    <a:pt x="5722" y="123"/>
                  </a:lnTo>
                  <a:close/>
                  <a:moveTo>
                    <a:pt x="2002" y="123"/>
                  </a:moveTo>
                  <a:lnTo>
                    <a:pt x="1998" y="131"/>
                  </a:lnTo>
                  <a:lnTo>
                    <a:pt x="2000" y="131"/>
                  </a:lnTo>
                  <a:lnTo>
                    <a:pt x="2002" y="129"/>
                  </a:lnTo>
                  <a:lnTo>
                    <a:pt x="2003" y="127"/>
                  </a:lnTo>
                  <a:lnTo>
                    <a:pt x="2005" y="125"/>
                  </a:lnTo>
                  <a:lnTo>
                    <a:pt x="2007" y="125"/>
                  </a:lnTo>
                  <a:lnTo>
                    <a:pt x="2005" y="123"/>
                  </a:lnTo>
                  <a:lnTo>
                    <a:pt x="2002" y="123"/>
                  </a:lnTo>
                  <a:close/>
                  <a:moveTo>
                    <a:pt x="5682" y="120"/>
                  </a:moveTo>
                  <a:lnTo>
                    <a:pt x="5682" y="131"/>
                  </a:lnTo>
                  <a:lnTo>
                    <a:pt x="5683" y="145"/>
                  </a:lnTo>
                  <a:lnTo>
                    <a:pt x="5685" y="160"/>
                  </a:lnTo>
                  <a:lnTo>
                    <a:pt x="5691" y="167"/>
                  </a:lnTo>
                  <a:lnTo>
                    <a:pt x="5698" y="131"/>
                  </a:lnTo>
                  <a:lnTo>
                    <a:pt x="5691" y="127"/>
                  </a:lnTo>
                  <a:lnTo>
                    <a:pt x="5691" y="120"/>
                  </a:lnTo>
                  <a:lnTo>
                    <a:pt x="5682" y="120"/>
                  </a:lnTo>
                  <a:close/>
                  <a:moveTo>
                    <a:pt x="1962" y="120"/>
                  </a:moveTo>
                  <a:lnTo>
                    <a:pt x="1962" y="131"/>
                  </a:lnTo>
                  <a:lnTo>
                    <a:pt x="1963" y="145"/>
                  </a:lnTo>
                  <a:lnTo>
                    <a:pt x="1965" y="160"/>
                  </a:lnTo>
                  <a:lnTo>
                    <a:pt x="1971" y="167"/>
                  </a:lnTo>
                  <a:lnTo>
                    <a:pt x="1978" y="131"/>
                  </a:lnTo>
                  <a:lnTo>
                    <a:pt x="1971" y="127"/>
                  </a:lnTo>
                  <a:lnTo>
                    <a:pt x="1971" y="120"/>
                  </a:lnTo>
                  <a:lnTo>
                    <a:pt x="1962" y="120"/>
                  </a:lnTo>
                  <a:close/>
                  <a:moveTo>
                    <a:pt x="2551" y="76"/>
                  </a:moveTo>
                  <a:lnTo>
                    <a:pt x="2551" y="80"/>
                  </a:lnTo>
                  <a:lnTo>
                    <a:pt x="2545" y="89"/>
                  </a:lnTo>
                  <a:lnTo>
                    <a:pt x="2543" y="100"/>
                  </a:lnTo>
                  <a:lnTo>
                    <a:pt x="2543" y="111"/>
                  </a:lnTo>
                  <a:lnTo>
                    <a:pt x="2542" y="123"/>
                  </a:lnTo>
                  <a:lnTo>
                    <a:pt x="2538" y="123"/>
                  </a:lnTo>
                  <a:lnTo>
                    <a:pt x="2534" y="171"/>
                  </a:lnTo>
                  <a:lnTo>
                    <a:pt x="2531" y="171"/>
                  </a:lnTo>
                  <a:lnTo>
                    <a:pt x="2531" y="207"/>
                  </a:lnTo>
                  <a:lnTo>
                    <a:pt x="2525" y="207"/>
                  </a:lnTo>
                  <a:lnTo>
                    <a:pt x="2525" y="251"/>
                  </a:lnTo>
                  <a:lnTo>
                    <a:pt x="2522" y="251"/>
                  </a:lnTo>
                  <a:lnTo>
                    <a:pt x="2520" y="265"/>
                  </a:lnTo>
                  <a:lnTo>
                    <a:pt x="2520" y="283"/>
                  </a:lnTo>
                  <a:lnTo>
                    <a:pt x="2522" y="301"/>
                  </a:lnTo>
                  <a:lnTo>
                    <a:pt x="2525" y="311"/>
                  </a:lnTo>
                  <a:lnTo>
                    <a:pt x="2527" y="292"/>
                  </a:lnTo>
                  <a:lnTo>
                    <a:pt x="2533" y="276"/>
                  </a:lnTo>
                  <a:lnTo>
                    <a:pt x="2538" y="263"/>
                  </a:lnTo>
                  <a:lnTo>
                    <a:pt x="2542" y="247"/>
                  </a:lnTo>
                  <a:lnTo>
                    <a:pt x="2551" y="247"/>
                  </a:lnTo>
                  <a:lnTo>
                    <a:pt x="2547" y="261"/>
                  </a:lnTo>
                  <a:lnTo>
                    <a:pt x="2543" y="272"/>
                  </a:lnTo>
                  <a:lnTo>
                    <a:pt x="2538" y="283"/>
                  </a:lnTo>
                  <a:lnTo>
                    <a:pt x="2538" y="296"/>
                  </a:lnTo>
                  <a:lnTo>
                    <a:pt x="2534" y="296"/>
                  </a:lnTo>
                  <a:lnTo>
                    <a:pt x="2538" y="303"/>
                  </a:lnTo>
                  <a:lnTo>
                    <a:pt x="2534" y="303"/>
                  </a:lnTo>
                  <a:lnTo>
                    <a:pt x="2531" y="334"/>
                  </a:lnTo>
                  <a:lnTo>
                    <a:pt x="2525" y="334"/>
                  </a:lnTo>
                  <a:lnTo>
                    <a:pt x="2525" y="347"/>
                  </a:lnTo>
                  <a:lnTo>
                    <a:pt x="2525" y="360"/>
                  </a:lnTo>
                  <a:lnTo>
                    <a:pt x="2527" y="372"/>
                  </a:lnTo>
                  <a:lnTo>
                    <a:pt x="2531" y="380"/>
                  </a:lnTo>
                  <a:lnTo>
                    <a:pt x="2533" y="343"/>
                  </a:lnTo>
                  <a:lnTo>
                    <a:pt x="2540" y="309"/>
                  </a:lnTo>
                  <a:lnTo>
                    <a:pt x="2551" y="280"/>
                  </a:lnTo>
                  <a:lnTo>
                    <a:pt x="2554" y="251"/>
                  </a:lnTo>
                  <a:lnTo>
                    <a:pt x="2558" y="251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2" y="249"/>
                  </a:lnTo>
                  <a:lnTo>
                    <a:pt x="2563" y="249"/>
                  </a:lnTo>
                  <a:lnTo>
                    <a:pt x="2565" y="247"/>
                  </a:lnTo>
                  <a:lnTo>
                    <a:pt x="2562" y="269"/>
                  </a:lnTo>
                  <a:lnTo>
                    <a:pt x="2554" y="287"/>
                  </a:lnTo>
                  <a:lnTo>
                    <a:pt x="2554" y="307"/>
                  </a:lnTo>
                  <a:lnTo>
                    <a:pt x="2551" y="307"/>
                  </a:lnTo>
                  <a:lnTo>
                    <a:pt x="2551" y="407"/>
                  </a:lnTo>
                  <a:lnTo>
                    <a:pt x="2554" y="407"/>
                  </a:lnTo>
                  <a:lnTo>
                    <a:pt x="2554" y="403"/>
                  </a:lnTo>
                  <a:lnTo>
                    <a:pt x="2558" y="392"/>
                  </a:lnTo>
                  <a:lnTo>
                    <a:pt x="2560" y="380"/>
                  </a:lnTo>
                  <a:lnTo>
                    <a:pt x="2560" y="365"/>
                  </a:lnTo>
                  <a:lnTo>
                    <a:pt x="2562" y="351"/>
                  </a:lnTo>
                  <a:lnTo>
                    <a:pt x="2565" y="351"/>
                  </a:lnTo>
                  <a:lnTo>
                    <a:pt x="2565" y="334"/>
                  </a:lnTo>
                  <a:lnTo>
                    <a:pt x="2571" y="334"/>
                  </a:lnTo>
                  <a:lnTo>
                    <a:pt x="2574" y="300"/>
                  </a:lnTo>
                  <a:lnTo>
                    <a:pt x="2578" y="300"/>
                  </a:lnTo>
                  <a:lnTo>
                    <a:pt x="2578" y="247"/>
                  </a:lnTo>
                  <a:lnTo>
                    <a:pt x="2578" y="212"/>
                  </a:lnTo>
                  <a:lnTo>
                    <a:pt x="2576" y="180"/>
                  </a:lnTo>
                  <a:lnTo>
                    <a:pt x="2571" y="151"/>
                  </a:lnTo>
                  <a:lnTo>
                    <a:pt x="2571" y="131"/>
                  </a:lnTo>
                  <a:lnTo>
                    <a:pt x="2565" y="131"/>
                  </a:lnTo>
                  <a:lnTo>
                    <a:pt x="2565" y="120"/>
                  </a:lnTo>
                  <a:lnTo>
                    <a:pt x="2562" y="120"/>
                  </a:lnTo>
                  <a:lnTo>
                    <a:pt x="2562" y="103"/>
                  </a:lnTo>
                  <a:lnTo>
                    <a:pt x="2558" y="103"/>
                  </a:lnTo>
                  <a:lnTo>
                    <a:pt x="2554" y="76"/>
                  </a:lnTo>
                  <a:lnTo>
                    <a:pt x="2551" y="76"/>
                  </a:lnTo>
                  <a:close/>
                  <a:moveTo>
                    <a:pt x="3725" y="0"/>
                  </a:moveTo>
                  <a:lnTo>
                    <a:pt x="3738" y="0"/>
                  </a:lnTo>
                  <a:lnTo>
                    <a:pt x="3738" y="3"/>
                  </a:lnTo>
                  <a:lnTo>
                    <a:pt x="3734" y="12"/>
                  </a:lnTo>
                  <a:lnTo>
                    <a:pt x="3734" y="25"/>
                  </a:lnTo>
                  <a:lnTo>
                    <a:pt x="3734" y="40"/>
                  </a:lnTo>
                  <a:lnTo>
                    <a:pt x="3731" y="40"/>
                  </a:lnTo>
                  <a:lnTo>
                    <a:pt x="3731" y="123"/>
                  </a:lnTo>
                  <a:lnTo>
                    <a:pt x="3725" y="123"/>
                  </a:lnTo>
                  <a:lnTo>
                    <a:pt x="3725" y="127"/>
                  </a:lnTo>
                  <a:lnTo>
                    <a:pt x="3731" y="127"/>
                  </a:lnTo>
                  <a:lnTo>
                    <a:pt x="3731" y="140"/>
                  </a:lnTo>
                  <a:lnTo>
                    <a:pt x="3725" y="140"/>
                  </a:lnTo>
                  <a:lnTo>
                    <a:pt x="3725" y="143"/>
                  </a:lnTo>
                  <a:lnTo>
                    <a:pt x="3734" y="147"/>
                  </a:lnTo>
                  <a:lnTo>
                    <a:pt x="3734" y="167"/>
                  </a:lnTo>
                  <a:lnTo>
                    <a:pt x="3738" y="167"/>
                  </a:lnTo>
                  <a:lnTo>
                    <a:pt x="3738" y="183"/>
                  </a:lnTo>
                  <a:lnTo>
                    <a:pt x="3742" y="183"/>
                  </a:lnTo>
                  <a:lnTo>
                    <a:pt x="3742" y="203"/>
                  </a:lnTo>
                  <a:lnTo>
                    <a:pt x="3745" y="203"/>
                  </a:lnTo>
                  <a:lnTo>
                    <a:pt x="3751" y="247"/>
                  </a:lnTo>
                  <a:lnTo>
                    <a:pt x="3754" y="247"/>
                  </a:lnTo>
                  <a:lnTo>
                    <a:pt x="3754" y="254"/>
                  </a:lnTo>
                  <a:lnTo>
                    <a:pt x="3762" y="260"/>
                  </a:lnTo>
                  <a:lnTo>
                    <a:pt x="3762" y="274"/>
                  </a:lnTo>
                  <a:lnTo>
                    <a:pt x="3765" y="274"/>
                  </a:lnTo>
                  <a:lnTo>
                    <a:pt x="3758" y="180"/>
                  </a:lnTo>
                  <a:lnTo>
                    <a:pt x="3753" y="165"/>
                  </a:lnTo>
                  <a:lnTo>
                    <a:pt x="3751" y="147"/>
                  </a:lnTo>
                  <a:lnTo>
                    <a:pt x="3754" y="147"/>
                  </a:lnTo>
                  <a:lnTo>
                    <a:pt x="3754" y="151"/>
                  </a:lnTo>
                  <a:lnTo>
                    <a:pt x="3765" y="147"/>
                  </a:lnTo>
                  <a:lnTo>
                    <a:pt x="3765" y="151"/>
                  </a:lnTo>
                  <a:lnTo>
                    <a:pt x="3771" y="151"/>
                  </a:lnTo>
                  <a:lnTo>
                    <a:pt x="3771" y="163"/>
                  </a:lnTo>
                  <a:lnTo>
                    <a:pt x="3774" y="163"/>
                  </a:lnTo>
                  <a:lnTo>
                    <a:pt x="3771" y="123"/>
                  </a:lnTo>
                  <a:lnTo>
                    <a:pt x="3782" y="123"/>
                  </a:lnTo>
                  <a:lnTo>
                    <a:pt x="3785" y="147"/>
                  </a:lnTo>
                  <a:lnTo>
                    <a:pt x="3791" y="167"/>
                  </a:lnTo>
                  <a:lnTo>
                    <a:pt x="3791" y="203"/>
                  </a:lnTo>
                  <a:lnTo>
                    <a:pt x="3794" y="203"/>
                  </a:lnTo>
                  <a:lnTo>
                    <a:pt x="3794" y="231"/>
                  </a:lnTo>
                  <a:lnTo>
                    <a:pt x="3798" y="231"/>
                  </a:lnTo>
                  <a:lnTo>
                    <a:pt x="3798" y="240"/>
                  </a:lnTo>
                  <a:lnTo>
                    <a:pt x="3802" y="240"/>
                  </a:lnTo>
                  <a:lnTo>
                    <a:pt x="3805" y="263"/>
                  </a:lnTo>
                  <a:lnTo>
                    <a:pt x="3811" y="263"/>
                  </a:lnTo>
                  <a:lnTo>
                    <a:pt x="3811" y="231"/>
                  </a:lnTo>
                  <a:lnTo>
                    <a:pt x="3813" y="201"/>
                  </a:lnTo>
                  <a:lnTo>
                    <a:pt x="3818" y="176"/>
                  </a:lnTo>
                  <a:lnTo>
                    <a:pt x="3822" y="176"/>
                  </a:lnTo>
                  <a:lnTo>
                    <a:pt x="3822" y="180"/>
                  </a:lnTo>
                  <a:lnTo>
                    <a:pt x="3825" y="180"/>
                  </a:lnTo>
                  <a:lnTo>
                    <a:pt x="3825" y="183"/>
                  </a:lnTo>
                  <a:lnTo>
                    <a:pt x="3822" y="191"/>
                  </a:lnTo>
                  <a:lnTo>
                    <a:pt x="3831" y="187"/>
                  </a:lnTo>
                  <a:lnTo>
                    <a:pt x="3831" y="254"/>
                  </a:lnTo>
                  <a:lnTo>
                    <a:pt x="3838" y="265"/>
                  </a:lnTo>
                  <a:lnTo>
                    <a:pt x="3845" y="281"/>
                  </a:lnTo>
                  <a:lnTo>
                    <a:pt x="3851" y="300"/>
                  </a:lnTo>
                  <a:lnTo>
                    <a:pt x="3854" y="320"/>
                  </a:lnTo>
                  <a:lnTo>
                    <a:pt x="3858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2" y="332"/>
                  </a:lnTo>
                  <a:lnTo>
                    <a:pt x="3862" y="331"/>
                  </a:lnTo>
                  <a:lnTo>
                    <a:pt x="3865" y="331"/>
                  </a:lnTo>
                  <a:lnTo>
                    <a:pt x="3862" y="314"/>
                  </a:lnTo>
                  <a:lnTo>
                    <a:pt x="3863" y="294"/>
                  </a:lnTo>
                  <a:lnTo>
                    <a:pt x="3863" y="269"/>
                  </a:lnTo>
                  <a:lnTo>
                    <a:pt x="3863" y="245"/>
                  </a:lnTo>
                  <a:lnTo>
                    <a:pt x="3865" y="223"/>
                  </a:lnTo>
                  <a:lnTo>
                    <a:pt x="3871" y="223"/>
                  </a:lnTo>
                  <a:lnTo>
                    <a:pt x="3865" y="214"/>
                  </a:lnTo>
                  <a:lnTo>
                    <a:pt x="3871" y="214"/>
                  </a:lnTo>
                  <a:lnTo>
                    <a:pt x="3871" y="180"/>
                  </a:lnTo>
                  <a:lnTo>
                    <a:pt x="3874" y="180"/>
                  </a:lnTo>
                  <a:lnTo>
                    <a:pt x="3874" y="154"/>
                  </a:lnTo>
                  <a:lnTo>
                    <a:pt x="3882" y="132"/>
                  </a:lnTo>
                  <a:lnTo>
                    <a:pt x="3885" y="107"/>
                  </a:lnTo>
                  <a:lnTo>
                    <a:pt x="3894" y="107"/>
                  </a:lnTo>
                  <a:lnTo>
                    <a:pt x="3885" y="167"/>
                  </a:lnTo>
                  <a:lnTo>
                    <a:pt x="3882" y="167"/>
                  </a:lnTo>
                  <a:lnTo>
                    <a:pt x="3882" y="203"/>
                  </a:lnTo>
                  <a:lnTo>
                    <a:pt x="3878" y="203"/>
                  </a:lnTo>
                  <a:lnTo>
                    <a:pt x="3882" y="211"/>
                  </a:lnTo>
                  <a:lnTo>
                    <a:pt x="3882" y="214"/>
                  </a:lnTo>
                  <a:lnTo>
                    <a:pt x="3880" y="218"/>
                  </a:lnTo>
                  <a:lnTo>
                    <a:pt x="3878" y="218"/>
                  </a:lnTo>
                  <a:lnTo>
                    <a:pt x="3878" y="220"/>
                  </a:lnTo>
                  <a:lnTo>
                    <a:pt x="3882" y="260"/>
                  </a:lnTo>
                  <a:lnTo>
                    <a:pt x="3882" y="323"/>
                  </a:lnTo>
                  <a:lnTo>
                    <a:pt x="3885" y="323"/>
                  </a:lnTo>
                  <a:lnTo>
                    <a:pt x="3887" y="336"/>
                  </a:lnTo>
                  <a:lnTo>
                    <a:pt x="3887" y="349"/>
                  </a:lnTo>
                  <a:lnTo>
                    <a:pt x="3891" y="360"/>
                  </a:lnTo>
                  <a:lnTo>
                    <a:pt x="3894" y="327"/>
                  </a:lnTo>
                  <a:lnTo>
                    <a:pt x="3898" y="327"/>
                  </a:lnTo>
                  <a:lnTo>
                    <a:pt x="3898" y="320"/>
                  </a:lnTo>
                  <a:lnTo>
                    <a:pt x="3902" y="320"/>
                  </a:lnTo>
                  <a:lnTo>
                    <a:pt x="3905" y="300"/>
                  </a:lnTo>
                  <a:lnTo>
                    <a:pt x="3922" y="287"/>
                  </a:lnTo>
                  <a:lnTo>
                    <a:pt x="3923" y="256"/>
                  </a:lnTo>
                  <a:lnTo>
                    <a:pt x="3925" y="221"/>
                  </a:lnTo>
                  <a:lnTo>
                    <a:pt x="3931" y="185"/>
                  </a:lnTo>
                  <a:lnTo>
                    <a:pt x="3938" y="154"/>
                  </a:lnTo>
                  <a:lnTo>
                    <a:pt x="3940" y="143"/>
                  </a:lnTo>
                  <a:lnTo>
                    <a:pt x="3940" y="132"/>
                  </a:lnTo>
                  <a:lnTo>
                    <a:pt x="3943" y="123"/>
                  </a:lnTo>
                  <a:lnTo>
                    <a:pt x="3951" y="114"/>
                  </a:lnTo>
                  <a:lnTo>
                    <a:pt x="3951" y="111"/>
                  </a:lnTo>
                  <a:lnTo>
                    <a:pt x="3954" y="111"/>
                  </a:lnTo>
                  <a:lnTo>
                    <a:pt x="3954" y="131"/>
                  </a:lnTo>
                  <a:lnTo>
                    <a:pt x="3951" y="131"/>
                  </a:lnTo>
                  <a:lnTo>
                    <a:pt x="3942" y="191"/>
                  </a:lnTo>
                  <a:lnTo>
                    <a:pt x="3938" y="211"/>
                  </a:lnTo>
                  <a:lnTo>
                    <a:pt x="3936" y="238"/>
                  </a:lnTo>
                  <a:lnTo>
                    <a:pt x="3936" y="271"/>
                  </a:lnTo>
                  <a:lnTo>
                    <a:pt x="3936" y="305"/>
                  </a:lnTo>
                  <a:lnTo>
                    <a:pt x="3936" y="338"/>
                  </a:lnTo>
                  <a:lnTo>
                    <a:pt x="3938" y="365"/>
                  </a:lnTo>
                  <a:lnTo>
                    <a:pt x="3942" y="383"/>
                  </a:lnTo>
                  <a:lnTo>
                    <a:pt x="3943" y="394"/>
                  </a:lnTo>
                  <a:lnTo>
                    <a:pt x="3942" y="407"/>
                  </a:lnTo>
                  <a:lnTo>
                    <a:pt x="3942" y="418"/>
                  </a:lnTo>
                  <a:lnTo>
                    <a:pt x="3945" y="427"/>
                  </a:lnTo>
                  <a:lnTo>
                    <a:pt x="3945" y="283"/>
                  </a:lnTo>
                  <a:lnTo>
                    <a:pt x="3942" y="283"/>
                  </a:lnTo>
                  <a:lnTo>
                    <a:pt x="3942" y="251"/>
                  </a:lnTo>
                  <a:lnTo>
                    <a:pt x="3954" y="254"/>
                  </a:lnTo>
                  <a:lnTo>
                    <a:pt x="3958" y="283"/>
                  </a:lnTo>
                  <a:lnTo>
                    <a:pt x="3962" y="283"/>
                  </a:lnTo>
                  <a:lnTo>
                    <a:pt x="3971" y="207"/>
                  </a:lnTo>
                  <a:lnTo>
                    <a:pt x="3974" y="207"/>
                  </a:lnTo>
                  <a:lnTo>
                    <a:pt x="3974" y="196"/>
                  </a:lnTo>
                  <a:lnTo>
                    <a:pt x="3978" y="196"/>
                  </a:lnTo>
                  <a:lnTo>
                    <a:pt x="3978" y="180"/>
                  </a:lnTo>
                  <a:lnTo>
                    <a:pt x="3982" y="180"/>
                  </a:lnTo>
                  <a:lnTo>
                    <a:pt x="3982" y="169"/>
                  </a:lnTo>
                  <a:lnTo>
                    <a:pt x="3978" y="156"/>
                  </a:lnTo>
                  <a:lnTo>
                    <a:pt x="3973" y="143"/>
                  </a:lnTo>
                  <a:lnTo>
                    <a:pt x="3971" y="131"/>
                  </a:lnTo>
                  <a:lnTo>
                    <a:pt x="3974" y="132"/>
                  </a:lnTo>
                  <a:lnTo>
                    <a:pt x="3978" y="132"/>
                  </a:lnTo>
                  <a:lnTo>
                    <a:pt x="3980" y="134"/>
                  </a:lnTo>
                  <a:lnTo>
                    <a:pt x="3980" y="136"/>
                  </a:lnTo>
                  <a:lnTo>
                    <a:pt x="3982" y="138"/>
                  </a:lnTo>
                  <a:lnTo>
                    <a:pt x="3982" y="143"/>
                  </a:lnTo>
                  <a:lnTo>
                    <a:pt x="3989" y="154"/>
                  </a:lnTo>
                  <a:lnTo>
                    <a:pt x="3993" y="171"/>
                  </a:lnTo>
                  <a:lnTo>
                    <a:pt x="3994" y="185"/>
                  </a:lnTo>
                  <a:lnTo>
                    <a:pt x="3996" y="200"/>
                  </a:lnTo>
                  <a:lnTo>
                    <a:pt x="4002" y="211"/>
                  </a:lnTo>
                  <a:lnTo>
                    <a:pt x="4002" y="203"/>
                  </a:lnTo>
                  <a:lnTo>
                    <a:pt x="4005" y="192"/>
                  </a:lnTo>
                  <a:lnTo>
                    <a:pt x="4005" y="180"/>
                  </a:lnTo>
                  <a:lnTo>
                    <a:pt x="4002" y="167"/>
                  </a:lnTo>
                  <a:lnTo>
                    <a:pt x="4014" y="167"/>
                  </a:lnTo>
                  <a:lnTo>
                    <a:pt x="4014" y="151"/>
                  </a:lnTo>
                  <a:lnTo>
                    <a:pt x="4025" y="151"/>
                  </a:lnTo>
                  <a:lnTo>
                    <a:pt x="4022" y="200"/>
                  </a:lnTo>
                  <a:lnTo>
                    <a:pt x="4031" y="203"/>
                  </a:lnTo>
                  <a:lnTo>
                    <a:pt x="4031" y="220"/>
                  </a:lnTo>
                  <a:lnTo>
                    <a:pt x="4034" y="220"/>
                  </a:lnTo>
                  <a:lnTo>
                    <a:pt x="4038" y="236"/>
                  </a:lnTo>
                  <a:lnTo>
                    <a:pt x="4042" y="236"/>
                  </a:lnTo>
                  <a:lnTo>
                    <a:pt x="4051" y="271"/>
                  </a:lnTo>
                  <a:lnTo>
                    <a:pt x="4058" y="271"/>
                  </a:lnTo>
                  <a:lnTo>
                    <a:pt x="4062" y="307"/>
                  </a:lnTo>
                  <a:lnTo>
                    <a:pt x="4065" y="307"/>
                  </a:lnTo>
                  <a:lnTo>
                    <a:pt x="4065" y="303"/>
                  </a:lnTo>
                  <a:lnTo>
                    <a:pt x="4074" y="289"/>
                  </a:lnTo>
                  <a:lnTo>
                    <a:pt x="4076" y="269"/>
                  </a:lnTo>
                  <a:lnTo>
                    <a:pt x="4076" y="245"/>
                  </a:lnTo>
                  <a:lnTo>
                    <a:pt x="4074" y="221"/>
                  </a:lnTo>
                  <a:lnTo>
                    <a:pt x="4073" y="198"/>
                  </a:lnTo>
                  <a:lnTo>
                    <a:pt x="4071" y="180"/>
                  </a:lnTo>
                  <a:lnTo>
                    <a:pt x="4074" y="180"/>
                  </a:lnTo>
                  <a:lnTo>
                    <a:pt x="4074" y="183"/>
                  </a:lnTo>
                  <a:lnTo>
                    <a:pt x="4076" y="185"/>
                  </a:lnTo>
                  <a:lnTo>
                    <a:pt x="4076" y="185"/>
                  </a:lnTo>
                  <a:lnTo>
                    <a:pt x="4076" y="183"/>
                  </a:lnTo>
                  <a:lnTo>
                    <a:pt x="4078" y="181"/>
                  </a:lnTo>
                  <a:lnTo>
                    <a:pt x="4078" y="178"/>
                  </a:lnTo>
                  <a:lnTo>
                    <a:pt x="4078" y="176"/>
                  </a:lnTo>
                  <a:lnTo>
                    <a:pt x="4078" y="176"/>
                  </a:lnTo>
                  <a:lnTo>
                    <a:pt x="4074" y="176"/>
                  </a:lnTo>
                  <a:lnTo>
                    <a:pt x="4065" y="123"/>
                  </a:lnTo>
                  <a:lnTo>
                    <a:pt x="4062" y="123"/>
                  </a:lnTo>
                  <a:lnTo>
                    <a:pt x="4062" y="100"/>
                  </a:lnTo>
                  <a:lnTo>
                    <a:pt x="4058" y="100"/>
                  </a:lnTo>
                  <a:lnTo>
                    <a:pt x="4054" y="80"/>
                  </a:lnTo>
                  <a:lnTo>
                    <a:pt x="4065" y="80"/>
                  </a:lnTo>
                  <a:lnTo>
                    <a:pt x="4071" y="112"/>
                  </a:lnTo>
                  <a:lnTo>
                    <a:pt x="4080" y="145"/>
                  </a:lnTo>
                  <a:lnTo>
                    <a:pt x="4091" y="176"/>
                  </a:lnTo>
                  <a:lnTo>
                    <a:pt x="4098" y="240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2" y="236"/>
                  </a:lnTo>
                  <a:lnTo>
                    <a:pt x="4102" y="236"/>
                  </a:lnTo>
                  <a:lnTo>
                    <a:pt x="4109" y="227"/>
                  </a:lnTo>
                  <a:lnTo>
                    <a:pt x="4111" y="218"/>
                  </a:lnTo>
                  <a:lnTo>
                    <a:pt x="4111" y="207"/>
                  </a:lnTo>
                  <a:lnTo>
                    <a:pt x="4114" y="196"/>
                  </a:lnTo>
                  <a:lnTo>
                    <a:pt x="4125" y="156"/>
                  </a:lnTo>
                  <a:lnTo>
                    <a:pt x="4134" y="114"/>
                  </a:lnTo>
                  <a:lnTo>
                    <a:pt x="4142" y="114"/>
                  </a:lnTo>
                  <a:lnTo>
                    <a:pt x="4140" y="143"/>
                  </a:lnTo>
                  <a:lnTo>
                    <a:pt x="4133" y="169"/>
                  </a:lnTo>
                  <a:lnTo>
                    <a:pt x="4127" y="194"/>
                  </a:lnTo>
                  <a:lnTo>
                    <a:pt x="4122" y="220"/>
                  </a:lnTo>
                  <a:lnTo>
                    <a:pt x="4125" y="220"/>
                  </a:lnTo>
                  <a:lnTo>
                    <a:pt x="4125" y="211"/>
                  </a:lnTo>
                  <a:lnTo>
                    <a:pt x="4133" y="198"/>
                  </a:lnTo>
                  <a:lnTo>
                    <a:pt x="4140" y="178"/>
                  </a:lnTo>
                  <a:lnTo>
                    <a:pt x="4143" y="154"/>
                  </a:lnTo>
                  <a:lnTo>
                    <a:pt x="4149" y="132"/>
                  </a:lnTo>
                  <a:lnTo>
                    <a:pt x="4154" y="114"/>
                  </a:lnTo>
                  <a:lnTo>
                    <a:pt x="4158" y="114"/>
                  </a:lnTo>
                  <a:lnTo>
                    <a:pt x="4158" y="140"/>
                  </a:lnTo>
                  <a:lnTo>
                    <a:pt x="4154" y="140"/>
                  </a:lnTo>
                  <a:lnTo>
                    <a:pt x="4154" y="160"/>
                  </a:lnTo>
                  <a:lnTo>
                    <a:pt x="4151" y="160"/>
                  </a:lnTo>
                  <a:lnTo>
                    <a:pt x="4143" y="189"/>
                  </a:lnTo>
                  <a:lnTo>
                    <a:pt x="4143" y="220"/>
                  </a:lnTo>
                  <a:lnTo>
                    <a:pt x="4145" y="252"/>
                  </a:lnTo>
                  <a:lnTo>
                    <a:pt x="4145" y="287"/>
                  </a:lnTo>
                  <a:lnTo>
                    <a:pt x="4154" y="287"/>
                  </a:lnTo>
                  <a:lnTo>
                    <a:pt x="4154" y="311"/>
                  </a:lnTo>
                  <a:lnTo>
                    <a:pt x="4158" y="311"/>
                  </a:lnTo>
                  <a:lnTo>
                    <a:pt x="4158" y="307"/>
                  </a:lnTo>
                  <a:lnTo>
                    <a:pt x="4162" y="307"/>
                  </a:lnTo>
                  <a:lnTo>
                    <a:pt x="4171" y="260"/>
                  </a:lnTo>
                  <a:lnTo>
                    <a:pt x="4174" y="260"/>
                  </a:lnTo>
                  <a:lnTo>
                    <a:pt x="4174" y="243"/>
                  </a:lnTo>
                  <a:lnTo>
                    <a:pt x="4178" y="243"/>
                  </a:lnTo>
                  <a:lnTo>
                    <a:pt x="4178" y="223"/>
                  </a:lnTo>
                  <a:lnTo>
                    <a:pt x="4182" y="223"/>
                  </a:lnTo>
                  <a:lnTo>
                    <a:pt x="4182" y="211"/>
                  </a:lnTo>
                  <a:lnTo>
                    <a:pt x="4185" y="211"/>
                  </a:lnTo>
                  <a:lnTo>
                    <a:pt x="4185" y="196"/>
                  </a:lnTo>
                  <a:lnTo>
                    <a:pt x="4191" y="196"/>
                  </a:lnTo>
                  <a:lnTo>
                    <a:pt x="4191" y="176"/>
                  </a:lnTo>
                  <a:lnTo>
                    <a:pt x="4196" y="156"/>
                  </a:lnTo>
                  <a:lnTo>
                    <a:pt x="4200" y="138"/>
                  </a:lnTo>
                  <a:lnTo>
                    <a:pt x="4202" y="114"/>
                  </a:lnTo>
                  <a:lnTo>
                    <a:pt x="4214" y="114"/>
                  </a:lnTo>
                  <a:lnTo>
                    <a:pt x="4214" y="120"/>
                  </a:lnTo>
                  <a:lnTo>
                    <a:pt x="4211" y="120"/>
                  </a:lnTo>
                  <a:lnTo>
                    <a:pt x="4211" y="143"/>
                  </a:lnTo>
                  <a:lnTo>
                    <a:pt x="4205" y="143"/>
                  </a:lnTo>
                  <a:lnTo>
                    <a:pt x="4194" y="211"/>
                  </a:lnTo>
                  <a:lnTo>
                    <a:pt x="4198" y="211"/>
                  </a:lnTo>
                  <a:lnTo>
                    <a:pt x="4214" y="154"/>
                  </a:lnTo>
                  <a:lnTo>
                    <a:pt x="4222" y="154"/>
                  </a:lnTo>
                  <a:lnTo>
                    <a:pt x="4218" y="176"/>
                  </a:lnTo>
                  <a:lnTo>
                    <a:pt x="4211" y="194"/>
                  </a:lnTo>
                  <a:lnTo>
                    <a:pt x="4205" y="214"/>
                  </a:lnTo>
                  <a:lnTo>
                    <a:pt x="4214" y="214"/>
                  </a:lnTo>
                  <a:lnTo>
                    <a:pt x="4214" y="231"/>
                  </a:lnTo>
                  <a:lnTo>
                    <a:pt x="4218" y="231"/>
                  </a:lnTo>
                  <a:lnTo>
                    <a:pt x="4220" y="216"/>
                  </a:lnTo>
                  <a:lnTo>
                    <a:pt x="4225" y="203"/>
                  </a:lnTo>
                  <a:lnTo>
                    <a:pt x="4231" y="191"/>
                  </a:lnTo>
                  <a:lnTo>
                    <a:pt x="4231" y="171"/>
                  </a:lnTo>
                  <a:lnTo>
                    <a:pt x="4234" y="171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8" y="169"/>
                  </a:lnTo>
                  <a:lnTo>
                    <a:pt x="4240" y="169"/>
                  </a:lnTo>
                  <a:lnTo>
                    <a:pt x="4242" y="167"/>
                  </a:lnTo>
                  <a:lnTo>
                    <a:pt x="4242" y="180"/>
                  </a:lnTo>
                  <a:lnTo>
                    <a:pt x="4238" y="196"/>
                  </a:lnTo>
                  <a:lnTo>
                    <a:pt x="4238" y="211"/>
                  </a:lnTo>
                  <a:lnTo>
                    <a:pt x="4238" y="225"/>
                  </a:lnTo>
                  <a:lnTo>
                    <a:pt x="4242" y="236"/>
                  </a:lnTo>
                  <a:lnTo>
                    <a:pt x="4243" y="212"/>
                  </a:lnTo>
                  <a:lnTo>
                    <a:pt x="4249" y="192"/>
                  </a:lnTo>
                  <a:lnTo>
                    <a:pt x="4254" y="172"/>
                  </a:lnTo>
                  <a:lnTo>
                    <a:pt x="4258" y="151"/>
                  </a:lnTo>
                  <a:lnTo>
                    <a:pt x="4271" y="151"/>
                  </a:lnTo>
                  <a:lnTo>
                    <a:pt x="4265" y="189"/>
                  </a:lnTo>
                  <a:lnTo>
                    <a:pt x="4262" y="229"/>
                  </a:lnTo>
                  <a:lnTo>
                    <a:pt x="4258" y="271"/>
                  </a:lnTo>
                  <a:lnTo>
                    <a:pt x="4260" y="311"/>
                  </a:lnTo>
                  <a:lnTo>
                    <a:pt x="4265" y="347"/>
                  </a:lnTo>
                  <a:lnTo>
                    <a:pt x="4267" y="360"/>
                  </a:lnTo>
                  <a:lnTo>
                    <a:pt x="4269" y="374"/>
                  </a:lnTo>
                  <a:lnTo>
                    <a:pt x="4269" y="389"/>
                  </a:lnTo>
                  <a:lnTo>
                    <a:pt x="4269" y="401"/>
                  </a:lnTo>
                  <a:lnTo>
                    <a:pt x="4274" y="411"/>
                  </a:lnTo>
                  <a:lnTo>
                    <a:pt x="4274" y="311"/>
                  </a:lnTo>
                  <a:lnTo>
                    <a:pt x="4278" y="311"/>
                  </a:lnTo>
                  <a:lnTo>
                    <a:pt x="4280" y="294"/>
                  </a:lnTo>
                  <a:lnTo>
                    <a:pt x="4280" y="276"/>
                  </a:lnTo>
                  <a:lnTo>
                    <a:pt x="4278" y="263"/>
                  </a:lnTo>
                  <a:lnTo>
                    <a:pt x="4285" y="263"/>
                  </a:lnTo>
                  <a:lnTo>
                    <a:pt x="4285" y="247"/>
                  </a:lnTo>
                  <a:lnTo>
                    <a:pt x="4298" y="247"/>
                  </a:lnTo>
                  <a:lnTo>
                    <a:pt x="4294" y="271"/>
                  </a:lnTo>
                  <a:lnTo>
                    <a:pt x="4291" y="271"/>
                  </a:lnTo>
                  <a:lnTo>
                    <a:pt x="4291" y="281"/>
                  </a:lnTo>
                  <a:lnTo>
                    <a:pt x="4293" y="296"/>
                  </a:lnTo>
                  <a:lnTo>
                    <a:pt x="4296" y="314"/>
                  </a:lnTo>
                  <a:lnTo>
                    <a:pt x="4300" y="331"/>
                  </a:lnTo>
                  <a:lnTo>
                    <a:pt x="4303" y="345"/>
                  </a:lnTo>
                  <a:lnTo>
                    <a:pt x="4305" y="351"/>
                  </a:lnTo>
                  <a:lnTo>
                    <a:pt x="4309" y="311"/>
                  </a:lnTo>
                  <a:lnTo>
                    <a:pt x="4313" y="271"/>
                  </a:lnTo>
                  <a:lnTo>
                    <a:pt x="4314" y="227"/>
                  </a:lnTo>
                  <a:lnTo>
                    <a:pt x="4314" y="191"/>
                  </a:lnTo>
                  <a:lnTo>
                    <a:pt x="4311" y="191"/>
                  </a:lnTo>
                  <a:lnTo>
                    <a:pt x="4311" y="163"/>
                  </a:lnTo>
                  <a:lnTo>
                    <a:pt x="4305" y="163"/>
                  </a:lnTo>
                  <a:lnTo>
                    <a:pt x="4305" y="136"/>
                  </a:lnTo>
                  <a:lnTo>
                    <a:pt x="4298" y="103"/>
                  </a:lnTo>
                  <a:lnTo>
                    <a:pt x="4291" y="71"/>
                  </a:lnTo>
                  <a:lnTo>
                    <a:pt x="4302" y="76"/>
                  </a:lnTo>
                  <a:lnTo>
                    <a:pt x="4325" y="207"/>
                  </a:lnTo>
                  <a:lnTo>
                    <a:pt x="4327" y="221"/>
                  </a:lnTo>
                  <a:lnTo>
                    <a:pt x="4325" y="238"/>
                  </a:lnTo>
                  <a:lnTo>
                    <a:pt x="4325" y="252"/>
                  </a:lnTo>
                  <a:lnTo>
                    <a:pt x="4331" y="263"/>
                  </a:lnTo>
                  <a:lnTo>
                    <a:pt x="4358" y="103"/>
                  </a:lnTo>
                  <a:lnTo>
                    <a:pt x="4365" y="103"/>
                  </a:lnTo>
                  <a:lnTo>
                    <a:pt x="4351" y="211"/>
                  </a:lnTo>
                  <a:lnTo>
                    <a:pt x="4354" y="211"/>
                  </a:lnTo>
                  <a:lnTo>
                    <a:pt x="4358" y="183"/>
                  </a:lnTo>
                  <a:lnTo>
                    <a:pt x="4371" y="183"/>
                  </a:lnTo>
                  <a:lnTo>
                    <a:pt x="4371" y="214"/>
                  </a:lnTo>
                  <a:lnTo>
                    <a:pt x="4373" y="245"/>
                  </a:lnTo>
                  <a:lnTo>
                    <a:pt x="4378" y="271"/>
                  </a:lnTo>
                  <a:lnTo>
                    <a:pt x="4374" y="283"/>
                  </a:lnTo>
                  <a:lnTo>
                    <a:pt x="4382" y="283"/>
                  </a:lnTo>
                  <a:lnTo>
                    <a:pt x="4385" y="311"/>
                  </a:lnTo>
                  <a:lnTo>
                    <a:pt x="4391" y="311"/>
                  </a:lnTo>
                  <a:lnTo>
                    <a:pt x="4391" y="307"/>
                  </a:lnTo>
                  <a:lnTo>
                    <a:pt x="4425" y="200"/>
                  </a:lnTo>
                  <a:lnTo>
                    <a:pt x="4425" y="183"/>
                  </a:lnTo>
                  <a:lnTo>
                    <a:pt x="4431" y="183"/>
                  </a:lnTo>
                  <a:lnTo>
                    <a:pt x="4434" y="154"/>
                  </a:lnTo>
                  <a:lnTo>
                    <a:pt x="4438" y="154"/>
                  </a:lnTo>
                  <a:lnTo>
                    <a:pt x="4440" y="154"/>
                  </a:lnTo>
                  <a:lnTo>
                    <a:pt x="4440" y="152"/>
                  </a:lnTo>
                  <a:lnTo>
                    <a:pt x="4440" y="152"/>
                  </a:lnTo>
                  <a:lnTo>
                    <a:pt x="4442" y="152"/>
                  </a:lnTo>
                  <a:lnTo>
                    <a:pt x="4443" y="152"/>
                  </a:lnTo>
                  <a:lnTo>
                    <a:pt x="4445" y="151"/>
                  </a:lnTo>
                  <a:lnTo>
                    <a:pt x="4434" y="207"/>
                  </a:lnTo>
                  <a:lnTo>
                    <a:pt x="4442" y="207"/>
                  </a:lnTo>
                  <a:lnTo>
                    <a:pt x="4443" y="223"/>
                  </a:lnTo>
                  <a:lnTo>
                    <a:pt x="4449" y="236"/>
                  </a:lnTo>
                  <a:lnTo>
                    <a:pt x="4454" y="247"/>
                  </a:lnTo>
                  <a:lnTo>
                    <a:pt x="4454" y="267"/>
                  </a:lnTo>
                  <a:lnTo>
                    <a:pt x="4458" y="267"/>
                  </a:lnTo>
                  <a:lnTo>
                    <a:pt x="4458" y="280"/>
                  </a:lnTo>
                  <a:lnTo>
                    <a:pt x="4462" y="280"/>
                  </a:lnTo>
                  <a:lnTo>
                    <a:pt x="4465" y="323"/>
                  </a:lnTo>
                  <a:lnTo>
                    <a:pt x="4471" y="323"/>
                  </a:lnTo>
                  <a:lnTo>
                    <a:pt x="4473" y="338"/>
                  </a:lnTo>
                  <a:lnTo>
                    <a:pt x="4473" y="352"/>
                  </a:lnTo>
                  <a:lnTo>
                    <a:pt x="4473" y="365"/>
                  </a:lnTo>
                  <a:lnTo>
                    <a:pt x="4478" y="374"/>
                  </a:lnTo>
                  <a:lnTo>
                    <a:pt x="4478" y="367"/>
                  </a:lnTo>
                  <a:lnTo>
                    <a:pt x="4485" y="358"/>
                  </a:lnTo>
                  <a:lnTo>
                    <a:pt x="4487" y="343"/>
                  </a:lnTo>
                  <a:lnTo>
                    <a:pt x="4485" y="327"/>
                  </a:lnTo>
                  <a:lnTo>
                    <a:pt x="4482" y="327"/>
                  </a:lnTo>
                  <a:lnTo>
                    <a:pt x="4482" y="300"/>
                  </a:lnTo>
                  <a:lnTo>
                    <a:pt x="4478" y="300"/>
                  </a:lnTo>
                  <a:lnTo>
                    <a:pt x="4478" y="280"/>
                  </a:lnTo>
                  <a:lnTo>
                    <a:pt x="4474" y="280"/>
                  </a:lnTo>
                  <a:lnTo>
                    <a:pt x="4474" y="271"/>
                  </a:lnTo>
                  <a:lnTo>
                    <a:pt x="4471" y="271"/>
                  </a:lnTo>
                  <a:lnTo>
                    <a:pt x="4471" y="267"/>
                  </a:lnTo>
                  <a:lnTo>
                    <a:pt x="4474" y="267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8" y="265"/>
                  </a:lnTo>
                  <a:lnTo>
                    <a:pt x="4480" y="263"/>
                  </a:lnTo>
                  <a:lnTo>
                    <a:pt x="4482" y="263"/>
                  </a:lnTo>
                  <a:lnTo>
                    <a:pt x="4482" y="274"/>
                  </a:lnTo>
                  <a:lnTo>
                    <a:pt x="4485" y="274"/>
                  </a:lnTo>
                  <a:lnTo>
                    <a:pt x="4485" y="260"/>
                  </a:lnTo>
                  <a:lnTo>
                    <a:pt x="4498" y="260"/>
                  </a:lnTo>
                  <a:lnTo>
                    <a:pt x="4500" y="280"/>
                  </a:lnTo>
                  <a:lnTo>
                    <a:pt x="4505" y="298"/>
                  </a:lnTo>
                  <a:lnTo>
                    <a:pt x="4511" y="314"/>
                  </a:lnTo>
                  <a:lnTo>
                    <a:pt x="4511" y="347"/>
                  </a:lnTo>
                  <a:lnTo>
                    <a:pt x="4516" y="385"/>
                  </a:lnTo>
                  <a:lnTo>
                    <a:pt x="4518" y="431"/>
                  </a:lnTo>
                  <a:lnTo>
                    <a:pt x="4518" y="441"/>
                  </a:lnTo>
                  <a:lnTo>
                    <a:pt x="4520" y="449"/>
                  </a:lnTo>
                  <a:lnTo>
                    <a:pt x="4520" y="454"/>
                  </a:lnTo>
                  <a:lnTo>
                    <a:pt x="4518" y="463"/>
                  </a:lnTo>
                  <a:lnTo>
                    <a:pt x="4531" y="463"/>
                  </a:lnTo>
                  <a:lnTo>
                    <a:pt x="4534" y="314"/>
                  </a:lnTo>
                  <a:lnTo>
                    <a:pt x="4529" y="300"/>
                  </a:lnTo>
                  <a:lnTo>
                    <a:pt x="4523" y="283"/>
                  </a:lnTo>
                  <a:lnTo>
                    <a:pt x="4522" y="263"/>
                  </a:lnTo>
                  <a:lnTo>
                    <a:pt x="4525" y="263"/>
                  </a:lnTo>
                  <a:lnTo>
                    <a:pt x="4527" y="267"/>
                  </a:lnTo>
                  <a:lnTo>
                    <a:pt x="4527" y="267"/>
                  </a:lnTo>
                  <a:lnTo>
                    <a:pt x="4527" y="269"/>
                  </a:lnTo>
                  <a:lnTo>
                    <a:pt x="4527" y="269"/>
                  </a:lnTo>
                  <a:lnTo>
                    <a:pt x="4529" y="269"/>
                  </a:lnTo>
                  <a:lnTo>
                    <a:pt x="4531" y="271"/>
                  </a:lnTo>
                  <a:lnTo>
                    <a:pt x="4531" y="260"/>
                  </a:lnTo>
                  <a:lnTo>
                    <a:pt x="4525" y="247"/>
                  </a:lnTo>
                  <a:lnTo>
                    <a:pt x="4523" y="232"/>
                  </a:lnTo>
                  <a:lnTo>
                    <a:pt x="4522" y="220"/>
                  </a:lnTo>
                  <a:lnTo>
                    <a:pt x="4502" y="163"/>
                  </a:lnTo>
                  <a:lnTo>
                    <a:pt x="4503" y="161"/>
                  </a:lnTo>
                  <a:lnTo>
                    <a:pt x="4503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0"/>
                  </a:lnTo>
                  <a:lnTo>
                    <a:pt x="4507" y="160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11" y="163"/>
                  </a:lnTo>
                  <a:lnTo>
                    <a:pt x="4516" y="174"/>
                  </a:lnTo>
                  <a:lnTo>
                    <a:pt x="4520" y="185"/>
                  </a:lnTo>
                  <a:lnTo>
                    <a:pt x="4522" y="200"/>
                  </a:lnTo>
                  <a:lnTo>
                    <a:pt x="4525" y="200"/>
                  </a:lnTo>
                  <a:lnTo>
                    <a:pt x="4525" y="220"/>
                  </a:lnTo>
                  <a:lnTo>
                    <a:pt x="4531" y="220"/>
                  </a:lnTo>
                  <a:lnTo>
                    <a:pt x="4531" y="231"/>
                  </a:lnTo>
                  <a:lnTo>
                    <a:pt x="4534" y="231"/>
                  </a:lnTo>
                  <a:lnTo>
                    <a:pt x="4534" y="254"/>
                  </a:lnTo>
                  <a:lnTo>
                    <a:pt x="4538" y="254"/>
                  </a:lnTo>
                  <a:lnTo>
                    <a:pt x="4538" y="271"/>
                  </a:lnTo>
                  <a:lnTo>
                    <a:pt x="4543" y="291"/>
                  </a:lnTo>
                  <a:lnTo>
                    <a:pt x="4551" y="311"/>
                  </a:lnTo>
                  <a:lnTo>
                    <a:pt x="4554" y="311"/>
                  </a:lnTo>
                  <a:lnTo>
                    <a:pt x="4554" y="267"/>
                  </a:lnTo>
                  <a:lnTo>
                    <a:pt x="4551" y="267"/>
                  </a:lnTo>
                  <a:lnTo>
                    <a:pt x="4551" y="243"/>
                  </a:lnTo>
                  <a:lnTo>
                    <a:pt x="4545" y="243"/>
                  </a:lnTo>
                  <a:lnTo>
                    <a:pt x="4542" y="220"/>
                  </a:lnTo>
                  <a:lnTo>
                    <a:pt x="4534" y="214"/>
                  </a:lnTo>
                  <a:lnTo>
                    <a:pt x="4531" y="200"/>
                  </a:lnTo>
                  <a:lnTo>
                    <a:pt x="4538" y="203"/>
                  </a:lnTo>
                  <a:lnTo>
                    <a:pt x="4525" y="163"/>
                  </a:lnTo>
                  <a:lnTo>
                    <a:pt x="4534" y="163"/>
                  </a:lnTo>
                  <a:lnTo>
                    <a:pt x="4585" y="314"/>
                  </a:lnTo>
                  <a:lnTo>
                    <a:pt x="4585" y="311"/>
                  </a:lnTo>
                  <a:lnTo>
                    <a:pt x="4589" y="309"/>
                  </a:lnTo>
                  <a:lnTo>
                    <a:pt x="4589" y="307"/>
                  </a:lnTo>
                  <a:lnTo>
                    <a:pt x="4589" y="305"/>
                  </a:lnTo>
                  <a:lnTo>
                    <a:pt x="4589" y="305"/>
                  </a:lnTo>
                  <a:lnTo>
                    <a:pt x="4589" y="303"/>
                  </a:lnTo>
                  <a:lnTo>
                    <a:pt x="4589" y="301"/>
                  </a:lnTo>
                  <a:lnTo>
                    <a:pt x="4591" y="300"/>
                  </a:lnTo>
                  <a:lnTo>
                    <a:pt x="4594" y="300"/>
                  </a:lnTo>
                  <a:lnTo>
                    <a:pt x="4594" y="303"/>
                  </a:lnTo>
                  <a:lnTo>
                    <a:pt x="4596" y="301"/>
                  </a:lnTo>
                  <a:lnTo>
                    <a:pt x="4596" y="301"/>
                  </a:lnTo>
                  <a:lnTo>
                    <a:pt x="4596" y="300"/>
                  </a:lnTo>
                  <a:lnTo>
                    <a:pt x="4596" y="300"/>
                  </a:lnTo>
                  <a:lnTo>
                    <a:pt x="4598" y="298"/>
                  </a:lnTo>
                  <a:lnTo>
                    <a:pt x="4598" y="296"/>
                  </a:lnTo>
                  <a:lnTo>
                    <a:pt x="4591" y="296"/>
                  </a:lnTo>
                  <a:lnTo>
                    <a:pt x="4585" y="263"/>
                  </a:lnTo>
                  <a:lnTo>
                    <a:pt x="4594" y="263"/>
                  </a:lnTo>
                  <a:lnTo>
                    <a:pt x="4594" y="254"/>
                  </a:lnTo>
                  <a:lnTo>
                    <a:pt x="4602" y="254"/>
                  </a:lnTo>
                  <a:lnTo>
                    <a:pt x="4602" y="271"/>
                  </a:lnTo>
                  <a:lnTo>
                    <a:pt x="4600" y="281"/>
                  </a:lnTo>
                  <a:lnTo>
                    <a:pt x="4602" y="291"/>
                  </a:lnTo>
                  <a:lnTo>
                    <a:pt x="4605" y="291"/>
                  </a:lnTo>
                  <a:lnTo>
                    <a:pt x="4611" y="236"/>
                  </a:lnTo>
                  <a:lnTo>
                    <a:pt x="4618" y="231"/>
                  </a:lnTo>
                  <a:lnTo>
                    <a:pt x="4618" y="220"/>
                  </a:lnTo>
                  <a:lnTo>
                    <a:pt x="4622" y="220"/>
                  </a:lnTo>
                  <a:lnTo>
                    <a:pt x="4622" y="214"/>
                  </a:lnTo>
                  <a:lnTo>
                    <a:pt x="4618" y="214"/>
                  </a:lnTo>
                  <a:lnTo>
                    <a:pt x="4618" y="163"/>
                  </a:lnTo>
                  <a:lnTo>
                    <a:pt x="4614" y="163"/>
                  </a:lnTo>
                  <a:lnTo>
                    <a:pt x="4614" y="160"/>
                  </a:lnTo>
                  <a:lnTo>
                    <a:pt x="4618" y="160"/>
                  </a:lnTo>
                  <a:lnTo>
                    <a:pt x="4618" y="154"/>
                  </a:lnTo>
                  <a:lnTo>
                    <a:pt x="4614" y="154"/>
                  </a:lnTo>
                  <a:lnTo>
                    <a:pt x="4614" y="152"/>
                  </a:lnTo>
                  <a:lnTo>
                    <a:pt x="4616" y="149"/>
                  </a:lnTo>
                  <a:lnTo>
                    <a:pt x="4618" y="147"/>
                  </a:lnTo>
                  <a:lnTo>
                    <a:pt x="4618" y="147"/>
                  </a:lnTo>
                  <a:lnTo>
                    <a:pt x="4614" y="140"/>
                  </a:lnTo>
                  <a:lnTo>
                    <a:pt x="4614" y="136"/>
                  </a:lnTo>
                  <a:lnTo>
                    <a:pt x="4618" y="136"/>
                  </a:lnTo>
                  <a:lnTo>
                    <a:pt x="4618" y="131"/>
                  </a:lnTo>
                  <a:lnTo>
                    <a:pt x="4614" y="131"/>
                  </a:lnTo>
                  <a:lnTo>
                    <a:pt x="4618" y="107"/>
                  </a:lnTo>
                  <a:lnTo>
                    <a:pt x="4625" y="107"/>
                  </a:lnTo>
                  <a:lnTo>
                    <a:pt x="4625" y="167"/>
                  </a:lnTo>
                  <a:lnTo>
                    <a:pt x="4634" y="167"/>
                  </a:lnTo>
                  <a:lnTo>
                    <a:pt x="4642" y="311"/>
                  </a:lnTo>
                  <a:lnTo>
                    <a:pt x="4645" y="311"/>
                  </a:lnTo>
                  <a:lnTo>
                    <a:pt x="4647" y="325"/>
                  </a:lnTo>
                  <a:lnTo>
                    <a:pt x="4647" y="341"/>
                  </a:lnTo>
                  <a:lnTo>
                    <a:pt x="4649" y="356"/>
                  </a:lnTo>
                  <a:lnTo>
                    <a:pt x="4654" y="367"/>
                  </a:lnTo>
                  <a:lnTo>
                    <a:pt x="4651" y="323"/>
                  </a:lnTo>
                  <a:lnTo>
                    <a:pt x="4654" y="323"/>
                  </a:lnTo>
                  <a:lnTo>
                    <a:pt x="4658" y="329"/>
                  </a:lnTo>
                  <a:lnTo>
                    <a:pt x="4662" y="332"/>
                  </a:lnTo>
                  <a:lnTo>
                    <a:pt x="4665" y="334"/>
                  </a:lnTo>
                  <a:lnTo>
                    <a:pt x="4665" y="296"/>
                  </a:lnTo>
                  <a:lnTo>
                    <a:pt x="4658" y="296"/>
                  </a:lnTo>
                  <a:lnTo>
                    <a:pt x="4658" y="287"/>
                  </a:lnTo>
                  <a:lnTo>
                    <a:pt x="4665" y="287"/>
                  </a:lnTo>
                  <a:lnTo>
                    <a:pt x="4662" y="107"/>
                  </a:lnTo>
                  <a:lnTo>
                    <a:pt x="4674" y="107"/>
                  </a:lnTo>
                  <a:lnTo>
                    <a:pt x="4674" y="111"/>
                  </a:lnTo>
                  <a:lnTo>
                    <a:pt x="4671" y="121"/>
                  </a:lnTo>
                  <a:lnTo>
                    <a:pt x="4669" y="138"/>
                  </a:lnTo>
                  <a:lnTo>
                    <a:pt x="4669" y="156"/>
                  </a:lnTo>
                  <a:lnTo>
                    <a:pt x="4671" y="171"/>
                  </a:lnTo>
                  <a:lnTo>
                    <a:pt x="4682" y="287"/>
                  </a:lnTo>
                  <a:lnTo>
                    <a:pt x="4687" y="287"/>
                  </a:lnTo>
                  <a:lnTo>
                    <a:pt x="4691" y="289"/>
                  </a:lnTo>
                  <a:lnTo>
                    <a:pt x="4694" y="289"/>
                  </a:lnTo>
                  <a:lnTo>
                    <a:pt x="4698" y="291"/>
                  </a:lnTo>
                  <a:lnTo>
                    <a:pt x="4698" y="236"/>
                  </a:lnTo>
                  <a:lnTo>
                    <a:pt x="4711" y="236"/>
                  </a:lnTo>
                  <a:lnTo>
                    <a:pt x="4713" y="269"/>
                  </a:lnTo>
                  <a:lnTo>
                    <a:pt x="4722" y="300"/>
                  </a:lnTo>
                  <a:lnTo>
                    <a:pt x="4725" y="300"/>
                  </a:lnTo>
                  <a:lnTo>
                    <a:pt x="4725" y="143"/>
                  </a:lnTo>
                  <a:lnTo>
                    <a:pt x="4738" y="147"/>
                  </a:lnTo>
                  <a:lnTo>
                    <a:pt x="4742" y="189"/>
                  </a:lnTo>
                  <a:lnTo>
                    <a:pt x="4751" y="223"/>
                  </a:lnTo>
                  <a:lnTo>
                    <a:pt x="4751" y="254"/>
                  </a:lnTo>
                  <a:lnTo>
                    <a:pt x="4754" y="254"/>
                  </a:lnTo>
                  <a:lnTo>
                    <a:pt x="4758" y="300"/>
                  </a:lnTo>
                  <a:lnTo>
                    <a:pt x="4765" y="303"/>
                  </a:lnTo>
                  <a:lnTo>
                    <a:pt x="4765" y="314"/>
                  </a:lnTo>
                  <a:lnTo>
                    <a:pt x="4769" y="323"/>
                  </a:lnTo>
                  <a:lnTo>
                    <a:pt x="4774" y="329"/>
                  </a:lnTo>
                  <a:lnTo>
                    <a:pt x="4780" y="336"/>
                  </a:lnTo>
                  <a:lnTo>
                    <a:pt x="4785" y="340"/>
                  </a:lnTo>
                  <a:lnTo>
                    <a:pt x="4794" y="343"/>
                  </a:lnTo>
                  <a:lnTo>
                    <a:pt x="4794" y="347"/>
                  </a:lnTo>
                  <a:lnTo>
                    <a:pt x="4796" y="349"/>
                  </a:lnTo>
                  <a:lnTo>
                    <a:pt x="4796" y="351"/>
                  </a:lnTo>
                  <a:lnTo>
                    <a:pt x="4798" y="352"/>
                  </a:lnTo>
                  <a:lnTo>
                    <a:pt x="4800" y="354"/>
                  </a:lnTo>
                  <a:lnTo>
                    <a:pt x="4802" y="356"/>
                  </a:lnTo>
                  <a:lnTo>
                    <a:pt x="4803" y="356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5" y="358"/>
                  </a:lnTo>
                  <a:lnTo>
                    <a:pt x="4805" y="360"/>
                  </a:lnTo>
                  <a:lnTo>
                    <a:pt x="4805" y="351"/>
                  </a:lnTo>
                  <a:lnTo>
                    <a:pt x="4802" y="351"/>
                  </a:lnTo>
                  <a:lnTo>
                    <a:pt x="4802" y="323"/>
                  </a:lnTo>
                  <a:lnTo>
                    <a:pt x="4798" y="323"/>
                  </a:lnTo>
                  <a:lnTo>
                    <a:pt x="4791" y="287"/>
                  </a:lnTo>
                  <a:lnTo>
                    <a:pt x="4785" y="287"/>
                  </a:lnTo>
                  <a:lnTo>
                    <a:pt x="4785" y="274"/>
                  </a:lnTo>
                  <a:lnTo>
                    <a:pt x="4782" y="274"/>
                  </a:lnTo>
                  <a:lnTo>
                    <a:pt x="4780" y="272"/>
                  </a:lnTo>
                  <a:lnTo>
                    <a:pt x="4780" y="269"/>
                  </a:lnTo>
                  <a:lnTo>
                    <a:pt x="4780" y="267"/>
                  </a:lnTo>
                  <a:lnTo>
                    <a:pt x="4778" y="263"/>
                  </a:lnTo>
                  <a:lnTo>
                    <a:pt x="4778" y="260"/>
                  </a:lnTo>
                  <a:lnTo>
                    <a:pt x="4782" y="260"/>
                  </a:lnTo>
                  <a:lnTo>
                    <a:pt x="4789" y="269"/>
                  </a:lnTo>
                  <a:lnTo>
                    <a:pt x="4794" y="280"/>
                  </a:lnTo>
                  <a:lnTo>
                    <a:pt x="4798" y="291"/>
                  </a:lnTo>
                  <a:lnTo>
                    <a:pt x="4802" y="291"/>
                  </a:lnTo>
                  <a:lnTo>
                    <a:pt x="4794" y="267"/>
                  </a:lnTo>
                  <a:lnTo>
                    <a:pt x="4783" y="243"/>
                  </a:lnTo>
                  <a:lnTo>
                    <a:pt x="4774" y="220"/>
                  </a:lnTo>
                  <a:lnTo>
                    <a:pt x="4778" y="220"/>
                  </a:lnTo>
                  <a:lnTo>
                    <a:pt x="4782" y="221"/>
                  </a:lnTo>
                  <a:lnTo>
                    <a:pt x="4783" y="221"/>
                  </a:lnTo>
                  <a:lnTo>
                    <a:pt x="4783" y="223"/>
                  </a:lnTo>
                  <a:lnTo>
                    <a:pt x="4785" y="227"/>
                  </a:lnTo>
                  <a:lnTo>
                    <a:pt x="4785" y="231"/>
                  </a:lnTo>
                  <a:lnTo>
                    <a:pt x="4796" y="245"/>
                  </a:lnTo>
                  <a:lnTo>
                    <a:pt x="4803" y="263"/>
                  </a:lnTo>
                  <a:lnTo>
                    <a:pt x="4809" y="283"/>
                  </a:lnTo>
                  <a:lnTo>
                    <a:pt x="4814" y="303"/>
                  </a:lnTo>
                  <a:lnTo>
                    <a:pt x="4818" y="303"/>
                  </a:lnTo>
                  <a:lnTo>
                    <a:pt x="4818" y="323"/>
                  </a:lnTo>
                  <a:lnTo>
                    <a:pt x="4822" y="323"/>
                  </a:lnTo>
                  <a:lnTo>
                    <a:pt x="4814" y="240"/>
                  </a:lnTo>
                  <a:lnTo>
                    <a:pt x="4811" y="240"/>
                  </a:lnTo>
                  <a:lnTo>
                    <a:pt x="4811" y="223"/>
                  </a:lnTo>
                  <a:lnTo>
                    <a:pt x="4805" y="223"/>
                  </a:lnTo>
                  <a:lnTo>
                    <a:pt x="4802" y="191"/>
                  </a:lnTo>
                  <a:lnTo>
                    <a:pt x="4798" y="191"/>
                  </a:lnTo>
                  <a:lnTo>
                    <a:pt x="4798" y="183"/>
                  </a:lnTo>
                  <a:lnTo>
                    <a:pt x="4794" y="183"/>
                  </a:lnTo>
                  <a:lnTo>
                    <a:pt x="4794" y="171"/>
                  </a:lnTo>
                  <a:lnTo>
                    <a:pt x="4791" y="171"/>
                  </a:lnTo>
                  <a:lnTo>
                    <a:pt x="4785" y="154"/>
                  </a:lnTo>
                  <a:lnTo>
                    <a:pt x="4782" y="154"/>
                  </a:lnTo>
                  <a:lnTo>
                    <a:pt x="4782" y="143"/>
                  </a:lnTo>
                  <a:lnTo>
                    <a:pt x="4778" y="143"/>
                  </a:lnTo>
                  <a:lnTo>
                    <a:pt x="4771" y="120"/>
                  </a:lnTo>
                  <a:lnTo>
                    <a:pt x="4765" y="120"/>
                  </a:lnTo>
                  <a:lnTo>
                    <a:pt x="4765" y="111"/>
                  </a:lnTo>
                  <a:lnTo>
                    <a:pt x="4758" y="98"/>
                  </a:lnTo>
                  <a:lnTo>
                    <a:pt x="4751" y="85"/>
                  </a:lnTo>
                  <a:lnTo>
                    <a:pt x="4745" y="67"/>
                  </a:lnTo>
                  <a:lnTo>
                    <a:pt x="4758" y="71"/>
                  </a:lnTo>
                  <a:lnTo>
                    <a:pt x="4762" y="89"/>
                  </a:lnTo>
                  <a:lnTo>
                    <a:pt x="4771" y="101"/>
                  </a:lnTo>
                  <a:lnTo>
                    <a:pt x="4778" y="114"/>
                  </a:lnTo>
                  <a:lnTo>
                    <a:pt x="4778" y="123"/>
                  </a:lnTo>
                  <a:lnTo>
                    <a:pt x="4782" y="123"/>
                  </a:lnTo>
                  <a:lnTo>
                    <a:pt x="4782" y="131"/>
                  </a:lnTo>
                  <a:lnTo>
                    <a:pt x="4785" y="131"/>
                  </a:lnTo>
                  <a:lnTo>
                    <a:pt x="4785" y="140"/>
                  </a:lnTo>
                  <a:lnTo>
                    <a:pt x="4791" y="140"/>
                  </a:lnTo>
                  <a:lnTo>
                    <a:pt x="4791" y="147"/>
                  </a:lnTo>
                  <a:lnTo>
                    <a:pt x="4794" y="147"/>
                  </a:lnTo>
                  <a:lnTo>
                    <a:pt x="4802" y="171"/>
                  </a:lnTo>
                  <a:lnTo>
                    <a:pt x="4805" y="171"/>
                  </a:lnTo>
                  <a:lnTo>
                    <a:pt x="4805" y="183"/>
                  </a:lnTo>
                  <a:lnTo>
                    <a:pt x="4811" y="183"/>
                  </a:lnTo>
                  <a:lnTo>
                    <a:pt x="4811" y="191"/>
                  </a:lnTo>
                  <a:lnTo>
                    <a:pt x="4814" y="191"/>
                  </a:lnTo>
                  <a:lnTo>
                    <a:pt x="4822" y="227"/>
                  </a:lnTo>
                  <a:lnTo>
                    <a:pt x="4825" y="227"/>
                  </a:lnTo>
                  <a:lnTo>
                    <a:pt x="4825" y="236"/>
                  </a:lnTo>
                  <a:lnTo>
                    <a:pt x="4831" y="236"/>
                  </a:lnTo>
                  <a:lnTo>
                    <a:pt x="4831" y="254"/>
                  </a:lnTo>
                  <a:lnTo>
                    <a:pt x="4834" y="254"/>
                  </a:lnTo>
                  <a:lnTo>
                    <a:pt x="4836" y="218"/>
                  </a:lnTo>
                  <a:lnTo>
                    <a:pt x="4838" y="178"/>
                  </a:lnTo>
                  <a:lnTo>
                    <a:pt x="4834" y="140"/>
                  </a:lnTo>
                  <a:lnTo>
                    <a:pt x="4825" y="103"/>
                  </a:lnTo>
                  <a:lnTo>
                    <a:pt x="4838" y="103"/>
                  </a:lnTo>
                  <a:lnTo>
                    <a:pt x="4843" y="134"/>
                  </a:lnTo>
                  <a:lnTo>
                    <a:pt x="4851" y="163"/>
                  </a:lnTo>
                  <a:lnTo>
                    <a:pt x="4851" y="178"/>
                  </a:lnTo>
                  <a:lnTo>
                    <a:pt x="4851" y="194"/>
                  </a:lnTo>
                  <a:lnTo>
                    <a:pt x="4849" y="209"/>
                  </a:lnTo>
                  <a:lnTo>
                    <a:pt x="4854" y="220"/>
                  </a:lnTo>
                  <a:lnTo>
                    <a:pt x="4858" y="180"/>
                  </a:lnTo>
                  <a:lnTo>
                    <a:pt x="4865" y="180"/>
                  </a:lnTo>
                  <a:lnTo>
                    <a:pt x="4871" y="196"/>
                  </a:lnTo>
                  <a:lnTo>
                    <a:pt x="4874" y="196"/>
                  </a:lnTo>
                  <a:lnTo>
                    <a:pt x="4874" y="211"/>
                  </a:lnTo>
                  <a:lnTo>
                    <a:pt x="4878" y="211"/>
                  </a:lnTo>
                  <a:lnTo>
                    <a:pt x="4882" y="247"/>
                  </a:lnTo>
                  <a:lnTo>
                    <a:pt x="4885" y="247"/>
                  </a:lnTo>
                  <a:lnTo>
                    <a:pt x="4885" y="271"/>
                  </a:lnTo>
                  <a:lnTo>
                    <a:pt x="4894" y="274"/>
                  </a:lnTo>
                  <a:lnTo>
                    <a:pt x="4894" y="283"/>
                  </a:lnTo>
                  <a:lnTo>
                    <a:pt x="4898" y="283"/>
                  </a:lnTo>
                  <a:lnTo>
                    <a:pt x="4898" y="296"/>
                  </a:lnTo>
                  <a:lnTo>
                    <a:pt x="4902" y="296"/>
                  </a:lnTo>
                  <a:lnTo>
                    <a:pt x="4905" y="320"/>
                  </a:lnTo>
                  <a:lnTo>
                    <a:pt x="4911" y="320"/>
                  </a:lnTo>
                  <a:lnTo>
                    <a:pt x="4913" y="291"/>
                  </a:lnTo>
                  <a:lnTo>
                    <a:pt x="4918" y="265"/>
                  </a:lnTo>
                  <a:lnTo>
                    <a:pt x="4927" y="240"/>
                  </a:lnTo>
                  <a:lnTo>
                    <a:pt x="4934" y="214"/>
                  </a:lnTo>
                  <a:lnTo>
                    <a:pt x="4931" y="154"/>
                  </a:lnTo>
                  <a:lnTo>
                    <a:pt x="4942" y="154"/>
                  </a:lnTo>
                  <a:lnTo>
                    <a:pt x="4945" y="214"/>
                  </a:lnTo>
                  <a:lnTo>
                    <a:pt x="4954" y="214"/>
                  </a:lnTo>
                  <a:lnTo>
                    <a:pt x="4958" y="231"/>
                  </a:lnTo>
                  <a:lnTo>
                    <a:pt x="4951" y="231"/>
                  </a:lnTo>
                  <a:lnTo>
                    <a:pt x="4951" y="223"/>
                  </a:lnTo>
                  <a:lnTo>
                    <a:pt x="4945" y="223"/>
                  </a:lnTo>
                  <a:lnTo>
                    <a:pt x="4945" y="327"/>
                  </a:lnTo>
                  <a:lnTo>
                    <a:pt x="4951" y="327"/>
                  </a:lnTo>
                  <a:lnTo>
                    <a:pt x="4951" y="340"/>
                  </a:lnTo>
                  <a:lnTo>
                    <a:pt x="4954" y="340"/>
                  </a:lnTo>
                  <a:lnTo>
                    <a:pt x="4956" y="338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8" y="334"/>
                  </a:lnTo>
                  <a:lnTo>
                    <a:pt x="4965" y="340"/>
                  </a:lnTo>
                  <a:lnTo>
                    <a:pt x="4965" y="303"/>
                  </a:lnTo>
                  <a:lnTo>
                    <a:pt x="4962" y="303"/>
                  </a:lnTo>
                  <a:lnTo>
                    <a:pt x="4962" y="271"/>
                  </a:lnTo>
                  <a:lnTo>
                    <a:pt x="4951" y="236"/>
                  </a:lnTo>
                  <a:lnTo>
                    <a:pt x="4962" y="236"/>
                  </a:lnTo>
                  <a:lnTo>
                    <a:pt x="4965" y="254"/>
                  </a:lnTo>
                  <a:lnTo>
                    <a:pt x="4971" y="254"/>
                  </a:lnTo>
                  <a:lnTo>
                    <a:pt x="4971" y="274"/>
                  </a:lnTo>
                  <a:lnTo>
                    <a:pt x="4974" y="274"/>
                  </a:lnTo>
                  <a:lnTo>
                    <a:pt x="4974" y="283"/>
                  </a:lnTo>
                  <a:lnTo>
                    <a:pt x="4978" y="283"/>
                  </a:lnTo>
                  <a:lnTo>
                    <a:pt x="4978" y="300"/>
                  </a:lnTo>
                  <a:lnTo>
                    <a:pt x="4982" y="300"/>
                  </a:lnTo>
                  <a:lnTo>
                    <a:pt x="4982" y="314"/>
                  </a:lnTo>
                  <a:lnTo>
                    <a:pt x="4985" y="314"/>
                  </a:lnTo>
                  <a:lnTo>
                    <a:pt x="4991" y="343"/>
                  </a:lnTo>
                  <a:lnTo>
                    <a:pt x="4994" y="343"/>
                  </a:lnTo>
                  <a:lnTo>
                    <a:pt x="4998" y="334"/>
                  </a:lnTo>
                  <a:lnTo>
                    <a:pt x="5002" y="325"/>
                  </a:lnTo>
                  <a:lnTo>
                    <a:pt x="5002" y="311"/>
                  </a:lnTo>
                  <a:lnTo>
                    <a:pt x="4991" y="274"/>
                  </a:lnTo>
                  <a:lnTo>
                    <a:pt x="5002" y="280"/>
                  </a:lnTo>
                  <a:lnTo>
                    <a:pt x="5003" y="287"/>
                  </a:lnTo>
                  <a:lnTo>
                    <a:pt x="5007" y="301"/>
                  </a:lnTo>
                  <a:lnTo>
                    <a:pt x="5011" y="318"/>
                  </a:lnTo>
                  <a:lnTo>
                    <a:pt x="5014" y="332"/>
                  </a:lnTo>
                  <a:lnTo>
                    <a:pt x="5020" y="345"/>
                  </a:lnTo>
                  <a:lnTo>
                    <a:pt x="5022" y="351"/>
                  </a:lnTo>
                  <a:lnTo>
                    <a:pt x="5023" y="332"/>
                  </a:lnTo>
                  <a:lnTo>
                    <a:pt x="5025" y="316"/>
                  </a:lnTo>
                  <a:lnTo>
                    <a:pt x="5025" y="296"/>
                  </a:lnTo>
                  <a:lnTo>
                    <a:pt x="5022" y="271"/>
                  </a:lnTo>
                  <a:lnTo>
                    <a:pt x="5034" y="271"/>
                  </a:lnTo>
                  <a:lnTo>
                    <a:pt x="5036" y="294"/>
                  </a:lnTo>
                  <a:lnTo>
                    <a:pt x="5043" y="316"/>
                  </a:lnTo>
                  <a:lnTo>
                    <a:pt x="5051" y="334"/>
                  </a:lnTo>
                  <a:lnTo>
                    <a:pt x="5051" y="356"/>
                  </a:lnTo>
                  <a:lnTo>
                    <a:pt x="5054" y="356"/>
                  </a:lnTo>
                  <a:lnTo>
                    <a:pt x="5042" y="223"/>
                  </a:lnTo>
                  <a:lnTo>
                    <a:pt x="5038" y="223"/>
                  </a:lnTo>
                  <a:lnTo>
                    <a:pt x="5034" y="200"/>
                  </a:lnTo>
                  <a:lnTo>
                    <a:pt x="5031" y="194"/>
                  </a:lnTo>
                  <a:lnTo>
                    <a:pt x="5029" y="191"/>
                  </a:lnTo>
                  <a:lnTo>
                    <a:pt x="5025" y="187"/>
                  </a:lnTo>
                  <a:lnTo>
                    <a:pt x="5023" y="183"/>
                  </a:lnTo>
                  <a:lnTo>
                    <a:pt x="5020" y="178"/>
                  </a:lnTo>
                  <a:lnTo>
                    <a:pt x="5018" y="171"/>
                  </a:lnTo>
                  <a:lnTo>
                    <a:pt x="5031" y="180"/>
                  </a:lnTo>
                  <a:lnTo>
                    <a:pt x="5042" y="194"/>
                  </a:lnTo>
                  <a:lnTo>
                    <a:pt x="5051" y="212"/>
                  </a:lnTo>
                  <a:lnTo>
                    <a:pt x="5058" y="234"/>
                  </a:lnTo>
                  <a:lnTo>
                    <a:pt x="5065" y="254"/>
                  </a:lnTo>
                  <a:lnTo>
                    <a:pt x="5071" y="271"/>
                  </a:lnTo>
                  <a:lnTo>
                    <a:pt x="5071" y="296"/>
                  </a:lnTo>
                  <a:lnTo>
                    <a:pt x="5078" y="300"/>
                  </a:lnTo>
                  <a:lnTo>
                    <a:pt x="5074" y="307"/>
                  </a:lnTo>
                  <a:lnTo>
                    <a:pt x="5082" y="311"/>
                  </a:lnTo>
                  <a:lnTo>
                    <a:pt x="5082" y="327"/>
                  </a:lnTo>
                  <a:lnTo>
                    <a:pt x="5085" y="327"/>
                  </a:lnTo>
                  <a:lnTo>
                    <a:pt x="5085" y="340"/>
                  </a:lnTo>
                  <a:lnTo>
                    <a:pt x="5091" y="340"/>
                  </a:lnTo>
                  <a:lnTo>
                    <a:pt x="5093" y="352"/>
                  </a:lnTo>
                  <a:lnTo>
                    <a:pt x="5093" y="365"/>
                  </a:lnTo>
                  <a:lnTo>
                    <a:pt x="5098" y="374"/>
                  </a:lnTo>
                  <a:lnTo>
                    <a:pt x="5100" y="347"/>
                  </a:lnTo>
                  <a:lnTo>
                    <a:pt x="5102" y="321"/>
                  </a:lnTo>
                  <a:lnTo>
                    <a:pt x="5098" y="300"/>
                  </a:lnTo>
                  <a:lnTo>
                    <a:pt x="5098" y="267"/>
                  </a:lnTo>
                  <a:lnTo>
                    <a:pt x="5094" y="267"/>
                  </a:lnTo>
                  <a:lnTo>
                    <a:pt x="5091" y="240"/>
                  </a:lnTo>
                  <a:lnTo>
                    <a:pt x="5085" y="240"/>
                  </a:lnTo>
                  <a:lnTo>
                    <a:pt x="5083" y="234"/>
                  </a:lnTo>
                  <a:lnTo>
                    <a:pt x="5080" y="232"/>
                  </a:lnTo>
                  <a:lnTo>
                    <a:pt x="5078" y="229"/>
                  </a:lnTo>
                  <a:lnTo>
                    <a:pt x="5076" y="227"/>
                  </a:lnTo>
                  <a:lnTo>
                    <a:pt x="5074" y="221"/>
                  </a:lnTo>
                  <a:lnTo>
                    <a:pt x="5074" y="214"/>
                  </a:lnTo>
                  <a:lnTo>
                    <a:pt x="5082" y="220"/>
                  </a:lnTo>
                  <a:lnTo>
                    <a:pt x="5058" y="176"/>
                  </a:lnTo>
                  <a:lnTo>
                    <a:pt x="5065" y="176"/>
                  </a:lnTo>
                  <a:lnTo>
                    <a:pt x="5102" y="231"/>
                  </a:lnTo>
                  <a:lnTo>
                    <a:pt x="5102" y="240"/>
                  </a:lnTo>
                  <a:lnTo>
                    <a:pt x="5105" y="240"/>
                  </a:lnTo>
                  <a:lnTo>
                    <a:pt x="5105" y="247"/>
                  </a:lnTo>
                  <a:lnTo>
                    <a:pt x="5111" y="247"/>
                  </a:lnTo>
                  <a:lnTo>
                    <a:pt x="5114" y="271"/>
                  </a:lnTo>
                  <a:lnTo>
                    <a:pt x="5118" y="271"/>
                  </a:lnTo>
                  <a:lnTo>
                    <a:pt x="5118" y="280"/>
                  </a:lnTo>
                  <a:lnTo>
                    <a:pt x="5122" y="280"/>
                  </a:lnTo>
                  <a:lnTo>
                    <a:pt x="5122" y="296"/>
                  </a:lnTo>
                  <a:lnTo>
                    <a:pt x="5125" y="296"/>
                  </a:lnTo>
                  <a:lnTo>
                    <a:pt x="5131" y="323"/>
                  </a:lnTo>
                  <a:lnTo>
                    <a:pt x="5134" y="323"/>
                  </a:lnTo>
                  <a:lnTo>
                    <a:pt x="5136" y="289"/>
                  </a:lnTo>
                  <a:lnTo>
                    <a:pt x="5138" y="254"/>
                  </a:lnTo>
                  <a:lnTo>
                    <a:pt x="5140" y="218"/>
                  </a:lnTo>
                  <a:lnTo>
                    <a:pt x="5140" y="183"/>
                  </a:lnTo>
                  <a:lnTo>
                    <a:pt x="5134" y="151"/>
                  </a:lnTo>
                  <a:lnTo>
                    <a:pt x="5134" y="120"/>
                  </a:lnTo>
                  <a:lnTo>
                    <a:pt x="5131" y="120"/>
                  </a:lnTo>
                  <a:lnTo>
                    <a:pt x="5127" y="105"/>
                  </a:lnTo>
                  <a:lnTo>
                    <a:pt x="5127" y="92"/>
                  </a:lnTo>
                  <a:lnTo>
                    <a:pt x="5129" y="81"/>
                  </a:lnTo>
                  <a:lnTo>
                    <a:pt x="5129" y="72"/>
                  </a:lnTo>
                  <a:lnTo>
                    <a:pt x="5125" y="67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9" y="65"/>
                  </a:lnTo>
                  <a:lnTo>
                    <a:pt x="5131" y="63"/>
                  </a:lnTo>
                  <a:lnTo>
                    <a:pt x="5131" y="60"/>
                  </a:lnTo>
                  <a:lnTo>
                    <a:pt x="5133" y="60"/>
                  </a:lnTo>
                  <a:lnTo>
                    <a:pt x="5134" y="60"/>
                  </a:lnTo>
                  <a:lnTo>
                    <a:pt x="5136" y="60"/>
                  </a:lnTo>
                  <a:lnTo>
                    <a:pt x="5136" y="61"/>
                  </a:lnTo>
                  <a:lnTo>
                    <a:pt x="5136" y="61"/>
                  </a:lnTo>
                  <a:lnTo>
                    <a:pt x="5138" y="63"/>
                  </a:lnTo>
                  <a:lnTo>
                    <a:pt x="5142" y="72"/>
                  </a:lnTo>
                  <a:lnTo>
                    <a:pt x="5142" y="85"/>
                  </a:lnTo>
                  <a:lnTo>
                    <a:pt x="5140" y="98"/>
                  </a:lnTo>
                  <a:lnTo>
                    <a:pt x="5142" y="111"/>
                  </a:lnTo>
                  <a:lnTo>
                    <a:pt x="5151" y="145"/>
                  </a:lnTo>
                  <a:lnTo>
                    <a:pt x="5158" y="181"/>
                  </a:lnTo>
                  <a:lnTo>
                    <a:pt x="5165" y="214"/>
                  </a:lnTo>
                  <a:lnTo>
                    <a:pt x="5165" y="243"/>
                  </a:lnTo>
                  <a:lnTo>
                    <a:pt x="5171" y="243"/>
                  </a:lnTo>
                  <a:lnTo>
                    <a:pt x="5173" y="258"/>
                  </a:lnTo>
                  <a:lnTo>
                    <a:pt x="5173" y="276"/>
                  </a:lnTo>
                  <a:lnTo>
                    <a:pt x="5171" y="292"/>
                  </a:lnTo>
                  <a:lnTo>
                    <a:pt x="5173" y="309"/>
                  </a:lnTo>
                  <a:lnTo>
                    <a:pt x="5178" y="320"/>
                  </a:lnTo>
                  <a:lnTo>
                    <a:pt x="5185" y="220"/>
                  </a:lnTo>
                  <a:lnTo>
                    <a:pt x="5191" y="220"/>
                  </a:lnTo>
                  <a:lnTo>
                    <a:pt x="5193" y="203"/>
                  </a:lnTo>
                  <a:lnTo>
                    <a:pt x="5193" y="181"/>
                  </a:lnTo>
                  <a:lnTo>
                    <a:pt x="5191" y="158"/>
                  </a:lnTo>
                  <a:lnTo>
                    <a:pt x="5191" y="132"/>
                  </a:lnTo>
                  <a:lnTo>
                    <a:pt x="5191" y="111"/>
                  </a:lnTo>
                  <a:lnTo>
                    <a:pt x="5202" y="114"/>
                  </a:lnTo>
                  <a:lnTo>
                    <a:pt x="5194" y="327"/>
                  </a:lnTo>
                  <a:lnTo>
                    <a:pt x="5194" y="340"/>
                  </a:lnTo>
                  <a:lnTo>
                    <a:pt x="5193" y="356"/>
                  </a:lnTo>
                  <a:lnTo>
                    <a:pt x="5193" y="374"/>
                  </a:lnTo>
                  <a:lnTo>
                    <a:pt x="5193" y="392"/>
                  </a:lnTo>
                  <a:lnTo>
                    <a:pt x="5194" y="407"/>
                  </a:lnTo>
                  <a:lnTo>
                    <a:pt x="5198" y="416"/>
                  </a:lnTo>
                  <a:lnTo>
                    <a:pt x="5200" y="403"/>
                  </a:lnTo>
                  <a:lnTo>
                    <a:pt x="5202" y="385"/>
                  </a:lnTo>
                  <a:lnTo>
                    <a:pt x="5207" y="365"/>
                  </a:lnTo>
                  <a:lnTo>
                    <a:pt x="5211" y="349"/>
                  </a:lnTo>
                  <a:lnTo>
                    <a:pt x="5214" y="340"/>
                  </a:lnTo>
                  <a:lnTo>
                    <a:pt x="5216" y="338"/>
                  </a:lnTo>
                  <a:lnTo>
                    <a:pt x="5216" y="336"/>
                  </a:lnTo>
                  <a:lnTo>
                    <a:pt x="5216" y="336"/>
                  </a:lnTo>
                  <a:lnTo>
                    <a:pt x="5218" y="336"/>
                  </a:lnTo>
                  <a:lnTo>
                    <a:pt x="5220" y="336"/>
                  </a:lnTo>
                  <a:lnTo>
                    <a:pt x="5222" y="334"/>
                  </a:lnTo>
                  <a:lnTo>
                    <a:pt x="5222" y="356"/>
                  </a:lnTo>
                  <a:lnTo>
                    <a:pt x="5225" y="356"/>
                  </a:lnTo>
                  <a:lnTo>
                    <a:pt x="5231" y="291"/>
                  </a:lnTo>
                  <a:lnTo>
                    <a:pt x="5233" y="285"/>
                  </a:lnTo>
                  <a:lnTo>
                    <a:pt x="5236" y="276"/>
                  </a:lnTo>
                  <a:lnTo>
                    <a:pt x="5240" y="265"/>
                  </a:lnTo>
                  <a:lnTo>
                    <a:pt x="5238" y="254"/>
                  </a:lnTo>
                  <a:lnTo>
                    <a:pt x="5231" y="251"/>
                  </a:lnTo>
                  <a:lnTo>
                    <a:pt x="5231" y="243"/>
                  </a:lnTo>
                  <a:lnTo>
                    <a:pt x="5238" y="243"/>
                  </a:lnTo>
                  <a:lnTo>
                    <a:pt x="5251" y="103"/>
                  </a:lnTo>
                  <a:lnTo>
                    <a:pt x="5258" y="103"/>
                  </a:lnTo>
                  <a:lnTo>
                    <a:pt x="5251" y="280"/>
                  </a:lnTo>
                  <a:lnTo>
                    <a:pt x="5254" y="280"/>
                  </a:lnTo>
                  <a:lnTo>
                    <a:pt x="5254" y="291"/>
                  </a:lnTo>
                  <a:lnTo>
                    <a:pt x="5258" y="291"/>
                  </a:lnTo>
                  <a:lnTo>
                    <a:pt x="5260" y="301"/>
                  </a:lnTo>
                  <a:lnTo>
                    <a:pt x="5262" y="314"/>
                  </a:lnTo>
                  <a:lnTo>
                    <a:pt x="5262" y="327"/>
                  </a:lnTo>
                  <a:lnTo>
                    <a:pt x="5265" y="334"/>
                  </a:lnTo>
                  <a:lnTo>
                    <a:pt x="5285" y="154"/>
                  </a:lnTo>
                  <a:lnTo>
                    <a:pt x="5294" y="154"/>
                  </a:lnTo>
                  <a:lnTo>
                    <a:pt x="5298" y="176"/>
                  </a:lnTo>
                  <a:lnTo>
                    <a:pt x="5298" y="178"/>
                  </a:lnTo>
                  <a:lnTo>
                    <a:pt x="5296" y="178"/>
                  </a:lnTo>
                  <a:lnTo>
                    <a:pt x="5296" y="178"/>
                  </a:lnTo>
                  <a:lnTo>
                    <a:pt x="5294" y="176"/>
                  </a:lnTo>
                  <a:lnTo>
                    <a:pt x="5294" y="178"/>
                  </a:lnTo>
                  <a:lnTo>
                    <a:pt x="5294" y="180"/>
                  </a:lnTo>
                  <a:lnTo>
                    <a:pt x="5298" y="180"/>
                  </a:lnTo>
                  <a:lnTo>
                    <a:pt x="5298" y="231"/>
                  </a:lnTo>
                  <a:lnTo>
                    <a:pt x="5302" y="231"/>
                  </a:lnTo>
                  <a:lnTo>
                    <a:pt x="5311" y="154"/>
                  </a:lnTo>
                  <a:lnTo>
                    <a:pt x="5298" y="151"/>
                  </a:lnTo>
                  <a:lnTo>
                    <a:pt x="5298" y="143"/>
                  </a:lnTo>
                  <a:lnTo>
                    <a:pt x="5303" y="141"/>
                  </a:lnTo>
                  <a:lnTo>
                    <a:pt x="5307" y="141"/>
                  </a:lnTo>
                  <a:lnTo>
                    <a:pt x="5311" y="140"/>
                  </a:lnTo>
                  <a:lnTo>
                    <a:pt x="5314" y="138"/>
                  </a:lnTo>
                  <a:lnTo>
                    <a:pt x="5318" y="136"/>
                  </a:lnTo>
                  <a:lnTo>
                    <a:pt x="5322" y="136"/>
                  </a:lnTo>
                  <a:lnTo>
                    <a:pt x="5322" y="154"/>
                  </a:lnTo>
                  <a:lnTo>
                    <a:pt x="5333" y="163"/>
                  </a:lnTo>
                  <a:lnTo>
                    <a:pt x="5345" y="178"/>
                  </a:lnTo>
                  <a:lnTo>
                    <a:pt x="5358" y="194"/>
                  </a:lnTo>
                  <a:lnTo>
                    <a:pt x="5369" y="211"/>
                  </a:lnTo>
                  <a:lnTo>
                    <a:pt x="5374" y="223"/>
                  </a:lnTo>
                  <a:lnTo>
                    <a:pt x="5378" y="223"/>
                  </a:lnTo>
                  <a:lnTo>
                    <a:pt x="5367" y="172"/>
                  </a:lnTo>
                  <a:lnTo>
                    <a:pt x="5354" y="127"/>
                  </a:lnTo>
                  <a:lnTo>
                    <a:pt x="5351" y="94"/>
                  </a:lnTo>
                  <a:lnTo>
                    <a:pt x="5343" y="76"/>
                  </a:lnTo>
                  <a:lnTo>
                    <a:pt x="5338" y="54"/>
                  </a:lnTo>
                  <a:lnTo>
                    <a:pt x="5345" y="54"/>
                  </a:lnTo>
                  <a:lnTo>
                    <a:pt x="5371" y="136"/>
                  </a:lnTo>
                  <a:lnTo>
                    <a:pt x="5371" y="151"/>
                  </a:lnTo>
                  <a:lnTo>
                    <a:pt x="5374" y="151"/>
                  </a:lnTo>
                  <a:lnTo>
                    <a:pt x="5378" y="180"/>
                  </a:lnTo>
                  <a:lnTo>
                    <a:pt x="5382" y="180"/>
                  </a:lnTo>
                  <a:lnTo>
                    <a:pt x="5382" y="176"/>
                  </a:lnTo>
                  <a:lnTo>
                    <a:pt x="5385" y="176"/>
                  </a:lnTo>
                  <a:lnTo>
                    <a:pt x="5394" y="180"/>
                  </a:lnTo>
                  <a:lnTo>
                    <a:pt x="5393" y="196"/>
                  </a:lnTo>
                  <a:lnTo>
                    <a:pt x="5391" y="214"/>
                  </a:lnTo>
                  <a:lnTo>
                    <a:pt x="5385" y="214"/>
                  </a:lnTo>
                  <a:lnTo>
                    <a:pt x="5385" y="218"/>
                  </a:lnTo>
                  <a:lnTo>
                    <a:pt x="5387" y="218"/>
                  </a:lnTo>
                  <a:lnTo>
                    <a:pt x="5387" y="218"/>
                  </a:lnTo>
                  <a:lnTo>
                    <a:pt x="5389" y="216"/>
                  </a:lnTo>
                  <a:lnTo>
                    <a:pt x="5389" y="218"/>
                  </a:lnTo>
                  <a:lnTo>
                    <a:pt x="5391" y="220"/>
                  </a:lnTo>
                  <a:lnTo>
                    <a:pt x="5391" y="243"/>
                  </a:lnTo>
                  <a:lnTo>
                    <a:pt x="5398" y="243"/>
                  </a:lnTo>
                  <a:lnTo>
                    <a:pt x="5396" y="232"/>
                  </a:lnTo>
                  <a:lnTo>
                    <a:pt x="5398" y="220"/>
                  </a:lnTo>
                  <a:lnTo>
                    <a:pt x="5398" y="203"/>
                  </a:lnTo>
                  <a:lnTo>
                    <a:pt x="5398" y="83"/>
                  </a:lnTo>
                  <a:lnTo>
                    <a:pt x="5405" y="83"/>
                  </a:lnTo>
                  <a:lnTo>
                    <a:pt x="5405" y="136"/>
                  </a:lnTo>
                  <a:lnTo>
                    <a:pt x="5411" y="136"/>
                  </a:lnTo>
                  <a:lnTo>
                    <a:pt x="5405" y="143"/>
                  </a:lnTo>
                  <a:lnTo>
                    <a:pt x="5411" y="154"/>
                  </a:lnTo>
                  <a:lnTo>
                    <a:pt x="5409" y="156"/>
                  </a:lnTo>
                  <a:lnTo>
                    <a:pt x="5407" y="156"/>
                  </a:lnTo>
                  <a:lnTo>
                    <a:pt x="5405" y="156"/>
                  </a:lnTo>
                  <a:lnTo>
                    <a:pt x="5405" y="158"/>
                  </a:lnTo>
                  <a:lnTo>
                    <a:pt x="5405" y="160"/>
                  </a:lnTo>
                  <a:lnTo>
                    <a:pt x="5411" y="160"/>
                  </a:lnTo>
                  <a:lnTo>
                    <a:pt x="5411" y="191"/>
                  </a:lnTo>
                  <a:lnTo>
                    <a:pt x="5414" y="191"/>
                  </a:lnTo>
                  <a:lnTo>
                    <a:pt x="5414" y="163"/>
                  </a:lnTo>
                  <a:lnTo>
                    <a:pt x="5422" y="163"/>
                  </a:lnTo>
                  <a:lnTo>
                    <a:pt x="5425" y="191"/>
                  </a:lnTo>
                  <a:lnTo>
                    <a:pt x="5433" y="218"/>
                  </a:lnTo>
                  <a:lnTo>
                    <a:pt x="5438" y="245"/>
                  </a:lnTo>
                  <a:lnTo>
                    <a:pt x="5442" y="274"/>
                  </a:lnTo>
                  <a:lnTo>
                    <a:pt x="5451" y="274"/>
                  </a:lnTo>
                  <a:lnTo>
                    <a:pt x="5453" y="289"/>
                  </a:lnTo>
                  <a:lnTo>
                    <a:pt x="5456" y="305"/>
                  </a:lnTo>
                  <a:lnTo>
                    <a:pt x="5462" y="314"/>
                  </a:lnTo>
                  <a:lnTo>
                    <a:pt x="5463" y="294"/>
                  </a:lnTo>
                  <a:lnTo>
                    <a:pt x="5465" y="276"/>
                  </a:lnTo>
                  <a:lnTo>
                    <a:pt x="5471" y="260"/>
                  </a:lnTo>
                  <a:lnTo>
                    <a:pt x="5471" y="227"/>
                  </a:lnTo>
                  <a:lnTo>
                    <a:pt x="5474" y="227"/>
                  </a:lnTo>
                  <a:lnTo>
                    <a:pt x="5474" y="191"/>
                  </a:lnTo>
                  <a:lnTo>
                    <a:pt x="5478" y="191"/>
                  </a:lnTo>
                  <a:lnTo>
                    <a:pt x="5480" y="174"/>
                  </a:lnTo>
                  <a:lnTo>
                    <a:pt x="5480" y="156"/>
                  </a:lnTo>
                  <a:lnTo>
                    <a:pt x="5480" y="138"/>
                  </a:lnTo>
                  <a:lnTo>
                    <a:pt x="5482" y="123"/>
                  </a:lnTo>
                  <a:lnTo>
                    <a:pt x="5485" y="123"/>
                  </a:lnTo>
                  <a:lnTo>
                    <a:pt x="5485" y="187"/>
                  </a:lnTo>
                  <a:lnTo>
                    <a:pt x="5494" y="187"/>
                  </a:lnTo>
                  <a:lnTo>
                    <a:pt x="5493" y="192"/>
                  </a:lnTo>
                  <a:lnTo>
                    <a:pt x="5493" y="196"/>
                  </a:lnTo>
                  <a:lnTo>
                    <a:pt x="5491" y="200"/>
                  </a:lnTo>
                  <a:lnTo>
                    <a:pt x="5491" y="203"/>
                  </a:lnTo>
                  <a:lnTo>
                    <a:pt x="5502" y="200"/>
                  </a:lnTo>
                  <a:lnTo>
                    <a:pt x="5498" y="207"/>
                  </a:lnTo>
                  <a:lnTo>
                    <a:pt x="5505" y="211"/>
                  </a:lnTo>
                  <a:lnTo>
                    <a:pt x="5505" y="223"/>
                  </a:lnTo>
                  <a:lnTo>
                    <a:pt x="5511" y="223"/>
                  </a:lnTo>
                  <a:lnTo>
                    <a:pt x="5511" y="231"/>
                  </a:lnTo>
                  <a:lnTo>
                    <a:pt x="5514" y="231"/>
                  </a:lnTo>
                  <a:lnTo>
                    <a:pt x="5514" y="243"/>
                  </a:lnTo>
                  <a:lnTo>
                    <a:pt x="5518" y="243"/>
                  </a:lnTo>
                  <a:lnTo>
                    <a:pt x="5518" y="254"/>
                  </a:lnTo>
                  <a:lnTo>
                    <a:pt x="5522" y="254"/>
                  </a:lnTo>
                  <a:lnTo>
                    <a:pt x="5522" y="267"/>
                  </a:lnTo>
                  <a:lnTo>
                    <a:pt x="5525" y="267"/>
                  </a:lnTo>
                  <a:lnTo>
                    <a:pt x="5525" y="283"/>
                  </a:lnTo>
                  <a:lnTo>
                    <a:pt x="5531" y="283"/>
                  </a:lnTo>
                  <a:lnTo>
                    <a:pt x="5534" y="320"/>
                  </a:lnTo>
                  <a:lnTo>
                    <a:pt x="5538" y="320"/>
                  </a:lnTo>
                  <a:lnTo>
                    <a:pt x="5540" y="331"/>
                  </a:lnTo>
                  <a:lnTo>
                    <a:pt x="5540" y="345"/>
                  </a:lnTo>
                  <a:lnTo>
                    <a:pt x="5540" y="361"/>
                  </a:lnTo>
                  <a:lnTo>
                    <a:pt x="5542" y="374"/>
                  </a:lnTo>
                  <a:lnTo>
                    <a:pt x="5545" y="383"/>
                  </a:lnTo>
                  <a:lnTo>
                    <a:pt x="5545" y="361"/>
                  </a:lnTo>
                  <a:lnTo>
                    <a:pt x="5545" y="338"/>
                  </a:lnTo>
                  <a:lnTo>
                    <a:pt x="5545" y="318"/>
                  </a:lnTo>
                  <a:lnTo>
                    <a:pt x="5545" y="303"/>
                  </a:lnTo>
                  <a:lnTo>
                    <a:pt x="5547" y="303"/>
                  </a:lnTo>
                  <a:lnTo>
                    <a:pt x="5547" y="301"/>
                  </a:lnTo>
                  <a:lnTo>
                    <a:pt x="5549" y="300"/>
                  </a:lnTo>
                  <a:lnTo>
                    <a:pt x="5551" y="296"/>
                  </a:lnTo>
                  <a:lnTo>
                    <a:pt x="5551" y="291"/>
                  </a:lnTo>
                  <a:lnTo>
                    <a:pt x="5545" y="291"/>
                  </a:lnTo>
                  <a:lnTo>
                    <a:pt x="5545" y="271"/>
                  </a:lnTo>
                  <a:lnTo>
                    <a:pt x="5542" y="271"/>
                  </a:lnTo>
                  <a:lnTo>
                    <a:pt x="5540" y="269"/>
                  </a:lnTo>
                  <a:lnTo>
                    <a:pt x="5540" y="265"/>
                  </a:lnTo>
                  <a:lnTo>
                    <a:pt x="5540" y="263"/>
                  </a:lnTo>
                  <a:lnTo>
                    <a:pt x="5538" y="260"/>
                  </a:lnTo>
                  <a:lnTo>
                    <a:pt x="5538" y="254"/>
                  </a:lnTo>
                  <a:lnTo>
                    <a:pt x="5545" y="260"/>
                  </a:lnTo>
                  <a:lnTo>
                    <a:pt x="5545" y="247"/>
                  </a:lnTo>
                  <a:lnTo>
                    <a:pt x="5558" y="251"/>
                  </a:lnTo>
                  <a:lnTo>
                    <a:pt x="5560" y="263"/>
                  </a:lnTo>
                  <a:lnTo>
                    <a:pt x="5563" y="274"/>
                  </a:lnTo>
                  <a:lnTo>
                    <a:pt x="5565" y="283"/>
                  </a:lnTo>
                  <a:lnTo>
                    <a:pt x="5565" y="307"/>
                  </a:lnTo>
                  <a:lnTo>
                    <a:pt x="5578" y="311"/>
                  </a:lnTo>
                  <a:lnTo>
                    <a:pt x="5578" y="314"/>
                  </a:lnTo>
                  <a:lnTo>
                    <a:pt x="5574" y="321"/>
                  </a:lnTo>
                  <a:lnTo>
                    <a:pt x="5573" y="334"/>
                  </a:lnTo>
                  <a:lnTo>
                    <a:pt x="5573" y="349"/>
                  </a:lnTo>
                  <a:lnTo>
                    <a:pt x="5574" y="360"/>
                  </a:lnTo>
                  <a:lnTo>
                    <a:pt x="5578" y="360"/>
                  </a:lnTo>
                  <a:lnTo>
                    <a:pt x="5585" y="463"/>
                  </a:lnTo>
                  <a:lnTo>
                    <a:pt x="5594" y="463"/>
                  </a:lnTo>
                  <a:lnTo>
                    <a:pt x="5596" y="429"/>
                  </a:lnTo>
                  <a:lnTo>
                    <a:pt x="5598" y="391"/>
                  </a:lnTo>
                  <a:lnTo>
                    <a:pt x="5598" y="351"/>
                  </a:lnTo>
                  <a:lnTo>
                    <a:pt x="5598" y="307"/>
                  </a:lnTo>
                  <a:lnTo>
                    <a:pt x="5594" y="307"/>
                  </a:lnTo>
                  <a:lnTo>
                    <a:pt x="5594" y="283"/>
                  </a:lnTo>
                  <a:lnTo>
                    <a:pt x="5591" y="283"/>
                  </a:lnTo>
                  <a:lnTo>
                    <a:pt x="5585" y="254"/>
                  </a:lnTo>
                  <a:lnTo>
                    <a:pt x="5591" y="254"/>
                  </a:lnTo>
                  <a:lnTo>
                    <a:pt x="5591" y="260"/>
                  </a:lnTo>
                  <a:lnTo>
                    <a:pt x="5596" y="267"/>
                  </a:lnTo>
                  <a:lnTo>
                    <a:pt x="5600" y="274"/>
                  </a:lnTo>
                  <a:lnTo>
                    <a:pt x="5600" y="283"/>
                  </a:lnTo>
                  <a:lnTo>
                    <a:pt x="5602" y="296"/>
                  </a:lnTo>
                  <a:lnTo>
                    <a:pt x="5605" y="296"/>
                  </a:lnTo>
                  <a:lnTo>
                    <a:pt x="5605" y="320"/>
                  </a:lnTo>
                  <a:lnTo>
                    <a:pt x="5611" y="320"/>
                  </a:lnTo>
                  <a:lnTo>
                    <a:pt x="5611" y="334"/>
                  </a:lnTo>
                  <a:lnTo>
                    <a:pt x="5614" y="334"/>
                  </a:lnTo>
                  <a:lnTo>
                    <a:pt x="5616" y="349"/>
                  </a:lnTo>
                  <a:lnTo>
                    <a:pt x="5616" y="361"/>
                  </a:lnTo>
                  <a:lnTo>
                    <a:pt x="5616" y="372"/>
                  </a:lnTo>
                  <a:lnTo>
                    <a:pt x="5622" y="383"/>
                  </a:lnTo>
                  <a:lnTo>
                    <a:pt x="5623" y="352"/>
                  </a:lnTo>
                  <a:lnTo>
                    <a:pt x="5625" y="321"/>
                  </a:lnTo>
                  <a:lnTo>
                    <a:pt x="5627" y="291"/>
                  </a:lnTo>
                  <a:lnTo>
                    <a:pt x="5622" y="263"/>
                  </a:lnTo>
                  <a:lnTo>
                    <a:pt x="5622" y="236"/>
                  </a:lnTo>
                  <a:lnTo>
                    <a:pt x="5618" y="236"/>
                  </a:lnTo>
                  <a:lnTo>
                    <a:pt x="5614" y="211"/>
                  </a:lnTo>
                  <a:lnTo>
                    <a:pt x="5605" y="207"/>
                  </a:lnTo>
                  <a:lnTo>
                    <a:pt x="5594" y="187"/>
                  </a:lnTo>
                  <a:lnTo>
                    <a:pt x="5605" y="187"/>
                  </a:lnTo>
                  <a:lnTo>
                    <a:pt x="5605" y="183"/>
                  </a:lnTo>
                  <a:lnTo>
                    <a:pt x="5596" y="172"/>
                  </a:lnTo>
                  <a:lnTo>
                    <a:pt x="5587" y="158"/>
                  </a:lnTo>
                  <a:lnTo>
                    <a:pt x="5582" y="143"/>
                  </a:lnTo>
                  <a:lnTo>
                    <a:pt x="5594" y="143"/>
                  </a:lnTo>
                  <a:lnTo>
                    <a:pt x="5596" y="151"/>
                  </a:lnTo>
                  <a:lnTo>
                    <a:pt x="5600" y="156"/>
                  </a:lnTo>
                  <a:lnTo>
                    <a:pt x="5603" y="161"/>
                  </a:lnTo>
                  <a:lnTo>
                    <a:pt x="5607" y="165"/>
                  </a:lnTo>
                  <a:lnTo>
                    <a:pt x="5611" y="171"/>
                  </a:lnTo>
                  <a:lnTo>
                    <a:pt x="5611" y="180"/>
                  </a:lnTo>
                  <a:lnTo>
                    <a:pt x="5614" y="180"/>
                  </a:lnTo>
                  <a:lnTo>
                    <a:pt x="5614" y="187"/>
                  </a:lnTo>
                  <a:lnTo>
                    <a:pt x="5622" y="191"/>
                  </a:lnTo>
                  <a:lnTo>
                    <a:pt x="5625" y="211"/>
                  </a:lnTo>
                  <a:lnTo>
                    <a:pt x="5631" y="211"/>
                  </a:lnTo>
                  <a:lnTo>
                    <a:pt x="5634" y="227"/>
                  </a:lnTo>
                  <a:lnTo>
                    <a:pt x="5638" y="227"/>
                  </a:lnTo>
                  <a:lnTo>
                    <a:pt x="5638" y="240"/>
                  </a:lnTo>
                  <a:lnTo>
                    <a:pt x="5642" y="240"/>
                  </a:lnTo>
                  <a:lnTo>
                    <a:pt x="5642" y="260"/>
                  </a:lnTo>
                  <a:lnTo>
                    <a:pt x="5645" y="260"/>
                  </a:lnTo>
                  <a:lnTo>
                    <a:pt x="5654" y="311"/>
                  </a:lnTo>
                  <a:lnTo>
                    <a:pt x="5658" y="311"/>
                  </a:lnTo>
                  <a:lnTo>
                    <a:pt x="5660" y="267"/>
                  </a:lnTo>
                  <a:lnTo>
                    <a:pt x="5663" y="223"/>
                  </a:lnTo>
                  <a:lnTo>
                    <a:pt x="5665" y="176"/>
                  </a:lnTo>
                  <a:lnTo>
                    <a:pt x="5658" y="176"/>
                  </a:lnTo>
                  <a:lnTo>
                    <a:pt x="5654" y="156"/>
                  </a:lnTo>
                  <a:lnTo>
                    <a:pt x="5645" y="141"/>
                  </a:lnTo>
                  <a:lnTo>
                    <a:pt x="5636" y="127"/>
                  </a:lnTo>
                  <a:lnTo>
                    <a:pt x="5627" y="112"/>
                  </a:lnTo>
                  <a:lnTo>
                    <a:pt x="5622" y="94"/>
                  </a:lnTo>
                  <a:lnTo>
                    <a:pt x="5631" y="94"/>
                  </a:lnTo>
                  <a:lnTo>
                    <a:pt x="5634" y="107"/>
                  </a:lnTo>
                  <a:lnTo>
                    <a:pt x="5642" y="111"/>
                  </a:lnTo>
                  <a:lnTo>
                    <a:pt x="5654" y="134"/>
                  </a:lnTo>
                  <a:lnTo>
                    <a:pt x="5662" y="160"/>
                  </a:lnTo>
                  <a:lnTo>
                    <a:pt x="5665" y="160"/>
                  </a:lnTo>
                  <a:lnTo>
                    <a:pt x="5665" y="87"/>
                  </a:lnTo>
                  <a:lnTo>
                    <a:pt x="5671" y="87"/>
                  </a:lnTo>
                  <a:lnTo>
                    <a:pt x="5671" y="54"/>
                  </a:lnTo>
                  <a:lnTo>
                    <a:pt x="5674" y="54"/>
                  </a:lnTo>
                  <a:lnTo>
                    <a:pt x="5676" y="51"/>
                  </a:lnTo>
                  <a:lnTo>
                    <a:pt x="5676" y="47"/>
                  </a:lnTo>
                  <a:lnTo>
                    <a:pt x="5676" y="43"/>
                  </a:lnTo>
                  <a:lnTo>
                    <a:pt x="5678" y="40"/>
                  </a:lnTo>
                  <a:lnTo>
                    <a:pt x="5680" y="40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2" y="41"/>
                  </a:lnTo>
                  <a:lnTo>
                    <a:pt x="5682" y="43"/>
                  </a:lnTo>
                  <a:lnTo>
                    <a:pt x="5685" y="43"/>
                  </a:lnTo>
                  <a:lnTo>
                    <a:pt x="5682" y="87"/>
                  </a:lnTo>
                  <a:lnTo>
                    <a:pt x="5678" y="87"/>
                  </a:lnTo>
                  <a:lnTo>
                    <a:pt x="5682" y="107"/>
                  </a:lnTo>
                  <a:lnTo>
                    <a:pt x="5689" y="111"/>
                  </a:lnTo>
                  <a:lnTo>
                    <a:pt x="5693" y="114"/>
                  </a:lnTo>
                  <a:lnTo>
                    <a:pt x="5698" y="118"/>
                  </a:lnTo>
                  <a:lnTo>
                    <a:pt x="5703" y="121"/>
                  </a:lnTo>
                  <a:lnTo>
                    <a:pt x="5711" y="123"/>
                  </a:lnTo>
                  <a:lnTo>
                    <a:pt x="5711" y="120"/>
                  </a:lnTo>
                  <a:lnTo>
                    <a:pt x="5722" y="111"/>
                  </a:lnTo>
                  <a:lnTo>
                    <a:pt x="5722" y="94"/>
                  </a:lnTo>
                  <a:lnTo>
                    <a:pt x="5734" y="94"/>
                  </a:lnTo>
                  <a:lnTo>
                    <a:pt x="5734" y="103"/>
                  </a:lnTo>
                  <a:lnTo>
                    <a:pt x="5731" y="103"/>
                  </a:lnTo>
                  <a:lnTo>
                    <a:pt x="5731" y="107"/>
                  </a:lnTo>
                  <a:lnTo>
                    <a:pt x="5734" y="107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1" y="109"/>
                  </a:lnTo>
                  <a:lnTo>
                    <a:pt x="5731" y="111"/>
                  </a:lnTo>
                  <a:lnTo>
                    <a:pt x="5731" y="140"/>
                  </a:lnTo>
                  <a:lnTo>
                    <a:pt x="5725" y="140"/>
                  </a:lnTo>
                  <a:lnTo>
                    <a:pt x="5731" y="151"/>
                  </a:lnTo>
                  <a:lnTo>
                    <a:pt x="5725" y="151"/>
                  </a:lnTo>
                  <a:lnTo>
                    <a:pt x="5725" y="154"/>
                  </a:lnTo>
                  <a:lnTo>
                    <a:pt x="5731" y="154"/>
                  </a:lnTo>
                  <a:lnTo>
                    <a:pt x="5731" y="163"/>
                  </a:lnTo>
                  <a:lnTo>
                    <a:pt x="5738" y="167"/>
                  </a:lnTo>
                  <a:lnTo>
                    <a:pt x="5751" y="203"/>
                  </a:lnTo>
                  <a:lnTo>
                    <a:pt x="5754" y="203"/>
                  </a:lnTo>
                  <a:lnTo>
                    <a:pt x="5756" y="176"/>
                  </a:lnTo>
                  <a:lnTo>
                    <a:pt x="5760" y="152"/>
                  </a:lnTo>
                  <a:lnTo>
                    <a:pt x="5765" y="131"/>
                  </a:lnTo>
                  <a:lnTo>
                    <a:pt x="5771" y="107"/>
                  </a:lnTo>
                  <a:lnTo>
                    <a:pt x="5782" y="103"/>
                  </a:lnTo>
                  <a:lnTo>
                    <a:pt x="5782" y="94"/>
                  </a:lnTo>
                  <a:lnTo>
                    <a:pt x="5794" y="100"/>
                  </a:lnTo>
                  <a:lnTo>
                    <a:pt x="5791" y="123"/>
                  </a:lnTo>
                  <a:lnTo>
                    <a:pt x="5785" y="123"/>
                  </a:lnTo>
                  <a:lnTo>
                    <a:pt x="5785" y="160"/>
                  </a:lnTo>
                  <a:lnTo>
                    <a:pt x="5782" y="160"/>
                  </a:lnTo>
                  <a:lnTo>
                    <a:pt x="5778" y="207"/>
                  </a:lnTo>
                  <a:lnTo>
                    <a:pt x="5774" y="207"/>
                  </a:lnTo>
                  <a:lnTo>
                    <a:pt x="5774" y="243"/>
                  </a:lnTo>
                  <a:lnTo>
                    <a:pt x="5771" y="243"/>
                  </a:lnTo>
                  <a:lnTo>
                    <a:pt x="5774" y="300"/>
                  </a:lnTo>
                  <a:lnTo>
                    <a:pt x="5778" y="300"/>
                  </a:lnTo>
                  <a:lnTo>
                    <a:pt x="5780" y="312"/>
                  </a:lnTo>
                  <a:lnTo>
                    <a:pt x="5780" y="323"/>
                  </a:lnTo>
                  <a:lnTo>
                    <a:pt x="5780" y="334"/>
                  </a:lnTo>
                  <a:lnTo>
                    <a:pt x="5785" y="343"/>
                  </a:lnTo>
                  <a:lnTo>
                    <a:pt x="5783" y="314"/>
                  </a:lnTo>
                  <a:lnTo>
                    <a:pt x="5778" y="287"/>
                  </a:lnTo>
                  <a:lnTo>
                    <a:pt x="5774" y="260"/>
                  </a:lnTo>
                  <a:lnTo>
                    <a:pt x="5776" y="260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8" y="263"/>
                  </a:lnTo>
                  <a:lnTo>
                    <a:pt x="5791" y="260"/>
                  </a:lnTo>
                  <a:lnTo>
                    <a:pt x="5791" y="263"/>
                  </a:lnTo>
                  <a:lnTo>
                    <a:pt x="5796" y="276"/>
                  </a:lnTo>
                  <a:lnTo>
                    <a:pt x="5802" y="292"/>
                  </a:lnTo>
                  <a:lnTo>
                    <a:pt x="5807" y="311"/>
                  </a:lnTo>
                  <a:lnTo>
                    <a:pt x="5811" y="327"/>
                  </a:lnTo>
                  <a:lnTo>
                    <a:pt x="5811" y="351"/>
                  </a:lnTo>
                  <a:lnTo>
                    <a:pt x="5814" y="351"/>
                  </a:lnTo>
                  <a:lnTo>
                    <a:pt x="5814" y="309"/>
                  </a:lnTo>
                  <a:lnTo>
                    <a:pt x="5818" y="267"/>
                  </a:lnTo>
                  <a:lnTo>
                    <a:pt x="5825" y="225"/>
                  </a:lnTo>
                  <a:lnTo>
                    <a:pt x="5834" y="191"/>
                  </a:lnTo>
                  <a:lnTo>
                    <a:pt x="5842" y="140"/>
                  </a:lnTo>
                  <a:lnTo>
                    <a:pt x="5845" y="140"/>
                  </a:lnTo>
                  <a:lnTo>
                    <a:pt x="5847" y="138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51" y="136"/>
                  </a:lnTo>
                  <a:lnTo>
                    <a:pt x="5854" y="136"/>
                  </a:lnTo>
                  <a:lnTo>
                    <a:pt x="5853" y="161"/>
                  </a:lnTo>
                  <a:lnTo>
                    <a:pt x="5853" y="192"/>
                  </a:lnTo>
                  <a:lnTo>
                    <a:pt x="5851" y="223"/>
                  </a:lnTo>
                  <a:lnTo>
                    <a:pt x="5849" y="245"/>
                  </a:lnTo>
                  <a:lnTo>
                    <a:pt x="5849" y="272"/>
                  </a:lnTo>
                  <a:lnTo>
                    <a:pt x="5853" y="303"/>
                  </a:lnTo>
                  <a:lnTo>
                    <a:pt x="5858" y="334"/>
                  </a:lnTo>
                  <a:lnTo>
                    <a:pt x="5863" y="363"/>
                  </a:lnTo>
                  <a:lnTo>
                    <a:pt x="5871" y="387"/>
                  </a:lnTo>
                  <a:lnTo>
                    <a:pt x="5873" y="401"/>
                  </a:lnTo>
                  <a:lnTo>
                    <a:pt x="5873" y="420"/>
                  </a:lnTo>
                  <a:lnTo>
                    <a:pt x="5873" y="436"/>
                  </a:lnTo>
                  <a:lnTo>
                    <a:pt x="5873" y="452"/>
                  </a:lnTo>
                  <a:lnTo>
                    <a:pt x="5878" y="463"/>
                  </a:lnTo>
                  <a:lnTo>
                    <a:pt x="5885" y="347"/>
                  </a:lnTo>
                  <a:lnTo>
                    <a:pt x="5882" y="347"/>
                  </a:lnTo>
                  <a:lnTo>
                    <a:pt x="5882" y="300"/>
                  </a:lnTo>
                  <a:lnTo>
                    <a:pt x="5874" y="280"/>
                  </a:lnTo>
                  <a:lnTo>
                    <a:pt x="5871" y="260"/>
                  </a:lnTo>
                  <a:lnTo>
                    <a:pt x="5882" y="263"/>
                  </a:lnTo>
                  <a:lnTo>
                    <a:pt x="5883" y="274"/>
                  </a:lnTo>
                  <a:lnTo>
                    <a:pt x="5889" y="289"/>
                  </a:lnTo>
                  <a:lnTo>
                    <a:pt x="5893" y="305"/>
                  </a:lnTo>
                  <a:lnTo>
                    <a:pt x="5898" y="320"/>
                  </a:lnTo>
                  <a:lnTo>
                    <a:pt x="5902" y="327"/>
                  </a:lnTo>
                  <a:lnTo>
                    <a:pt x="5902" y="320"/>
                  </a:lnTo>
                  <a:lnTo>
                    <a:pt x="5905" y="311"/>
                  </a:lnTo>
                  <a:lnTo>
                    <a:pt x="5907" y="296"/>
                  </a:lnTo>
                  <a:lnTo>
                    <a:pt x="5907" y="276"/>
                  </a:lnTo>
                  <a:lnTo>
                    <a:pt x="5907" y="260"/>
                  </a:lnTo>
                  <a:lnTo>
                    <a:pt x="5905" y="247"/>
                  </a:lnTo>
                  <a:lnTo>
                    <a:pt x="5902" y="247"/>
                  </a:lnTo>
                  <a:lnTo>
                    <a:pt x="5902" y="183"/>
                  </a:lnTo>
                  <a:lnTo>
                    <a:pt x="5898" y="183"/>
                  </a:lnTo>
                  <a:lnTo>
                    <a:pt x="5898" y="160"/>
                  </a:lnTo>
                  <a:lnTo>
                    <a:pt x="5894" y="160"/>
                  </a:lnTo>
                  <a:lnTo>
                    <a:pt x="5894" y="136"/>
                  </a:lnTo>
                  <a:lnTo>
                    <a:pt x="5891" y="136"/>
                  </a:lnTo>
                  <a:lnTo>
                    <a:pt x="5891" y="114"/>
                  </a:lnTo>
                  <a:lnTo>
                    <a:pt x="5885" y="114"/>
                  </a:lnTo>
                  <a:lnTo>
                    <a:pt x="5885" y="87"/>
                  </a:lnTo>
                  <a:lnTo>
                    <a:pt x="5882" y="87"/>
                  </a:lnTo>
                  <a:lnTo>
                    <a:pt x="5878" y="63"/>
                  </a:lnTo>
                  <a:lnTo>
                    <a:pt x="5891" y="67"/>
                  </a:lnTo>
                  <a:lnTo>
                    <a:pt x="5918" y="214"/>
                  </a:lnTo>
                  <a:lnTo>
                    <a:pt x="5920" y="227"/>
                  </a:lnTo>
                  <a:lnTo>
                    <a:pt x="5918" y="238"/>
                  </a:lnTo>
                  <a:lnTo>
                    <a:pt x="5918" y="247"/>
                  </a:lnTo>
                  <a:lnTo>
                    <a:pt x="5922" y="254"/>
                  </a:lnTo>
                  <a:lnTo>
                    <a:pt x="5934" y="163"/>
                  </a:lnTo>
                  <a:lnTo>
                    <a:pt x="5943" y="131"/>
                  </a:lnTo>
                  <a:lnTo>
                    <a:pt x="5951" y="94"/>
                  </a:lnTo>
                  <a:lnTo>
                    <a:pt x="5962" y="100"/>
                  </a:lnTo>
                  <a:lnTo>
                    <a:pt x="5960" y="109"/>
                  </a:lnTo>
                  <a:lnTo>
                    <a:pt x="5954" y="123"/>
                  </a:lnTo>
                  <a:lnTo>
                    <a:pt x="5951" y="141"/>
                  </a:lnTo>
                  <a:lnTo>
                    <a:pt x="5947" y="160"/>
                  </a:lnTo>
                  <a:lnTo>
                    <a:pt x="5945" y="178"/>
                  </a:lnTo>
                  <a:lnTo>
                    <a:pt x="5943" y="191"/>
                  </a:lnTo>
                  <a:lnTo>
                    <a:pt x="5945" y="200"/>
                  </a:lnTo>
                  <a:lnTo>
                    <a:pt x="5947" y="191"/>
                  </a:lnTo>
                  <a:lnTo>
                    <a:pt x="5947" y="185"/>
                  </a:lnTo>
                  <a:lnTo>
                    <a:pt x="5949" y="180"/>
                  </a:lnTo>
                  <a:lnTo>
                    <a:pt x="5953" y="176"/>
                  </a:lnTo>
                  <a:lnTo>
                    <a:pt x="5956" y="172"/>
                  </a:lnTo>
                  <a:lnTo>
                    <a:pt x="5962" y="171"/>
                  </a:lnTo>
                  <a:lnTo>
                    <a:pt x="5962" y="211"/>
                  </a:lnTo>
                  <a:lnTo>
                    <a:pt x="5965" y="211"/>
                  </a:lnTo>
                  <a:lnTo>
                    <a:pt x="5965" y="203"/>
                  </a:lnTo>
                  <a:lnTo>
                    <a:pt x="5978" y="192"/>
                  </a:lnTo>
                  <a:lnTo>
                    <a:pt x="5987" y="178"/>
                  </a:lnTo>
                  <a:lnTo>
                    <a:pt x="5998" y="167"/>
                  </a:lnTo>
                  <a:lnTo>
                    <a:pt x="5998" y="183"/>
                  </a:lnTo>
                  <a:lnTo>
                    <a:pt x="5987" y="194"/>
                  </a:lnTo>
                  <a:lnTo>
                    <a:pt x="5980" y="209"/>
                  </a:lnTo>
                  <a:lnTo>
                    <a:pt x="5971" y="223"/>
                  </a:lnTo>
                  <a:lnTo>
                    <a:pt x="5962" y="236"/>
                  </a:lnTo>
                  <a:lnTo>
                    <a:pt x="5982" y="307"/>
                  </a:lnTo>
                  <a:lnTo>
                    <a:pt x="5985" y="307"/>
                  </a:lnTo>
                  <a:lnTo>
                    <a:pt x="5987" y="292"/>
                  </a:lnTo>
                  <a:lnTo>
                    <a:pt x="5991" y="283"/>
                  </a:lnTo>
                  <a:lnTo>
                    <a:pt x="5994" y="274"/>
                  </a:lnTo>
                  <a:lnTo>
                    <a:pt x="5994" y="254"/>
                  </a:lnTo>
                  <a:lnTo>
                    <a:pt x="5998" y="254"/>
                  </a:lnTo>
                  <a:lnTo>
                    <a:pt x="5998" y="654"/>
                  </a:lnTo>
                  <a:lnTo>
                    <a:pt x="0" y="654"/>
                  </a:lnTo>
                  <a:lnTo>
                    <a:pt x="0" y="247"/>
                  </a:lnTo>
                  <a:lnTo>
                    <a:pt x="2" y="247"/>
                  </a:lnTo>
                  <a:lnTo>
                    <a:pt x="2" y="254"/>
                  </a:lnTo>
                  <a:lnTo>
                    <a:pt x="5" y="254"/>
                  </a:lnTo>
                  <a:lnTo>
                    <a:pt x="5" y="271"/>
                  </a:lnTo>
                  <a:lnTo>
                    <a:pt x="11" y="271"/>
                  </a:lnTo>
                  <a:lnTo>
                    <a:pt x="14" y="307"/>
                  </a:lnTo>
                  <a:lnTo>
                    <a:pt x="25" y="307"/>
                  </a:lnTo>
                  <a:lnTo>
                    <a:pt x="25" y="323"/>
                  </a:lnTo>
                  <a:lnTo>
                    <a:pt x="31" y="323"/>
                  </a:lnTo>
                  <a:lnTo>
                    <a:pt x="31" y="403"/>
                  </a:lnTo>
                  <a:lnTo>
                    <a:pt x="34" y="403"/>
                  </a:lnTo>
                  <a:lnTo>
                    <a:pt x="34" y="434"/>
                  </a:lnTo>
                  <a:lnTo>
                    <a:pt x="38" y="434"/>
                  </a:lnTo>
                  <a:lnTo>
                    <a:pt x="42" y="300"/>
                  </a:lnTo>
                  <a:lnTo>
                    <a:pt x="38" y="283"/>
                  </a:lnTo>
                  <a:lnTo>
                    <a:pt x="33" y="269"/>
                  </a:lnTo>
                  <a:lnTo>
                    <a:pt x="31" y="251"/>
                  </a:lnTo>
                  <a:lnTo>
                    <a:pt x="34" y="251"/>
                  </a:lnTo>
                  <a:lnTo>
                    <a:pt x="34" y="254"/>
                  </a:lnTo>
                  <a:lnTo>
                    <a:pt x="38" y="254"/>
                  </a:lnTo>
                  <a:lnTo>
                    <a:pt x="42" y="267"/>
                  </a:lnTo>
                  <a:lnTo>
                    <a:pt x="45" y="278"/>
                  </a:lnTo>
                  <a:lnTo>
                    <a:pt x="51" y="287"/>
                  </a:lnTo>
                  <a:lnTo>
                    <a:pt x="54" y="207"/>
                  </a:lnTo>
                  <a:lnTo>
                    <a:pt x="45" y="203"/>
                  </a:lnTo>
                  <a:lnTo>
                    <a:pt x="42" y="187"/>
                  </a:lnTo>
                  <a:lnTo>
                    <a:pt x="51" y="187"/>
                  </a:lnTo>
                  <a:lnTo>
                    <a:pt x="45" y="174"/>
                  </a:lnTo>
                  <a:lnTo>
                    <a:pt x="42" y="161"/>
                  </a:lnTo>
                  <a:lnTo>
                    <a:pt x="38" y="147"/>
                  </a:lnTo>
                  <a:lnTo>
                    <a:pt x="43" y="149"/>
                  </a:lnTo>
                  <a:lnTo>
                    <a:pt x="47" y="151"/>
                  </a:lnTo>
                  <a:lnTo>
                    <a:pt x="47" y="151"/>
                  </a:lnTo>
                  <a:lnTo>
                    <a:pt x="49" y="152"/>
                  </a:lnTo>
                  <a:lnTo>
                    <a:pt x="47" y="154"/>
                  </a:lnTo>
                  <a:lnTo>
                    <a:pt x="47" y="156"/>
                  </a:lnTo>
                  <a:lnTo>
                    <a:pt x="47" y="158"/>
                  </a:lnTo>
                  <a:lnTo>
                    <a:pt x="49" y="160"/>
                  </a:lnTo>
                  <a:lnTo>
                    <a:pt x="51" y="163"/>
                  </a:lnTo>
                  <a:lnTo>
                    <a:pt x="54" y="163"/>
                  </a:lnTo>
                  <a:lnTo>
                    <a:pt x="51" y="123"/>
                  </a:lnTo>
                  <a:lnTo>
                    <a:pt x="62" y="123"/>
                  </a:lnTo>
                  <a:lnTo>
                    <a:pt x="65" y="147"/>
                  </a:lnTo>
                  <a:lnTo>
                    <a:pt x="71" y="167"/>
                  </a:lnTo>
                  <a:lnTo>
                    <a:pt x="71" y="203"/>
                  </a:lnTo>
                  <a:lnTo>
                    <a:pt x="74" y="203"/>
                  </a:lnTo>
                  <a:lnTo>
                    <a:pt x="74" y="231"/>
                  </a:lnTo>
                  <a:lnTo>
                    <a:pt x="78" y="231"/>
                  </a:lnTo>
                  <a:lnTo>
                    <a:pt x="78" y="240"/>
                  </a:lnTo>
                  <a:lnTo>
                    <a:pt x="82" y="240"/>
                  </a:lnTo>
                  <a:lnTo>
                    <a:pt x="85" y="263"/>
                  </a:lnTo>
                  <a:lnTo>
                    <a:pt x="91" y="263"/>
                  </a:lnTo>
                  <a:lnTo>
                    <a:pt x="91" y="231"/>
                  </a:lnTo>
                  <a:lnTo>
                    <a:pt x="93" y="201"/>
                  </a:lnTo>
                  <a:lnTo>
                    <a:pt x="98" y="176"/>
                  </a:lnTo>
                  <a:lnTo>
                    <a:pt x="102" y="176"/>
                  </a:lnTo>
                  <a:lnTo>
                    <a:pt x="102" y="180"/>
                  </a:lnTo>
                  <a:lnTo>
                    <a:pt x="103" y="189"/>
                  </a:lnTo>
                  <a:lnTo>
                    <a:pt x="103" y="203"/>
                  </a:lnTo>
                  <a:lnTo>
                    <a:pt x="100" y="220"/>
                  </a:lnTo>
                  <a:lnTo>
                    <a:pt x="96" y="236"/>
                  </a:lnTo>
                  <a:lnTo>
                    <a:pt x="98" y="251"/>
                  </a:lnTo>
                  <a:lnTo>
                    <a:pt x="102" y="251"/>
                  </a:lnTo>
                  <a:lnTo>
                    <a:pt x="102" y="283"/>
                  </a:lnTo>
                  <a:lnTo>
                    <a:pt x="105" y="283"/>
                  </a:lnTo>
                  <a:lnTo>
                    <a:pt x="105" y="323"/>
                  </a:lnTo>
                  <a:lnTo>
                    <a:pt x="111" y="323"/>
                  </a:lnTo>
                  <a:lnTo>
                    <a:pt x="111" y="343"/>
                  </a:lnTo>
                  <a:lnTo>
                    <a:pt x="114" y="343"/>
                  </a:lnTo>
                  <a:lnTo>
                    <a:pt x="114" y="356"/>
                  </a:lnTo>
                  <a:lnTo>
                    <a:pt x="118" y="356"/>
                  </a:lnTo>
                  <a:lnTo>
                    <a:pt x="120" y="367"/>
                  </a:lnTo>
                  <a:lnTo>
                    <a:pt x="120" y="380"/>
                  </a:lnTo>
                  <a:lnTo>
                    <a:pt x="122" y="391"/>
                  </a:lnTo>
                  <a:lnTo>
                    <a:pt x="125" y="400"/>
                  </a:lnTo>
                  <a:lnTo>
                    <a:pt x="122" y="303"/>
                  </a:lnTo>
                  <a:lnTo>
                    <a:pt x="116" y="287"/>
                  </a:lnTo>
                  <a:lnTo>
                    <a:pt x="111" y="272"/>
                  </a:lnTo>
                  <a:lnTo>
                    <a:pt x="105" y="254"/>
                  </a:lnTo>
                  <a:lnTo>
                    <a:pt x="118" y="260"/>
                  </a:lnTo>
                  <a:lnTo>
                    <a:pt x="138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2" y="332"/>
                  </a:lnTo>
                  <a:lnTo>
                    <a:pt x="142" y="331"/>
                  </a:lnTo>
                  <a:lnTo>
                    <a:pt x="145" y="331"/>
                  </a:lnTo>
                  <a:lnTo>
                    <a:pt x="142" y="314"/>
                  </a:lnTo>
                  <a:lnTo>
                    <a:pt x="143" y="294"/>
                  </a:lnTo>
                  <a:lnTo>
                    <a:pt x="143" y="269"/>
                  </a:lnTo>
                  <a:lnTo>
                    <a:pt x="143" y="245"/>
                  </a:lnTo>
                  <a:lnTo>
                    <a:pt x="145" y="223"/>
                  </a:lnTo>
                  <a:lnTo>
                    <a:pt x="151" y="223"/>
                  </a:lnTo>
                  <a:lnTo>
                    <a:pt x="145" y="214"/>
                  </a:lnTo>
                  <a:lnTo>
                    <a:pt x="151" y="214"/>
                  </a:lnTo>
                  <a:lnTo>
                    <a:pt x="151" y="180"/>
                  </a:lnTo>
                  <a:lnTo>
                    <a:pt x="154" y="180"/>
                  </a:lnTo>
                  <a:lnTo>
                    <a:pt x="154" y="154"/>
                  </a:lnTo>
                  <a:lnTo>
                    <a:pt x="162" y="132"/>
                  </a:lnTo>
                  <a:lnTo>
                    <a:pt x="165" y="107"/>
                  </a:lnTo>
                  <a:lnTo>
                    <a:pt x="174" y="107"/>
                  </a:lnTo>
                  <a:lnTo>
                    <a:pt x="165" y="167"/>
                  </a:lnTo>
                  <a:lnTo>
                    <a:pt x="162" y="167"/>
                  </a:lnTo>
                  <a:lnTo>
                    <a:pt x="162" y="203"/>
                  </a:lnTo>
                  <a:lnTo>
                    <a:pt x="158" y="203"/>
                  </a:lnTo>
                  <a:lnTo>
                    <a:pt x="162" y="211"/>
                  </a:lnTo>
                  <a:lnTo>
                    <a:pt x="162" y="214"/>
                  </a:lnTo>
                  <a:lnTo>
                    <a:pt x="160" y="218"/>
                  </a:lnTo>
                  <a:lnTo>
                    <a:pt x="158" y="218"/>
                  </a:lnTo>
                  <a:lnTo>
                    <a:pt x="158" y="220"/>
                  </a:lnTo>
                  <a:lnTo>
                    <a:pt x="162" y="260"/>
                  </a:lnTo>
                  <a:lnTo>
                    <a:pt x="162" y="323"/>
                  </a:lnTo>
                  <a:lnTo>
                    <a:pt x="165" y="323"/>
                  </a:lnTo>
                  <a:lnTo>
                    <a:pt x="167" y="336"/>
                  </a:lnTo>
                  <a:lnTo>
                    <a:pt x="167" y="349"/>
                  </a:lnTo>
                  <a:lnTo>
                    <a:pt x="171" y="360"/>
                  </a:lnTo>
                  <a:lnTo>
                    <a:pt x="174" y="327"/>
                  </a:lnTo>
                  <a:lnTo>
                    <a:pt x="178" y="327"/>
                  </a:lnTo>
                  <a:lnTo>
                    <a:pt x="178" y="320"/>
                  </a:lnTo>
                  <a:lnTo>
                    <a:pt x="182" y="320"/>
                  </a:lnTo>
                  <a:lnTo>
                    <a:pt x="185" y="300"/>
                  </a:lnTo>
                  <a:lnTo>
                    <a:pt x="202" y="287"/>
                  </a:lnTo>
                  <a:lnTo>
                    <a:pt x="203" y="256"/>
                  </a:lnTo>
                  <a:lnTo>
                    <a:pt x="205" y="221"/>
                  </a:lnTo>
                  <a:lnTo>
                    <a:pt x="211" y="185"/>
                  </a:lnTo>
                  <a:lnTo>
                    <a:pt x="218" y="154"/>
                  </a:lnTo>
                  <a:lnTo>
                    <a:pt x="220" y="143"/>
                  </a:lnTo>
                  <a:lnTo>
                    <a:pt x="220" y="132"/>
                  </a:lnTo>
                  <a:lnTo>
                    <a:pt x="223" y="123"/>
                  </a:lnTo>
                  <a:lnTo>
                    <a:pt x="231" y="114"/>
                  </a:lnTo>
                  <a:lnTo>
                    <a:pt x="231" y="114"/>
                  </a:lnTo>
                  <a:lnTo>
                    <a:pt x="231" y="112"/>
                  </a:lnTo>
                  <a:lnTo>
                    <a:pt x="231" y="112"/>
                  </a:lnTo>
                  <a:lnTo>
                    <a:pt x="233" y="112"/>
                  </a:lnTo>
                  <a:lnTo>
                    <a:pt x="233" y="112"/>
                  </a:lnTo>
                  <a:lnTo>
                    <a:pt x="234" y="111"/>
                  </a:lnTo>
                  <a:lnTo>
                    <a:pt x="234" y="131"/>
                  </a:lnTo>
                  <a:lnTo>
                    <a:pt x="231" y="131"/>
                  </a:lnTo>
                  <a:lnTo>
                    <a:pt x="222" y="191"/>
                  </a:lnTo>
                  <a:lnTo>
                    <a:pt x="218" y="211"/>
                  </a:lnTo>
                  <a:lnTo>
                    <a:pt x="216" y="238"/>
                  </a:lnTo>
                  <a:lnTo>
                    <a:pt x="216" y="271"/>
                  </a:lnTo>
                  <a:lnTo>
                    <a:pt x="216" y="305"/>
                  </a:lnTo>
                  <a:lnTo>
                    <a:pt x="216" y="338"/>
                  </a:lnTo>
                  <a:lnTo>
                    <a:pt x="218" y="365"/>
                  </a:lnTo>
                  <a:lnTo>
                    <a:pt x="222" y="383"/>
                  </a:lnTo>
                  <a:lnTo>
                    <a:pt x="223" y="394"/>
                  </a:lnTo>
                  <a:lnTo>
                    <a:pt x="222" y="407"/>
                  </a:lnTo>
                  <a:lnTo>
                    <a:pt x="222" y="418"/>
                  </a:lnTo>
                  <a:lnTo>
                    <a:pt x="225" y="427"/>
                  </a:lnTo>
                  <a:lnTo>
                    <a:pt x="225" y="283"/>
                  </a:lnTo>
                  <a:lnTo>
                    <a:pt x="222" y="283"/>
                  </a:lnTo>
                  <a:lnTo>
                    <a:pt x="222" y="251"/>
                  </a:lnTo>
                  <a:lnTo>
                    <a:pt x="234" y="254"/>
                  </a:lnTo>
                  <a:lnTo>
                    <a:pt x="238" y="283"/>
                  </a:lnTo>
                  <a:lnTo>
                    <a:pt x="242" y="283"/>
                  </a:lnTo>
                  <a:lnTo>
                    <a:pt x="251" y="207"/>
                  </a:lnTo>
                  <a:lnTo>
                    <a:pt x="254" y="207"/>
                  </a:lnTo>
                  <a:lnTo>
                    <a:pt x="254" y="196"/>
                  </a:lnTo>
                  <a:lnTo>
                    <a:pt x="258" y="196"/>
                  </a:lnTo>
                  <a:lnTo>
                    <a:pt x="258" y="180"/>
                  </a:lnTo>
                  <a:lnTo>
                    <a:pt x="262" y="180"/>
                  </a:lnTo>
                  <a:lnTo>
                    <a:pt x="262" y="169"/>
                  </a:lnTo>
                  <a:lnTo>
                    <a:pt x="258" y="156"/>
                  </a:lnTo>
                  <a:lnTo>
                    <a:pt x="253" y="143"/>
                  </a:lnTo>
                  <a:lnTo>
                    <a:pt x="251" y="131"/>
                  </a:lnTo>
                  <a:lnTo>
                    <a:pt x="254" y="132"/>
                  </a:lnTo>
                  <a:lnTo>
                    <a:pt x="258" y="132"/>
                  </a:lnTo>
                  <a:lnTo>
                    <a:pt x="260" y="134"/>
                  </a:lnTo>
                  <a:lnTo>
                    <a:pt x="260" y="136"/>
                  </a:lnTo>
                  <a:lnTo>
                    <a:pt x="262" y="138"/>
                  </a:lnTo>
                  <a:lnTo>
                    <a:pt x="262" y="143"/>
                  </a:lnTo>
                  <a:lnTo>
                    <a:pt x="269" y="154"/>
                  </a:lnTo>
                  <a:lnTo>
                    <a:pt x="273" y="171"/>
                  </a:lnTo>
                  <a:lnTo>
                    <a:pt x="274" y="185"/>
                  </a:lnTo>
                  <a:lnTo>
                    <a:pt x="276" y="200"/>
                  </a:lnTo>
                  <a:lnTo>
                    <a:pt x="282" y="211"/>
                  </a:lnTo>
                  <a:lnTo>
                    <a:pt x="282" y="203"/>
                  </a:lnTo>
                  <a:lnTo>
                    <a:pt x="285" y="192"/>
                  </a:lnTo>
                  <a:lnTo>
                    <a:pt x="285" y="180"/>
                  </a:lnTo>
                  <a:lnTo>
                    <a:pt x="282" y="167"/>
                  </a:lnTo>
                  <a:lnTo>
                    <a:pt x="294" y="167"/>
                  </a:lnTo>
                  <a:lnTo>
                    <a:pt x="294" y="151"/>
                  </a:lnTo>
                  <a:lnTo>
                    <a:pt x="305" y="151"/>
                  </a:lnTo>
                  <a:lnTo>
                    <a:pt x="302" y="200"/>
                  </a:lnTo>
                  <a:lnTo>
                    <a:pt x="311" y="203"/>
                  </a:lnTo>
                  <a:lnTo>
                    <a:pt x="311" y="220"/>
                  </a:lnTo>
                  <a:lnTo>
                    <a:pt x="314" y="220"/>
                  </a:lnTo>
                  <a:lnTo>
                    <a:pt x="318" y="236"/>
                  </a:lnTo>
                  <a:lnTo>
                    <a:pt x="322" y="236"/>
                  </a:lnTo>
                  <a:lnTo>
                    <a:pt x="331" y="271"/>
                  </a:lnTo>
                  <a:lnTo>
                    <a:pt x="338" y="271"/>
                  </a:lnTo>
                  <a:lnTo>
                    <a:pt x="342" y="307"/>
                  </a:lnTo>
                  <a:lnTo>
                    <a:pt x="345" y="307"/>
                  </a:lnTo>
                  <a:lnTo>
                    <a:pt x="345" y="303"/>
                  </a:lnTo>
                  <a:lnTo>
                    <a:pt x="354" y="289"/>
                  </a:lnTo>
                  <a:lnTo>
                    <a:pt x="356" y="269"/>
                  </a:lnTo>
                  <a:lnTo>
                    <a:pt x="356" y="245"/>
                  </a:lnTo>
                  <a:lnTo>
                    <a:pt x="354" y="221"/>
                  </a:lnTo>
                  <a:lnTo>
                    <a:pt x="353" y="198"/>
                  </a:lnTo>
                  <a:lnTo>
                    <a:pt x="351" y="180"/>
                  </a:lnTo>
                  <a:lnTo>
                    <a:pt x="354" y="180"/>
                  </a:lnTo>
                  <a:lnTo>
                    <a:pt x="354" y="183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6" y="183"/>
                  </a:lnTo>
                  <a:lnTo>
                    <a:pt x="358" y="181"/>
                  </a:lnTo>
                  <a:lnTo>
                    <a:pt x="358" y="178"/>
                  </a:lnTo>
                  <a:lnTo>
                    <a:pt x="358" y="176"/>
                  </a:lnTo>
                  <a:lnTo>
                    <a:pt x="358" y="176"/>
                  </a:lnTo>
                  <a:lnTo>
                    <a:pt x="354" y="176"/>
                  </a:lnTo>
                  <a:lnTo>
                    <a:pt x="345" y="123"/>
                  </a:lnTo>
                  <a:lnTo>
                    <a:pt x="342" y="123"/>
                  </a:lnTo>
                  <a:lnTo>
                    <a:pt x="342" y="100"/>
                  </a:lnTo>
                  <a:lnTo>
                    <a:pt x="338" y="100"/>
                  </a:lnTo>
                  <a:lnTo>
                    <a:pt x="334" y="80"/>
                  </a:lnTo>
                  <a:lnTo>
                    <a:pt x="345" y="80"/>
                  </a:lnTo>
                  <a:lnTo>
                    <a:pt x="351" y="112"/>
                  </a:lnTo>
                  <a:lnTo>
                    <a:pt x="360" y="145"/>
                  </a:lnTo>
                  <a:lnTo>
                    <a:pt x="371" y="176"/>
                  </a:lnTo>
                  <a:lnTo>
                    <a:pt x="378" y="240"/>
                  </a:lnTo>
                  <a:lnTo>
                    <a:pt x="382" y="240"/>
                  </a:lnTo>
                  <a:lnTo>
                    <a:pt x="382" y="236"/>
                  </a:lnTo>
                  <a:lnTo>
                    <a:pt x="389" y="227"/>
                  </a:lnTo>
                  <a:lnTo>
                    <a:pt x="391" y="218"/>
                  </a:lnTo>
                  <a:lnTo>
                    <a:pt x="391" y="207"/>
                  </a:lnTo>
                  <a:lnTo>
                    <a:pt x="394" y="196"/>
                  </a:lnTo>
                  <a:lnTo>
                    <a:pt x="405" y="156"/>
                  </a:lnTo>
                  <a:lnTo>
                    <a:pt x="414" y="114"/>
                  </a:lnTo>
                  <a:lnTo>
                    <a:pt x="422" y="114"/>
                  </a:lnTo>
                  <a:lnTo>
                    <a:pt x="420" y="143"/>
                  </a:lnTo>
                  <a:lnTo>
                    <a:pt x="413" y="169"/>
                  </a:lnTo>
                  <a:lnTo>
                    <a:pt x="407" y="194"/>
                  </a:lnTo>
                  <a:lnTo>
                    <a:pt x="402" y="220"/>
                  </a:lnTo>
                  <a:lnTo>
                    <a:pt x="405" y="220"/>
                  </a:lnTo>
                  <a:lnTo>
                    <a:pt x="405" y="211"/>
                  </a:lnTo>
                  <a:lnTo>
                    <a:pt x="413" y="198"/>
                  </a:lnTo>
                  <a:lnTo>
                    <a:pt x="420" y="178"/>
                  </a:lnTo>
                  <a:lnTo>
                    <a:pt x="423" y="154"/>
                  </a:lnTo>
                  <a:lnTo>
                    <a:pt x="429" y="132"/>
                  </a:lnTo>
                  <a:lnTo>
                    <a:pt x="434" y="114"/>
                  </a:lnTo>
                  <a:lnTo>
                    <a:pt x="438" y="114"/>
                  </a:lnTo>
                  <a:lnTo>
                    <a:pt x="438" y="140"/>
                  </a:lnTo>
                  <a:lnTo>
                    <a:pt x="434" y="140"/>
                  </a:lnTo>
                  <a:lnTo>
                    <a:pt x="434" y="160"/>
                  </a:lnTo>
                  <a:lnTo>
                    <a:pt x="431" y="160"/>
                  </a:lnTo>
                  <a:lnTo>
                    <a:pt x="423" y="189"/>
                  </a:lnTo>
                  <a:lnTo>
                    <a:pt x="423" y="220"/>
                  </a:lnTo>
                  <a:lnTo>
                    <a:pt x="425" y="252"/>
                  </a:lnTo>
                  <a:lnTo>
                    <a:pt x="425" y="287"/>
                  </a:lnTo>
                  <a:lnTo>
                    <a:pt x="434" y="287"/>
                  </a:lnTo>
                  <a:lnTo>
                    <a:pt x="434" y="311"/>
                  </a:lnTo>
                  <a:lnTo>
                    <a:pt x="438" y="311"/>
                  </a:lnTo>
                  <a:lnTo>
                    <a:pt x="438" y="307"/>
                  </a:lnTo>
                  <a:lnTo>
                    <a:pt x="442" y="307"/>
                  </a:lnTo>
                  <a:lnTo>
                    <a:pt x="451" y="260"/>
                  </a:lnTo>
                  <a:lnTo>
                    <a:pt x="454" y="260"/>
                  </a:lnTo>
                  <a:lnTo>
                    <a:pt x="454" y="243"/>
                  </a:lnTo>
                  <a:lnTo>
                    <a:pt x="458" y="243"/>
                  </a:lnTo>
                  <a:lnTo>
                    <a:pt x="458" y="223"/>
                  </a:lnTo>
                  <a:lnTo>
                    <a:pt x="462" y="223"/>
                  </a:lnTo>
                  <a:lnTo>
                    <a:pt x="462" y="211"/>
                  </a:lnTo>
                  <a:lnTo>
                    <a:pt x="465" y="211"/>
                  </a:lnTo>
                  <a:lnTo>
                    <a:pt x="465" y="196"/>
                  </a:lnTo>
                  <a:lnTo>
                    <a:pt x="471" y="196"/>
                  </a:lnTo>
                  <a:lnTo>
                    <a:pt x="471" y="176"/>
                  </a:lnTo>
                  <a:lnTo>
                    <a:pt x="476" y="156"/>
                  </a:lnTo>
                  <a:lnTo>
                    <a:pt x="480" y="138"/>
                  </a:lnTo>
                  <a:lnTo>
                    <a:pt x="482" y="114"/>
                  </a:lnTo>
                  <a:lnTo>
                    <a:pt x="494" y="114"/>
                  </a:lnTo>
                  <a:lnTo>
                    <a:pt x="494" y="120"/>
                  </a:lnTo>
                  <a:lnTo>
                    <a:pt x="491" y="120"/>
                  </a:lnTo>
                  <a:lnTo>
                    <a:pt x="491" y="143"/>
                  </a:lnTo>
                  <a:lnTo>
                    <a:pt x="485" y="143"/>
                  </a:lnTo>
                  <a:lnTo>
                    <a:pt x="474" y="211"/>
                  </a:lnTo>
                  <a:lnTo>
                    <a:pt x="478" y="211"/>
                  </a:lnTo>
                  <a:lnTo>
                    <a:pt x="494" y="154"/>
                  </a:lnTo>
                  <a:lnTo>
                    <a:pt x="502" y="154"/>
                  </a:lnTo>
                  <a:lnTo>
                    <a:pt x="498" y="176"/>
                  </a:lnTo>
                  <a:lnTo>
                    <a:pt x="491" y="194"/>
                  </a:lnTo>
                  <a:lnTo>
                    <a:pt x="485" y="214"/>
                  </a:lnTo>
                  <a:lnTo>
                    <a:pt x="494" y="214"/>
                  </a:lnTo>
                  <a:lnTo>
                    <a:pt x="494" y="231"/>
                  </a:lnTo>
                  <a:lnTo>
                    <a:pt x="498" y="231"/>
                  </a:lnTo>
                  <a:lnTo>
                    <a:pt x="500" y="216"/>
                  </a:lnTo>
                  <a:lnTo>
                    <a:pt x="505" y="203"/>
                  </a:lnTo>
                  <a:lnTo>
                    <a:pt x="511" y="191"/>
                  </a:lnTo>
                  <a:lnTo>
                    <a:pt x="511" y="171"/>
                  </a:lnTo>
                  <a:lnTo>
                    <a:pt x="514" y="171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8" y="169"/>
                  </a:lnTo>
                  <a:lnTo>
                    <a:pt x="520" y="169"/>
                  </a:lnTo>
                  <a:lnTo>
                    <a:pt x="522" y="167"/>
                  </a:lnTo>
                  <a:lnTo>
                    <a:pt x="522" y="180"/>
                  </a:lnTo>
                  <a:lnTo>
                    <a:pt x="518" y="196"/>
                  </a:lnTo>
                  <a:lnTo>
                    <a:pt x="518" y="211"/>
                  </a:lnTo>
                  <a:lnTo>
                    <a:pt x="518" y="225"/>
                  </a:lnTo>
                  <a:lnTo>
                    <a:pt x="522" y="236"/>
                  </a:lnTo>
                  <a:lnTo>
                    <a:pt x="523" y="212"/>
                  </a:lnTo>
                  <a:lnTo>
                    <a:pt x="529" y="192"/>
                  </a:lnTo>
                  <a:lnTo>
                    <a:pt x="534" y="172"/>
                  </a:lnTo>
                  <a:lnTo>
                    <a:pt x="538" y="151"/>
                  </a:lnTo>
                  <a:lnTo>
                    <a:pt x="551" y="151"/>
                  </a:lnTo>
                  <a:lnTo>
                    <a:pt x="545" y="189"/>
                  </a:lnTo>
                  <a:lnTo>
                    <a:pt x="542" y="229"/>
                  </a:lnTo>
                  <a:lnTo>
                    <a:pt x="538" y="271"/>
                  </a:lnTo>
                  <a:lnTo>
                    <a:pt x="540" y="311"/>
                  </a:lnTo>
                  <a:lnTo>
                    <a:pt x="545" y="347"/>
                  </a:lnTo>
                  <a:lnTo>
                    <a:pt x="547" y="360"/>
                  </a:lnTo>
                  <a:lnTo>
                    <a:pt x="549" y="374"/>
                  </a:lnTo>
                  <a:lnTo>
                    <a:pt x="549" y="389"/>
                  </a:lnTo>
                  <a:lnTo>
                    <a:pt x="549" y="401"/>
                  </a:lnTo>
                  <a:lnTo>
                    <a:pt x="554" y="411"/>
                  </a:lnTo>
                  <a:lnTo>
                    <a:pt x="554" y="311"/>
                  </a:lnTo>
                  <a:lnTo>
                    <a:pt x="558" y="311"/>
                  </a:lnTo>
                  <a:lnTo>
                    <a:pt x="560" y="294"/>
                  </a:lnTo>
                  <a:lnTo>
                    <a:pt x="560" y="276"/>
                  </a:lnTo>
                  <a:lnTo>
                    <a:pt x="558" y="263"/>
                  </a:lnTo>
                  <a:lnTo>
                    <a:pt x="565" y="263"/>
                  </a:lnTo>
                  <a:lnTo>
                    <a:pt x="565" y="247"/>
                  </a:lnTo>
                  <a:lnTo>
                    <a:pt x="578" y="247"/>
                  </a:lnTo>
                  <a:lnTo>
                    <a:pt x="574" y="271"/>
                  </a:lnTo>
                  <a:lnTo>
                    <a:pt x="571" y="271"/>
                  </a:lnTo>
                  <a:lnTo>
                    <a:pt x="571" y="281"/>
                  </a:lnTo>
                  <a:lnTo>
                    <a:pt x="573" y="296"/>
                  </a:lnTo>
                  <a:lnTo>
                    <a:pt x="576" y="314"/>
                  </a:lnTo>
                  <a:lnTo>
                    <a:pt x="580" y="331"/>
                  </a:lnTo>
                  <a:lnTo>
                    <a:pt x="583" y="345"/>
                  </a:lnTo>
                  <a:lnTo>
                    <a:pt x="585" y="351"/>
                  </a:lnTo>
                  <a:lnTo>
                    <a:pt x="589" y="311"/>
                  </a:lnTo>
                  <a:lnTo>
                    <a:pt x="593" y="271"/>
                  </a:lnTo>
                  <a:lnTo>
                    <a:pt x="594" y="227"/>
                  </a:lnTo>
                  <a:lnTo>
                    <a:pt x="594" y="191"/>
                  </a:lnTo>
                  <a:lnTo>
                    <a:pt x="591" y="191"/>
                  </a:lnTo>
                  <a:lnTo>
                    <a:pt x="591" y="163"/>
                  </a:lnTo>
                  <a:lnTo>
                    <a:pt x="585" y="163"/>
                  </a:lnTo>
                  <a:lnTo>
                    <a:pt x="585" y="136"/>
                  </a:lnTo>
                  <a:lnTo>
                    <a:pt x="578" y="103"/>
                  </a:lnTo>
                  <a:lnTo>
                    <a:pt x="571" y="71"/>
                  </a:lnTo>
                  <a:lnTo>
                    <a:pt x="582" y="76"/>
                  </a:lnTo>
                  <a:lnTo>
                    <a:pt x="605" y="207"/>
                  </a:lnTo>
                  <a:lnTo>
                    <a:pt x="607" y="221"/>
                  </a:lnTo>
                  <a:lnTo>
                    <a:pt x="605" y="238"/>
                  </a:lnTo>
                  <a:lnTo>
                    <a:pt x="605" y="252"/>
                  </a:lnTo>
                  <a:lnTo>
                    <a:pt x="611" y="263"/>
                  </a:lnTo>
                  <a:lnTo>
                    <a:pt x="638" y="103"/>
                  </a:lnTo>
                  <a:lnTo>
                    <a:pt x="645" y="103"/>
                  </a:lnTo>
                  <a:lnTo>
                    <a:pt x="631" y="211"/>
                  </a:lnTo>
                  <a:lnTo>
                    <a:pt x="634" y="211"/>
                  </a:lnTo>
                  <a:lnTo>
                    <a:pt x="638" y="183"/>
                  </a:lnTo>
                  <a:lnTo>
                    <a:pt x="651" y="183"/>
                  </a:lnTo>
                  <a:lnTo>
                    <a:pt x="651" y="214"/>
                  </a:lnTo>
                  <a:lnTo>
                    <a:pt x="653" y="245"/>
                  </a:lnTo>
                  <a:lnTo>
                    <a:pt x="658" y="271"/>
                  </a:lnTo>
                  <a:lnTo>
                    <a:pt x="654" y="283"/>
                  </a:lnTo>
                  <a:lnTo>
                    <a:pt x="662" y="283"/>
                  </a:lnTo>
                  <a:lnTo>
                    <a:pt x="665" y="311"/>
                  </a:lnTo>
                  <a:lnTo>
                    <a:pt x="671" y="311"/>
                  </a:lnTo>
                  <a:lnTo>
                    <a:pt x="671" y="307"/>
                  </a:lnTo>
                  <a:lnTo>
                    <a:pt x="705" y="200"/>
                  </a:lnTo>
                  <a:lnTo>
                    <a:pt x="705" y="183"/>
                  </a:lnTo>
                  <a:lnTo>
                    <a:pt x="711" y="183"/>
                  </a:lnTo>
                  <a:lnTo>
                    <a:pt x="714" y="154"/>
                  </a:lnTo>
                  <a:lnTo>
                    <a:pt x="718" y="154"/>
                  </a:lnTo>
                  <a:lnTo>
                    <a:pt x="720" y="154"/>
                  </a:lnTo>
                  <a:lnTo>
                    <a:pt x="720" y="152"/>
                  </a:lnTo>
                  <a:lnTo>
                    <a:pt x="720" y="152"/>
                  </a:lnTo>
                  <a:lnTo>
                    <a:pt x="722" y="152"/>
                  </a:lnTo>
                  <a:lnTo>
                    <a:pt x="723" y="152"/>
                  </a:lnTo>
                  <a:lnTo>
                    <a:pt x="725" y="151"/>
                  </a:lnTo>
                  <a:lnTo>
                    <a:pt x="714" y="207"/>
                  </a:lnTo>
                  <a:lnTo>
                    <a:pt x="722" y="207"/>
                  </a:lnTo>
                  <a:lnTo>
                    <a:pt x="723" y="223"/>
                  </a:lnTo>
                  <a:lnTo>
                    <a:pt x="729" y="236"/>
                  </a:lnTo>
                  <a:lnTo>
                    <a:pt x="734" y="247"/>
                  </a:lnTo>
                  <a:lnTo>
                    <a:pt x="734" y="267"/>
                  </a:lnTo>
                  <a:lnTo>
                    <a:pt x="738" y="267"/>
                  </a:lnTo>
                  <a:lnTo>
                    <a:pt x="738" y="280"/>
                  </a:lnTo>
                  <a:lnTo>
                    <a:pt x="742" y="280"/>
                  </a:lnTo>
                  <a:lnTo>
                    <a:pt x="745" y="323"/>
                  </a:lnTo>
                  <a:lnTo>
                    <a:pt x="751" y="323"/>
                  </a:lnTo>
                  <a:lnTo>
                    <a:pt x="753" y="338"/>
                  </a:lnTo>
                  <a:lnTo>
                    <a:pt x="753" y="352"/>
                  </a:lnTo>
                  <a:lnTo>
                    <a:pt x="753" y="365"/>
                  </a:lnTo>
                  <a:lnTo>
                    <a:pt x="758" y="374"/>
                  </a:lnTo>
                  <a:lnTo>
                    <a:pt x="758" y="367"/>
                  </a:lnTo>
                  <a:lnTo>
                    <a:pt x="765" y="358"/>
                  </a:lnTo>
                  <a:lnTo>
                    <a:pt x="767" y="343"/>
                  </a:lnTo>
                  <a:lnTo>
                    <a:pt x="765" y="327"/>
                  </a:lnTo>
                  <a:lnTo>
                    <a:pt x="762" y="327"/>
                  </a:lnTo>
                  <a:lnTo>
                    <a:pt x="762" y="300"/>
                  </a:lnTo>
                  <a:lnTo>
                    <a:pt x="758" y="300"/>
                  </a:lnTo>
                  <a:lnTo>
                    <a:pt x="758" y="280"/>
                  </a:lnTo>
                  <a:lnTo>
                    <a:pt x="754" y="280"/>
                  </a:lnTo>
                  <a:lnTo>
                    <a:pt x="754" y="271"/>
                  </a:lnTo>
                  <a:lnTo>
                    <a:pt x="751" y="271"/>
                  </a:lnTo>
                  <a:lnTo>
                    <a:pt x="749" y="269"/>
                  </a:lnTo>
                  <a:lnTo>
                    <a:pt x="749" y="269"/>
                  </a:lnTo>
                  <a:lnTo>
                    <a:pt x="751" y="269"/>
                  </a:lnTo>
                  <a:lnTo>
                    <a:pt x="751" y="269"/>
                  </a:lnTo>
                  <a:lnTo>
                    <a:pt x="753" y="269"/>
                  </a:lnTo>
                  <a:lnTo>
                    <a:pt x="754" y="267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8" y="265"/>
                  </a:lnTo>
                  <a:lnTo>
                    <a:pt x="760" y="263"/>
                  </a:lnTo>
                  <a:lnTo>
                    <a:pt x="762" y="263"/>
                  </a:lnTo>
                  <a:lnTo>
                    <a:pt x="762" y="274"/>
                  </a:lnTo>
                  <a:lnTo>
                    <a:pt x="765" y="274"/>
                  </a:lnTo>
                  <a:lnTo>
                    <a:pt x="765" y="260"/>
                  </a:lnTo>
                  <a:lnTo>
                    <a:pt x="778" y="260"/>
                  </a:lnTo>
                  <a:lnTo>
                    <a:pt x="780" y="280"/>
                  </a:lnTo>
                  <a:lnTo>
                    <a:pt x="785" y="298"/>
                  </a:lnTo>
                  <a:lnTo>
                    <a:pt x="791" y="314"/>
                  </a:lnTo>
                  <a:lnTo>
                    <a:pt x="791" y="347"/>
                  </a:lnTo>
                  <a:lnTo>
                    <a:pt x="796" y="385"/>
                  </a:lnTo>
                  <a:lnTo>
                    <a:pt x="798" y="431"/>
                  </a:lnTo>
                  <a:lnTo>
                    <a:pt x="798" y="441"/>
                  </a:lnTo>
                  <a:lnTo>
                    <a:pt x="800" y="449"/>
                  </a:lnTo>
                  <a:lnTo>
                    <a:pt x="800" y="454"/>
                  </a:lnTo>
                  <a:lnTo>
                    <a:pt x="798" y="463"/>
                  </a:lnTo>
                  <a:lnTo>
                    <a:pt x="811" y="463"/>
                  </a:lnTo>
                  <a:lnTo>
                    <a:pt x="814" y="314"/>
                  </a:lnTo>
                  <a:lnTo>
                    <a:pt x="809" y="300"/>
                  </a:lnTo>
                  <a:lnTo>
                    <a:pt x="803" y="283"/>
                  </a:lnTo>
                  <a:lnTo>
                    <a:pt x="802" y="263"/>
                  </a:lnTo>
                  <a:lnTo>
                    <a:pt x="805" y="263"/>
                  </a:lnTo>
                  <a:lnTo>
                    <a:pt x="807" y="267"/>
                  </a:lnTo>
                  <a:lnTo>
                    <a:pt x="807" y="267"/>
                  </a:lnTo>
                  <a:lnTo>
                    <a:pt x="807" y="269"/>
                  </a:lnTo>
                  <a:lnTo>
                    <a:pt x="807" y="269"/>
                  </a:lnTo>
                  <a:lnTo>
                    <a:pt x="809" y="269"/>
                  </a:lnTo>
                  <a:lnTo>
                    <a:pt x="811" y="271"/>
                  </a:lnTo>
                  <a:lnTo>
                    <a:pt x="811" y="260"/>
                  </a:lnTo>
                  <a:lnTo>
                    <a:pt x="805" y="247"/>
                  </a:lnTo>
                  <a:lnTo>
                    <a:pt x="803" y="232"/>
                  </a:lnTo>
                  <a:lnTo>
                    <a:pt x="802" y="220"/>
                  </a:lnTo>
                  <a:lnTo>
                    <a:pt x="782" y="163"/>
                  </a:lnTo>
                  <a:lnTo>
                    <a:pt x="785" y="163"/>
                  </a:lnTo>
                  <a:lnTo>
                    <a:pt x="785" y="160"/>
                  </a:lnTo>
                  <a:lnTo>
                    <a:pt x="791" y="160"/>
                  </a:lnTo>
                  <a:lnTo>
                    <a:pt x="791" y="163"/>
                  </a:lnTo>
                  <a:lnTo>
                    <a:pt x="796" y="174"/>
                  </a:lnTo>
                  <a:lnTo>
                    <a:pt x="800" y="185"/>
                  </a:lnTo>
                  <a:lnTo>
                    <a:pt x="802" y="200"/>
                  </a:lnTo>
                  <a:lnTo>
                    <a:pt x="805" y="200"/>
                  </a:lnTo>
                  <a:lnTo>
                    <a:pt x="805" y="220"/>
                  </a:lnTo>
                  <a:lnTo>
                    <a:pt x="811" y="220"/>
                  </a:lnTo>
                  <a:lnTo>
                    <a:pt x="811" y="231"/>
                  </a:lnTo>
                  <a:lnTo>
                    <a:pt x="814" y="231"/>
                  </a:lnTo>
                  <a:lnTo>
                    <a:pt x="814" y="254"/>
                  </a:lnTo>
                  <a:lnTo>
                    <a:pt x="818" y="254"/>
                  </a:lnTo>
                  <a:lnTo>
                    <a:pt x="818" y="271"/>
                  </a:lnTo>
                  <a:lnTo>
                    <a:pt x="823" y="291"/>
                  </a:lnTo>
                  <a:lnTo>
                    <a:pt x="831" y="311"/>
                  </a:lnTo>
                  <a:lnTo>
                    <a:pt x="834" y="311"/>
                  </a:lnTo>
                  <a:lnTo>
                    <a:pt x="834" y="267"/>
                  </a:lnTo>
                  <a:lnTo>
                    <a:pt x="831" y="267"/>
                  </a:lnTo>
                  <a:lnTo>
                    <a:pt x="831" y="243"/>
                  </a:lnTo>
                  <a:lnTo>
                    <a:pt x="825" y="243"/>
                  </a:lnTo>
                  <a:lnTo>
                    <a:pt x="822" y="220"/>
                  </a:lnTo>
                  <a:lnTo>
                    <a:pt x="814" y="214"/>
                  </a:lnTo>
                  <a:lnTo>
                    <a:pt x="811" y="200"/>
                  </a:lnTo>
                  <a:lnTo>
                    <a:pt x="818" y="203"/>
                  </a:lnTo>
                  <a:lnTo>
                    <a:pt x="805" y="163"/>
                  </a:lnTo>
                  <a:lnTo>
                    <a:pt x="814" y="163"/>
                  </a:lnTo>
                  <a:lnTo>
                    <a:pt x="865" y="314"/>
                  </a:lnTo>
                  <a:lnTo>
                    <a:pt x="865" y="311"/>
                  </a:lnTo>
                  <a:lnTo>
                    <a:pt x="869" y="309"/>
                  </a:lnTo>
                  <a:lnTo>
                    <a:pt x="869" y="307"/>
                  </a:lnTo>
                  <a:lnTo>
                    <a:pt x="869" y="305"/>
                  </a:lnTo>
                  <a:lnTo>
                    <a:pt x="869" y="305"/>
                  </a:lnTo>
                  <a:lnTo>
                    <a:pt x="869" y="303"/>
                  </a:lnTo>
                  <a:lnTo>
                    <a:pt x="869" y="301"/>
                  </a:lnTo>
                  <a:lnTo>
                    <a:pt x="871" y="300"/>
                  </a:lnTo>
                  <a:lnTo>
                    <a:pt x="874" y="300"/>
                  </a:lnTo>
                  <a:lnTo>
                    <a:pt x="874" y="303"/>
                  </a:lnTo>
                  <a:lnTo>
                    <a:pt x="876" y="301"/>
                  </a:lnTo>
                  <a:lnTo>
                    <a:pt x="876" y="301"/>
                  </a:lnTo>
                  <a:lnTo>
                    <a:pt x="876" y="300"/>
                  </a:lnTo>
                  <a:lnTo>
                    <a:pt x="876" y="300"/>
                  </a:lnTo>
                  <a:lnTo>
                    <a:pt x="878" y="298"/>
                  </a:lnTo>
                  <a:lnTo>
                    <a:pt x="878" y="296"/>
                  </a:lnTo>
                  <a:lnTo>
                    <a:pt x="871" y="296"/>
                  </a:lnTo>
                  <a:lnTo>
                    <a:pt x="865" y="263"/>
                  </a:lnTo>
                  <a:lnTo>
                    <a:pt x="874" y="263"/>
                  </a:lnTo>
                  <a:lnTo>
                    <a:pt x="874" y="254"/>
                  </a:lnTo>
                  <a:lnTo>
                    <a:pt x="882" y="254"/>
                  </a:lnTo>
                  <a:lnTo>
                    <a:pt x="882" y="271"/>
                  </a:lnTo>
                  <a:lnTo>
                    <a:pt x="880" y="281"/>
                  </a:lnTo>
                  <a:lnTo>
                    <a:pt x="882" y="291"/>
                  </a:lnTo>
                  <a:lnTo>
                    <a:pt x="885" y="291"/>
                  </a:lnTo>
                  <a:lnTo>
                    <a:pt x="891" y="236"/>
                  </a:lnTo>
                  <a:lnTo>
                    <a:pt x="898" y="231"/>
                  </a:lnTo>
                  <a:lnTo>
                    <a:pt x="898" y="220"/>
                  </a:lnTo>
                  <a:lnTo>
                    <a:pt x="902" y="220"/>
                  </a:lnTo>
                  <a:lnTo>
                    <a:pt x="902" y="214"/>
                  </a:lnTo>
                  <a:lnTo>
                    <a:pt x="898" y="214"/>
                  </a:lnTo>
                  <a:lnTo>
                    <a:pt x="898" y="163"/>
                  </a:lnTo>
                  <a:lnTo>
                    <a:pt x="894" y="163"/>
                  </a:lnTo>
                  <a:lnTo>
                    <a:pt x="894" y="160"/>
                  </a:lnTo>
                  <a:lnTo>
                    <a:pt x="898" y="160"/>
                  </a:lnTo>
                  <a:lnTo>
                    <a:pt x="898" y="154"/>
                  </a:lnTo>
                  <a:lnTo>
                    <a:pt x="894" y="154"/>
                  </a:lnTo>
                  <a:lnTo>
                    <a:pt x="894" y="152"/>
                  </a:lnTo>
                  <a:lnTo>
                    <a:pt x="896" y="149"/>
                  </a:lnTo>
                  <a:lnTo>
                    <a:pt x="898" y="147"/>
                  </a:lnTo>
                  <a:lnTo>
                    <a:pt x="898" y="147"/>
                  </a:lnTo>
                  <a:lnTo>
                    <a:pt x="894" y="140"/>
                  </a:lnTo>
                  <a:lnTo>
                    <a:pt x="894" y="136"/>
                  </a:lnTo>
                  <a:lnTo>
                    <a:pt x="898" y="136"/>
                  </a:lnTo>
                  <a:lnTo>
                    <a:pt x="898" y="131"/>
                  </a:lnTo>
                  <a:lnTo>
                    <a:pt x="894" y="131"/>
                  </a:lnTo>
                  <a:lnTo>
                    <a:pt x="898" y="107"/>
                  </a:lnTo>
                  <a:lnTo>
                    <a:pt x="905" y="107"/>
                  </a:lnTo>
                  <a:lnTo>
                    <a:pt x="905" y="167"/>
                  </a:lnTo>
                  <a:lnTo>
                    <a:pt x="914" y="167"/>
                  </a:lnTo>
                  <a:lnTo>
                    <a:pt x="922" y="311"/>
                  </a:lnTo>
                  <a:lnTo>
                    <a:pt x="925" y="311"/>
                  </a:lnTo>
                  <a:lnTo>
                    <a:pt x="927" y="325"/>
                  </a:lnTo>
                  <a:lnTo>
                    <a:pt x="927" y="341"/>
                  </a:lnTo>
                  <a:lnTo>
                    <a:pt x="929" y="356"/>
                  </a:lnTo>
                  <a:lnTo>
                    <a:pt x="934" y="367"/>
                  </a:lnTo>
                  <a:lnTo>
                    <a:pt x="931" y="323"/>
                  </a:lnTo>
                  <a:lnTo>
                    <a:pt x="934" y="323"/>
                  </a:lnTo>
                  <a:lnTo>
                    <a:pt x="938" y="329"/>
                  </a:lnTo>
                  <a:lnTo>
                    <a:pt x="942" y="332"/>
                  </a:lnTo>
                  <a:lnTo>
                    <a:pt x="945" y="334"/>
                  </a:lnTo>
                  <a:lnTo>
                    <a:pt x="945" y="296"/>
                  </a:lnTo>
                  <a:lnTo>
                    <a:pt x="938" y="296"/>
                  </a:lnTo>
                  <a:lnTo>
                    <a:pt x="938" y="287"/>
                  </a:lnTo>
                  <a:lnTo>
                    <a:pt x="945" y="287"/>
                  </a:lnTo>
                  <a:lnTo>
                    <a:pt x="942" y="107"/>
                  </a:lnTo>
                  <a:lnTo>
                    <a:pt x="954" y="107"/>
                  </a:lnTo>
                  <a:lnTo>
                    <a:pt x="954" y="111"/>
                  </a:lnTo>
                  <a:lnTo>
                    <a:pt x="951" y="121"/>
                  </a:lnTo>
                  <a:lnTo>
                    <a:pt x="949" y="138"/>
                  </a:lnTo>
                  <a:lnTo>
                    <a:pt x="949" y="156"/>
                  </a:lnTo>
                  <a:lnTo>
                    <a:pt x="951" y="171"/>
                  </a:lnTo>
                  <a:lnTo>
                    <a:pt x="962" y="287"/>
                  </a:lnTo>
                  <a:lnTo>
                    <a:pt x="967" y="287"/>
                  </a:lnTo>
                  <a:lnTo>
                    <a:pt x="971" y="289"/>
                  </a:lnTo>
                  <a:lnTo>
                    <a:pt x="974" y="289"/>
                  </a:lnTo>
                  <a:lnTo>
                    <a:pt x="978" y="291"/>
                  </a:lnTo>
                  <a:lnTo>
                    <a:pt x="978" y="236"/>
                  </a:lnTo>
                  <a:lnTo>
                    <a:pt x="991" y="236"/>
                  </a:lnTo>
                  <a:lnTo>
                    <a:pt x="993" y="269"/>
                  </a:lnTo>
                  <a:lnTo>
                    <a:pt x="1002" y="300"/>
                  </a:lnTo>
                  <a:lnTo>
                    <a:pt x="1005" y="300"/>
                  </a:lnTo>
                  <a:lnTo>
                    <a:pt x="1005" y="143"/>
                  </a:lnTo>
                  <a:lnTo>
                    <a:pt x="1018" y="147"/>
                  </a:lnTo>
                  <a:lnTo>
                    <a:pt x="1022" y="189"/>
                  </a:lnTo>
                  <a:lnTo>
                    <a:pt x="1031" y="223"/>
                  </a:lnTo>
                  <a:lnTo>
                    <a:pt x="1031" y="254"/>
                  </a:lnTo>
                  <a:lnTo>
                    <a:pt x="1034" y="254"/>
                  </a:lnTo>
                  <a:lnTo>
                    <a:pt x="1038" y="300"/>
                  </a:lnTo>
                  <a:lnTo>
                    <a:pt x="1045" y="303"/>
                  </a:lnTo>
                  <a:lnTo>
                    <a:pt x="1045" y="314"/>
                  </a:lnTo>
                  <a:lnTo>
                    <a:pt x="1049" y="323"/>
                  </a:lnTo>
                  <a:lnTo>
                    <a:pt x="1054" y="329"/>
                  </a:lnTo>
                  <a:lnTo>
                    <a:pt x="1060" y="336"/>
                  </a:lnTo>
                  <a:lnTo>
                    <a:pt x="1065" y="340"/>
                  </a:lnTo>
                  <a:lnTo>
                    <a:pt x="1074" y="343"/>
                  </a:lnTo>
                  <a:lnTo>
                    <a:pt x="1074" y="347"/>
                  </a:lnTo>
                  <a:lnTo>
                    <a:pt x="1076" y="349"/>
                  </a:lnTo>
                  <a:lnTo>
                    <a:pt x="1076" y="351"/>
                  </a:lnTo>
                  <a:lnTo>
                    <a:pt x="1078" y="352"/>
                  </a:lnTo>
                  <a:lnTo>
                    <a:pt x="1080" y="354"/>
                  </a:lnTo>
                  <a:lnTo>
                    <a:pt x="1082" y="356"/>
                  </a:lnTo>
                  <a:lnTo>
                    <a:pt x="1082" y="360"/>
                  </a:lnTo>
                  <a:lnTo>
                    <a:pt x="1085" y="360"/>
                  </a:lnTo>
                  <a:lnTo>
                    <a:pt x="1085" y="351"/>
                  </a:lnTo>
                  <a:lnTo>
                    <a:pt x="1082" y="351"/>
                  </a:lnTo>
                  <a:lnTo>
                    <a:pt x="1082" y="323"/>
                  </a:lnTo>
                  <a:lnTo>
                    <a:pt x="1078" y="323"/>
                  </a:lnTo>
                  <a:lnTo>
                    <a:pt x="1071" y="287"/>
                  </a:lnTo>
                  <a:lnTo>
                    <a:pt x="1065" y="287"/>
                  </a:lnTo>
                  <a:lnTo>
                    <a:pt x="1065" y="274"/>
                  </a:lnTo>
                  <a:lnTo>
                    <a:pt x="1062" y="274"/>
                  </a:lnTo>
                  <a:lnTo>
                    <a:pt x="1060" y="272"/>
                  </a:lnTo>
                  <a:lnTo>
                    <a:pt x="1060" y="269"/>
                  </a:lnTo>
                  <a:lnTo>
                    <a:pt x="1058" y="265"/>
                  </a:lnTo>
                  <a:lnTo>
                    <a:pt x="1058" y="260"/>
                  </a:lnTo>
                  <a:lnTo>
                    <a:pt x="1062" y="260"/>
                  </a:lnTo>
                  <a:lnTo>
                    <a:pt x="1069" y="269"/>
                  </a:lnTo>
                  <a:lnTo>
                    <a:pt x="1074" y="280"/>
                  </a:lnTo>
                  <a:lnTo>
                    <a:pt x="1078" y="291"/>
                  </a:lnTo>
                  <a:lnTo>
                    <a:pt x="1082" y="291"/>
                  </a:lnTo>
                  <a:lnTo>
                    <a:pt x="1074" y="267"/>
                  </a:lnTo>
                  <a:lnTo>
                    <a:pt x="1063" y="243"/>
                  </a:lnTo>
                  <a:lnTo>
                    <a:pt x="1054" y="220"/>
                  </a:lnTo>
                  <a:lnTo>
                    <a:pt x="1058" y="220"/>
                  </a:lnTo>
                  <a:lnTo>
                    <a:pt x="1062" y="221"/>
                  </a:lnTo>
                  <a:lnTo>
                    <a:pt x="1063" y="221"/>
                  </a:lnTo>
                  <a:lnTo>
                    <a:pt x="1063" y="223"/>
                  </a:lnTo>
                  <a:lnTo>
                    <a:pt x="1065" y="227"/>
                  </a:lnTo>
                  <a:lnTo>
                    <a:pt x="1065" y="231"/>
                  </a:lnTo>
                  <a:lnTo>
                    <a:pt x="1076" y="245"/>
                  </a:lnTo>
                  <a:lnTo>
                    <a:pt x="1083" y="263"/>
                  </a:lnTo>
                  <a:lnTo>
                    <a:pt x="1089" y="283"/>
                  </a:lnTo>
                  <a:lnTo>
                    <a:pt x="1094" y="303"/>
                  </a:lnTo>
                  <a:lnTo>
                    <a:pt x="1098" y="303"/>
                  </a:lnTo>
                  <a:lnTo>
                    <a:pt x="1098" y="323"/>
                  </a:lnTo>
                  <a:lnTo>
                    <a:pt x="1102" y="323"/>
                  </a:lnTo>
                  <a:lnTo>
                    <a:pt x="1094" y="240"/>
                  </a:lnTo>
                  <a:lnTo>
                    <a:pt x="1091" y="240"/>
                  </a:lnTo>
                  <a:lnTo>
                    <a:pt x="1091" y="223"/>
                  </a:lnTo>
                  <a:lnTo>
                    <a:pt x="1085" y="223"/>
                  </a:lnTo>
                  <a:lnTo>
                    <a:pt x="1082" y="191"/>
                  </a:lnTo>
                  <a:lnTo>
                    <a:pt x="1078" y="191"/>
                  </a:lnTo>
                  <a:lnTo>
                    <a:pt x="1078" y="183"/>
                  </a:lnTo>
                  <a:lnTo>
                    <a:pt x="1074" y="183"/>
                  </a:lnTo>
                  <a:lnTo>
                    <a:pt x="1074" y="171"/>
                  </a:lnTo>
                  <a:lnTo>
                    <a:pt x="1071" y="171"/>
                  </a:lnTo>
                  <a:lnTo>
                    <a:pt x="1065" y="154"/>
                  </a:lnTo>
                  <a:lnTo>
                    <a:pt x="1062" y="154"/>
                  </a:lnTo>
                  <a:lnTo>
                    <a:pt x="1062" y="143"/>
                  </a:lnTo>
                  <a:lnTo>
                    <a:pt x="1058" y="143"/>
                  </a:lnTo>
                  <a:lnTo>
                    <a:pt x="1051" y="120"/>
                  </a:lnTo>
                  <a:lnTo>
                    <a:pt x="1045" y="120"/>
                  </a:lnTo>
                  <a:lnTo>
                    <a:pt x="1045" y="111"/>
                  </a:lnTo>
                  <a:lnTo>
                    <a:pt x="1038" y="98"/>
                  </a:lnTo>
                  <a:lnTo>
                    <a:pt x="1031" y="85"/>
                  </a:lnTo>
                  <a:lnTo>
                    <a:pt x="1025" y="67"/>
                  </a:lnTo>
                  <a:lnTo>
                    <a:pt x="1038" y="71"/>
                  </a:lnTo>
                  <a:lnTo>
                    <a:pt x="1042" y="89"/>
                  </a:lnTo>
                  <a:lnTo>
                    <a:pt x="1051" y="101"/>
                  </a:lnTo>
                  <a:lnTo>
                    <a:pt x="1058" y="114"/>
                  </a:lnTo>
                  <a:lnTo>
                    <a:pt x="1058" y="123"/>
                  </a:lnTo>
                  <a:lnTo>
                    <a:pt x="1062" y="123"/>
                  </a:lnTo>
                  <a:lnTo>
                    <a:pt x="1062" y="131"/>
                  </a:lnTo>
                  <a:lnTo>
                    <a:pt x="1065" y="131"/>
                  </a:lnTo>
                  <a:lnTo>
                    <a:pt x="1065" y="140"/>
                  </a:lnTo>
                  <a:lnTo>
                    <a:pt x="1071" y="140"/>
                  </a:lnTo>
                  <a:lnTo>
                    <a:pt x="1071" y="147"/>
                  </a:lnTo>
                  <a:lnTo>
                    <a:pt x="1074" y="147"/>
                  </a:lnTo>
                  <a:lnTo>
                    <a:pt x="1082" y="171"/>
                  </a:lnTo>
                  <a:lnTo>
                    <a:pt x="1085" y="171"/>
                  </a:lnTo>
                  <a:lnTo>
                    <a:pt x="1085" y="183"/>
                  </a:lnTo>
                  <a:lnTo>
                    <a:pt x="1091" y="183"/>
                  </a:lnTo>
                  <a:lnTo>
                    <a:pt x="1091" y="191"/>
                  </a:lnTo>
                  <a:lnTo>
                    <a:pt x="1094" y="191"/>
                  </a:lnTo>
                  <a:lnTo>
                    <a:pt x="1102" y="227"/>
                  </a:lnTo>
                  <a:lnTo>
                    <a:pt x="1105" y="227"/>
                  </a:lnTo>
                  <a:lnTo>
                    <a:pt x="1105" y="236"/>
                  </a:lnTo>
                  <a:lnTo>
                    <a:pt x="1111" y="236"/>
                  </a:lnTo>
                  <a:lnTo>
                    <a:pt x="1111" y="254"/>
                  </a:lnTo>
                  <a:lnTo>
                    <a:pt x="1114" y="254"/>
                  </a:lnTo>
                  <a:lnTo>
                    <a:pt x="1116" y="218"/>
                  </a:lnTo>
                  <a:lnTo>
                    <a:pt x="1118" y="178"/>
                  </a:lnTo>
                  <a:lnTo>
                    <a:pt x="1114" y="140"/>
                  </a:lnTo>
                  <a:lnTo>
                    <a:pt x="1105" y="103"/>
                  </a:lnTo>
                  <a:lnTo>
                    <a:pt x="1118" y="103"/>
                  </a:lnTo>
                  <a:lnTo>
                    <a:pt x="1123" y="134"/>
                  </a:lnTo>
                  <a:lnTo>
                    <a:pt x="1131" y="163"/>
                  </a:lnTo>
                  <a:lnTo>
                    <a:pt x="1131" y="178"/>
                  </a:lnTo>
                  <a:lnTo>
                    <a:pt x="1131" y="194"/>
                  </a:lnTo>
                  <a:lnTo>
                    <a:pt x="1129" y="209"/>
                  </a:lnTo>
                  <a:lnTo>
                    <a:pt x="1134" y="220"/>
                  </a:lnTo>
                  <a:lnTo>
                    <a:pt x="1138" y="180"/>
                  </a:lnTo>
                  <a:lnTo>
                    <a:pt x="1145" y="180"/>
                  </a:lnTo>
                  <a:lnTo>
                    <a:pt x="1151" y="196"/>
                  </a:lnTo>
                  <a:lnTo>
                    <a:pt x="1154" y="196"/>
                  </a:lnTo>
                  <a:lnTo>
                    <a:pt x="1154" y="211"/>
                  </a:lnTo>
                  <a:lnTo>
                    <a:pt x="1158" y="211"/>
                  </a:lnTo>
                  <a:lnTo>
                    <a:pt x="1162" y="247"/>
                  </a:lnTo>
                  <a:lnTo>
                    <a:pt x="1165" y="247"/>
                  </a:lnTo>
                  <a:lnTo>
                    <a:pt x="1165" y="271"/>
                  </a:lnTo>
                  <a:lnTo>
                    <a:pt x="1174" y="274"/>
                  </a:lnTo>
                  <a:lnTo>
                    <a:pt x="1174" y="283"/>
                  </a:lnTo>
                  <a:lnTo>
                    <a:pt x="1178" y="283"/>
                  </a:lnTo>
                  <a:lnTo>
                    <a:pt x="1178" y="296"/>
                  </a:lnTo>
                  <a:lnTo>
                    <a:pt x="1182" y="296"/>
                  </a:lnTo>
                  <a:lnTo>
                    <a:pt x="1185" y="320"/>
                  </a:lnTo>
                  <a:lnTo>
                    <a:pt x="1191" y="320"/>
                  </a:lnTo>
                  <a:lnTo>
                    <a:pt x="1193" y="291"/>
                  </a:lnTo>
                  <a:lnTo>
                    <a:pt x="1198" y="265"/>
                  </a:lnTo>
                  <a:lnTo>
                    <a:pt x="1207" y="240"/>
                  </a:lnTo>
                  <a:lnTo>
                    <a:pt x="1214" y="214"/>
                  </a:lnTo>
                  <a:lnTo>
                    <a:pt x="1211" y="154"/>
                  </a:lnTo>
                  <a:lnTo>
                    <a:pt x="1222" y="154"/>
                  </a:lnTo>
                  <a:lnTo>
                    <a:pt x="1225" y="214"/>
                  </a:lnTo>
                  <a:lnTo>
                    <a:pt x="1234" y="214"/>
                  </a:lnTo>
                  <a:lnTo>
                    <a:pt x="1238" y="231"/>
                  </a:lnTo>
                  <a:lnTo>
                    <a:pt x="1231" y="231"/>
                  </a:lnTo>
                  <a:lnTo>
                    <a:pt x="1231" y="223"/>
                  </a:lnTo>
                  <a:lnTo>
                    <a:pt x="1225" y="223"/>
                  </a:lnTo>
                  <a:lnTo>
                    <a:pt x="1225" y="327"/>
                  </a:lnTo>
                  <a:lnTo>
                    <a:pt x="1231" y="327"/>
                  </a:lnTo>
                  <a:lnTo>
                    <a:pt x="1231" y="340"/>
                  </a:lnTo>
                  <a:lnTo>
                    <a:pt x="1234" y="340"/>
                  </a:lnTo>
                  <a:lnTo>
                    <a:pt x="1234" y="334"/>
                  </a:lnTo>
                  <a:lnTo>
                    <a:pt x="1238" y="334"/>
                  </a:lnTo>
                  <a:lnTo>
                    <a:pt x="1245" y="340"/>
                  </a:lnTo>
                  <a:lnTo>
                    <a:pt x="1245" y="303"/>
                  </a:lnTo>
                  <a:lnTo>
                    <a:pt x="1242" y="303"/>
                  </a:lnTo>
                  <a:lnTo>
                    <a:pt x="1242" y="271"/>
                  </a:lnTo>
                  <a:lnTo>
                    <a:pt x="1231" y="236"/>
                  </a:lnTo>
                  <a:lnTo>
                    <a:pt x="1242" y="236"/>
                  </a:lnTo>
                  <a:lnTo>
                    <a:pt x="1245" y="254"/>
                  </a:lnTo>
                  <a:lnTo>
                    <a:pt x="1251" y="254"/>
                  </a:lnTo>
                  <a:lnTo>
                    <a:pt x="1251" y="274"/>
                  </a:lnTo>
                  <a:lnTo>
                    <a:pt x="1254" y="274"/>
                  </a:lnTo>
                  <a:lnTo>
                    <a:pt x="1254" y="283"/>
                  </a:lnTo>
                  <a:lnTo>
                    <a:pt x="1258" y="283"/>
                  </a:lnTo>
                  <a:lnTo>
                    <a:pt x="1258" y="300"/>
                  </a:lnTo>
                  <a:lnTo>
                    <a:pt x="1262" y="300"/>
                  </a:lnTo>
                  <a:lnTo>
                    <a:pt x="1262" y="314"/>
                  </a:lnTo>
                  <a:lnTo>
                    <a:pt x="1265" y="314"/>
                  </a:lnTo>
                  <a:lnTo>
                    <a:pt x="1271" y="343"/>
                  </a:lnTo>
                  <a:lnTo>
                    <a:pt x="1274" y="343"/>
                  </a:lnTo>
                  <a:lnTo>
                    <a:pt x="1278" y="334"/>
                  </a:lnTo>
                  <a:lnTo>
                    <a:pt x="1282" y="325"/>
                  </a:lnTo>
                  <a:lnTo>
                    <a:pt x="1282" y="311"/>
                  </a:lnTo>
                  <a:lnTo>
                    <a:pt x="1271" y="274"/>
                  </a:lnTo>
                  <a:lnTo>
                    <a:pt x="1282" y="280"/>
                  </a:lnTo>
                  <a:lnTo>
                    <a:pt x="1283" y="287"/>
                  </a:lnTo>
                  <a:lnTo>
                    <a:pt x="1287" y="301"/>
                  </a:lnTo>
                  <a:lnTo>
                    <a:pt x="1291" y="318"/>
                  </a:lnTo>
                  <a:lnTo>
                    <a:pt x="1294" y="332"/>
                  </a:lnTo>
                  <a:lnTo>
                    <a:pt x="1300" y="345"/>
                  </a:lnTo>
                  <a:lnTo>
                    <a:pt x="1302" y="351"/>
                  </a:lnTo>
                  <a:lnTo>
                    <a:pt x="1303" y="332"/>
                  </a:lnTo>
                  <a:lnTo>
                    <a:pt x="1305" y="316"/>
                  </a:lnTo>
                  <a:lnTo>
                    <a:pt x="1305" y="296"/>
                  </a:lnTo>
                  <a:lnTo>
                    <a:pt x="1302" y="271"/>
                  </a:lnTo>
                  <a:lnTo>
                    <a:pt x="1314" y="271"/>
                  </a:lnTo>
                  <a:lnTo>
                    <a:pt x="1316" y="294"/>
                  </a:lnTo>
                  <a:lnTo>
                    <a:pt x="1323" y="316"/>
                  </a:lnTo>
                  <a:lnTo>
                    <a:pt x="1331" y="334"/>
                  </a:lnTo>
                  <a:lnTo>
                    <a:pt x="1331" y="356"/>
                  </a:lnTo>
                  <a:lnTo>
                    <a:pt x="1334" y="356"/>
                  </a:lnTo>
                  <a:lnTo>
                    <a:pt x="1322" y="223"/>
                  </a:lnTo>
                  <a:lnTo>
                    <a:pt x="1318" y="223"/>
                  </a:lnTo>
                  <a:lnTo>
                    <a:pt x="1314" y="200"/>
                  </a:lnTo>
                  <a:lnTo>
                    <a:pt x="1311" y="194"/>
                  </a:lnTo>
                  <a:lnTo>
                    <a:pt x="1309" y="191"/>
                  </a:lnTo>
                  <a:lnTo>
                    <a:pt x="1305" y="187"/>
                  </a:lnTo>
                  <a:lnTo>
                    <a:pt x="1303" y="183"/>
                  </a:lnTo>
                  <a:lnTo>
                    <a:pt x="1300" y="178"/>
                  </a:lnTo>
                  <a:lnTo>
                    <a:pt x="1298" y="171"/>
                  </a:lnTo>
                  <a:lnTo>
                    <a:pt x="1311" y="180"/>
                  </a:lnTo>
                  <a:lnTo>
                    <a:pt x="1322" y="194"/>
                  </a:lnTo>
                  <a:lnTo>
                    <a:pt x="1331" y="212"/>
                  </a:lnTo>
                  <a:lnTo>
                    <a:pt x="1338" y="234"/>
                  </a:lnTo>
                  <a:lnTo>
                    <a:pt x="1345" y="254"/>
                  </a:lnTo>
                  <a:lnTo>
                    <a:pt x="1351" y="271"/>
                  </a:lnTo>
                  <a:lnTo>
                    <a:pt x="1351" y="296"/>
                  </a:lnTo>
                  <a:lnTo>
                    <a:pt x="1358" y="300"/>
                  </a:lnTo>
                  <a:lnTo>
                    <a:pt x="1354" y="307"/>
                  </a:lnTo>
                  <a:lnTo>
                    <a:pt x="1362" y="311"/>
                  </a:lnTo>
                  <a:lnTo>
                    <a:pt x="1362" y="327"/>
                  </a:lnTo>
                  <a:lnTo>
                    <a:pt x="1365" y="327"/>
                  </a:lnTo>
                  <a:lnTo>
                    <a:pt x="1365" y="340"/>
                  </a:lnTo>
                  <a:lnTo>
                    <a:pt x="1371" y="340"/>
                  </a:lnTo>
                  <a:lnTo>
                    <a:pt x="1373" y="352"/>
                  </a:lnTo>
                  <a:lnTo>
                    <a:pt x="1373" y="365"/>
                  </a:lnTo>
                  <a:lnTo>
                    <a:pt x="1378" y="374"/>
                  </a:lnTo>
                  <a:lnTo>
                    <a:pt x="1380" y="347"/>
                  </a:lnTo>
                  <a:lnTo>
                    <a:pt x="1382" y="321"/>
                  </a:lnTo>
                  <a:lnTo>
                    <a:pt x="1378" y="300"/>
                  </a:lnTo>
                  <a:lnTo>
                    <a:pt x="1378" y="267"/>
                  </a:lnTo>
                  <a:lnTo>
                    <a:pt x="1374" y="267"/>
                  </a:lnTo>
                  <a:lnTo>
                    <a:pt x="1371" y="240"/>
                  </a:lnTo>
                  <a:lnTo>
                    <a:pt x="1365" y="240"/>
                  </a:lnTo>
                  <a:lnTo>
                    <a:pt x="1363" y="234"/>
                  </a:lnTo>
                  <a:lnTo>
                    <a:pt x="1360" y="232"/>
                  </a:lnTo>
                  <a:lnTo>
                    <a:pt x="1358" y="229"/>
                  </a:lnTo>
                  <a:lnTo>
                    <a:pt x="1356" y="227"/>
                  </a:lnTo>
                  <a:lnTo>
                    <a:pt x="1354" y="221"/>
                  </a:lnTo>
                  <a:lnTo>
                    <a:pt x="1354" y="214"/>
                  </a:lnTo>
                  <a:lnTo>
                    <a:pt x="1362" y="220"/>
                  </a:lnTo>
                  <a:lnTo>
                    <a:pt x="1338" y="176"/>
                  </a:lnTo>
                  <a:lnTo>
                    <a:pt x="1345" y="176"/>
                  </a:lnTo>
                  <a:lnTo>
                    <a:pt x="1382" y="231"/>
                  </a:lnTo>
                  <a:lnTo>
                    <a:pt x="1382" y="240"/>
                  </a:lnTo>
                  <a:lnTo>
                    <a:pt x="1385" y="240"/>
                  </a:lnTo>
                  <a:lnTo>
                    <a:pt x="1385" y="247"/>
                  </a:lnTo>
                  <a:lnTo>
                    <a:pt x="1391" y="247"/>
                  </a:lnTo>
                  <a:lnTo>
                    <a:pt x="1394" y="271"/>
                  </a:lnTo>
                  <a:lnTo>
                    <a:pt x="1398" y="271"/>
                  </a:lnTo>
                  <a:lnTo>
                    <a:pt x="1398" y="280"/>
                  </a:lnTo>
                  <a:lnTo>
                    <a:pt x="1402" y="280"/>
                  </a:lnTo>
                  <a:lnTo>
                    <a:pt x="1402" y="296"/>
                  </a:lnTo>
                  <a:lnTo>
                    <a:pt x="1405" y="296"/>
                  </a:lnTo>
                  <a:lnTo>
                    <a:pt x="1411" y="323"/>
                  </a:lnTo>
                  <a:lnTo>
                    <a:pt x="1414" y="323"/>
                  </a:lnTo>
                  <a:lnTo>
                    <a:pt x="1416" y="289"/>
                  </a:lnTo>
                  <a:lnTo>
                    <a:pt x="1418" y="254"/>
                  </a:lnTo>
                  <a:lnTo>
                    <a:pt x="1420" y="218"/>
                  </a:lnTo>
                  <a:lnTo>
                    <a:pt x="1420" y="183"/>
                  </a:lnTo>
                  <a:lnTo>
                    <a:pt x="1414" y="151"/>
                  </a:lnTo>
                  <a:lnTo>
                    <a:pt x="1414" y="120"/>
                  </a:lnTo>
                  <a:lnTo>
                    <a:pt x="1411" y="120"/>
                  </a:lnTo>
                  <a:lnTo>
                    <a:pt x="1407" y="105"/>
                  </a:lnTo>
                  <a:lnTo>
                    <a:pt x="1407" y="92"/>
                  </a:lnTo>
                  <a:lnTo>
                    <a:pt x="1409" y="81"/>
                  </a:lnTo>
                  <a:lnTo>
                    <a:pt x="1409" y="72"/>
                  </a:lnTo>
                  <a:lnTo>
                    <a:pt x="1405" y="67"/>
                  </a:lnTo>
                  <a:lnTo>
                    <a:pt x="1405" y="63"/>
                  </a:lnTo>
                  <a:lnTo>
                    <a:pt x="1411" y="63"/>
                  </a:lnTo>
                  <a:lnTo>
                    <a:pt x="1411" y="60"/>
                  </a:lnTo>
                  <a:lnTo>
                    <a:pt x="1413" y="60"/>
                  </a:lnTo>
                  <a:lnTo>
                    <a:pt x="1414" y="60"/>
                  </a:lnTo>
                  <a:lnTo>
                    <a:pt x="1416" y="60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8" y="63"/>
                  </a:lnTo>
                  <a:lnTo>
                    <a:pt x="1422" y="72"/>
                  </a:lnTo>
                  <a:lnTo>
                    <a:pt x="1422" y="85"/>
                  </a:lnTo>
                  <a:lnTo>
                    <a:pt x="1420" y="98"/>
                  </a:lnTo>
                  <a:lnTo>
                    <a:pt x="1422" y="111"/>
                  </a:lnTo>
                  <a:lnTo>
                    <a:pt x="1431" y="145"/>
                  </a:lnTo>
                  <a:lnTo>
                    <a:pt x="1438" y="181"/>
                  </a:lnTo>
                  <a:lnTo>
                    <a:pt x="1445" y="214"/>
                  </a:lnTo>
                  <a:lnTo>
                    <a:pt x="1445" y="243"/>
                  </a:lnTo>
                  <a:lnTo>
                    <a:pt x="1451" y="243"/>
                  </a:lnTo>
                  <a:lnTo>
                    <a:pt x="1453" y="258"/>
                  </a:lnTo>
                  <a:lnTo>
                    <a:pt x="1453" y="276"/>
                  </a:lnTo>
                  <a:lnTo>
                    <a:pt x="1451" y="292"/>
                  </a:lnTo>
                  <a:lnTo>
                    <a:pt x="1453" y="309"/>
                  </a:lnTo>
                  <a:lnTo>
                    <a:pt x="1458" y="320"/>
                  </a:lnTo>
                  <a:lnTo>
                    <a:pt x="1465" y="220"/>
                  </a:lnTo>
                  <a:lnTo>
                    <a:pt x="1471" y="220"/>
                  </a:lnTo>
                  <a:lnTo>
                    <a:pt x="1473" y="203"/>
                  </a:lnTo>
                  <a:lnTo>
                    <a:pt x="1473" y="181"/>
                  </a:lnTo>
                  <a:lnTo>
                    <a:pt x="1471" y="158"/>
                  </a:lnTo>
                  <a:lnTo>
                    <a:pt x="1471" y="132"/>
                  </a:lnTo>
                  <a:lnTo>
                    <a:pt x="1471" y="111"/>
                  </a:lnTo>
                  <a:lnTo>
                    <a:pt x="1482" y="114"/>
                  </a:lnTo>
                  <a:lnTo>
                    <a:pt x="1474" y="327"/>
                  </a:lnTo>
                  <a:lnTo>
                    <a:pt x="1474" y="340"/>
                  </a:lnTo>
                  <a:lnTo>
                    <a:pt x="1473" y="356"/>
                  </a:lnTo>
                  <a:lnTo>
                    <a:pt x="1473" y="374"/>
                  </a:lnTo>
                  <a:lnTo>
                    <a:pt x="1473" y="392"/>
                  </a:lnTo>
                  <a:lnTo>
                    <a:pt x="1474" y="407"/>
                  </a:lnTo>
                  <a:lnTo>
                    <a:pt x="1478" y="416"/>
                  </a:lnTo>
                  <a:lnTo>
                    <a:pt x="1480" y="403"/>
                  </a:lnTo>
                  <a:lnTo>
                    <a:pt x="1482" y="385"/>
                  </a:lnTo>
                  <a:lnTo>
                    <a:pt x="1487" y="365"/>
                  </a:lnTo>
                  <a:lnTo>
                    <a:pt x="1491" y="349"/>
                  </a:lnTo>
                  <a:lnTo>
                    <a:pt x="1494" y="340"/>
                  </a:lnTo>
                  <a:lnTo>
                    <a:pt x="1496" y="338"/>
                  </a:lnTo>
                  <a:lnTo>
                    <a:pt x="1496" y="336"/>
                  </a:lnTo>
                  <a:lnTo>
                    <a:pt x="1496" y="336"/>
                  </a:lnTo>
                  <a:lnTo>
                    <a:pt x="1498" y="336"/>
                  </a:lnTo>
                  <a:lnTo>
                    <a:pt x="1500" y="336"/>
                  </a:lnTo>
                  <a:lnTo>
                    <a:pt x="1502" y="334"/>
                  </a:lnTo>
                  <a:lnTo>
                    <a:pt x="1502" y="356"/>
                  </a:lnTo>
                  <a:lnTo>
                    <a:pt x="1505" y="356"/>
                  </a:lnTo>
                  <a:lnTo>
                    <a:pt x="1511" y="291"/>
                  </a:lnTo>
                  <a:lnTo>
                    <a:pt x="1513" y="285"/>
                  </a:lnTo>
                  <a:lnTo>
                    <a:pt x="1516" y="276"/>
                  </a:lnTo>
                  <a:lnTo>
                    <a:pt x="1520" y="265"/>
                  </a:lnTo>
                  <a:lnTo>
                    <a:pt x="1518" y="254"/>
                  </a:lnTo>
                  <a:lnTo>
                    <a:pt x="1511" y="251"/>
                  </a:lnTo>
                  <a:lnTo>
                    <a:pt x="1511" y="243"/>
                  </a:lnTo>
                  <a:lnTo>
                    <a:pt x="1518" y="243"/>
                  </a:lnTo>
                  <a:lnTo>
                    <a:pt x="1531" y="103"/>
                  </a:lnTo>
                  <a:lnTo>
                    <a:pt x="1538" y="103"/>
                  </a:lnTo>
                  <a:lnTo>
                    <a:pt x="1531" y="280"/>
                  </a:lnTo>
                  <a:lnTo>
                    <a:pt x="1534" y="280"/>
                  </a:lnTo>
                  <a:lnTo>
                    <a:pt x="1534" y="291"/>
                  </a:lnTo>
                  <a:lnTo>
                    <a:pt x="1538" y="291"/>
                  </a:lnTo>
                  <a:lnTo>
                    <a:pt x="1540" y="301"/>
                  </a:lnTo>
                  <a:lnTo>
                    <a:pt x="1542" y="314"/>
                  </a:lnTo>
                  <a:lnTo>
                    <a:pt x="1542" y="327"/>
                  </a:lnTo>
                  <a:lnTo>
                    <a:pt x="1545" y="334"/>
                  </a:lnTo>
                  <a:lnTo>
                    <a:pt x="1565" y="154"/>
                  </a:lnTo>
                  <a:lnTo>
                    <a:pt x="1574" y="154"/>
                  </a:lnTo>
                  <a:lnTo>
                    <a:pt x="1578" y="176"/>
                  </a:lnTo>
                  <a:lnTo>
                    <a:pt x="1578" y="178"/>
                  </a:lnTo>
                  <a:lnTo>
                    <a:pt x="1576" y="178"/>
                  </a:lnTo>
                  <a:lnTo>
                    <a:pt x="1576" y="178"/>
                  </a:lnTo>
                  <a:lnTo>
                    <a:pt x="1574" y="176"/>
                  </a:lnTo>
                  <a:lnTo>
                    <a:pt x="1574" y="178"/>
                  </a:lnTo>
                  <a:lnTo>
                    <a:pt x="1574" y="180"/>
                  </a:lnTo>
                  <a:lnTo>
                    <a:pt x="1578" y="180"/>
                  </a:lnTo>
                  <a:lnTo>
                    <a:pt x="1578" y="231"/>
                  </a:lnTo>
                  <a:lnTo>
                    <a:pt x="1582" y="231"/>
                  </a:lnTo>
                  <a:lnTo>
                    <a:pt x="1591" y="154"/>
                  </a:lnTo>
                  <a:lnTo>
                    <a:pt x="1578" y="151"/>
                  </a:lnTo>
                  <a:lnTo>
                    <a:pt x="1578" y="143"/>
                  </a:lnTo>
                  <a:lnTo>
                    <a:pt x="1583" y="141"/>
                  </a:lnTo>
                  <a:lnTo>
                    <a:pt x="1587" y="141"/>
                  </a:lnTo>
                  <a:lnTo>
                    <a:pt x="1591" y="140"/>
                  </a:lnTo>
                  <a:lnTo>
                    <a:pt x="1594" y="138"/>
                  </a:lnTo>
                  <a:lnTo>
                    <a:pt x="1596" y="136"/>
                  </a:lnTo>
                  <a:lnTo>
                    <a:pt x="1602" y="136"/>
                  </a:lnTo>
                  <a:lnTo>
                    <a:pt x="1602" y="154"/>
                  </a:lnTo>
                  <a:lnTo>
                    <a:pt x="1613" y="163"/>
                  </a:lnTo>
                  <a:lnTo>
                    <a:pt x="1625" y="178"/>
                  </a:lnTo>
                  <a:lnTo>
                    <a:pt x="1638" y="194"/>
                  </a:lnTo>
                  <a:lnTo>
                    <a:pt x="1649" y="211"/>
                  </a:lnTo>
                  <a:lnTo>
                    <a:pt x="1654" y="223"/>
                  </a:lnTo>
                  <a:lnTo>
                    <a:pt x="1658" y="223"/>
                  </a:lnTo>
                  <a:lnTo>
                    <a:pt x="1647" y="172"/>
                  </a:lnTo>
                  <a:lnTo>
                    <a:pt x="1634" y="127"/>
                  </a:lnTo>
                  <a:lnTo>
                    <a:pt x="1631" y="94"/>
                  </a:lnTo>
                  <a:lnTo>
                    <a:pt x="1623" y="76"/>
                  </a:lnTo>
                  <a:lnTo>
                    <a:pt x="1618" y="54"/>
                  </a:lnTo>
                  <a:lnTo>
                    <a:pt x="1625" y="54"/>
                  </a:lnTo>
                  <a:lnTo>
                    <a:pt x="1651" y="136"/>
                  </a:lnTo>
                  <a:lnTo>
                    <a:pt x="1651" y="151"/>
                  </a:lnTo>
                  <a:lnTo>
                    <a:pt x="1654" y="151"/>
                  </a:lnTo>
                  <a:lnTo>
                    <a:pt x="1658" y="180"/>
                  </a:lnTo>
                  <a:lnTo>
                    <a:pt x="1662" y="180"/>
                  </a:lnTo>
                  <a:lnTo>
                    <a:pt x="1662" y="176"/>
                  </a:lnTo>
                  <a:lnTo>
                    <a:pt x="1665" y="176"/>
                  </a:lnTo>
                  <a:lnTo>
                    <a:pt x="1674" y="180"/>
                  </a:lnTo>
                  <a:lnTo>
                    <a:pt x="1673" y="196"/>
                  </a:lnTo>
                  <a:lnTo>
                    <a:pt x="1671" y="214"/>
                  </a:lnTo>
                  <a:lnTo>
                    <a:pt x="1665" y="214"/>
                  </a:lnTo>
                  <a:lnTo>
                    <a:pt x="1665" y="220"/>
                  </a:lnTo>
                  <a:lnTo>
                    <a:pt x="1671" y="220"/>
                  </a:lnTo>
                  <a:lnTo>
                    <a:pt x="1671" y="243"/>
                  </a:lnTo>
                  <a:lnTo>
                    <a:pt x="1678" y="243"/>
                  </a:lnTo>
                  <a:lnTo>
                    <a:pt x="1676" y="232"/>
                  </a:lnTo>
                  <a:lnTo>
                    <a:pt x="1678" y="220"/>
                  </a:lnTo>
                  <a:lnTo>
                    <a:pt x="1678" y="203"/>
                  </a:lnTo>
                  <a:lnTo>
                    <a:pt x="1678" y="83"/>
                  </a:lnTo>
                  <a:lnTo>
                    <a:pt x="1685" y="83"/>
                  </a:lnTo>
                  <a:lnTo>
                    <a:pt x="1685" y="136"/>
                  </a:lnTo>
                  <a:lnTo>
                    <a:pt x="1691" y="136"/>
                  </a:lnTo>
                  <a:lnTo>
                    <a:pt x="1685" y="143"/>
                  </a:lnTo>
                  <a:lnTo>
                    <a:pt x="1691" y="154"/>
                  </a:lnTo>
                  <a:lnTo>
                    <a:pt x="1689" y="156"/>
                  </a:lnTo>
                  <a:lnTo>
                    <a:pt x="1687" y="156"/>
                  </a:lnTo>
                  <a:lnTo>
                    <a:pt x="1685" y="156"/>
                  </a:lnTo>
                  <a:lnTo>
                    <a:pt x="1685" y="158"/>
                  </a:lnTo>
                  <a:lnTo>
                    <a:pt x="1685" y="160"/>
                  </a:lnTo>
                  <a:lnTo>
                    <a:pt x="1691" y="160"/>
                  </a:lnTo>
                  <a:lnTo>
                    <a:pt x="1691" y="191"/>
                  </a:lnTo>
                  <a:lnTo>
                    <a:pt x="1694" y="191"/>
                  </a:lnTo>
                  <a:lnTo>
                    <a:pt x="1694" y="163"/>
                  </a:lnTo>
                  <a:lnTo>
                    <a:pt x="1702" y="163"/>
                  </a:lnTo>
                  <a:lnTo>
                    <a:pt x="1705" y="191"/>
                  </a:lnTo>
                  <a:lnTo>
                    <a:pt x="1713" y="218"/>
                  </a:lnTo>
                  <a:lnTo>
                    <a:pt x="1718" y="245"/>
                  </a:lnTo>
                  <a:lnTo>
                    <a:pt x="1722" y="274"/>
                  </a:lnTo>
                  <a:lnTo>
                    <a:pt x="1731" y="274"/>
                  </a:lnTo>
                  <a:lnTo>
                    <a:pt x="1733" y="289"/>
                  </a:lnTo>
                  <a:lnTo>
                    <a:pt x="1736" y="305"/>
                  </a:lnTo>
                  <a:lnTo>
                    <a:pt x="1742" y="314"/>
                  </a:lnTo>
                  <a:lnTo>
                    <a:pt x="1743" y="294"/>
                  </a:lnTo>
                  <a:lnTo>
                    <a:pt x="1745" y="276"/>
                  </a:lnTo>
                  <a:lnTo>
                    <a:pt x="1751" y="260"/>
                  </a:lnTo>
                  <a:lnTo>
                    <a:pt x="1751" y="227"/>
                  </a:lnTo>
                  <a:lnTo>
                    <a:pt x="1754" y="227"/>
                  </a:lnTo>
                  <a:lnTo>
                    <a:pt x="1754" y="191"/>
                  </a:lnTo>
                  <a:lnTo>
                    <a:pt x="1758" y="191"/>
                  </a:lnTo>
                  <a:lnTo>
                    <a:pt x="1760" y="174"/>
                  </a:lnTo>
                  <a:lnTo>
                    <a:pt x="1760" y="156"/>
                  </a:lnTo>
                  <a:lnTo>
                    <a:pt x="1760" y="138"/>
                  </a:lnTo>
                  <a:lnTo>
                    <a:pt x="1762" y="123"/>
                  </a:lnTo>
                  <a:lnTo>
                    <a:pt x="1765" y="123"/>
                  </a:lnTo>
                  <a:lnTo>
                    <a:pt x="1765" y="187"/>
                  </a:lnTo>
                  <a:lnTo>
                    <a:pt x="1774" y="187"/>
                  </a:lnTo>
                  <a:lnTo>
                    <a:pt x="1773" y="192"/>
                  </a:lnTo>
                  <a:lnTo>
                    <a:pt x="1773" y="196"/>
                  </a:lnTo>
                  <a:lnTo>
                    <a:pt x="1771" y="200"/>
                  </a:lnTo>
                  <a:lnTo>
                    <a:pt x="1771" y="203"/>
                  </a:lnTo>
                  <a:lnTo>
                    <a:pt x="1782" y="200"/>
                  </a:lnTo>
                  <a:lnTo>
                    <a:pt x="1778" y="207"/>
                  </a:lnTo>
                  <a:lnTo>
                    <a:pt x="1785" y="211"/>
                  </a:lnTo>
                  <a:lnTo>
                    <a:pt x="1785" y="223"/>
                  </a:lnTo>
                  <a:lnTo>
                    <a:pt x="1791" y="223"/>
                  </a:lnTo>
                  <a:lnTo>
                    <a:pt x="1791" y="231"/>
                  </a:lnTo>
                  <a:lnTo>
                    <a:pt x="1794" y="231"/>
                  </a:lnTo>
                  <a:lnTo>
                    <a:pt x="1794" y="243"/>
                  </a:lnTo>
                  <a:lnTo>
                    <a:pt x="1798" y="243"/>
                  </a:lnTo>
                  <a:lnTo>
                    <a:pt x="1798" y="254"/>
                  </a:lnTo>
                  <a:lnTo>
                    <a:pt x="1802" y="254"/>
                  </a:lnTo>
                  <a:lnTo>
                    <a:pt x="1802" y="267"/>
                  </a:lnTo>
                  <a:lnTo>
                    <a:pt x="1805" y="267"/>
                  </a:lnTo>
                  <a:lnTo>
                    <a:pt x="1805" y="283"/>
                  </a:lnTo>
                  <a:lnTo>
                    <a:pt x="1811" y="283"/>
                  </a:lnTo>
                  <a:lnTo>
                    <a:pt x="1814" y="320"/>
                  </a:lnTo>
                  <a:lnTo>
                    <a:pt x="1818" y="320"/>
                  </a:lnTo>
                  <a:lnTo>
                    <a:pt x="1820" y="331"/>
                  </a:lnTo>
                  <a:lnTo>
                    <a:pt x="1820" y="345"/>
                  </a:lnTo>
                  <a:lnTo>
                    <a:pt x="1820" y="361"/>
                  </a:lnTo>
                  <a:lnTo>
                    <a:pt x="1822" y="374"/>
                  </a:lnTo>
                  <a:lnTo>
                    <a:pt x="1825" y="383"/>
                  </a:lnTo>
                  <a:lnTo>
                    <a:pt x="1825" y="361"/>
                  </a:lnTo>
                  <a:lnTo>
                    <a:pt x="1825" y="338"/>
                  </a:lnTo>
                  <a:lnTo>
                    <a:pt x="1825" y="318"/>
                  </a:lnTo>
                  <a:lnTo>
                    <a:pt x="1825" y="303"/>
                  </a:lnTo>
                  <a:lnTo>
                    <a:pt x="1827" y="303"/>
                  </a:lnTo>
                  <a:lnTo>
                    <a:pt x="1827" y="301"/>
                  </a:lnTo>
                  <a:lnTo>
                    <a:pt x="1829" y="300"/>
                  </a:lnTo>
                  <a:lnTo>
                    <a:pt x="1831" y="296"/>
                  </a:lnTo>
                  <a:lnTo>
                    <a:pt x="1831" y="291"/>
                  </a:lnTo>
                  <a:lnTo>
                    <a:pt x="1825" y="291"/>
                  </a:lnTo>
                  <a:lnTo>
                    <a:pt x="1825" y="271"/>
                  </a:lnTo>
                  <a:lnTo>
                    <a:pt x="1822" y="271"/>
                  </a:lnTo>
                  <a:lnTo>
                    <a:pt x="1820" y="269"/>
                  </a:lnTo>
                  <a:lnTo>
                    <a:pt x="1820" y="265"/>
                  </a:lnTo>
                  <a:lnTo>
                    <a:pt x="1820" y="263"/>
                  </a:lnTo>
                  <a:lnTo>
                    <a:pt x="1818" y="260"/>
                  </a:lnTo>
                  <a:lnTo>
                    <a:pt x="1818" y="254"/>
                  </a:lnTo>
                  <a:lnTo>
                    <a:pt x="1825" y="260"/>
                  </a:lnTo>
                  <a:lnTo>
                    <a:pt x="1825" y="247"/>
                  </a:lnTo>
                  <a:lnTo>
                    <a:pt x="1838" y="251"/>
                  </a:lnTo>
                  <a:lnTo>
                    <a:pt x="1840" y="263"/>
                  </a:lnTo>
                  <a:lnTo>
                    <a:pt x="1843" y="274"/>
                  </a:lnTo>
                  <a:lnTo>
                    <a:pt x="1845" y="283"/>
                  </a:lnTo>
                  <a:lnTo>
                    <a:pt x="1845" y="307"/>
                  </a:lnTo>
                  <a:lnTo>
                    <a:pt x="1858" y="311"/>
                  </a:lnTo>
                  <a:lnTo>
                    <a:pt x="1858" y="314"/>
                  </a:lnTo>
                  <a:lnTo>
                    <a:pt x="1854" y="321"/>
                  </a:lnTo>
                  <a:lnTo>
                    <a:pt x="1853" y="334"/>
                  </a:lnTo>
                  <a:lnTo>
                    <a:pt x="1853" y="349"/>
                  </a:lnTo>
                  <a:lnTo>
                    <a:pt x="1854" y="360"/>
                  </a:lnTo>
                  <a:lnTo>
                    <a:pt x="1858" y="360"/>
                  </a:lnTo>
                  <a:lnTo>
                    <a:pt x="1865" y="463"/>
                  </a:lnTo>
                  <a:lnTo>
                    <a:pt x="1874" y="463"/>
                  </a:lnTo>
                  <a:lnTo>
                    <a:pt x="1876" y="429"/>
                  </a:lnTo>
                  <a:lnTo>
                    <a:pt x="1878" y="391"/>
                  </a:lnTo>
                  <a:lnTo>
                    <a:pt x="1878" y="351"/>
                  </a:lnTo>
                  <a:lnTo>
                    <a:pt x="1878" y="307"/>
                  </a:lnTo>
                  <a:lnTo>
                    <a:pt x="1874" y="307"/>
                  </a:lnTo>
                  <a:lnTo>
                    <a:pt x="1874" y="283"/>
                  </a:lnTo>
                  <a:lnTo>
                    <a:pt x="1871" y="283"/>
                  </a:lnTo>
                  <a:lnTo>
                    <a:pt x="1865" y="254"/>
                  </a:lnTo>
                  <a:lnTo>
                    <a:pt x="1871" y="254"/>
                  </a:lnTo>
                  <a:lnTo>
                    <a:pt x="1871" y="260"/>
                  </a:lnTo>
                  <a:lnTo>
                    <a:pt x="1876" y="267"/>
                  </a:lnTo>
                  <a:lnTo>
                    <a:pt x="1880" y="274"/>
                  </a:lnTo>
                  <a:lnTo>
                    <a:pt x="1880" y="283"/>
                  </a:lnTo>
                  <a:lnTo>
                    <a:pt x="1882" y="296"/>
                  </a:lnTo>
                  <a:lnTo>
                    <a:pt x="1885" y="296"/>
                  </a:lnTo>
                  <a:lnTo>
                    <a:pt x="1885" y="320"/>
                  </a:lnTo>
                  <a:lnTo>
                    <a:pt x="1891" y="320"/>
                  </a:lnTo>
                  <a:lnTo>
                    <a:pt x="1891" y="334"/>
                  </a:lnTo>
                  <a:lnTo>
                    <a:pt x="1894" y="334"/>
                  </a:lnTo>
                  <a:lnTo>
                    <a:pt x="1896" y="349"/>
                  </a:lnTo>
                  <a:lnTo>
                    <a:pt x="1896" y="361"/>
                  </a:lnTo>
                  <a:lnTo>
                    <a:pt x="1896" y="372"/>
                  </a:lnTo>
                  <a:lnTo>
                    <a:pt x="1902" y="383"/>
                  </a:lnTo>
                  <a:lnTo>
                    <a:pt x="1903" y="352"/>
                  </a:lnTo>
                  <a:lnTo>
                    <a:pt x="1905" y="321"/>
                  </a:lnTo>
                  <a:lnTo>
                    <a:pt x="1907" y="291"/>
                  </a:lnTo>
                  <a:lnTo>
                    <a:pt x="1902" y="263"/>
                  </a:lnTo>
                  <a:lnTo>
                    <a:pt x="1902" y="236"/>
                  </a:lnTo>
                  <a:lnTo>
                    <a:pt x="1898" y="236"/>
                  </a:lnTo>
                  <a:lnTo>
                    <a:pt x="1894" y="211"/>
                  </a:lnTo>
                  <a:lnTo>
                    <a:pt x="1885" y="207"/>
                  </a:lnTo>
                  <a:lnTo>
                    <a:pt x="1874" y="187"/>
                  </a:lnTo>
                  <a:lnTo>
                    <a:pt x="1885" y="187"/>
                  </a:lnTo>
                  <a:lnTo>
                    <a:pt x="1885" y="183"/>
                  </a:lnTo>
                  <a:lnTo>
                    <a:pt x="1876" y="172"/>
                  </a:lnTo>
                  <a:lnTo>
                    <a:pt x="1867" y="158"/>
                  </a:lnTo>
                  <a:lnTo>
                    <a:pt x="1862" y="143"/>
                  </a:lnTo>
                  <a:lnTo>
                    <a:pt x="1874" y="143"/>
                  </a:lnTo>
                  <a:lnTo>
                    <a:pt x="1876" y="151"/>
                  </a:lnTo>
                  <a:lnTo>
                    <a:pt x="1880" y="156"/>
                  </a:lnTo>
                  <a:lnTo>
                    <a:pt x="1883" y="161"/>
                  </a:lnTo>
                  <a:lnTo>
                    <a:pt x="1887" y="165"/>
                  </a:lnTo>
                  <a:lnTo>
                    <a:pt x="1891" y="171"/>
                  </a:lnTo>
                  <a:lnTo>
                    <a:pt x="1891" y="180"/>
                  </a:lnTo>
                  <a:lnTo>
                    <a:pt x="1894" y="180"/>
                  </a:lnTo>
                  <a:lnTo>
                    <a:pt x="1894" y="187"/>
                  </a:lnTo>
                  <a:lnTo>
                    <a:pt x="1902" y="191"/>
                  </a:lnTo>
                  <a:lnTo>
                    <a:pt x="1905" y="211"/>
                  </a:lnTo>
                  <a:lnTo>
                    <a:pt x="1911" y="211"/>
                  </a:lnTo>
                  <a:lnTo>
                    <a:pt x="1914" y="227"/>
                  </a:lnTo>
                  <a:lnTo>
                    <a:pt x="1918" y="227"/>
                  </a:lnTo>
                  <a:lnTo>
                    <a:pt x="1918" y="240"/>
                  </a:lnTo>
                  <a:lnTo>
                    <a:pt x="1922" y="240"/>
                  </a:lnTo>
                  <a:lnTo>
                    <a:pt x="1922" y="260"/>
                  </a:lnTo>
                  <a:lnTo>
                    <a:pt x="1925" y="260"/>
                  </a:lnTo>
                  <a:lnTo>
                    <a:pt x="1934" y="311"/>
                  </a:lnTo>
                  <a:lnTo>
                    <a:pt x="1938" y="311"/>
                  </a:lnTo>
                  <a:lnTo>
                    <a:pt x="1940" y="267"/>
                  </a:lnTo>
                  <a:lnTo>
                    <a:pt x="1943" y="223"/>
                  </a:lnTo>
                  <a:lnTo>
                    <a:pt x="1945" y="176"/>
                  </a:lnTo>
                  <a:lnTo>
                    <a:pt x="1938" y="176"/>
                  </a:lnTo>
                  <a:lnTo>
                    <a:pt x="1934" y="156"/>
                  </a:lnTo>
                  <a:lnTo>
                    <a:pt x="1925" y="141"/>
                  </a:lnTo>
                  <a:lnTo>
                    <a:pt x="1916" y="127"/>
                  </a:lnTo>
                  <a:lnTo>
                    <a:pt x="1907" y="112"/>
                  </a:lnTo>
                  <a:lnTo>
                    <a:pt x="1902" y="94"/>
                  </a:lnTo>
                  <a:lnTo>
                    <a:pt x="1911" y="94"/>
                  </a:lnTo>
                  <a:lnTo>
                    <a:pt x="1914" y="107"/>
                  </a:lnTo>
                  <a:lnTo>
                    <a:pt x="1922" y="111"/>
                  </a:lnTo>
                  <a:lnTo>
                    <a:pt x="1934" y="134"/>
                  </a:lnTo>
                  <a:lnTo>
                    <a:pt x="1942" y="160"/>
                  </a:lnTo>
                  <a:lnTo>
                    <a:pt x="1945" y="160"/>
                  </a:lnTo>
                  <a:lnTo>
                    <a:pt x="1945" y="87"/>
                  </a:lnTo>
                  <a:lnTo>
                    <a:pt x="1951" y="87"/>
                  </a:lnTo>
                  <a:lnTo>
                    <a:pt x="1951" y="54"/>
                  </a:lnTo>
                  <a:lnTo>
                    <a:pt x="1954" y="54"/>
                  </a:lnTo>
                  <a:lnTo>
                    <a:pt x="1956" y="51"/>
                  </a:lnTo>
                  <a:lnTo>
                    <a:pt x="1956" y="47"/>
                  </a:lnTo>
                  <a:lnTo>
                    <a:pt x="1956" y="43"/>
                  </a:lnTo>
                  <a:lnTo>
                    <a:pt x="1958" y="40"/>
                  </a:lnTo>
                  <a:lnTo>
                    <a:pt x="1962" y="40"/>
                  </a:lnTo>
                  <a:lnTo>
                    <a:pt x="1962" y="43"/>
                  </a:lnTo>
                  <a:lnTo>
                    <a:pt x="1965" y="43"/>
                  </a:lnTo>
                  <a:lnTo>
                    <a:pt x="1962" y="87"/>
                  </a:lnTo>
                  <a:lnTo>
                    <a:pt x="1958" y="87"/>
                  </a:lnTo>
                  <a:lnTo>
                    <a:pt x="1962" y="107"/>
                  </a:lnTo>
                  <a:lnTo>
                    <a:pt x="1969" y="111"/>
                  </a:lnTo>
                  <a:lnTo>
                    <a:pt x="1973" y="114"/>
                  </a:lnTo>
                  <a:lnTo>
                    <a:pt x="1978" y="118"/>
                  </a:lnTo>
                  <a:lnTo>
                    <a:pt x="1983" y="121"/>
                  </a:lnTo>
                  <a:lnTo>
                    <a:pt x="1991" y="123"/>
                  </a:lnTo>
                  <a:lnTo>
                    <a:pt x="1991" y="120"/>
                  </a:lnTo>
                  <a:lnTo>
                    <a:pt x="2002" y="111"/>
                  </a:lnTo>
                  <a:lnTo>
                    <a:pt x="2002" y="94"/>
                  </a:lnTo>
                  <a:lnTo>
                    <a:pt x="2014" y="94"/>
                  </a:lnTo>
                  <a:lnTo>
                    <a:pt x="2014" y="103"/>
                  </a:lnTo>
                  <a:lnTo>
                    <a:pt x="2011" y="103"/>
                  </a:lnTo>
                  <a:lnTo>
                    <a:pt x="2011" y="107"/>
                  </a:lnTo>
                  <a:lnTo>
                    <a:pt x="2014" y="107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1" y="109"/>
                  </a:lnTo>
                  <a:lnTo>
                    <a:pt x="2011" y="111"/>
                  </a:lnTo>
                  <a:lnTo>
                    <a:pt x="2011" y="140"/>
                  </a:lnTo>
                  <a:lnTo>
                    <a:pt x="2005" y="140"/>
                  </a:lnTo>
                  <a:lnTo>
                    <a:pt x="2011" y="151"/>
                  </a:lnTo>
                  <a:lnTo>
                    <a:pt x="2005" y="151"/>
                  </a:lnTo>
                  <a:lnTo>
                    <a:pt x="2005" y="154"/>
                  </a:lnTo>
                  <a:lnTo>
                    <a:pt x="2011" y="154"/>
                  </a:lnTo>
                  <a:lnTo>
                    <a:pt x="2011" y="163"/>
                  </a:lnTo>
                  <a:lnTo>
                    <a:pt x="2018" y="167"/>
                  </a:lnTo>
                  <a:lnTo>
                    <a:pt x="2031" y="203"/>
                  </a:lnTo>
                  <a:lnTo>
                    <a:pt x="2034" y="203"/>
                  </a:lnTo>
                  <a:lnTo>
                    <a:pt x="2036" y="176"/>
                  </a:lnTo>
                  <a:lnTo>
                    <a:pt x="2040" y="152"/>
                  </a:lnTo>
                  <a:lnTo>
                    <a:pt x="2045" y="131"/>
                  </a:lnTo>
                  <a:lnTo>
                    <a:pt x="2051" y="107"/>
                  </a:lnTo>
                  <a:lnTo>
                    <a:pt x="2062" y="103"/>
                  </a:lnTo>
                  <a:lnTo>
                    <a:pt x="2062" y="94"/>
                  </a:lnTo>
                  <a:lnTo>
                    <a:pt x="2074" y="100"/>
                  </a:lnTo>
                  <a:lnTo>
                    <a:pt x="2071" y="123"/>
                  </a:lnTo>
                  <a:lnTo>
                    <a:pt x="2065" y="123"/>
                  </a:lnTo>
                  <a:lnTo>
                    <a:pt x="2065" y="160"/>
                  </a:lnTo>
                  <a:lnTo>
                    <a:pt x="2062" y="160"/>
                  </a:lnTo>
                  <a:lnTo>
                    <a:pt x="2058" y="207"/>
                  </a:lnTo>
                  <a:lnTo>
                    <a:pt x="2054" y="207"/>
                  </a:lnTo>
                  <a:lnTo>
                    <a:pt x="2054" y="243"/>
                  </a:lnTo>
                  <a:lnTo>
                    <a:pt x="2051" y="243"/>
                  </a:lnTo>
                  <a:lnTo>
                    <a:pt x="2054" y="300"/>
                  </a:lnTo>
                  <a:lnTo>
                    <a:pt x="2058" y="300"/>
                  </a:lnTo>
                  <a:lnTo>
                    <a:pt x="2060" y="312"/>
                  </a:lnTo>
                  <a:lnTo>
                    <a:pt x="2060" y="323"/>
                  </a:lnTo>
                  <a:lnTo>
                    <a:pt x="2060" y="334"/>
                  </a:lnTo>
                  <a:lnTo>
                    <a:pt x="2065" y="343"/>
                  </a:lnTo>
                  <a:lnTo>
                    <a:pt x="2063" y="314"/>
                  </a:lnTo>
                  <a:lnTo>
                    <a:pt x="2058" y="287"/>
                  </a:lnTo>
                  <a:lnTo>
                    <a:pt x="2054" y="260"/>
                  </a:lnTo>
                  <a:lnTo>
                    <a:pt x="2056" y="260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8" y="263"/>
                  </a:lnTo>
                  <a:lnTo>
                    <a:pt x="2071" y="260"/>
                  </a:lnTo>
                  <a:lnTo>
                    <a:pt x="2071" y="263"/>
                  </a:lnTo>
                  <a:lnTo>
                    <a:pt x="2076" y="276"/>
                  </a:lnTo>
                  <a:lnTo>
                    <a:pt x="2082" y="292"/>
                  </a:lnTo>
                  <a:lnTo>
                    <a:pt x="2087" y="311"/>
                  </a:lnTo>
                  <a:lnTo>
                    <a:pt x="2091" y="327"/>
                  </a:lnTo>
                  <a:lnTo>
                    <a:pt x="2091" y="351"/>
                  </a:lnTo>
                  <a:lnTo>
                    <a:pt x="2094" y="351"/>
                  </a:lnTo>
                  <a:lnTo>
                    <a:pt x="2094" y="309"/>
                  </a:lnTo>
                  <a:lnTo>
                    <a:pt x="2098" y="267"/>
                  </a:lnTo>
                  <a:lnTo>
                    <a:pt x="2105" y="225"/>
                  </a:lnTo>
                  <a:lnTo>
                    <a:pt x="2114" y="191"/>
                  </a:lnTo>
                  <a:lnTo>
                    <a:pt x="2122" y="140"/>
                  </a:lnTo>
                  <a:lnTo>
                    <a:pt x="2125" y="140"/>
                  </a:lnTo>
                  <a:lnTo>
                    <a:pt x="2127" y="138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31" y="136"/>
                  </a:lnTo>
                  <a:lnTo>
                    <a:pt x="2134" y="136"/>
                  </a:lnTo>
                  <a:lnTo>
                    <a:pt x="2133" y="161"/>
                  </a:lnTo>
                  <a:lnTo>
                    <a:pt x="2133" y="192"/>
                  </a:lnTo>
                  <a:lnTo>
                    <a:pt x="2131" y="223"/>
                  </a:lnTo>
                  <a:lnTo>
                    <a:pt x="2129" y="245"/>
                  </a:lnTo>
                  <a:lnTo>
                    <a:pt x="2129" y="272"/>
                  </a:lnTo>
                  <a:lnTo>
                    <a:pt x="2133" y="303"/>
                  </a:lnTo>
                  <a:lnTo>
                    <a:pt x="2138" y="334"/>
                  </a:lnTo>
                  <a:lnTo>
                    <a:pt x="2143" y="363"/>
                  </a:lnTo>
                  <a:lnTo>
                    <a:pt x="2151" y="387"/>
                  </a:lnTo>
                  <a:lnTo>
                    <a:pt x="2153" y="401"/>
                  </a:lnTo>
                  <a:lnTo>
                    <a:pt x="2153" y="420"/>
                  </a:lnTo>
                  <a:lnTo>
                    <a:pt x="2153" y="436"/>
                  </a:lnTo>
                  <a:lnTo>
                    <a:pt x="2153" y="452"/>
                  </a:lnTo>
                  <a:lnTo>
                    <a:pt x="2158" y="463"/>
                  </a:lnTo>
                  <a:lnTo>
                    <a:pt x="2165" y="347"/>
                  </a:lnTo>
                  <a:lnTo>
                    <a:pt x="2162" y="347"/>
                  </a:lnTo>
                  <a:lnTo>
                    <a:pt x="2162" y="300"/>
                  </a:lnTo>
                  <a:lnTo>
                    <a:pt x="2154" y="280"/>
                  </a:lnTo>
                  <a:lnTo>
                    <a:pt x="2151" y="260"/>
                  </a:lnTo>
                  <a:lnTo>
                    <a:pt x="2162" y="263"/>
                  </a:lnTo>
                  <a:lnTo>
                    <a:pt x="2163" y="274"/>
                  </a:lnTo>
                  <a:lnTo>
                    <a:pt x="2169" y="289"/>
                  </a:lnTo>
                  <a:lnTo>
                    <a:pt x="2173" y="305"/>
                  </a:lnTo>
                  <a:lnTo>
                    <a:pt x="2178" y="320"/>
                  </a:lnTo>
                  <a:lnTo>
                    <a:pt x="2182" y="327"/>
                  </a:lnTo>
                  <a:lnTo>
                    <a:pt x="2182" y="320"/>
                  </a:lnTo>
                  <a:lnTo>
                    <a:pt x="2185" y="311"/>
                  </a:lnTo>
                  <a:lnTo>
                    <a:pt x="2187" y="296"/>
                  </a:lnTo>
                  <a:lnTo>
                    <a:pt x="2187" y="276"/>
                  </a:lnTo>
                  <a:lnTo>
                    <a:pt x="2187" y="260"/>
                  </a:lnTo>
                  <a:lnTo>
                    <a:pt x="2185" y="247"/>
                  </a:lnTo>
                  <a:lnTo>
                    <a:pt x="2182" y="247"/>
                  </a:lnTo>
                  <a:lnTo>
                    <a:pt x="2182" y="183"/>
                  </a:lnTo>
                  <a:lnTo>
                    <a:pt x="2178" y="183"/>
                  </a:lnTo>
                  <a:lnTo>
                    <a:pt x="2178" y="160"/>
                  </a:lnTo>
                  <a:lnTo>
                    <a:pt x="2174" y="160"/>
                  </a:lnTo>
                  <a:lnTo>
                    <a:pt x="2174" y="136"/>
                  </a:lnTo>
                  <a:lnTo>
                    <a:pt x="2171" y="136"/>
                  </a:lnTo>
                  <a:lnTo>
                    <a:pt x="2171" y="114"/>
                  </a:lnTo>
                  <a:lnTo>
                    <a:pt x="2165" y="114"/>
                  </a:lnTo>
                  <a:lnTo>
                    <a:pt x="2165" y="87"/>
                  </a:lnTo>
                  <a:lnTo>
                    <a:pt x="2162" y="87"/>
                  </a:lnTo>
                  <a:lnTo>
                    <a:pt x="2158" y="63"/>
                  </a:lnTo>
                  <a:lnTo>
                    <a:pt x="2171" y="67"/>
                  </a:lnTo>
                  <a:lnTo>
                    <a:pt x="2198" y="214"/>
                  </a:lnTo>
                  <a:lnTo>
                    <a:pt x="2200" y="227"/>
                  </a:lnTo>
                  <a:lnTo>
                    <a:pt x="2198" y="238"/>
                  </a:lnTo>
                  <a:lnTo>
                    <a:pt x="2198" y="247"/>
                  </a:lnTo>
                  <a:lnTo>
                    <a:pt x="2202" y="254"/>
                  </a:lnTo>
                  <a:lnTo>
                    <a:pt x="2214" y="163"/>
                  </a:lnTo>
                  <a:lnTo>
                    <a:pt x="2223" y="131"/>
                  </a:lnTo>
                  <a:lnTo>
                    <a:pt x="2231" y="94"/>
                  </a:lnTo>
                  <a:lnTo>
                    <a:pt x="2242" y="100"/>
                  </a:lnTo>
                  <a:lnTo>
                    <a:pt x="2240" y="109"/>
                  </a:lnTo>
                  <a:lnTo>
                    <a:pt x="2234" y="123"/>
                  </a:lnTo>
                  <a:lnTo>
                    <a:pt x="2231" y="141"/>
                  </a:lnTo>
                  <a:lnTo>
                    <a:pt x="2227" y="160"/>
                  </a:lnTo>
                  <a:lnTo>
                    <a:pt x="2225" y="178"/>
                  </a:lnTo>
                  <a:lnTo>
                    <a:pt x="2223" y="191"/>
                  </a:lnTo>
                  <a:lnTo>
                    <a:pt x="2225" y="200"/>
                  </a:lnTo>
                  <a:lnTo>
                    <a:pt x="2227" y="191"/>
                  </a:lnTo>
                  <a:lnTo>
                    <a:pt x="2227" y="185"/>
                  </a:lnTo>
                  <a:lnTo>
                    <a:pt x="2229" y="180"/>
                  </a:lnTo>
                  <a:lnTo>
                    <a:pt x="2233" y="176"/>
                  </a:lnTo>
                  <a:lnTo>
                    <a:pt x="2236" y="172"/>
                  </a:lnTo>
                  <a:lnTo>
                    <a:pt x="2242" y="171"/>
                  </a:lnTo>
                  <a:lnTo>
                    <a:pt x="2242" y="211"/>
                  </a:lnTo>
                  <a:lnTo>
                    <a:pt x="2245" y="211"/>
                  </a:lnTo>
                  <a:lnTo>
                    <a:pt x="2245" y="203"/>
                  </a:lnTo>
                  <a:lnTo>
                    <a:pt x="2258" y="192"/>
                  </a:lnTo>
                  <a:lnTo>
                    <a:pt x="2267" y="180"/>
                  </a:lnTo>
                  <a:lnTo>
                    <a:pt x="2276" y="167"/>
                  </a:lnTo>
                  <a:lnTo>
                    <a:pt x="2287" y="154"/>
                  </a:lnTo>
                  <a:lnTo>
                    <a:pt x="2302" y="147"/>
                  </a:lnTo>
                  <a:lnTo>
                    <a:pt x="2300" y="154"/>
                  </a:lnTo>
                  <a:lnTo>
                    <a:pt x="2298" y="158"/>
                  </a:lnTo>
                  <a:lnTo>
                    <a:pt x="2294" y="163"/>
                  </a:lnTo>
                  <a:lnTo>
                    <a:pt x="2291" y="167"/>
                  </a:lnTo>
                  <a:lnTo>
                    <a:pt x="2285" y="167"/>
                  </a:lnTo>
                  <a:lnTo>
                    <a:pt x="2285" y="176"/>
                  </a:lnTo>
                  <a:lnTo>
                    <a:pt x="2278" y="180"/>
                  </a:lnTo>
                  <a:lnTo>
                    <a:pt x="2278" y="183"/>
                  </a:lnTo>
                  <a:lnTo>
                    <a:pt x="2271" y="187"/>
                  </a:lnTo>
                  <a:lnTo>
                    <a:pt x="2271" y="196"/>
                  </a:lnTo>
                  <a:lnTo>
                    <a:pt x="2262" y="200"/>
                  </a:lnTo>
                  <a:lnTo>
                    <a:pt x="2256" y="212"/>
                  </a:lnTo>
                  <a:lnTo>
                    <a:pt x="2251" y="225"/>
                  </a:lnTo>
                  <a:lnTo>
                    <a:pt x="2242" y="236"/>
                  </a:lnTo>
                  <a:lnTo>
                    <a:pt x="2262" y="307"/>
                  </a:lnTo>
                  <a:lnTo>
                    <a:pt x="2265" y="307"/>
                  </a:lnTo>
                  <a:lnTo>
                    <a:pt x="2267" y="296"/>
                  </a:lnTo>
                  <a:lnTo>
                    <a:pt x="2269" y="289"/>
                  </a:lnTo>
                  <a:lnTo>
                    <a:pt x="2271" y="283"/>
                  </a:lnTo>
                  <a:lnTo>
                    <a:pt x="2274" y="274"/>
                  </a:lnTo>
                  <a:lnTo>
                    <a:pt x="2282" y="227"/>
                  </a:lnTo>
                  <a:lnTo>
                    <a:pt x="2314" y="136"/>
                  </a:lnTo>
                  <a:lnTo>
                    <a:pt x="2322" y="136"/>
                  </a:lnTo>
                  <a:lnTo>
                    <a:pt x="2311" y="191"/>
                  </a:lnTo>
                  <a:lnTo>
                    <a:pt x="2309" y="192"/>
                  </a:lnTo>
                  <a:lnTo>
                    <a:pt x="2309" y="194"/>
                  </a:lnTo>
                  <a:lnTo>
                    <a:pt x="2307" y="192"/>
                  </a:lnTo>
                  <a:lnTo>
                    <a:pt x="2307" y="192"/>
                  </a:lnTo>
                  <a:lnTo>
                    <a:pt x="2305" y="196"/>
                  </a:lnTo>
                  <a:lnTo>
                    <a:pt x="2314" y="200"/>
                  </a:lnTo>
                  <a:lnTo>
                    <a:pt x="2325" y="254"/>
                  </a:lnTo>
                  <a:lnTo>
                    <a:pt x="2327" y="254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1"/>
                  </a:lnTo>
                  <a:lnTo>
                    <a:pt x="2331" y="247"/>
                  </a:lnTo>
                  <a:lnTo>
                    <a:pt x="2331" y="238"/>
                  </a:lnTo>
                  <a:lnTo>
                    <a:pt x="2329" y="223"/>
                  </a:lnTo>
                  <a:lnTo>
                    <a:pt x="2325" y="207"/>
                  </a:lnTo>
                  <a:lnTo>
                    <a:pt x="2320" y="192"/>
                  </a:lnTo>
                  <a:lnTo>
                    <a:pt x="2318" y="180"/>
                  </a:lnTo>
                  <a:lnTo>
                    <a:pt x="2331" y="183"/>
                  </a:lnTo>
                  <a:lnTo>
                    <a:pt x="2333" y="198"/>
                  </a:lnTo>
                  <a:lnTo>
                    <a:pt x="2336" y="212"/>
                  </a:lnTo>
                  <a:lnTo>
                    <a:pt x="2342" y="223"/>
                  </a:lnTo>
                  <a:lnTo>
                    <a:pt x="2342" y="220"/>
                  </a:lnTo>
                  <a:lnTo>
                    <a:pt x="2351" y="209"/>
                  </a:lnTo>
                  <a:lnTo>
                    <a:pt x="2356" y="196"/>
                  </a:lnTo>
                  <a:lnTo>
                    <a:pt x="2362" y="183"/>
                  </a:lnTo>
                  <a:lnTo>
                    <a:pt x="2374" y="176"/>
                  </a:lnTo>
                  <a:lnTo>
                    <a:pt x="2374" y="167"/>
                  </a:lnTo>
                  <a:lnTo>
                    <a:pt x="2378" y="163"/>
                  </a:lnTo>
                  <a:lnTo>
                    <a:pt x="2380" y="161"/>
                  </a:lnTo>
                  <a:lnTo>
                    <a:pt x="2383" y="160"/>
                  </a:lnTo>
                  <a:lnTo>
                    <a:pt x="2387" y="156"/>
                  </a:lnTo>
                  <a:lnTo>
                    <a:pt x="2389" y="154"/>
                  </a:lnTo>
                  <a:lnTo>
                    <a:pt x="2393" y="149"/>
                  </a:lnTo>
                  <a:lnTo>
                    <a:pt x="2394" y="143"/>
                  </a:lnTo>
                  <a:lnTo>
                    <a:pt x="2402" y="143"/>
                  </a:lnTo>
                  <a:lnTo>
                    <a:pt x="2402" y="140"/>
                  </a:lnTo>
                  <a:lnTo>
                    <a:pt x="2400" y="138"/>
                  </a:lnTo>
                  <a:lnTo>
                    <a:pt x="2398" y="136"/>
                  </a:lnTo>
                  <a:lnTo>
                    <a:pt x="2396" y="134"/>
                  </a:lnTo>
                  <a:lnTo>
                    <a:pt x="2396" y="134"/>
                  </a:lnTo>
                  <a:lnTo>
                    <a:pt x="2394" y="131"/>
                  </a:lnTo>
                  <a:lnTo>
                    <a:pt x="2394" y="127"/>
                  </a:lnTo>
                  <a:lnTo>
                    <a:pt x="2405" y="127"/>
                  </a:lnTo>
                  <a:lnTo>
                    <a:pt x="2405" y="136"/>
                  </a:lnTo>
                  <a:lnTo>
                    <a:pt x="2414" y="136"/>
                  </a:lnTo>
                  <a:lnTo>
                    <a:pt x="2411" y="147"/>
                  </a:lnTo>
                  <a:lnTo>
                    <a:pt x="2414" y="147"/>
                  </a:lnTo>
                  <a:lnTo>
                    <a:pt x="2414" y="160"/>
                  </a:lnTo>
                  <a:lnTo>
                    <a:pt x="2418" y="160"/>
                  </a:lnTo>
                  <a:lnTo>
                    <a:pt x="2418" y="176"/>
                  </a:lnTo>
                  <a:lnTo>
                    <a:pt x="2422" y="176"/>
                  </a:lnTo>
                  <a:lnTo>
                    <a:pt x="2422" y="191"/>
                  </a:lnTo>
                  <a:lnTo>
                    <a:pt x="2425" y="191"/>
                  </a:lnTo>
                  <a:lnTo>
                    <a:pt x="2425" y="207"/>
                  </a:lnTo>
                  <a:lnTo>
                    <a:pt x="2431" y="207"/>
                  </a:lnTo>
                  <a:lnTo>
                    <a:pt x="2434" y="236"/>
                  </a:lnTo>
                  <a:lnTo>
                    <a:pt x="2438" y="236"/>
                  </a:lnTo>
                  <a:lnTo>
                    <a:pt x="2438" y="251"/>
                  </a:lnTo>
                  <a:lnTo>
                    <a:pt x="2442" y="251"/>
                  </a:lnTo>
                  <a:lnTo>
                    <a:pt x="2443" y="263"/>
                  </a:lnTo>
                  <a:lnTo>
                    <a:pt x="2443" y="276"/>
                  </a:lnTo>
                  <a:lnTo>
                    <a:pt x="2445" y="287"/>
                  </a:lnTo>
                  <a:lnTo>
                    <a:pt x="2451" y="296"/>
                  </a:lnTo>
                  <a:lnTo>
                    <a:pt x="2451" y="280"/>
                  </a:lnTo>
                  <a:lnTo>
                    <a:pt x="2462" y="280"/>
                  </a:lnTo>
                  <a:lnTo>
                    <a:pt x="2462" y="274"/>
                  </a:lnTo>
                  <a:lnTo>
                    <a:pt x="2460" y="274"/>
                  </a:lnTo>
                  <a:lnTo>
                    <a:pt x="2458" y="274"/>
                  </a:lnTo>
                  <a:lnTo>
                    <a:pt x="2456" y="274"/>
                  </a:lnTo>
                  <a:lnTo>
                    <a:pt x="2456" y="274"/>
                  </a:lnTo>
                  <a:lnTo>
                    <a:pt x="2456" y="272"/>
                  </a:lnTo>
                  <a:lnTo>
                    <a:pt x="2454" y="271"/>
                  </a:lnTo>
                  <a:lnTo>
                    <a:pt x="2458" y="261"/>
                  </a:lnTo>
                  <a:lnTo>
                    <a:pt x="2463" y="245"/>
                  </a:lnTo>
                  <a:lnTo>
                    <a:pt x="2465" y="223"/>
                  </a:lnTo>
                  <a:lnTo>
                    <a:pt x="2469" y="201"/>
                  </a:lnTo>
                  <a:lnTo>
                    <a:pt x="2469" y="181"/>
                  </a:lnTo>
                  <a:lnTo>
                    <a:pt x="2471" y="167"/>
                  </a:lnTo>
                  <a:lnTo>
                    <a:pt x="2482" y="171"/>
                  </a:lnTo>
                  <a:lnTo>
                    <a:pt x="2483" y="183"/>
                  </a:lnTo>
                  <a:lnTo>
                    <a:pt x="2485" y="198"/>
                  </a:lnTo>
                  <a:lnTo>
                    <a:pt x="2491" y="207"/>
                  </a:lnTo>
                  <a:lnTo>
                    <a:pt x="2474" y="91"/>
                  </a:lnTo>
                  <a:lnTo>
                    <a:pt x="2482" y="91"/>
                  </a:lnTo>
                  <a:lnTo>
                    <a:pt x="2491" y="140"/>
                  </a:lnTo>
                  <a:lnTo>
                    <a:pt x="2502" y="187"/>
                  </a:lnTo>
                  <a:lnTo>
                    <a:pt x="2503" y="200"/>
                  </a:lnTo>
                  <a:lnTo>
                    <a:pt x="2503" y="214"/>
                  </a:lnTo>
                  <a:lnTo>
                    <a:pt x="2503" y="229"/>
                  </a:lnTo>
                  <a:lnTo>
                    <a:pt x="2505" y="241"/>
                  </a:lnTo>
                  <a:lnTo>
                    <a:pt x="2511" y="251"/>
                  </a:lnTo>
                  <a:lnTo>
                    <a:pt x="2514" y="200"/>
                  </a:lnTo>
                  <a:lnTo>
                    <a:pt x="2525" y="154"/>
                  </a:lnTo>
                  <a:lnTo>
                    <a:pt x="2534" y="94"/>
                  </a:lnTo>
                  <a:lnTo>
                    <a:pt x="2538" y="94"/>
                  </a:lnTo>
                  <a:lnTo>
                    <a:pt x="2538" y="83"/>
                  </a:lnTo>
                  <a:lnTo>
                    <a:pt x="2542" y="83"/>
                  </a:lnTo>
                  <a:lnTo>
                    <a:pt x="2542" y="63"/>
                  </a:lnTo>
                  <a:lnTo>
                    <a:pt x="2545" y="63"/>
                  </a:lnTo>
                  <a:lnTo>
                    <a:pt x="2531" y="16"/>
                  </a:lnTo>
                  <a:lnTo>
                    <a:pt x="2534" y="16"/>
                  </a:lnTo>
                  <a:lnTo>
                    <a:pt x="2534" y="20"/>
                  </a:lnTo>
                  <a:lnTo>
                    <a:pt x="2538" y="20"/>
                  </a:lnTo>
                  <a:lnTo>
                    <a:pt x="2549" y="45"/>
                  </a:lnTo>
                  <a:lnTo>
                    <a:pt x="2562" y="72"/>
                  </a:lnTo>
                  <a:lnTo>
                    <a:pt x="2573" y="100"/>
                  </a:lnTo>
                  <a:lnTo>
                    <a:pt x="2578" y="131"/>
                  </a:lnTo>
                  <a:lnTo>
                    <a:pt x="2585" y="131"/>
                  </a:lnTo>
                  <a:lnTo>
                    <a:pt x="2587" y="152"/>
                  </a:lnTo>
                  <a:lnTo>
                    <a:pt x="2593" y="171"/>
                  </a:lnTo>
                  <a:lnTo>
                    <a:pt x="2598" y="187"/>
                  </a:lnTo>
                  <a:lnTo>
                    <a:pt x="2598" y="214"/>
                  </a:lnTo>
                  <a:lnTo>
                    <a:pt x="2602" y="214"/>
                  </a:lnTo>
                  <a:lnTo>
                    <a:pt x="2605" y="176"/>
                  </a:lnTo>
                  <a:lnTo>
                    <a:pt x="2602" y="176"/>
                  </a:lnTo>
                  <a:lnTo>
                    <a:pt x="2602" y="147"/>
                  </a:lnTo>
                  <a:lnTo>
                    <a:pt x="2614" y="151"/>
                  </a:lnTo>
                  <a:lnTo>
                    <a:pt x="2618" y="185"/>
                  </a:lnTo>
                  <a:lnTo>
                    <a:pt x="2625" y="214"/>
                  </a:lnTo>
                  <a:lnTo>
                    <a:pt x="2638" y="331"/>
                  </a:lnTo>
                  <a:lnTo>
                    <a:pt x="2645" y="331"/>
                  </a:lnTo>
                  <a:lnTo>
                    <a:pt x="2651" y="203"/>
                  </a:lnTo>
                  <a:lnTo>
                    <a:pt x="2631" y="94"/>
                  </a:lnTo>
                  <a:lnTo>
                    <a:pt x="2642" y="100"/>
                  </a:lnTo>
                  <a:lnTo>
                    <a:pt x="2645" y="132"/>
                  </a:lnTo>
                  <a:lnTo>
                    <a:pt x="2654" y="163"/>
                  </a:lnTo>
                  <a:lnTo>
                    <a:pt x="2654" y="191"/>
                  </a:lnTo>
                  <a:lnTo>
                    <a:pt x="2658" y="191"/>
                  </a:lnTo>
                  <a:lnTo>
                    <a:pt x="2658" y="187"/>
                  </a:lnTo>
                  <a:lnTo>
                    <a:pt x="2662" y="176"/>
                  </a:lnTo>
                  <a:lnTo>
                    <a:pt x="2665" y="161"/>
                  </a:lnTo>
                  <a:lnTo>
                    <a:pt x="2665" y="147"/>
                  </a:lnTo>
                  <a:lnTo>
                    <a:pt x="2674" y="147"/>
                  </a:lnTo>
                  <a:lnTo>
                    <a:pt x="2674" y="207"/>
                  </a:lnTo>
                  <a:lnTo>
                    <a:pt x="2671" y="207"/>
                  </a:lnTo>
                  <a:lnTo>
                    <a:pt x="2674" y="331"/>
                  </a:lnTo>
                  <a:lnTo>
                    <a:pt x="2691" y="331"/>
                  </a:lnTo>
                  <a:lnTo>
                    <a:pt x="2705" y="416"/>
                  </a:lnTo>
                  <a:lnTo>
                    <a:pt x="2711" y="416"/>
                  </a:lnTo>
                  <a:lnTo>
                    <a:pt x="2705" y="263"/>
                  </a:lnTo>
                  <a:lnTo>
                    <a:pt x="2702" y="263"/>
                  </a:lnTo>
                  <a:lnTo>
                    <a:pt x="2702" y="231"/>
                  </a:lnTo>
                  <a:lnTo>
                    <a:pt x="2698" y="231"/>
                  </a:lnTo>
                  <a:lnTo>
                    <a:pt x="2698" y="196"/>
                  </a:lnTo>
                  <a:lnTo>
                    <a:pt x="2694" y="196"/>
                  </a:lnTo>
                  <a:lnTo>
                    <a:pt x="2694" y="167"/>
                  </a:lnTo>
                  <a:lnTo>
                    <a:pt x="2691" y="167"/>
                  </a:lnTo>
                  <a:lnTo>
                    <a:pt x="2691" y="143"/>
                  </a:lnTo>
                  <a:lnTo>
                    <a:pt x="2685" y="143"/>
                  </a:lnTo>
                  <a:lnTo>
                    <a:pt x="2685" y="123"/>
                  </a:lnTo>
                  <a:lnTo>
                    <a:pt x="2682" y="123"/>
                  </a:lnTo>
                  <a:lnTo>
                    <a:pt x="2682" y="103"/>
                  </a:lnTo>
                  <a:lnTo>
                    <a:pt x="2678" y="103"/>
                  </a:lnTo>
                  <a:lnTo>
                    <a:pt x="2678" y="100"/>
                  </a:lnTo>
                  <a:lnTo>
                    <a:pt x="2682" y="100"/>
                  </a:lnTo>
                  <a:lnTo>
                    <a:pt x="2682" y="94"/>
                  </a:lnTo>
                  <a:lnTo>
                    <a:pt x="2685" y="94"/>
                  </a:lnTo>
                  <a:lnTo>
                    <a:pt x="2685" y="100"/>
                  </a:lnTo>
                  <a:lnTo>
                    <a:pt x="2691" y="109"/>
                  </a:lnTo>
                  <a:lnTo>
                    <a:pt x="2693" y="118"/>
                  </a:lnTo>
                  <a:lnTo>
                    <a:pt x="2694" y="131"/>
                  </a:lnTo>
                  <a:lnTo>
                    <a:pt x="2698" y="131"/>
                  </a:lnTo>
                  <a:lnTo>
                    <a:pt x="2698" y="154"/>
                  </a:lnTo>
                  <a:lnTo>
                    <a:pt x="2705" y="185"/>
                  </a:lnTo>
                  <a:lnTo>
                    <a:pt x="2711" y="218"/>
                  </a:lnTo>
                  <a:lnTo>
                    <a:pt x="2718" y="247"/>
                  </a:lnTo>
                  <a:lnTo>
                    <a:pt x="2720" y="260"/>
                  </a:lnTo>
                  <a:lnTo>
                    <a:pt x="2720" y="276"/>
                  </a:lnTo>
                  <a:lnTo>
                    <a:pt x="2722" y="289"/>
                  </a:lnTo>
                  <a:lnTo>
                    <a:pt x="2725" y="300"/>
                  </a:lnTo>
                  <a:lnTo>
                    <a:pt x="2731" y="203"/>
                  </a:lnTo>
                  <a:lnTo>
                    <a:pt x="2725" y="203"/>
                  </a:lnTo>
                  <a:lnTo>
                    <a:pt x="2725" y="114"/>
                  </a:lnTo>
                  <a:lnTo>
                    <a:pt x="2718" y="81"/>
                  </a:lnTo>
                  <a:lnTo>
                    <a:pt x="2714" y="47"/>
                  </a:lnTo>
                  <a:lnTo>
                    <a:pt x="2722" y="47"/>
                  </a:lnTo>
                  <a:lnTo>
                    <a:pt x="2725" y="76"/>
                  </a:lnTo>
                  <a:lnTo>
                    <a:pt x="2731" y="76"/>
                  </a:lnTo>
                  <a:lnTo>
                    <a:pt x="2731" y="94"/>
                  </a:lnTo>
                  <a:lnTo>
                    <a:pt x="2734" y="94"/>
                  </a:lnTo>
                  <a:lnTo>
                    <a:pt x="2734" y="114"/>
                  </a:lnTo>
                  <a:lnTo>
                    <a:pt x="2738" y="114"/>
                  </a:lnTo>
                  <a:lnTo>
                    <a:pt x="2738" y="131"/>
                  </a:lnTo>
                  <a:lnTo>
                    <a:pt x="2742" y="131"/>
                  </a:lnTo>
                  <a:lnTo>
                    <a:pt x="2742" y="151"/>
                  </a:lnTo>
                  <a:lnTo>
                    <a:pt x="2747" y="176"/>
                  </a:lnTo>
                  <a:lnTo>
                    <a:pt x="2753" y="203"/>
                  </a:lnTo>
                  <a:lnTo>
                    <a:pt x="2758" y="227"/>
                  </a:lnTo>
                  <a:lnTo>
                    <a:pt x="2758" y="260"/>
                  </a:lnTo>
                  <a:lnTo>
                    <a:pt x="2762" y="260"/>
                  </a:lnTo>
                  <a:lnTo>
                    <a:pt x="2763" y="272"/>
                  </a:lnTo>
                  <a:lnTo>
                    <a:pt x="2763" y="285"/>
                  </a:lnTo>
                  <a:lnTo>
                    <a:pt x="2765" y="298"/>
                  </a:lnTo>
                  <a:lnTo>
                    <a:pt x="2771" y="307"/>
                  </a:lnTo>
                  <a:lnTo>
                    <a:pt x="2773" y="281"/>
                  </a:lnTo>
                  <a:lnTo>
                    <a:pt x="2780" y="256"/>
                  </a:lnTo>
                  <a:lnTo>
                    <a:pt x="2785" y="236"/>
                  </a:lnTo>
                  <a:lnTo>
                    <a:pt x="2794" y="196"/>
                  </a:lnTo>
                  <a:lnTo>
                    <a:pt x="2798" y="196"/>
                  </a:lnTo>
                  <a:lnTo>
                    <a:pt x="2798" y="180"/>
                  </a:lnTo>
                  <a:lnTo>
                    <a:pt x="2802" y="180"/>
                  </a:lnTo>
                  <a:lnTo>
                    <a:pt x="2802" y="171"/>
                  </a:lnTo>
                  <a:lnTo>
                    <a:pt x="2805" y="171"/>
                  </a:lnTo>
                  <a:lnTo>
                    <a:pt x="2811" y="151"/>
                  </a:lnTo>
                  <a:lnTo>
                    <a:pt x="2822" y="151"/>
                  </a:lnTo>
                  <a:lnTo>
                    <a:pt x="2811" y="187"/>
                  </a:lnTo>
                  <a:lnTo>
                    <a:pt x="2818" y="187"/>
                  </a:lnTo>
                  <a:lnTo>
                    <a:pt x="2805" y="223"/>
                  </a:lnTo>
                  <a:lnTo>
                    <a:pt x="2802" y="223"/>
                  </a:lnTo>
                  <a:lnTo>
                    <a:pt x="2802" y="247"/>
                  </a:lnTo>
                  <a:lnTo>
                    <a:pt x="2798" y="247"/>
                  </a:lnTo>
                  <a:lnTo>
                    <a:pt x="2798" y="251"/>
                  </a:lnTo>
                  <a:lnTo>
                    <a:pt x="2802" y="251"/>
                  </a:lnTo>
                  <a:lnTo>
                    <a:pt x="2802" y="254"/>
                  </a:lnTo>
                  <a:lnTo>
                    <a:pt x="2798" y="254"/>
                  </a:lnTo>
                  <a:lnTo>
                    <a:pt x="2798" y="260"/>
                  </a:lnTo>
                  <a:lnTo>
                    <a:pt x="2802" y="260"/>
                  </a:lnTo>
                  <a:lnTo>
                    <a:pt x="2798" y="280"/>
                  </a:lnTo>
                  <a:lnTo>
                    <a:pt x="2798" y="281"/>
                  </a:lnTo>
                  <a:lnTo>
                    <a:pt x="2800" y="281"/>
                  </a:lnTo>
                  <a:lnTo>
                    <a:pt x="2800" y="281"/>
                  </a:lnTo>
                  <a:lnTo>
                    <a:pt x="2802" y="281"/>
                  </a:lnTo>
                  <a:lnTo>
                    <a:pt x="2802" y="283"/>
                  </a:lnTo>
                  <a:lnTo>
                    <a:pt x="2802" y="298"/>
                  </a:lnTo>
                  <a:lnTo>
                    <a:pt x="2802" y="314"/>
                  </a:lnTo>
                  <a:lnTo>
                    <a:pt x="2800" y="331"/>
                  </a:lnTo>
                  <a:lnTo>
                    <a:pt x="2802" y="345"/>
                  </a:lnTo>
                  <a:lnTo>
                    <a:pt x="2805" y="356"/>
                  </a:lnTo>
                  <a:lnTo>
                    <a:pt x="2811" y="334"/>
                  </a:lnTo>
                  <a:lnTo>
                    <a:pt x="2814" y="334"/>
                  </a:lnTo>
                  <a:lnTo>
                    <a:pt x="2814" y="327"/>
                  </a:lnTo>
                  <a:lnTo>
                    <a:pt x="2818" y="327"/>
                  </a:lnTo>
                  <a:lnTo>
                    <a:pt x="2818" y="296"/>
                  </a:lnTo>
                  <a:lnTo>
                    <a:pt x="2822" y="296"/>
                  </a:lnTo>
                  <a:lnTo>
                    <a:pt x="2831" y="247"/>
                  </a:lnTo>
                  <a:lnTo>
                    <a:pt x="2838" y="247"/>
                  </a:lnTo>
                  <a:lnTo>
                    <a:pt x="2842" y="276"/>
                  </a:lnTo>
                  <a:lnTo>
                    <a:pt x="2851" y="303"/>
                  </a:lnTo>
                  <a:lnTo>
                    <a:pt x="2851" y="331"/>
                  </a:lnTo>
                  <a:lnTo>
                    <a:pt x="2854" y="331"/>
                  </a:lnTo>
                  <a:lnTo>
                    <a:pt x="2858" y="301"/>
                  </a:lnTo>
                  <a:lnTo>
                    <a:pt x="2865" y="272"/>
                  </a:lnTo>
                  <a:lnTo>
                    <a:pt x="2874" y="247"/>
                  </a:lnTo>
                  <a:lnTo>
                    <a:pt x="2878" y="247"/>
                  </a:lnTo>
                  <a:lnTo>
                    <a:pt x="2878" y="251"/>
                  </a:lnTo>
                  <a:lnTo>
                    <a:pt x="2882" y="251"/>
                  </a:lnTo>
                  <a:lnTo>
                    <a:pt x="2882" y="254"/>
                  </a:lnTo>
                  <a:lnTo>
                    <a:pt x="2882" y="258"/>
                  </a:lnTo>
                  <a:lnTo>
                    <a:pt x="2880" y="263"/>
                  </a:lnTo>
                  <a:lnTo>
                    <a:pt x="2878" y="269"/>
                  </a:lnTo>
                  <a:lnTo>
                    <a:pt x="2878" y="274"/>
                  </a:lnTo>
                  <a:lnTo>
                    <a:pt x="2878" y="280"/>
                  </a:lnTo>
                  <a:lnTo>
                    <a:pt x="2882" y="280"/>
                  </a:lnTo>
                  <a:lnTo>
                    <a:pt x="2885" y="300"/>
                  </a:lnTo>
                  <a:lnTo>
                    <a:pt x="2891" y="300"/>
                  </a:lnTo>
                  <a:lnTo>
                    <a:pt x="2893" y="283"/>
                  </a:lnTo>
                  <a:lnTo>
                    <a:pt x="2896" y="265"/>
                  </a:lnTo>
                  <a:lnTo>
                    <a:pt x="2902" y="251"/>
                  </a:lnTo>
                  <a:lnTo>
                    <a:pt x="2911" y="247"/>
                  </a:lnTo>
                  <a:lnTo>
                    <a:pt x="2911" y="238"/>
                  </a:lnTo>
                  <a:lnTo>
                    <a:pt x="2907" y="225"/>
                  </a:lnTo>
                  <a:lnTo>
                    <a:pt x="2902" y="212"/>
                  </a:lnTo>
                  <a:lnTo>
                    <a:pt x="2896" y="200"/>
                  </a:lnTo>
                  <a:lnTo>
                    <a:pt x="2894" y="191"/>
                  </a:lnTo>
                  <a:lnTo>
                    <a:pt x="2905" y="196"/>
                  </a:lnTo>
                  <a:lnTo>
                    <a:pt x="2905" y="183"/>
                  </a:lnTo>
                  <a:lnTo>
                    <a:pt x="2902" y="183"/>
                  </a:lnTo>
                  <a:lnTo>
                    <a:pt x="2898" y="154"/>
                  </a:lnTo>
                  <a:lnTo>
                    <a:pt x="2905" y="154"/>
                  </a:lnTo>
                  <a:lnTo>
                    <a:pt x="2918" y="191"/>
                  </a:lnTo>
                  <a:lnTo>
                    <a:pt x="2922" y="220"/>
                  </a:lnTo>
                  <a:lnTo>
                    <a:pt x="2925" y="220"/>
                  </a:lnTo>
                  <a:lnTo>
                    <a:pt x="2925" y="243"/>
                  </a:lnTo>
                  <a:lnTo>
                    <a:pt x="2931" y="243"/>
                  </a:lnTo>
                  <a:lnTo>
                    <a:pt x="2931" y="267"/>
                  </a:lnTo>
                  <a:lnTo>
                    <a:pt x="2934" y="267"/>
                  </a:lnTo>
                  <a:lnTo>
                    <a:pt x="2936" y="281"/>
                  </a:lnTo>
                  <a:lnTo>
                    <a:pt x="2936" y="296"/>
                  </a:lnTo>
                  <a:lnTo>
                    <a:pt x="2938" y="307"/>
                  </a:lnTo>
                  <a:lnTo>
                    <a:pt x="2942" y="307"/>
                  </a:lnTo>
                  <a:lnTo>
                    <a:pt x="2943" y="280"/>
                  </a:lnTo>
                  <a:lnTo>
                    <a:pt x="2951" y="254"/>
                  </a:lnTo>
                  <a:lnTo>
                    <a:pt x="2958" y="232"/>
                  </a:lnTo>
                  <a:lnTo>
                    <a:pt x="2965" y="211"/>
                  </a:lnTo>
                  <a:lnTo>
                    <a:pt x="2965" y="196"/>
                  </a:lnTo>
                  <a:lnTo>
                    <a:pt x="2971" y="196"/>
                  </a:lnTo>
                  <a:lnTo>
                    <a:pt x="2971" y="183"/>
                  </a:lnTo>
                  <a:lnTo>
                    <a:pt x="2974" y="183"/>
                  </a:lnTo>
                  <a:lnTo>
                    <a:pt x="2974" y="167"/>
                  </a:lnTo>
                  <a:lnTo>
                    <a:pt x="2993" y="112"/>
                  </a:lnTo>
                  <a:lnTo>
                    <a:pt x="3005" y="54"/>
                  </a:lnTo>
                  <a:lnTo>
                    <a:pt x="3018" y="54"/>
                  </a:lnTo>
                  <a:lnTo>
                    <a:pt x="2998" y="131"/>
                  </a:lnTo>
                  <a:lnTo>
                    <a:pt x="2998" y="163"/>
                  </a:lnTo>
                  <a:lnTo>
                    <a:pt x="2994" y="163"/>
                  </a:lnTo>
                  <a:lnTo>
                    <a:pt x="2994" y="196"/>
                  </a:lnTo>
                  <a:lnTo>
                    <a:pt x="2991" y="196"/>
                  </a:lnTo>
                  <a:lnTo>
                    <a:pt x="2991" y="231"/>
                  </a:lnTo>
                  <a:lnTo>
                    <a:pt x="2985" y="231"/>
                  </a:lnTo>
                  <a:lnTo>
                    <a:pt x="2983" y="243"/>
                  </a:lnTo>
                  <a:lnTo>
                    <a:pt x="2985" y="260"/>
                  </a:lnTo>
                  <a:lnTo>
                    <a:pt x="2987" y="274"/>
                  </a:lnTo>
                  <a:lnTo>
                    <a:pt x="2991" y="283"/>
                  </a:lnTo>
                  <a:lnTo>
                    <a:pt x="3002" y="231"/>
                  </a:lnTo>
                  <a:lnTo>
                    <a:pt x="3005" y="231"/>
                  </a:lnTo>
                  <a:lnTo>
                    <a:pt x="3005" y="220"/>
                  </a:lnTo>
                  <a:lnTo>
                    <a:pt x="3011" y="220"/>
                  </a:lnTo>
                  <a:lnTo>
                    <a:pt x="3042" y="103"/>
                  </a:lnTo>
                  <a:lnTo>
                    <a:pt x="3051" y="103"/>
                  </a:lnTo>
                  <a:lnTo>
                    <a:pt x="3045" y="138"/>
                  </a:lnTo>
                  <a:lnTo>
                    <a:pt x="3033" y="172"/>
                  </a:lnTo>
                  <a:lnTo>
                    <a:pt x="3022" y="203"/>
                  </a:lnTo>
                  <a:lnTo>
                    <a:pt x="3022" y="220"/>
                  </a:lnTo>
                  <a:lnTo>
                    <a:pt x="3018" y="220"/>
                  </a:lnTo>
                  <a:lnTo>
                    <a:pt x="3018" y="236"/>
                  </a:lnTo>
                  <a:lnTo>
                    <a:pt x="3014" y="236"/>
                  </a:lnTo>
                  <a:lnTo>
                    <a:pt x="3014" y="247"/>
                  </a:lnTo>
                  <a:lnTo>
                    <a:pt x="3011" y="247"/>
                  </a:lnTo>
                  <a:lnTo>
                    <a:pt x="3011" y="263"/>
                  </a:lnTo>
                  <a:lnTo>
                    <a:pt x="3005" y="263"/>
                  </a:lnTo>
                  <a:lnTo>
                    <a:pt x="3005" y="271"/>
                  </a:lnTo>
                  <a:lnTo>
                    <a:pt x="3003" y="278"/>
                  </a:lnTo>
                  <a:lnTo>
                    <a:pt x="3003" y="285"/>
                  </a:lnTo>
                  <a:lnTo>
                    <a:pt x="3002" y="291"/>
                  </a:lnTo>
                  <a:lnTo>
                    <a:pt x="3011" y="291"/>
                  </a:lnTo>
                  <a:lnTo>
                    <a:pt x="3011" y="287"/>
                  </a:lnTo>
                  <a:lnTo>
                    <a:pt x="3038" y="287"/>
                  </a:lnTo>
                  <a:lnTo>
                    <a:pt x="3038" y="283"/>
                  </a:lnTo>
                  <a:lnTo>
                    <a:pt x="3042" y="283"/>
                  </a:lnTo>
                  <a:lnTo>
                    <a:pt x="3047" y="256"/>
                  </a:lnTo>
                  <a:lnTo>
                    <a:pt x="3056" y="231"/>
                  </a:lnTo>
                  <a:lnTo>
                    <a:pt x="3065" y="207"/>
                  </a:lnTo>
                  <a:lnTo>
                    <a:pt x="3067" y="192"/>
                  </a:lnTo>
                  <a:lnTo>
                    <a:pt x="3065" y="180"/>
                  </a:lnTo>
                  <a:lnTo>
                    <a:pt x="3063" y="169"/>
                  </a:lnTo>
                  <a:lnTo>
                    <a:pt x="3065" y="160"/>
                  </a:lnTo>
                  <a:lnTo>
                    <a:pt x="3069" y="163"/>
                  </a:lnTo>
                  <a:lnTo>
                    <a:pt x="3073" y="167"/>
                  </a:lnTo>
                  <a:lnTo>
                    <a:pt x="3078" y="171"/>
                  </a:lnTo>
                  <a:lnTo>
                    <a:pt x="3080" y="152"/>
                  </a:lnTo>
                  <a:lnTo>
                    <a:pt x="3083" y="136"/>
                  </a:lnTo>
                  <a:lnTo>
                    <a:pt x="3089" y="120"/>
                  </a:lnTo>
                  <a:lnTo>
                    <a:pt x="3094" y="103"/>
                  </a:lnTo>
                  <a:lnTo>
                    <a:pt x="3102" y="103"/>
                  </a:lnTo>
                  <a:lnTo>
                    <a:pt x="3085" y="171"/>
                  </a:lnTo>
                  <a:lnTo>
                    <a:pt x="3082" y="171"/>
                  </a:lnTo>
                  <a:lnTo>
                    <a:pt x="3078" y="196"/>
                  </a:lnTo>
                  <a:lnTo>
                    <a:pt x="3082" y="196"/>
                  </a:lnTo>
                  <a:lnTo>
                    <a:pt x="3082" y="214"/>
                  </a:lnTo>
                  <a:lnTo>
                    <a:pt x="3085" y="214"/>
                  </a:lnTo>
                  <a:lnTo>
                    <a:pt x="3085" y="247"/>
                  </a:lnTo>
                  <a:lnTo>
                    <a:pt x="3091" y="247"/>
                  </a:lnTo>
                  <a:lnTo>
                    <a:pt x="3094" y="223"/>
                  </a:lnTo>
                  <a:lnTo>
                    <a:pt x="3102" y="200"/>
                  </a:lnTo>
                  <a:lnTo>
                    <a:pt x="3111" y="178"/>
                  </a:lnTo>
                  <a:lnTo>
                    <a:pt x="3118" y="154"/>
                  </a:lnTo>
                  <a:lnTo>
                    <a:pt x="3125" y="154"/>
                  </a:lnTo>
                  <a:lnTo>
                    <a:pt x="3125" y="169"/>
                  </a:lnTo>
                  <a:lnTo>
                    <a:pt x="3122" y="185"/>
                  </a:lnTo>
                  <a:lnTo>
                    <a:pt x="3120" y="200"/>
                  </a:lnTo>
                  <a:lnTo>
                    <a:pt x="3118" y="214"/>
                  </a:lnTo>
                  <a:lnTo>
                    <a:pt x="3122" y="223"/>
                  </a:lnTo>
                  <a:lnTo>
                    <a:pt x="3123" y="209"/>
                  </a:lnTo>
                  <a:lnTo>
                    <a:pt x="3129" y="198"/>
                  </a:lnTo>
                  <a:lnTo>
                    <a:pt x="3134" y="187"/>
                  </a:lnTo>
                  <a:lnTo>
                    <a:pt x="3145" y="140"/>
                  </a:lnTo>
                  <a:lnTo>
                    <a:pt x="3154" y="140"/>
                  </a:lnTo>
                  <a:lnTo>
                    <a:pt x="3149" y="176"/>
                  </a:lnTo>
                  <a:lnTo>
                    <a:pt x="3142" y="214"/>
                  </a:lnTo>
                  <a:lnTo>
                    <a:pt x="3136" y="251"/>
                  </a:lnTo>
                  <a:lnTo>
                    <a:pt x="3133" y="287"/>
                  </a:lnTo>
                  <a:lnTo>
                    <a:pt x="3138" y="323"/>
                  </a:lnTo>
                  <a:lnTo>
                    <a:pt x="3140" y="338"/>
                  </a:lnTo>
                  <a:lnTo>
                    <a:pt x="3142" y="352"/>
                  </a:lnTo>
                  <a:lnTo>
                    <a:pt x="3145" y="363"/>
                  </a:lnTo>
                  <a:lnTo>
                    <a:pt x="3145" y="360"/>
                  </a:lnTo>
                  <a:lnTo>
                    <a:pt x="3156" y="343"/>
                  </a:lnTo>
                  <a:lnTo>
                    <a:pt x="3160" y="323"/>
                  </a:lnTo>
                  <a:lnTo>
                    <a:pt x="3160" y="303"/>
                  </a:lnTo>
                  <a:lnTo>
                    <a:pt x="3156" y="281"/>
                  </a:lnTo>
                  <a:lnTo>
                    <a:pt x="3154" y="260"/>
                  </a:lnTo>
                  <a:lnTo>
                    <a:pt x="3165" y="260"/>
                  </a:lnTo>
                  <a:lnTo>
                    <a:pt x="3165" y="274"/>
                  </a:lnTo>
                  <a:lnTo>
                    <a:pt x="3169" y="285"/>
                  </a:lnTo>
                  <a:lnTo>
                    <a:pt x="3174" y="296"/>
                  </a:lnTo>
                  <a:lnTo>
                    <a:pt x="3178" y="258"/>
                  </a:lnTo>
                  <a:lnTo>
                    <a:pt x="3185" y="223"/>
                  </a:lnTo>
                  <a:lnTo>
                    <a:pt x="3194" y="191"/>
                  </a:lnTo>
                  <a:lnTo>
                    <a:pt x="3194" y="178"/>
                  </a:lnTo>
                  <a:lnTo>
                    <a:pt x="3193" y="165"/>
                  </a:lnTo>
                  <a:lnTo>
                    <a:pt x="3191" y="154"/>
                  </a:lnTo>
                  <a:lnTo>
                    <a:pt x="3191" y="111"/>
                  </a:lnTo>
                  <a:lnTo>
                    <a:pt x="3183" y="91"/>
                  </a:lnTo>
                  <a:lnTo>
                    <a:pt x="3178" y="67"/>
                  </a:lnTo>
                  <a:lnTo>
                    <a:pt x="3191" y="67"/>
                  </a:lnTo>
                  <a:lnTo>
                    <a:pt x="3193" y="85"/>
                  </a:lnTo>
                  <a:lnTo>
                    <a:pt x="3198" y="100"/>
                  </a:lnTo>
                  <a:lnTo>
                    <a:pt x="3198" y="127"/>
                  </a:lnTo>
                  <a:lnTo>
                    <a:pt x="3202" y="127"/>
                  </a:lnTo>
                  <a:lnTo>
                    <a:pt x="3214" y="20"/>
                  </a:lnTo>
                  <a:lnTo>
                    <a:pt x="3222" y="20"/>
                  </a:lnTo>
                  <a:lnTo>
                    <a:pt x="3214" y="120"/>
                  </a:lnTo>
                  <a:lnTo>
                    <a:pt x="3211" y="131"/>
                  </a:lnTo>
                  <a:lnTo>
                    <a:pt x="3207" y="147"/>
                  </a:lnTo>
                  <a:lnTo>
                    <a:pt x="3203" y="167"/>
                  </a:lnTo>
                  <a:lnTo>
                    <a:pt x="3202" y="185"/>
                  </a:lnTo>
                  <a:lnTo>
                    <a:pt x="3202" y="200"/>
                  </a:lnTo>
                  <a:lnTo>
                    <a:pt x="3205" y="200"/>
                  </a:lnTo>
                  <a:lnTo>
                    <a:pt x="3205" y="214"/>
                  </a:lnTo>
                  <a:lnTo>
                    <a:pt x="3202" y="214"/>
                  </a:lnTo>
                  <a:lnTo>
                    <a:pt x="3202" y="220"/>
                  </a:lnTo>
                  <a:lnTo>
                    <a:pt x="3205" y="220"/>
                  </a:lnTo>
                  <a:lnTo>
                    <a:pt x="3205" y="247"/>
                  </a:lnTo>
                  <a:lnTo>
                    <a:pt x="3211" y="247"/>
                  </a:lnTo>
                  <a:lnTo>
                    <a:pt x="3213" y="220"/>
                  </a:lnTo>
                  <a:lnTo>
                    <a:pt x="3220" y="191"/>
                  </a:lnTo>
                  <a:lnTo>
                    <a:pt x="3229" y="163"/>
                  </a:lnTo>
                  <a:lnTo>
                    <a:pt x="3238" y="140"/>
                  </a:lnTo>
                  <a:lnTo>
                    <a:pt x="3240" y="127"/>
                  </a:lnTo>
                  <a:lnTo>
                    <a:pt x="3240" y="118"/>
                  </a:lnTo>
                  <a:lnTo>
                    <a:pt x="3242" y="111"/>
                  </a:lnTo>
                  <a:lnTo>
                    <a:pt x="3251" y="103"/>
                  </a:lnTo>
                  <a:lnTo>
                    <a:pt x="3251" y="100"/>
                  </a:lnTo>
                  <a:lnTo>
                    <a:pt x="3254" y="100"/>
                  </a:lnTo>
                  <a:lnTo>
                    <a:pt x="3254" y="114"/>
                  </a:lnTo>
                  <a:lnTo>
                    <a:pt x="3249" y="123"/>
                  </a:lnTo>
                  <a:lnTo>
                    <a:pt x="3247" y="131"/>
                  </a:lnTo>
                  <a:lnTo>
                    <a:pt x="3247" y="140"/>
                  </a:lnTo>
                  <a:lnTo>
                    <a:pt x="3245" y="151"/>
                  </a:lnTo>
                  <a:lnTo>
                    <a:pt x="3240" y="169"/>
                  </a:lnTo>
                  <a:lnTo>
                    <a:pt x="3234" y="187"/>
                  </a:lnTo>
                  <a:lnTo>
                    <a:pt x="3231" y="207"/>
                  </a:lnTo>
                  <a:lnTo>
                    <a:pt x="3234" y="207"/>
                  </a:lnTo>
                  <a:lnTo>
                    <a:pt x="3236" y="196"/>
                  </a:lnTo>
                  <a:lnTo>
                    <a:pt x="3240" y="185"/>
                  </a:lnTo>
                  <a:lnTo>
                    <a:pt x="3242" y="176"/>
                  </a:lnTo>
                  <a:lnTo>
                    <a:pt x="3251" y="176"/>
                  </a:lnTo>
                  <a:lnTo>
                    <a:pt x="3251" y="263"/>
                  </a:lnTo>
                  <a:lnTo>
                    <a:pt x="3254" y="263"/>
                  </a:lnTo>
                  <a:lnTo>
                    <a:pt x="3258" y="274"/>
                  </a:lnTo>
                  <a:lnTo>
                    <a:pt x="3251" y="274"/>
                  </a:lnTo>
                  <a:lnTo>
                    <a:pt x="3251" y="280"/>
                  </a:lnTo>
                  <a:lnTo>
                    <a:pt x="3258" y="280"/>
                  </a:lnTo>
                  <a:lnTo>
                    <a:pt x="3258" y="292"/>
                  </a:lnTo>
                  <a:lnTo>
                    <a:pt x="3262" y="305"/>
                  </a:lnTo>
                  <a:lnTo>
                    <a:pt x="3265" y="314"/>
                  </a:lnTo>
                  <a:lnTo>
                    <a:pt x="3269" y="294"/>
                  </a:lnTo>
                  <a:lnTo>
                    <a:pt x="3274" y="276"/>
                  </a:lnTo>
                  <a:lnTo>
                    <a:pt x="3282" y="260"/>
                  </a:lnTo>
                  <a:lnTo>
                    <a:pt x="3291" y="223"/>
                  </a:lnTo>
                  <a:lnTo>
                    <a:pt x="3294" y="223"/>
                  </a:lnTo>
                  <a:lnTo>
                    <a:pt x="3294" y="214"/>
                  </a:lnTo>
                  <a:lnTo>
                    <a:pt x="3298" y="214"/>
                  </a:lnTo>
                  <a:lnTo>
                    <a:pt x="3298" y="203"/>
                  </a:lnTo>
                  <a:lnTo>
                    <a:pt x="3325" y="143"/>
                  </a:lnTo>
                  <a:lnTo>
                    <a:pt x="3331" y="143"/>
                  </a:lnTo>
                  <a:lnTo>
                    <a:pt x="3331" y="160"/>
                  </a:lnTo>
                  <a:lnTo>
                    <a:pt x="3322" y="172"/>
                  </a:lnTo>
                  <a:lnTo>
                    <a:pt x="3314" y="196"/>
                  </a:lnTo>
                  <a:lnTo>
                    <a:pt x="3309" y="223"/>
                  </a:lnTo>
                  <a:lnTo>
                    <a:pt x="3303" y="251"/>
                  </a:lnTo>
                  <a:lnTo>
                    <a:pt x="3302" y="271"/>
                  </a:lnTo>
                  <a:lnTo>
                    <a:pt x="3302" y="283"/>
                  </a:lnTo>
                  <a:lnTo>
                    <a:pt x="3302" y="298"/>
                  </a:lnTo>
                  <a:lnTo>
                    <a:pt x="3302" y="311"/>
                  </a:lnTo>
                  <a:lnTo>
                    <a:pt x="3305" y="320"/>
                  </a:lnTo>
                  <a:lnTo>
                    <a:pt x="3311" y="251"/>
                  </a:lnTo>
                  <a:lnTo>
                    <a:pt x="3322" y="251"/>
                  </a:lnTo>
                  <a:lnTo>
                    <a:pt x="3322" y="254"/>
                  </a:lnTo>
                  <a:lnTo>
                    <a:pt x="3318" y="254"/>
                  </a:lnTo>
                  <a:lnTo>
                    <a:pt x="3318" y="287"/>
                  </a:lnTo>
                  <a:lnTo>
                    <a:pt x="3316" y="298"/>
                  </a:lnTo>
                  <a:lnTo>
                    <a:pt x="3314" y="311"/>
                  </a:lnTo>
                  <a:lnTo>
                    <a:pt x="3313" y="325"/>
                  </a:lnTo>
                  <a:lnTo>
                    <a:pt x="3314" y="338"/>
                  </a:lnTo>
                  <a:lnTo>
                    <a:pt x="3318" y="347"/>
                  </a:lnTo>
                  <a:lnTo>
                    <a:pt x="3325" y="300"/>
                  </a:lnTo>
                  <a:lnTo>
                    <a:pt x="3331" y="300"/>
                  </a:lnTo>
                  <a:lnTo>
                    <a:pt x="3331" y="287"/>
                  </a:lnTo>
                  <a:lnTo>
                    <a:pt x="3334" y="287"/>
                  </a:lnTo>
                  <a:lnTo>
                    <a:pt x="3331" y="260"/>
                  </a:lnTo>
                  <a:lnTo>
                    <a:pt x="3334" y="260"/>
                  </a:lnTo>
                  <a:lnTo>
                    <a:pt x="3334" y="263"/>
                  </a:lnTo>
                  <a:lnTo>
                    <a:pt x="3336" y="263"/>
                  </a:lnTo>
                  <a:lnTo>
                    <a:pt x="3340" y="261"/>
                  </a:lnTo>
                  <a:lnTo>
                    <a:pt x="3345" y="260"/>
                  </a:lnTo>
                  <a:lnTo>
                    <a:pt x="3351" y="260"/>
                  </a:lnTo>
                  <a:lnTo>
                    <a:pt x="3351" y="261"/>
                  </a:lnTo>
                  <a:lnTo>
                    <a:pt x="3354" y="263"/>
                  </a:lnTo>
                  <a:lnTo>
                    <a:pt x="3356" y="265"/>
                  </a:lnTo>
                  <a:lnTo>
                    <a:pt x="3358" y="267"/>
                  </a:lnTo>
                  <a:lnTo>
                    <a:pt x="3358" y="267"/>
                  </a:lnTo>
                  <a:lnTo>
                    <a:pt x="3358" y="287"/>
                  </a:lnTo>
                  <a:lnTo>
                    <a:pt x="3362" y="287"/>
                  </a:lnTo>
                  <a:lnTo>
                    <a:pt x="3362" y="303"/>
                  </a:lnTo>
                  <a:lnTo>
                    <a:pt x="3365" y="303"/>
                  </a:lnTo>
                  <a:lnTo>
                    <a:pt x="3367" y="316"/>
                  </a:lnTo>
                  <a:lnTo>
                    <a:pt x="3369" y="329"/>
                  </a:lnTo>
                  <a:lnTo>
                    <a:pt x="3371" y="340"/>
                  </a:lnTo>
                  <a:lnTo>
                    <a:pt x="3374" y="340"/>
                  </a:lnTo>
                  <a:lnTo>
                    <a:pt x="3376" y="318"/>
                  </a:lnTo>
                  <a:lnTo>
                    <a:pt x="3382" y="300"/>
                  </a:lnTo>
                  <a:lnTo>
                    <a:pt x="3387" y="281"/>
                  </a:lnTo>
                  <a:lnTo>
                    <a:pt x="3391" y="263"/>
                  </a:lnTo>
                  <a:lnTo>
                    <a:pt x="3402" y="263"/>
                  </a:lnTo>
                  <a:lnTo>
                    <a:pt x="3391" y="300"/>
                  </a:lnTo>
                  <a:lnTo>
                    <a:pt x="3391" y="320"/>
                  </a:lnTo>
                  <a:lnTo>
                    <a:pt x="3385" y="320"/>
                  </a:lnTo>
                  <a:lnTo>
                    <a:pt x="3385" y="400"/>
                  </a:lnTo>
                  <a:lnTo>
                    <a:pt x="3385" y="412"/>
                  </a:lnTo>
                  <a:lnTo>
                    <a:pt x="3385" y="427"/>
                  </a:lnTo>
                  <a:lnTo>
                    <a:pt x="3385" y="441"/>
                  </a:lnTo>
                  <a:lnTo>
                    <a:pt x="3391" y="451"/>
                  </a:lnTo>
                  <a:lnTo>
                    <a:pt x="3393" y="392"/>
                  </a:lnTo>
                  <a:lnTo>
                    <a:pt x="3400" y="338"/>
                  </a:lnTo>
                  <a:lnTo>
                    <a:pt x="3413" y="289"/>
                  </a:lnTo>
                  <a:lnTo>
                    <a:pt x="3425" y="243"/>
                  </a:lnTo>
                  <a:lnTo>
                    <a:pt x="3425" y="223"/>
                  </a:lnTo>
                  <a:lnTo>
                    <a:pt x="3431" y="223"/>
                  </a:lnTo>
                  <a:lnTo>
                    <a:pt x="3434" y="207"/>
                  </a:lnTo>
                  <a:lnTo>
                    <a:pt x="3438" y="207"/>
                  </a:lnTo>
                  <a:lnTo>
                    <a:pt x="3438" y="192"/>
                  </a:lnTo>
                  <a:lnTo>
                    <a:pt x="3434" y="178"/>
                  </a:lnTo>
                  <a:lnTo>
                    <a:pt x="3429" y="161"/>
                  </a:lnTo>
                  <a:lnTo>
                    <a:pt x="3425" y="147"/>
                  </a:lnTo>
                  <a:lnTo>
                    <a:pt x="3434" y="147"/>
                  </a:lnTo>
                  <a:lnTo>
                    <a:pt x="3438" y="163"/>
                  </a:lnTo>
                  <a:lnTo>
                    <a:pt x="3442" y="163"/>
                  </a:lnTo>
                  <a:lnTo>
                    <a:pt x="3442" y="180"/>
                  </a:lnTo>
                  <a:lnTo>
                    <a:pt x="3445" y="180"/>
                  </a:lnTo>
                  <a:lnTo>
                    <a:pt x="3445" y="191"/>
                  </a:lnTo>
                  <a:lnTo>
                    <a:pt x="3451" y="191"/>
                  </a:lnTo>
                  <a:lnTo>
                    <a:pt x="3451" y="203"/>
                  </a:lnTo>
                  <a:lnTo>
                    <a:pt x="3454" y="203"/>
                  </a:lnTo>
                  <a:lnTo>
                    <a:pt x="3465" y="260"/>
                  </a:lnTo>
                  <a:lnTo>
                    <a:pt x="3471" y="260"/>
                  </a:lnTo>
                  <a:lnTo>
                    <a:pt x="3471" y="280"/>
                  </a:lnTo>
                  <a:lnTo>
                    <a:pt x="3474" y="280"/>
                  </a:lnTo>
                  <a:lnTo>
                    <a:pt x="3476" y="292"/>
                  </a:lnTo>
                  <a:lnTo>
                    <a:pt x="3476" y="305"/>
                  </a:lnTo>
                  <a:lnTo>
                    <a:pt x="3482" y="314"/>
                  </a:lnTo>
                  <a:lnTo>
                    <a:pt x="3483" y="292"/>
                  </a:lnTo>
                  <a:lnTo>
                    <a:pt x="3491" y="271"/>
                  </a:lnTo>
                  <a:lnTo>
                    <a:pt x="3494" y="271"/>
                  </a:lnTo>
                  <a:lnTo>
                    <a:pt x="3494" y="263"/>
                  </a:lnTo>
                  <a:lnTo>
                    <a:pt x="3498" y="263"/>
                  </a:lnTo>
                  <a:lnTo>
                    <a:pt x="3502" y="183"/>
                  </a:lnTo>
                  <a:lnTo>
                    <a:pt x="3514" y="183"/>
                  </a:lnTo>
                  <a:lnTo>
                    <a:pt x="3514" y="196"/>
                  </a:lnTo>
                  <a:lnTo>
                    <a:pt x="3516" y="207"/>
                  </a:lnTo>
                  <a:lnTo>
                    <a:pt x="3522" y="214"/>
                  </a:lnTo>
                  <a:lnTo>
                    <a:pt x="3520" y="187"/>
                  </a:lnTo>
                  <a:lnTo>
                    <a:pt x="3513" y="160"/>
                  </a:lnTo>
                  <a:lnTo>
                    <a:pt x="3507" y="134"/>
                  </a:lnTo>
                  <a:lnTo>
                    <a:pt x="3502" y="107"/>
                  </a:lnTo>
                  <a:lnTo>
                    <a:pt x="3514" y="111"/>
                  </a:lnTo>
                  <a:lnTo>
                    <a:pt x="3518" y="140"/>
                  </a:lnTo>
                  <a:lnTo>
                    <a:pt x="3525" y="163"/>
                  </a:lnTo>
                  <a:lnTo>
                    <a:pt x="3525" y="187"/>
                  </a:lnTo>
                  <a:lnTo>
                    <a:pt x="3531" y="187"/>
                  </a:lnTo>
                  <a:lnTo>
                    <a:pt x="3531" y="211"/>
                  </a:lnTo>
                  <a:lnTo>
                    <a:pt x="3534" y="211"/>
                  </a:lnTo>
                  <a:lnTo>
                    <a:pt x="3536" y="223"/>
                  </a:lnTo>
                  <a:lnTo>
                    <a:pt x="3536" y="234"/>
                  </a:lnTo>
                  <a:lnTo>
                    <a:pt x="3538" y="247"/>
                  </a:lnTo>
                  <a:lnTo>
                    <a:pt x="3542" y="254"/>
                  </a:lnTo>
                  <a:lnTo>
                    <a:pt x="3543" y="238"/>
                  </a:lnTo>
                  <a:lnTo>
                    <a:pt x="3545" y="221"/>
                  </a:lnTo>
                  <a:lnTo>
                    <a:pt x="3551" y="207"/>
                  </a:lnTo>
                  <a:lnTo>
                    <a:pt x="3551" y="180"/>
                  </a:lnTo>
                  <a:lnTo>
                    <a:pt x="3554" y="180"/>
                  </a:lnTo>
                  <a:lnTo>
                    <a:pt x="3554" y="151"/>
                  </a:lnTo>
                  <a:lnTo>
                    <a:pt x="3558" y="151"/>
                  </a:lnTo>
                  <a:lnTo>
                    <a:pt x="3558" y="127"/>
                  </a:lnTo>
                  <a:lnTo>
                    <a:pt x="3562" y="127"/>
                  </a:lnTo>
                  <a:lnTo>
                    <a:pt x="3562" y="107"/>
                  </a:lnTo>
                  <a:lnTo>
                    <a:pt x="3565" y="107"/>
                  </a:lnTo>
                  <a:lnTo>
                    <a:pt x="3567" y="94"/>
                  </a:lnTo>
                  <a:lnTo>
                    <a:pt x="3569" y="85"/>
                  </a:lnTo>
                  <a:lnTo>
                    <a:pt x="3574" y="76"/>
                  </a:lnTo>
                  <a:lnTo>
                    <a:pt x="3576" y="74"/>
                  </a:lnTo>
                  <a:lnTo>
                    <a:pt x="3576" y="72"/>
                  </a:lnTo>
                  <a:lnTo>
                    <a:pt x="3576" y="72"/>
                  </a:lnTo>
                  <a:lnTo>
                    <a:pt x="3578" y="72"/>
                  </a:lnTo>
                  <a:lnTo>
                    <a:pt x="3580" y="72"/>
                  </a:lnTo>
                  <a:lnTo>
                    <a:pt x="3582" y="71"/>
                  </a:lnTo>
                  <a:lnTo>
                    <a:pt x="3576" y="103"/>
                  </a:lnTo>
                  <a:lnTo>
                    <a:pt x="3569" y="140"/>
                  </a:lnTo>
                  <a:lnTo>
                    <a:pt x="3562" y="171"/>
                  </a:lnTo>
                  <a:lnTo>
                    <a:pt x="3562" y="196"/>
                  </a:lnTo>
                  <a:lnTo>
                    <a:pt x="3558" y="196"/>
                  </a:lnTo>
                  <a:lnTo>
                    <a:pt x="3558" y="254"/>
                  </a:lnTo>
                  <a:lnTo>
                    <a:pt x="3554" y="254"/>
                  </a:lnTo>
                  <a:lnTo>
                    <a:pt x="3554" y="271"/>
                  </a:lnTo>
                  <a:lnTo>
                    <a:pt x="3558" y="271"/>
                  </a:lnTo>
                  <a:lnTo>
                    <a:pt x="3560" y="285"/>
                  </a:lnTo>
                  <a:lnTo>
                    <a:pt x="3558" y="301"/>
                  </a:lnTo>
                  <a:lnTo>
                    <a:pt x="3556" y="318"/>
                  </a:lnTo>
                  <a:lnTo>
                    <a:pt x="3556" y="334"/>
                  </a:lnTo>
                  <a:lnTo>
                    <a:pt x="3558" y="349"/>
                  </a:lnTo>
                  <a:lnTo>
                    <a:pt x="3562" y="360"/>
                  </a:lnTo>
                  <a:lnTo>
                    <a:pt x="3562" y="320"/>
                  </a:lnTo>
                  <a:lnTo>
                    <a:pt x="3571" y="314"/>
                  </a:lnTo>
                  <a:lnTo>
                    <a:pt x="3582" y="263"/>
                  </a:lnTo>
                  <a:lnTo>
                    <a:pt x="3591" y="263"/>
                  </a:lnTo>
                  <a:lnTo>
                    <a:pt x="3589" y="271"/>
                  </a:lnTo>
                  <a:lnTo>
                    <a:pt x="3587" y="283"/>
                  </a:lnTo>
                  <a:lnTo>
                    <a:pt x="3583" y="296"/>
                  </a:lnTo>
                  <a:lnTo>
                    <a:pt x="3580" y="307"/>
                  </a:lnTo>
                  <a:lnTo>
                    <a:pt x="3578" y="311"/>
                  </a:lnTo>
                  <a:lnTo>
                    <a:pt x="3578" y="314"/>
                  </a:lnTo>
                  <a:lnTo>
                    <a:pt x="3585" y="314"/>
                  </a:lnTo>
                  <a:lnTo>
                    <a:pt x="3587" y="340"/>
                  </a:lnTo>
                  <a:lnTo>
                    <a:pt x="3587" y="367"/>
                  </a:lnTo>
                  <a:lnTo>
                    <a:pt x="3587" y="394"/>
                  </a:lnTo>
                  <a:lnTo>
                    <a:pt x="3582" y="416"/>
                  </a:lnTo>
                  <a:lnTo>
                    <a:pt x="3585" y="416"/>
                  </a:lnTo>
                  <a:lnTo>
                    <a:pt x="3585" y="411"/>
                  </a:lnTo>
                  <a:lnTo>
                    <a:pt x="3591" y="411"/>
                  </a:lnTo>
                  <a:lnTo>
                    <a:pt x="3598" y="351"/>
                  </a:lnTo>
                  <a:lnTo>
                    <a:pt x="3602" y="351"/>
                  </a:lnTo>
                  <a:lnTo>
                    <a:pt x="3602" y="327"/>
                  </a:lnTo>
                  <a:lnTo>
                    <a:pt x="3605" y="327"/>
                  </a:lnTo>
                  <a:lnTo>
                    <a:pt x="3605" y="314"/>
                  </a:lnTo>
                  <a:lnTo>
                    <a:pt x="3611" y="314"/>
                  </a:lnTo>
                  <a:lnTo>
                    <a:pt x="3611" y="247"/>
                  </a:lnTo>
                  <a:lnTo>
                    <a:pt x="3614" y="247"/>
                  </a:lnTo>
                  <a:lnTo>
                    <a:pt x="3611" y="240"/>
                  </a:lnTo>
                  <a:lnTo>
                    <a:pt x="3611" y="163"/>
                  </a:lnTo>
                  <a:lnTo>
                    <a:pt x="3605" y="163"/>
                  </a:lnTo>
                  <a:lnTo>
                    <a:pt x="3605" y="147"/>
                  </a:lnTo>
                  <a:lnTo>
                    <a:pt x="3618" y="147"/>
                  </a:lnTo>
                  <a:lnTo>
                    <a:pt x="3620" y="169"/>
                  </a:lnTo>
                  <a:lnTo>
                    <a:pt x="3625" y="187"/>
                  </a:lnTo>
                  <a:lnTo>
                    <a:pt x="3631" y="203"/>
                  </a:lnTo>
                  <a:lnTo>
                    <a:pt x="3633" y="218"/>
                  </a:lnTo>
                  <a:lnTo>
                    <a:pt x="3633" y="232"/>
                  </a:lnTo>
                  <a:lnTo>
                    <a:pt x="3638" y="243"/>
                  </a:lnTo>
                  <a:lnTo>
                    <a:pt x="3634" y="163"/>
                  </a:lnTo>
                  <a:lnTo>
                    <a:pt x="3642" y="163"/>
                  </a:lnTo>
                  <a:lnTo>
                    <a:pt x="3642" y="131"/>
                  </a:lnTo>
                  <a:lnTo>
                    <a:pt x="3645" y="131"/>
                  </a:lnTo>
                  <a:lnTo>
                    <a:pt x="3645" y="100"/>
                  </a:lnTo>
                  <a:lnTo>
                    <a:pt x="3647" y="69"/>
                  </a:lnTo>
                  <a:lnTo>
                    <a:pt x="3654" y="43"/>
                  </a:lnTo>
                  <a:lnTo>
                    <a:pt x="3658" y="43"/>
                  </a:lnTo>
                  <a:lnTo>
                    <a:pt x="3658" y="107"/>
                  </a:lnTo>
                  <a:lnTo>
                    <a:pt x="3654" y="118"/>
                  </a:lnTo>
                  <a:lnTo>
                    <a:pt x="3653" y="132"/>
                  </a:lnTo>
                  <a:lnTo>
                    <a:pt x="3654" y="149"/>
                  </a:lnTo>
                  <a:lnTo>
                    <a:pt x="3654" y="165"/>
                  </a:lnTo>
                  <a:lnTo>
                    <a:pt x="3654" y="180"/>
                  </a:lnTo>
                  <a:lnTo>
                    <a:pt x="3651" y="200"/>
                  </a:lnTo>
                  <a:lnTo>
                    <a:pt x="3654" y="223"/>
                  </a:lnTo>
                  <a:lnTo>
                    <a:pt x="3658" y="223"/>
                  </a:lnTo>
                  <a:lnTo>
                    <a:pt x="3658" y="240"/>
                  </a:lnTo>
                  <a:lnTo>
                    <a:pt x="3662" y="240"/>
                  </a:lnTo>
                  <a:lnTo>
                    <a:pt x="3671" y="314"/>
                  </a:lnTo>
                  <a:lnTo>
                    <a:pt x="3691" y="314"/>
                  </a:lnTo>
                  <a:lnTo>
                    <a:pt x="3687" y="258"/>
                  </a:lnTo>
                  <a:lnTo>
                    <a:pt x="3682" y="205"/>
                  </a:lnTo>
                  <a:lnTo>
                    <a:pt x="3673" y="156"/>
                  </a:lnTo>
                  <a:lnTo>
                    <a:pt x="3662" y="107"/>
                  </a:lnTo>
                  <a:lnTo>
                    <a:pt x="3674" y="111"/>
                  </a:lnTo>
                  <a:lnTo>
                    <a:pt x="3678" y="138"/>
                  </a:lnTo>
                  <a:lnTo>
                    <a:pt x="3685" y="163"/>
                  </a:lnTo>
                  <a:lnTo>
                    <a:pt x="3685" y="187"/>
                  </a:lnTo>
                  <a:lnTo>
                    <a:pt x="3691" y="187"/>
                  </a:lnTo>
                  <a:lnTo>
                    <a:pt x="3691" y="211"/>
                  </a:lnTo>
                  <a:lnTo>
                    <a:pt x="3694" y="211"/>
                  </a:lnTo>
                  <a:lnTo>
                    <a:pt x="3694" y="231"/>
                  </a:lnTo>
                  <a:lnTo>
                    <a:pt x="3698" y="231"/>
                  </a:lnTo>
                  <a:lnTo>
                    <a:pt x="3700" y="243"/>
                  </a:lnTo>
                  <a:lnTo>
                    <a:pt x="3700" y="258"/>
                  </a:lnTo>
                  <a:lnTo>
                    <a:pt x="3702" y="269"/>
                  </a:lnTo>
                  <a:lnTo>
                    <a:pt x="3705" y="280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dirty="0"/>
            </a:p>
          </p:txBody>
        </p:sp>
        <p:grpSp>
          <p:nvGrpSpPr>
            <p:cNvPr id="446" name="Group 445"/>
            <p:cNvGrpSpPr/>
            <p:nvPr/>
          </p:nvGrpSpPr>
          <p:grpSpPr>
            <a:xfrm>
              <a:off x="6100204" y="1031874"/>
              <a:ext cx="647947" cy="647947"/>
              <a:chOff x="4266660" y="45289"/>
              <a:chExt cx="768290" cy="768290"/>
            </a:xfrm>
          </p:grpSpPr>
          <p:sp>
            <p:nvSpPr>
              <p:cNvPr id="447" name="Freeform: Shape 446"/>
              <p:cNvSpPr/>
              <p:nvPr/>
            </p:nvSpPr>
            <p:spPr>
              <a:xfrm>
                <a:off x="4266660" y="45289"/>
                <a:ext cx="768290" cy="768290"/>
              </a:xfrm>
              <a:custGeom>
                <a:avLst/>
                <a:gdLst>
                  <a:gd name="connsiteX0" fmla="*/ 583092 w 768290"/>
                  <a:gd name="connsiteY0" fmla="*/ 51758 h 768290"/>
                  <a:gd name="connsiteX1" fmla="*/ 573387 w 768290"/>
                  <a:gd name="connsiteY1" fmla="*/ 131014 h 768290"/>
                  <a:gd name="connsiteX2" fmla="*/ 596031 w 768290"/>
                  <a:gd name="connsiteY2" fmla="*/ 164980 h 768290"/>
                  <a:gd name="connsiteX3" fmla="*/ 700357 w 768290"/>
                  <a:gd name="connsiteY3" fmla="*/ 188433 h 768290"/>
                  <a:gd name="connsiteX4" fmla="*/ 709253 w 768290"/>
                  <a:gd name="connsiteY4" fmla="*/ 215121 h 768290"/>
                  <a:gd name="connsiteX5" fmla="*/ 671243 w 768290"/>
                  <a:gd name="connsiteY5" fmla="*/ 265262 h 768290"/>
                  <a:gd name="connsiteX6" fmla="*/ 674478 w 768290"/>
                  <a:gd name="connsiteY6" fmla="*/ 293568 h 768290"/>
                  <a:gd name="connsiteX7" fmla="*/ 775569 w 768290"/>
                  <a:gd name="connsiteY7" fmla="*/ 388189 h 768290"/>
                  <a:gd name="connsiteX8" fmla="*/ 706827 w 768290"/>
                  <a:gd name="connsiteY8" fmla="*/ 417303 h 768290"/>
                  <a:gd name="connsiteX9" fmla="*/ 686609 w 768290"/>
                  <a:gd name="connsiteY9" fmla="*/ 463400 h 768290"/>
                  <a:gd name="connsiteX10" fmla="*/ 723002 w 768290"/>
                  <a:gd name="connsiteY10" fmla="*/ 580666 h 768290"/>
                  <a:gd name="connsiteX11" fmla="*/ 635659 w 768290"/>
                  <a:gd name="connsiteY11" fmla="*/ 571770 h 768290"/>
                  <a:gd name="connsiteX12" fmla="*/ 613015 w 768290"/>
                  <a:gd name="connsiteY12" fmla="*/ 587944 h 768290"/>
                  <a:gd name="connsiteX13" fmla="*/ 581474 w 768290"/>
                  <a:gd name="connsiteY13" fmla="*/ 719767 h 768290"/>
                  <a:gd name="connsiteX14" fmla="*/ 511115 w 768290"/>
                  <a:gd name="connsiteY14" fmla="*/ 670434 h 768290"/>
                  <a:gd name="connsiteX15" fmla="*/ 480384 w 768290"/>
                  <a:gd name="connsiteY15" fmla="*/ 673669 h 768290"/>
                  <a:gd name="connsiteX16" fmla="*/ 385762 w 768290"/>
                  <a:gd name="connsiteY16" fmla="*/ 773951 h 768290"/>
                  <a:gd name="connsiteX17" fmla="*/ 350179 w 768290"/>
                  <a:gd name="connsiteY17" fmla="*/ 692270 h 768290"/>
                  <a:gd name="connsiteX18" fmla="*/ 324299 w 768290"/>
                  <a:gd name="connsiteY18" fmla="*/ 680948 h 768290"/>
                  <a:gd name="connsiteX19" fmla="*/ 210269 w 768290"/>
                  <a:gd name="connsiteY19" fmla="*/ 716532 h 768290"/>
                  <a:gd name="connsiteX20" fmla="*/ 192477 w 768290"/>
                  <a:gd name="connsiteY20" fmla="*/ 701975 h 768290"/>
                  <a:gd name="connsiteX21" fmla="*/ 202182 w 768290"/>
                  <a:gd name="connsiteY21" fmla="*/ 637276 h 768290"/>
                  <a:gd name="connsiteX22" fmla="*/ 182772 w 768290"/>
                  <a:gd name="connsiteY22" fmla="*/ 609780 h 768290"/>
                  <a:gd name="connsiteX23" fmla="*/ 50950 w 768290"/>
                  <a:gd name="connsiteY23" fmla="*/ 579048 h 768290"/>
                  <a:gd name="connsiteX24" fmla="*/ 103517 w 768290"/>
                  <a:gd name="connsiteY24" fmla="*/ 508689 h 768290"/>
                  <a:gd name="connsiteX25" fmla="*/ 101091 w 768290"/>
                  <a:gd name="connsiteY25" fmla="*/ 480384 h 768290"/>
                  <a:gd name="connsiteX26" fmla="*/ 0 w 768290"/>
                  <a:gd name="connsiteY26" fmla="*/ 385763 h 768290"/>
                  <a:gd name="connsiteX27" fmla="*/ 73594 w 768290"/>
                  <a:gd name="connsiteY27" fmla="*/ 354222 h 768290"/>
                  <a:gd name="connsiteX28" fmla="*/ 91386 w 768290"/>
                  <a:gd name="connsiteY28" fmla="*/ 315403 h 768290"/>
                  <a:gd name="connsiteX29" fmla="*/ 53376 w 768290"/>
                  <a:gd name="connsiteY29" fmla="*/ 192477 h 768290"/>
                  <a:gd name="connsiteX30" fmla="*/ 140718 w 768290"/>
                  <a:gd name="connsiteY30" fmla="*/ 202182 h 768290"/>
                  <a:gd name="connsiteX31" fmla="*/ 164171 w 768290"/>
                  <a:gd name="connsiteY31" fmla="*/ 184390 h 768290"/>
                  <a:gd name="connsiteX32" fmla="*/ 195712 w 768290"/>
                  <a:gd name="connsiteY32" fmla="*/ 50950 h 768290"/>
                  <a:gd name="connsiteX33" fmla="*/ 257984 w 768290"/>
                  <a:gd name="connsiteY33" fmla="*/ 97856 h 768290"/>
                  <a:gd name="connsiteX34" fmla="*/ 303272 w 768290"/>
                  <a:gd name="connsiteY34" fmla="*/ 93004 h 768290"/>
                  <a:gd name="connsiteX35" fmla="*/ 389806 w 768290"/>
                  <a:gd name="connsiteY35" fmla="*/ 0 h 768290"/>
                  <a:gd name="connsiteX36" fmla="*/ 422155 w 768290"/>
                  <a:gd name="connsiteY36" fmla="*/ 74403 h 768290"/>
                  <a:gd name="connsiteX37" fmla="*/ 457739 w 768290"/>
                  <a:gd name="connsiteY37" fmla="*/ 91386 h 768290"/>
                  <a:gd name="connsiteX38" fmla="*/ 583092 w 768290"/>
                  <a:gd name="connsiteY38" fmla="*/ 51758 h 768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68290" h="768290">
                    <a:moveTo>
                      <a:pt x="583092" y="51758"/>
                    </a:moveTo>
                    <a:cubicBezTo>
                      <a:pt x="579857" y="80064"/>
                      <a:pt x="579048" y="105943"/>
                      <a:pt x="573387" y="131014"/>
                    </a:cubicBezTo>
                    <a:cubicBezTo>
                      <a:pt x="567726" y="153658"/>
                      <a:pt x="576622" y="160937"/>
                      <a:pt x="596031" y="164980"/>
                    </a:cubicBezTo>
                    <a:cubicBezTo>
                      <a:pt x="630807" y="172259"/>
                      <a:pt x="665582" y="183581"/>
                      <a:pt x="700357" y="188433"/>
                    </a:cubicBezTo>
                    <a:cubicBezTo>
                      <a:pt x="727854" y="192477"/>
                      <a:pt x="719766" y="202182"/>
                      <a:pt x="709253" y="215121"/>
                    </a:cubicBezTo>
                    <a:cubicBezTo>
                      <a:pt x="696313" y="232104"/>
                      <a:pt x="684991" y="249896"/>
                      <a:pt x="671243" y="265262"/>
                    </a:cubicBezTo>
                    <a:cubicBezTo>
                      <a:pt x="660729" y="277393"/>
                      <a:pt x="663156" y="283863"/>
                      <a:pt x="674478" y="293568"/>
                    </a:cubicBezTo>
                    <a:cubicBezTo>
                      <a:pt x="707636" y="323491"/>
                      <a:pt x="739985" y="355031"/>
                      <a:pt x="775569" y="388189"/>
                    </a:cubicBezTo>
                    <a:cubicBezTo>
                      <a:pt x="752115" y="398702"/>
                      <a:pt x="730280" y="410833"/>
                      <a:pt x="706827" y="417303"/>
                    </a:cubicBezTo>
                    <a:cubicBezTo>
                      <a:pt x="679330" y="425390"/>
                      <a:pt x="677713" y="439138"/>
                      <a:pt x="686609" y="463400"/>
                    </a:cubicBezTo>
                    <a:cubicBezTo>
                      <a:pt x="700357" y="500602"/>
                      <a:pt x="710062" y="539421"/>
                      <a:pt x="723002" y="580666"/>
                    </a:cubicBezTo>
                    <a:cubicBezTo>
                      <a:pt x="692270" y="577431"/>
                      <a:pt x="663156" y="576622"/>
                      <a:pt x="635659" y="571770"/>
                    </a:cubicBezTo>
                    <a:cubicBezTo>
                      <a:pt x="619484" y="569343"/>
                      <a:pt x="616250" y="572578"/>
                      <a:pt x="613015" y="587944"/>
                    </a:cubicBezTo>
                    <a:cubicBezTo>
                      <a:pt x="604119" y="631615"/>
                      <a:pt x="591988" y="675287"/>
                      <a:pt x="581474" y="719767"/>
                    </a:cubicBezTo>
                    <a:cubicBezTo>
                      <a:pt x="554786" y="707636"/>
                      <a:pt x="533759" y="687417"/>
                      <a:pt x="511115" y="670434"/>
                    </a:cubicBezTo>
                    <a:cubicBezTo>
                      <a:pt x="497367" y="659921"/>
                      <a:pt x="490897" y="661538"/>
                      <a:pt x="480384" y="673669"/>
                    </a:cubicBezTo>
                    <a:cubicBezTo>
                      <a:pt x="449652" y="706827"/>
                      <a:pt x="418112" y="739176"/>
                      <a:pt x="385762" y="773951"/>
                    </a:cubicBezTo>
                    <a:cubicBezTo>
                      <a:pt x="372823" y="744837"/>
                      <a:pt x="359883" y="719767"/>
                      <a:pt x="350179" y="692270"/>
                    </a:cubicBezTo>
                    <a:cubicBezTo>
                      <a:pt x="344517" y="676904"/>
                      <a:pt x="338048" y="676095"/>
                      <a:pt x="324299" y="680948"/>
                    </a:cubicBezTo>
                    <a:cubicBezTo>
                      <a:pt x="286289" y="693887"/>
                      <a:pt x="248279" y="704401"/>
                      <a:pt x="210269" y="716532"/>
                    </a:cubicBezTo>
                    <a:cubicBezTo>
                      <a:pt x="195712" y="720575"/>
                      <a:pt x="190051" y="718149"/>
                      <a:pt x="192477" y="701975"/>
                    </a:cubicBezTo>
                    <a:cubicBezTo>
                      <a:pt x="196521" y="680139"/>
                      <a:pt x="197329" y="658303"/>
                      <a:pt x="202182" y="637276"/>
                    </a:cubicBezTo>
                    <a:cubicBezTo>
                      <a:pt x="206225" y="619484"/>
                      <a:pt x="200564" y="613015"/>
                      <a:pt x="182772" y="609780"/>
                    </a:cubicBezTo>
                    <a:cubicBezTo>
                      <a:pt x="139910" y="601692"/>
                      <a:pt x="97856" y="590370"/>
                      <a:pt x="50950" y="579048"/>
                    </a:cubicBezTo>
                    <a:cubicBezTo>
                      <a:pt x="69550" y="553978"/>
                      <a:pt x="85725" y="530525"/>
                      <a:pt x="103517" y="508689"/>
                    </a:cubicBezTo>
                    <a:cubicBezTo>
                      <a:pt x="112413" y="497367"/>
                      <a:pt x="112413" y="490088"/>
                      <a:pt x="101091" y="480384"/>
                    </a:cubicBezTo>
                    <a:cubicBezTo>
                      <a:pt x="67124" y="449652"/>
                      <a:pt x="33966" y="418112"/>
                      <a:pt x="0" y="385763"/>
                    </a:cubicBezTo>
                    <a:cubicBezTo>
                      <a:pt x="25879" y="374440"/>
                      <a:pt x="48524" y="361501"/>
                      <a:pt x="73594" y="354222"/>
                    </a:cubicBezTo>
                    <a:cubicBezTo>
                      <a:pt x="96238" y="346944"/>
                      <a:pt x="98665" y="336430"/>
                      <a:pt x="91386" y="315403"/>
                    </a:cubicBezTo>
                    <a:cubicBezTo>
                      <a:pt x="77638" y="275776"/>
                      <a:pt x="66316" y="236148"/>
                      <a:pt x="53376" y="192477"/>
                    </a:cubicBezTo>
                    <a:cubicBezTo>
                      <a:pt x="84108" y="195712"/>
                      <a:pt x="112413" y="198947"/>
                      <a:pt x="140718" y="202182"/>
                    </a:cubicBezTo>
                    <a:cubicBezTo>
                      <a:pt x="154467" y="203799"/>
                      <a:pt x="160937" y="200564"/>
                      <a:pt x="164171" y="184390"/>
                    </a:cubicBezTo>
                    <a:cubicBezTo>
                      <a:pt x="173067" y="140718"/>
                      <a:pt x="184390" y="97047"/>
                      <a:pt x="195712" y="50950"/>
                    </a:cubicBezTo>
                    <a:cubicBezTo>
                      <a:pt x="217547" y="67124"/>
                      <a:pt x="239383" y="80064"/>
                      <a:pt x="257984" y="97856"/>
                    </a:cubicBezTo>
                    <a:cubicBezTo>
                      <a:pt x="277393" y="115648"/>
                      <a:pt x="287907" y="109987"/>
                      <a:pt x="303272" y="93004"/>
                    </a:cubicBezTo>
                    <a:cubicBezTo>
                      <a:pt x="329960" y="62272"/>
                      <a:pt x="359074" y="33158"/>
                      <a:pt x="389806" y="0"/>
                    </a:cubicBezTo>
                    <a:cubicBezTo>
                      <a:pt x="401128" y="25879"/>
                      <a:pt x="412450" y="50141"/>
                      <a:pt x="422155" y="74403"/>
                    </a:cubicBezTo>
                    <a:cubicBezTo>
                      <a:pt x="428625" y="92195"/>
                      <a:pt x="437521" y="97856"/>
                      <a:pt x="457739" y="91386"/>
                    </a:cubicBezTo>
                    <a:cubicBezTo>
                      <a:pt x="497367" y="75212"/>
                      <a:pt x="538612" y="64698"/>
                      <a:pt x="583092" y="5175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/>
              <p:cNvSpPr/>
              <p:nvPr/>
            </p:nvSpPr>
            <p:spPr>
              <a:xfrm>
                <a:off x="4418684" y="198118"/>
                <a:ext cx="460974" cy="460974"/>
              </a:xfrm>
              <a:custGeom>
                <a:avLst/>
                <a:gdLst>
                  <a:gd name="connsiteX0" fmla="*/ 229695 w 460974"/>
                  <a:gd name="connsiteY0" fmla="*/ 463421 h 460974"/>
                  <a:gd name="connsiteX1" fmla="*/ 17 w 460974"/>
                  <a:gd name="connsiteY1" fmla="*/ 230507 h 460974"/>
                  <a:gd name="connsiteX2" fmla="*/ 240209 w 460974"/>
                  <a:gd name="connsiteY2" fmla="*/ 20 h 460974"/>
                  <a:gd name="connsiteX3" fmla="*/ 466652 w 460974"/>
                  <a:gd name="connsiteY3" fmla="*/ 235360 h 460974"/>
                  <a:gd name="connsiteX4" fmla="*/ 229695 w 460974"/>
                  <a:gd name="connsiteY4" fmla="*/ 463421 h 4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974" h="460974">
                    <a:moveTo>
                      <a:pt x="229695" y="463421"/>
                    </a:moveTo>
                    <a:cubicBezTo>
                      <a:pt x="112430" y="466655"/>
                      <a:pt x="-1601" y="369608"/>
                      <a:pt x="17" y="230507"/>
                    </a:cubicBezTo>
                    <a:cubicBezTo>
                      <a:pt x="1634" y="93833"/>
                      <a:pt x="110004" y="-1597"/>
                      <a:pt x="240209" y="20"/>
                    </a:cubicBezTo>
                    <a:cubicBezTo>
                      <a:pt x="363944" y="2446"/>
                      <a:pt x="469078" y="108390"/>
                      <a:pt x="466652" y="235360"/>
                    </a:cubicBezTo>
                    <a:cubicBezTo>
                      <a:pt x="462608" y="367991"/>
                      <a:pt x="354239" y="469082"/>
                      <a:pt x="229695" y="463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262618" y="604354"/>
            <a:ext cx="6001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MÔN CƠ SỞ DỮ LIỆU NÂNG CAO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1209" y="3079556"/>
            <a:ext cx="9806021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Tán</a:t>
            </a:r>
            <a:endParaRPr lang="en-US" sz="4000" b="1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endParaRPr lang="en-US" sz="4000" b="1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3344" y="4968744"/>
            <a:ext cx="760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6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128" y="1260764"/>
            <a:ext cx="10889672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445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04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ở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2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0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0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Sài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Gòn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0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6909" y="872836"/>
            <a:ext cx="9434945" cy="4932219"/>
            <a:chOff x="4386" y="8809"/>
            <a:chExt cx="7571" cy="3198"/>
          </a:xfrm>
        </p:grpSpPr>
        <p:sp>
          <p:nvSpPr>
            <p:cNvPr id="4" name="Flowchart: Magnetic Disk 3"/>
            <p:cNvSpPr/>
            <p:nvPr/>
          </p:nvSpPr>
          <p:spPr>
            <a:xfrm>
              <a:off x="5029" y="8863"/>
              <a:ext cx="917" cy="8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0494" y="8809"/>
              <a:ext cx="917" cy="8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665" y="10851"/>
              <a:ext cx="3022" cy="11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Trạm server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s 6"/>
            <p:cNvSpPr/>
            <p:nvPr/>
          </p:nvSpPr>
          <p:spPr>
            <a:xfrm>
              <a:off x="4386" y="10217"/>
              <a:ext cx="2193" cy="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Trạm 1: Hà Nội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s 7"/>
            <p:cNvSpPr/>
            <p:nvPr/>
          </p:nvSpPr>
          <p:spPr>
            <a:xfrm>
              <a:off x="9764" y="10130"/>
              <a:ext cx="2193" cy="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Trạm 3: Sài Gòn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3"/>
              <a:endCxn id="7" idx="0"/>
            </p:cNvCxnSpPr>
            <p:nvPr/>
          </p:nvCxnSpPr>
          <p:spPr>
            <a:xfrm flipH="1">
              <a:off x="5483" y="9681"/>
              <a:ext cx="5" cy="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964" y="9604"/>
              <a:ext cx="6" cy="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66" y="10705"/>
              <a:ext cx="10" cy="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2"/>
            </p:cNvCxnSpPr>
            <p:nvPr/>
          </p:nvCxnSpPr>
          <p:spPr>
            <a:xfrm>
              <a:off x="5465" y="11418"/>
              <a:ext cx="1200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953" y="10640"/>
              <a:ext cx="10" cy="7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676" y="11396"/>
              <a:ext cx="1276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49927" y="1191491"/>
            <a:ext cx="9393382" cy="5223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10691" y="1246909"/>
            <a:ext cx="8395854" cy="5271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4256" y="1427019"/>
            <a:ext cx="26185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63091" y="1399308"/>
            <a:ext cx="8922327" cy="49460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6255" y="1399308"/>
            <a:ext cx="221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20436" y="1320481"/>
            <a:ext cx="9947563" cy="5198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9401" y="596234"/>
            <a:ext cx="11573197" cy="724247"/>
          </a:xfrm>
        </p:spPr>
        <p:txBody>
          <a:bodyPr/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78873" y="969819"/>
            <a:ext cx="10626436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6656" y="644309"/>
            <a:ext cx="11573197" cy="724247"/>
          </a:xfrm>
        </p:spPr>
        <p:txBody>
          <a:bodyPr/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973708"/>
            <a:ext cx="12192001" cy="2080511"/>
            <a:chOff x="-1" y="3417122"/>
            <a:chExt cx="12192001" cy="2080511"/>
          </a:xfrm>
          <a:solidFill>
            <a:schemeClr val="accent1"/>
          </a:solidFill>
        </p:grpSpPr>
        <p:sp>
          <p:nvSpPr>
            <p:cNvPr id="99" name="Rectangle 98"/>
            <p:cNvSpPr/>
            <p:nvPr/>
          </p:nvSpPr>
          <p:spPr>
            <a:xfrm>
              <a:off x="0" y="3550807"/>
              <a:ext cx="1219200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" y="3417122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7" y="5426893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" y="4035374"/>
            <a:ext cx="12192000" cy="1568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cs typeface="Arial" panose="020B0604020202020204" pitchFamily="34" charset="0"/>
              </a:rPr>
              <a:t>3. CÁC BƯỚC PHÂN TÁN DỮ LIỆU TRONG SQL SERVER 2012</a:t>
            </a:r>
            <a:endParaRPr lang="en-US" altLang="ko-KR" sz="4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960005" y="1133489"/>
            <a:ext cx="2218401" cy="2218401"/>
            <a:chOff x="4547049" y="1897856"/>
            <a:chExt cx="3071634" cy="3071634"/>
          </a:xfrm>
          <a:effectLst/>
        </p:grpSpPr>
        <p:sp>
          <p:nvSpPr>
            <p:cNvPr id="106" name="Freeform: Shape 105"/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2" name="Freeform: Shape 211"/>
          <p:cNvSpPr/>
          <p:nvPr/>
        </p:nvSpPr>
        <p:spPr>
          <a:xfrm rot="20965310">
            <a:off x="4402904" y="1941168"/>
            <a:ext cx="489707" cy="585571"/>
          </a:xfrm>
          <a:custGeom>
            <a:avLst/>
            <a:gdLst>
              <a:gd name="connsiteX0" fmla="*/ 474202 w 565444"/>
              <a:gd name="connsiteY0" fmla="*/ 370360 h 676134"/>
              <a:gd name="connsiteX1" fmla="*/ 91243 w 565444"/>
              <a:gd name="connsiteY1" fmla="*/ 370359 h 676134"/>
              <a:gd name="connsiteX2" fmla="*/ 78616 w 565444"/>
              <a:gd name="connsiteY2" fmla="*/ 382986 h 676134"/>
              <a:gd name="connsiteX3" fmla="*/ 78615 w 565444"/>
              <a:gd name="connsiteY3" fmla="*/ 382987 h 676134"/>
              <a:gd name="connsiteX4" fmla="*/ 91242 w 565444"/>
              <a:gd name="connsiteY4" fmla="*/ 395613 h 676134"/>
              <a:gd name="connsiteX5" fmla="*/ 474202 w 565444"/>
              <a:gd name="connsiteY5" fmla="*/ 395613 h 676134"/>
              <a:gd name="connsiteX6" fmla="*/ 483131 w 565444"/>
              <a:gd name="connsiteY6" fmla="*/ 391915 h 676134"/>
              <a:gd name="connsiteX7" fmla="*/ 486829 w 565444"/>
              <a:gd name="connsiteY7" fmla="*/ 382986 h 676134"/>
              <a:gd name="connsiteX8" fmla="*/ 486829 w 565444"/>
              <a:gd name="connsiteY8" fmla="*/ 382987 h 676134"/>
              <a:gd name="connsiteX9" fmla="*/ 486829 w 565444"/>
              <a:gd name="connsiteY9" fmla="*/ 382986 h 676134"/>
              <a:gd name="connsiteX10" fmla="*/ 486829 w 565444"/>
              <a:gd name="connsiteY10" fmla="*/ 382986 h 676134"/>
              <a:gd name="connsiteX11" fmla="*/ 483131 w 565444"/>
              <a:gd name="connsiteY11" fmla="*/ 374059 h 676134"/>
              <a:gd name="connsiteX12" fmla="*/ 474202 w 565444"/>
              <a:gd name="connsiteY12" fmla="*/ 370360 h 676134"/>
              <a:gd name="connsiteX13" fmla="*/ 474201 w 565444"/>
              <a:gd name="connsiteY13" fmla="*/ 316925 h 676134"/>
              <a:gd name="connsiteX14" fmla="*/ 91242 w 565444"/>
              <a:gd name="connsiteY14" fmla="*/ 316924 h 676134"/>
              <a:gd name="connsiteX15" fmla="*/ 78615 w 565444"/>
              <a:gd name="connsiteY15" fmla="*/ 329551 h 676134"/>
              <a:gd name="connsiteX16" fmla="*/ 78614 w 565444"/>
              <a:gd name="connsiteY16" fmla="*/ 329551 h 676134"/>
              <a:gd name="connsiteX17" fmla="*/ 91241 w 565444"/>
              <a:gd name="connsiteY17" fmla="*/ 342178 h 676134"/>
              <a:gd name="connsiteX18" fmla="*/ 474201 w 565444"/>
              <a:gd name="connsiteY18" fmla="*/ 342178 h 676134"/>
              <a:gd name="connsiteX19" fmla="*/ 483130 w 565444"/>
              <a:gd name="connsiteY19" fmla="*/ 338480 h 676134"/>
              <a:gd name="connsiteX20" fmla="*/ 486828 w 565444"/>
              <a:gd name="connsiteY20" fmla="*/ 329551 h 676134"/>
              <a:gd name="connsiteX21" fmla="*/ 486828 w 565444"/>
              <a:gd name="connsiteY21" fmla="*/ 329552 h 676134"/>
              <a:gd name="connsiteX22" fmla="*/ 486828 w 565444"/>
              <a:gd name="connsiteY22" fmla="*/ 329551 h 676134"/>
              <a:gd name="connsiteX23" fmla="*/ 486828 w 565444"/>
              <a:gd name="connsiteY23" fmla="*/ 329551 h 676134"/>
              <a:gd name="connsiteX24" fmla="*/ 483130 w 565444"/>
              <a:gd name="connsiteY24" fmla="*/ 320623 h 676134"/>
              <a:gd name="connsiteX25" fmla="*/ 474201 w 565444"/>
              <a:gd name="connsiteY25" fmla="*/ 316925 h 676134"/>
              <a:gd name="connsiteX26" fmla="*/ 474202 w 565444"/>
              <a:gd name="connsiteY26" fmla="*/ 263490 h 676134"/>
              <a:gd name="connsiteX27" fmla="*/ 91243 w 565444"/>
              <a:gd name="connsiteY27" fmla="*/ 263489 h 676134"/>
              <a:gd name="connsiteX28" fmla="*/ 78616 w 565444"/>
              <a:gd name="connsiteY28" fmla="*/ 276116 h 676134"/>
              <a:gd name="connsiteX29" fmla="*/ 78615 w 565444"/>
              <a:gd name="connsiteY29" fmla="*/ 276116 h 676134"/>
              <a:gd name="connsiteX30" fmla="*/ 91242 w 565444"/>
              <a:gd name="connsiteY30" fmla="*/ 288743 h 676134"/>
              <a:gd name="connsiteX31" fmla="*/ 474202 w 565444"/>
              <a:gd name="connsiteY31" fmla="*/ 288743 h 676134"/>
              <a:gd name="connsiteX32" fmla="*/ 483130 w 565444"/>
              <a:gd name="connsiteY32" fmla="*/ 285045 h 676134"/>
              <a:gd name="connsiteX33" fmla="*/ 486828 w 565444"/>
              <a:gd name="connsiteY33" fmla="*/ 276116 h 676134"/>
              <a:gd name="connsiteX34" fmla="*/ 486829 w 565444"/>
              <a:gd name="connsiteY34" fmla="*/ 276117 h 676134"/>
              <a:gd name="connsiteX35" fmla="*/ 486828 w 565444"/>
              <a:gd name="connsiteY35" fmla="*/ 276116 h 676134"/>
              <a:gd name="connsiteX36" fmla="*/ 486828 w 565444"/>
              <a:gd name="connsiteY36" fmla="*/ 276116 h 676134"/>
              <a:gd name="connsiteX37" fmla="*/ 483131 w 565444"/>
              <a:gd name="connsiteY37" fmla="*/ 267188 h 676134"/>
              <a:gd name="connsiteX38" fmla="*/ 474202 w 565444"/>
              <a:gd name="connsiteY38" fmla="*/ 263490 h 676134"/>
              <a:gd name="connsiteX39" fmla="*/ 546230 w 565444"/>
              <a:gd name="connsiteY39" fmla="*/ 175473 h 676134"/>
              <a:gd name="connsiteX40" fmla="*/ 565444 w 565444"/>
              <a:gd name="connsiteY40" fmla="*/ 194687 h 676134"/>
              <a:gd name="connsiteX41" fmla="*/ 546230 w 565444"/>
              <a:gd name="connsiteY41" fmla="*/ 213901 h 676134"/>
              <a:gd name="connsiteX42" fmla="*/ 525276 w 565444"/>
              <a:gd name="connsiteY42" fmla="*/ 213901 h 676134"/>
              <a:gd name="connsiteX43" fmla="*/ 508899 w 565444"/>
              <a:gd name="connsiteY43" fmla="*/ 524388 h 676134"/>
              <a:gd name="connsiteX44" fmla="*/ 378243 w 565444"/>
              <a:gd name="connsiteY44" fmla="*/ 676134 h 676134"/>
              <a:gd name="connsiteX45" fmla="*/ 184455 w 565444"/>
              <a:gd name="connsiteY45" fmla="*/ 676134 h 676134"/>
              <a:gd name="connsiteX46" fmla="*/ 53798 w 565444"/>
              <a:gd name="connsiteY46" fmla="*/ 524388 h 676134"/>
              <a:gd name="connsiteX47" fmla="*/ 37422 w 565444"/>
              <a:gd name="connsiteY47" fmla="*/ 213901 h 676134"/>
              <a:gd name="connsiteX48" fmla="*/ 19214 w 565444"/>
              <a:gd name="connsiteY48" fmla="*/ 213901 h 676134"/>
              <a:gd name="connsiteX49" fmla="*/ 0 w 565444"/>
              <a:gd name="connsiteY49" fmla="*/ 194687 h 676134"/>
              <a:gd name="connsiteX50" fmla="*/ 19214 w 565444"/>
              <a:gd name="connsiteY50" fmla="*/ 175473 h 676134"/>
              <a:gd name="connsiteX51" fmla="*/ 145503 w 565444"/>
              <a:gd name="connsiteY51" fmla="*/ 0 h 676134"/>
              <a:gd name="connsiteX52" fmla="*/ 182559 w 565444"/>
              <a:gd name="connsiteY52" fmla="*/ 37056 h 676134"/>
              <a:gd name="connsiteX53" fmla="*/ 182559 w 565444"/>
              <a:gd name="connsiteY53" fmla="*/ 175472 h 676134"/>
              <a:gd name="connsiteX54" fmla="*/ 108447 w 565444"/>
              <a:gd name="connsiteY54" fmla="*/ 175472 h 676134"/>
              <a:gd name="connsiteX55" fmla="*/ 108447 w 565444"/>
              <a:gd name="connsiteY55" fmla="*/ 37056 h 676134"/>
              <a:gd name="connsiteX56" fmla="*/ 145503 w 565444"/>
              <a:gd name="connsiteY56" fmla="*/ 0 h 676134"/>
              <a:gd name="connsiteX57" fmla="*/ 419941 w 565444"/>
              <a:gd name="connsiteY57" fmla="*/ 0 h 676134"/>
              <a:gd name="connsiteX58" fmla="*/ 456997 w 565444"/>
              <a:gd name="connsiteY58" fmla="*/ 37056 h 676134"/>
              <a:gd name="connsiteX59" fmla="*/ 456997 w 565444"/>
              <a:gd name="connsiteY59" fmla="*/ 175472 h 676134"/>
              <a:gd name="connsiteX60" fmla="*/ 382885 w 565444"/>
              <a:gd name="connsiteY60" fmla="*/ 175472 h 676134"/>
              <a:gd name="connsiteX61" fmla="*/ 382885 w 565444"/>
              <a:gd name="connsiteY61" fmla="*/ 37056 h 676134"/>
              <a:gd name="connsiteX62" fmla="*/ 419941 w 565444"/>
              <a:gd name="connsiteY62" fmla="*/ 0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65444" h="676134">
                <a:moveTo>
                  <a:pt x="474202" y="370360"/>
                </a:moveTo>
                <a:lnTo>
                  <a:pt x="91243" y="370359"/>
                </a:lnTo>
                <a:cubicBezTo>
                  <a:pt x="84269" y="370359"/>
                  <a:pt x="78616" y="376012"/>
                  <a:pt x="78616" y="382986"/>
                </a:cubicBezTo>
                <a:lnTo>
                  <a:pt x="78615" y="382987"/>
                </a:lnTo>
                <a:cubicBezTo>
                  <a:pt x="78615" y="389961"/>
                  <a:pt x="84268" y="395613"/>
                  <a:pt x="91242" y="395613"/>
                </a:cubicBezTo>
                <a:lnTo>
                  <a:pt x="474202" y="395613"/>
                </a:lnTo>
                <a:cubicBezTo>
                  <a:pt x="477689" y="395614"/>
                  <a:pt x="480846" y="394200"/>
                  <a:pt x="483131" y="391915"/>
                </a:cubicBezTo>
                <a:lnTo>
                  <a:pt x="486829" y="382986"/>
                </a:lnTo>
                <a:lnTo>
                  <a:pt x="486829" y="382987"/>
                </a:lnTo>
                <a:lnTo>
                  <a:pt x="486829" y="382986"/>
                </a:lnTo>
                <a:lnTo>
                  <a:pt x="486829" y="382986"/>
                </a:lnTo>
                <a:lnTo>
                  <a:pt x="483131" y="374059"/>
                </a:lnTo>
                <a:cubicBezTo>
                  <a:pt x="480846" y="371774"/>
                  <a:pt x="477689" y="370360"/>
                  <a:pt x="474202" y="370360"/>
                </a:cubicBezTo>
                <a:close/>
                <a:moveTo>
                  <a:pt x="474201" y="316925"/>
                </a:moveTo>
                <a:lnTo>
                  <a:pt x="91242" y="316924"/>
                </a:lnTo>
                <a:cubicBezTo>
                  <a:pt x="84268" y="316924"/>
                  <a:pt x="78615" y="322577"/>
                  <a:pt x="78615" y="329551"/>
                </a:cubicBezTo>
                <a:lnTo>
                  <a:pt x="78614" y="329551"/>
                </a:lnTo>
                <a:cubicBezTo>
                  <a:pt x="78614" y="336525"/>
                  <a:pt x="84267" y="342178"/>
                  <a:pt x="91241" y="342178"/>
                </a:cubicBezTo>
                <a:lnTo>
                  <a:pt x="474201" y="342178"/>
                </a:lnTo>
                <a:cubicBezTo>
                  <a:pt x="477688" y="342178"/>
                  <a:pt x="480845" y="340765"/>
                  <a:pt x="483130" y="338480"/>
                </a:cubicBezTo>
                <a:lnTo>
                  <a:pt x="486828" y="329551"/>
                </a:lnTo>
                <a:lnTo>
                  <a:pt x="486828" y="329552"/>
                </a:lnTo>
                <a:lnTo>
                  <a:pt x="486828" y="329551"/>
                </a:lnTo>
                <a:lnTo>
                  <a:pt x="486828" y="329551"/>
                </a:lnTo>
                <a:lnTo>
                  <a:pt x="483130" y="320623"/>
                </a:lnTo>
                <a:cubicBezTo>
                  <a:pt x="480845" y="318338"/>
                  <a:pt x="477688" y="316925"/>
                  <a:pt x="474201" y="316925"/>
                </a:cubicBezTo>
                <a:close/>
                <a:moveTo>
                  <a:pt x="474202" y="263490"/>
                </a:moveTo>
                <a:lnTo>
                  <a:pt x="91243" y="263489"/>
                </a:lnTo>
                <a:cubicBezTo>
                  <a:pt x="84269" y="263489"/>
                  <a:pt x="78616" y="269142"/>
                  <a:pt x="78616" y="276116"/>
                </a:cubicBezTo>
                <a:lnTo>
                  <a:pt x="78615" y="276116"/>
                </a:lnTo>
                <a:cubicBezTo>
                  <a:pt x="78615" y="283090"/>
                  <a:pt x="84268" y="288743"/>
                  <a:pt x="91242" y="288743"/>
                </a:cubicBezTo>
                <a:lnTo>
                  <a:pt x="474202" y="288743"/>
                </a:lnTo>
                <a:cubicBezTo>
                  <a:pt x="477689" y="288743"/>
                  <a:pt x="480846" y="287330"/>
                  <a:pt x="483130" y="285045"/>
                </a:cubicBezTo>
                <a:lnTo>
                  <a:pt x="486828" y="276116"/>
                </a:lnTo>
                <a:lnTo>
                  <a:pt x="486829" y="276117"/>
                </a:lnTo>
                <a:lnTo>
                  <a:pt x="486828" y="276116"/>
                </a:lnTo>
                <a:lnTo>
                  <a:pt x="486828" y="276116"/>
                </a:lnTo>
                <a:lnTo>
                  <a:pt x="483131" y="267188"/>
                </a:lnTo>
                <a:cubicBezTo>
                  <a:pt x="480845" y="264903"/>
                  <a:pt x="477689" y="263490"/>
                  <a:pt x="474202" y="263490"/>
                </a:cubicBezTo>
                <a:close/>
                <a:moveTo>
                  <a:pt x="546230" y="175473"/>
                </a:moveTo>
                <a:cubicBezTo>
                  <a:pt x="556842" y="175473"/>
                  <a:pt x="565444" y="184075"/>
                  <a:pt x="565444" y="194687"/>
                </a:cubicBez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8"/>
                </a:lnTo>
                <a:cubicBezTo>
                  <a:pt x="504507" y="609787"/>
                  <a:pt x="447140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8"/>
                </a:cubicBezTo>
                <a:lnTo>
                  <a:pt x="37422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close/>
                <a:moveTo>
                  <a:pt x="145503" y="0"/>
                </a:moveTo>
                <a:cubicBezTo>
                  <a:pt x="165968" y="0"/>
                  <a:pt x="182559" y="16591"/>
                  <a:pt x="182559" y="37056"/>
                </a:cubicBez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lose/>
                <a:moveTo>
                  <a:pt x="419941" y="0"/>
                </a:moveTo>
                <a:cubicBezTo>
                  <a:pt x="440406" y="0"/>
                  <a:pt x="456997" y="16591"/>
                  <a:pt x="456997" y="37056"/>
                </a:cubicBez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Block Arc 116"/>
          <p:cNvSpPr/>
          <p:nvPr/>
        </p:nvSpPr>
        <p:spPr>
          <a:xfrm>
            <a:off x="4648578" y="822061"/>
            <a:ext cx="2841256" cy="2841256"/>
          </a:xfrm>
          <a:prstGeom prst="blockArc">
            <a:avLst>
              <a:gd name="adj1" fmla="val 794951"/>
              <a:gd name="adj2" fmla="val 10121114"/>
              <a:gd name="adj3" fmla="val 2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aphic 30"/>
          <p:cNvGrpSpPr/>
          <p:nvPr/>
        </p:nvGrpSpPr>
        <p:grpSpPr>
          <a:xfrm rot="1052635">
            <a:off x="7017236" y="1488581"/>
            <a:ext cx="1338434" cy="1227345"/>
            <a:chOff x="5655092" y="376887"/>
            <a:chExt cx="4490688" cy="4117968"/>
          </a:xfrm>
          <a:solidFill>
            <a:schemeClr val="accent1"/>
          </a:solidFill>
        </p:grpSpPr>
        <p:sp>
          <p:nvSpPr>
            <p:cNvPr id="119" name="Freeform: Shape 118"/>
            <p:cNvSpPr/>
            <p:nvPr/>
          </p:nvSpPr>
          <p:spPr>
            <a:xfrm>
              <a:off x="5655092" y="385052"/>
              <a:ext cx="4490688" cy="4109803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  <a:gd name="connsiteX0-1" fmla="*/ 568 w 4490688"/>
                <a:gd name="connsiteY0-2" fmla="*/ 1465456 h 4092582"/>
                <a:gd name="connsiteX1-3" fmla="*/ 10785 w 4490688"/>
                <a:gd name="connsiteY1-4" fmla="*/ 1371794 h 4092582"/>
                <a:gd name="connsiteX2-5" fmla="*/ 67551 w 4490688"/>
                <a:gd name="connsiteY2-6" fmla="*/ 1099321 h 4092582"/>
                <a:gd name="connsiteX3-7" fmla="*/ 86283 w 4490688"/>
                <a:gd name="connsiteY3-8" fmla="*/ 1090238 h 4092582"/>
                <a:gd name="connsiteX4-9" fmla="*/ 379192 w 4490688"/>
                <a:gd name="connsiteY4-10" fmla="*/ 1150977 h 4092582"/>
                <a:gd name="connsiteX5-11" fmla="*/ 849775 w 4490688"/>
                <a:gd name="connsiteY5-12" fmla="*/ 1335464 h 4092582"/>
                <a:gd name="connsiteX6-13" fmla="*/ 1353282 w 4490688"/>
                <a:gd name="connsiteY6-14" fmla="*/ 1755527 h 4092582"/>
                <a:gd name="connsiteX7-15" fmla="*/ 1554799 w 4490688"/>
                <a:gd name="connsiteY7-16" fmla="*/ 2227813 h 4092582"/>
                <a:gd name="connsiteX8-17" fmla="*/ 1580911 w 4490688"/>
                <a:gd name="connsiteY8-18" fmla="*/ 2615519 h 4092582"/>
                <a:gd name="connsiteX9-19" fmla="*/ 1601914 w 4490688"/>
                <a:gd name="connsiteY9-20" fmla="*/ 2773327 h 4092582"/>
                <a:gd name="connsiteX10-21" fmla="*/ 1784698 w 4490688"/>
                <a:gd name="connsiteY10-22" fmla="*/ 3363117 h 4092582"/>
                <a:gd name="connsiteX11-23" fmla="*/ 1810242 w 4490688"/>
                <a:gd name="connsiteY11-24" fmla="*/ 3428397 h 4092582"/>
                <a:gd name="connsiteX12-25" fmla="*/ 1811945 w 4490688"/>
                <a:gd name="connsiteY12-26" fmla="*/ 3431235 h 4092582"/>
                <a:gd name="connsiteX13-27" fmla="*/ 1818757 w 4490688"/>
                <a:gd name="connsiteY13-28" fmla="*/ 3422720 h 4092582"/>
                <a:gd name="connsiteX14-29" fmla="*/ 2071362 w 4490688"/>
                <a:gd name="connsiteY14-30" fmla="*/ 2656390 h 4092582"/>
                <a:gd name="connsiteX15-31" fmla="*/ 2135507 w 4490688"/>
                <a:gd name="connsiteY15-32" fmla="*/ 2303311 h 4092582"/>
                <a:gd name="connsiteX16-33" fmla="*/ 2136642 w 4490688"/>
                <a:gd name="connsiteY16-34" fmla="*/ 2275496 h 4092582"/>
                <a:gd name="connsiteX17-35" fmla="*/ 2147428 w 4490688"/>
                <a:gd name="connsiteY17-36" fmla="*/ 1900846 h 4092582"/>
                <a:gd name="connsiteX18-37" fmla="*/ 2365406 w 4490688"/>
                <a:gd name="connsiteY18-38" fmla="*/ 1158924 h 4092582"/>
                <a:gd name="connsiteX19-39" fmla="*/ 2640149 w 4490688"/>
                <a:gd name="connsiteY19-40" fmla="*/ 801304 h 4092582"/>
                <a:gd name="connsiteX20-41" fmla="*/ 3362203 w 4490688"/>
                <a:gd name="connsiteY20-42" fmla="*/ 297796 h 4092582"/>
                <a:gd name="connsiteX21-43" fmla="*/ 4107530 w 4490688"/>
                <a:gd name="connsiteY21-44" fmla="*/ 46894 h 4092582"/>
                <a:gd name="connsiteX22-45" fmla="*/ 4371488 w 4490688"/>
                <a:gd name="connsiteY22-46" fmla="*/ 347 h 4092582"/>
                <a:gd name="connsiteX23-47" fmla="*/ 4390220 w 4490688"/>
                <a:gd name="connsiteY23-48" fmla="*/ 11700 h 4092582"/>
                <a:gd name="connsiteX24-49" fmla="*/ 4473665 w 4490688"/>
                <a:gd name="connsiteY24-50" fmla="*/ 409056 h 4092582"/>
                <a:gd name="connsiteX25-51" fmla="*/ 4489560 w 4490688"/>
                <a:gd name="connsiteY25-52" fmla="*/ 713318 h 4092582"/>
                <a:gd name="connsiteX26-53" fmla="*/ 4181324 w 4490688"/>
                <a:gd name="connsiteY26-54" fmla="*/ 1554010 h 4092582"/>
                <a:gd name="connsiteX27-55" fmla="*/ 3764100 w 4490688"/>
                <a:gd name="connsiteY27-56" fmla="*/ 1900846 h 4092582"/>
                <a:gd name="connsiteX28-57" fmla="*/ 3106759 w 4490688"/>
                <a:gd name="connsiteY28-58" fmla="*/ 2167074 h 4092582"/>
                <a:gd name="connsiteX29-59" fmla="*/ 2613470 w 4490688"/>
                <a:gd name="connsiteY29-60" fmla="*/ 2263008 h 4092582"/>
                <a:gd name="connsiteX30-61" fmla="*/ 2374488 w 4490688"/>
                <a:gd name="connsiteY30-62" fmla="*/ 2287416 h 4092582"/>
                <a:gd name="connsiteX31-63" fmla="*/ 2356323 w 4490688"/>
                <a:gd name="connsiteY31-64" fmla="*/ 2302175 h 4092582"/>
                <a:gd name="connsiteX32-65" fmla="*/ 2101448 w 4490688"/>
                <a:gd name="connsiteY32-66" fmla="*/ 3137759 h 4092582"/>
                <a:gd name="connsiteX33-67" fmla="*/ 1990756 w 4490688"/>
                <a:gd name="connsiteY33-68" fmla="*/ 3606072 h 4092582"/>
                <a:gd name="connsiteX34-69" fmla="*/ 1953858 w 4490688"/>
                <a:gd name="connsiteY34-70" fmla="*/ 3948366 h 4092582"/>
                <a:gd name="connsiteX35-71" fmla="*/ 1962941 w 4490688"/>
                <a:gd name="connsiteY35-72" fmla="*/ 4014214 h 4092582"/>
                <a:gd name="connsiteX36-73" fmla="*/ 1957832 w 4490688"/>
                <a:gd name="connsiteY36-74" fmla="*/ 4030676 h 4092582"/>
                <a:gd name="connsiteX37-75" fmla="*/ 1783563 w 4490688"/>
                <a:gd name="connsiteY37-76" fmla="*/ 4092550 h 4092582"/>
                <a:gd name="connsiteX38-77" fmla="*/ 1637676 w 4490688"/>
                <a:gd name="connsiteY38-78" fmla="*/ 4016484 h 4092582"/>
                <a:gd name="connsiteX39-79" fmla="*/ 1621782 w 4490688"/>
                <a:gd name="connsiteY39-80" fmla="*/ 3889330 h 4092582"/>
                <a:gd name="connsiteX40-81" fmla="*/ 1697279 w 4490688"/>
                <a:gd name="connsiteY40-82" fmla="*/ 3717899 h 4092582"/>
                <a:gd name="connsiteX41-83" fmla="*/ 1699550 w 4490688"/>
                <a:gd name="connsiteY41-84" fmla="*/ 3658864 h 4092582"/>
                <a:gd name="connsiteX42-85" fmla="*/ 1634270 w 4490688"/>
                <a:gd name="connsiteY42-86" fmla="*/ 3314866 h 4092582"/>
                <a:gd name="connsiteX43-87" fmla="*/ 1435024 w 4490688"/>
                <a:gd name="connsiteY43-88" fmla="*/ 2643334 h 4092582"/>
                <a:gd name="connsiteX44-89" fmla="*/ 1412318 w 4490688"/>
                <a:gd name="connsiteY44-90" fmla="*/ 2625169 h 4092582"/>
                <a:gd name="connsiteX45-91" fmla="*/ 1103515 w 4490688"/>
                <a:gd name="connsiteY45-92" fmla="*/ 2584866 h 4092582"/>
                <a:gd name="connsiteX46-93" fmla="*/ 504075 w 4490688"/>
                <a:gd name="connsiteY46-94" fmla="*/ 2375970 h 4092582"/>
                <a:gd name="connsiteX47-95" fmla="*/ 118072 w 4490688"/>
                <a:gd name="connsiteY47-96" fmla="*/ 2005293 h 4092582"/>
                <a:gd name="connsiteX48-97" fmla="*/ 6244 w 4490688"/>
                <a:gd name="connsiteY48-98" fmla="*/ 1652214 h 4092582"/>
                <a:gd name="connsiteX49-99" fmla="*/ 0 w 4490688"/>
                <a:gd name="connsiteY49-100" fmla="*/ 1598855 h 4092582"/>
                <a:gd name="connsiteX50-101" fmla="*/ 568 w 4490688"/>
                <a:gd name="connsiteY50-102" fmla="*/ 1465456 h 4092582"/>
                <a:gd name="connsiteX0-103" fmla="*/ 568 w 4490688"/>
                <a:gd name="connsiteY0-104" fmla="*/ 1465456 h 4098571"/>
                <a:gd name="connsiteX1-105" fmla="*/ 10785 w 4490688"/>
                <a:gd name="connsiteY1-106" fmla="*/ 1371794 h 4098571"/>
                <a:gd name="connsiteX2-107" fmla="*/ 67551 w 4490688"/>
                <a:gd name="connsiteY2-108" fmla="*/ 1099321 h 4098571"/>
                <a:gd name="connsiteX3-109" fmla="*/ 86283 w 4490688"/>
                <a:gd name="connsiteY3-110" fmla="*/ 1090238 h 4098571"/>
                <a:gd name="connsiteX4-111" fmla="*/ 379192 w 4490688"/>
                <a:gd name="connsiteY4-112" fmla="*/ 1150977 h 4098571"/>
                <a:gd name="connsiteX5-113" fmla="*/ 849775 w 4490688"/>
                <a:gd name="connsiteY5-114" fmla="*/ 1335464 h 4098571"/>
                <a:gd name="connsiteX6-115" fmla="*/ 1353282 w 4490688"/>
                <a:gd name="connsiteY6-116" fmla="*/ 1755527 h 4098571"/>
                <a:gd name="connsiteX7-117" fmla="*/ 1554799 w 4490688"/>
                <a:gd name="connsiteY7-118" fmla="*/ 2227813 h 4098571"/>
                <a:gd name="connsiteX8-119" fmla="*/ 1580911 w 4490688"/>
                <a:gd name="connsiteY8-120" fmla="*/ 2615519 h 4098571"/>
                <a:gd name="connsiteX9-121" fmla="*/ 1601914 w 4490688"/>
                <a:gd name="connsiteY9-122" fmla="*/ 2773327 h 4098571"/>
                <a:gd name="connsiteX10-123" fmla="*/ 1784698 w 4490688"/>
                <a:gd name="connsiteY10-124" fmla="*/ 3363117 h 4098571"/>
                <a:gd name="connsiteX11-125" fmla="*/ 1810242 w 4490688"/>
                <a:gd name="connsiteY11-126" fmla="*/ 3428397 h 4098571"/>
                <a:gd name="connsiteX12-127" fmla="*/ 1811945 w 4490688"/>
                <a:gd name="connsiteY12-128" fmla="*/ 3431235 h 4098571"/>
                <a:gd name="connsiteX13-129" fmla="*/ 1818757 w 4490688"/>
                <a:gd name="connsiteY13-130" fmla="*/ 3422720 h 4098571"/>
                <a:gd name="connsiteX14-131" fmla="*/ 2071362 w 4490688"/>
                <a:gd name="connsiteY14-132" fmla="*/ 2656390 h 4098571"/>
                <a:gd name="connsiteX15-133" fmla="*/ 2135507 w 4490688"/>
                <a:gd name="connsiteY15-134" fmla="*/ 2303311 h 4098571"/>
                <a:gd name="connsiteX16-135" fmla="*/ 2136642 w 4490688"/>
                <a:gd name="connsiteY16-136" fmla="*/ 2275496 h 4098571"/>
                <a:gd name="connsiteX17-137" fmla="*/ 2147428 w 4490688"/>
                <a:gd name="connsiteY17-138" fmla="*/ 1900846 h 4098571"/>
                <a:gd name="connsiteX18-139" fmla="*/ 2365406 w 4490688"/>
                <a:gd name="connsiteY18-140" fmla="*/ 1158924 h 4098571"/>
                <a:gd name="connsiteX19-141" fmla="*/ 2640149 w 4490688"/>
                <a:gd name="connsiteY19-142" fmla="*/ 801304 h 4098571"/>
                <a:gd name="connsiteX20-143" fmla="*/ 3362203 w 4490688"/>
                <a:gd name="connsiteY20-144" fmla="*/ 297796 h 4098571"/>
                <a:gd name="connsiteX21-145" fmla="*/ 4107530 w 4490688"/>
                <a:gd name="connsiteY21-146" fmla="*/ 46894 h 4098571"/>
                <a:gd name="connsiteX22-147" fmla="*/ 4371488 w 4490688"/>
                <a:gd name="connsiteY22-148" fmla="*/ 347 h 4098571"/>
                <a:gd name="connsiteX23-149" fmla="*/ 4390220 w 4490688"/>
                <a:gd name="connsiteY23-150" fmla="*/ 11700 h 4098571"/>
                <a:gd name="connsiteX24-151" fmla="*/ 4473665 w 4490688"/>
                <a:gd name="connsiteY24-152" fmla="*/ 409056 h 4098571"/>
                <a:gd name="connsiteX25-153" fmla="*/ 4489560 w 4490688"/>
                <a:gd name="connsiteY25-154" fmla="*/ 713318 h 4098571"/>
                <a:gd name="connsiteX26-155" fmla="*/ 4181324 w 4490688"/>
                <a:gd name="connsiteY26-156" fmla="*/ 1554010 h 4098571"/>
                <a:gd name="connsiteX27-157" fmla="*/ 3764100 w 4490688"/>
                <a:gd name="connsiteY27-158" fmla="*/ 1900846 h 4098571"/>
                <a:gd name="connsiteX28-159" fmla="*/ 3106759 w 4490688"/>
                <a:gd name="connsiteY28-160" fmla="*/ 2167074 h 4098571"/>
                <a:gd name="connsiteX29-161" fmla="*/ 2613470 w 4490688"/>
                <a:gd name="connsiteY29-162" fmla="*/ 2263008 h 4098571"/>
                <a:gd name="connsiteX30-163" fmla="*/ 2374488 w 4490688"/>
                <a:gd name="connsiteY30-164" fmla="*/ 2287416 h 4098571"/>
                <a:gd name="connsiteX31-165" fmla="*/ 2356323 w 4490688"/>
                <a:gd name="connsiteY31-166" fmla="*/ 2302175 h 4098571"/>
                <a:gd name="connsiteX32-167" fmla="*/ 2101448 w 4490688"/>
                <a:gd name="connsiteY32-168" fmla="*/ 3137759 h 4098571"/>
                <a:gd name="connsiteX33-169" fmla="*/ 1990756 w 4490688"/>
                <a:gd name="connsiteY33-170" fmla="*/ 3606072 h 4098571"/>
                <a:gd name="connsiteX34-171" fmla="*/ 1953858 w 4490688"/>
                <a:gd name="connsiteY34-172" fmla="*/ 3948366 h 4098571"/>
                <a:gd name="connsiteX35-173" fmla="*/ 1962941 w 4490688"/>
                <a:gd name="connsiteY35-174" fmla="*/ 4014214 h 4098571"/>
                <a:gd name="connsiteX36-175" fmla="*/ 1957832 w 4490688"/>
                <a:gd name="connsiteY36-176" fmla="*/ 4030676 h 4098571"/>
                <a:gd name="connsiteX37-177" fmla="*/ 1783563 w 4490688"/>
                <a:gd name="connsiteY37-178" fmla="*/ 4092550 h 4098571"/>
                <a:gd name="connsiteX38-179" fmla="*/ 1621782 w 4490688"/>
                <a:gd name="connsiteY38-180" fmla="*/ 3889330 h 4098571"/>
                <a:gd name="connsiteX39-181" fmla="*/ 1697279 w 4490688"/>
                <a:gd name="connsiteY39-182" fmla="*/ 3717899 h 4098571"/>
                <a:gd name="connsiteX40-183" fmla="*/ 1699550 w 4490688"/>
                <a:gd name="connsiteY40-184" fmla="*/ 3658864 h 4098571"/>
                <a:gd name="connsiteX41-185" fmla="*/ 1634270 w 4490688"/>
                <a:gd name="connsiteY41-186" fmla="*/ 3314866 h 4098571"/>
                <a:gd name="connsiteX42-187" fmla="*/ 1435024 w 4490688"/>
                <a:gd name="connsiteY42-188" fmla="*/ 2643334 h 4098571"/>
                <a:gd name="connsiteX43-189" fmla="*/ 1412318 w 4490688"/>
                <a:gd name="connsiteY43-190" fmla="*/ 2625169 h 4098571"/>
                <a:gd name="connsiteX44-191" fmla="*/ 1103515 w 4490688"/>
                <a:gd name="connsiteY44-192" fmla="*/ 2584866 h 4098571"/>
                <a:gd name="connsiteX45-193" fmla="*/ 504075 w 4490688"/>
                <a:gd name="connsiteY45-194" fmla="*/ 2375970 h 4098571"/>
                <a:gd name="connsiteX46-195" fmla="*/ 118072 w 4490688"/>
                <a:gd name="connsiteY46-196" fmla="*/ 2005293 h 4098571"/>
                <a:gd name="connsiteX47-197" fmla="*/ 6244 w 4490688"/>
                <a:gd name="connsiteY47-198" fmla="*/ 1652214 h 4098571"/>
                <a:gd name="connsiteX48-199" fmla="*/ 0 w 4490688"/>
                <a:gd name="connsiteY48-200" fmla="*/ 1598855 h 4098571"/>
                <a:gd name="connsiteX49-201" fmla="*/ 568 w 4490688"/>
                <a:gd name="connsiteY49-202" fmla="*/ 1465456 h 4098571"/>
                <a:gd name="connsiteX0-203" fmla="*/ 568 w 4490688"/>
                <a:gd name="connsiteY0-204" fmla="*/ 1465456 h 4109802"/>
                <a:gd name="connsiteX1-205" fmla="*/ 10785 w 4490688"/>
                <a:gd name="connsiteY1-206" fmla="*/ 1371794 h 4109802"/>
                <a:gd name="connsiteX2-207" fmla="*/ 67551 w 4490688"/>
                <a:gd name="connsiteY2-208" fmla="*/ 1099321 h 4109802"/>
                <a:gd name="connsiteX3-209" fmla="*/ 86283 w 4490688"/>
                <a:gd name="connsiteY3-210" fmla="*/ 1090238 h 4109802"/>
                <a:gd name="connsiteX4-211" fmla="*/ 379192 w 4490688"/>
                <a:gd name="connsiteY4-212" fmla="*/ 1150977 h 4109802"/>
                <a:gd name="connsiteX5-213" fmla="*/ 849775 w 4490688"/>
                <a:gd name="connsiteY5-214" fmla="*/ 1335464 h 4109802"/>
                <a:gd name="connsiteX6-215" fmla="*/ 1353282 w 4490688"/>
                <a:gd name="connsiteY6-216" fmla="*/ 1755527 h 4109802"/>
                <a:gd name="connsiteX7-217" fmla="*/ 1554799 w 4490688"/>
                <a:gd name="connsiteY7-218" fmla="*/ 2227813 h 4109802"/>
                <a:gd name="connsiteX8-219" fmla="*/ 1580911 w 4490688"/>
                <a:gd name="connsiteY8-220" fmla="*/ 2615519 h 4109802"/>
                <a:gd name="connsiteX9-221" fmla="*/ 1601914 w 4490688"/>
                <a:gd name="connsiteY9-222" fmla="*/ 2773327 h 4109802"/>
                <a:gd name="connsiteX10-223" fmla="*/ 1784698 w 4490688"/>
                <a:gd name="connsiteY10-224" fmla="*/ 3363117 h 4109802"/>
                <a:gd name="connsiteX11-225" fmla="*/ 1810242 w 4490688"/>
                <a:gd name="connsiteY11-226" fmla="*/ 3428397 h 4109802"/>
                <a:gd name="connsiteX12-227" fmla="*/ 1811945 w 4490688"/>
                <a:gd name="connsiteY12-228" fmla="*/ 3431235 h 4109802"/>
                <a:gd name="connsiteX13-229" fmla="*/ 1818757 w 4490688"/>
                <a:gd name="connsiteY13-230" fmla="*/ 3422720 h 4109802"/>
                <a:gd name="connsiteX14-231" fmla="*/ 2071362 w 4490688"/>
                <a:gd name="connsiteY14-232" fmla="*/ 2656390 h 4109802"/>
                <a:gd name="connsiteX15-233" fmla="*/ 2135507 w 4490688"/>
                <a:gd name="connsiteY15-234" fmla="*/ 2303311 h 4109802"/>
                <a:gd name="connsiteX16-235" fmla="*/ 2136642 w 4490688"/>
                <a:gd name="connsiteY16-236" fmla="*/ 2275496 h 4109802"/>
                <a:gd name="connsiteX17-237" fmla="*/ 2147428 w 4490688"/>
                <a:gd name="connsiteY17-238" fmla="*/ 1900846 h 4109802"/>
                <a:gd name="connsiteX18-239" fmla="*/ 2365406 w 4490688"/>
                <a:gd name="connsiteY18-240" fmla="*/ 1158924 h 4109802"/>
                <a:gd name="connsiteX19-241" fmla="*/ 2640149 w 4490688"/>
                <a:gd name="connsiteY19-242" fmla="*/ 801304 h 4109802"/>
                <a:gd name="connsiteX20-243" fmla="*/ 3362203 w 4490688"/>
                <a:gd name="connsiteY20-244" fmla="*/ 297796 h 4109802"/>
                <a:gd name="connsiteX21-245" fmla="*/ 4107530 w 4490688"/>
                <a:gd name="connsiteY21-246" fmla="*/ 46894 h 4109802"/>
                <a:gd name="connsiteX22-247" fmla="*/ 4371488 w 4490688"/>
                <a:gd name="connsiteY22-248" fmla="*/ 347 h 4109802"/>
                <a:gd name="connsiteX23-249" fmla="*/ 4390220 w 4490688"/>
                <a:gd name="connsiteY23-250" fmla="*/ 11700 h 4109802"/>
                <a:gd name="connsiteX24-251" fmla="*/ 4473665 w 4490688"/>
                <a:gd name="connsiteY24-252" fmla="*/ 409056 h 4109802"/>
                <a:gd name="connsiteX25-253" fmla="*/ 4489560 w 4490688"/>
                <a:gd name="connsiteY25-254" fmla="*/ 713318 h 4109802"/>
                <a:gd name="connsiteX26-255" fmla="*/ 4181324 w 4490688"/>
                <a:gd name="connsiteY26-256" fmla="*/ 1554010 h 4109802"/>
                <a:gd name="connsiteX27-257" fmla="*/ 3764100 w 4490688"/>
                <a:gd name="connsiteY27-258" fmla="*/ 1900846 h 4109802"/>
                <a:gd name="connsiteX28-259" fmla="*/ 3106759 w 4490688"/>
                <a:gd name="connsiteY28-260" fmla="*/ 2167074 h 4109802"/>
                <a:gd name="connsiteX29-261" fmla="*/ 2613470 w 4490688"/>
                <a:gd name="connsiteY29-262" fmla="*/ 2263008 h 4109802"/>
                <a:gd name="connsiteX30-263" fmla="*/ 2374488 w 4490688"/>
                <a:gd name="connsiteY30-264" fmla="*/ 2287416 h 4109802"/>
                <a:gd name="connsiteX31-265" fmla="*/ 2356323 w 4490688"/>
                <a:gd name="connsiteY31-266" fmla="*/ 2302175 h 4109802"/>
                <a:gd name="connsiteX32-267" fmla="*/ 2101448 w 4490688"/>
                <a:gd name="connsiteY32-268" fmla="*/ 3137759 h 4109802"/>
                <a:gd name="connsiteX33-269" fmla="*/ 1990756 w 4490688"/>
                <a:gd name="connsiteY33-270" fmla="*/ 3606072 h 4109802"/>
                <a:gd name="connsiteX34-271" fmla="*/ 1953858 w 4490688"/>
                <a:gd name="connsiteY34-272" fmla="*/ 3948366 h 4109802"/>
                <a:gd name="connsiteX35-273" fmla="*/ 1962941 w 4490688"/>
                <a:gd name="connsiteY35-274" fmla="*/ 4014214 h 4109802"/>
                <a:gd name="connsiteX36-275" fmla="*/ 1957832 w 4490688"/>
                <a:gd name="connsiteY36-276" fmla="*/ 4030676 h 4109802"/>
                <a:gd name="connsiteX37-277" fmla="*/ 1783563 w 4490688"/>
                <a:gd name="connsiteY37-278" fmla="*/ 4092550 h 4109802"/>
                <a:gd name="connsiteX38-279" fmla="*/ 1697279 w 4490688"/>
                <a:gd name="connsiteY38-280" fmla="*/ 3717899 h 4109802"/>
                <a:gd name="connsiteX39-281" fmla="*/ 1699550 w 4490688"/>
                <a:gd name="connsiteY39-282" fmla="*/ 3658864 h 4109802"/>
                <a:gd name="connsiteX40-283" fmla="*/ 1634270 w 4490688"/>
                <a:gd name="connsiteY40-284" fmla="*/ 3314866 h 4109802"/>
                <a:gd name="connsiteX41-285" fmla="*/ 1435024 w 4490688"/>
                <a:gd name="connsiteY41-286" fmla="*/ 2643334 h 4109802"/>
                <a:gd name="connsiteX42-287" fmla="*/ 1412318 w 4490688"/>
                <a:gd name="connsiteY42-288" fmla="*/ 2625169 h 4109802"/>
                <a:gd name="connsiteX43-289" fmla="*/ 1103515 w 4490688"/>
                <a:gd name="connsiteY43-290" fmla="*/ 2584866 h 4109802"/>
                <a:gd name="connsiteX44-291" fmla="*/ 504075 w 4490688"/>
                <a:gd name="connsiteY44-292" fmla="*/ 2375970 h 4109802"/>
                <a:gd name="connsiteX45-293" fmla="*/ 118072 w 4490688"/>
                <a:gd name="connsiteY45-294" fmla="*/ 2005293 h 4109802"/>
                <a:gd name="connsiteX46-295" fmla="*/ 6244 w 4490688"/>
                <a:gd name="connsiteY46-296" fmla="*/ 1652214 h 4109802"/>
                <a:gd name="connsiteX47-297" fmla="*/ 0 w 4490688"/>
                <a:gd name="connsiteY47-298" fmla="*/ 1598855 h 4109802"/>
                <a:gd name="connsiteX48-299" fmla="*/ 568 w 4490688"/>
                <a:gd name="connsiteY48-300" fmla="*/ 1465456 h 4109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</a:cxnLst>
              <a:rect l="l" t="t" r="r" b="b"/>
              <a:pathLst>
                <a:path w="4490688" h="4109802">
                  <a:moveTo>
                    <a:pt x="568" y="1465456"/>
                  </a:moveTo>
                  <a:lnTo>
                    <a:pt x="10785" y="1371794"/>
                  </a:ln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26989" y="4144680"/>
                    <a:pt x="1783563" y="4092550"/>
                  </a:cubicBezTo>
                  <a:cubicBezTo>
                    <a:pt x="1740138" y="4040421"/>
                    <a:pt x="1711281" y="3790180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151421">
            <a:off x="6183232" y="741923"/>
            <a:ext cx="727105" cy="550706"/>
            <a:chOff x="5712813" y="1354067"/>
            <a:chExt cx="891420" cy="675158"/>
          </a:xfrm>
        </p:grpSpPr>
        <p:sp>
          <p:nvSpPr>
            <p:cNvPr id="123" name="Freeform: Shape 122"/>
            <p:cNvSpPr/>
            <p:nvPr/>
          </p:nvSpPr>
          <p:spPr>
            <a:xfrm rot="739920">
              <a:off x="6440960" y="1354067"/>
              <a:ext cx="163273" cy="675158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 rot="186138">
              <a:off x="6177380" y="1465249"/>
              <a:ext cx="189750" cy="529535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 rot="21180530">
              <a:off x="5712813" y="1452010"/>
              <a:ext cx="216227" cy="556013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5975196" y="1441944"/>
              <a:ext cx="158861" cy="551600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2779377">
            <a:off x="6882919" y="891553"/>
            <a:ext cx="612565" cy="807484"/>
            <a:chOff x="5733204" y="4148522"/>
            <a:chExt cx="1306402" cy="17221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33" name="Freeform: Shape 132"/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30" name="Freeform: Shape 129"/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18305502">
            <a:off x="4593929" y="1486661"/>
            <a:ext cx="889290" cy="318443"/>
            <a:chOff x="2751274" y="4274125"/>
            <a:chExt cx="1502839" cy="538144"/>
          </a:xfrm>
        </p:grpSpPr>
        <p:sp>
          <p:nvSpPr>
            <p:cNvPr id="137" name="Freeform: Shape 136"/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 rot="20616275">
            <a:off x="5299953" y="850101"/>
            <a:ext cx="822437" cy="417980"/>
            <a:chOff x="1786971" y="4942919"/>
            <a:chExt cx="2041538" cy="1037553"/>
          </a:xfrm>
        </p:grpSpPr>
        <p:sp>
          <p:nvSpPr>
            <p:cNvPr id="142" name="Rectangle: Rounded Corners 141"/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/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/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apezoid 209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rapezoid 206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6" name="Trapezoid 145"/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rapezoid 147"/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/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7" name="Rectangle: Rounded Corners 176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66" name="Rectangle: Rounded Corners 165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Rounded Corners 167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5" name="Rectangle: Rounded Corners 154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: Rounded Corners 164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13" name="Oval 212"/>
          <p:cNvSpPr/>
          <p:nvPr/>
        </p:nvSpPr>
        <p:spPr>
          <a:xfrm>
            <a:off x="3352442" y="1755605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588001" y="78422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268368" y="2443048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277581" y="2346642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57555" y="2216048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374548" y="8205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88566" y="61994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/>
          <p:cNvGrpSpPr/>
          <p:nvPr/>
        </p:nvGrpSpPr>
        <p:grpSpPr>
          <a:xfrm>
            <a:off x="4658362" y="827652"/>
            <a:ext cx="450484" cy="450484"/>
            <a:chOff x="4266660" y="45289"/>
            <a:chExt cx="768290" cy="768290"/>
          </a:xfrm>
        </p:grpSpPr>
        <p:sp>
          <p:nvSpPr>
            <p:cNvPr id="221" name="Freeform: Shape 220"/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/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1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" name="Oval 222"/>
          <p:cNvSpPr/>
          <p:nvPr/>
        </p:nvSpPr>
        <p:spPr>
          <a:xfrm>
            <a:off x="10917127" y="1344768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0065955" y="425234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0833053" y="2032211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966626" y="3138939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8895307" y="2259770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9852502" y="461542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8189802" y="57641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996" y="244894"/>
            <a:ext cx="11573197" cy="724247"/>
          </a:xfrm>
        </p:spPr>
        <p:txBody>
          <a:bodyPr/>
          <a:lstStyle/>
          <a:p>
            <a:r>
              <a:rPr lang="en-US" sz="4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hình distribution</a:t>
            </a:r>
            <a:endParaRPr lang="en-US" sz="44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5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8245"/>
            <a:ext cx="7611110" cy="378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25" y="2387600"/>
            <a:ext cx="4716780" cy="417576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30810" y="1165225"/>
            <a:ext cx="95713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 là cấu hình cho server gốc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 ra table distribution để trao đổi dữ liệu giữa server con với server gốc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9501" y="255054"/>
            <a:ext cx="11573197" cy="724247"/>
          </a:xfrm>
        </p:spPr>
        <p:txBody>
          <a:bodyPr/>
          <a:lstStyle/>
          <a:p>
            <a:r>
              <a:rPr lang="en-US" sz="4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2.Tạo Publication</a:t>
            </a:r>
            <a:endParaRPr lang="en-US" sz="44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30810" y="1165225"/>
            <a:ext cx="95713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Chứa lược đồ phân mảnh( lược đồ thể hiện mối quan hệ giữa các Table khi chúng ta phân tán dữ liệu)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Bao gồm 2 chi nhánh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7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0715" y="1263015"/>
            <a:ext cx="2352040" cy="86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2479040"/>
            <a:ext cx="4841875" cy="437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90" y="2329815"/>
            <a:ext cx="5007610" cy="4528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9473" y="1413164"/>
            <a:ext cx="8853054" cy="313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2001180118 -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2001180437 -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Hiếu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2001181280 -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Thanh Quang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2001181286 - Phan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Quyên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7296" y="244894"/>
            <a:ext cx="11573197" cy="724247"/>
          </a:xfrm>
        </p:spPr>
        <p:txBody>
          <a:bodyPr/>
          <a:lstStyle/>
          <a:p>
            <a:r>
              <a:rPr lang="en-US" sz="4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 Subscriptions Cho từng chi nhánh</a:t>
            </a:r>
            <a:endParaRPr lang="en-US" sz="44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0" y="1311275"/>
            <a:ext cx="6304915" cy="5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"/>
          <p:cNvSpPr txBox="1"/>
          <p:nvPr/>
        </p:nvSpPr>
        <p:spPr>
          <a:xfrm>
            <a:off x="130810" y="1165225"/>
            <a:ext cx="46526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 định server nào sẽ chứa Publication( chứa dữ liệu phân tán theo lược đồ phân mảnh)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7296" y="244894"/>
            <a:ext cx="11573197" cy="724247"/>
          </a:xfrm>
        </p:spPr>
        <p:txBody>
          <a:bodyPr/>
          <a:lstStyle/>
          <a:p>
            <a:r>
              <a:rPr lang="en-US" sz="4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 Link server</a:t>
            </a:r>
            <a:endParaRPr lang="en-US" sz="44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155065" y="1307465"/>
            <a:ext cx="95713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Dùng để liên kết server này với server khác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Cơ chế kết nối từ SQL server đến database của server khác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3" name="Picture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539048"/>
            <a:ext cx="3435350" cy="366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70" y="2808605"/>
            <a:ext cx="4011930" cy="276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45" y="2808605"/>
            <a:ext cx="3653155" cy="278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973708"/>
            <a:ext cx="12192001" cy="2080511"/>
            <a:chOff x="-1" y="3417122"/>
            <a:chExt cx="12192001" cy="2080511"/>
          </a:xfrm>
          <a:solidFill>
            <a:schemeClr val="accent1"/>
          </a:solidFill>
        </p:grpSpPr>
        <p:sp>
          <p:nvSpPr>
            <p:cNvPr id="99" name="Rectangle 98"/>
            <p:cNvSpPr/>
            <p:nvPr/>
          </p:nvSpPr>
          <p:spPr>
            <a:xfrm>
              <a:off x="0" y="3550807"/>
              <a:ext cx="1219200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" y="3417122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7" y="5426893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" y="4404627"/>
            <a:ext cx="12192000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anose="020B0604020202020204" pitchFamily="34" charset="0"/>
              </a:rPr>
              <a:t>4. </a:t>
            </a: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anose="020B0604020202020204" pitchFamily="34" charset="0"/>
                <a:sym typeface="+mn-ea"/>
              </a:rPr>
              <a:t>Demo Chương trình</a:t>
            </a:r>
            <a:endParaRPr lang="en-US" altLang="ko-K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960005" y="1133489"/>
            <a:ext cx="2218401" cy="2218401"/>
            <a:chOff x="4547049" y="1897856"/>
            <a:chExt cx="3071634" cy="3071634"/>
          </a:xfrm>
          <a:effectLst/>
        </p:grpSpPr>
        <p:sp>
          <p:nvSpPr>
            <p:cNvPr id="106" name="Freeform: Shape 105"/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2" name="Freeform: Shape 211"/>
          <p:cNvSpPr/>
          <p:nvPr/>
        </p:nvSpPr>
        <p:spPr>
          <a:xfrm rot="20965310">
            <a:off x="4402904" y="1941168"/>
            <a:ext cx="489707" cy="585571"/>
          </a:xfrm>
          <a:custGeom>
            <a:avLst/>
            <a:gdLst>
              <a:gd name="connsiteX0" fmla="*/ 474202 w 565444"/>
              <a:gd name="connsiteY0" fmla="*/ 370360 h 676134"/>
              <a:gd name="connsiteX1" fmla="*/ 91243 w 565444"/>
              <a:gd name="connsiteY1" fmla="*/ 370359 h 676134"/>
              <a:gd name="connsiteX2" fmla="*/ 78616 w 565444"/>
              <a:gd name="connsiteY2" fmla="*/ 382986 h 676134"/>
              <a:gd name="connsiteX3" fmla="*/ 78615 w 565444"/>
              <a:gd name="connsiteY3" fmla="*/ 382987 h 676134"/>
              <a:gd name="connsiteX4" fmla="*/ 91242 w 565444"/>
              <a:gd name="connsiteY4" fmla="*/ 395613 h 676134"/>
              <a:gd name="connsiteX5" fmla="*/ 474202 w 565444"/>
              <a:gd name="connsiteY5" fmla="*/ 395613 h 676134"/>
              <a:gd name="connsiteX6" fmla="*/ 483131 w 565444"/>
              <a:gd name="connsiteY6" fmla="*/ 391915 h 676134"/>
              <a:gd name="connsiteX7" fmla="*/ 486829 w 565444"/>
              <a:gd name="connsiteY7" fmla="*/ 382986 h 676134"/>
              <a:gd name="connsiteX8" fmla="*/ 486829 w 565444"/>
              <a:gd name="connsiteY8" fmla="*/ 382987 h 676134"/>
              <a:gd name="connsiteX9" fmla="*/ 486829 w 565444"/>
              <a:gd name="connsiteY9" fmla="*/ 382986 h 676134"/>
              <a:gd name="connsiteX10" fmla="*/ 486829 w 565444"/>
              <a:gd name="connsiteY10" fmla="*/ 382986 h 676134"/>
              <a:gd name="connsiteX11" fmla="*/ 483131 w 565444"/>
              <a:gd name="connsiteY11" fmla="*/ 374059 h 676134"/>
              <a:gd name="connsiteX12" fmla="*/ 474202 w 565444"/>
              <a:gd name="connsiteY12" fmla="*/ 370360 h 676134"/>
              <a:gd name="connsiteX13" fmla="*/ 474201 w 565444"/>
              <a:gd name="connsiteY13" fmla="*/ 316925 h 676134"/>
              <a:gd name="connsiteX14" fmla="*/ 91242 w 565444"/>
              <a:gd name="connsiteY14" fmla="*/ 316924 h 676134"/>
              <a:gd name="connsiteX15" fmla="*/ 78615 w 565444"/>
              <a:gd name="connsiteY15" fmla="*/ 329551 h 676134"/>
              <a:gd name="connsiteX16" fmla="*/ 78614 w 565444"/>
              <a:gd name="connsiteY16" fmla="*/ 329551 h 676134"/>
              <a:gd name="connsiteX17" fmla="*/ 91241 w 565444"/>
              <a:gd name="connsiteY17" fmla="*/ 342178 h 676134"/>
              <a:gd name="connsiteX18" fmla="*/ 474201 w 565444"/>
              <a:gd name="connsiteY18" fmla="*/ 342178 h 676134"/>
              <a:gd name="connsiteX19" fmla="*/ 483130 w 565444"/>
              <a:gd name="connsiteY19" fmla="*/ 338480 h 676134"/>
              <a:gd name="connsiteX20" fmla="*/ 486828 w 565444"/>
              <a:gd name="connsiteY20" fmla="*/ 329551 h 676134"/>
              <a:gd name="connsiteX21" fmla="*/ 486828 w 565444"/>
              <a:gd name="connsiteY21" fmla="*/ 329552 h 676134"/>
              <a:gd name="connsiteX22" fmla="*/ 486828 w 565444"/>
              <a:gd name="connsiteY22" fmla="*/ 329551 h 676134"/>
              <a:gd name="connsiteX23" fmla="*/ 486828 w 565444"/>
              <a:gd name="connsiteY23" fmla="*/ 329551 h 676134"/>
              <a:gd name="connsiteX24" fmla="*/ 483130 w 565444"/>
              <a:gd name="connsiteY24" fmla="*/ 320623 h 676134"/>
              <a:gd name="connsiteX25" fmla="*/ 474201 w 565444"/>
              <a:gd name="connsiteY25" fmla="*/ 316925 h 676134"/>
              <a:gd name="connsiteX26" fmla="*/ 474202 w 565444"/>
              <a:gd name="connsiteY26" fmla="*/ 263490 h 676134"/>
              <a:gd name="connsiteX27" fmla="*/ 91243 w 565444"/>
              <a:gd name="connsiteY27" fmla="*/ 263489 h 676134"/>
              <a:gd name="connsiteX28" fmla="*/ 78616 w 565444"/>
              <a:gd name="connsiteY28" fmla="*/ 276116 h 676134"/>
              <a:gd name="connsiteX29" fmla="*/ 78615 w 565444"/>
              <a:gd name="connsiteY29" fmla="*/ 276116 h 676134"/>
              <a:gd name="connsiteX30" fmla="*/ 91242 w 565444"/>
              <a:gd name="connsiteY30" fmla="*/ 288743 h 676134"/>
              <a:gd name="connsiteX31" fmla="*/ 474202 w 565444"/>
              <a:gd name="connsiteY31" fmla="*/ 288743 h 676134"/>
              <a:gd name="connsiteX32" fmla="*/ 483130 w 565444"/>
              <a:gd name="connsiteY32" fmla="*/ 285045 h 676134"/>
              <a:gd name="connsiteX33" fmla="*/ 486828 w 565444"/>
              <a:gd name="connsiteY33" fmla="*/ 276116 h 676134"/>
              <a:gd name="connsiteX34" fmla="*/ 486829 w 565444"/>
              <a:gd name="connsiteY34" fmla="*/ 276117 h 676134"/>
              <a:gd name="connsiteX35" fmla="*/ 486828 w 565444"/>
              <a:gd name="connsiteY35" fmla="*/ 276116 h 676134"/>
              <a:gd name="connsiteX36" fmla="*/ 486828 w 565444"/>
              <a:gd name="connsiteY36" fmla="*/ 276116 h 676134"/>
              <a:gd name="connsiteX37" fmla="*/ 483131 w 565444"/>
              <a:gd name="connsiteY37" fmla="*/ 267188 h 676134"/>
              <a:gd name="connsiteX38" fmla="*/ 474202 w 565444"/>
              <a:gd name="connsiteY38" fmla="*/ 263490 h 676134"/>
              <a:gd name="connsiteX39" fmla="*/ 546230 w 565444"/>
              <a:gd name="connsiteY39" fmla="*/ 175473 h 676134"/>
              <a:gd name="connsiteX40" fmla="*/ 565444 w 565444"/>
              <a:gd name="connsiteY40" fmla="*/ 194687 h 676134"/>
              <a:gd name="connsiteX41" fmla="*/ 546230 w 565444"/>
              <a:gd name="connsiteY41" fmla="*/ 213901 h 676134"/>
              <a:gd name="connsiteX42" fmla="*/ 525276 w 565444"/>
              <a:gd name="connsiteY42" fmla="*/ 213901 h 676134"/>
              <a:gd name="connsiteX43" fmla="*/ 508899 w 565444"/>
              <a:gd name="connsiteY43" fmla="*/ 524388 h 676134"/>
              <a:gd name="connsiteX44" fmla="*/ 378243 w 565444"/>
              <a:gd name="connsiteY44" fmla="*/ 676134 h 676134"/>
              <a:gd name="connsiteX45" fmla="*/ 184455 w 565444"/>
              <a:gd name="connsiteY45" fmla="*/ 676134 h 676134"/>
              <a:gd name="connsiteX46" fmla="*/ 53798 w 565444"/>
              <a:gd name="connsiteY46" fmla="*/ 524388 h 676134"/>
              <a:gd name="connsiteX47" fmla="*/ 37422 w 565444"/>
              <a:gd name="connsiteY47" fmla="*/ 213901 h 676134"/>
              <a:gd name="connsiteX48" fmla="*/ 19214 w 565444"/>
              <a:gd name="connsiteY48" fmla="*/ 213901 h 676134"/>
              <a:gd name="connsiteX49" fmla="*/ 0 w 565444"/>
              <a:gd name="connsiteY49" fmla="*/ 194687 h 676134"/>
              <a:gd name="connsiteX50" fmla="*/ 19214 w 565444"/>
              <a:gd name="connsiteY50" fmla="*/ 175473 h 676134"/>
              <a:gd name="connsiteX51" fmla="*/ 145503 w 565444"/>
              <a:gd name="connsiteY51" fmla="*/ 0 h 676134"/>
              <a:gd name="connsiteX52" fmla="*/ 182559 w 565444"/>
              <a:gd name="connsiteY52" fmla="*/ 37056 h 676134"/>
              <a:gd name="connsiteX53" fmla="*/ 182559 w 565444"/>
              <a:gd name="connsiteY53" fmla="*/ 175472 h 676134"/>
              <a:gd name="connsiteX54" fmla="*/ 108447 w 565444"/>
              <a:gd name="connsiteY54" fmla="*/ 175472 h 676134"/>
              <a:gd name="connsiteX55" fmla="*/ 108447 w 565444"/>
              <a:gd name="connsiteY55" fmla="*/ 37056 h 676134"/>
              <a:gd name="connsiteX56" fmla="*/ 145503 w 565444"/>
              <a:gd name="connsiteY56" fmla="*/ 0 h 676134"/>
              <a:gd name="connsiteX57" fmla="*/ 419941 w 565444"/>
              <a:gd name="connsiteY57" fmla="*/ 0 h 676134"/>
              <a:gd name="connsiteX58" fmla="*/ 456997 w 565444"/>
              <a:gd name="connsiteY58" fmla="*/ 37056 h 676134"/>
              <a:gd name="connsiteX59" fmla="*/ 456997 w 565444"/>
              <a:gd name="connsiteY59" fmla="*/ 175472 h 676134"/>
              <a:gd name="connsiteX60" fmla="*/ 382885 w 565444"/>
              <a:gd name="connsiteY60" fmla="*/ 175472 h 676134"/>
              <a:gd name="connsiteX61" fmla="*/ 382885 w 565444"/>
              <a:gd name="connsiteY61" fmla="*/ 37056 h 676134"/>
              <a:gd name="connsiteX62" fmla="*/ 419941 w 565444"/>
              <a:gd name="connsiteY62" fmla="*/ 0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65444" h="676134">
                <a:moveTo>
                  <a:pt x="474202" y="370360"/>
                </a:moveTo>
                <a:lnTo>
                  <a:pt x="91243" y="370359"/>
                </a:lnTo>
                <a:cubicBezTo>
                  <a:pt x="84269" y="370359"/>
                  <a:pt x="78616" y="376012"/>
                  <a:pt x="78616" y="382986"/>
                </a:cubicBezTo>
                <a:lnTo>
                  <a:pt x="78615" y="382987"/>
                </a:lnTo>
                <a:cubicBezTo>
                  <a:pt x="78615" y="389961"/>
                  <a:pt x="84268" y="395613"/>
                  <a:pt x="91242" y="395613"/>
                </a:cubicBezTo>
                <a:lnTo>
                  <a:pt x="474202" y="395613"/>
                </a:lnTo>
                <a:cubicBezTo>
                  <a:pt x="477689" y="395614"/>
                  <a:pt x="480846" y="394200"/>
                  <a:pt x="483131" y="391915"/>
                </a:cubicBezTo>
                <a:lnTo>
                  <a:pt x="486829" y="382986"/>
                </a:lnTo>
                <a:lnTo>
                  <a:pt x="486829" y="382987"/>
                </a:lnTo>
                <a:lnTo>
                  <a:pt x="486829" y="382986"/>
                </a:lnTo>
                <a:lnTo>
                  <a:pt x="486829" y="382986"/>
                </a:lnTo>
                <a:lnTo>
                  <a:pt x="483131" y="374059"/>
                </a:lnTo>
                <a:cubicBezTo>
                  <a:pt x="480846" y="371774"/>
                  <a:pt x="477689" y="370360"/>
                  <a:pt x="474202" y="370360"/>
                </a:cubicBezTo>
                <a:close/>
                <a:moveTo>
                  <a:pt x="474201" y="316925"/>
                </a:moveTo>
                <a:lnTo>
                  <a:pt x="91242" y="316924"/>
                </a:lnTo>
                <a:cubicBezTo>
                  <a:pt x="84268" y="316924"/>
                  <a:pt x="78615" y="322577"/>
                  <a:pt x="78615" y="329551"/>
                </a:cubicBezTo>
                <a:lnTo>
                  <a:pt x="78614" y="329551"/>
                </a:lnTo>
                <a:cubicBezTo>
                  <a:pt x="78614" y="336525"/>
                  <a:pt x="84267" y="342178"/>
                  <a:pt x="91241" y="342178"/>
                </a:cubicBezTo>
                <a:lnTo>
                  <a:pt x="474201" y="342178"/>
                </a:lnTo>
                <a:cubicBezTo>
                  <a:pt x="477688" y="342178"/>
                  <a:pt x="480845" y="340765"/>
                  <a:pt x="483130" y="338480"/>
                </a:cubicBezTo>
                <a:lnTo>
                  <a:pt x="486828" y="329551"/>
                </a:lnTo>
                <a:lnTo>
                  <a:pt x="486828" y="329552"/>
                </a:lnTo>
                <a:lnTo>
                  <a:pt x="486828" y="329551"/>
                </a:lnTo>
                <a:lnTo>
                  <a:pt x="486828" y="329551"/>
                </a:lnTo>
                <a:lnTo>
                  <a:pt x="483130" y="320623"/>
                </a:lnTo>
                <a:cubicBezTo>
                  <a:pt x="480845" y="318338"/>
                  <a:pt x="477688" y="316925"/>
                  <a:pt x="474201" y="316925"/>
                </a:cubicBezTo>
                <a:close/>
                <a:moveTo>
                  <a:pt x="474202" y="263490"/>
                </a:moveTo>
                <a:lnTo>
                  <a:pt x="91243" y="263489"/>
                </a:lnTo>
                <a:cubicBezTo>
                  <a:pt x="84269" y="263489"/>
                  <a:pt x="78616" y="269142"/>
                  <a:pt x="78616" y="276116"/>
                </a:cubicBezTo>
                <a:lnTo>
                  <a:pt x="78615" y="276116"/>
                </a:lnTo>
                <a:cubicBezTo>
                  <a:pt x="78615" y="283090"/>
                  <a:pt x="84268" y="288743"/>
                  <a:pt x="91242" y="288743"/>
                </a:cubicBezTo>
                <a:lnTo>
                  <a:pt x="474202" y="288743"/>
                </a:lnTo>
                <a:cubicBezTo>
                  <a:pt x="477689" y="288743"/>
                  <a:pt x="480846" y="287330"/>
                  <a:pt x="483130" y="285045"/>
                </a:cubicBezTo>
                <a:lnTo>
                  <a:pt x="486828" y="276116"/>
                </a:lnTo>
                <a:lnTo>
                  <a:pt x="486829" y="276117"/>
                </a:lnTo>
                <a:lnTo>
                  <a:pt x="486828" y="276116"/>
                </a:lnTo>
                <a:lnTo>
                  <a:pt x="486828" y="276116"/>
                </a:lnTo>
                <a:lnTo>
                  <a:pt x="483131" y="267188"/>
                </a:lnTo>
                <a:cubicBezTo>
                  <a:pt x="480845" y="264903"/>
                  <a:pt x="477689" y="263490"/>
                  <a:pt x="474202" y="263490"/>
                </a:cubicBezTo>
                <a:close/>
                <a:moveTo>
                  <a:pt x="546230" y="175473"/>
                </a:moveTo>
                <a:cubicBezTo>
                  <a:pt x="556842" y="175473"/>
                  <a:pt x="565444" y="184075"/>
                  <a:pt x="565444" y="194687"/>
                </a:cubicBez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8"/>
                </a:lnTo>
                <a:cubicBezTo>
                  <a:pt x="504507" y="609787"/>
                  <a:pt x="447140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8"/>
                </a:cubicBezTo>
                <a:lnTo>
                  <a:pt x="37422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close/>
                <a:moveTo>
                  <a:pt x="145503" y="0"/>
                </a:moveTo>
                <a:cubicBezTo>
                  <a:pt x="165968" y="0"/>
                  <a:pt x="182559" y="16591"/>
                  <a:pt x="182559" y="37056"/>
                </a:cubicBez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lose/>
                <a:moveTo>
                  <a:pt x="419941" y="0"/>
                </a:moveTo>
                <a:cubicBezTo>
                  <a:pt x="440406" y="0"/>
                  <a:pt x="456997" y="16591"/>
                  <a:pt x="456997" y="37056"/>
                </a:cubicBez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Block Arc 116"/>
          <p:cNvSpPr/>
          <p:nvPr/>
        </p:nvSpPr>
        <p:spPr>
          <a:xfrm>
            <a:off x="4648578" y="822061"/>
            <a:ext cx="2841256" cy="2841256"/>
          </a:xfrm>
          <a:prstGeom prst="blockArc">
            <a:avLst>
              <a:gd name="adj1" fmla="val 794951"/>
              <a:gd name="adj2" fmla="val 10121114"/>
              <a:gd name="adj3" fmla="val 2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aphic 30"/>
          <p:cNvGrpSpPr/>
          <p:nvPr/>
        </p:nvGrpSpPr>
        <p:grpSpPr>
          <a:xfrm rot="1052635">
            <a:off x="7017236" y="1488581"/>
            <a:ext cx="1338434" cy="1227345"/>
            <a:chOff x="5655092" y="376887"/>
            <a:chExt cx="4490688" cy="4117968"/>
          </a:xfrm>
          <a:solidFill>
            <a:schemeClr val="accent1"/>
          </a:solidFill>
        </p:grpSpPr>
        <p:sp>
          <p:nvSpPr>
            <p:cNvPr id="119" name="Freeform: Shape 118"/>
            <p:cNvSpPr/>
            <p:nvPr/>
          </p:nvSpPr>
          <p:spPr>
            <a:xfrm>
              <a:off x="5655092" y="385052"/>
              <a:ext cx="4490688" cy="4109803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  <a:gd name="connsiteX0-1" fmla="*/ 568 w 4490688"/>
                <a:gd name="connsiteY0-2" fmla="*/ 1465456 h 4092582"/>
                <a:gd name="connsiteX1-3" fmla="*/ 10785 w 4490688"/>
                <a:gd name="connsiteY1-4" fmla="*/ 1371794 h 4092582"/>
                <a:gd name="connsiteX2-5" fmla="*/ 67551 w 4490688"/>
                <a:gd name="connsiteY2-6" fmla="*/ 1099321 h 4092582"/>
                <a:gd name="connsiteX3-7" fmla="*/ 86283 w 4490688"/>
                <a:gd name="connsiteY3-8" fmla="*/ 1090238 h 4092582"/>
                <a:gd name="connsiteX4-9" fmla="*/ 379192 w 4490688"/>
                <a:gd name="connsiteY4-10" fmla="*/ 1150977 h 4092582"/>
                <a:gd name="connsiteX5-11" fmla="*/ 849775 w 4490688"/>
                <a:gd name="connsiteY5-12" fmla="*/ 1335464 h 4092582"/>
                <a:gd name="connsiteX6-13" fmla="*/ 1353282 w 4490688"/>
                <a:gd name="connsiteY6-14" fmla="*/ 1755527 h 4092582"/>
                <a:gd name="connsiteX7-15" fmla="*/ 1554799 w 4490688"/>
                <a:gd name="connsiteY7-16" fmla="*/ 2227813 h 4092582"/>
                <a:gd name="connsiteX8-17" fmla="*/ 1580911 w 4490688"/>
                <a:gd name="connsiteY8-18" fmla="*/ 2615519 h 4092582"/>
                <a:gd name="connsiteX9-19" fmla="*/ 1601914 w 4490688"/>
                <a:gd name="connsiteY9-20" fmla="*/ 2773327 h 4092582"/>
                <a:gd name="connsiteX10-21" fmla="*/ 1784698 w 4490688"/>
                <a:gd name="connsiteY10-22" fmla="*/ 3363117 h 4092582"/>
                <a:gd name="connsiteX11-23" fmla="*/ 1810242 w 4490688"/>
                <a:gd name="connsiteY11-24" fmla="*/ 3428397 h 4092582"/>
                <a:gd name="connsiteX12-25" fmla="*/ 1811945 w 4490688"/>
                <a:gd name="connsiteY12-26" fmla="*/ 3431235 h 4092582"/>
                <a:gd name="connsiteX13-27" fmla="*/ 1818757 w 4490688"/>
                <a:gd name="connsiteY13-28" fmla="*/ 3422720 h 4092582"/>
                <a:gd name="connsiteX14-29" fmla="*/ 2071362 w 4490688"/>
                <a:gd name="connsiteY14-30" fmla="*/ 2656390 h 4092582"/>
                <a:gd name="connsiteX15-31" fmla="*/ 2135507 w 4490688"/>
                <a:gd name="connsiteY15-32" fmla="*/ 2303311 h 4092582"/>
                <a:gd name="connsiteX16-33" fmla="*/ 2136642 w 4490688"/>
                <a:gd name="connsiteY16-34" fmla="*/ 2275496 h 4092582"/>
                <a:gd name="connsiteX17-35" fmla="*/ 2147428 w 4490688"/>
                <a:gd name="connsiteY17-36" fmla="*/ 1900846 h 4092582"/>
                <a:gd name="connsiteX18-37" fmla="*/ 2365406 w 4490688"/>
                <a:gd name="connsiteY18-38" fmla="*/ 1158924 h 4092582"/>
                <a:gd name="connsiteX19-39" fmla="*/ 2640149 w 4490688"/>
                <a:gd name="connsiteY19-40" fmla="*/ 801304 h 4092582"/>
                <a:gd name="connsiteX20-41" fmla="*/ 3362203 w 4490688"/>
                <a:gd name="connsiteY20-42" fmla="*/ 297796 h 4092582"/>
                <a:gd name="connsiteX21-43" fmla="*/ 4107530 w 4490688"/>
                <a:gd name="connsiteY21-44" fmla="*/ 46894 h 4092582"/>
                <a:gd name="connsiteX22-45" fmla="*/ 4371488 w 4490688"/>
                <a:gd name="connsiteY22-46" fmla="*/ 347 h 4092582"/>
                <a:gd name="connsiteX23-47" fmla="*/ 4390220 w 4490688"/>
                <a:gd name="connsiteY23-48" fmla="*/ 11700 h 4092582"/>
                <a:gd name="connsiteX24-49" fmla="*/ 4473665 w 4490688"/>
                <a:gd name="connsiteY24-50" fmla="*/ 409056 h 4092582"/>
                <a:gd name="connsiteX25-51" fmla="*/ 4489560 w 4490688"/>
                <a:gd name="connsiteY25-52" fmla="*/ 713318 h 4092582"/>
                <a:gd name="connsiteX26-53" fmla="*/ 4181324 w 4490688"/>
                <a:gd name="connsiteY26-54" fmla="*/ 1554010 h 4092582"/>
                <a:gd name="connsiteX27-55" fmla="*/ 3764100 w 4490688"/>
                <a:gd name="connsiteY27-56" fmla="*/ 1900846 h 4092582"/>
                <a:gd name="connsiteX28-57" fmla="*/ 3106759 w 4490688"/>
                <a:gd name="connsiteY28-58" fmla="*/ 2167074 h 4092582"/>
                <a:gd name="connsiteX29-59" fmla="*/ 2613470 w 4490688"/>
                <a:gd name="connsiteY29-60" fmla="*/ 2263008 h 4092582"/>
                <a:gd name="connsiteX30-61" fmla="*/ 2374488 w 4490688"/>
                <a:gd name="connsiteY30-62" fmla="*/ 2287416 h 4092582"/>
                <a:gd name="connsiteX31-63" fmla="*/ 2356323 w 4490688"/>
                <a:gd name="connsiteY31-64" fmla="*/ 2302175 h 4092582"/>
                <a:gd name="connsiteX32-65" fmla="*/ 2101448 w 4490688"/>
                <a:gd name="connsiteY32-66" fmla="*/ 3137759 h 4092582"/>
                <a:gd name="connsiteX33-67" fmla="*/ 1990756 w 4490688"/>
                <a:gd name="connsiteY33-68" fmla="*/ 3606072 h 4092582"/>
                <a:gd name="connsiteX34-69" fmla="*/ 1953858 w 4490688"/>
                <a:gd name="connsiteY34-70" fmla="*/ 3948366 h 4092582"/>
                <a:gd name="connsiteX35-71" fmla="*/ 1962941 w 4490688"/>
                <a:gd name="connsiteY35-72" fmla="*/ 4014214 h 4092582"/>
                <a:gd name="connsiteX36-73" fmla="*/ 1957832 w 4490688"/>
                <a:gd name="connsiteY36-74" fmla="*/ 4030676 h 4092582"/>
                <a:gd name="connsiteX37-75" fmla="*/ 1783563 w 4490688"/>
                <a:gd name="connsiteY37-76" fmla="*/ 4092550 h 4092582"/>
                <a:gd name="connsiteX38-77" fmla="*/ 1637676 w 4490688"/>
                <a:gd name="connsiteY38-78" fmla="*/ 4016484 h 4092582"/>
                <a:gd name="connsiteX39-79" fmla="*/ 1621782 w 4490688"/>
                <a:gd name="connsiteY39-80" fmla="*/ 3889330 h 4092582"/>
                <a:gd name="connsiteX40-81" fmla="*/ 1697279 w 4490688"/>
                <a:gd name="connsiteY40-82" fmla="*/ 3717899 h 4092582"/>
                <a:gd name="connsiteX41-83" fmla="*/ 1699550 w 4490688"/>
                <a:gd name="connsiteY41-84" fmla="*/ 3658864 h 4092582"/>
                <a:gd name="connsiteX42-85" fmla="*/ 1634270 w 4490688"/>
                <a:gd name="connsiteY42-86" fmla="*/ 3314866 h 4092582"/>
                <a:gd name="connsiteX43-87" fmla="*/ 1435024 w 4490688"/>
                <a:gd name="connsiteY43-88" fmla="*/ 2643334 h 4092582"/>
                <a:gd name="connsiteX44-89" fmla="*/ 1412318 w 4490688"/>
                <a:gd name="connsiteY44-90" fmla="*/ 2625169 h 4092582"/>
                <a:gd name="connsiteX45-91" fmla="*/ 1103515 w 4490688"/>
                <a:gd name="connsiteY45-92" fmla="*/ 2584866 h 4092582"/>
                <a:gd name="connsiteX46-93" fmla="*/ 504075 w 4490688"/>
                <a:gd name="connsiteY46-94" fmla="*/ 2375970 h 4092582"/>
                <a:gd name="connsiteX47-95" fmla="*/ 118072 w 4490688"/>
                <a:gd name="connsiteY47-96" fmla="*/ 2005293 h 4092582"/>
                <a:gd name="connsiteX48-97" fmla="*/ 6244 w 4490688"/>
                <a:gd name="connsiteY48-98" fmla="*/ 1652214 h 4092582"/>
                <a:gd name="connsiteX49-99" fmla="*/ 0 w 4490688"/>
                <a:gd name="connsiteY49-100" fmla="*/ 1598855 h 4092582"/>
                <a:gd name="connsiteX50-101" fmla="*/ 568 w 4490688"/>
                <a:gd name="connsiteY50-102" fmla="*/ 1465456 h 4092582"/>
                <a:gd name="connsiteX0-103" fmla="*/ 568 w 4490688"/>
                <a:gd name="connsiteY0-104" fmla="*/ 1465456 h 4098571"/>
                <a:gd name="connsiteX1-105" fmla="*/ 10785 w 4490688"/>
                <a:gd name="connsiteY1-106" fmla="*/ 1371794 h 4098571"/>
                <a:gd name="connsiteX2-107" fmla="*/ 67551 w 4490688"/>
                <a:gd name="connsiteY2-108" fmla="*/ 1099321 h 4098571"/>
                <a:gd name="connsiteX3-109" fmla="*/ 86283 w 4490688"/>
                <a:gd name="connsiteY3-110" fmla="*/ 1090238 h 4098571"/>
                <a:gd name="connsiteX4-111" fmla="*/ 379192 w 4490688"/>
                <a:gd name="connsiteY4-112" fmla="*/ 1150977 h 4098571"/>
                <a:gd name="connsiteX5-113" fmla="*/ 849775 w 4490688"/>
                <a:gd name="connsiteY5-114" fmla="*/ 1335464 h 4098571"/>
                <a:gd name="connsiteX6-115" fmla="*/ 1353282 w 4490688"/>
                <a:gd name="connsiteY6-116" fmla="*/ 1755527 h 4098571"/>
                <a:gd name="connsiteX7-117" fmla="*/ 1554799 w 4490688"/>
                <a:gd name="connsiteY7-118" fmla="*/ 2227813 h 4098571"/>
                <a:gd name="connsiteX8-119" fmla="*/ 1580911 w 4490688"/>
                <a:gd name="connsiteY8-120" fmla="*/ 2615519 h 4098571"/>
                <a:gd name="connsiteX9-121" fmla="*/ 1601914 w 4490688"/>
                <a:gd name="connsiteY9-122" fmla="*/ 2773327 h 4098571"/>
                <a:gd name="connsiteX10-123" fmla="*/ 1784698 w 4490688"/>
                <a:gd name="connsiteY10-124" fmla="*/ 3363117 h 4098571"/>
                <a:gd name="connsiteX11-125" fmla="*/ 1810242 w 4490688"/>
                <a:gd name="connsiteY11-126" fmla="*/ 3428397 h 4098571"/>
                <a:gd name="connsiteX12-127" fmla="*/ 1811945 w 4490688"/>
                <a:gd name="connsiteY12-128" fmla="*/ 3431235 h 4098571"/>
                <a:gd name="connsiteX13-129" fmla="*/ 1818757 w 4490688"/>
                <a:gd name="connsiteY13-130" fmla="*/ 3422720 h 4098571"/>
                <a:gd name="connsiteX14-131" fmla="*/ 2071362 w 4490688"/>
                <a:gd name="connsiteY14-132" fmla="*/ 2656390 h 4098571"/>
                <a:gd name="connsiteX15-133" fmla="*/ 2135507 w 4490688"/>
                <a:gd name="connsiteY15-134" fmla="*/ 2303311 h 4098571"/>
                <a:gd name="connsiteX16-135" fmla="*/ 2136642 w 4490688"/>
                <a:gd name="connsiteY16-136" fmla="*/ 2275496 h 4098571"/>
                <a:gd name="connsiteX17-137" fmla="*/ 2147428 w 4490688"/>
                <a:gd name="connsiteY17-138" fmla="*/ 1900846 h 4098571"/>
                <a:gd name="connsiteX18-139" fmla="*/ 2365406 w 4490688"/>
                <a:gd name="connsiteY18-140" fmla="*/ 1158924 h 4098571"/>
                <a:gd name="connsiteX19-141" fmla="*/ 2640149 w 4490688"/>
                <a:gd name="connsiteY19-142" fmla="*/ 801304 h 4098571"/>
                <a:gd name="connsiteX20-143" fmla="*/ 3362203 w 4490688"/>
                <a:gd name="connsiteY20-144" fmla="*/ 297796 h 4098571"/>
                <a:gd name="connsiteX21-145" fmla="*/ 4107530 w 4490688"/>
                <a:gd name="connsiteY21-146" fmla="*/ 46894 h 4098571"/>
                <a:gd name="connsiteX22-147" fmla="*/ 4371488 w 4490688"/>
                <a:gd name="connsiteY22-148" fmla="*/ 347 h 4098571"/>
                <a:gd name="connsiteX23-149" fmla="*/ 4390220 w 4490688"/>
                <a:gd name="connsiteY23-150" fmla="*/ 11700 h 4098571"/>
                <a:gd name="connsiteX24-151" fmla="*/ 4473665 w 4490688"/>
                <a:gd name="connsiteY24-152" fmla="*/ 409056 h 4098571"/>
                <a:gd name="connsiteX25-153" fmla="*/ 4489560 w 4490688"/>
                <a:gd name="connsiteY25-154" fmla="*/ 713318 h 4098571"/>
                <a:gd name="connsiteX26-155" fmla="*/ 4181324 w 4490688"/>
                <a:gd name="connsiteY26-156" fmla="*/ 1554010 h 4098571"/>
                <a:gd name="connsiteX27-157" fmla="*/ 3764100 w 4490688"/>
                <a:gd name="connsiteY27-158" fmla="*/ 1900846 h 4098571"/>
                <a:gd name="connsiteX28-159" fmla="*/ 3106759 w 4490688"/>
                <a:gd name="connsiteY28-160" fmla="*/ 2167074 h 4098571"/>
                <a:gd name="connsiteX29-161" fmla="*/ 2613470 w 4490688"/>
                <a:gd name="connsiteY29-162" fmla="*/ 2263008 h 4098571"/>
                <a:gd name="connsiteX30-163" fmla="*/ 2374488 w 4490688"/>
                <a:gd name="connsiteY30-164" fmla="*/ 2287416 h 4098571"/>
                <a:gd name="connsiteX31-165" fmla="*/ 2356323 w 4490688"/>
                <a:gd name="connsiteY31-166" fmla="*/ 2302175 h 4098571"/>
                <a:gd name="connsiteX32-167" fmla="*/ 2101448 w 4490688"/>
                <a:gd name="connsiteY32-168" fmla="*/ 3137759 h 4098571"/>
                <a:gd name="connsiteX33-169" fmla="*/ 1990756 w 4490688"/>
                <a:gd name="connsiteY33-170" fmla="*/ 3606072 h 4098571"/>
                <a:gd name="connsiteX34-171" fmla="*/ 1953858 w 4490688"/>
                <a:gd name="connsiteY34-172" fmla="*/ 3948366 h 4098571"/>
                <a:gd name="connsiteX35-173" fmla="*/ 1962941 w 4490688"/>
                <a:gd name="connsiteY35-174" fmla="*/ 4014214 h 4098571"/>
                <a:gd name="connsiteX36-175" fmla="*/ 1957832 w 4490688"/>
                <a:gd name="connsiteY36-176" fmla="*/ 4030676 h 4098571"/>
                <a:gd name="connsiteX37-177" fmla="*/ 1783563 w 4490688"/>
                <a:gd name="connsiteY37-178" fmla="*/ 4092550 h 4098571"/>
                <a:gd name="connsiteX38-179" fmla="*/ 1621782 w 4490688"/>
                <a:gd name="connsiteY38-180" fmla="*/ 3889330 h 4098571"/>
                <a:gd name="connsiteX39-181" fmla="*/ 1697279 w 4490688"/>
                <a:gd name="connsiteY39-182" fmla="*/ 3717899 h 4098571"/>
                <a:gd name="connsiteX40-183" fmla="*/ 1699550 w 4490688"/>
                <a:gd name="connsiteY40-184" fmla="*/ 3658864 h 4098571"/>
                <a:gd name="connsiteX41-185" fmla="*/ 1634270 w 4490688"/>
                <a:gd name="connsiteY41-186" fmla="*/ 3314866 h 4098571"/>
                <a:gd name="connsiteX42-187" fmla="*/ 1435024 w 4490688"/>
                <a:gd name="connsiteY42-188" fmla="*/ 2643334 h 4098571"/>
                <a:gd name="connsiteX43-189" fmla="*/ 1412318 w 4490688"/>
                <a:gd name="connsiteY43-190" fmla="*/ 2625169 h 4098571"/>
                <a:gd name="connsiteX44-191" fmla="*/ 1103515 w 4490688"/>
                <a:gd name="connsiteY44-192" fmla="*/ 2584866 h 4098571"/>
                <a:gd name="connsiteX45-193" fmla="*/ 504075 w 4490688"/>
                <a:gd name="connsiteY45-194" fmla="*/ 2375970 h 4098571"/>
                <a:gd name="connsiteX46-195" fmla="*/ 118072 w 4490688"/>
                <a:gd name="connsiteY46-196" fmla="*/ 2005293 h 4098571"/>
                <a:gd name="connsiteX47-197" fmla="*/ 6244 w 4490688"/>
                <a:gd name="connsiteY47-198" fmla="*/ 1652214 h 4098571"/>
                <a:gd name="connsiteX48-199" fmla="*/ 0 w 4490688"/>
                <a:gd name="connsiteY48-200" fmla="*/ 1598855 h 4098571"/>
                <a:gd name="connsiteX49-201" fmla="*/ 568 w 4490688"/>
                <a:gd name="connsiteY49-202" fmla="*/ 1465456 h 4098571"/>
                <a:gd name="connsiteX0-203" fmla="*/ 568 w 4490688"/>
                <a:gd name="connsiteY0-204" fmla="*/ 1465456 h 4109802"/>
                <a:gd name="connsiteX1-205" fmla="*/ 10785 w 4490688"/>
                <a:gd name="connsiteY1-206" fmla="*/ 1371794 h 4109802"/>
                <a:gd name="connsiteX2-207" fmla="*/ 67551 w 4490688"/>
                <a:gd name="connsiteY2-208" fmla="*/ 1099321 h 4109802"/>
                <a:gd name="connsiteX3-209" fmla="*/ 86283 w 4490688"/>
                <a:gd name="connsiteY3-210" fmla="*/ 1090238 h 4109802"/>
                <a:gd name="connsiteX4-211" fmla="*/ 379192 w 4490688"/>
                <a:gd name="connsiteY4-212" fmla="*/ 1150977 h 4109802"/>
                <a:gd name="connsiteX5-213" fmla="*/ 849775 w 4490688"/>
                <a:gd name="connsiteY5-214" fmla="*/ 1335464 h 4109802"/>
                <a:gd name="connsiteX6-215" fmla="*/ 1353282 w 4490688"/>
                <a:gd name="connsiteY6-216" fmla="*/ 1755527 h 4109802"/>
                <a:gd name="connsiteX7-217" fmla="*/ 1554799 w 4490688"/>
                <a:gd name="connsiteY7-218" fmla="*/ 2227813 h 4109802"/>
                <a:gd name="connsiteX8-219" fmla="*/ 1580911 w 4490688"/>
                <a:gd name="connsiteY8-220" fmla="*/ 2615519 h 4109802"/>
                <a:gd name="connsiteX9-221" fmla="*/ 1601914 w 4490688"/>
                <a:gd name="connsiteY9-222" fmla="*/ 2773327 h 4109802"/>
                <a:gd name="connsiteX10-223" fmla="*/ 1784698 w 4490688"/>
                <a:gd name="connsiteY10-224" fmla="*/ 3363117 h 4109802"/>
                <a:gd name="connsiteX11-225" fmla="*/ 1810242 w 4490688"/>
                <a:gd name="connsiteY11-226" fmla="*/ 3428397 h 4109802"/>
                <a:gd name="connsiteX12-227" fmla="*/ 1811945 w 4490688"/>
                <a:gd name="connsiteY12-228" fmla="*/ 3431235 h 4109802"/>
                <a:gd name="connsiteX13-229" fmla="*/ 1818757 w 4490688"/>
                <a:gd name="connsiteY13-230" fmla="*/ 3422720 h 4109802"/>
                <a:gd name="connsiteX14-231" fmla="*/ 2071362 w 4490688"/>
                <a:gd name="connsiteY14-232" fmla="*/ 2656390 h 4109802"/>
                <a:gd name="connsiteX15-233" fmla="*/ 2135507 w 4490688"/>
                <a:gd name="connsiteY15-234" fmla="*/ 2303311 h 4109802"/>
                <a:gd name="connsiteX16-235" fmla="*/ 2136642 w 4490688"/>
                <a:gd name="connsiteY16-236" fmla="*/ 2275496 h 4109802"/>
                <a:gd name="connsiteX17-237" fmla="*/ 2147428 w 4490688"/>
                <a:gd name="connsiteY17-238" fmla="*/ 1900846 h 4109802"/>
                <a:gd name="connsiteX18-239" fmla="*/ 2365406 w 4490688"/>
                <a:gd name="connsiteY18-240" fmla="*/ 1158924 h 4109802"/>
                <a:gd name="connsiteX19-241" fmla="*/ 2640149 w 4490688"/>
                <a:gd name="connsiteY19-242" fmla="*/ 801304 h 4109802"/>
                <a:gd name="connsiteX20-243" fmla="*/ 3362203 w 4490688"/>
                <a:gd name="connsiteY20-244" fmla="*/ 297796 h 4109802"/>
                <a:gd name="connsiteX21-245" fmla="*/ 4107530 w 4490688"/>
                <a:gd name="connsiteY21-246" fmla="*/ 46894 h 4109802"/>
                <a:gd name="connsiteX22-247" fmla="*/ 4371488 w 4490688"/>
                <a:gd name="connsiteY22-248" fmla="*/ 347 h 4109802"/>
                <a:gd name="connsiteX23-249" fmla="*/ 4390220 w 4490688"/>
                <a:gd name="connsiteY23-250" fmla="*/ 11700 h 4109802"/>
                <a:gd name="connsiteX24-251" fmla="*/ 4473665 w 4490688"/>
                <a:gd name="connsiteY24-252" fmla="*/ 409056 h 4109802"/>
                <a:gd name="connsiteX25-253" fmla="*/ 4489560 w 4490688"/>
                <a:gd name="connsiteY25-254" fmla="*/ 713318 h 4109802"/>
                <a:gd name="connsiteX26-255" fmla="*/ 4181324 w 4490688"/>
                <a:gd name="connsiteY26-256" fmla="*/ 1554010 h 4109802"/>
                <a:gd name="connsiteX27-257" fmla="*/ 3764100 w 4490688"/>
                <a:gd name="connsiteY27-258" fmla="*/ 1900846 h 4109802"/>
                <a:gd name="connsiteX28-259" fmla="*/ 3106759 w 4490688"/>
                <a:gd name="connsiteY28-260" fmla="*/ 2167074 h 4109802"/>
                <a:gd name="connsiteX29-261" fmla="*/ 2613470 w 4490688"/>
                <a:gd name="connsiteY29-262" fmla="*/ 2263008 h 4109802"/>
                <a:gd name="connsiteX30-263" fmla="*/ 2374488 w 4490688"/>
                <a:gd name="connsiteY30-264" fmla="*/ 2287416 h 4109802"/>
                <a:gd name="connsiteX31-265" fmla="*/ 2356323 w 4490688"/>
                <a:gd name="connsiteY31-266" fmla="*/ 2302175 h 4109802"/>
                <a:gd name="connsiteX32-267" fmla="*/ 2101448 w 4490688"/>
                <a:gd name="connsiteY32-268" fmla="*/ 3137759 h 4109802"/>
                <a:gd name="connsiteX33-269" fmla="*/ 1990756 w 4490688"/>
                <a:gd name="connsiteY33-270" fmla="*/ 3606072 h 4109802"/>
                <a:gd name="connsiteX34-271" fmla="*/ 1953858 w 4490688"/>
                <a:gd name="connsiteY34-272" fmla="*/ 3948366 h 4109802"/>
                <a:gd name="connsiteX35-273" fmla="*/ 1962941 w 4490688"/>
                <a:gd name="connsiteY35-274" fmla="*/ 4014214 h 4109802"/>
                <a:gd name="connsiteX36-275" fmla="*/ 1957832 w 4490688"/>
                <a:gd name="connsiteY36-276" fmla="*/ 4030676 h 4109802"/>
                <a:gd name="connsiteX37-277" fmla="*/ 1783563 w 4490688"/>
                <a:gd name="connsiteY37-278" fmla="*/ 4092550 h 4109802"/>
                <a:gd name="connsiteX38-279" fmla="*/ 1697279 w 4490688"/>
                <a:gd name="connsiteY38-280" fmla="*/ 3717899 h 4109802"/>
                <a:gd name="connsiteX39-281" fmla="*/ 1699550 w 4490688"/>
                <a:gd name="connsiteY39-282" fmla="*/ 3658864 h 4109802"/>
                <a:gd name="connsiteX40-283" fmla="*/ 1634270 w 4490688"/>
                <a:gd name="connsiteY40-284" fmla="*/ 3314866 h 4109802"/>
                <a:gd name="connsiteX41-285" fmla="*/ 1435024 w 4490688"/>
                <a:gd name="connsiteY41-286" fmla="*/ 2643334 h 4109802"/>
                <a:gd name="connsiteX42-287" fmla="*/ 1412318 w 4490688"/>
                <a:gd name="connsiteY42-288" fmla="*/ 2625169 h 4109802"/>
                <a:gd name="connsiteX43-289" fmla="*/ 1103515 w 4490688"/>
                <a:gd name="connsiteY43-290" fmla="*/ 2584866 h 4109802"/>
                <a:gd name="connsiteX44-291" fmla="*/ 504075 w 4490688"/>
                <a:gd name="connsiteY44-292" fmla="*/ 2375970 h 4109802"/>
                <a:gd name="connsiteX45-293" fmla="*/ 118072 w 4490688"/>
                <a:gd name="connsiteY45-294" fmla="*/ 2005293 h 4109802"/>
                <a:gd name="connsiteX46-295" fmla="*/ 6244 w 4490688"/>
                <a:gd name="connsiteY46-296" fmla="*/ 1652214 h 4109802"/>
                <a:gd name="connsiteX47-297" fmla="*/ 0 w 4490688"/>
                <a:gd name="connsiteY47-298" fmla="*/ 1598855 h 4109802"/>
                <a:gd name="connsiteX48-299" fmla="*/ 568 w 4490688"/>
                <a:gd name="connsiteY48-300" fmla="*/ 1465456 h 4109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</a:cxnLst>
              <a:rect l="l" t="t" r="r" b="b"/>
              <a:pathLst>
                <a:path w="4490688" h="4109802">
                  <a:moveTo>
                    <a:pt x="568" y="1465456"/>
                  </a:moveTo>
                  <a:lnTo>
                    <a:pt x="10785" y="1371794"/>
                  </a:ln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26989" y="4144680"/>
                    <a:pt x="1783563" y="4092550"/>
                  </a:cubicBezTo>
                  <a:cubicBezTo>
                    <a:pt x="1740138" y="4040421"/>
                    <a:pt x="1711281" y="3790180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151421">
            <a:off x="6183232" y="741923"/>
            <a:ext cx="727105" cy="550706"/>
            <a:chOff x="5712813" y="1354067"/>
            <a:chExt cx="891420" cy="675158"/>
          </a:xfrm>
        </p:grpSpPr>
        <p:sp>
          <p:nvSpPr>
            <p:cNvPr id="123" name="Freeform: Shape 122"/>
            <p:cNvSpPr/>
            <p:nvPr/>
          </p:nvSpPr>
          <p:spPr>
            <a:xfrm rot="739920">
              <a:off x="6440960" y="1354067"/>
              <a:ext cx="163273" cy="675158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 rot="186138">
              <a:off x="6177380" y="1465249"/>
              <a:ext cx="189750" cy="529535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 rot="21180530">
              <a:off x="5712813" y="1452010"/>
              <a:ext cx="216227" cy="556013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5975196" y="1441944"/>
              <a:ext cx="158861" cy="551600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2779377">
            <a:off x="6882919" y="891553"/>
            <a:ext cx="612565" cy="807484"/>
            <a:chOff x="5733204" y="4148522"/>
            <a:chExt cx="1306402" cy="17221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33" name="Freeform: Shape 132"/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30" name="Freeform: Shape 129"/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18305502">
            <a:off x="4593929" y="1486661"/>
            <a:ext cx="889290" cy="318443"/>
            <a:chOff x="2751274" y="4274125"/>
            <a:chExt cx="1502839" cy="538144"/>
          </a:xfrm>
        </p:grpSpPr>
        <p:sp>
          <p:nvSpPr>
            <p:cNvPr id="137" name="Freeform: Shape 136"/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 rot="20616275">
            <a:off x="5299953" y="850101"/>
            <a:ext cx="822437" cy="417980"/>
            <a:chOff x="1786971" y="4942919"/>
            <a:chExt cx="2041538" cy="1037553"/>
          </a:xfrm>
        </p:grpSpPr>
        <p:sp>
          <p:nvSpPr>
            <p:cNvPr id="142" name="Rectangle: Rounded Corners 141"/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/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/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apezoid 209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rapezoid 206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6" name="Trapezoid 145"/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rapezoid 147"/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/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7" name="Rectangle: Rounded Corners 176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66" name="Rectangle: Rounded Corners 165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Rounded Corners 167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5" name="Rectangle: Rounded Corners 154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: Rounded Corners 164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13" name="Oval 212"/>
          <p:cNvSpPr/>
          <p:nvPr/>
        </p:nvSpPr>
        <p:spPr>
          <a:xfrm>
            <a:off x="3352442" y="1755605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588001" y="78422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268368" y="2443048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277581" y="2346642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57555" y="2216048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374548" y="8205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88566" y="61994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/>
          <p:cNvGrpSpPr/>
          <p:nvPr/>
        </p:nvGrpSpPr>
        <p:grpSpPr>
          <a:xfrm>
            <a:off x="4658362" y="827652"/>
            <a:ext cx="450484" cy="450484"/>
            <a:chOff x="4266660" y="45289"/>
            <a:chExt cx="768290" cy="768290"/>
          </a:xfrm>
        </p:grpSpPr>
        <p:sp>
          <p:nvSpPr>
            <p:cNvPr id="221" name="Freeform: Shape 220"/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/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1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" name="Oval 222"/>
          <p:cNvSpPr/>
          <p:nvPr/>
        </p:nvSpPr>
        <p:spPr>
          <a:xfrm>
            <a:off x="10917127" y="1344768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0065955" y="425234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0833053" y="2032211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966626" y="3138939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8895307" y="2259770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9852502" y="461542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8189802" y="57641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5708921" y="131888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accent1"/>
                </a:solidFill>
                <a:cs typeface="Arial" panose="020B0604020202020204" pitchFamily="34" charset="0"/>
              </a:rPr>
              <a:t>Giới</a:t>
            </a:r>
            <a:r>
              <a:rPr lang="en-US" altLang="ko-KR" sz="2700" b="1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en-US" altLang="ko-KR" sz="2700" b="1" dirty="0" err="1">
                <a:solidFill>
                  <a:schemeClr val="accent1"/>
                </a:solidFill>
                <a:cs typeface="Arial" panose="020B0604020202020204" pitchFamily="34" charset="0"/>
              </a:rPr>
              <a:t>thiệu</a:t>
            </a:r>
            <a:r>
              <a:rPr lang="en-US" altLang="ko-KR" sz="2700" b="1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en-US" altLang="ko-KR" sz="2700" b="1" dirty="0" err="1">
                <a:solidFill>
                  <a:schemeClr val="accent1"/>
                </a:solidFill>
                <a:cs typeface="Arial" panose="020B0604020202020204" pitchFamily="34" charset="0"/>
              </a:rPr>
              <a:t>đề</a:t>
            </a:r>
            <a:r>
              <a:rPr lang="en-US" altLang="ko-KR" sz="2700" b="1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en-US" altLang="ko-KR" sz="2700" b="1" dirty="0" err="1">
                <a:solidFill>
                  <a:schemeClr val="accent1"/>
                </a:solidFill>
                <a:cs typeface="Arial" panose="020B0604020202020204" pitchFamily="34" charset="0"/>
              </a:rPr>
              <a:t>tài</a:t>
            </a:r>
            <a:endParaRPr lang="ko-KR" altLang="en-US" sz="27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65347" y="112418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anose="020B0604020202020204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96226" y="2470186"/>
            <a:ext cx="548653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accent2"/>
                </a:solidFill>
                <a:cs typeface="Arial" panose="020B0604020202020204" pitchFamily="34" charset="0"/>
              </a:rPr>
              <a:t>Thiết</a:t>
            </a:r>
            <a:r>
              <a:rPr lang="en-US" altLang="ko-KR" sz="27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ko-KR" sz="2700" b="1" dirty="0" err="1">
                <a:solidFill>
                  <a:schemeClr val="accent2"/>
                </a:solidFill>
                <a:cs typeface="Arial" panose="020B0604020202020204" pitchFamily="34" charset="0"/>
              </a:rPr>
              <a:t>kế</a:t>
            </a:r>
            <a:r>
              <a:rPr lang="en-US" altLang="ko-KR" sz="2700" b="1" dirty="0">
                <a:solidFill>
                  <a:schemeClr val="accent2"/>
                </a:solidFill>
                <a:cs typeface="Arial" panose="020B0604020202020204" pitchFamily="34" charset="0"/>
              </a:rPr>
              <a:t> CSDL </a:t>
            </a:r>
            <a:r>
              <a:rPr lang="en-US" altLang="ko-KR" sz="2700" b="1" dirty="0" err="1">
                <a:solidFill>
                  <a:schemeClr val="accent2"/>
                </a:solidFill>
                <a:cs typeface="Arial" panose="020B0604020202020204" pitchFamily="34" charset="0"/>
              </a:rPr>
              <a:t>cho</a:t>
            </a:r>
            <a:r>
              <a:rPr lang="en-US" altLang="ko-KR" sz="27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ko-KR" sz="2700" b="1" dirty="0" err="1">
                <a:solidFill>
                  <a:schemeClr val="accent2"/>
                </a:solidFill>
                <a:cs typeface="Arial" panose="020B0604020202020204" pitchFamily="34" charset="0"/>
              </a:rPr>
              <a:t>hệ</a:t>
            </a:r>
            <a:r>
              <a:rPr lang="en-US" altLang="ko-KR" sz="27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ko-KR" sz="2700" b="1" dirty="0" err="1">
                <a:solidFill>
                  <a:schemeClr val="accent2"/>
                </a:solidFill>
                <a:cs typeface="Arial" panose="020B0604020202020204" pitchFamily="34" charset="0"/>
              </a:rPr>
              <a:t>thống</a:t>
            </a:r>
            <a:endParaRPr lang="ko-KR" altLang="en-US" sz="27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73363" y="22631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anose="020B0604020202020204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24953" y="3596869"/>
            <a:ext cx="4661840" cy="9220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3"/>
                </a:solidFill>
                <a:cs typeface="Arial" panose="020B0604020202020204" pitchFamily="34" charset="0"/>
              </a:rPr>
              <a:t>Các bước Phân Tán dữ liệu trong SQL server 2012</a:t>
            </a:r>
            <a:endParaRPr lang="en-US" altLang="ko-KR" sz="27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81379" y="340217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anose="020B0604020202020204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32969" y="4735861"/>
            <a:ext cx="4661840" cy="5067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4"/>
                </a:solidFill>
                <a:cs typeface="Arial" panose="020B0604020202020204" pitchFamily="34" charset="0"/>
              </a:rPr>
              <a:t>Demo Chương trình</a:t>
            </a:r>
            <a:endParaRPr lang="en-US" altLang="ko-KR" sz="27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89395" y="454116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anose="020B0604020202020204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973708"/>
            <a:ext cx="12192001" cy="2080511"/>
            <a:chOff x="-1" y="3417122"/>
            <a:chExt cx="12192001" cy="2080511"/>
          </a:xfrm>
          <a:solidFill>
            <a:schemeClr val="accent1"/>
          </a:solidFill>
        </p:grpSpPr>
        <p:sp>
          <p:nvSpPr>
            <p:cNvPr id="99" name="Rectangle 98"/>
            <p:cNvSpPr/>
            <p:nvPr/>
          </p:nvSpPr>
          <p:spPr>
            <a:xfrm>
              <a:off x="0" y="3550807"/>
              <a:ext cx="1219200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" y="3417122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7" y="5426893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" y="440410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1. </a:t>
            </a:r>
            <a:r>
              <a:rPr lang="en-US" altLang="ko-KR" sz="4800" dirty="0" err="1">
                <a:solidFill>
                  <a:schemeClr val="bg1"/>
                </a:solidFill>
                <a:cs typeface="Arial" panose="020B0604020202020204" pitchFamily="34" charset="0"/>
              </a:rPr>
              <a:t>Giới</a:t>
            </a:r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cs typeface="Arial" panose="020B0604020202020204" pitchFamily="34" charset="0"/>
              </a:rPr>
              <a:t>Thiệu</a:t>
            </a:r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cs typeface="Arial" panose="020B0604020202020204" pitchFamily="34" charset="0"/>
              </a:rPr>
              <a:t>Đề</a:t>
            </a:r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cs typeface="Arial" panose="020B0604020202020204" pitchFamily="34" charset="0"/>
              </a:rPr>
              <a:t>Tài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960005" y="1133489"/>
            <a:ext cx="2218401" cy="2218401"/>
            <a:chOff x="4547049" y="1897856"/>
            <a:chExt cx="3071634" cy="3071634"/>
          </a:xfrm>
          <a:effectLst/>
        </p:grpSpPr>
        <p:sp>
          <p:nvSpPr>
            <p:cNvPr id="106" name="Freeform: Shape 105"/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2" name="Freeform: Shape 211"/>
          <p:cNvSpPr/>
          <p:nvPr/>
        </p:nvSpPr>
        <p:spPr>
          <a:xfrm rot="20965310">
            <a:off x="4402904" y="1941168"/>
            <a:ext cx="489707" cy="585571"/>
          </a:xfrm>
          <a:custGeom>
            <a:avLst/>
            <a:gdLst>
              <a:gd name="connsiteX0" fmla="*/ 474202 w 565444"/>
              <a:gd name="connsiteY0" fmla="*/ 370360 h 676134"/>
              <a:gd name="connsiteX1" fmla="*/ 91243 w 565444"/>
              <a:gd name="connsiteY1" fmla="*/ 370359 h 676134"/>
              <a:gd name="connsiteX2" fmla="*/ 78616 w 565444"/>
              <a:gd name="connsiteY2" fmla="*/ 382986 h 676134"/>
              <a:gd name="connsiteX3" fmla="*/ 78615 w 565444"/>
              <a:gd name="connsiteY3" fmla="*/ 382987 h 676134"/>
              <a:gd name="connsiteX4" fmla="*/ 91242 w 565444"/>
              <a:gd name="connsiteY4" fmla="*/ 395613 h 676134"/>
              <a:gd name="connsiteX5" fmla="*/ 474202 w 565444"/>
              <a:gd name="connsiteY5" fmla="*/ 395613 h 676134"/>
              <a:gd name="connsiteX6" fmla="*/ 483131 w 565444"/>
              <a:gd name="connsiteY6" fmla="*/ 391915 h 676134"/>
              <a:gd name="connsiteX7" fmla="*/ 486829 w 565444"/>
              <a:gd name="connsiteY7" fmla="*/ 382986 h 676134"/>
              <a:gd name="connsiteX8" fmla="*/ 486829 w 565444"/>
              <a:gd name="connsiteY8" fmla="*/ 382987 h 676134"/>
              <a:gd name="connsiteX9" fmla="*/ 486829 w 565444"/>
              <a:gd name="connsiteY9" fmla="*/ 382986 h 676134"/>
              <a:gd name="connsiteX10" fmla="*/ 486829 w 565444"/>
              <a:gd name="connsiteY10" fmla="*/ 382986 h 676134"/>
              <a:gd name="connsiteX11" fmla="*/ 483131 w 565444"/>
              <a:gd name="connsiteY11" fmla="*/ 374059 h 676134"/>
              <a:gd name="connsiteX12" fmla="*/ 474202 w 565444"/>
              <a:gd name="connsiteY12" fmla="*/ 370360 h 676134"/>
              <a:gd name="connsiteX13" fmla="*/ 474201 w 565444"/>
              <a:gd name="connsiteY13" fmla="*/ 316925 h 676134"/>
              <a:gd name="connsiteX14" fmla="*/ 91242 w 565444"/>
              <a:gd name="connsiteY14" fmla="*/ 316924 h 676134"/>
              <a:gd name="connsiteX15" fmla="*/ 78615 w 565444"/>
              <a:gd name="connsiteY15" fmla="*/ 329551 h 676134"/>
              <a:gd name="connsiteX16" fmla="*/ 78614 w 565444"/>
              <a:gd name="connsiteY16" fmla="*/ 329551 h 676134"/>
              <a:gd name="connsiteX17" fmla="*/ 91241 w 565444"/>
              <a:gd name="connsiteY17" fmla="*/ 342178 h 676134"/>
              <a:gd name="connsiteX18" fmla="*/ 474201 w 565444"/>
              <a:gd name="connsiteY18" fmla="*/ 342178 h 676134"/>
              <a:gd name="connsiteX19" fmla="*/ 483130 w 565444"/>
              <a:gd name="connsiteY19" fmla="*/ 338480 h 676134"/>
              <a:gd name="connsiteX20" fmla="*/ 486828 w 565444"/>
              <a:gd name="connsiteY20" fmla="*/ 329551 h 676134"/>
              <a:gd name="connsiteX21" fmla="*/ 486828 w 565444"/>
              <a:gd name="connsiteY21" fmla="*/ 329552 h 676134"/>
              <a:gd name="connsiteX22" fmla="*/ 486828 w 565444"/>
              <a:gd name="connsiteY22" fmla="*/ 329551 h 676134"/>
              <a:gd name="connsiteX23" fmla="*/ 486828 w 565444"/>
              <a:gd name="connsiteY23" fmla="*/ 329551 h 676134"/>
              <a:gd name="connsiteX24" fmla="*/ 483130 w 565444"/>
              <a:gd name="connsiteY24" fmla="*/ 320623 h 676134"/>
              <a:gd name="connsiteX25" fmla="*/ 474201 w 565444"/>
              <a:gd name="connsiteY25" fmla="*/ 316925 h 676134"/>
              <a:gd name="connsiteX26" fmla="*/ 474202 w 565444"/>
              <a:gd name="connsiteY26" fmla="*/ 263490 h 676134"/>
              <a:gd name="connsiteX27" fmla="*/ 91243 w 565444"/>
              <a:gd name="connsiteY27" fmla="*/ 263489 h 676134"/>
              <a:gd name="connsiteX28" fmla="*/ 78616 w 565444"/>
              <a:gd name="connsiteY28" fmla="*/ 276116 h 676134"/>
              <a:gd name="connsiteX29" fmla="*/ 78615 w 565444"/>
              <a:gd name="connsiteY29" fmla="*/ 276116 h 676134"/>
              <a:gd name="connsiteX30" fmla="*/ 91242 w 565444"/>
              <a:gd name="connsiteY30" fmla="*/ 288743 h 676134"/>
              <a:gd name="connsiteX31" fmla="*/ 474202 w 565444"/>
              <a:gd name="connsiteY31" fmla="*/ 288743 h 676134"/>
              <a:gd name="connsiteX32" fmla="*/ 483130 w 565444"/>
              <a:gd name="connsiteY32" fmla="*/ 285045 h 676134"/>
              <a:gd name="connsiteX33" fmla="*/ 486828 w 565444"/>
              <a:gd name="connsiteY33" fmla="*/ 276116 h 676134"/>
              <a:gd name="connsiteX34" fmla="*/ 486829 w 565444"/>
              <a:gd name="connsiteY34" fmla="*/ 276117 h 676134"/>
              <a:gd name="connsiteX35" fmla="*/ 486828 w 565444"/>
              <a:gd name="connsiteY35" fmla="*/ 276116 h 676134"/>
              <a:gd name="connsiteX36" fmla="*/ 486828 w 565444"/>
              <a:gd name="connsiteY36" fmla="*/ 276116 h 676134"/>
              <a:gd name="connsiteX37" fmla="*/ 483131 w 565444"/>
              <a:gd name="connsiteY37" fmla="*/ 267188 h 676134"/>
              <a:gd name="connsiteX38" fmla="*/ 474202 w 565444"/>
              <a:gd name="connsiteY38" fmla="*/ 263490 h 676134"/>
              <a:gd name="connsiteX39" fmla="*/ 546230 w 565444"/>
              <a:gd name="connsiteY39" fmla="*/ 175473 h 676134"/>
              <a:gd name="connsiteX40" fmla="*/ 565444 w 565444"/>
              <a:gd name="connsiteY40" fmla="*/ 194687 h 676134"/>
              <a:gd name="connsiteX41" fmla="*/ 546230 w 565444"/>
              <a:gd name="connsiteY41" fmla="*/ 213901 h 676134"/>
              <a:gd name="connsiteX42" fmla="*/ 525276 w 565444"/>
              <a:gd name="connsiteY42" fmla="*/ 213901 h 676134"/>
              <a:gd name="connsiteX43" fmla="*/ 508899 w 565444"/>
              <a:gd name="connsiteY43" fmla="*/ 524388 h 676134"/>
              <a:gd name="connsiteX44" fmla="*/ 378243 w 565444"/>
              <a:gd name="connsiteY44" fmla="*/ 676134 h 676134"/>
              <a:gd name="connsiteX45" fmla="*/ 184455 w 565444"/>
              <a:gd name="connsiteY45" fmla="*/ 676134 h 676134"/>
              <a:gd name="connsiteX46" fmla="*/ 53798 w 565444"/>
              <a:gd name="connsiteY46" fmla="*/ 524388 h 676134"/>
              <a:gd name="connsiteX47" fmla="*/ 37422 w 565444"/>
              <a:gd name="connsiteY47" fmla="*/ 213901 h 676134"/>
              <a:gd name="connsiteX48" fmla="*/ 19214 w 565444"/>
              <a:gd name="connsiteY48" fmla="*/ 213901 h 676134"/>
              <a:gd name="connsiteX49" fmla="*/ 0 w 565444"/>
              <a:gd name="connsiteY49" fmla="*/ 194687 h 676134"/>
              <a:gd name="connsiteX50" fmla="*/ 19214 w 565444"/>
              <a:gd name="connsiteY50" fmla="*/ 175473 h 676134"/>
              <a:gd name="connsiteX51" fmla="*/ 145503 w 565444"/>
              <a:gd name="connsiteY51" fmla="*/ 0 h 676134"/>
              <a:gd name="connsiteX52" fmla="*/ 182559 w 565444"/>
              <a:gd name="connsiteY52" fmla="*/ 37056 h 676134"/>
              <a:gd name="connsiteX53" fmla="*/ 182559 w 565444"/>
              <a:gd name="connsiteY53" fmla="*/ 175472 h 676134"/>
              <a:gd name="connsiteX54" fmla="*/ 108447 w 565444"/>
              <a:gd name="connsiteY54" fmla="*/ 175472 h 676134"/>
              <a:gd name="connsiteX55" fmla="*/ 108447 w 565444"/>
              <a:gd name="connsiteY55" fmla="*/ 37056 h 676134"/>
              <a:gd name="connsiteX56" fmla="*/ 145503 w 565444"/>
              <a:gd name="connsiteY56" fmla="*/ 0 h 676134"/>
              <a:gd name="connsiteX57" fmla="*/ 419941 w 565444"/>
              <a:gd name="connsiteY57" fmla="*/ 0 h 676134"/>
              <a:gd name="connsiteX58" fmla="*/ 456997 w 565444"/>
              <a:gd name="connsiteY58" fmla="*/ 37056 h 676134"/>
              <a:gd name="connsiteX59" fmla="*/ 456997 w 565444"/>
              <a:gd name="connsiteY59" fmla="*/ 175472 h 676134"/>
              <a:gd name="connsiteX60" fmla="*/ 382885 w 565444"/>
              <a:gd name="connsiteY60" fmla="*/ 175472 h 676134"/>
              <a:gd name="connsiteX61" fmla="*/ 382885 w 565444"/>
              <a:gd name="connsiteY61" fmla="*/ 37056 h 676134"/>
              <a:gd name="connsiteX62" fmla="*/ 419941 w 565444"/>
              <a:gd name="connsiteY62" fmla="*/ 0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65444" h="676134">
                <a:moveTo>
                  <a:pt x="474202" y="370360"/>
                </a:moveTo>
                <a:lnTo>
                  <a:pt x="91243" y="370359"/>
                </a:lnTo>
                <a:cubicBezTo>
                  <a:pt x="84269" y="370359"/>
                  <a:pt x="78616" y="376012"/>
                  <a:pt x="78616" y="382986"/>
                </a:cubicBezTo>
                <a:lnTo>
                  <a:pt x="78615" y="382987"/>
                </a:lnTo>
                <a:cubicBezTo>
                  <a:pt x="78615" y="389961"/>
                  <a:pt x="84268" y="395613"/>
                  <a:pt x="91242" y="395613"/>
                </a:cubicBezTo>
                <a:lnTo>
                  <a:pt x="474202" y="395613"/>
                </a:lnTo>
                <a:cubicBezTo>
                  <a:pt x="477689" y="395614"/>
                  <a:pt x="480846" y="394200"/>
                  <a:pt x="483131" y="391915"/>
                </a:cubicBezTo>
                <a:lnTo>
                  <a:pt x="486829" y="382986"/>
                </a:lnTo>
                <a:lnTo>
                  <a:pt x="486829" y="382987"/>
                </a:lnTo>
                <a:lnTo>
                  <a:pt x="486829" y="382986"/>
                </a:lnTo>
                <a:lnTo>
                  <a:pt x="486829" y="382986"/>
                </a:lnTo>
                <a:lnTo>
                  <a:pt x="483131" y="374059"/>
                </a:lnTo>
                <a:cubicBezTo>
                  <a:pt x="480846" y="371774"/>
                  <a:pt x="477689" y="370360"/>
                  <a:pt x="474202" y="370360"/>
                </a:cubicBezTo>
                <a:close/>
                <a:moveTo>
                  <a:pt x="474201" y="316925"/>
                </a:moveTo>
                <a:lnTo>
                  <a:pt x="91242" y="316924"/>
                </a:lnTo>
                <a:cubicBezTo>
                  <a:pt x="84268" y="316924"/>
                  <a:pt x="78615" y="322577"/>
                  <a:pt x="78615" y="329551"/>
                </a:cubicBezTo>
                <a:lnTo>
                  <a:pt x="78614" y="329551"/>
                </a:lnTo>
                <a:cubicBezTo>
                  <a:pt x="78614" y="336525"/>
                  <a:pt x="84267" y="342178"/>
                  <a:pt x="91241" y="342178"/>
                </a:cubicBezTo>
                <a:lnTo>
                  <a:pt x="474201" y="342178"/>
                </a:lnTo>
                <a:cubicBezTo>
                  <a:pt x="477688" y="342178"/>
                  <a:pt x="480845" y="340765"/>
                  <a:pt x="483130" y="338480"/>
                </a:cubicBezTo>
                <a:lnTo>
                  <a:pt x="486828" y="329551"/>
                </a:lnTo>
                <a:lnTo>
                  <a:pt x="486828" y="329552"/>
                </a:lnTo>
                <a:lnTo>
                  <a:pt x="486828" y="329551"/>
                </a:lnTo>
                <a:lnTo>
                  <a:pt x="486828" y="329551"/>
                </a:lnTo>
                <a:lnTo>
                  <a:pt x="483130" y="320623"/>
                </a:lnTo>
                <a:cubicBezTo>
                  <a:pt x="480845" y="318338"/>
                  <a:pt x="477688" y="316925"/>
                  <a:pt x="474201" y="316925"/>
                </a:cubicBezTo>
                <a:close/>
                <a:moveTo>
                  <a:pt x="474202" y="263490"/>
                </a:moveTo>
                <a:lnTo>
                  <a:pt x="91243" y="263489"/>
                </a:lnTo>
                <a:cubicBezTo>
                  <a:pt x="84269" y="263489"/>
                  <a:pt x="78616" y="269142"/>
                  <a:pt x="78616" y="276116"/>
                </a:cubicBezTo>
                <a:lnTo>
                  <a:pt x="78615" y="276116"/>
                </a:lnTo>
                <a:cubicBezTo>
                  <a:pt x="78615" y="283090"/>
                  <a:pt x="84268" y="288743"/>
                  <a:pt x="91242" y="288743"/>
                </a:cubicBezTo>
                <a:lnTo>
                  <a:pt x="474202" y="288743"/>
                </a:lnTo>
                <a:cubicBezTo>
                  <a:pt x="477689" y="288743"/>
                  <a:pt x="480846" y="287330"/>
                  <a:pt x="483130" y="285045"/>
                </a:cubicBezTo>
                <a:lnTo>
                  <a:pt x="486828" y="276116"/>
                </a:lnTo>
                <a:lnTo>
                  <a:pt x="486829" y="276117"/>
                </a:lnTo>
                <a:lnTo>
                  <a:pt x="486828" y="276116"/>
                </a:lnTo>
                <a:lnTo>
                  <a:pt x="486828" y="276116"/>
                </a:lnTo>
                <a:lnTo>
                  <a:pt x="483131" y="267188"/>
                </a:lnTo>
                <a:cubicBezTo>
                  <a:pt x="480845" y="264903"/>
                  <a:pt x="477689" y="263490"/>
                  <a:pt x="474202" y="263490"/>
                </a:cubicBezTo>
                <a:close/>
                <a:moveTo>
                  <a:pt x="546230" y="175473"/>
                </a:moveTo>
                <a:cubicBezTo>
                  <a:pt x="556842" y="175473"/>
                  <a:pt x="565444" y="184075"/>
                  <a:pt x="565444" y="194687"/>
                </a:cubicBez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8"/>
                </a:lnTo>
                <a:cubicBezTo>
                  <a:pt x="504507" y="609787"/>
                  <a:pt x="447140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8"/>
                </a:cubicBezTo>
                <a:lnTo>
                  <a:pt x="37422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close/>
                <a:moveTo>
                  <a:pt x="145503" y="0"/>
                </a:moveTo>
                <a:cubicBezTo>
                  <a:pt x="165968" y="0"/>
                  <a:pt x="182559" y="16591"/>
                  <a:pt x="182559" y="37056"/>
                </a:cubicBez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lose/>
                <a:moveTo>
                  <a:pt x="419941" y="0"/>
                </a:moveTo>
                <a:cubicBezTo>
                  <a:pt x="440406" y="0"/>
                  <a:pt x="456997" y="16591"/>
                  <a:pt x="456997" y="37056"/>
                </a:cubicBez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Block Arc 116"/>
          <p:cNvSpPr/>
          <p:nvPr/>
        </p:nvSpPr>
        <p:spPr>
          <a:xfrm>
            <a:off x="4648578" y="822061"/>
            <a:ext cx="2841256" cy="2841256"/>
          </a:xfrm>
          <a:prstGeom prst="blockArc">
            <a:avLst>
              <a:gd name="adj1" fmla="val 794951"/>
              <a:gd name="adj2" fmla="val 10121114"/>
              <a:gd name="adj3" fmla="val 2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aphic 30"/>
          <p:cNvGrpSpPr/>
          <p:nvPr/>
        </p:nvGrpSpPr>
        <p:grpSpPr>
          <a:xfrm rot="1052635">
            <a:off x="7017236" y="1488581"/>
            <a:ext cx="1338434" cy="1227345"/>
            <a:chOff x="5655092" y="376887"/>
            <a:chExt cx="4490688" cy="4117968"/>
          </a:xfrm>
          <a:solidFill>
            <a:schemeClr val="accent1"/>
          </a:solidFill>
        </p:grpSpPr>
        <p:sp>
          <p:nvSpPr>
            <p:cNvPr id="119" name="Freeform: Shape 118"/>
            <p:cNvSpPr/>
            <p:nvPr/>
          </p:nvSpPr>
          <p:spPr>
            <a:xfrm>
              <a:off x="5655092" y="385052"/>
              <a:ext cx="4490688" cy="4109803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  <a:gd name="connsiteX0-1" fmla="*/ 568 w 4490688"/>
                <a:gd name="connsiteY0-2" fmla="*/ 1465456 h 4092582"/>
                <a:gd name="connsiteX1-3" fmla="*/ 10785 w 4490688"/>
                <a:gd name="connsiteY1-4" fmla="*/ 1371794 h 4092582"/>
                <a:gd name="connsiteX2-5" fmla="*/ 67551 w 4490688"/>
                <a:gd name="connsiteY2-6" fmla="*/ 1099321 h 4092582"/>
                <a:gd name="connsiteX3-7" fmla="*/ 86283 w 4490688"/>
                <a:gd name="connsiteY3-8" fmla="*/ 1090238 h 4092582"/>
                <a:gd name="connsiteX4-9" fmla="*/ 379192 w 4490688"/>
                <a:gd name="connsiteY4-10" fmla="*/ 1150977 h 4092582"/>
                <a:gd name="connsiteX5-11" fmla="*/ 849775 w 4490688"/>
                <a:gd name="connsiteY5-12" fmla="*/ 1335464 h 4092582"/>
                <a:gd name="connsiteX6-13" fmla="*/ 1353282 w 4490688"/>
                <a:gd name="connsiteY6-14" fmla="*/ 1755527 h 4092582"/>
                <a:gd name="connsiteX7-15" fmla="*/ 1554799 w 4490688"/>
                <a:gd name="connsiteY7-16" fmla="*/ 2227813 h 4092582"/>
                <a:gd name="connsiteX8-17" fmla="*/ 1580911 w 4490688"/>
                <a:gd name="connsiteY8-18" fmla="*/ 2615519 h 4092582"/>
                <a:gd name="connsiteX9-19" fmla="*/ 1601914 w 4490688"/>
                <a:gd name="connsiteY9-20" fmla="*/ 2773327 h 4092582"/>
                <a:gd name="connsiteX10-21" fmla="*/ 1784698 w 4490688"/>
                <a:gd name="connsiteY10-22" fmla="*/ 3363117 h 4092582"/>
                <a:gd name="connsiteX11-23" fmla="*/ 1810242 w 4490688"/>
                <a:gd name="connsiteY11-24" fmla="*/ 3428397 h 4092582"/>
                <a:gd name="connsiteX12-25" fmla="*/ 1811945 w 4490688"/>
                <a:gd name="connsiteY12-26" fmla="*/ 3431235 h 4092582"/>
                <a:gd name="connsiteX13-27" fmla="*/ 1818757 w 4490688"/>
                <a:gd name="connsiteY13-28" fmla="*/ 3422720 h 4092582"/>
                <a:gd name="connsiteX14-29" fmla="*/ 2071362 w 4490688"/>
                <a:gd name="connsiteY14-30" fmla="*/ 2656390 h 4092582"/>
                <a:gd name="connsiteX15-31" fmla="*/ 2135507 w 4490688"/>
                <a:gd name="connsiteY15-32" fmla="*/ 2303311 h 4092582"/>
                <a:gd name="connsiteX16-33" fmla="*/ 2136642 w 4490688"/>
                <a:gd name="connsiteY16-34" fmla="*/ 2275496 h 4092582"/>
                <a:gd name="connsiteX17-35" fmla="*/ 2147428 w 4490688"/>
                <a:gd name="connsiteY17-36" fmla="*/ 1900846 h 4092582"/>
                <a:gd name="connsiteX18-37" fmla="*/ 2365406 w 4490688"/>
                <a:gd name="connsiteY18-38" fmla="*/ 1158924 h 4092582"/>
                <a:gd name="connsiteX19-39" fmla="*/ 2640149 w 4490688"/>
                <a:gd name="connsiteY19-40" fmla="*/ 801304 h 4092582"/>
                <a:gd name="connsiteX20-41" fmla="*/ 3362203 w 4490688"/>
                <a:gd name="connsiteY20-42" fmla="*/ 297796 h 4092582"/>
                <a:gd name="connsiteX21-43" fmla="*/ 4107530 w 4490688"/>
                <a:gd name="connsiteY21-44" fmla="*/ 46894 h 4092582"/>
                <a:gd name="connsiteX22-45" fmla="*/ 4371488 w 4490688"/>
                <a:gd name="connsiteY22-46" fmla="*/ 347 h 4092582"/>
                <a:gd name="connsiteX23-47" fmla="*/ 4390220 w 4490688"/>
                <a:gd name="connsiteY23-48" fmla="*/ 11700 h 4092582"/>
                <a:gd name="connsiteX24-49" fmla="*/ 4473665 w 4490688"/>
                <a:gd name="connsiteY24-50" fmla="*/ 409056 h 4092582"/>
                <a:gd name="connsiteX25-51" fmla="*/ 4489560 w 4490688"/>
                <a:gd name="connsiteY25-52" fmla="*/ 713318 h 4092582"/>
                <a:gd name="connsiteX26-53" fmla="*/ 4181324 w 4490688"/>
                <a:gd name="connsiteY26-54" fmla="*/ 1554010 h 4092582"/>
                <a:gd name="connsiteX27-55" fmla="*/ 3764100 w 4490688"/>
                <a:gd name="connsiteY27-56" fmla="*/ 1900846 h 4092582"/>
                <a:gd name="connsiteX28-57" fmla="*/ 3106759 w 4490688"/>
                <a:gd name="connsiteY28-58" fmla="*/ 2167074 h 4092582"/>
                <a:gd name="connsiteX29-59" fmla="*/ 2613470 w 4490688"/>
                <a:gd name="connsiteY29-60" fmla="*/ 2263008 h 4092582"/>
                <a:gd name="connsiteX30-61" fmla="*/ 2374488 w 4490688"/>
                <a:gd name="connsiteY30-62" fmla="*/ 2287416 h 4092582"/>
                <a:gd name="connsiteX31-63" fmla="*/ 2356323 w 4490688"/>
                <a:gd name="connsiteY31-64" fmla="*/ 2302175 h 4092582"/>
                <a:gd name="connsiteX32-65" fmla="*/ 2101448 w 4490688"/>
                <a:gd name="connsiteY32-66" fmla="*/ 3137759 h 4092582"/>
                <a:gd name="connsiteX33-67" fmla="*/ 1990756 w 4490688"/>
                <a:gd name="connsiteY33-68" fmla="*/ 3606072 h 4092582"/>
                <a:gd name="connsiteX34-69" fmla="*/ 1953858 w 4490688"/>
                <a:gd name="connsiteY34-70" fmla="*/ 3948366 h 4092582"/>
                <a:gd name="connsiteX35-71" fmla="*/ 1962941 w 4490688"/>
                <a:gd name="connsiteY35-72" fmla="*/ 4014214 h 4092582"/>
                <a:gd name="connsiteX36-73" fmla="*/ 1957832 w 4490688"/>
                <a:gd name="connsiteY36-74" fmla="*/ 4030676 h 4092582"/>
                <a:gd name="connsiteX37-75" fmla="*/ 1783563 w 4490688"/>
                <a:gd name="connsiteY37-76" fmla="*/ 4092550 h 4092582"/>
                <a:gd name="connsiteX38-77" fmla="*/ 1637676 w 4490688"/>
                <a:gd name="connsiteY38-78" fmla="*/ 4016484 h 4092582"/>
                <a:gd name="connsiteX39-79" fmla="*/ 1621782 w 4490688"/>
                <a:gd name="connsiteY39-80" fmla="*/ 3889330 h 4092582"/>
                <a:gd name="connsiteX40-81" fmla="*/ 1697279 w 4490688"/>
                <a:gd name="connsiteY40-82" fmla="*/ 3717899 h 4092582"/>
                <a:gd name="connsiteX41-83" fmla="*/ 1699550 w 4490688"/>
                <a:gd name="connsiteY41-84" fmla="*/ 3658864 h 4092582"/>
                <a:gd name="connsiteX42-85" fmla="*/ 1634270 w 4490688"/>
                <a:gd name="connsiteY42-86" fmla="*/ 3314866 h 4092582"/>
                <a:gd name="connsiteX43-87" fmla="*/ 1435024 w 4490688"/>
                <a:gd name="connsiteY43-88" fmla="*/ 2643334 h 4092582"/>
                <a:gd name="connsiteX44-89" fmla="*/ 1412318 w 4490688"/>
                <a:gd name="connsiteY44-90" fmla="*/ 2625169 h 4092582"/>
                <a:gd name="connsiteX45-91" fmla="*/ 1103515 w 4490688"/>
                <a:gd name="connsiteY45-92" fmla="*/ 2584866 h 4092582"/>
                <a:gd name="connsiteX46-93" fmla="*/ 504075 w 4490688"/>
                <a:gd name="connsiteY46-94" fmla="*/ 2375970 h 4092582"/>
                <a:gd name="connsiteX47-95" fmla="*/ 118072 w 4490688"/>
                <a:gd name="connsiteY47-96" fmla="*/ 2005293 h 4092582"/>
                <a:gd name="connsiteX48-97" fmla="*/ 6244 w 4490688"/>
                <a:gd name="connsiteY48-98" fmla="*/ 1652214 h 4092582"/>
                <a:gd name="connsiteX49-99" fmla="*/ 0 w 4490688"/>
                <a:gd name="connsiteY49-100" fmla="*/ 1598855 h 4092582"/>
                <a:gd name="connsiteX50-101" fmla="*/ 568 w 4490688"/>
                <a:gd name="connsiteY50-102" fmla="*/ 1465456 h 4092582"/>
                <a:gd name="connsiteX0-103" fmla="*/ 568 w 4490688"/>
                <a:gd name="connsiteY0-104" fmla="*/ 1465456 h 4098571"/>
                <a:gd name="connsiteX1-105" fmla="*/ 10785 w 4490688"/>
                <a:gd name="connsiteY1-106" fmla="*/ 1371794 h 4098571"/>
                <a:gd name="connsiteX2-107" fmla="*/ 67551 w 4490688"/>
                <a:gd name="connsiteY2-108" fmla="*/ 1099321 h 4098571"/>
                <a:gd name="connsiteX3-109" fmla="*/ 86283 w 4490688"/>
                <a:gd name="connsiteY3-110" fmla="*/ 1090238 h 4098571"/>
                <a:gd name="connsiteX4-111" fmla="*/ 379192 w 4490688"/>
                <a:gd name="connsiteY4-112" fmla="*/ 1150977 h 4098571"/>
                <a:gd name="connsiteX5-113" fmla="*/ 849775 w 4490688"/>
                <a:gd name="connsiteY5-114" fmla="*/ 1335464 h 4098571"/>
                <a:gd name="connsiteX6-115" fmla="*/ 1353282 w 4490688"/>
                <a:gd name="connsiteY6-116" fmla="*/ 1755527 h 4098571"/>
                <a:gd name="connsiteX7-117" fmla="*/ 1554799 w 4490688"/>
                <a:gd name="connsiteY7-118" fmla="*/ 2227813 h 4098571"/>
                <a:gd name="connsiteX8-119" fmla="*/ 1580911 w 4490688"/>
                <a:gd name="connsiteY8-120" fmla="*/ 2615519 h 4098571"/>
                <a:gd name="connsiteX9-121" fmla="*/ 1601914 w 4490688"/>
                <a:gd name="connsiteY9-122" fmla="*/ 2773327 h 4098571"/>
                <a:gd name="connsiteX10-123" fmla="*/ 1784698 w 4490688"/>
                <a:gd name="connsiteY10-124" fmla="*/ 3363117 h 4098571"/>
                <a:gd name="connsiteX11-125" fmla="*/ 1810242 w 4490688"/>
                <a:gd name="connsiteY11-126" fmla="*/ 3428397 h 4098571"/>
                <a:gd name="connsiteX12-127" fmla="*/ 1811945 w 4490688"/>
                <a:gd name="connsiteY12-128" fmla="*/ 3431235 h 4098571"/>
                <a:gd name="connsiteX13-129" fmla="*/ 1818757 w 4490688"/>
                <a:gd name="connsiteY13-130" fmla="*/ 3422720 h 4098571"/>
                <a:gd name="connsiteX14-131" fmla="*/ 2071362 w 4490688"/>
                <a:gd name="connsiteY14-132" fmla="*/ 2656390 h 4098571"/>
                <a:gd name="connsiteX15-133" fmla="*/ 2135507 w 4490688"/>
                <a:gd name="connsiteY15-134" fmla="*/ 2303311 h 4098571"/>
                <a:gd name="connsiteX16-135" fmla="*/ 2136642 w 4490688"/>
                <a:gd name="connsiteY16-136" fmla="*/ 2275496 h 4098571"/>
                <a:gd name="connsiteX17-137" fmla="*/ 2147428 w 4490688"/>
                <a:gd name="connsiteY17-138" fmla="*/ 1900846 h 4098571"/>
                <a:gd name="connsiteX18-139" fmla="*/ 2365406 w 4490688"/>
                <a:gd name="connsiteY18-140" fmla="*/ 1158924 h 4098571"/>
                <a:gd name="connsiteX19-141" fmla="*/ 2640149 w 4490688"/>
                <a:gd name="connsiteY19-142" fmla="*/ 801304 h 4098571"/>
                <a:gd name="connsiteX20-143" fmla="*/ 3362203 w 4490688"/>
                <a:gd name="connsiteY20-144" fmla="*/ 297796 h 4098571"/>
                <a:gd name="connsiteX21-145" fmla="*/ 4107530 w 4490688"/>
                <a:gd name="connsiteY21-146" fmla="*/ 46894 h 4098571"/>
                <a:gd name="connsiteX22-147" fmla="*/ 4371488 w 4490688"/>
                <a:gd name="connsiteY22-148" fmla="*/ 347 h 4098571"/>
                <a:gd name="connsiteX23-149" fmla="*/ 4390220 w 4490688"/>
                <a:gd name="connsiteY23-150" fmla="*/ 11700 h 4098571"/>
                <a:gd name="connsiteX24-151" fmla="*/ 4473665 w 4490688"/>
                <a:gd name="connsiteY24-152" fmla="*/ 409056 h 4098571"/>
                <a:gd name="connsiteX25-153" fmla="*/ 4489560 w 4490688"/>
                <a:gd name="connsiteY25-154" fmla="*/ 713318 h 4098571"/>
                <a:gd name="connsiteX26-155" fmla="*/ 4181324 w 4490688"/>
                <a:gd name="connsiteY26-156" fmla="*/ 1554010 h 4098571"/>
                <a:gd name="connsiteX27-157" fmla="*/ 3764100 w 4490688"/>
                <a:gd name="connsiteY27-158" fmla="*/ 1900846 h 4098571"/>
                <a:gd name="connsiteX28-159" fmla="*/ 3106759 w 4490688"/>
                <a:gd name="connsiteY28-160" fmla="*/ 2167074 h 4098571"/>
                <a:gd name="connsiteX29-161" fmla="*/ 2613470 w 4490688"/>
                <a:gd name="connsiteY29-162" fmla="*/ 2263008 h 4098571"/>
                <a:gd name="connsiteX30-163" fmla="*/ 2374488 w 4490688"/>
                <a:gd name="connsiteY30-164" fmla="*/ 2287416 h 4098571"/>
                <a:gd name="connsiteX31-165" fmla="*/ 2356323 w 4490688"/>
                <a:gd name="connsiteY31-166" fmla="*/ 2302175 h 4098571"/>
                <a:gd name="connsiteX32-167" fmla="*/ 2101448 w 4490688"/>
                <a:gd name="connsiteY32-168" fmla="*/ 3137759 h 4098571"/>
                <a:gd name="connsiteX33-169" fmla="*/ 1990756 w 4490688"/>
                <a:gd name="connsiteY33-170" fmla="*/ 3606072 h 4098571"/>
                <a:gd name="connsiteX34-171" fmla="*/ 1953858 w 4490688"/>
                <a:gd name="connsiteY34-172" fmla="*/ 3948366 h 4098571"/>
                <a:gd name="connsiteX35-173" fmla="*/ 1962941 w 4490688"/>
                <a:gd name="connsiteY35-174" fmla="*/ 4014214 h 4098571"/>
                <a:gd name="connsiteX36-175" fmla="*/ 1957832 w 4490688"/>
                <a:gd name="connsiteY36-176" fmla="*/ 4030676 h 4098571"/>
                <a:gd name="connsiteX37-177" fmla="*/ 1783563 w 4490688"/>
                <a:gd name="connsiteY37-178" fmla="*/ 4092550 h 4098571"/>
                <a:gd name="connsiteX38-179" fmla="*/ 1621782 w 4490688"/>
                <a:gd name="connsiteY38-180" fmla="*/ 3889330 h 4098571"/>
                <a:gd name="connsiteX39-181" fmla="*/ 1697279 w 4490688"/>
                <a:gd name="connsiteY39-182" fmla="*/ 3717899 h 4098571"/>
                <a:gd name="connsiteX40-183" fmla="*/ 1699550 w 4490688"/>
                <a:gd name="connsiteY40-184" fmla="*/ 3658864 h 4098571"/>
                <a:gd name="connsiteX41-185" fmla="*/ 1634270 w 4490688"/>
                <a:gd name="connsiteY41-186" fmla="*/ 3314866 h 4098571"/>
                <a:gd name="connsiteX42-187" fmla="*/ 1435024 w 4490688"/>
                <a:gd name="connsiteY42-188" fmla="*/ 2643334 h 4098571"/>
                <a:gd name="connsiteX43-189" fmla="*/ 1412318 w 4490688"/>
                <a:gd name="connsiteY43-190" fmla="*/ 2625169 h 4098571"/>
                <a:gd name="connsiteX44-191" fmla="*/ 1103515 w 4490688"/>
                <a:gd name="connsiteY44-192" fmla="*/ 2584866 h 4098571"/>
                <a:gd name="connsiteX45-193" fmla="*/ 504075 w 4490688"/>
                <a:gd name="connsiteY45-194" fmla="*/ 2375970 h 4098571"/>
                <a:gd name="connsiteX46-195" fmla="*/ 118072 w 4490688"/>
                <a:gd name="connsiteY46-196" fmla="*/ 2005293 h 4098571"/>
                <a:gd name="connsiteX47-197" fmla="*/ 6244 w 4490688"/>
                <a:gd name="connsiteY47-198" fmla="*/ 1652214 h 4098571"/>
                <a:gd name="connsiteX48-199" fmla="*/ 0 w 4490688"/>
                <a:gd name="connsiteY48-200" fmla="*/ 1598855 h 4098571"/>
                <a:gd name="connsiteX49-201" fmla="*/ 568 w 4490688"/>
                <a:gd name="connsiteY49-202" fmla="*/ 1465456 h 4098571"/>
                <a:gd name="connsiteX0-203" fmla="*/ 568 w 4490688"/>
                <a:gd name="connsiteY0-204" fmla="*/ 1465456 h 4109802"/>
                <a:gd name="connsiteX1-205" fmla="*/ 10785 w 4490688"/>
                <a:gd name="connsiteY1-206" fmla="*/ 1371794 h 4109802"/>
                <a:gd name="connsiteX2-207" fmla="*/ 67551 w 4490688"/>
                <a:gd name="connsiteY2-208" fmla="*/ 1099321 h 4109802"/>
                <a:gd name="connsiteX3-209" fmla="*/ 86283 w 4490688"/>
                <a:gd name="connsiteY3-210" fmla="*/ 1090238 h 4109802"/>
                <a:gd name="connsiteX4-211" fmla="*/ 379192 w 4490688"/>
                <a:gd name="connsiteY4-212" fmla="*/ 1150977 h 4109802"/>
                <a:gd name="connsiteX5-213" fmla="*/ 849775 w 4490688"/>
                <a:gd name="connsiteY5-214" fmla="*/ 1335464 h 4109802"/>
                <a:gd name="connsiteX6-215" fmla="*/ 1353282 w 4490688"/>
                <a:gd name="connsiteY6-216" fmla="*/ 1755527 h 4109802"/>
                <a:gd name="connsiteX7-217" fmla="*/ 1554799 w 4490688"/>
                <a:gd name="connsiteY7-218" fmla="*/ 2227813 h 4109802"/>
                <a:gd name="connsiteX8-219" fmla="*/ 1580911 w 4490688"/>
                <a:gd name="connsiteY8-220" fmla="*/ 2615519 h 4109802"/>
                <a:gd name="connsiteX9-221" fmla="*/ 1601914 w 4490688"/>
                <a:gd name="connsiteY9-222" fmla="*/ 2773327 h 4109802"/>
                <a:gd name="connsiteX10-223" fmla="*/ 1784698 w 4490688"/>
                <a:gd name="connsiteY10-224" fmla="*/ 3363117 h 4109802"/>
                <a:gd name="connsiteX11-225" fmla="*/ 1810242 w 4490688"/>
                <a:gd name="connsiteY11-226" fmla="*/ 3428397 h 4109802"/>
                <a:gd name="connsiteX12-227" fmla="*/ 1811945 w 4490688"/>
                <a:gd name="connsiteY12-228" fmla="*/ 3431235 h 4109802"/>
                <a:gd name="connsiteX13-229" fmla="*/ 1818757 w 4490688"/>
                <a:gd name="connsiteY13-230" fmla="*/ 3422720 h 4109802"/>
                <a:gd name="connsiteX14-231" fmla="*/ 2071362 w 4490688"/>
                <a:gd name="connsiteY14-232" fmla="*/ 2656390 h 4109802"/>
                <a:gd name="connsiteX15-233" fmla="*/ 2135507 w 4490688"/>
                <a:gd name="connsiteY15-234" fmla="*/ 2303311 h 4109802"/>
                <a:gd name="connsiteX16-235" fmla="*/ 2136642 w 4490688"/>
                <a:gd name="connsiteY16-236" fmla="*/ 2275496 h 4109802"/>
                <a:gd name="connsiteX17-237" fmla="*/ 2147428 w 4490688"/>
                <a:gd name="connsiteY17-238" fmla="*/ 1900846 h 4109802"/>
                <a:gd name="connsiteX18-239" fmla="*/ 2365406 w 4490688"/>
                <a:gd name="connsiteY18-240" fmla="*/ 1158924 h 4109802"/>
                <a:gd name="connsiteX19-241" fmla="*/ 2640149 w 4490688"/>
                <a:gd name="connsiteY19-242" fmla="*/ 801304 h 4109802"/>
                <a:gd name="connsiteX20-243" fmla="*/ 3362203 w 4490688"/>
                <a:gd name="connsiteY20-244" fmla="*/ 297796 h 4109802"/>
                <a:gd name="connsiteX21-245" fmla="*/ 4107530 w 4490688"/>
                <a:gd name="connsiteY21-246" fmla="*/ 46894 h 4109802"/>
                <a:gd name="connsiteX22-247" fmla="*/ 4371488 w 4490688"/>
                <a:gd name="connsiteY22-248" fmla="*/ 347 h 4109802"/>
                <a:gd name="connsiteX23-249" fmla="*/ 4390220 w 4490688"/>
                <a:gd name="connsiteY23-250" fmla="*/ 11700 h 4109802"/>
                <a:gd name="connsiteX24-251" fmla="*/ 4473665 w 4490688"/>
                <a:gd name="connsiteY24-252" fmla="*/ 409056 h 4109802"/>
                <a:gd name="connsiteX25-253" fmla="*/ 4489560 w 4490688"/>
                <a:gd name="connsiteY25-254" fmla="*/ 713318 h 4109802"/>
                <a:gd name="connsiteX26-255" fmla="*/ 4181324 w 4490688"/>
                <a:gd name="connsiteY26-256" fmla="*/ 1554010 h 4109802"/>
                <a:gd name="connsiteX27-257" fmla="*/ 3764100 w 4490688"/>
                <a:gd name="connsiteY27-258" fmla="*/ 1900846 h 4109802"/>
                <a:gd name="connsiteX28-259" fmla="*/ 3106759 w 4490688"/>
                <a:gd name="connsiteY28-260" fmla="*/ 2167074 h 4109802"/>
                <a:gd name="connsiteX29-261" fmla="*/ 2613470 w 4490688"/>
                <a:gd name="connsiteY29-262" fmla="*/ 2263008 h 4109802"/>
                <a:gd name="connsiteX30-263" fmla="*/ 2374488 w 4490688"/>
                <a:gd name="connsiteY30-264" fmla="*/ 2287416 h 4109802"/>
                <a:gd name="connsiteX31-265" fmla="*/ 2356323 w 4490688"/>
                <a:gd name="connsiteY31-266" fmla="*/ 2302175 h 4109802"/>
                <a:gd name="connsiteX32-267" fmla="*/ 2101448 w 4490688"/>
                <a:gd name="connsiteY32-268" fmla="*/ 3137759 h 4109802"/>
                <a:gd name="connsiteX33-269" fmla="*/ 1990756 w 4490688"/>
                <a:gd name="connsiteY33-270" fmla="*/ 3606072 h 4109802"/>
                <a:gd name="connsiteX34-271" fmla="*/ 1953858 w 4490688"/>
                <a:gd name="connsiteY34-272" fmla="*/ 3948366 h 4109802"/>
                <a:gd name="connsiteX35-273" fmla="*/ 1962941 w 4490688"/>
                <a:gd name="connsiteY35-274" fmla="*/ 4014214 h 4109802"/>
                <a:gd name="connsiteX36-275" fmla="*/ 1957832 w 4490688"/>
                <a:gd name="connsiteY36-276" fmla="*/ 4030676 h 4109802"/>
                <a:gd name="connsiteX37-277" fmla="*/ 1783563 w 4490688"/>
                <a:gd name="connsiteY37-278" fmla="*/ 4092550 h 4109802"/>
                <a:gd name="connsiteX38-279" fmla="*/ 1697279 w 4490688"/>
                <a:gd name="connsiteY38-280" fmla="*/ 3717899 h 4109802"/>
                <a:gd name="connsiteX39-281" fmla="*/ 1699550 w 4490688"/>
                <a:gd name="connsiteY39-282" fmla="*/ 3658864 h 4109802"/>
                <a:gd name="connsiteX40-283" fmla="*/ 1634270 w 4490688"/>
                <a:gd name="connsiteY40-284" fmla="*/ 3314866 h 4109802"/>
                <a:gd name="connsiteX41-285" fmla="*/ 1435024 w 4490688"/>
                <a:gd name="connsiteY41-286" fmla="*/ 2643334 h 4109802"/>
                <a:gd name="connsiteX42-287" fmla="*/ 1412318 w 4490688"/>
                <a:gd name="connsiteY42-288" fmla="*/ 2625169 h 4109802"/>
                <a:gd name="connsiteX43-289" fmla="*/ 1103515 w 4490688"/>
                <a:gd name="connsiteY43-290" fmla="*/ 2584866 h 4109802"/>
                <a:gd name="connsiteX44-291" fmla="*/ 504075 w 4490688"/>
                <a:gd name="connsiteY44-292" fmla="*/ 2375970 h 4109802"/>
                <a:gd name="connsiteX45-293" fmla="*/ 118072 w 4490688"/>
                <a:gd name="connsiteY45-294" fmla="*/ 2005293 h 4109802"/>
                <a:gd name="connsiteX46-295" fmla="*/ 6244 w 4490688"/>
                <a:gd name="connsiteY46-296" fmla="*/ 1652214 h 4109802"/>
                <a:gd name="connsiteX47-297" fmla="*/ 0 w 4490688"/>
                <a:gd name="connsiteY47-298" fmla="*/ 1598855 h 4109802"/>
                <a:gd name="connsiteX48-299" fmla="*/ 568 w 4490688"/>
                <a:gd name="connsiteY48-300" fmla="*/ 1465456 h 4109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</a:cxnLst>
              <a:rect l="l" t="t" r="r" b="b"/>
              <a:pathLst>
                <a:path w="4490688" h="4109802">
                  <a:moveTo>
                    <a:pt x="568" y="1465456"/>
                  </a:moveTo>
                  <a:lnTo>
                    <a:pt x="10785" y="1371794"/>
                  </a:ln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26989" y="4144680"/>
                    <a:pt x="1783563" y="4092550"/>
                  </a:cubicBezTo>
                  <a:cubicBezTo>
                    <a:pt x="1740138" y="4040421"/>
                    <a:pt x="1711281" y="3790180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151421">
            <a:off x="6183232" y="741923"/>
            <a:ext cx="727105" cy="550706"/>
            <a:chOff x="5712813" y="1354067"/>
            <a:chExt cx="891420" cy="675158"/>
          </a:xfrm>
        </p:grpSpPr>
        <p:sp>
          <p:nvSpPr>
            <p:cNvPr id="123" name="Freeform: Shape 122"/>
            <p:cNvSpPr/>
            <p:nvPr/>
          </p:nvSpPr>
          <p:spPr>
            <a:xfrm rot="739920">
              <a:off x="6440960" y="1354067"/>
              <a:ext cx="163273" cy="675158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 rot="186138">
              <a:off x="6177380" y="1465249"/>
              <a:ext cx="189750" cy="529535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 rot="21180530">
              <a:off x="5712813" y="1452010"/>
              <a:ext cx="216227" cy="556013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5975196" y="1441944"/>
              <a:ext cx="158861" cy="551600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2779377">
            <a:off x="6882919" y="891553"/>
            <a:ext cx="612565" cy="807484"/>
            <a:chOff x="5733204" y="4148522"/>
            <a:chExt cx="1306402" cy="17221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33" name="Freeform: Shape 132"/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30" name="Freeform: Shape 129"/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18305502">
            <a:off x="4593929" y="1486661"/>
            <a:ext cx="889290" cy="318443"/>
            <a:chOff x="2751274" y="4274125"/>
            <a:chExt cx="1502839" cy="538144"/>
          </a:xfrm>
        </p:grpSpPr>
        <p:sp>
          <p:nvSpPr>
            <p:cNvPr id="137" name="Freeform: Shape 136"/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 rot="20616275">
            <a:off x="5299953" y="850101"/>
            <a:ext cx="822437" cy="417980"/>
            <a:chOff x="1786971" y="4942919"/>
            <a:chExt cx="2041538" cy="1037553"/>
          </a:xfrm>
        </p:grpSpPr>
        <p:sp>
          <p:nvSpPr>
            <p:cNvPr id="142" name="Rectangle: Rounded Corners 141"/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/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/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apezoid 209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rapezoid 206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6" name="Trapezoid 145"/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rapezoid 147"/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/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7" name="Rectangle: Rounded Corners 176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66" name="Rectangle: Rounded Corners 165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Rounded Corners 167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5" name="Rectangle: Rounded Corners 154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: Rounded Corners 164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13" name="Oval 212"/>
          <p:cNvSpPr/>
          <p:nvPr/>
        </p:nvSpPr>
        <p:spPr>
          <a:xfrm>
            <a:off x="3352442" y="1755605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588001" y="78422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268368" y="2443048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277581" y="2346642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57555" y="2216048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374548" y="8205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88566" y="61994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/>
          <p:cNvGrpSpPr/>
          <p:nvPr/>
        </p:nvGrpSpPr>
        <p:grpSpPr>
          <a:xfrm>
            <a:off x="4658362" y="827652"/>
            <a:ext cx="450484" cy="450484"/>
            <a:chOff x="4266660" y="45289"/>
            <a:chExt cx="768290" cy="768290"/>
          </a:xfrm>
        </p:grpSpPr>
        <p:sp>
          <p:nvSpPr>
            <p:cNvPr id="221" name="Freeform: Shape 220"/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/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1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" name="Oval 222"/>
          <p:cNvSpPr/>
          <p:nvPr/>
        </p:nvSpPr>
        <p:spPr>
          <a:xfrm>
            <a:off x="10917127" y="1344768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0065955" y="425234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0833053" y="2032211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966626" y="3138939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8895307" y="2259770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9852502" y="461542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8189802" y="57641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838" y="1299283"/>
            <a:ext cx="11300435" cy="489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thuê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nghỉ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cưới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…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triệt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800"/>
              <a:buFont typeface="Wingdings" panose="05000000000000000000" pitchFamily="2" charset="2"/>
              <a:buChar char=""/>
              <a:tabLst>
                <a:tab pos="5334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mướn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800"/>
              <a:buFont typeface="Wingdings" panose="05000000000000000000" pitchFamily="2" charset="2"/>
              <a:buChar char=""/>
              <a:tabLst>
                <a:tab pos="5334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nhầm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800"/>
              <a:buFont typeface="Wingdings" panose="05000000000000000000" pitchFamily="2" charset="2"/>
              <a:buChar char=""/>
              <a:tabLst>
                <a:tab pos="5334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trễ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6073" y="1731818"/>
            <a:ext cx="97397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/>
          </a:p>
          <a:p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thuê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868471" cy="72424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962" y="1363162"/>
            <a:ext cx="97674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Sài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Gòn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2.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2" y="1828800"/>
            <a:ext cx="1034934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973708"/>
            <a:ext cx="12192001" cy="2080511"/>
            <a:chOff x="-1" y="3417122"/>
            <a:chExt cx="12192001" cy="2080511"/>
          </a:xfrm>
          <a:solidFill>
            <a:schemeClr val="accent1"/>
          </a:solidFill>
        </p:grpSpPr>
        <p:sp>
          <p:nvSpPr>
            <p:cNvPr id="99" name="Rectangle 98"/>
            <p:cNvSpPr/>
            <p:nvPr/>
          </p:nvSpPr>
          <p:spPr>
            <a:xfrm>
              <a:off x="0" y="3550807"/>
              <a:ext cx="1219200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" y="3417122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7" y="5426893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-246401" y="442054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. </a:t>
            </a:r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960005" y="1133489"/>
            <a:ext cx="2218401" cy="2218401"/>
            <a:chOff x="4547049" y="1897856"/>
            <a:chExt cx="3071634" cy="3071634"/>
          </a:xfrm>
          <a:effectLst/>
        </p:grpSpPr>
        <p:sp>
          <p:nvSpPr>
            <p:cNvPr id="106" name="Freeform: Shape 105"/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2" name="Freeform: Shape 211"/>
          <p:cNvSpPr/>
          <p:nvPr/>
        </p:nvSpPr>
        <p:spPr>
          <a:xfrm rot="20965310">
            <a:off x="4402904" y="1941168"/>
            <a:ext cx="489707" cy="585571"/>
          </a:xfrm>
          <a:custGeom>
            <a:avLst/>
            <a:gdLst>
              <a:gd name="connsiteX0" fmla="*/ 474202 w 565444"/>
              <a:gd name="connsiteY0" fmla="*/ 370360 h 676134"/>
              <a:gd name="connsiteX1" fmla="*/ 91243 w 565444"/>
              <a:gd name="connsiteY1" fmla="*/ 370359 h 676134"/>
              <a:gd name="connsiteX2" fmla="*/ 78616 w 565444"/>
              <a:gd name="connsiteY2" fmla="*/ 382986 h 676134"/>
              <a:gd name="connsiteX3" fmla="*/ 78615 w 565444"/>
              <a:gd name="connsiteY3" fmla="*/ 382987 h 676134"/>
              <a:gd name="connsiteX4" fmla="*/ 91242 w 565444"/>
              <a:gd name="connsiteY4" fmla="*/ 395613 h 676134"/>
              <a:gd name="connsiteX5" fmla="*/ 474202 w 565444"/>
              <a:gd name="connsiteY5" fmla="*/ 395613 h 676134"/>
              <a:gd name="connsiteX6" fmla="*/ 483131 w 565444"/>
              <a:gd name="connsiteY6" fmla="*/ 391915 h 676134"/>
              <a:gd name="connsiteX7" fmla="*/ 486829 w 565444"/>
              <a:gd name="connsiteY7" fmla="*/ 382986 h 676134"/>
              <a:gd name="connsiteX8" fmla="*/ 486829 w 565444"/>
              <a:gd name="connsiteY8" fmla="*/ 382987 h 676134"/>
              <a:gd name="connsiteX9" fmla="*/ 486829 w 565444"/>
              <a:gd name="connsiteY9" fmla="*/ 382986 h 676134"/>
              <a:gd name="connsiteX10" fmla="*/ 486829 w 565444"/>
              <a:gd name="connsiteY10" fmla="*/ 382986 h 676134"/>
              <a:gd name="connsiteX11" fmla="*/ 483131 w 565444"/>
              <a:gd name="connsiteY11" fmla="*/ 374059 h 676134"/>
              <a:gd name="connsiteX12" fmla="*/ 474202 w 565444"/>
              <a:gd name="connsiteY12" fmla="*/ 370360 h 676134"/>
              <a:gd name="connsiteX13" fmla="*/ 474201 w 565444"/>
              <a:gd name="connsiteY13" fmla="*/ 316925 h 676134"/>
              <a:gd name="connsiteX14" fmla="*/ 91242 w 565444"/>
              <a:gd name="connsiteY14" fmla="*/ 316924 h 676134"/>
              <a:gd name="connsiteX15" fmla="*/ 78615 w 565444"/>
              <a:gd name="connsiteY15" fmla="*/ 329551 h 676134"/>
              <a:gd name="connsiteX16" fmla="*/ 78614 w 565444"/>
              <a:gd name="connsiteY16" fmla="*/ 329551 h 676134"/>
              <a:gd name="connsiteX17" fmla="*/ 91241 w 565444"/>
              <a:gd name="connsiteY17" fmla="*/ 342178 h 676134"/>
              <a:gd name="connsiteX18" fmla="*/ 474201 w 565444"/>
              <a:gd name="connsiteY18" fmla="*/ 342178 h 676134"/>
              <a:gd name="connsiteX19" fmla="*/ 483130 w 565444"/>
              <a:gd name="connsiteY19" fmla="*/ 338480 h 676134"/>
              <a:gd name="connsiteX20" fmla="*/ 486828 w 565444"/>
              <a:gd name="connsiteY20" fmla="*/ 329551 h 676134"/>
              <a:gd name="connsiteX21" fmla="*/ 486828 w 565444"/>
              <a:gd name="connsiteY21" fmla="*/ 329552 h 676134"/>
              <a:gd name="connsiteX22" fmla="*/ 486828 w 565444"/>
              <a:gd name="connsiteY22" fmla="*/ 329551 h 676134"/>
              <a:gd name="connsiteX23" fmla="*/ 486828 w 565444"/>
              <a:gd name="connsiteY23" fmla="*/ 329551 h 676134"/>
              <a:gd name="connsiteX24" fmla="*/ 483130 w 565444"/>
              <a:gd name="connsiteY24" fmla="*/ 320623 h 676134"/>
              <a:gd name="connsiteX25" fmla="*/ 474201 w 565444"/>
              <a:gd name="connsiteY25" fmla="*/ 316925 h 676134"/>
              <a:gd name="connsiteX26" fmla="*/ 474202 w 565444"/>
              <a:gd name="connsiteY26" fmla="*/ 263490 h 676134"/>
              <a:gd name="connsiteX27" fmla="*/ 91243 w 565444"/>
              <a:gd name="connsiteY27" fmla="*/ 263489 h 676134"/>
              <a:gd name="connsiteX28" fmla="*/ 78616 w 565444"/>
              <a:gd name="connsiteY28" fmla="*/ 276116 h 676134"/>
              <a:gd name="connsiteX29" fmla="*/ 78615 w 565444"/>
              <a:gd name="connsiteY29" fmla="*/ 276116 h 676134"/>
              <a:gd name="connsiteX30" fmla="*/ 91242 w 565444"/>
              <a:gd name="connsiteY30" fmla="*/ 288743 h 676134"/>
              <a:gd name="connsiteX31" fmla="*/ 474202 w 565444"/>
              <a:gd name="connsiteY31" fmla="*/ 288743 h 676134"/>
              <a:gd name="connsiteX32" fmla="*/ 483130 w 565444"/>
              <a:gd name="connsiteY32" fmla="*/ 285045 h 676134"/>
              <a:gd name="connsiteX33" fmla="*/ 486828 w 565444"/>
              <a:gd name="connsiteY33" fmla="*/ 276116 h 676134"/>
              <a:gd name="connsiteX34" fmla="*/ 486829 w 565444"/>
              <a:gd name="connsiteY34" fmla="*/ 276117 h 676134"/>
              <a:gd name="connsiteX35" fmla="*/ 486828 w 565444"/>
              <a:gd name="connsiteY35" fmla="*/ 276116 h 676134"/>
              <a:gd name="connsiteX36" fmla="*/ 486828 w 565444"/>
              <a:gd name="connsiteY36" fmla="*/ 276116 h 676134"/>
              <a:gd name="connsiteX37" fmla="*/ 483131 w 565444"/>
              <a:gd name="connsiteY37" fmla="*/ 267188 h 676134"/>
              <a:gd name="connsiteX38" fmla="*/ 474202 w 565444"/>
              <a:gd name="connsiteY38" fmla="*/ 263490 h 676134"/>
              <a:gd name="connsiteX39" fmla="*/ 546230 w 565444"/>
              <a:gd name="connsiteY39" fmla="*/ 175473 h 676134"/>
              <a:gd name="connsiteX40" fmla="*/ 565444 w 565444"/>
              <a:gd name="connsiteY40" fmla="*/ 194687 h 676134"/>
              <a:gd name="connsiteX41" fmla="*/ 546230 w 565444"/>
              <a:gd name="connsiteY41" fmla="*/ 213901 h 676134"/>
              <a:gd name="connsiteX42" fmla="*/ 525276 w 565444"/>
              <a:gd name="connsiteY42" fmla="*/ 213901 h 676134"/>
              <a:gd name="connsiteX43" fmla="*/ 508899 w 565444"/>
              <a:gd name="connsiteY43" fmla="*/ 524388 h 676134"/>
              <a:gd name="connsiteX44" fmla="*/ 378243 w 565444"/>
              <a:gd name="connsiteY44" fmla="*/ 676134 h 676134"/>
              <a:gd name="connsiteX45" fmla="*/ 184455 w 565444"/>
              <a:gd name="connsiteY45" fmla="*/ 676134 h 676134"/>
              <a:gd name="connsiteX46" fmla="*/ 53798 w 565444"/>
              <a:gd name="connsiteY46" fmla="*/ 524388 h 676134"/>
              <a:gd name="connsiteX47" fmla="*/ 37422 w 565444"/>
              <a:gd name="connsiteY47" fmla="*/ 213901 h 676134"/>
              <a:gd name="connsiteX48" fmla="*/ 19214 w 565444"/>
              <a:gd name="connsiteY48" fmla="*/ 213901 h 676134"/>
              <a:gd name="connsiteX49" fmla="*/ 0 w 565444"/>
              <a:gd name="connsiteY49" fmla="*/ 194687 h 676134"/>
              <a:gd name="connsiteX50" fmla="*/ 19214 w 565444"/>
              <a:gd name="connsiteY50" fmla="*/ 175473 h 676134"/>
              <a:gd name="connsiteX51" fmla="*/ 145503 w 565444"/>
              <a:gd name="connsiteY51" fmla="*/ 0 h 676134"/>
              <a:gd name="connsiteX52" fmla="*/ 182559 w 565444"/>
              <a:gd name="connsiteY52" fmla="*/ 37056 h 676134"/>
              <a:gd name="connsiteX53" fmla="*/ 182559 w 565444"/>
              <a:gd name="connsiteY53" fmla="*/ 175472 h 676134"/>
              <a:gd name="connsiteX54" fmla="*/ 108447 w 565444"/>
              <a:gd name="connsiteY54" fmla="*/ 175472 h 676134"/>
              <a:gd name="connsiteX55" fmla="*/ 108447 w 565444"/>
              <a:gd name="connsiteY55" fmla="*/ 37056 h 676134"/>
              <a:gd name="connsiteX56" fmla="*/ 145503 w 565444"/>
              <a:gd name="connsiteY56" fmla="*/ 0 h 676134"/>
              <a:gd name="connsiteX57" fmla="*/ 419941 w 565444"/>
              <a:gd name="connsiteY57" fmla="*/ 0 h 676134"/>
              <a:gd name="connsiteX58" fmla="*/ 456997 w 565444"/>
              <a:gd name="connsiteY58" fmla="*/ 37056 h 676134"/>
              <a:gd name="connsiteX59" fmla="*/ 456997 w 565444"/>
              <a:gd name="connsiteY59" fmla="*/ 175472 h 676134"/>
              <a:gd name="connsiteX60" fmla="*/ 382885 w 565444"/>
              <a:gd name="connsiteY60" fmla="*/ 175472 h 676134"/>
              <a:gd name="connsiteX61" fmla="*/ 382885 w 565444"/>
              <a:gd name="connsiteY61" fmla="*/ 37056 h 676134"/>
              <a:gd name="connsiteX62" fmla="*/ 419941 w 565444"/>
              <a:gd name="connsiteY62" fmla="*/ 0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65444" h="676134">
                <a:moveTo>
                  <a:pt x="474202" y="370360"/>
                </a:moveTo>
                <a:lnTo>
                  <a:pt x="91243" y="370359"/>
                </a:lnTo>
                <a:cubicBezTo>
                  <a:pt x="84269" y="370359"/>
                  <a:pt x="78616" y="376012"/>
                  <a:pt x="78616" y="382986"/>
                </a:cubicBezTo>
                <a:lnTo>
                  <a:pt x="78615" y="382987"/>
                </a:lnTo>
                <a:cubicBezTo>
                  <a:pt x="78615" y="389961"/>
                  <a:pt x="84268" y="395613"/>
                  <a:pt x="91242" y="395613"/>
                </a:cubicBezTo>
                <a:lnTo>
                  <a:pt x="474202" y="395613"/>
                </a:lnTo>
                <a:cubicBezTo>
                  <a:pt x="477689" y="395614"/>
                  <a:pt x="480846" y="394200"/>
                  <a:pt x="483131" y="391915"/>
                </a:cubicBezTo>
                <a:lnTo>
                  <a:pt x="486829" y="382986"/>
                </a:lnTo>
                <a:lnTo>
                  <a:pt x="486829" y="382987"/>
                </a:lnTo>
                <a:lnTo>
                  <a:pt x="486829" y="382986"/>
                </a:lnTo>
                <a:lnTo>
                  <a:pt x="486829" y="382986"/>
                </a:lnTo>
                <a:lnTo>
                  <a:pt x="483131" y="374059"/>
                </a:lnTo>
                <a:cubicBezTo>
                  <a:pt x="480846" y="371774"/>
                  <a:pt x="477689" y="370360"/>
                  <a:pt x="474202" y="370360"/>
                </a:cubicBezTo>
                <a:close/>
                <a:moveTo>
                  <a:pt x="474201" y="316925"/>
                </a:moveTo>
                <a:lnTo>
                  <a:pt x="91242" y="316924"/>
                </a:lnTo>
                <a:cubicBezTo>
                  <a:pt x="84268" y="316924"/>
                  <a:pt x="78615" y="322577"/>
                  <a:pt x="78615" y="329551"/>
                </a:cubicBezTo>
                <a:lnTo>
                  <a:pt x="78614" y="329551"/>
                </a:lnTo>
                <a:cubicBezTo>
                  <a:pt x="78614" y="336525"/>
                  <a:pt x="84267" y="342178"/>
                  <a:pt x="91241" y="342178"/>
                </a:cubicBezTo>
                <a:lnTo>
                  <a:pt x="474201" y="342178"/>
                </a:lnTo>
                <a:cubicBezTo>
                  <a:pt x="477688" y="342178"/>
                  <a:pt x="480845" y="340765"/>
                  <a:pt x="483130" y="338480"/>
                </a:cubicBezTo>
                <a:lnTo>
                  <a:pt x="486828" y="329551"/>
                </a:lnTo>
                <a:lnTo>
                  <a:pt x="486828" y="329552"/>
                </a:lnTo>
                <a:lnTo>
                  <a:pt x="486828" y="329551"/>
                </a:lnTo>
                <a:lnTo>
                  <a:pt x="486828" y="329551"/>
                </a:lnTo>
                <a:lnTo>
                  <a:pt x="483130" y="320623"/>
                </a:lnTo>
                <a:cubicBezTo>
                  <a:pt x="480845" y="318338"/>
                  <a:pt x="477688" y="316925"/>
                  <a:pt x="474201" y="316925"/>
                </a:cubicBezTo>
                <a:close/>
                <a:moveTo>
                  <a:pt x="474202" y="263490"/>
                </a:moveTo>
                <a:lnTo>
                  <a:pt x="91243" y="263489"/>
                </a:lnTo>
                <a:cubicBezTo>
                  <a:pt x="84269" y="263489"/>
                  <a:pt x="78616" y="269142"/>
                  <a:pt x="78616" y="276116"/>
                </a:cubicBezTo>
                <a:lnTo>
                  <a:pt x="78615" y="276116"/>
                </a:lnTo>
                <a:cubicBezTo>
                  <a:pt x="78615" y="283090"/>
                  <a:pt x="84268" y="288743"/>
                  <a:pt x="91242" y="288743"/>
                </a:cubicBezTo>
                <a:lnTo>
                  <a:pt x="474202" y="288743"/>
                </a:lnTo>
                <a:cubicBezTo>
                  <a:pt x="477689" y="288743"/>
                  <a:pt x="480846" y="287330"/>
                  <a:pt x="483130" y="285045"/>
                </a:cubicBezTo>
                <a:lnTo>
                  <a:pt x="486828" y="276116"/>
                </a:lnTo>
                <a:lnTo>
                  <a:pt x="486829" y="276117"/>
                </a:lnTo>
                <a:lnTo>
                  <a:pt x="486828" y="276116"/>
                </a:lnTo>
                <a:lnTo>
                  <a:pt x="486828" y="276116"/>
                </a:lnTo>
                <a:lnTo>
                  <a:pt x="483131" y="267188"/>
                </a:lnTo>
                <a:cubicBezTo>
                  <a:pt x="480845" y="264903"/>
                  <a:pt x="477689" y="263490"/>
                  <a:pt x="474202" y="263490"/>
                </a:cubicBezTo>
                <a:close/>
                <a:moveTo>
                  <a:pt x="546230" y="175473"/>
                </a:moveTo>
                <a:cubicBezTo>
                  <a:pt x="556842" y="175473"/>
                  <a:pt x="565444" y="184075"/>
                  <a:pt x="565444" y="194687"/>
                </a:cubicBez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8"/>
                </a:lnTo>
                <a:cubicBezTo>
                  <a:pt x="504507" y="609787"/>
                  <a:pt x="447140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8"/>
                </a:cubicBezTo>
                <a:lnTo>
                  <a:pt x="37422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close/>
                <a:moveTo>
                  <a:pt x="145503" y="0"/>
                </a:moveTo>
                <a:cubicBezTo>
                  <a:pt x="165968" y="0"/>
                  <a:pt x="182559" y="16591"/>
                  <a:pt x="182559" y="37056"/>
                </a:cubicBez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lose/>
                <a:moveTo>
                  <a:pt x="419941" y="0"/>
                </a:moveTo>
                <a:cubicBezTo>
                  <a:pt x="440406" y="0"/>
                  <a:pt x="456997" y="16591"/>
                  <a:pt x="456997" y="37056"/>
                </a:cubicBez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Block Arc 116"/>
          <p:cNvSpPr/>
          <p:nvPr/>
        </p:nvSpPr>
        <p:spPr>
          <a:xfrm>
            <a:off x="4648578" y="822061"/>
            <a:ext cx="2841256" cy="2841256"/>
          </a:xfrm>
          <a:prstGeom prst="blockArc">
            <a:avLst>
              <a:gd name="adj1" fmla="val 794951"/>
              <a:gd name="adj2" fmla="val 10121114"/>
              <a:gd name="adj3" fmla="val 2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aphic 30"/>
          <p:cNvGrpSpPr/>
          <p:nvPr/>
        </p:nvGrpSpPr>
        <p:grpSpPr>
          <a:xfrm rot="1052635">
            <a:off x="7017236" y="1488581"/>
            <a:ext cx="1338434" cy="1227345"/>
            <a:chOff x="5655092" y="376887"/>
            <a:chExt cx="4490688" cy="4117968"/>
          </a:xfrm>
          <a:solidFill>
            <a:schemeClr val="accent1"/>
          </a:solidFill>
        </p:grpSpPr>
        <p:sp>
          <p:nvSpPr>
            <p:cNvPr id="119" name="Freeform: Shape 118"/>
            <p:cNvSpPr/>
            <p:nvPr/>
          </p:nvSpPr>
          <p:spPr>
            <a:xfrm>
              <a:off x="5655092" y="385052"/>
              <a:ext cx="4490688" cy="4109803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  <a:gd name="connsiteX0-1" fmla="*/ 568 w 4490688"/>
                <a:gd name="connsiteY0-2" fmla="*/ 1465456 h 4092582"/>
                <a:gd name="connsiteX1-3" fmla="*/ 10785 w 4490688"/>
                <a:gd name="connsiteY1-4" fmla="*/ 1371794 h 4092582"/>
                <a:gd name="connsiteX2-5" fmla="*/ 67551 w 4490688"/>
                <a:gd name="connsiteY2-6" fmla="*/ 1099321 h 4092582"/>
                <a:gd name="connsiteX3-7" fmla="*/ 86283 w 4490688"/>
                <a:gd name="connsiteY3-8" fmla="*/ 1090238 h 4092582"/>
                <a:gd name="connsiteX4-9" fmla="*/ 379192 w 4490688"/>
                <a:gd name="connsiteY4-10" fmla="*/ 1150977 h 4092582"/>
                <a:gd name="connsiteX5-11" fmla="*/ 849775 w 4490688"/>
                <a:gd name="connsiteY5-12" fmla="*/ 1335464 h 4092582"/>
                <a:gd name="connsiteX6-13" fmla="*/ 1353282 w 4490688"/>
                <a:gd name="connsiteY6-14" fmla="*/ 1755527 h 4092582"/>
                <a:gd name="connsiteX7-15" fmla="*/ 1554799 w 4490688"/>
                <a:gd name="connsiteY7-16" fmla="*/ 2227813 h 4092582"/>
                <a:gd name="connsiteX8-17" fmla="*/ 1580911 w 4490688"/>
                <a:gd name="connsiteY8-18" fmla="*/ 2615519 h 4092582"/>
                <a:gd name="connsiteX9-19" fmla="*/ 1601914 w 4490688"/>
                <a:gd name="connsiteY9-20" fmla="*/ 2773327 h 4092582"/>
                <a:gd name="connsiteX10-21" fmla="*/ 1784698 w 4490688"/>
                <a:gd name="connsiteY10-22" fmla="*/ 3363117 h 4092582"/>
                <a:gd name="connsiteX11-23" fmla="*/ 1810242 w 4490688"/>
                <a:gd name="connsiteY11-24" fmla="*/ 3428397 h 4092582"/>
                <a:gd name="connsiteX12-25" fmla="*/ 1811945 w 4490688"/>
                <a:gd name="connsiteY12-26" fmla="*/ 3431235 h 4092582"/>
                <a:gd name="connsiteX13-27" fmla="*/ 1818757 w 4490688"/>
                <a:gd name="connsiteY13-28" fmla="*/ 3422720 h 4092582"/>
                <a:gd name="connsiteX14-29" fmla="*/ 2071362 w 4490688"/>
                <a:gd name="connsiteY14-30" fmla="*/ 2656390 h 4092582"/>
                <a:gd name="connsiteX15-31" fmla="*/ 2135507 w 4490688"/>
                <a:gd name="connsiteY15-32" fmla="*/ 2303311 h 4092582"/>
                <a:gd name="connsiteX16-33" fmla="*/ 2136642 w 4490688"/>
                <a:gd name="connsiteY16-34" fmla="*/ 2275496 h 4092582"/>
                <a:gd name="connsiteX17-35" fmla="*/ 2147428 w 4490688"/>
                <a:gd name="connsiteY17-36" fmla="*/ 1900846 h 4092582"/>
                <a:gd name="connsiteX18-37" fmla="*/ 2365406 w 4490688"/>
                <a:gd name="connsiteY18-38" fmla="*/ 1158924 h 4092582"/>
                <a:gd name="connsiteX19-39" fmla="*/ 2640149 w 4490688"/>
                <a:gd name="connsiteY19-40" fmla="*/ 801304 h 4092582"/>
                <a:gd name="connsiteX20-41" fmla="*/ 3362203 w 4490688"/>
                <a:gd name="connsiteY20-42" fmla="*/ 297796 h 4092582"/>
                <a:gd name="connsiteX21-43" fmla="*/ 4107530 w 4490688"/>
                <a:gd name="connsiteY21-44" fmla="*/ 46894 h 4092582"/>
                <a:gd name="connsiteX22-45" fmla="*/ 4371488 w 4490688"/>
                <a:gd name="connsiteY22-46" fmla="*/ 347 h 4092582"/>
                <a:gd name="connsiteX23-47" fmla="*/ 4390220 w 4490688"/>
                <a:gd name="connsiteY23-48" fmla="*/ 11700 h 4092582"/>
                <a:gd name="connsiteX24-49" fmla="*/ 4473665 w 4490688"/>
                <a:gd name="connsiteY24-50" fmla="*/ 409056 h 4092582"/>
                <a:gd name="connsiteX25-51" fmla="*/ 4489560 w 4490688"/>
                <a:gd name="connsiteY25-52" fmla="*/ 713318 h 4092582"/>
                <a:gd name="connsiteX26-53" fmla="*/ 4181324 w 4490688"/>
                <a:gd name="connsiteY26-54" fmla="*/ 1554010 h 4092582"/>
                <a:gd name="connsiteX27-55" fmla="*/ 3764100 w 4490688"/>
                <a:gd name="connsiteY27-56" fmla="*/ 1900846 h 4092582"/>
                <a:gd name="connsiteX28-57" fmla="*/ 3106759 w 4490688"/>
                <a:gd name="connsiteY28-58" fmla="*/ 2167074 h 4092582"/>
                <a:gd name="connsiteX29-59" fmla="*/ 2613470 w 4490688"/>
                <a:gd name="connsiteY29-60" fmla="*/ 2263008 h 4092582"/>
                <a:gd name="connsiteX30-61" fmla="*/ 2374488 w 4490688"/>
                <a:gd name="connsiteY30-62" fmla="*/ 2287416 h 4092582"/>
                <a:gd name="connsiteX31-63" fmla="*/ 2356323 w 4490688"/>
                <a:gd name="connsiteY31-64" fmla="*/ 2302175 h 4092582"/>
                <a:gd name="connsiteX32-65" fmla="*/ 2101448 w 4490688"/>
                <a:gd name="connsiteY32-66" fmla="*/ 3137759 h 4092582"/>
                <a:gd name="connsiteX33-67" fmla="*/ 1990756 w 4490688"/>
                <a:gd name="connsiteY33-68" fmla="*/ 3606072 h 4092582"/>
                <a:gd name="connsiteX34-69" fmla="*/ 1953858 w 4490688"/>
                <a:gd name="connsiteY34-70" fmla="*/ 3948366 h 4092582"/>
                <a:gd name="connsiteX35-71" fmla="*/ 1962941 w 4490688"/>
                <a:gd name="connsiteY35-72" fmla="*/ 4014214 h 4092582"/>
                <a:gd name="connsiteX36-73" fmla="*/ 1957832 w 4490688"/>
                <a:gd name="connsiteY36-74" fmla="*/ 4030676 h 4092582"/>
                <a:gd name="connsiteX37-75" fmla="*/ 1783563 w 4490688"/>
                <a:gd name="connsiteY37-76" fmla="*/ 4092550 h 4092582"/>
                <a:gd name="connsiteX38-77" fmla="*/ 1637676 w 4490688"/>
                <a:gd name="connsiteY38-78" fmla="*/ 4016484 h 4092582"/>
                <a:gd name="connsiteX39-79" fmla="*/ 1621782 w 4490688"/>
                <a:gd name="connsiteY39-80" fmla="*/ 3889330 h 4092582"/>
                <a:gd name="connsiteX40-81" fmla="*/ 1697279 w 4490688"/>
                <a:gd name="connsiteY40-82" fmla="*/ 3717899 h 4092582"/>
                <a:gd name="connsiteX41-83" fmla="*/ 1699550 w 4490688"/>
                <a:gd name="connsiteY41-84" fmla="*/ 3658864 h 4092582"/>
                <a:gd name="connsiteX42-85" fmla="*/ 1634270 w 4490688"/>
                <a:gd name="connsiteY42-86" fmla="*/ 3314866 h 4092582"/>
                <a:gd name="connsiteX43-87" fmla="*/ 1435024 w 4490688"/>
                <a:gd name="connsiteY43-88" fmla="*/ 2643334 h 4092582"/>
                <a:gd name="connsiteX44-89" fmla="*/ 1412318 w 4490688"/>
                <a:gd name="connsiteY44-90" fmla="*/ 2625169 h 4092582"/>
                <a:gd name="connsiteX45-91" fmla="*/ 1103515 w 4490688"/>
                <a:gd name="connsiteY45-92" fmla="*/ 2584866 h 4092582"/>
                <a:gd name="connsiteX46-93" fmla="*/ 504075 w 4490688"/>
                <a:gd name="connsiteY46-94" fmla="*/ 2375970 h 4092582"/>
                <a:gd name="connsiteX47-95" fmla="*/ 118072 w 4490688"/>
                <a:gd name="connsiteY47-96" fmla="*/ 2005293 h 4092582"/>
                <a:gd name="connsiteX48-97" fmla="*/ 6244 w 4490688"/>
                <a:gd name="connsiteY48-98" fmla="*/ 1652214 h 4092582"/>
                <a:gd name="connsiteX49-99" fmla="*/ 0 w 4490688"/>
                <a:gd name="connsiteY49-100" fmla="*/ 1598855 h 4092582"/>
                <a:gd name="connsiteX50-101" fmla="*/ 568 w 4490688"/>
                <a:gd name="connsiteY50-102" fmla="*/ 1465456 h 4092582"/>
                <a:gd name="connsiteX0-103" fmla="*/ 568 w 4490688"/>
                <a:gd name="connsiteY0-104" fmla="*/ 1465456 h 4098571"/>
                <a:gd name="connsiteX1-105" fmla="*/ 10785 w 4490688"/>
                <a:gd name="connsiteY1-106" fmla="*/ 1371794 h 4098571"/>
                <a:gd name="connsiteX2-107" fmla="*/ 67551 w 4490688"/>
                <a:gd name="connsiteY2-108" fmla="*/ 1099321 h 4098571"/>
                <a:gd name="connsiteX3-109" fmla="*/ 86283 w 4490688"/>
                <a:gd name="connsiteY3-110" fmla="*/ 1090238 h 4098571"/>
                <a:gd name="connsiteX4-111" fmla="*/ 379192 w 4490688"/>
                <a:gd name="connsiteY4-112" fmla="*/ 1150977 h 4098571"/>
                <a:gd name="connsiteX5-113" fmla="*/ 849775 w 4490688"/>
                <a:gd name="connsiteY5-114" fmla="*/ 1335464 h 4098571"/>
                <a:gd name="connsiteX6-115" fmla="*/ 1353282 w 4490688"/>
                <a:gd name="connsiteY6-116" fmla="*/ 1755527 h 4098571"/>
                <a:gd name="connsiteX7-117" fmla="*/ 1554799 w 4490688"/>
                <a:gd name="connsiteY7-118" fmla="*/ 2227813 h 4098571"/>
                <a:gd name="connsiteX8-119" fmla="*/ 1580911 w 4490688"/>
                <a:gd name="connsiteY8-120" fmla="*/ 2615519 h 4098571"/>
                <a:gd name="connsiteX9-121" fmla="*/ 1601914 w 4490688"/>
                <a:gd name="connsiteY9-122" fmla="*/ 2773327 h 4098571"/>
                <a:gd name="connsiteX10-123" fmla="*/ 1784698 w 4490688"/>
                <a:gd name="connsiteY10-124" fmla="*/ 3363117 h 4098571"/>
                <a:gd name="connsiteX11-125" fmla="*/ 1810242 w 4490688"/>
                <a:gd name="connsiteY11-126" fmla="*/ 3428397 h 4098571"/>
                <a:gd name="connsiteX12-127" fmla="*/ 1811945 w 4490688"/>
                <a:gd name="connsiteY12-128" fmla="*/ 3431235 h 4098571"/>
                <a:gd name="connsiteX13-129" fmla="*/ 1818757 w 4490688"/>
                <a:gd name="connsiteY13-130" fmla="*/ 3422720 h 4098571"/>
                <a:gd name="connsiteX14-131" fmla="*/ 2071362 w 4490688"/>
                <a:gd name="connsiteY14-132" fmla="*/ 2656390 h 4098571"/>
                <a:gd name="connsiteX15-133" fmla="*/ 2135507 w 4490688"/>
                <a:gd name="connsiteY15-134" fmla="*/ 2303311 h 4098571"/>
                <a:gd name="connsiteX16-135" fmla="*/ 2136642 w 4490688"/>
                <a:gd name="connsiteY16-136" fmla="*/ 2275496 h 4098571"/>
                <a:gd name="connsiteX17-137" fmla="*/ 2147428 w 4490688"/>
                <a:gd name="connsiteY17-138" fmla="*/ 1900846 h 4098571"/>
                <a:gd name="connsiteX18-139" fmla="*/ 2365406 w 4490688"/>
                <a:gd name="connsiteY18-140" fmla="*/ 1158924 h 4098571"/>
                <a:gd name="connsiteX19-141" fmla="*/ 2640149 w 4490688"/>
                <a:gd name="connsiteY19-142" fmla="*/ 801304 h 4098571"/>
                <a:gd name="connsiteX20-143" fmla="*/ 3362203 w 4490688"/>
                <a:gd name="connsiteY20-144" fmla="*/ 297796 h 4098571"/>
                <a:gd name="connsiteX21-145" fmla="*/ 4107530 w 4490688"/>
                <a:gd name="connsiteY21-146" fmla="*/ 46894 h 4098571"/>
                <a:gd name="connsiteX22-147" fmla="*/ 4371488 w 4490688"/>
                <a:gd name="connsiteY22-148" fmla="*/ 347 h 4098571"/>
                <a:gd name="connsiteX23-149" fmla="*/ 4390220 w 4490688"/>
                <a:gd name="connsiteY23-150" fmla="*/ 11700 h 4098571"/>
                <a:gd name="connsiteX24-151" fmla="*/ 4473665 w 4490688"/>
                <a:gd name="connsiteY24-152" fmla="*/ 409056 h 4098571"/>
                <a:gd name="connsiteX25-153" fmla="*/ 4489560 w 4490688"/>
                <a:gd name="connsiteY25-154" fmla="*/ 713318 h 4098571"/>
                <a:gd name="connsiteX26-155" fmla="*/ 4181324 w 4490688"/>
                <a:gd name="connsiteY26-156" fmla="*/ 1554010 h 4098571"/>
                <a:gd name="connsiteX27-157" fmla="*/ 3764100 w 4490688"/>
                <a:gd name="connsiteY27-158" fmla="*/ 1900846 h 4098571"/>
                <a:gd name="connsiteX28-159" fmla="*/ 3106759 w 4490688"/>
                <a:gd name="connsiteY28-160" fmla="*/ 2167074 h 4098571"/>
                <a:gd name="connsiteX29-161" fmla="*/ 2613470 w 4490688"/>
                <a:gd name="connsiteY29-162" fmla="*/ 2263008 h 4098571"/>
                <a:gd name="connsiteX30-163" fmla="*/ 2374488 w 4490688"/>
                <a:gd name="connsiteY30-164" fmla="*/ 2287416 h 4098571"/>
                <a:gd name="connsiteX31-165" fmla="*/ 2356323 w 4490688"/>
                <a:gd name="connsiteY31-166" fmla="*/ 2302175 h 4098571"/>
                <a:gd name="connsiteX32-167" fmla="*/ 2101448 w 4490688"/>
                <a:gd name="connsiteY32-168" fmla="*/ 3137759 h 4098571"/>
                <a:gd name="connsiteX33-169" fmla="*/ 1990756 w 4490688"/>
                <a:gd name="connsiteY33-170" fmla="*/ 3606072 h 4098571"/>
                <a:gd name="connsiteX34-171" fmla="*/ 1953858 w 4490688"/>
                <a:gd name="connsiteY34-172" fmla="*/ 3948366 h 4098571"/>
                <a:gd name="connsiteX35-173" fmla="*/ 1962941 w 4490688"/>
                <a:gd name="connsiteY35-174" fmla="*/ 4014214 h 4098571"/>
                <a:gd name="connsiteX36-175" fmla="*/ 1957832 w 4490688"/>
                <a:gd name="connsiteY36-176" fmla="*/ 4030676 h 4098571"/>
                <a:gd name="connsiteX37-177" fmla="*/ 1783563 w 4490688"/>
                <a:gd name="connsiteY37-178" fmla="*/ 4092550 h 4098571"/>
                <a:gd name="connsiteX38-179" fmla="*/ 1621782 w 4490688"/>
                <a:gd name="connsiteY38-180" fmla="*/ 3889330 h 4098571"/>
                <a:gd name="connsiteX39-181" fmla="*/ 1697279 w 4490688"/>
                <a:gd name="connsiteY39-182" fmla="*/ 3717899 h 4098571"/>
                <a:gd name="connsiteX40-183" fmla="*/ 1699550 w 4490688"/>
                <a:gd name="connsiteY40-184" fmla="*/ 3658864 h 4098571"/>
                <a:gd name="connsiteX41-185" fmla="*/ 1634270 w 4490688"/>
                <a:gd name="connsiteY41-186" fmla="*/ 3314866 h 4098571"/>
                <a:gd name="connsiteX42-187" fmla="*/ 1435024 w 4490688"/>
                <a:gd name="connsiteY42-188" fmla="*/ 2643334 h 4098571"/>
                <a:gd name="connsiteX43-189" fmla="*/ 1412318 w 4490688"/>
                <a:gd name="connsiteY43-190" fmla="*/ 2625169 h 4098571"/>
                <a:gd name="connsiteX44-191" fmla="*/ 1103515 w 4490688"/>
                <a:gd name="connsiteY44-192" fmla="*/ 2584866 h 4098571"/>
                <a:gd name="connsiteX45-193" fmla="*/ 504075 w 4490688"/>
                <a:gd name="connsiteY45-194" fmla="*/ 2375970 h 4098571"/>
                <a:gd name="connsiteX46-195" fmla="*/ 118072 w 4490688"/>
                <a:gd name="connsiteY46-196" fmla="*/ 2005293 h 4098571"/>
                <a:gd name="connsiteX47-197" fmla="*/ 6244 w 4490688"/>
                <a:gd name="connsiteY47-198" fmla="*/ 1652214 h 4098571"/>
                <a:gd name="connsiteX48-199" fmla="*/ 0 w 4490688"/>
                <a:gd name="connsiteY48-200" fmla="*/ 1598855 h 4098571"/>
                <a:gd name="connsiteX49-201" fmla="*/ 568 w 4490688"/>
                <a:gd name="connsiteY49-202" fmla="*/ 1465456 h 4098571"/>
                <a:gd name="connsiteX0-203" fmla="*/ 568 w 4490688"/>
                <a:gd name="connsiteY0-204" fmla="*/ 1465456 h 4109802"/>
                <a:gd name="connsiteX1-205" fmla="*/ 10785 w 4490688"/>
                <a:gd name="connsiteY1-206" fmla="*/ 1371794 h 4109802"/>
                <a:gd name="connsiteX2-207" fmla="*/ 67551 w 4490688"/>
                <a:gd name="connsiteY2-208" fmla="*/ 1099321 h 4109802"/>
                <a:gd name="connsiteX3-209" fmla="*/ 86283 w 4490688"/>
                <a:gd name="connsiteY3-210" fmla="*/ 1090238 h 4109802"/>
                <a:gd name="connsiteX4-211" fmla="*/ 379192 w 4490688"/>
                <a:gd name="connsiteY4-212" fmla="*/ 1150977 h 4109802"/>
                <a:gd name="connsiteX5-213" fmla="*/ 849775 w 4490688"/>
                <a:gd name="connsiteY5-214" fmla="*/ 1335464 h 4109802"/>
                <a:gd name="connsiteX6-215" fmla="*/ 1353282 w 4490688"/>
                <a:gd name="connsiteY6-216" fmla="*/ 1755527 h 4109802"/>
                <a:gd name="connsiteX7-217" fmla="*/ 1554799 w 4490688"/>
                <a:gd name="connsiteY7-218" fmla="*/ 2227813 h 4109802"/>
                <a:gd name="connsiteX8-219" fmla="*/ 1580911 w 4490688"/>
                <a:gd name="connsiteY8-220" fmla="*/ 2615519 h 4109802"/>
                <a:gd name="connsiteX9-221" fmla="*/ 1601914 w 4490688"/>
                <a:gd name="connsiteY9-222" fmla="*/ 2773327 h 4109802"/>
                <a:gd name="connsiteX10-223" fmla="*/ 1784698 w 4490688"/>
                <a:gd name="connsiteY10-224" fmla="*/ 3363117 h 4109802"/>
                <a:gd name="connsiteX11-225" fmla="*/ 1810242 w 4490688"/>
                <a:gd name="connsiteY11-226" fmla="*/ 3428397 h 4109802"/>
                <a:gd name="connsiteX12-227" fmla="*/ 1811945 w 4490688"/>
                <a:gd name="connsiteY12-228" fmla="*/ 3431235 h 4109802"/>
                <a:gd name="connsiteX13-229" fmla="*/ 1818757 w 4490688"/>
                <a:gd name="connsiteY13-230" fmla="*/ 3422720 h 4109802"/>
                <a:gd name="connsiteX14-231" fmla="*/ 2071362 w 4490688"/>
                <a:gd name="connsiteY14-232" fmla="*/ 2656390 h 4109802"/>
                <a:gd name="connsiteX15-233" fmla="*/ 2135507 w 4490688"/>
                <a:gd name="connsiteY15-234" fmla="*/ 2303311 h 4109802"/>
                <a:gd name="connsiteX16-235" fmla="*/ 2136642 w 4490688"/>
                <a:gd name="connsiteY16-236" fmla="*/ 2275496 h 4109802"/>
                <a:gd name="connsiteX17-237" fmla="*/ 2147428 w 4490688"/>
                <a:gd name="connsiteY17-238" fmla="*/ 1900846 h 4109802"/>
                <a:gd name="connsiteX18-239" fmla="*/ 2365406 w 4490688"/>
                <a:gd name="connsiteY18-240" fmla="*/ 1158924 h 4109802"/>
                <a:gd name="connsiteX19-241" fmla="*/ 2640149 w 4490688"/>
                <a:gd name="connsiteY19-242" fmla="*/ 801304 h 4109802"/>
                <a:gd name="connsiteX20-243" fmla="*/ 3362203 w 4490688"/>
                <a:gd name="connsiteY20-244" fmla="*/ 297796 h 4109802"/>
                <a:gd name="connsiteX21-245" fmla="*/ 4107530 w 4490688"/>
                <a:gd name="connsiteY21-246" fmla="*/ 46894 h 4109802"/>
                <a:gd name="connsiteX22-247" fmla="*/ 4371488 w 4490688"/>
                <a:gd name="connsiteY22-248" fmla="*/ 347 h 4109802"/>
                <a:gd name="connsiteX23-249" fmla="*/ 4390220 w 4490688"/>
                <a:gd name="connsiteY23-250" fmla="*/ 11700 h 4109802"/>
                <a:gd name="connsiteX24-251" fmla="*/ 4473665 w 4490688"/>
                <a:gd name="connsiteY24-252" fmla="*/ 409056 h 4109802"/>
                <a:gd name="connsiteX25-253" fmla="*/ 4489560 w 4490688"/>
                <a:gd name="connsiteY25-254" fmla="*/ 713318 h 4109802"/>
                <a:gd name="connsiteX26-255" fmla="*/ 4181324 w 4490688"/>
                <a:gd name="connsiteY26-256" fmla="*/ 1554010 h 4109802"/>
                <a:gd name="connsiteX27-257" fmla="*/ 3764100 w 4490688"/>
                <a:gd name="connsiteY27-258" fmla="*/ 1900846 h 4109802"/>
                <a:gd name="connsiteX28-259" fmla="*/ 3106759 w 4490688"/>
                <a:gd name="connsiteY28-260" fmla="*/ 2167074 h 4109802"/>
                <a:gd name="connsiteX29-261" fmla="*/ 2613470 w 4490688"/>
                <a:gd name="connsiteY29-262" fmla="*/ 2263008 h 4109802"/>
                <a:gd name="connsiteX30-263" fmla="*/ 2374488 w 4490688"/>
                <a:gd name="connsiteY30-264" fmla="*/ 2287416 h 4109802"/>
                <a:gd name="connsiteX31-265" fmla="*/ 2356323 w 4490688"/>
                <a:gd name="connsiteY31-266" fmla="*/ 2302175 h 4109802"/>
                <a:gd name="connsiteX32-267" fmla="*/ 2101448 w 4490688"/>
                <a:gd name="connsiteY32-268" fmla="*/ 3137759 h 4109802"/>
                <a:gd name="connsiteX33-269" fmla="*/ 1990756 w 4490688"/>
                <a:gd name="connsiteY33-270" fmla="*/ 3606072 h 4109802"/>
                <a:gd name="connsiteX34-271" fmla="*/ 1953858 w 4490688"/>
                <a:gd name="connsiteY34-272" fmla="*/ 3948366 h 4109802"/>
                <a:gd name="connsiteX35-273" fmla="*/ 1962941 w 4490688"/>
                <a:gd name="connsiteY35-274" fmla="*/ 4014214 h 4109802"/>
                <a:gd name="connsiteX36-275" fmla="*/ 1957832 w 4490688"/>
                <a:gd name="connsiteY36-276" fmla="*/ 4030676 h 4109802"/>
                <a:gd name="connsiteX37-277" fmla="*/ 1783563 w 4490688"/>
                <a:gd name="connsiteY37-278" fmla="*/ 4092550 h 4109802"/>
                <a:gd name="connsiteX38-279" fmla="*/ 1697279 w 4490688"/>
                <a:gd name="connsiteY38-280" fmla="*/ 3717899 h 4109802"/>
                <a:gd name="connsiteX39-281" fmla="*/ 1699550 w 4490688"/>
                <a:gd name="connsiteY39-282" fmla="*/ 3658864 h 4109802"/>
                <a:gd name="connsiteX40-283" fmla="*/ 1634270 w 4490688"/>
                <a:gd name="connsiteY40-284" fmla="*/ 3314866 h 4109802"/>
                <a:gd name="connsiteX41-285" fmla="*/ 1435024 w 4490688"/>
                <a:gd name="connsiteY41-286" fmla="*/ 2643334 h 4109802"/>
                <a:gd name="connsiteX42-287" fmla="*/ 1412318 w 4490688"/>
                <a:gd name="connsiteY42-288" fmla="*/ 2625169 h 4109802"/>
                <a:gd name="connsiteX43-289" fmla="*/ 1103515 w 4490688"/>
                <a:gd name="connsiteY43-290" fmla="*/ 2584866 h 4109802"/>
                <a:gd name="connsiteX44-291" fmla="*/ 504075 w 4490688"/>
                <a:gd name="connsiteY44-292" fmla="*/ 2375970 h 4109802"/>
                <a:gd name="connsiteX45-293" fmla="*/ 118072 w 4490688"/>
                <a:gd name="connsiteY45-294" fmla="*/ 2005293 h 4109802"/>
                <a:gd name="connsiteX46-295" fmla="*/ 6244 w 4490688"/>
                <a:gd name="connsiteY46-296" fmla="*/ 1652214 h 4109802"/>
                <a:gd name="connsiteX47-297" fmla="*/ 0 w 4490688"/>
                <a:gd name="connsiteY47-298" fmla="*/ 1598855 h 4109802"/>
                <a:gd name="connsiteX48-299" fmla="*/ 568 w 4490688"/>
                <a:gd name="connsiteY48-300" fmla="*/ 1465456 h 4109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</a:cxnLst>
              <a:rect l="l" t="t" r="r" b="b"/>
              <a:pathLst>
                <a:path w="4490688" h="4109802">
                  <a:moveTo>
                    <a:pt x="568" y="1465456"/>
                  </a:moveTo>
                  <a:lnTo>
                    <a:pt x="10785" y="1371794"/>
                  </a:ln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26989" y="4144680"/>
                    <a:pt x="1783563" y="4092550"/>
                  </a:cubicBezTo>
                  <a:cubicBezTo>
                    <a:pt x="1740138" y="4040421"/>
                    <a:pt x="1711281" y="3790180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151421">
            <a:off x="6183232" y="741923"/>
            <a:ext cx="727105" cy="550706"/>
            <a:chOff x="5712813" y="1354067"/>
            <a:chExt cx="891420" cy="675158"/>
          </a:xfrm>
        </p:grpSpPr>
        <p:sp>
          <p:nvSpPr>
            <p:cNvPr id="123" name="Freeform: Shape 122"/>
            <p:cNvSpPr/>
            <p:nvPr/>
          </p:nvSpPr>
          <p:spPr>
            <a:xfrm rot="739920">
              <a:off x="6440960" y="1354067"/>
              <a:ext cx="163273" cy="675158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 rot="186138">
              <a:off x="6177380" y="1465249"/>
              <a:ext cx="189750" cy="529535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 rot="21180530">
              <a:off x="5712813" y="1452010"/>
              <a:ext cx="216227" cy="556013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5975196" y="1441944"/>
              <a:ext cx="158861" cy="551600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2779377">
            <a:off x="6882919" y="891553"/>
            <a:ext cx="612565" cy="807484"/>
            <a:chOff x="5733204" y="4148522"/>
            <a:chExt cx="1306402" cy="17221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33" name="Freeform: Shape 132"/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30" name="Freeform: Shape 129"/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-1" fmla="*/ 410833 w 410833"/>
                  <a:gd name="connsiteY0-2" fmla="*/ 353414 h 803153"/>
                  <a:gd name="connsiteX1-3" fmla="*/ 362309 w 410833"/>
                  <a:gd name="connsiteY1-4" fmla="*/ 339665 h 803153"/>
                  <a:gd name="connsiteX2-5" fmla="*/ 239383 w 410833"/>
                  <a:gd name="connsiteY2-6" fmla="*/ 260410 h 803153"/>
                  <a:gd name="connsiteX3-7" fmla="*/ 218356 w 410833"/>
                  <a:gd name="connsiteY3-8" fmla="*/ 252323 h 803153"/>
                  <a:gd name="connsiteX4-9" fmla="*/ 214313 w 410833"/>
                  <a:gd name="connsiteY4-10" fmla="*/ 276585 h 803153"/>
                  <a:gd name="connsiteX5-11" fmla="*/ 228870 w 410833"/>
                  <a:gd name="connsiteY5-12" fmla="*/ 765055 h 803153"/>
                  <a:gd name="connsiteX6-13" fmla="*/ 203799 w 410833"/>
                  <a:gd name="connsiteY6-14" fmla="*/ 803066 h 803153"/>
                  <a:gd name="connsiteX7-15" fmla="*/ 180346 w 410833"/>
                  <a:gd name="connsiteY7-16" fmla="*/ 765055 h 803153"/>
                  <a:gd name="connsiteX8-17" fmla="*/ 194903 w 410833"/>
                  <a:gd name="connsiteY8-18" fmla="*/ 279819 h 803153"/>
                  <a:gd name="connsiteX9-19" fmla="*/ 190859 w 410833"/>
                  <a:gd name="connsiteY9-20" fmla="*/ 252323 h 803153"/>
                  <a:gd name="connsiteX10-21" fmla="*/ 164980 w 410833"/>
                  <a:gd name="connsiteY10-22" fmla="*/ 262836 h 803153"/>
                  <a:gd name="connsiteX11-23" fmla="*/ 40436 w 410833"/>
                  <a:gd name="connsiteY11-24" fmla="*/ 340474 h 803153"/>
                  <a:gd name="connsiteX12-25" fmla="*/ 0 w 410833"/>
                  <a:gd name="connsiteY12-26" fmla="*/ 353414 h 803153"/>
                  <a:gd name="connsiteX13-27" fmla="*/ 26688 w 410833"/>
                  <a:gd name="connsiteY13-28" fmla="*/ 324299 h 803153"/>
                  <a:gd name="connsiteX14-29" fmla="*/ 164171 w 410833"/>
                  <a:gd name="connsiteY14-30" fmla="*/ 253131 h 803153"/>
                  <a:gd name="connsiteX15-31" fmla="*/ 199755 w 410833"/>
                  <a:gd name="connsiteY15-32" fmla="*/ 194094 h 803153"/>
                  <a:gd name="connsiteX16-33" fmla="*/ 198138 w 410833"/>
                  <a:gd name="connsiteY16-34" fmla="*/ 14557 h 803153"/>
                  <a:gd name="connsiteX17-35" fmla="*/ 205417 w 410833"/>
                  <a:gd name="connsiteY17-36" fmla="*/ 0 h 803153"/>
                  <a:gd name="connsiteX18-37" fmla="*/ 215930 w 410833"/>
                  <a:gd name="connsiteY18-38" fmla="*/ 32349 h 803153"/>
                  <a:gd name="connsiteX19-39" fmla="*/ 210269 w 410833"/>
                  <a:gd name="connsiteY19-40" fmla="*/ 194094 h 803153"/>
                  <a:gd name="connsiteX20-41" fmla="*/ 244235 w 410833"/>
                  <a:gd name="connsiteY20-42" fmla="*/ 253131 h 803153"/>
                  <a:gd name="connsiteX21-43" fmla="*/ 373632 w 410833"/>
                  <a:gd name="connsiteY21-44" fmla="*/ 321873 h 803153"/>
                  <a:gd name="connsiteX22-45" fmla="*/ 410833 w 410833"/>
                  <a:gd name="connsiteY22-46" fmla="*/ 353414 h 803153"/>
                  <a:gd name="connsiteX0-47" fmla="*/ 410833 w 410833"/>
                  <a:gd name="connsiteY0-48" fmla="*/ 353414 h 803153"/>
                  <a:gd name="connsiteX1-49" fmla="*/ 362309 w 410833"/>
                  <a:gd name="connsiteY1-50" fmla="*/ 339665 h 803153"/>
                  <a:gd name="connsiteX2-51" fmla="*/ 239383 w 410833"/>
                  <a:gd name="connsiteY2-52" fmla="*/ 260410 h 803153"/>
                  <a:gd name="connsiteX3-53" fmla="*/ 218356 w 410833"/>
                  <a:gd name="connsiteY3-54" fmla="*/ 252323 h 803153"/>
                  <a:gd name="connsiteX4-55" fmla="*/ 214313 w 410833"/>
                  <a:gd name="connsiteY4-56" fmla="*/ 276585 h 803153"/>
                  <a:gd name="connsiteX5-57" fmla="*/ 228870 w 410833"/>
                  <a:gd name="connsiteY5-58" fmla="*/ 765055 h 803153"/>
                  <a:gd name="connsiteX6-59" fmla="*/ 203799 w 410833"/>
                  <a:gd name="connsiteY6-60" fmla="*/ 803066 h 803153"/>
                  <a:gd name="connsiteX7-61" fmla="*/ 180346 w 410833"/>
                  <a:gd name="connsiteY7-62" fmla="*/ 765055 h 803153"/>
                  <a:gd name="connsiteX8-63" fmla="*/ 194903 w 410833"/>
                  <a:gd name="connsiteY8-64" fmla="*/ 279819 h 803153"/>
                  <a:gd name="connsiteX9-65" fmla="*/ 190859 w 410833"/>
                  <a:gd name="connsiteY9-66" fmla="*/ 252323 h 803153"/>
                  <a:gd name="connsiteX10-67" fmla="*/ 164980 w 410833"/>
                  <a:gd name="connsiteY10-68" fmla="*/ 262836 h 803153"/>
                  <a:gd name="connsiteX11-69" fmla="*/ 40436 w 410833"/>
                  <a:gd name="connsiteY11-70" fmla="*/ 340474 h 803153"/>
                  <a:gd name="connsiteX12-71" fmla="*/ 0 w 410833"/>
                  <a:gd name="connsiteY12-72" fmla="*/ 353414 h 803153"/>
                  <a:gd name="connsiteX13-73" fmla="*/ 26688 w 410833"/>
                  <a:gd name="connsiteY13-74" fmla="*/ 324299 h 803153"/>
                  <a:gd name="connsiteX14-75" fmla="*/ 164171 w 410833"/>
                  <a:gd name="connsiteY14-76" fmla="*/ 253131 h 803153"/>
                  <a:gd name="connsiteX15-77" fmla="*/ 199755 w 410833"/>
                  <a:gd name="connsiteY15-78" fmla="*/ 194094 h 803153"/>
                  <a:gd name="connsiteX16-79" fmla="*/ 198138 w 410833"/>
                  <a:gd name="connsiteY16-80" fmla="*/ 14557 h 803153"/>
                  <a:gd name="connsiteX17-81" fmla="*/ 205417 w 410833"/>
                  <a:gd name="connsiteY17-82" fmla="*/ 0 h 803153"/>
                  <a:gd name="connsiteX18-83" fmla="*/ 215930 w 410833"/>
                  <a:gd name="connsiteY18-84" fmla="*/ 32349 h 803153"/>
                  <a:gd name="connsiteX19-85" fmla="*/ 210269 w 410833"/>
                  <a:gd name="connsiteY19-86" fmla="*/ 194094 h 803153"/>
                  <a:gd name="connsiteX20-87" fmla="*/ 244235 w 410833"/>
                  <a:gd name="connsiteY20-88" fmla="*/ 253131 h 803153"/>
                  <a:gd name="connsiteX21-89" fmla="*/ 373632 w 410833"/>
                  <a:gd name="connsiteY21-90" fmla="*/ 321873 h 803153"/>
                  <a:gd name="connsiteX22-91" fmla="*/ 410833 w 410833"/>
                  <a:gd name="connsiteY22-92" fmla="*/ 353414 h 8031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18305502">
            <a:off x="4593929" y="1486661"/>
            <a:ext cx="889290" cy="318443"/>
            <a:chOff x="2751274" y="4274125"/>
            <a:chExt cx="1502839" cy="538144"/>
          </a:xfrm>
        </p:grpSpPr>
        <p:sp>
          <p:nvSpPr>
            <p:cNvPr id="137" name="Freeform: Shape 136"/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 rot="20616275">
            <a:off x="5299953" y="850101"/>
            <a:ext cx="822437" cy="417980"/>
            <a:chOff x="1786971" y="4942919"/>
            <a:chExt cx="2041538" cy="1037553"/>
          </a:xfrm>
        </p:grpSpPr>
        <p:sp>
          <p:nvSpPr>
            <p:cNvPr id="142" name="Rectangle: Rounded Corners 141"/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/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/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apezoid 209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rapezoid 206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/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6" name="Trapezoid 145"/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rapezoid 147"/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/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8" name="Rectangle: Rounded Corners 187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7" name="Rectangle: Rounded Corners 176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66" name="Rectangle: Rounded Corners 165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Rounded Corners 167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5" name="Rectangle: Rounded Corners 154"/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/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/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/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/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/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/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/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/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: Rounded Corners 164"/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13" name="Oval 212"/>
          <p:cNvSpPr/>
          <p:nvPr/>
        </p:nvSpPr>
        <p:spPr>
          <a:xfrm>
            <a:off x="3352442" y="1755605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588001" y="78422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268368" y="2443048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277581" y="2346642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57555" y="2216048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374548" y="8205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88566" y="61994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/>
          <p:cNvGrpSpPr/>
          <p:nvPr/>
        </p:nvGrpSpPr>
        <p:grpSpPr>
          <a:xfrm>
            <a:off x="4658362" y="827652"/>
            <a:ext cx="450484" cy="450484"/>
            <a:chOff x="4266660" y="45289"/>
            <a:chExt cx="768290" cy="768290"/>
          </a:xfrm>
        </p:grpSpPr>
        <p:sp>
          <p:nvSpPr>
            <p:cNvPr id="221" name="Freeform: Shape 220"/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/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1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" name="Oval 222"/>
          <p:cNvSpPr/>
          <p:nvPr/>
        </p:nvSpPr>
        <p:spPr>
          <a:xfrm>
            <a:off x="10917127" y="1344768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0065955" y="425234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0833053" y="2032211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966626" y="3138939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8895307" y="2259770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9852502" y="461542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8189802" y="57641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3297</Words>
  <Application>WPS Presentation</Application>
  <PresentationFormat>Widescreen</PresentationFormat>
  <Paragraphs>115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127</cp:revision>
  <dcterms:created xsi:type="dcterms:W3CDTF">2019-01-14T06:35:00Z</dcterms:created>
  <dcterms:modified xsi:type="dcterms:W3CDTF">2021-04-22T03:55:00Z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