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97" r:id="rId3"/>
    <p:sldId id="259" r:id="rId4"/>
    <p:sldId id="261" r:id="rId5"/>
    <p:sldId id="296" r:id="rId6"/>
    <p:sldId id="292" r:id="rId7"/>
    <p:sldId id="299" r:id="rId8"/>
    <p:sldId id="295"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4" d="100"/>
          <a:sy n="64" d="100"/>
        </p:scale>
        <p:origin x="90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FBAA2-6BA8-457A-9928-A3EF72053972}"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1EC4B5-9C19-4DB9-8FE9-EB9BC04BEBEC}" type="slidenum">
              <a:rPr lang="en-US" smtClean="0"/>
              <a:t>‹#›</a:t>
            </a:fld>
            <a:endParaRPr lang="en-US"/>
          </a:p>
        </p:txBody>
      </p:sp>
    </p:spTree>
    <p:extLst>
      <p:ext uri="{BB962C8B-B14F-4D97-AF65-F5344CB8AC3E}">
        <p14:creationId xmlns:p14="http://schemas.microsoft.com/office/powerpoint/2010/main" val="349942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0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94458500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944585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16dc4b734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16dc4b734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A100-B435-18C5-C68C-6196E4A96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20B0D-2588-CE6B-A89A-CDA95DD66C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B1637B-0D91-C014-37E1-E9393381C1FB}"/>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47C580D5-F7FF-2FF7-CDE9-A0591966C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EE26B-84CC-2351-A110-677E6B9E7FC3}"/>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48025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5B6F-B41D-89E7-6FDC-1B66DD6E58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76B49D-8171-9945-7ECF-AD2C9DE406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F95B0-875D-7B29-0655-7E892EFAD487}"/>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4B6427C1-CF4B-ECF9-B1BC-2C8053CCE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CE93B-2974-7AD3-54DD-CBB53FF38D15}"/>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148486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608986-46E9-96A6-1AC8-A842496291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9B1203-8336-4EFF-6241-A6E066A4B5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C6326-C477-C6AA-6F42-1DE35A3ABEEC}"/>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376434B2-8A47-FEA1-97CD-7800CAEEF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07944-9385-98CD-8C8E-0B0C25FC95FE}"/>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3484687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1" name="Google Shape;161;p23"/>
          <p:cNvSpPr/>
          <p:nvPr/>
        </p:nvSpPr>
        <p:spPr>
          <a:xfrm>
            <a:off x="0" y="0"/>
            <a:ext cx="5038000" cy="6858000"/>
          </a:xfrm>
          <a:prstGeom prst="rect">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62" name="Google Shape;162;p23"/>
          <p:cNvSpPr txBox="1">
            <a:spLocks noGrp="1"/>
          </p:cNvSpPr>
          <p:nvPr>
            <p:ph type="title"/>
          </p:nvPr>
        </p:nvSpPr>
        <p:spPr>
          <a:xfrm>
            <a:off x="494167" y="916000"/>
            <a:ext cx="4784800" cy="235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latin typeface="Muli"/>
                <a:ea typeface="Muli"/>
                <a:cs typeface="Muli"/>
                <a:sym typeface="Muli"/>
              </a:defRPr>
            </a:lvl1pPr>
            <a:lvl2pPr lvl="1" rtl="0">
              <a:spcBef>
                <a:spcPts val="0"/>
              </a:spcBef>
              <a:spcAft>
                <a:spcPts val="0"/>
              </a:spcAft>
              <a:buNone/>
              <a:defRPr sz="6400">
                <a:solidFill>
                  <a:srgbClr val="FFFFFF"/>
                </a:solidFill>
              </a:defRPr>
            </a:lvl2pPr>
            <a:lvl3pPr lvl="2" rtl="0">
              <a:spcBef>
                <a:spcPts val="0"/>
              </a:spcBef>
              <a:spcAft>
                <a:spcPts val="0"/>
              </a:spcAft>
              <a:buNone/>
              <a:defRPr sz="6400">
                <a:solidFill>
                  <a:srgbClr val="FFFFFF"/>
                </a:solidFill>
              </a:defRPr>
            </a:lvl3pPr>
            <a:lvl4pPr lvl="3" rtl="0">
              <a:spcBef>
                <a:spcPts val="0"/>
              </a:spcBef>
              <a:spcAft>
                <a:spcPts val="0"/>
              </a:spcAft>
              <a:buNone/>
              <a:defRPr sz="6400">
                <a:solidFill>
                  <a:srgbClr val="FFFFFF"/>
                </a:solidFill>
              </a:defRPr>
            </a:lvl4pPr>
            <a:lvl5pPr lvl="4" rtl="0">
              <a:spcBef>
                <a:spcPts val="0"/>
              </a:spcBef>
              <a:spcAft>
                <a:spcPts val="0"/>
              </a:spcAft>
              <a:buNone/>
              <a:defRPr sz="6400">
                <a:solidFill>
                  <a:srgbClr val="FFFFFF"/>
                </a:solidFill>
              </a:defRPr>
            </a:lvl5pPr>
            <a:lvl6pPr lvl="5" rtl="0">
              <a:spcBef>
                <a:spcPts val="0"/>
              </a:spcBef>
              <a:spcAft>
                <a:spcPts val="0"/>
              </a:spcAft>
              <a:buNone/>
              <a:defRPr sz="6400">
                <a:solidFill>
                  <a:srgbClr val="FFFFFF"/>
                </a:solidFill>
              </a:defRPr>
            </a:lvl6pPr>
            <a:lvl7pPr lvl="6" rtl="0">
              <a:spcBef>
                <a:spcPts val="0"/>
              </a:spcBef>
              <a:spcAft>
                <a:spcPts val="0"/>
              </a:spcAft>
              <a:buNone/>
              <a:defRPr sz="6400">
                <a:solidFill>
                  <a:srgbClr val="FFFFFF"/>
                </a:solidFill>
              </a:defRPr>
            </a:lvl7pPr>
            <a:lvl8pPr lvl="7" rtl="0">
              <a:spcBef>
                <a:spcPts val="0"/>
              </a:spcBef>
              <a:spcAft>
                <a:spcPts val="0"/>
              </a:spcAft>
              <a:buNone/>
              <a:defRPr sz="6400">
                <a:solidFill>
                  <a:srgbClr val="FFFFFF"/>
                </a:solidFill>
              </a:defRPr>
            </a:lvl8pPr>
            <a:lvl9pPr lvl="8" rtl="0">
              <a:spcBef>
                <a:spcPts val="0"/>
              </a:spcBef>
              <a:spcAft>
                <a:spcPts val="0"/>
              </a:spcAft>
              <a:buNone/>
              <a:defRPr sz="6400">
                <a:solidFill>
                  <a:srgbClr val="FFFFFF"/>
                </a:solidFill>
              </a:defRPr>
            </a:lvl9pPr>
          </a:lstStyle>
          <a:p>
            <a:endParaRPr/>
          </a:p>
        </p:txBody>
      </p:sp>
      <p:sp>
        <p:nvSpPr>
          <p:cNvPr id="163" name="Google Shape;163;p23"/>
          <p:cNvSpPr txBox="1">
            <a:spLocks noGrp="1"/>
          </p:cNvSpPr>
          <p:nvPr>
            <p:ph type="subTitle" idx="1"/>
          </p:nvPr>
        </p:nvSpPr>
        <p:spPr>
          <a:xfrm>
            <a:off x="711100" y="4001500"/>
            <a:ext cx="4110000" cy="9644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112819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93977" y="593367"/>
            <a:ext cx="1128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493967"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95" name="Google Shape;95;p11"/>
          <p:cNvGrpSpPr/>
          <p:nvPr/>
        </p:nvGrpSpPr>
        <p:grpSpPr>
          <a:xfrm rot="-5400000">
            <a:off x="-63534" y="929169"/>
            <a:ext cx="866287" cy="92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100" name="Google Shape;100;p11"/>
          <p:cNvSpPr txBox="1">
            <a:spLocks noGrp="1"/>
          </p:cNvSpPr>
          <p:nvPr>
            <p:ph type="subTitle" idx="2"/>
          </p:nvPr>
        </p:nvSpPr>
        <p:spPr>
          <a:xfrm>
            <a:off x="493977" y="1255367"/>
            <a:ext cx="11280000" cy="5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11"/>
          <p:cNvSpPr txBox="1">
            <a:spLocks noGrp="1"/>
          </p:cNvSpPr>
          <p:nvPr>
            <p:ph type="body" idx="3"/>
          </p:nvPr>
        </p:nvSpPr>
        <p:spPr>
          <a:xfrm>
            <a:off x="6108200"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Tree>
    <p:extLst>
      <p:ext uri="{BB962C8B-B14F-4D97-AF65-F5344CB8AC3E}">
        <p14:creationId xmlns:p14="http://schemas.microsoft.com/office/powerpoint/2010/main" val="147999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1">
  <p:cSld name="Title slide 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872033" y="3398533"/>
            <a:ext cx="4162400" cy="3336400"/>
          </a:xfrm>
          <a:prstGeom prst="parallelogram">
            <a:avLst>
              <a:gd name="adj" fmla="val 55860"/>
            </a:avLst>
          </a:prstGeom>
          <a:solidFill>
            <a:srgbClr val="79B29D">
              <a:alpha val="8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p:nvPr/>
        </p:nvSpPr>
        <p:spPr>
          <a:xfrm rot="10800000" flipH="1">
            <a:off x="1872033" y="62133"/>
            <a:ext cx="4162400" cy="3336400"/>
          </a:xfrm>
          <a:prstGeom prst="parallelogram">
            <a:avLst>
              <a:gd name="adj" fmla="val 55860"/>
            </a:avLst>
          </a:prstGeom>
          <a:solidFill>
            <a:srgbClr val="79B29D">
              <a:alpha val="8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7" name="Google Shape;17;p3"/>
          <p:cNvSpPr/>
          <p:nvPr/>
        </p:nvSpPr>
        <p:spPr>
          <a:xfrm>
            <a:off x="-7800" y="310633"/>
            <a:ext cx="12207600" cy="4395200"/>
          </a:xfrm>
          <a:prstGeom prst="rect">
            <a:avLst/>
          </a:prstGeom>
          <a:solidFill>
            <a:srgbClr val="4C5C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p:nvPr/>
        </p:nvSpPr>
        <p:spPr>
          <a:xfrm>
            <a:off x="-7800" y="4705833"/>
            <a:ext cx="12207600" cy="1802800"/>
          </a:xfrm>
          <a:prstGeom prst="rect">
            <a:avLst/>
          </a:prstGeom>
          <a:solidFill>
            <a:srgbClr val="38444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3"/>
          <p:cNvSpPr/>
          <p:nvPr/>
        </p:nvSpPr>
        <p:spPr>
          <a:xfrm>
            <a:off x="0" y="62133"/>
            <a:ext cx="4162400" cy="3336400"/>
          </a:xfrm>
          <a:prstGeom prst="parallelogram">
            <a:avLst>
              <a:gd name="adj" fmla="val 55860"/>
            </a:avLst>
          </a:prstGeom>
          <a:solidFill>
            <a:srgbClr val="87C5AE">
              <a:alpha val="8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3"/>
          <p:cNvSpPr/>
          <p:nvPr/>
        </p:nvSpPr>
        <p:spPr>
          <a:xfrm flipH="1">
            <a:off x="0" y="3398533"/>
            <a:ext cx="4162400" cy="3336400"/>
          </a:xfrm>
          <a:prstGeom prst="parallelogram">
            <a:avLst>
              <a:gd name="adj" fmla="val 55860"/>
            </a:avLst>
          </a:prstGeom>
          <a:solidFill>
            <a:srgbClr val="87C5AE">
              <a:alpha val="8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p:nvPr/>
        </p:nvSpPr>
        <p:spPr>
          <a:xfrm rot="5400000">
            <a:off x="-1933533" y="2228700"/>
            <a:ext cx="6196800" cy="23296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22" name="Google Shape;22;p3"/>
          <p:cNvSpPr txBox="1">
            <a:spLocks noGrp="1"/>
          </p:cNvSpPr>
          <p:nvPr>
            <p:ph type="title"/>
          </p:nvPr>
        </p:nvSpPr>
        <p:spPr>
          <a:xfrm>
            <a:off x="3376833" y="2020933"/>
            <a:ext cx="8566000" cy="10692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800">
                <a:solidFill>
                  <a:srgbClr val="FFFFFF"/>
                </a:solidFill>
                <a:latin typeface="Muli"/>
                <a:ea typeface="Muli"/>
                <a:cs typeface="Muli"/>
                <a:sym typeface="Muli"/>
              </a:defRPr>
            </a:lvl1pPr>
            <a:lvl2pPr lvl="1">
              <a:spcBef>
                <a:spcPts val="0"/>
              </a:spcBef>
              <a:spcAft>
                <a:spcPts val="0"/>
              </a:spcAft>
              <a:buNone/>
              <a:defRPr sz="4800">
                <a:solidFill>
                  <a:srgbClr val="FFFFFF"/>
                </a:solidFill>
                <a:latin typeface="Muli"/>
                <a:ea typeface="Muli"/>
                <a:cs typeface="Muli"/>
                <a:sym typeface="Muli"/>
              </a:defRPr>
            </a:lvl2pPr>
            <a:lvl3pPr lvl="2">
              <a:spcBef>
                <a:spcPts val="0"/>
              </a:spcBef>
              <a:spcAft>
                <a:spcPts val="0"/>
              </a:spcAft>
              <a:buNone/>
              <a:defRPr sz="4800">
                <a:solidFill>
                  <a:srgbClr val="FFFFFF"/>
                </a:solidFill>
                <a:latin typeface="Muli"/>
                <a:ea typeface="Muli"/>
                <a:cs typeface="Muli"/>
                <a:sym typeface="Muli"/>
              </a:defRPr>
            </a:lvl3pPr>
            <a:lvl4pPr lvl="3">
              <a:spcBef>
                <a:spcPts val="0"/>
              </a:spcBef>
              <a:spcAft>
                <a:spcPts val="0"/>
              </a:spcAft>
              <a:buNone/>
              <a:defRPr sz="4800">
                <a:solidFill>
                  <a:srgbClr val="FFFFFF"/>
                </a:solidFill>
                <a:latin typeface="Muli"/>
                <a:ea typeface="Muli"/>
                <a:cs typeface="Muli"/>
                <a:sym typeface="Muli"/>
              </a:defRPr>
            </a:lvl4pPr>
            <a:lvl5pPr lvl="4">
              <a:spcBef>
                <a:spcPts val="0"/>
              </a:spcBef>
              <a:spcAft>
                <a:spcPts val="0"/>
              </a:spcAft>
              <a:buNone/>
              <a:defRPr sz="4800">
                <a:solidFill>
                  <a:srgbClr val="FFFFFF"/>
                </a:solidFill>
                <a:latin typeface="Muli"/>
                <a:ea typeface="Muli"/>
                <a:cs typeface="Muli"/>
                <a:sym typeface="Muli"/>
              </a:defRPr>
            </a:lvl5pPr>
            <a:lvl6pPr lvl="5">
              <a:spcBef>
                <a:spcPts val="0"/>
              </a:spcBef>
              <a:spcAft>
                <a:spcPts val="0"/>
              </a:spcAft>
              <a:buNone/>
              <a:defRPr sz="4800">
                <a:solidFill>
                  <a:srgbClr val="FFFFFF"/>
                </a:solidFill>
                <a:latin typeface="Muli"/>
                <a:ea typeface="Muli"/>
                <a:cs typeface="Muli"/>
                <a:sym typeface="Muli"/>
              </a:defRPr>
            </a:lvl6pPr>
            <a:lvl7pPr lvl="6">
              <a:spcBef>
                <a:spcPts val="0"/>
              </a:spcBef>
              <a:spcAft>
                <a:spcPts val="0"/>
              </a:spcAft>
              <a:buNone/>
              <a:defRPr sz="4800">
                <a:solidFill>
                  <a:srgbClr val="FFFFFF"/>
                </a:solidFill>
                <a:latin typeface="Muli"/>
                <a:ea typeface="Muli"/>
                <a:cs typeface="Muli"/>
                <a:sym typeface="Muli"/>
              </a:defRPr>
            </a:lvl7pPr>
            <a:lvl8pPr lvl="7">
              <a:spcBef>
                <a:spcPts val="0"/>
              </a:spcBef>
              <a:spcAft>
                <a:spcPts val="0"/>
              </a:spcAft>
              <a:buNone/>
              <a:defRPr sz="4800">
                <a:solidFill>
                  <a:srgbClr val="FFFFFF"/>
                </a:solidFill>
                <a:latin typeface="Muli"/>
                <a:ea typeface="Muli"/>
                <a:cs typeface="Muli"/>
                <a:sym typeface="Muli"/>
              </a:defRPr>
            </a:lvl8pPr>
            <a:lvl9pPr lvl="8">
              <a:spcBef>
                <a:spcPts val="0"/>
              </a:spcBef>
              <a:spcAft>
                <a:spcPts val="0"/>
              </a:spcAft>
              <a:buNone/>
              <a:defRPr sz="4800">
                <a:solidFill>
                  <a:srgbClr val="FFFFFF"/>
                </a:solidFill>
                <a:latin typeface="Muli"/>
                <a:ea typeface="Muli"/>
                <a:cs typeface="Muli"/>
                <a:sym typeface="Muli"/>
              </a:defRPr>
            </a:lvl9pPr>
          </a:lstStyle>
          <a:p>
            <a:endParaRPr/>
          </a:p>
        </p:txBody>
      </p:sp>
      <p:sp>
        <p:nvSpPr>
          <p:cNvPr id="23" name="Google Shape;23;p3"/>
          <p:cNvSpPr txBox="1">
            <a:spLocks noGrp="1"/>
          </p:cNvSpPr>
          <p:nvPr>
            <p:ph type="subTitle" idx="1"/>
          </p:nvPr>
        </p:nvSpPr>
        <p:spPr>
          <a:xfrm>
            <a:off x="6284433" y="2829267"/>
            <a:ext cx="5658400" cy="524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2133"/>
              </a:spcBef>
              <a:spcAft>
                <a:spcPts val="0"/>
              </a:spcAft>
              <a:buNone/>
              <a:defRPr>
                <a:solidFill>
                  <a:srgbClr val="87C5AE"/>
                </a:solidFill>
                <a:latin typeface="Muli"/>
                <a:ea typeface="Muli"/>
                <a:cs typeface="Muli"/>
                <a:sym typeface="Muli"/>
              </a:defRPr>
            </a:lvl2pPr>
            <a:lvl3pPr lvl="2">
              <a:spcBef>
                <a:spcPts val="2133"/>
              </a:spcBef>
              <a:spcAft>
                <a:spcPts val="0"/>
              </a:spcAft>
              <a:buNone/>
              <a:defRPr>
                <a:solidFill>
                  <a:srgbClr val="87C5AE"/>
                </a:solidFill>
                <a:latin typeface="Muli"/>
                <a:ea typeface="Muli"/>
                <a:cs typeface="Muli"/>
                <a:sym typeface="Muli"/>
              </a:defRPr>
            </a:lvl3pPr>
            <a:lvl4pPr lvl="3">
              <a:spcBef>
                <a:spcPts val="2133"/>
              </a:spcBef>
              <a:spcAft>
                <a:spcPts val="0"/>
              </a:spcAft>
              <a:buNone/>
              <a:defRPr>
                <a:solidFill>
                  <a:srgbClr val="87C5AE"/>
                </a:solidFill>
                <a:latin typeface="Muli"/>
                <a:ea typeface="Muli"/>
                <a:cs typeface="Muli"/>
                <a:sym typeface="Muli"/>
              </a:defRPr>
            </a:lvl4pPr>
            <a:lvl5pPr lvl="4">
              <a:spcBef>
                <a:spcPts val="2133"/>
              </a:spcBef>
              <a:spcAft>
                <a:spcPts val="0"/>
              </a:spcAft>
              <a:buNone/>
              <a:defRPr>
                <a:solidFill>
                  <a:srgbClr val="87C5AE"/>
                </a:solidFill>
                <a:latin typeface="Muli"/>
                <a:ea typeface="Muli"/>
                <a:cs typeface="Muli"/>
                <a:sym typeface="Muli"/>
              </a:defRPr>
            </a:lvl5pPr>
            <a:lvl6pPr lvl="5">
              <a:spcBef>
                <a:spcPts val="2133"/>
              </a:spcBef>
              <a:spcAft>
                <a:spcPts val="0"/>
              </a:spcAft>
              <a:buNone/>
              <a:defRPr>
                <a:solidFill>
                  <a:srgbClr val="87C5AE"/>
                </a:solidFill>
                <a:latin typeface="Muli"/>
                <a:ea typeface="Muli"/>
                <a:cs typeface="Muli"/>
                <a:sym typeface="Muli"/>
              </a:defRPr>
            </a:lvl6pPr>
            <a:lvl7pPr lvl="6">
              <a:spcBef>
                <a:spcPts val="2133"/>
              </a:spcBef>
              <a:spcAft>
                <a:spcPts val="0"/>
              </a:spcAft>
              <a:buNone/>
              <a:defRPr>
                <a:solidFill>
                  <a:srgbClr val="87C5AE"/>
                </a:solidFill>
                <a:latin typeface="Muli"/>
                <a:ea typeface="Muli"/>
                <a:cs typeface="Muli"/>
                <a:sym typeface="Muli"/>
              </a:defRPr>
            </a:lvl7pPr>
            <a:lvl8pPr lvl="7">
              <a:spcBef>
                <a:spcPts val="2133"/>
              </a:spcBef>
              <a:spcAft>
                <a:spcPts val="0"/>
              </a:spcAft>
              <a:buNone/>
              <a:defRPr>
                <a:solidFill>
                  <a:srgbClr val="87C5AE"/>
                </a:solidFill>
                <a:latin typeface="Muli"/>
                <a:ea typeface="Muli"/>
                <a:cs typeface="Muli"/>
                <a:sym typeface="Muli"/>
              </a:defRPr>
            </a:lvl8pPr>
            <a:lvl9pPr lvl="8">
              <a:spcBef>
                <a:spcPts val="2133"/>
              </a:spcBef>
              <a:spcAft>
                <a:spcPts val="2133"/>
              </a:spcAft>
              <a:buNone/>
              <a:defRPr>
                <a:solidFill>
                  <a:srgbClr val="87C5AE"/>
                </a:solidFill>
                <a:latin typeface="Muli"/>
                <a:ea typeface="Muli"/>
                <a:cs typeface="Muli"/>
                <a:sym typeface="Muli"/>
              </a:defRPr>
            </a:lvl9pPr>
          </a:lstStyle>
          <a:p>
            <a:endParaRPr/>
          </a:p>
        </p:txBody>
      </p:sp>
      <p:sp>
        <p:nvSpPr>
          <p:cNvPr id="24" name="Google Shape;24;p3"/>
          <p:cNvSpPr txBox="1">
            <a:spLocks noGrp="1"/>
          </p:cNvSpPr>
          <p:nvPr>
            <p:ph type="subTitle" idx="2"/>
          </p:nvPr>
        </p:nvSpPr>
        <p:spPr>
          <a:xfrm>
            <a:off x="8592067" y="3337733"/>
            <a:ext cx="3350800" cy="547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733">
                <a:solidFill>
                  <a:srgbClr val="FFFFFF"/>
                </a:solidFill>
                <a:latin typeface="Muli"/>
                <a:ea typeface="Muli"/>
                <a:cs typeface="Muli"/>
                <a:sym typeface="Muli"/>
              </a:defRPr>
            </a:lvl1pPr>
            <a:lvl2pPr lvl="1" algn="r" rtl="0">
              <a:spcBef>
                <a:spcPts val="2133"/>
              </a:spcBef>
              <a:spcAft>
                <a:spcPts val="0"/>
              </a:spcAft>
              <a:buNone/>
              <a:defRPr sz="1733">
                <a:solidFill>
                  <a:srgbClr val="FFFFFF"/>
                </a:solidFill>
                <a:latin typeface="Muli"/>
                <a:ea typeface="Muli"/>
                <a:cs typeface="Muli"/>
                <a:sym typeface="Muli"/>
              </a:defRPr>
            </a:lvl2pPr>
            <a:lvl3pPr lvl="2" algn="r" rtl="0">
              <a:spcBef>
                <a:spcPts val="2133"/>
              </a:spcBef>
              <a:spcAft>
                <a:spcPts val="0"/>
              </a:spcAft>
              <a:buNone/>
              <a:defRPr sz="1733">
                <a:solidFill>
                  <a:srgbClr val="FFFFFF"/>
                </a:solidFill>
                <a:latin typeface="Muli"/>
                <a:ea typeface="Muli"/>
                <a:cs typeface="Muli"/>
                <a:sym typeface="Muli"/>
              </a:defRPr>
            </a:lvl3pPr>
            <a:lvl4pPr lvl="3" algn="r" rtl="0">
              <a:spcBef>
                <a:spcPts val="2133"/>
              </a:spcBef>
              <a:spcAft>
                <a:spcPts val="0"/>
              </a:spcAft>
              <a:buNone/>
              <a:defRPr sz="1733">
                <a:solidFill>
                  <a:srgbClr val="FFFFFF"/>
                </a:solidFill>
                <a:latin typeface="Muli"/>
                <a:ea typeface="Muli"/>
                <a:cs typeface="Muli"/>
                <a:sym typeface="Muli"/>
              </a:defRPr>
            </a:lvl4pPr>
            <a:lvl5pPr lvl="4" algn="r" rtl="0">
              <a:spcBef>
                <a:spcPts val="2133"/>
              </a:spcBef>
              <a:spcAft>
                <a:spcPts val="0"/>
              </a:spcAft>
              <a:buNone/>
              <a:defRPr sz="1733">
                <a:solidFill>
                  <a:srgbClr val="FFFFFF"/>
                </a:solidFill>
                <a:latin typeface="Muli"/>
                <a:ea typeface="Muli"/>
                <a:cs typeface="Muli"/>
                <a:sym typeface="Muli"/>
              </a:defRPr>
            </a:lvl5pPr>
            <a:lvl6pPr lvl="5" algn="r" rtl="0">
              <a:spcBef>
                <a:spcPts val="2133"/>
              </a:spcBef>
              <a:spcAft>
                <a:spcPts val="0"/>
              </a:spcAft>
              <a:buNone/>
              <a:defRPr sz="1733">
                <a:solidFill>
                  <a:srgbClr val="FFFFFF"/>
                </a:solidFill>
                <a:latin typeface="Muli"/>
                <a:ea typeface="Muli"/>
                <a:cs typeface="Muli"/>
                <a:sym typeface="Muli"/>
              </a:defRPr>
            </a:lvl6pPr>
            <a:lvl7pPr lvl="6" algn="r" rtl="0">
              <a:spcBef>
                <a:spcPts val="2133"/>
              </a:spcBef>
              <a:spcAft>
                <a:spcPts val="0"/>
              </a:spcAft>
              <a:buNone/>
              <a:defRPr sz="1733">
                <a:solidFill>
                  <a:srgbClr val="FFFFFF"/>
                </a:solidFill>
                <a:latin typeface="Muli"/>
                <a:ea typeface="Muli"/>
                <a:cs typeface="Muli"/>
                <a:sym typeface="Muli"/>
              </a:defRPr>
            </a:lvl7pPr>
            <a:lvl8pPr lvl="7" algn="r" rtl="0">
              <a:spcBef>
                <a:spcPts val="2133"/>
              </a:spcBef>
              <a:spcAft>
                <a:spcPts val="0"/>
              </a:spcAft>
              <a:buNone/>
              <a:defRPr sz="1733">
                <a:solidFill>
                  <a:srgbClr val="FFFFFF"/>
                </a:solidFill>
                <a:latin typeface="Muli"/>
                <a:ea typeface="Muli"/>
                <a:cs typeface="Muli"/>
                <a:sym typeface="Muli"/>
              </a:defRPr>
            </a:lvl8pPr>
            <a:lvl9pPr lvl="8" algn="r" rtl="0">
              <a:spcBef>
                <a:spcPts val="2133"/>
              </a:spcBef>
              <a:spcAft>
                <a:spcPts val="2133"/>
              </a:spcAft>
              <a:buNone/>
              <a:defRPr sz="1733">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3682277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49" name="Google Shape;49;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8644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0"/>
        <p:cNvGrpSpPr/>
        <p:nvPr/>
      </p:nvGrpSpPr>
      <p:grpSpPr>
        <a:xfrm>
          <a:off x="0" y="0"/>
          <a:ext cx="0" cy="0"/>
          <a:chOff x="0" y="0"/>
          <a:chExt cx="0" cy="0"/>
        </a:xfrm>
      </p:grpSpPr>
      <p:sp>
        <p:nvSpPr>
          <p:cNvPr id="51" name="Google Shape;51;p7"/>
          <p:cNvSpPr/>
          <p:nvPr/>
        </p:nvSpPr>
        <p:spPr>
          <a:xfrm>
            <a:off x="9492133" y="0"/>
            <a:ext cx="2700000" cy="6858000"/>
          </a:xfrm>
          <a:prstGeom prst="rect">
            <a:avLst/>
          </a:prstGeom>
          <a:solidFill>
            <a:srgbClr val="85C4AC">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2" name="Google Shape;52;p7"/>
          <p:cNvSpPr/>
          <p:nvPr/>
        </p:nvSpPr>
        <p:spPr>
          <a:xfrm>
            <a:off x="0" y="0"/>
            <a:ext cx="2863600" cy="6858000"/>
          </a:xfrm>
          <a:prstGeom prst="rect">
            <a:avLst/>
          </a:prstGeom>
          <a:solidFill>
            <a:srgbClr val="689986">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3" name="Google Shape;53;p7"/>
          <p:cNvSpPr/>
          <p:nvPr/>
        </p:nvSpPr>
        <p:spPr>
          <a:xfrm>
            <a:off x="2863600" y="0"/>
            <a:ext cx="3460000" cy="6858000"/>
          </a:xfrm>
          <a:prstGeom prst="rect">
            <a:avLst/>
          </a:prstGeom>
          <a:solidFill>
            <a:srgbClr val="74AB96">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4" name="Google Shape;54;p7"/>
          <p:cNvSpPr/>
          <p:nvPr/>
        </p:nvSpPr>
        <p:spPr>
          <a:xfrm>
            <a:off x="6303333" y="0"/>
            <a:ext cx="3188800" cy="6858000"/>
          </a:xfrm>
          <a:prstGeom prst="rect">
            <a:avLst/>
          </a:prstGeom>
          <a:solidFill>
            <a:srgbClr val="7CB8A1">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5" name="Google Shape;55;p7"/>
          <p:cNvSpPr/>
          <p:nvPr/>
        </p:nvSpPr>
        <p:spPr>
          <a:xfrm rot="5400000">
            <a:off x="2713500" y="-142867"/>
            <a:ext cx="3190800" cy="8617600"/>
          </a:xfrm>
          <a:prstGeom prst="rect">
            <a:avLst/>
          </a:prstGeom>
          <a:solidFill>
            <a:srgbClr val="38444A">
              <a:alpha val="5962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6" name="Google Shape;56;p7"/>
          <p:cNvSpPr/>
          <p:nvPr/>
        </p:nvSpPr>
        <p:spPr>
          <a:xfrm rot="5400000">
            <a:off x="7483700" y="3710733"/>
            <a:ext cx="3178400" cy="9104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57" name="Google Shape;57;p7"/>
          <p:cNvSpPr txBox="1">
            <a:spLocks noGrp="1"/>
          </p:cNvSpPr>
          <p:nvPr>
            <p:ph type="title"/>
          </p:nvPr>
        </p:nvSpPr>
        <p:spPr>
          <a:xfrm>
            <a:off x="718700" y="3332667"/>
            <a:ext cx="6757200" cy="1122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64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4800">
                <a:solidFill>
                  <a:srgbClr val="FFFFFF"/>
                </a:solidFill>
                <a:latin typeface="Muli"/>
                <a:ea typeface="Muli"/>
                <a:cs typeface="Muli"/>
                <a:sym typeface="Muli"/>
              </a:defRPr>
            </a:lvl9pPr>
          </a:lstStyle>
          <a:p>
            <a:endParaRPr/>
          </a:p>
        </p:txBody>
      </p:sp>
      <p:sp>
        <p:nvSpPr>
          <p:cNvPr id="58" name="Google Shape;5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00000000-1234-1234-1234-123412341234}" type="slidenum">
              <a:rPr lang="en" smtClean="0"/>
              <a:pPr/>
              <a:t>‹#›</a:t>
            </a:fld>
            <a:endParaRPr lang="en"/>
          </a:p>
        </p:txBody>
      </p:sp>
      <p:sp>
        <p:nvSpPr>
          <p:cNvPr id="59" name="Google Shape;59;p7"/>
          <p:cNvSpPr txBox="1">
            <a:spLocks noGrp="1"/>
          </p:cNvSpPr>
          <p:nvPr>
            <p:ph type="subTitle" idx="1"/>
          </p:nvPr>
        </p:nvSpPr>
        <p:spPr>
          <a:xfrm>
            <a:off x="718700" y="4767667"/>
            <a:ext cx="5104400" cy="5664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2133"/>
              </a:spcBef>
              <a:spcAft>
                <a:spcPts val="0"/>
              </a:spcAft>
              <a:buNone/>
              <a:defRPr>
                <a:solidFill>
                  <a:srgbClr val="FFFFFF"/>
                </a:solidFill>
                <a:latin typeface="Muli"/>
                <a:ea typeface="Muli"/>
                <a:cs typeface="Muli"/>
                <a:sym typeface="Muli"/>
              </a:defRPr>
            </a:lvl2pPr>
            <a:lvl3pPr lvl="2">
              <a:spcBef>
                <a:spcPts val="2133"/>
              </a:spcBef>
              <a:spcAft>
                <a:spcPts val="0"/>
              </a:spcAft>
              <a:buNone/>
              <a:defRPr>
                <a:solidFill>
                  <a:srgbClr val="FFFFFF"/>
                </a:solidFill>
                <a:latin typeface="Muli"/>
                <a:ea typeface="Muli"/>
                <a:cs typeface="Muli"/>
                <a:sym typeface="Muli"/>
              </a:defRPr>
            </a:lvl3pPr>
            <a:lvl4pPr lvl="3">
              <a:spcBef>
                <a:spcPts val="2133"/>
              </a:spcBef>
              <a:spcAft>
                <a:spcPts val="0"/>
              </a:spcAft>
              <a:buNone/>
              <a:defRPr>
                <a:solidFill>
                  <a:srgbClr val="FFFFFF"/>
                </a:solidFill>
                <a:latin typeface="Muli"/>
                <a:ea typeface="Muli"/>
                <a:cs typeface="Muli"/>
                <a:sym typeface="Muli"/>
              </a:defRPr>
            </a:lvl4pPr>
            <a:lvl5pPr lvl="4">
              <a:spcBef>
                <a:spcPts val="2133"/>
              </a:spcBef>
              <a:spcAft>
                <a:spcPts val="0"/>
              </a:spcAft>
              <a:buNone/>
              <a:defRPr>
                <a:solidFill>
                  <a:srgbClr val="FFFFFF"/>
                </a:solidFill>
                <a:latin typeface="Muli"/>
                <a:ea typeface="Muli"/>
                <a:cs typeface="Muli"/>
                <a:sym typeface="Muli"/>
              </a:defRPr>
            </a:lvl5pPr>
            <a:lvl6pPr lvl="5">
              <a:spcBef>
                <a:spcPts val="2133"/>
              </a:spcBef>
              <a:spcAft>
                <a:spcPts val="0"/>
              </a:spcAft>
              <a:buNone/>
              <a:defRPr>
                <a:solidFill>
                  <a:srgbClr val="FFFFFF"/>
                </a:solidFill>
                <a:latin typeface="Muli"/>
                <a:ea typeface="Muli"/>
                <a:cs typeface="Muli"/>
                <a:sym typeface="Muli"/>
              </a:defRPr>
            </a:lvl6pPr>
            <a:lvl7pPr lvl="6">
              <a:spcBef>
                <a:spcPts val="2133"/>
              </a:spcBef>
              <a:spcAft>
                <a:spcPts val="0"/>
              </a:spcAft>
              <a:buNone/>
              <a:defRPr>
                <a:solidFill>
                  <a:srgbClr val="FFFFFF"/>
                </a:solidFill>
                <a:latin typeface="Muli"/>
                <a:ea typeface="Muli"/>
                <a:cs typeface="Muli"/>
                <a:sym typeface="Muli"/>
              </a:defRPr>
            </a:lvl7pPr>
            <a:lvl8pPr lvl="7">
              <a:spcBef>
                <a:spcPts val="2133"/>
              </a:spcBef>
              <a:spcAft>
                <a:spcPts val="0"/>
              </a:spcAft>
              <a:buNone/>
              <a:defRPr>
                <a:solidFill>
                  <a:srgbClr val="FFFFFF"/>
                </a:solidFill>
                <a:latin typeface="Muli"/>
                <a:ea typeface="Muli"/>
                <a:cs typeface="Muli"/>
                <a:sym typeface="Muli"/>
              </a:defRPr>
            </a:lvl8pPr>
            <a:lvl9pPr lvl="8">
              <a:spcBef>
                <a:spcPts val="2133"/>
              </a:spcBef>
              <a:spcAft>
                <a:spcPts val="2133"/>
              </a:spcAft>
              <a:buNone/>
              <a:defRPr>
                <a:solidFill>
                  <a:srgbClr val="FFFFFF"/>
                </a:solidFill>
                <a:latin typeface="Muli"/>
                <a:ea typeface="Muli"/>
                <a:cs typeface="Muli"/>
                <a:sym typeface="Muli"/>
              </a:defRPr>
            </a:lvl9pPr>
          </a:lstStyle>
          <a:p>
            <a:endParaRPr/>
          </a:p>
        </p:txBody>
      </p:sp>
    </p:spTree>
    <p:extLst>
      <p:ext uri="{BB962C8B-B14F-4D97-AF65-F5344CB8AC3E}">
        <p14:creationId xmlns:p14="http://schemas.microsoft.com/office/powerpoint/2010/main" val="396967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493977" y="593367"/>
            <a:ext cx="11280000" cy="7636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83" name="Google Shape;83;p10"/>
          <p:cNvSpPr txBox="1">
            <a:spLocks noGrp="1"/>
          </p:cNvSpPr>
          <p:nvPr>
            <p:ph type="body" idx="1"/>
          </p:nvPr>
        </p:nvSpPr>
        <p:spPr>
          <a:xfrm>
            <a:off x="493967" y="1797867"/>
            <a:ext cx="112800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Font typeface="Muli"/>
              <a:buChar char="●"/>
              <a:defRPr>
                <a:latin typeface="Muli"/>
                <a:ea typeface="Muli"/>
                <a:cs typeface="Muli"/>
                <a:sym typeface="Muli"/>
              </a:defRPr>
            </a:lvl1pPr>
            <a:lvl2pPr marL="1219170" lvl="1" indent="-423323">
              <a:spcBef>
                <a:spcPts val="2133"/>
              </a:spcBef>
              <a:spcAft>
                <a:spcPts val="0"/>
              </a:spcAft>
              <a:buSzPts val="1400"/>
              <a:buFont typeface="Muli"/>
              <a:buChar char="○"/>
              <a:defRPr>
                <a:latin typeface="Muli"/>
                <a:ea typeface="Muli"/>
                <a:cs typeface="Muli"/>
                <a:sym typeface="Muli"/>
              </a:defRPr>
            </a:lvl2pPr>
            <a:lvl3pPr marL="1828754" lvl="2" indent="-423323">
              <a:spcBef>
                <a:spcPts val="2133"/>
              </a:spcBef>
              <a:spcAft>
                <a:spcPts val="0"/>
              </a:spcAft>
              <a:buSzPts val="1400"/>
              <a:buFont typeface="Muli"/>
              <a:buChar char="■"/>
              <a:defRPr>
                <a:latin typeface="Muli"/>
                <a:ea typeface="Muli"/>
                <a:cs typeface="Muli"/>
                <a:sym typeface="Muli"/>
              </a:defRPr>
            </a:lvl3pPr>
            <a:lvl4pPr marL="2438339" lvl="3" indent="-423323">
              <a:spcBef>
                <a:spcPts val="2133"/>
              </a:spcBef>
              <a:spcAft>
                <a:spcPts val="0"/>
              </a:spcAft>
              <a:buSzPts val="1400"/>
              <a:buFont typeface="Muli"/>
              <a:buChar char="●"/>
              <a:defRPr>
                <a:latin typeface="Muli"/>
                <a:ea typeface="Muli"/>
                <a:cs typeface="Muli"/>
                <a:sym typeface="Muli"/>
              </a:defRPr>
            </a:lvl4pPr>
            <a:lvl5pPr marL="3047924" lvl="4" indent="-423323">
              <a:spcBef>
                <a:spcPts val="2133"/>
              </a:spcBef>
              <a:spcAft>
                <a:spcPts val="0"/>
              </a:spcAft>
              <a:buSzPts val="1400"/>
              <a:buFont typeface="Muli"/>
              <a:buChar char="○"/>
              <a:defRPr>
                <a:latin typeface="Muli"/>
                <a:ea typeface="Muli"/>
                <a:cs typeface="Muli"/>
                <a:sym typeface="Muli"/>
              </a:defRPr>
            </a:lvl5pPr>
            <a:lvl6pPr marL="3657509" lvl="5" indent="-423323">
              <a:spcBef>
                <a:spcPts val="2133"/>
              </a:spcBef>
              <a:spcAft>
                <a:spcPts val="0"/>
              </a:spcAft>
              <a:buSzPts val="1400"/>
              <a:buFont typeface="Muli"/>
              <a:buChar char="■"/>
              <a:defRPr>
                <a:latin typeface="Muli"/>
                <a:ea typeface="Muli"/>
                <a:cs typeface="Muli"/>
                <a:sym typeface="Muli"/>
              </a:defRPr>
            </a:lvl6pPr>
            <a:lvl7pPr marL="4267093" lvl="6" indent="-423323">
              <a:spcBef>
                <a:spcPts val="2133"/>
              </a:spcBef>
              <a:spcAft>
                <a:spcPts val="0"/>
              </a:spcAft>
              <a:buSzPts val="1400"/>
              <a:buFont typeface="Muli"/>
              <a:buChar char="●"/>
              <a:defRPr>
                <a:latin typeface="Muli"/>
                <a:ea typeface="Muli"/>
                <a:cs typeface="Muli"/>
                <a:sym typeface="Muli"/>
              </a:defRPr>
            </a:lvl7pPr>
            <a:lvl8pPr marL="4876678" lvl="7" indent="-423323">
              <a:spcBef>
                <a:spcPts val="2133"/>
              </a:spcBef>
              <a:spcAft>
                <a:spcPts val="0"/>
              </a:spcAft>
              <a:buSzPts val="1400"/>
              <a:buFont typeface="Muli"/>
              <a:buChar char="○"/>
              <a:defRPr>
                <a:latin typeface="Muli"/>
                <a:ea typeface="Muli"/>
                <a:cs typeface="Muli"/>
                <a:sym typeface="Muli"/>
              </a:defRPr>
            </a:lvl8pPr>
            <a:lvl9pPr marL="5486263" lvl="8" indent="-423323">
              <a:spcBef>
                <a:spcPts val="2133"/>
              </a:spcBef>
              <a:spcAft>
                <a:spcPts val="2133"/>
              </a:spcAft>
              <a:buSzPts val="1400"/>
              <a:buFont typeface="Muli"/>
              <a:buChar char="■"/>
              <a:defRPr>
                <a:latin typeface="Muli"/>
                <a:ea typeface="Muli"/>
                <a:cs typeface="Muli"/>
                <a:sym typeface="Muli"/>
              </a:defRPr>
            </a:lvl9pPr>
          </a:lstStyle>
          <a:p>
            <a:endParaRPr/>
          </a:p>
        </p:txBody>
      </p:sp>
      <p:sp>
        <p:nvSpPr>
          <p:cNvPr id="84" name="Google Shape;8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85" name="Google Shape;85;p10"/>
          <p:cNvGrpSpPr/>
          <p:nvPr/>
        </p:nvGrpSpPr>
        <p:grpSpPr>
          <a:xfrm rot="-5400000">
            <a:off x="-63534" y="929169"/>
            <a:ext cx="866287" cy="92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90" name="Google Shape;90;p10"/>
          <p:cNvSpPr txBox="1">
            <a:spLocks noGrp="1"/>
          </p:cNvSpPr>
          <p:nvPr>
            <p:ph type="subTitle" idx="2"/>
          </p:nvPr>
        </p:nvSpPr>
        <p:spPr>
          <a:xfrm>
            <a:off x="493977" y="1255367"/>
            <a:ext cx="11280000" cy="5248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933791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93977" y="593367"/>
            <a:ext cx="11280000" cy="763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rtl="0">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rtl="0">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rtl="0">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rtl="0">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rtl="0">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rtl="0">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rtl="0">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rtl="0">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endParaRPr/>
          </a:p>
        </p:txBody>
      </p:sp>
      <p:sp>
        <p:nvSpPr>
          <p:cNvPr id="93" name="Google Shape;93;p11"/>
          <p:cNvSpPr txBox="1">
            <a:spLocks noGrp="1"/>
          </p:cNvSpPr>
          <p:nvPr>
            <p:ph type="body" idx="1"/>
          </p:nvPr>
        </p:nvSpPr>
        <p:spPr>
          <a:xfrm>
            <a:off x="493967"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
        <p:nvSpPr>
          <p:cNvPr id="94" name="Google Shape;94;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95" name="Google Shape;95;p11"/>
          <p:cNvGrpSpPr/>
          <p:nvPr/>
        </p:nvGrpSpPr>
        <p:grpSpPr>
          <a:xfrm rot="-5400000">
            <a:off x="-63534" y="929169"/>
            <a:ext cx="866287" cy="92000"/>
            <a:chOff x="684763" y="3506750"/>
            <a:chExt cx="3536825" cy="69000"/>
          </a:xfrm>
        </p:grpSpPr>
        <p:sp>
          <p:nvSpPr>
            <p:cNvPr id="96" name="Google Shape;96;p11"/>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7" name="Google Shape;97;p11"/>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8" name="Google Shape;98;p11"/>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sp>
          <p:nvSpPr>
            <p:cNvPr id="99" name="Google Shape;99;p11"/>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400"/>
            </a:p>
          </p:txBody>
        </p:sp>
      </p:grpSp>
      <p:sp>
        <p:nvSpPr>
          <p:cNvPr id="100" name="Google Shape;100;p11"/>
          <p:cNvSpPr txBox="1">
            <a:spLocks noGrp="1"/>
          </p:cNvSpPr>
          <p:nvPr>
            <p:ph type="subTitle" idx="2"/>
          </p:nvPr>
        </p:nvSpPr>
        <p:spPr>
          <a:xfrm>
            <a:off x="493977" y="1255367"/>
            <a:ext cx="11280000" cy="5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01" name="Google Shape;101;p11"/>
          <p:cNvSpPr txBox="1">
            <a:spLocks noGrp="1"/>
          </p:cNvSpPr>
          <p:nvPr>
            <p:ph type="body" idx="3"/>
          </p:nvPr>
        </p:nvSpPr>
        <p:spPr>
          <a:xfrm>
            <a:off x="6108200" y="1797867"/>
            <a:ext cx="51884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Font typeface="Muli"/>
              <a:buChar char="●"/>
              <a:defRPr>
                <a:latin typeface="Muli"/>
                <a:ea typeface="Muli"/>
                <a:cs typeface="Muli"/>
                <a:sym typeface="Muli"/>
              </a:defRPr>
            </a:lvl1pPr>
            <a:lvl2pPr marL="1219170" lvl="1" indent="-423323" rtl="0">
              <a:spcBef>
                <a:spcPts val="2133"/>
              </a:spcBef>
              <a:spcAft>
                <a:spcPts val="0"/>
              </a:spcAft>
              <a:buSzPts val="1400"/>
              <a:buFont typeface="Muli"/>
              <a:buChar char="○"/>
              <a:defRPr>
                <a:latin typeface="Muli"/>
                <a:ea typeface="Muli"/>
                <a:cs typeface="Muli"/>
                <a:sym typeface="Muli"/>
              </a:defRPr>
            </a:lvl2pPr>
            <a:lvl3pPr marL="1828754" lvl="2" indent="-423323" rtl="0">
              <a:spcBef>
                <a:spcPts val="2133"/>
              </a:spcBef>
              <a:spcAft>
                <a:spcPts val="0"/>
              </a:spcAft>
              <a:buSzPts val="1400"/>
              <a:buFont typeface="Muli"/>
              <a:buChar char="■"/>
              <a:defRPr>
                <a:latin typeface="Muli"/>
                <a:ea typeface="Muli"/>
                <a:cs typeface="Muli"/>
                <a:sym typeface="Muli"/>
              </a:defRPr>
            </a:lvl3pPr>
            <a:lvl4pPr marL="2438339" lvl="3" indent="-423323" rtl="0">
              <a:spcBef>
                <a:spcPts val="2133"/>
              </a:spcBef>
              <a:spcAft>
                <a:spcPts val="0"/>
              </a:spcAft>
              <a:buSzPts val="1400"/>
              <a:buFont typeface="Muli"/>
              <a:buChar char="●"/>
              <a:defRPr>
                <a:latin typeface="Muli"/>
                <a:ea typeface="Muli"/>
                <a:cs typeface="Muli"/>
                <a:sym typeface="Muli"/>
              </a:defRPr>
            </a:lvl4pPr>
            <a:lvl5pPr marL="3047924" lvl="4" indent="-423323" rtl="0">
              <a:spcBef>
                <a:spcPts val="2133"/>
              </a:spcBef>
              <a:spcAft>
                <a:spcPts val="0"/>
              </a:spcAft>
              <a:buSzPts val="1400"/>
              <a:buFont typeface="Muli"/>
              <a:buChar char="○"/>
              <a:defRPr>
                <a:latin typeface="Muli"/>
                <a:ea typeface="Muli"/>
                <a:cs typeface="Muli"/>
                <a:sym typeface="Muli"/>
              </a:defRPr>
            </a:lvl5pPr>
            <a:lvl6pPr marL="3657509" lvl="5" indent="-423323" rtl="0">
              <a:spcBef>
                <a:spcPts val="2133"/>
              </a:spcBef>
              <a:spcAft>
                <a:spcPts val="0"/>
              </a:spcAft>
              <a:buSzPts val="1400"/>
              <a:buFont typeface="Muli"/>
              <a:buChar char="■"/>
              <a:defRPr>
                <a:latin typeface="Muli"/>
                <a:ea typeface="Muli"/>
                <a:cs typeface="Muli"/>
                <a:sym typeface="Muli"/>
              </a:defRPr>
            </a:lvl6pPr>
            <a:lvl7pPr marL="4267093" lvl="6" indent="-423323" rtl="0">
              <a:spcBef>
                <a:spcPts val="2133"/>
              </a:spcBef>
              <a:spcAft>
                <a:spcPts val="0"/>
              </a:spcAft>
              <a:buSzPts val="1400"/>
              <a:buFont typeface="Muli"/>
              <a:buChar char="●"/>
              <a:defRPr>
                <a:latin typeface="Muli"/>
                <a:ea typeface="Muli"/>
                <a:cs typeface="Muli"/>
                <a:sym typeface="Muli"/>
              </a:defRPr>
            </a:lvl7pPr>
            <a:lvl8pPr marL="4876678" lvl="7" indent="-423323" rtl="0">
              <a:spcBef>
                <a:spcPts val="2133"/>
              </a:spcBef>
              <a:spcAft>
                <a:spcPts val="0"/>
              </a:spcAft>
              <a:buSzPts val="1400"/>
              <a:buFont typeface="Muli"/>
              <a:buChar char="○"/>
              <a:defRPr>
                <a:latin typeface="Muli"/>
                <a:ea typeface="Muli"/>
                <a:cs typeface="Muli"/>
                <a:sym typeface="Muli"/>
              </a:defRPr>
            </a:lvl8pPr>
            <a:lvl9pPr marL="5486263" lvl="8" indent="-423323" rtl="0">
              <a:spcBef>
                <a:spcPts val="2133"/>
              </a:spcBef>
              <a:spcAft>
                <a:spcPts val="2133"/>
              </a:spcAft>
              <a:buSzPts val="1400"/>
              <a:buFont typeface="Muli"/>
              <a:buChar char="■"/>
              <a:defRPr>
                <a:latin typeface="Muli"/>
                <a:ea typeface="Muli"/>
                <a:cs typeface="Muli"/>
                <a:sym typeface="Muli"/>
              </a:defRPr>
            </a:lvl9pPr>
          </a:lstStyle>
          <a:p>
            <a:endParaRPr/>
          </a:p>
        </p:txBody>
      </p:sp>
    </p:spTree>
    <p:extLst>
      <p:ext uri="{BB962C8B-B14F-4D97-AF65-F5344CB8AC3E}">
        <p14:creationId xmlns:p14="http://schemas.microsoft.com/office/powerpoint/2010/main" val="582915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5" name="Google Shape;105;p12"/>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06" name="Google Shape;106;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997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ED63-5D13-8B53-6DB3-2D7E50C20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14C8EB-4EC4-C723-F436-D9EEB7B1F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E6562-D5EA-9A77-55CD-DB17527ADB53}"/>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6CE23A81-DC00-3EA9-D39C-4B5ACCD88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6DB3D-9E30-5848-749A-B69001BD98D7}"/>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1574841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9" name="Google Shape;109;p1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77747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112" name="Google Shape;112;p14"/>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13" name="Google Shape;113;p1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12966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16" name="Google Shape;116;p1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39825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7"/>
        <p:cNvGrpSpPr/>
        <p:nvPr/>
      </p:nvGrpSpPr>
      <p:grpSpPr>
        <a:xfrm>
          <a:off x="0" y="0"/>
          <a:ext cx="0" cy="0"/>
          <a:chOff x="0" y="0"/>
          <a:chExt cx="0" cy="0"/>
        </a:xfrm>
      </p:grpSpPr>
      <p:sp>
        <p:nvSpPr>
          <p:cNvPr id="118" name="Google Shape;118;p16"/>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16"/>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120" name="Google Shape;120;p16"/>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21" name="Google Shape;121;p16"/>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22" name="Google Shape;122;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77441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125" name="Google Shape;125;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55870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28" name="Google Shape;128;p18"/>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129" name="Google Shape;129;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34862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9651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Descriptions">
  <p:cSld name="Icon Descriptions">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53" name="Google Shape;153;p21"/>
          <p:cNvSpPr txBox="1">
            <a:spLocks noGrp="1"/>
          </p:cNvSpPr>
          <p:nvPr>
            <p:ph type="title"/>
          </p:nvPr>
        </p:nvSpPr>
        <p:spPr>
          <a:xfrm>
            <a:off x="521533" y="352033"/>
            <a:ext cx="5410800" cy="14340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sp>
        <p:nvSpPr>
          <p:cNvPr id="154" name="Google Shape;154;p21"/>
          <p:cNvSpPr txBox="1">
            <a:spLocks noGrp="1"/>
          </p:cNvSpPr>
          <p:nvPr>
            <p:ph type="body" idx="1"/>
          </p:nvPr>
        </p:nvSpPr>
        <p:spPr>
          <a:xfrm>
            <a:off x="730133" y="1851233"/>
            <a:ext cx="4798000" cy="4891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12159349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Sides">
  <p:cSld name="Two Sides">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57" name="Google Shape;157;p22"/>
          <p:cNvSpPr/>
          <p:nvPr/>
        </p:nvSpPr>
        <p:spPr>
          <a:xfrm>
            <a:off x="0" y="0"/>
            <a:ext cx="5038000" cy="6858000"/>
          </a:xfrm>
          <a:prstGeom prst="rect">
            <a:avLst/>
          </a:prstGeom>
          <a:solidFill>
            <a:srgbClr val="79B29D">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58" name="Google Shape;158;p22"/>
          <p:cNvSpPr txBox="1">
            <a:spLocks noGrp="1"/>
          </p:cNvSpPr>
          <p:nvPr>
            <p:ph type="title"/>
          </p:nvPr>
        </p:nvSpPr>
        <p:spPr>
          <a:xfrm>
            <a:off x="494167" y="916000"/>
            <a:ext cx="4784800" cy="23504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FFFFFF"/>
                </a:solidFill>
                <a:latin typeface="Muli"/>
                <a:ea typeface="Muli"/>
                <a:cs typeface="Muli"/>
                <a:sym typeface="Muli"/>
              </a:defRPr>
            </a:lvl1pPr>
            <a:lvl2pPr lvl="1">
              <a:spcBef>
                <a:spcPts val="0"/>
              </a:spcBef>
              <a:spcAft>
                <a:spcPts val="0"/>
              </a:spcAft>
              <a:buNone/>
              <a:defRPr sz="4800">
                <a:solidFill>
                  <a:srgbClr val="FFFFFF"/>
                </a:solidFill>
              </a:defRPr>
            </a:lvl2pPr>
            <a:lvl3pPr lvl="2">
              <a:spcBef>
                <a:spcPts val="0"/>
              </a:spcBef>
              <a:spcAft>
                <a:spcPts val="0"/>
              </a:spcAft>
              <a:buNone/>
              <a:defRPr sz="4800">
                <a:solidFill>
                  <a:srgbClr val="FFFFFF"/>
                </a:solidFill>
              </a:defRPr>
            </a:lvl3pPr>
            <a:lvl4pPr lvl="3">
              <a:spcBef>
                <a:spcPts val="0"/>
              </a:spcBef>
              <a:spcAft>
                <a:spcPts val="0"/>
              </a:spcAft>
              <a:buNone/>
              <a:defRPr sz="4800">
                <a:solidFill>
                  <a:srgbClr val="FFFFFF"/>
                </a:solidFill>
              </a:defRPr>
            </a:lvl4pPr>
            <a:lvl5pPr lvl="4">
              <a:spcBef>
                <a:spcPts val="0"/>
              </a:spcBef>
              <a:spcAft>
                <a:spcPts val="0"/>
              </a:spcAft>
              <a:buNone/>
              <a:defRPr sz="4800">
                <a:solidFill>
                  <a:srgbClr val="FFFFFF"/>
                </a:solidFill>
              </a:defRPr>
            </a:lvl5pPr>
            <a:lvl6pPr lvl="5">
              <a:spcBef>
                <a:spcPts val="0"/>
              </a:spcBef>
              <a:spcAft>
                <a:spcPts val="0"/>
              </a:spcAft>
              <a:buNone/>
              <a:defRPr sz="4800">
                <a:solidFill>
                  <a:srgbClr val="FFFFFF"/>
                </a:solidFill>
              </a:defRPr>
            </a:lvl6pPr>
            <a:lvl7pPr lvl="6">
              <a:spcBef>
                <a:spcPts val="0"/>
              </a:spcBef>
              <a:spcAft>
                <a:spcPts val="0"/>
              </a:spcAft>
              <a:buNone/>
              <a:defRPr sz="4800">
                <a:solidFill>
                  <a:srgbClr val="FFFFFF"/>
                </a:solidFill>
              </a:defRPr>
            </a:lvl7pPr>
            <a:lvl8pPr lvl="7">
              <a:spcBef>
                <a:spcPts val="0"/>
              </a:spcBef>
              <a:spcAft>
                <a:spcPts val="0"/>
              </a:spcAft>
              <a:buNone/>
              <a:defRPr sz="4800">
                <a:solidFill>
                  <a:srgbClr val="FFFFFF"/>
                </a:solidFill>
              </a:defRPr>
            </a:lvl8pPr>
            <a:lvl9pPr lvl="8">
              <a:spcBef>
                <a:spcPts val="0"/>
              </a:spcBef>
              <a:spcAft>
                <a:spcPts val="0"/>
              </a:spcAft>
              <a:buNone/>
              <a:defRPr sz="4800">
                <a:solidFill>
                  <a:srgbClr val="FFFFFF"/>
                </a:solidFill>
              </a:defRPr>
            </a:lvl9pPr>
          </a:lstStyle>
          <a:p>
            <a:endParaRPr/>
          </a:p>
        </p:txBody>
      </p:sp>
    </p:spTree>
    <p:extLst>
      <p:ext uri="{BB962C8B-B14F-4D97-AF65-F5344CB8AC3E}">
        <p14:creationId xmlns:p14="http://schemas.microsoft.com/office/powerpoint/2010/main" val="3771863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1" name="Google Shape;161;p23"/>
          <p:cNvSpPr/>
          <p:nvPr/>
        </p:nvSpPr>
        <p:spPr>
          <a:xfrm>
            <a:off x="0" y="0"/>
            <a:ext cx="5038000" cy="6858000"/>
          </a:xfrm>
          <a:prstGeom prst="rect">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62" name="Google Shape;162;p23"/>
          <p:cNvSpPr txBox="1">
            <a:spLocks noGrp="1"/>
          </p:cNvSpPr>
          <p:nvPr>
            <p:ph type="title"/>
          </p:nvPr>
        </p:nvSpPr>
        <p:spPr>
          <a:xfrm>
            <a:off x="494167" y="916000"/>
            <a:ext cx="4784800" cy="2350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400">
                <a:solidFill>
                  <a:srgbClr val="FFFFFF"/>
                </a:solidFill>
                <a:latin typeface="Muli"/>
                <a:ea typeface="Muli"/>
                <a:cs typeface="Muli"/>
                <a:sym typeface="Muli"/>
              </a:defRPr>
            </a:lvl1pPr>
            <a:lvl2pPr lvl="1" rtl="0">
              <a:spcBef>
                <a:spcPts val="0"/>
              </a:spcBef>
              <a:spcAft>
                <a:spcPts val="0"/>
              </a:spcAft>
              <a:buNone/>
              <a:defRPr sz="6400">
                <a:solidFill>
                  <a:srgbClr val="FFFFFF"/>
                </a:solidFill>
              </a:defRPr>
            </a:lvl2pPr>
            <a:lvl3pPr lvl="2" rtl="0">
              <a:spcBef>
                <a:spcPts val="0"/>
              </a:spcBef>
              <a:spcAft>
                <a:spcPts val="0"/>
              </a:spcAft>
              <a:buNone/>
              <a:defRPr sz="6400">
                <a:solidFill>
                  <a:srgbClr val="FFFFFF"/>
                </a:solidFill>
              </a:defRPr>
            </a:lvl3pPr>
            <a:lvl4pPr lvl="3" rtl="0">
              <a:spcBef>
                <a:spcPts val="0"/>
              </a:spcBef>
              <a:spcAft>
                <a:spcPts val="0"/>
              </a:spcAft>
              <a:buNone/>
              <a:defRPr sz="6400">
                <a:solidFill>
                  <a:srgbClr val="FFFFFF"/>
                </a:solidFill>
              </a:defRPr>
            </a:lvl4pPr>
            <a:lvl5pPr lvl="4" rtl="0">
              <a:spcBef>
                <a:spcPts val="0"/>
              </a:spcBef>
              <a:spcAft>
                <a:spcPts val="0"/>
              </a:spcAft>
              <a:buNone/>
              <a:defRPr sz="6400">
                <a:solidFill>
                  <a:srgbClr val="FFFFFF"/>
                </a:solidFill>
              </a:defRPr>
            </a:lvl5pPr>
            <a:lvl6pPr lvl="5" rtl="0">
              <a:spcBef>
                <a:spcPts val="0"/>
              </a:spcBef>
              <a:spcAft>
                <a:spcPts val="0"/>
              </a:spcAft>
              <a:buNone/>
              <a:defRPr sz="6400">
                <a:solidFill>
                  <a:srgbClr val="FFFFFF"/>
                </a:solidFill>
              </a:defRPr>
            </a:lvl6pPr>
            <a:lvl7pPr lvl="6" rtl="0">
              <a:spcBef>
                <a:spcPts val="0"/>
              </a:spcBef>
              <a:spcAft>
                <a:spcPts val="0"/>
              </a:spcAft>
              <a:buNone/>
              <a:defRPr sz="6400">
                <a:solidFill>
                  <a:srgbClr val="FFFFFF"/>
                </a:solidFill>
              </a:defRPr>
            </a:lvl7pPr>
            <a:lvl8pPr lvl="7" rtl="0">
              <a:spcBef>
                <a:spcPts val="0"/>
              </a:spcBef>
              <a:spcAft>
                <a:spcPts val="0"/>
              </a:spcAft>
              <a:buNone/>
              <a:defRPr sz="6400">
                <a:solidFill>
                  <a:srgbClr val="FFFFFF"/>
                </a:solidFill>
              </a:defRPr>
            </a:lvl8pPr>
            <a:lvl9pPr lvl="8" rtl="0">
              <a:spcBef>
                <a:spcPts val="0"/>
              </a:spcBef>
              <a:spcAft>
                <a:spcPts val="0"/>
              </a:spcAft>
              <a:buNone/>
              <a:defRPr sz="6400">
                <a:solidFill>
                  <a:srgbClr val="FFFFFF"/>
                </a:solidFill>
              </a:defRPr>
            </a:lvl9pPr>
          </a:lstStyle>
          <a:p>
            <a:endParaRPr/>
          </a:p>
        </p:txBody>
      </p:sp>
      <p:sp>
        <p:nvSpPr>
          <p:cNvPr id="163" name="Google Shape;163;p23"/>
          <p:cNvSpPr txBox="1">
            <a:spLocks noGrp="1"/>
          </p:cNvSpPr>
          <p:nvPr>
            <p:ph type="subTitle" idx="1"/>
          </p:nvPr>
        </p:nvSpPr>
        <p:spPr>
          <a:xfrm>
            <a:off x="711100" y="4001500"/>
            <a:ext cx="4110000" cy="9644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2133"/>
              </a:spcBef>
              <a:spcAft>
                <a:spcPts val="0"/>
              </a:spcAft>
              <a:buNone/>
              <a:defRPr/>
            </a:lvl2pPr>
            <a:lvl3pPr lvl="2">
              <a:spcBef>
                <a:spcPts val="2133"/>
              </a:spcBef>
              <a:spcAft>
                <a:spcPts val="0"/>
              </a:spcAft>
              <a:buNone/>
              <a:defRPr/>
            </a:lvl3pPr>
            <a:lvl4pPr lvl="3">
              <a:spcBef>
                <a:spcPts val="2133"/>
              </a:spcBef>
              <a:spcAft>
                <a:spcPts val="0"/>
              </a:spcAft>
              <a:buNone/>
              <a:defRPr/>
            </a:lvl4pPr>
            <a:lvl5pPr lvl="4">
              <a:spcBef>
                <a:spcPts val="2133"/>
              </a:spcBef>
              <a:spcAft>
                <a:spcPts val="0"/>
              </a:spcAft>
              <a:buNone/>
              <a:defRPr/>
            </a:lvl5pPr>
            <a:lvl6pPr lvl="5">
              <a:spcBef>
                <a:spcPts val="2133"/>
              </a:spcBef>
              <a:spcAft>
                <a:spcPts val="0"/>
              </a:spcAft>
              <a:buNone/>
              <a:defRPr/>
            </a:lvl6pPr>
            <a:lvl7pPr lvl="6">
              <a:spcBef>
                <a:spcPts val="2133"/>
              </a:spcBef>
              <a:spcAft>
                <a:spcPts val="0"/>
              </a:spcAft>
              <a:buNone/>
              <a:defRPr/>
            </a:lvl7pPr>
            <a:lvl8pPr lvl="7">
              <a:spcBef>
                <a:spcPts val="2133"/>
              </a:spcBef>
              <a:spcAft>
                <a:spcPts val="0"/>
              </a:spcAft>
              <a:buNone/>
              <a:defRPr/>
            </a:lvl8pPr>
            <a:lvl9pPr lvl="8">
              <a:spcBef>
                <a:spcPts val="2133"/>
              </a:spcBef>
              <a:spcAft>
                <a:spcPts val="2133"/>
              </a:spcAft>
              <a:buNone/>
              <a:defRPr/>
            </a:lvl9pPr>
          </a:lstStyle>
          <a:p>
            <a:endParaRPr/>
          </a:p>
        </p:txBody>
      </p:sp>
    </p:spTree>
    <p:extLst>
      <p:ext uri="{BB962C8B-B14F-4D97-AF65-F5344CB8AC3E}">
        <p14:creationId xmlns:p14="http://schemas.microsoft.com/office/powerpoint/2010/main" val="325049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2146-4D0F-BB05-A156-FE0E1F794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EF5C5-FFD4-DE7E-2025-D190A96DF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17134F-1A97-793E-5B1E-51B5D0B0FEDF}"/>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5EAF18CE-D301-B8E8-1052-39FE16A72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DF04F-CE9A-3A1F-E15E-B5C7D7BB0692}"/>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8328273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Sides 1">
  <p:cSld name="Two Sides 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71" name="Google Shape;171;p25"/>
          <p:cNvSpPr/>
          <p:nvPr/>
        </p:nvSpPr>
        <p:spPr>
          <a:xfrm>
            <a:off x="6049633" y="0"/>
            <a:ext cx="6142400" cy="6858000"/>
          </a:xfrm>
          <a:prstGeom prst="rect">
            <a:avLst/>
          </a:prstGeom>
          <a:solidFill>
            <a:srgbClr val="79B29D">
              <a:alpha val="88850"/>
            </a:srgb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endParaRPr sz="2400"/>
          </a:p>
        </p:txBody>
      </p:sp>
      <p:sp>
        <p:nvSpPr>
          <p:cNvPr id="172" name="Google Shape;172;p25"/>
          <p:cNvSpPr txBox="1">
            <a:spLocks noGrp="1"/>
          </p:cNvSpPr>
          <p:nvPr>
            <p:ph type="subTitle" idx="1"/>
          </p:nvPr>
        </p:nvSpPr>
        <p:spPr>
          <a:xfrm>
            <a:off x="1003933" y="4667600"/>
            <a:ext cx="4146000" cy="1550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
        <p:nvSpPr>
          <p:cNvPr id="173" name="Google Shape;173;p25"/>
          <p:cNvSpPr txBox="1">
            <a:spLocks noGrp="1"/>
          </p:cNvSpPr>
          <p:nvPr>
            <p:ph type="subTitle" idx="2"/>
          </p:nvPr>
        </p:nvSpPr>
        <p:spPr>
          <a:xfrm>
            <a:off x="7047833" y="4667600"/>
            <a:ext cx="4146000" cy="1550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2133"/>
              </a:spcBef>
              <a:spcAft>
                <a:spcPts val="0"/>
              </a:spcAft>
              <a:buNone/>
              <a:defRPr>
                <a:solidFill>
                  <a:srgbClr val="FFFFFF"/>
                </a:solidFill>
              </a:defRPr>
            </a:lvl2pPr>
            <a:lvl3pPr lvl="2" rtl="0">
              <a:spcBef>
                <a:spcPts val="2133"/>
              </a:spcBef>
              <a:spcAft>
                <a:spcPts val="0"/>
              </a:spcAft>
              <a:buNone/>
              <a:defRPr>
                <a:solidFill>
                  <a:srgbClr val="FFFFFF"/>
                </a:solidFill>
              </a:defRPr>
            </a:lvl3pPr>
            <a:lvl4pPr lvl="3" rtl="0">
              <a:spcBef>
                <a:spcPts val="2133"/>
              </a:spcBef>
              <a:spcAft>
                <a:spcPts val="0"/>
              </a:spcAft>
              <a:buNone/>
              <a:defRPr>
                <a:solidFill>
                  <a:srgbClr val="FFFFFF"/>
                </a:solidFill>
              </a:defRPr>
            </a:lvl4pPr>
            <a:lvl5pPr lvl="4" rtl="0">
              <a:spcBef>
                <a:spcPts val="2133"/>
              </a:spcBef>
              <a:spcAft>
                <a:spcPts val="0"/>
              </a:spcAft>
              <a:buNone/>
              <a:defRPr>
                <a:solidFill>
                  <a:srgbClr val="FFFFFF"/>
                </a:solidFill>
              </a:defRPr>
            </a:lvl5pPr>
            <a:lvl6pPr lvl="5" rtl="0">
              <a:spcBef>
                <a:spcPts val="2133"/>
              </a:spcBef>
              <a:spcAft>
                <a:spcPts val="0"/>
              </a:spcAft>
              <a:buNone/>
              <a:defRPr>
                <a:solidFill>
                  <a:srgbClr val="FFFFFF"/>
                </a:solidFill>
              </a:defRPr>
            </a:lvl6pPr>
            <a:lvl7pPr lvl="6" rtl="0">
              <a:spcBef>
                <a:spcPts val="2133"/>
              </a:spcBef>
              <a:spcAft>
                <a:spcPts val="0"/>
              </a:spcAft>
              <a:buNone/>
              <a:defRPr>
                <a:solidFill>
                  <a:srgbClr val="FFFFFF"/>
                </a:solidFill>
              </a:defRPr>
            </a:lvl7pPr>
            <a:lvl8pPr lvl="7" rtl="0">
              <a:spcBef>
                <a:spcPts val="2133"/>
              </a:spcBef>
              <a:spcAft>
                <a:spcPts val="0"/>
              </a:spcAft>
              <a:buNone/>
              <a:defRPr>
                <a:solidFill>
                  <a:srgbClr val="FFFFFF"/>
                </a:solidFill>
              </a:defRPr>
            </a:lvl8pPr>
            <a:lvl9pPr lvl="8" rtl="0">
              <a:spcBef>
                <a:spcPts val="2133"/>
              </a:spcBef>
              <a:spcAft>
                <a:spcPts val="2133"/>
              </a:spcAft>
              <a:buNone/>
              <a:defRPr>
                <a:solidFill>
                  <a:srgbClr val="FFFFFF"/>
                </a:solidFill>
              </a:defRPr>
            </a:lvl9pPr>
          </a:lstStyle>
          <a:p>
            <a:endParaRPr/>
          </a:p>
        </p:txBody>
      </p:sp>
    </p:spTree>
    <p:extLst>
      <p:ext uri="{BB962C8B-B14F-4D97-AF65-F5344CB8AC3E}">
        <p14:creationId xmlns:p14="http://schemas.microsoft.com/office/powerpoint/2010/main" val="107047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C587-D0CD-2C3F-B2F5-4CFAF414A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EE0EBE-5232-5B8F-5F69-56267ECFC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0E0F0-A45A-D91E-12F3-C8D9AAAEBC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AA0385-10A1-EBD3-F6CE-524F614D9992}"/>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6" name="Footer Placeholder 5">
            <a:extLst>
              <a:ext uri="{FF2B5EF4-FFF2-40B4-BE49-F238E27FC236}">
                <a16:creationId xmlns:a16="http://schemas.microsoft.com/office/drawing/2014/main" id="{E5E49546-66B3-ECB3-20E5-CA2B12663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21548-B497-9322-932A-5F9457BB6857}"/>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3308209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F8A2-D031-BC19-572A-91628EE4F0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EE504-B720-2CA4-D1F3-9DCE2B0A7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2B0FE-8C77-873D-0C18-DDB5B3F70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CA2920-0C51-10E2-DF12-46332D4A3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BBE2D-4E26-17E1-2CC0-A075289801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197019-20FB-AE64-2D36-A2CA30B0B3F9}"/>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8" name="Footer Placeholder 7">
            <a:extLst>
              <a:ext uri="{FF2B5EF4-FFF2-40B4-BE49-F238E27FC236}">
                <a16:creationId xmlns:a16="http://schemas.microsoft.com/office/drawing/2014/main" id="{FDFB5382-9772-2153-F2A1-9A95EC72C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60AC9A-6498-0C33-61F3-49C1396598F4}"/>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320333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9722-6BBB-24F7-D4F0-5B95AC575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84E22-BF62-2210-A415-AC115A2BA55C}"/>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4" name="Footer Placeholder 3">
            <a:extLst>
              <a:ext uri="{FF2B5EF4-FFF2-40B4-BE49-F238E27FC236}">
                <a16:creationId xmlns:a16="http://schemas.microsoft.com/office/drawing/2014/main" id="{323F40FB-A53C-3699-5FE2-93348B7ED1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82384-5F97-64CE-E18D-33F6B5820DE7}"/>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52621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19317-EEF2-B018-823B-C8FA148A0675}"/>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3" name="Footer Placeholder 2">
            <a:extLst>
              <a:ext uri="{FF2B5EF4-FFF2-40B4-BE49-F238E27FC236}">
                <a16:creationId xmlns:a16="http://schemas.microsoft.com/office/drawing/2014/main" id="{B59C6E85-D68B-9047-3254-5D78EB99DA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7C37F6-1E49-7F14-899D-D755A0E02E5E}"/>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273155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748B-F7BD-FF69-DCCD-07E748112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8F5E24-ED1E-9E03-8B16-4253FE4E0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A737A-2DCA-6264-9DB0-BCD3A1F8C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B6020D-9E03-D308-34B1-6B5832B2E324}"/>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6" name="Footer Placeholder 5">
            <a:extLst>
              <a:ext uri="{FF2B5EF4-FFF2-40B4-BE49-F238E27FC236}">
                <a16:creationId xmlns:a16="http://schemas.microsoft.com/office/drawing/2014/main" id="{5A569CAF-640A-2CB0-FF17-0595A2563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86934-75DD-8DC9-C646-0112FC218326}"/>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37224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BD83-5ECE-1A1D-5D20-B5E7082B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8C610-27EF-3C99-A9FC-BD603F216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B5038-0A9F-BAA0-57FA-D6A839FC1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24AE6-E341-DB46-D510-B1EC505F5146}"/>
              </a:ext>
            </a:extLst>
          </p:cNvPr>
          <p:cNvSpPr>
            <a:spLocks noGrp="1"/>
          </p:cNvSpPr>
          <p:nvPr>
            <p:ph type="dt" sz="half" idx="10"/>
          </p:nvPr>
        </p:nvSpPr>
        <p:spPr/>
        <p:txBody>
          <a:bodyPr/>
          <a:lstStyle/>
          <a:p>
            <a:fld id="{08871F85-6B67-43EB-8254-D2CEF50D494C}" type="datetimeFigureOut">
              <a:rPr lang="en-US" smtClean="0"/>
              <a:t>6/5/2023</a:t>
            </a:fld>
            <a:endParaRPr lang="en-US"/>
          </a:p>
        </p:txBody>
      </p:sp>
      <p:sp>
        <p:nvSpPr>
          <p:cNvPr id="6" name="Footer Placeholder 5">
            <a:extLst>
              <a:ext uri="{FF2B5EF4-FFF2-40B4-BE49-F238E27FC236}">
                <a16:creationId xmlns:a16="http://schemas.microsoft.com/office/drawing/2014/main" id="{6CD9FE0A-CDDC-4EAC-0315-640096DD5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C9D32-C08D-39CC-AF41-89E35BC9FF6C}"/>
              </a:ext>
            </a:extLst>
          </p:cNvPr>
          <p:cNvSpPr>
            <a:spLocks noGrp="1"/>
          </p:cNvSpPr>
          <p:nvPr>
            <p:ph type="sldNum" sz="quarter" idx="12"/>
          </p:nvPr>
        </p:nvSpPr>
        <p:spPr/>
        <p:txBody>
          <a:bodyPr/>
          <a:lstStyle/>
          <a:p>
            <a:fld id="{83EA5646-73FC-430E-8DA3-E940755A833E}" type="slidenum">
              <a:rPr lang="en-US" smtClean="0"/>
              <a:t>‹#›</a:t>
            </a:fld>
            <a:endParaRPr lang="en-US"/>
          </a:p>
        </p:txBody>
      </p:sp>
    </p:spTree>
    <p:extLst>
      <p:ext uri="{BB962C8B-B14F-4D97-AF65-F5344CB8AC3E}">
        <p14:creationId xmlns:p14="http://schemas.microsoft.com/office/powerpoint/2010/main" val="316778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8FA7E-698B-AAF1-D253-063AB38A8D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713CE-F853-2C94-63FE-A30C7A288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A8731-2A4E-12C9-187A-6A6117FAC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71F85-6B67-43EB-8254-D2CEF50D494C}" type="datetimeFigureOut">
              <a:rPr lang="en-US" smtClean="0"/>
              <a:t>6/5/2023</a:t>
            </a:fld>
            <a:endParaRPr lang="en-US"/>
          </a:p>
        </p:txBody>
      </p:sp>
      <p:sp>
        <p:nvSpPr>
          <p:cNvPr id="5" name="Footer Placeholder 4">
            <a:extLst>
              <a:ext uri="{FF2B5EF4-FFF2-40B4-BE49-F238E27FC236}">
                <a16:creationId xmlns:a16="http://schemas.microsoft.com/office/drawing/2014/main" id="{F1D3CD87-2739-7D70-A617-F839E04866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F6F31-FA1D-E2D5-F480-DBAEDCD10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A5646-73FC-430E-8DA3-E940755A833E}" type="slidenum">
              <a:rPr lang="en-US" smtClean="0"/>
              <a:t>‹#›</a:t>
            </a:fld>
            <a:endParaRPr lang="en-US"/>
          </a:p>
        </p:txBody>
      </p:sp>
    </p:spTree>
    <p:extLst>
      <p:ext uri="{BB962C8B-B14F-4D97-AF65-F5344CB8AC3E}">
        <p14:creationId xmlns:p14="http://schemas.microsoft.com/office/powerpoint/2010/main" val="187751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406090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098B667-99AB-EE66-EAA4-B4FD4E506019}"/>
              </a:ext>
            </a:extLst>
          </p:cNvPr>
          <p:cNvSpPr txBox="1"/>
          <p:nvPr/>
        </p:nvSpPr>
        <p:spPr>
          <a:xfrm>
            <a:off x="1524001" y="483533"/>
            <a:ext cx="6299200" cy="666977"/>
          </a:xfrm>
          <a:prstGeom prst="rect">
            <a:avLst/>
          </a:prstGeom>
          <a:noFill/>
        </p:spPr>
        <p:txBody>
          <a:bodyPr wrap="square">
            <a:spAutoFit/>
          </a:bodyPr>
          <a:lstStyle/>
          <a:p>
            <a:pPr algn="ctr" defTabSz="1219170">
              <a:buClr>
                <a:srgbClr val="000000"/>
              </a:buClr>
            </a:pPr>
            <a:r>
              <a:rPr lang="en" sz="1867" kern="0" dirty="0">
                <a:solidFill>
                  <a:srgbClr val="000000"/>
                </a:solidFill>
                <a:latin typeface="Times New Roman" pitchFamily="18" charset="0"/>
                <a:cs typeface="Times New Roman" pitchFamily="18" charset="0"/>
                <a:sym typeface="Arial Black"/>
              </a:rPr>
              <a:t>TRƯỜNG ĐẠI HỌC SƯ PHẠM KỸ THUẬT HƯNG YÊN</a:t>
            </a:r>
            <a:br>
              <a:rPr lang="en" sz="1867" kern="0" dirty="0">
                <a:solidFill>
                  <a:srgbClr val="000000"/>
                </a:solidFill>
                <a:latin typeface="Times New Roman" pitchFamily="18" charset="0"/>
                <a:cs typeface="Times New Roman" pitchFamily="18" charset="0"/>
                <a:sym typeface="Arial Black"/>
              </a:rPr>
            </a:br>
            <a:r>
              <a:rPr lang="en" sz="1867" b="1" u="sng" kern="0" dirty="0">
                <a:solidFill>
                  <a:srgbClr val="000000"/>
                </a:solidFill>
                <a:latin typeface="Times New Roman" pitchFamily="18" charset="0"/>
                <a:cs typeface="Times New Roman" pitchFamily="18" charset="0"/>
                <a:sym typeface="Arial Black"/>
              </a:rPr>
              <a:t>KHOA CÔNG NGHỆ THÔNG TIN</a:t>
            </a:r>
            <a:endParaRPr lang="en-US" sz="1867" kern="0" dirty="0">
              <a:solidFill>
                <a:srgbClr val="000000"/>
              </a:solidFill>
              <a:latin typeface="Arial"/>
              <a:cs typeface="Arial"/>
              <a:sym typeface="Arial"/>
            </a:endParaRPr>
          </a:p>
        </p:txBody>
      </p:sp>
      <p:sp>
        <p:nvSpPr>
          <p:cNvPr id="11" name="Freeform 8">
            <a:extLst>
              <a:ext uri="{FF2B5EF4-FFF2-40B4-BE49-F238E27FC236}">
                <a16:creationId xmlns:a16="http://schemas.microsoft.com/office/drawing/2014/main" id="{98E8E951-3A2C-B829-2D4B-9487771A1C05}"/>
              </a:ext>
            </a:extLst>
          </p:cNvPr>
          <p:cNvSpPr>
            <a:spLocks/>
          </p:cNvSpPr>
          <p:nvPr/>
        </p:nvSpPr>
        <p:spPr bwMode="auto">
          <a:xfrm>
            <a:off x="9144000" y="1295400"/>
            <a:ext cx="3048000" cy="5395432"/>
          </a:xfrm>
          <a:custGeom>
            <a:avLst/>
            <a:gdLst>
              <a:gd name="T0" fmla="*/ 2180 w 2180"/>
              <a:gd name="T1" fmla="*/ 0 h 3737"/>
              <a:gd name="T2" fmla="*/ 0 w 2180"/>
              <a:gd name="T3" fmla="*/ 1867 h 3737"/>
              <a:gd name="T4" fmla="*/ 2180 w 2180"/>
              <a:gd name="T5" fmla="*/ 3737 h 3737"/>
              <a:gd name="T6" fmla="*/ 2180 w 2180"/>
              <a:gd name="T7" fmla="*/ 0 h 3737"/>
            </a:gdLst>
            <a:ahLst/>
            <a:cxnLst>
              <a:cxn ang="0">
                <a:pos x="T0" y="T1"/>
              </a:cxn>
              <a:cxn ang="0">
                <a:pos x="T2" y="T3"/>
              </a:cxn>
              <a:cxn ang="0">
                <a:pos x="T4" y="T5"/>
              </a:cxn>
              <a:cxn ang="0">
                <a:pos x="T6" y="T7"/>
              </a:cxn>
            </a:cxnLst>
            <a:rect l="0" t="0" r="r" b="b"/>
            <a:pathLst>
              <a:path w="2180" h="3737">
                <a:moveTo>
                  <a:pt x="2180" y="0"/>
                </a:moveTo>
                <a:lnTo>
                  <a:pt x="0" y="1867"/>
                </a:lnTo>
                <a:lnTo>
                  <a:pt x="2180" y="3737"/>
                </a:lnTo>
                <a:lnTo>
                  <a:pt x="2180" y="0"/>
                </a:lnTo>
                <a:close/>
              </a:path>
            </a:pathLst>
          </a:custGeom>
          <a:solidFill>
            <a:srgbClr val="F5C700"/>
          </a:solidFill>
          <a:ln>
            <a:noFill/>
          </a:ln>
        </p:spPr>
        <p:txBody>
          <a:bodyPr vert="horz" wrap="square" lIns="121920" tIns="60960" rIns="121920" bIns="60960" numCol="1" anchor="t" anchorCtr="0" compatLnSpc="1">
            <a:prstTxWarp prst="textNoShape">
              <a:avLst/>
            </a:prstTxWarp>
          </a:bodyPr>
          <a:lstStyle/>
          <a:p>
            <a:pPr defTabSz="1219170">
              <a:buClr>
                <a:srgbClr val="000000"/>
              </a:buClr>
            </a:pPr>
            <a:endParaRPr lang="zh-CN" altLang="en-US" sz="1867" kern="0">
              <a:solidFill>
                <a:srgbClr val="000000"/>
              </a:solidFill>
              <a:latin typeface="Arial"/>
              <a:cs typeface="+mn-ea"/>
              <a:sym typeface="+mn-lt"/>
            </a:endParaRPr>
          </a:p>
        </p:txBody>
      </p:sp>
      <p:sp>
        <p:nvSpPr>
          <p:cNvPr id="12" name="Freeform 7">
            <a:extLst>
              <a:ext uri="{FF2B5EF4-FFF2-40B4-BE49-F238E27FC236}">
                <a16:creationId xmlns:a16="http://schemas.microsoft.com/office/drawing/2014/main" id="{0D3ECD1E-9505-A63B-2F69-89A9AA6B571C}"/>
              </a:ext>
            </a:extLst>
          </p:cNvPr>
          <p:cNvSpPr>
            <a:spLocks/>
          </p:cNvSpPr>
          <p:nvPr/>
        </p:nvSpPr>
        <p:spPr bwMode="auto">
          <a:xfrm>
            <a:off x="6098363" y="4431413"/>
            <a:ext cx="5259917" cy="2413000"/>
          </a:xfrm>
          <a:custGeom>
            <a:avLst/>
            <a:gdLst>
              <a:gd name="T0" fmla="*/ 1721 w 3445"/>
              <a:gd name="T1" fmla="*/ 0 h 1480"/>
              <a:gd name="T2" fmla="*/ 0 w 3445"/>
              <a:gd name="T3" fmla="*/ 1480 h 1480"/>
              <a:gd name="T4" fmla="*/ 3445 w 3445"/>
              <a:gd name="T5" fmla="*/ 1480 h 1480"/>
              <a:gd name="T6" fmla="*/ 1721 w 3445"/>
              <a:gd name="T7" fmla="*/ 0 h 1480"/>
            </a:gdLst>
            <a:ahLst/>
            <a:cxnLst>
              <a:cxn ang="0">
                <a:pos x="T0" y="T1"/>
              </a:cxn>
              <a:cxn ang="0">
                <a:pos x="T2" y="T3"/>
              </a:cxn>
              <a:cxn ang="0">
                <a:pos x="T4" y="T5"/>
              </a:cxn>
              <a:cxn ang="0">
                <a:pos x="T6" y="T7"/>
              </a:cxn>
            </a:cxnLst>
            <a:rect l="0" t="0" r="r" b="b"/>
            <a:pathLst>
              <a:path w="3445" h="1480">
                <a:moveTo>
                  <a:pt x="1721" y="0"/>
                </a:moveTo>
                <a:lnTo>
                  <a:pt x="0" y="1480"/>
                </a:lnTo>
                <a:lnTo>
                  <a:pt x="3445" y="1480"/>
                </a:lnTo>
                <a:lnTo>
                  <a:pt x="1721" y="0"/>
                </a:lnTo>
                <a:close/>
              </a:path>
            </a:pathLst>
          </a:custGeom>
          <a:solidFill>
            <a:srgbClr val="1D4251"/>
          </a:solidFill>
          <a:ln>
            <a:noFill/>
          </a:ln>
        </p:spPr>
        <p:txBody>
          <a:bodyPr vert="horz" wrap="square" lIns="121920" tIns="60960" rIns="121920" bIns="60960" numCol="1" anchor="t" anchorCtr="0" compatLnSpc="1">
            <a:prstTxWarp prst="textNoShape">
              <a:avLst/>
            </a:prstTxWarp>
          </a:bodyPr>
          <a:lstStyle/>
          <a:p>
            <a:pPr defTabSz="1219170">
              <a:buClr>
                <a:srgbClr val="000000"/>
              </a:buClr>
            </a:pPr>
            <a:endParaRPr lang="zh-CN" altLang="en-US" sz="1867" kern="0">
              <a:solidFill>
                <a:srgbClr val="000000"/>
              </a:solidFill>
              <a:latin typeface="Arial"/>
              <a:cs typeface="+mn-ea"/>
              <a:sym typeface="+mn-lt"/>
            </a:endParaRPr>
          </a:p>
        </p:txBody>
      </p:sp>
      <p:sp>
        <p:nvSpPr>
          <p:cNvPr id="13" name="Freeform 6">
            <a:extLst>
              <a:ext uri="{FF2B5EF4-FFF2-40B4-BE49-F238E27FC236}">
                <a16:creationId xmlns:a16="http://schemas.microsoft.com/office/drawing/2014/main" id="{DFF539C2-069F-68D7-6762-7523DEF79D4F}"/>
              </a:ext>
            </a:extLst>
          </p:cNvPr>
          <p:cNvSpPr>
            <a:spLocks/>
          </p:cNvSpPr>
          <p:nvPr/>
        </p:nvSpPr>
        <p:spPr bwMode="auto">
          <a:xfrm>
            <a:off x="8898467" y="4083445"/>
            <a:ext cx="3293533" cy="2774556"/>
          </a:xfrm>
          <a:custGeom>
            <a:avLst/>
            <a:gdLst>
              <a:gd name="T0" fmla="*/ 112 w 2152"/>
              <a:gd name="T1" fmla="*/ 0 h 1783"/>
              <a:gd name="T2" fmla="*/ 0 w 2152"/>
              <a:gd name="T3" fmla="*/ 97 h 1783"/>
              <a:gd name="T4" fmla="*/ 1938 w 2152"/>
              <a:gd name="T5" fmla="*/ 1783 h 1783"/>
              <a:gd name="T6" fmla="*/ 2152 w 2152"/>
              <a:gd name="T7" fmla="*/ 1783 h 1783"/>
              <a:gd name="T8" fmla="*/ 112 w 2152"/>
              <a:gd name="T9" fmla="*/ 0 h 1783"/>
            </a:gdLst>
            <a:ahLst/>
            <a:cxnLst>
              <a:cxn ang="0">
                <a:pos x="T0" y="T1"/>
              </a:cxn>
              <a:cxn ang="0">
                <a:pos x="T2" y="T3"/>
              </a:cxn>
              <a:cxn ang="0">
                <a:pos x="T4" y="T5"/>
              </a:cxn>
              <a:cxn ang="0">
                <a:pos x="T6" y="T7"/>
              </a:cxn>
              <a:cxn ang="0">
                <a:pos x="T8" y="T9"/>
              </a:cxn>
            </a:cxnLst>
            <a:rect l="0" t="0" r="r" b="b"/>
            <a:pathLst>
              <a:path w="2152" h="1783">
                <a:moveTo>
                  <a:pt x="112" y="0"/>
                </a:moveTo>
                <a:lnTo>
                  <a:pt x="0" y="97"/>
                </a:lnTo>
                <a:lnTo>
                  <a:pt x="1938" y="1783"/>
                </a:lnTo>
                <a:lnTo>
                  <a:pt x="2152" y="1783"/>
                </a:lnTo>
                <a:lnTo>
                  <a:pt x="112" y="0"/>
                </a:lnTo>
                <a:close/>
              </a:path>
            </a:pathLst>
          </a:custGeom>
          <a:solidFill>
            <a:srgbClr val="1D4251"/>
          </a:solidFill>
          <a:ln>
            <a:noFill/>
          </a:ln>
        </p:spPr>
        <p:txBody>
          <a:bodyPr vert="horz" wrap="square" lIns="121920" tIns="60960" rIns="121920" bIns="60960" numCol="1" anchor="t" anchorCtr="0" compatLnSpc="1">
            <a:prstTxWarp prst="textNoShape">
              <a:avLst/>
            </a:prstTxWarp>
          </a:bodyPr>
          <a:lstStyle/>
          <a:p>
            <a:pPr defTabSz="1219170">
              <a:buClr>
                <a:srgbClr val="000000"/>
              </a:buClr>
            </a:pPr>
            <a:endParaRPr lang="zh-CN" altLang="en-US" sz="1867" kern="0">
              <a:solidFill>
                <a:srgbClr val="000000"/>
              </a:solidFill>
              <a:latin typeface="Arial"/>
              <a:cs typeface="+mn-ea"/>
              <a:sym typeface="+mn-lt"/>
            </a:endParaRPr>
          </a:p>
        </p:txBody>
      </p:sp>
      <p:sp>
        <p:nvSpPr>
          <p:cNvPr id="14" name="Freeform 7">
            <a:extLst>
              <a:ext uri="{FF2B5EF4-FFF2-40B4-BE49-F238E27FC236}">
                <a16:creationId xmlns:a16="http://schemas.microsoft.com/office/drawing/2014/main" id="{94A43277-4285-A1E0-77EE-D0A44103E7DA}"/>
              </a:ext>
            </a:extLst>
          </p:cNvPr>
          <p:cNvSpPr>
            <a:spLocks/>
          </p:cNvSpPr>
          <p:nvPr/>
        </p:nvSpPr>
        <p:spPr bwMode="auto">
          <a:xfrm rot="10800000">
            <a:off x="7416800" y="13585"/>
            <a:ext cx="5791200" cy="2602615"/>
          </a:xfrm>
          <a:custGeom>
            <a:avLst/>
            <a:gdLst>
              <a:gd name="T0" fmla="*/ 1721 w 3445"/>
              <a:gd name="T1" fmla="*/ 0 h 1480"/>
              <a:gd name="T2" fmla="*/ 0 w 3445"/>
              <a:gd name="T3" fmla="*/ 1480 h 1480"/>
              <a:gd name="T4" fmla="*/ 3445 w 3445"/>
              <a:gd name="T5" fmla="*/ 1480 h 1480"/>
              <a:gd name="T6" fmla="*/ 1721 w 3445"/>
              <a:gd name="T7" fmla="*/ 0 h 1480"/>
            </a:gdLst>
            <a:ahLst/>
            <a:cxnLst>
              <a:cxn ang="0">
                <a:pos x="T0" y="T1"/>
              </a:cxn>
              <a:cxn ang="0">
                <a:pos x="T2" y="T3"/>
              </a:cxn>
              <a:cxn ang="0">
                <a:pos x="T4" y="T5"/>
              </a:cxn>
              <a:cxn ang="0">
                <a:pos x="T6" y="T7"/>
              </a:cxn>
            </a:cxnLst>
            <a:rect l="0" t="0" r="r" b="b"/>
            <a:pathLst>
              <a:path w="3445" h="1480">
                <a:moveTo>
                  <a:pt x="1721" y="0"/>
                </a:moveTo>
                <a:lnTo>
                  <a:pt x="0" y="1480"/>
                </a:lnTo>
                <a:lnTo>
                  <a:pt x="3445" y="1480"/>
                </a:lnTo>
                <a:lnTo>
                  <a:pt x="1721" y="0"/>
                </a:lnTo>
                <a:close/>
              </a:path>
            </a:pathLst>
          </a:custGeom>
          <a:solidFill>
            <a:srgbClr val="1D4251"/>
          </a:solidFill>
          <a:ln>
            <a:noFill/>
          </a:ln>
        </p:spPr>
        <p:txBody>
          <a:bodyPr vert="horz" wrap="square" lIns="121920" tIns="60960" rIns="121920" bIns="60960" numCol="1" anchor="t" anchorCtr="0" compatLnSpc="1">
            <a:prstTxWarp prst="textNoShape">
              <a:avLst/>
            </a:prstTxWarp>
          </a:bodyPr>
          <a:lstStyle/>
          <a:p>
            <a:pPr defTabSz="1219170">
              <a:buClr>
                <a:srgbClr val="000000"/>
              </a:buClr>
            </a:pPr>
            <a:endParaRPr lang="zh-CN" altLang="en-US" sz="1867" kern="0" dirty="0">
              <a:solidFill>
                <a:srgbClr val="000000"/>
              </a:solidFill>
              <a:latin typeface="Arial"/>
              <a:cs typeface="+mn-ea"/>
              <a:sym typeface="+mn-lt"/>
            </a:endParaRPr>
          </a:p>
        </p:txBody>
      </p:sp>
      <p:sp>
        <p:nvSpPr>
          <p:cNvPr id="16" name="TextBox 15">
            <a:extLst>
              <a:ext uri="{FF2B5EF4-FFF2-40B4-BE49-F238E27FC236}">
                <a16:creationId xmlns:a16="http://schemas.microsoft.com/office/drawing/2014/main" id="{B6C0AB90-41A3-F83F-3926-C316F2779468}"/>
              </a:ext>
            </a:extLst>
          </p:cNvPr>
          <p:cNvSpPr txBox="1"/>
          <p:nvPr/>
        </p:nvSpPr>
        <p:spPr>
          <a:xfrm>
            <a:off x="1365695" y="1443470"/>
            <a:ext cx="6500037" cy="960519"/>
          </a:xfrm>
          <a:prstGeom prst="rect">
            <a:avLst/>
          </a:prstGeom>
          <a:noFill/>
        </p:spPr>
        <p:txBody>
          <a:bodyPr wrap="square">
            <a:spAutoFit/>
          </a:bodyPr>
          <a:lstStyle/>
          <a:p>
            <a:pPr algn="ctr" defTabSz="1219170">
              <a:lnSpc>
                <a:spcPct val="115000"/>
              </a:lnSpc>
              <a:spcAft>
                <a:spcPts val="2133"/>
              </a:spcAft>
              <a:buClr>
                <a:srgbClr val="595959"/>
              </a:buClr>
              <a:buSzPts val="1800"/>
              <a:defRPr/>
            </a:pPr>
            <a:r>
              <a:rPr lang="en" sz="5333" b="1" kern="0" dirty="0">
                <a:solidFill>
                  <a:prstClr val="black"/>
                </a:solidFill>
                <a:latin typeface="Times New Roman" pitchFamily="18" charset="0"/>
                <a:cs typeface="Times New Roman" pitchFamily="18" charset="0"/>
                <a:sym typeface="Muli"/>
              </a:rPr>
              <a:t>ĐỒ ÁN </a:t>
            </a:r>
            <a:r>
              <a:rPr lang="vi-VN" sz="5333" b="1" kern="0" dirty="0">
                <a:solidFill>
                  <a:prstClr val="black"/>
                </a:solidFill>
                <a:latin typeface="Times New Roman" pitchFamily="18" charset="0"/>
                <a:cs typeface="Times New Roman" pitchFamily="18" charset="0"/>
                <a:sym typeface="Muli"/>
              </a:rPr>
              <a:t>4</a:t>
            </a:r>
            <a:endParaRPr lang="en" sz="5333" b="1" kern="0" dirty="0">
              <a:solidFill>
                <a:prstClr val="black"/>
              </a:solidFill>
              <a:latin typeface="Times New Roman" pitchFamily="18" charset="0"/>
              <a:cs typeface="Times New Roman" pitchFamily="18" charset="0"/>
              <a:sym typeface="Muli"/>
            </a:endParaRPr>
          </a:p>
        </p:txBody>
      </p:sp>
      <p:sp>
        <p:nvSpPr>
          <p:cNvPr id="18" name="TextBox 17">
            <a:extLst>
              <a:ext uri="{FF2B5EF4-FFF2-40B4-BE49-F238E27FC236}">
                <a16:creationId xmlns:a16="http://schemas.microsoft.com/office/drawing/2014/main" id="{10E7D76A-1000-0CCC-98D0-256010AC992D}"/>
              </a:ext>
            </a:extLst>
          </p:cNvPr>
          <p:cNvSpPr txBox="1"/>
          <p:nvPr/>
        </p:nvSpPr>
        <p:spPr>
          <a:xfrm>
            <a:off x="1540542" y="2426587"/>
            <a:ext cx="6500037" cy="1470531"/>
          </a:xfrm>
          <a:prstGeom prst="rect">
            <a:avLst/>
          </a:prstGeom>
          <a:noFill/>
        </p:spPr>
        <p:txBody>
          <a:bodyPr wrap="square">
            <a:spAutoFit/>
          </a:bodyPr>
          <a:lstStyle/>
          <a:p>
            <a:pPr algn="ctr" defTabSz="1219170">
              <a:lnSpc>
                <a:spcPct val="115000"/>
              </a:lnSpc>
              <a:spcAft>
                <a:spcPts val="2133"/>
              </a:spcAft>
              <a:buClr>
                <a:srgbClr val="595959"/>
              </a:buClr>
              <a:buSzPts val="1800"/>
              <a:defRPr/>
            </a:pPr>
            <a:r>
              <a:rPr lang="vi-VN" sz="2667" b="1" kern="0" dirty="0">
                <a:solidFill>
                  <a:srgbClr val="FFAB40"/>
                </a:solidFill>
                <a:latin typeface="Times New Roman" pitchFamily="18" charset="0"/>
                <a:cs typeface="Times New Roman" pitchFamily="18" charset="0"/>
                <a:sym typeface="Muli"/>
              </a:rPr>
              <a:t>PHÁT TRIỂN ỨNG DỤNG ANDROID ĐỂ GIÁM SÁT VÀ ĐIỀU KHIỂN THIẾT BỊ TRONG NHÀ</a:t>
            </a:r>
            <a:endParaRPr lang="en" sz="2667" b="1" kern="0" dirty="0">
              <a:solidFill>
                <a:srgbClr val="FFAB40"/>
              </a:solidFill>
              <a:latin typeface="Times New Roman" pitchFamily="18" charset="0"/>
              <a:cs typeface="Times New Roman" pitchFamily="18" charset="0"/>
              <a:sym typeface="Muli"/>
            </a:endParaRPr>
          </a:p>
        </p:txBody>
      </p:sp>
      <p:pic>
        <p:nvPicPr>
          <p:cNvPr id="19" name="Picture 18">
            <a:extLst>
              <a:ext uri="{FF2B5EF4-FFF2-40B4-BE49-F238E27FC236}">
                <a16:creationId xmlns:a16="http://schemas.microsoft.com/office/drawing/2014/main" id="{D228A39F-4509-A913-75FD-706BFDC3CC2B}"/>
              </a:ext>
            </a:extLst>
          </p:cNvPr>
          <p:cNvPicPr>
            <a:picLocks noChangeAspect="1"/>
          </p:cNvPicPr>
          <p:nvPr/>
        </p:nvPicPr>
        <p:blipFill>
          <a:blip r:embed="rId2"/>
          <a:stretch>
            <a:fillRect/>
          </a:stretch>
        </p:blipFill>
        <p:spPr>
          <a:xfrm>
            <a:off x="245734" y="422565"/>
            <a:ext cx="1566527" cy="1090425"/>
          </a:xfrm>
          <a:prstGeom prst="rect">
            <a:avLst/>
          </a:prstGeom>
        </p:spPr>
      </p:pic>
      <p:sp>
        <p:nvSpPr>
          <p:cNvPr id="20" name="TextBox 19">
            <a:extLst>
              <a:ext uri="{FF2B5EF4-FFF2-40B4-BE49-F238E27FC236}">
                <a16:creationId xmlns:a16="http://schemas.microsoft.com/office/drawing/2014/main" id="{4B98350A-EFC5-43DC-DB7A-6B91849E8918}"/>
              </a:ext>
            </a:extLst>
          </p:cNvPr>
          <p:cNvSpPr txBox="1"/>
          <p:nvPr/>
        </p:nvSpPr>
        <p:spPr>
          <a:xfrm>
            <a:off x="914401" y="4083445"/>
            <a:ext cx="3034805" cy="1528945"/>
          </a:xfrm>
          <a:prstGeom prst="rect">
            <a:avLst/>
          </a:prstGeom>
          <a:noFill/>
        </p:spPr>
        <p:txBody>
          <a:bodyPr wrap="none" rtlCol="0">
            <a:spAutoFit/>
          </a:bodyPr>
          <a:lstStyle/>
          <a:p>
            <a:pPr defTabSz="1219170">
              <a:buClr>
                <a:srgbClr val="000000"/>
              </a:buClr>
            </a:pPr>
            <a:r>
              <a:rPr lang="vi-VN" sz="1867" kern="0" dirty="0">
                <a:solidFill>
                  <a:srgbClr val="000000"/>
                </a:solidFill>
                <a:latin typeface="Times New Roman" panose="02020603050405020304" pitchFamily="18" charset="0"/>
                <a:cs typeface="Arial"/>
                <a:sym typeface="Arial"/>
              </a:rPr>
              <a:t>Sinh viên thực hiện :</a:t>
            </a:r>
          </a:p>
          <a:p>
            <a:pPr defTabSz="1219170">
              <a:buClr>
                <a:srgbClr val="000000"/>
              </a:buClr>
            </a:pPr>
            <a:r>
              <a:rPr lang="vi-VN" sz="1867" kern="0" dirty="0">
                <a:solidFill>
                  <a:srgbClr val="000000"/>
                </a:solidFill>
                <a:latin typeface="Times New Roman" panose="02020603050405020304" pitchFamily="18" charset="0"/>
                <a:cs typeface="Arial"/>
                <a:sym typeface="Arial"/>
              </a:rPr>
              <a:t>                  Trần Quang Chiến</a:t>
            </a:r>
          </a:p>
          <a:p>
            <a:pPr defTabSz="1219170">
              <a:buClr>
                <a:srgbClr val="000000"/>
              </a:buClr>
            </a:pPr>
            <a:endParaRPr lang="vi-VN" sz="1867" kern="0" dirty="0">
              <a:solidFill>
                <a:srgbClr val="000000"/>
              </a:solidFill>
              <a:latin typeface="Times New Roman" panose="02020603050405020304" pitchFamily="18" charset="0"/>
              <a:cs typeface="Arial"/>
              <a:sym typeface="Arial"/>
            </a:endParaRPr>
          </a:p>
          <a:p>
            <a:pPr defTabSz="1219170">
              <a:buClr>
                <a:srgbClr val="000000"/>
              </a:buClr>
            </a:pPr>
            <a:r>
              <a:rPr lang="vi-VN" sz="1867" kern="0" dirty="0">
                <a:solidFill>
                  <a:srgbClr val="000000"/>
                </a:solidFill>
                <a:latin typeface="Times New Roman" panose="02020603050405020304" pitchFamily="18" charset="0"/>
                <a:cs typeface="Arial"/>
                <a:sym typeface="Arial"/>
              </a:rPr>
              <a:t>Giảng viên hướng dẫn :</a:t>
            </a:r>
          </a:p>
          <a:p>
            <a:pPr defTabSz="1219170">
              <a:buClr>
                <a:srgbClr val="000000"/>
              </a:buClr>
            </a:pPr>
            <a:r>
              <a:rPr lang="vi-VN" sz="1867" kern="0" dirty="0">
                <a:solidFill>
                  <a:srgbClr val="000000"/>
                </a:solidFill>
                <a:latin typeface="Times New Roman" panose="02020603050405020304" pitchFamily="18" charset="0"/>
                <a:cs typeface="Arial"/>
                <a:sym typeface="Arial"/>
              </a:rPr>
              <a:t>                  Chu Bá Thành</a:t>
            </a:r>
            <a:endParaRPr lang="en-US" sz="1867" kern="0" dirty="0">
              <a:solidFill>
                <a:srgbClr val="000000"/>
              </a:solidFill>
              <a:latin typeface="Arial"/>
              <a:cs typeface="Arial"/>
              <a:sym typeface="Arial"/>
            </a:endParaRPr>
          </a:p>
        </p:txBody>
      </p:sp>
    </p:spTree>
    <p:extLst>
      <p:ext uri="{BB962C8B-B14F-4D97-AF65-F5344CB8AC3E}">
        <p14:creationId xmlns:p14="http://schemas.microsoft.com/office/powerpoint/2010/main" val="380778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1" y="2440991"/>
            <a:ext cx="4962284" cy="1446917"/>
          </a:xfrm>
          <a:prstGeom prst="rect">
            <a:avLst/>
          </a:prstGeom>
        </p:spPr>
        <p:txBody>
          <a:bodyPr spcFirstLastPara="1" vert="horz" wrap="square" lIns="121900" tIns="121900" rIns="121900" bIns="121900" rtlCol="0" anchor="t" anchorCtr="0">
            <a:noAutofit/>
          </a:bodyPr>
          <a:lstStyle/>
          <a:p>
            <a:pPr algn="ctr"/>
            <a:r>
              <a:rPr lang="en" sz="7200" dirty="0">
                <a:latin typeface="Times New Roman" pitchFamily="18" charset="0"/>
                <a:cs typeface="Times New Roman" pitchFamily="18" charset="0"/>
              </a:rPr>
              <a:t>NỘI DUNG</a:t>
            </a:r>
            <a:endParaRPr sz="7200" dirty="0">
              <a:latin typeface="Times New Roman" pitchFamily="18" charset="0"/>
              <a:cs typeface="Times New Roman" pitchFamily="18" charset="0"/>
            </a:endParaRPr>
          </a:p>
        </p:txBody>
      </p:sp>
      <p:sp>
        <p:nvSpPr>
          <p:cNvPr id="2" name="流程图: 离页连接符 1">
            <a:extLst>
              <a:ext uri="{FF2B5EF4-FFF2-40B4-BE49-F238E27FC236}">
                <a16:creationId xmlns:a16="http://schemas.microsoft.com/office/drawing/2014/main" id="{FBBE79BE-CF3A-24E8-BB84-D790961CA73C}"/>
              </a:ext>
            </a:extLst>
          </p:cNvPr>
          <p:cNvSpPr/>
          <p:nvPr/>
        </p:nvSpPr>
        <p:spPr>
          <a:xfrm>
            <a:off x="5605785" y="990600"/>
            <a:ext cx="1038224" cy="967619"/>
          </a:xfrm>
          <a:prstGeom prst="flowChartOffpageConnector">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6000" rIns="0" bIns="0" numCol="1" spcCol="0" rtlCol="0" fromWordArt="0" anchor="ctr" anchorCtr="0" forceAA="0" compatLnSpc="1">
            <a:prstTxWarp prst="textNoShape">
              <a:avLst/>
            </a:prstTxWarp>
            <a:noAutofit/>
          </a:bodyPr>
          <a:lstStyle/>
          <a:p>
            <a:pPr algn="ctr"/>
            <a:r>
              <a:rPr lang="en-US" altLang="zh-CN" sz="3733" spc="133" dirty="0">
                <a:cs typeface="+mn-ea"/>
                <a:sym typeface="+mn-lt"/>
              </a:rPr>
              <a:t>01</a:t>
            </a:r>
            <a:endParaRPr lang="zh-CN" altLang="en-US" sz="3733" spc="133" dirty="0">
              <a:cs typeface="+mn-ea"/>
              <a:sym typeface="+mn-lt"/>
            </a:endParaRPr>
          </a:p>
        </p:txBody>
      </p:sp>
      <p:sp>
        <p:nvSpPr>
          <p:cNvPr id="3" name="文本框 2">
            <a:extLst>
              <a:ext uri="{FF2B5EF4-FFF2-40B4-BE49-F238E27FC236}">
                <a16:creationId xmlns:a16="http://schemas.microsoft.com/office/drawing/2014/main" id="{A2122D55-1127-3CAB-F6C1-A882C9E70237}"/>
              </a:ext>
            </a:extLst>
          </p:cNvPr>
          <p:cNvSpPr txBox="1"/>
          <p:nvPr/>
        </p:nvSpPr>
        <p:spPr>
          <a:xfrm>
            <a:off x="7112000" y="990600"/>
            <a:ext cx="4253643" cy="584775"/>
          </a:xfrm>
          <a:prstGeom prst="rect">
            <a:avLst/>
          </a:prstGeom>
          <a:noFill/>
        </p:spPr>
        <p:txBody>
          <a:bodyPr wrap="square" rtlCol="0">
            <a:spAutoFit/>
          </a:bodyPr>
          <a:lstStyle/>
          <a:p>
            <a:r>
              <a:rPr lang="vi-VN" altLang="zh-CN" sz="3200" b="1" dirty="0">
                <a:latin typeface="+mj-lt"/>
                <a:cs typeface="+mn-ea"/>
                <a:sym typeface="+mn-lt"/>
              </a:rPr>
              <a:t>Tổng quan về đề tài</a:t>
            </a:r>
            <a:endParaRPr lang="zh-CN" altLang="en-US" sz="3200" b="1" dirty="0">
              <a:latin typeface="+mj-lt"/>
              <a:cs typeface="+mn-ea"/>
              <a:sym typeface="+mn-lt"/>
            </a:endParaRPr>
          </a:p>
        </p:txBody>
      </p:sp>
      <p:cxnSp>
        <p:nvCxnSpPr>
          <p:cNvPr id="4" name="直接连接符 3">
            <a:extLst>
              <a:ext uri="{FF2B5EF4-FFF2-40B4-BE49-F238E27FC236}">
                <a16:creationId xmlns:a16="http://schemas.microsoft.com/office/drawing/2014/main" id="{89DDA671-A95B-43BF-CA03-D0C5EC2DF979}"/>
              </a:ext>
            </a:extLst>
          </p:cNvPr>
          <p:cNvCxnSpPr>
            <a:cxnSpLocks/>
          </p:cNvCxnSpPr>
          <p:nvPr/>
        </p:nvCxnSpPr>
        <p:spPr>
          <a:xfrm>
            <a:off x="6870701" y="1834163"/>
            <a:ext cx="502460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流程图: 离页连接符 4">
            <a:extLst>
              <a:ext uri="{FF2B5EF4-FFF2-40B4-BE49-F238E27FC236}">
                <a16:creationId xmlns:a16="http://schemas.microsoft.com/office/drawing/2014/main" id="{E08CE36D-14BE-635B-36D8-60DE91FC0267}"/>
              </a:ext>
            </a:extLst>
          </p:cNvPr>
          <p:cNvSpPr/>
          <p:nvPr/>
        </p:nvSpPr>
        <p:spPr>
          <a:xfrm>
            <a:off x="5605785" y="2383287"/>
            <a:ext cx="1038224" cy="967619"/>
          </a:xfrm>
          <a:prstGeom prst="flowChartOffpageConnector">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6000" rIns="0" bIns="0" numCol="1" spcCol="0" rtlCol="0" fromWordArt="0" anchor="ctr" anchorCtr="0" forceAA="0" compatLnSpc="1">
            <a:prstTxWarp prst="textNoShape">
              <a:avLst/>
            </a:prstTxWarp>
            <a:noAutofit/>
          </a:bodyPr>
          <a:lstStyle/>
          <a:p>
            <a:pPr algn="ctr"/>
            <a:r>
              <a:rPr lang="en-US" altLang="zh-CN" sz="3733" dirty="0">
                <a:solidFill>
                  <a:schemeClr val="bg1"/>
                </a:solidFill>
                <a:cs typeface="+mn-ea"/>
                <a:sym typeface="+mn-lt"/>
              </a:rPr>
              <a:t>02</a:t>
            </a:r>
            <a:endParaRPr lang="zh-CN" altLang="en-US" sz="3733" dirty="0">
              <a:solidFill>
                <a:schemeClr val="bg1"/>
              </a:solidFill>
              <a:cs typeface="+mn-ea"/>
              <a:sym typeface="+mn-lt"/>
            </a:endParaRPr>
          </a:p>
        </p:txBody>
      </p:sp>
      <p:sp>
        <p:nvSpPr>
          <p:cNvPr id="6" name="文本框 5">
            <a:extLst>
              <a:ext uri="{FF2B5EF4-FFF2-40B4-BE49-F238E27FC236}">
                <a16:creationId xmlns:a16="http://schemas.microsoft.com/office/drawing/2014/main" id="{E78234DB-9242-9F16-F9A6-CED3C3F95596}"/>
              </a:ext>
            </a:extLst>
          </p:cNvPr>
          <p:cNvSpPr txBox="1"/>
          <p:nvPr/>
        </p:nvSpPr>
        <p:spPr>
          <a:xfrm>
            <a:off x="7112000" y="2325915"/>
            <a:ext cx="4253643" cy="584775"/>
          </a:xfrm>
          <a:prstGeom prst="rect">
            <a:avLst/>
          </a:prstGeom>
          <a:noFill/>
        </p:spPr>
        <p:txBody>
          <a:bodyPr wrap="square" rtlCol="0">
            <a:spAutoFit/>
          </a:bodyPr>
          <a:lstStyle/>
          <a:p>
            <a:r>
              <a:rPr lang="vi-VN" altLang="zh-CN" sz="3200" b="1" dirty="0">
                <a:latin typeface="+mj-lt"/>
                <a:cs typeface="+mn-ea"/>
                <a:sym typeface="+mn-lt"/>
              </a:rPr>
              <a:t>Phân tích và thiết kế </a:t>
            </a:r>
            <a:endParaRPr lang="zh-CN" altLang="en-US" sz="3200" b="1" dirty="0">
              <a:latin typeface="+mj-lt"/>
              <a:cs typeface="+mn-ea"/>
              <a:sym typeface="+mn-lt"/>
            </a:endParaRPr>
          </a:p>
        </p:txBody>
      </p:sp>
      <p:cxnSp>
        <p:nvCxnSpPr>
          <p:cNvPr id="7" name="直接连接符 6">
            <a:extLst>
              <a:ext uri="{FF2B5EF4-FFF2-40B4-BE49-F238E27FC236}">
                <a16:creationId xmlns:a16="http://schemas.microsoft.com/office/drawing/2014/main" id="{D4D1467A-25F0-B848-243E-444014D24715}"/>
              </a:ext>
            </a:extLst>
          </p:cNvPr>
          <p:cNvCxnSpPr>
            <a:cxnSpLocks/>
          </p:cNvCxnSpPr>
          <p:nvPr/>
        </p:nvCxnSpPr>
        <p:spPr>
          <a:xfrm>
            <a:off x="6870701" y="3169477"/>
            <a:ext cx="502460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流程图: 离页连接符 7">
            <a:extLst>
              <a:ext uri="{FF2B5EF4-FFF2-40B4-BE49-F238E27FC236}">
                <a16:creationId xmlns:a16="http://schemas.microsoft.com/office/drawing/2014/main" id="{A5ED1FDC-789E-B8A8-4CDF-BB9156058BA8}"/>
              </a:ext>
            </a:extLst>
          </p:cNvPr>
          <p:cNvSpPr/>
          <p:nvPr/>
        </p:nvSpPr>
        <p:spPr>
          <a:xfrm>
            <a:off x="5605785" y="3718601"/>
            <a:ext cx="1038224" cy="967619"/>
          </a:xfrm>
          <a:prstGeom prst="flowChartOffpageConnector">
            <a:avLst/>
          </a:prstGeom>
          <a:solidFill>
            <a:srgbClr val="F5C7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6000" rIns="0" bIns="0" numCol="1" spcCol="0" rtlCol="0" fromWordArt="0" anchor="ctr" anchorCtr="0" forceAA="0" compatLnSpc="1">
            <a:prstTxWarp prst="textNoShape">
              <a:avLst/>
            </a:prstTxWarp>
            <a:noAutofit/>
          </a:bodyPr>
          <a:lstStyle/>
          <a:p>
            <a:pPr algn="ctr"/>
            <a:r>
              <a:rPr lang="en-US" altLang="zh-CN" sz="3733" dirty="0">
                <a:cs typeface="+mn-ea"/>
                <a:sym typeface="+mn-lt"/>
              </a:rPr>
              <a:t>03</a:t>
            </a:r>
            <a:endParaRPr lang="zh-CN" altLang="en-US" sz="3733" dirty="0">
              <a:cs typeface="+mn-ea"/>
              <a:sym typeface="+mn-lt"/>
            </a:endParaRPr>
          </a:p>
        </p:txBody>
      </p:sp>
      <p:sp>
        <p:nvSpPr>
          <p:cNvPr id="9" name="文本框 8">
            <a:extLst>
              <a:ext uri="{FF2B5EF4-FFF2-40B4-BE49-F238E27FC236}">
                <a16:creationId xmlns:a16="http://schemas.microsoft.com/office/drawing/2014/main" id="{9F8F9A72-7FAD-D228-369E-B1CDE06FD39A}"/>
              </a:ext>
            </a:extLst>
          </p:cNvPr>
          <p:cNvSpPr txBox="1"/>
          <p:nvPr/>
        </p:nvSpPr>
        <p:spPr>
          <a:xfrm>
            <a:off x="7112000" y="3661230"/>
            <a:ext cx="4253643" cy="584775"/>
          </a:xfrm>
          <a:prstGeom prst="rect">
            <a:avLst/>
          </a:prstGeom>
          <a:noFill/>
        </p:spPr>
        <p:txBody>
          <a:bodyPr wrap="square" rtlCol="0">
            <a:spAutoFit/>
          </a:bodyPr>
          <a:lstStyle/>
          <a:p>
            <a:r>
              <a:rPr lang="vi-VN" altLang="zh-CN" sz="3200" b="1" dirty="0">
                <a:latin typeface="+mj-lt"/>
                <a:cs typeface="+mn-ea"/>
                <a:sym typeface="+mn-lt"/>
              </a:rPr>
              <a:t>Kết luận</a:t>
            </a:r>
            <a:endParaRPr lang="zh-CN" altLang="en-US" sz="3200" b="1" dirty="0">
              <a:latin typeface="+mj-lt"/>
              <a:cs typeface="+mn-ea"/>
              <a:sym typeface="+mn-lt"/>
            </a:endParaRPr>
          </a:p>
        </p:txBody>
      </p:sp>
      <p:cxnSp>
        <p:nvCxnSpPr>
          <p:cNvPr id="10" name="直接连接符 9">
            <a:extLst>
              <a:ext uri="{FF2B5EF4-FFF2-40B4-BE49-F238E27FC236}">
                <a16:creationId xmlns:a16="http://schemas.microsoft.com/office/drawing/2014/main" id="{418244F7-A73C-4695-E8B8-01CA16699277}"/>
              </a:ext>
            </a:extLst>
          </p:cNvPr>
          <p:cNvCxnSpPr>
            <a:cxnSpLocks/>
          </p:cNvCxnSpPr>
          <p:nvPr/>
        </p:nvCxnSpPr>
        <p:spPr>
          <a:xfrm>
            <a:off x="6870701" y="4504792"/>
            <a:ext cx="5024609"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流程图: 离页连接符 10">
            <a:extLst>
              <a:ext uri="{FF2B5EF4-FFF2-40B4-BE49-F238E27FC236}">
                <a16:creationId xmlns:a16="http://schemas.microsoft.com/office/drawing/2014/main" id="{8E1C404F-D62D-AE84-2134-469BDB417C02}"/>
              </a:ext>
            </a:extLst>
          </p:cNvPr>
          <p:cNvSpPr/>
          <p:nvPr/>
        </p:nvSpPr>
        <p:spPr>
          <a:xfrm>
            <a:off x="5605785" y="5053916"/>
            <a:ext cx="1038224" cy="967619"/>
          </a:xfrm>
          <a:prstGeom prst="flowChartOffpageConnector">
            <a:avLst/>
          </a:prstGeom>
          <a:solidFill>
            <a:srgbClr val="1D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96000" rIns="0" bIns="0" numCol="1" spcCol="0" rtlCol="0" fromWordArt="0" anchor="ctr" anchorCtr="0" forceAA="0" compatLnSpc="1">
            <a:prstTxWarp prst="textNoShape">
              <a:avLst/>
            </a:prstTxWarp>
            <a:noAutofit/>
          </a:bodyPr>
          <a:lstStyle/>
          <a:p>
            <a:pPr algn="ctr"/>
            <a:r>
              <a:rPr lang="en-US" altLang="zh-CN" sz="3733" dirty="0">
                <a:solidFill>
                  <a:schemeClr val="bg1"/>
                </a:solidFill>
                <a:cs typeface="+mn-ea"/>
                <a:sym typeface="+mn-lt"/>
              </a:rPr>
              <a:t>04</a:t>
            </a:r>
            <a:endParaRPr lang="zh-CN" altLang="en-US" sz="3733" dirty="0">
              <a:solidFill>
                <a:schemeClr val="bg1"/>
              </a:solidFill>
              <a:cs typeface="+mn-ea"/>
              <a:sym typeface="+mn-lt"/>
            </a:endParaRPr>
          </a:p>
        </p:txBody>
      </p:sp>
      <p:sp>
        <p:nvSpPr>
          <p:cNvPr id="12" name="文本框 11">
            <a:extLst>
              <a:ext uri="{FF2B5EF4-FFF2-40B4-BE49-F238E27FC236}">
                <a16:creationId xmlns:a16="http://schemas.microsoft.com/office/drawing/2014/main" id="{6A336B0B-D185-38B5-56C1-90BD4C6D2D66}"/>
              </a:ext>
            </a:extLst>
          </p:cNvPr>
          <p:cNvSpPr txBox="1"/>
          <p:nvPr/>
        </p:nvSpPr>
        <p:spPr>
          <a:xfrm>
            <a:off x="7112000" y="4996545"/>
            <a:ext cx="4253643" cy="584775"/>
          </a:xfrm>
          <a:prstGeom prst="rect">
            <a:avLst/>
          </a:prstGeom>
          <a:noFill/>
        </p:spPr>
        <p:txBody>
          <a:bodyPr wrap="square" rtlCol="0">
            <a:spAutoFit/>
          </a:bodyPr>
          <a:lstStyle/>
          <a:p>
            <a:r>
              <a:rPr lang="vi-VN" altLang="zh-CN" sz="3200" b="1" dirty="0">
                <a:latin typeface="+mj-lt"/>
                <a:cs typeface="+mn-ea"/>
                <a:sym typeface="+mn-lt"/>
              </a:rPr>
              <a:t>Demo</a:t>
            </a:r>
            <a:endParaRPr lang="zh-CN" altLang="en-US" sz="3200" b="1" dirty="0">
              <a:latin typeface="+mj-lt"/>
              <a:cs typeface="+mn-ea"/>
              <a:sym typeface="+mn-lt"/>
            </a:endParaRPr>
          </a:p>
        </p:txBody>
      </p:sp>
      <p:cxnSp>
        <p:nvCxnSpPr>
          <p:cNvPr id="13" name="直接连接符 12">
            <a:extLst>
              <a:ext uri="{FF2B5EF4-FFF2-40B4-BE49-F238E27FC236}">
                <a16:creationId xmlns:a16="http://schemas.microsoft.com/office/drawing/2014/main" id="{06146EA2-A543-2B4D-C0D6-810597431776}"/>
              </a:ext>
            </a:extLst>
          </p:cNvPr>
          <p:cNvCxnSpPr>
            <a:cxnSpLocks/>
          </p:cNvCxnSpPr>
          <p:nvPr/>
        </p:nvCxnSpPr>
        <p:spPr>
          <a:xfrm>
            <a:off x="6870701" y="5840107"/>
            <a:ext cx="5118100" cy="0"/>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330329" y="1356967"/>
            <a:ext cx="11076761" cy="5384800"/>
          </a:xfrm>
          <a:prstGeom prst="rect">
            <a:avLst/>
          </a:prstGeom>
        </p:spPr>
        <p:txBody>
          <a:bodyPr spcFirstLastPara="1" vert="horz" wrap="square" lIns="121900" tIns="121900" rIns="121900" bIns="121900" rtlCol="0" anchor="t" anchorCtr="0">
            <a:noAutofit/>
          </a:bodyPr>
          <a:lstStyle/>
          <a:p>
            <a:pPr marL="457200" indent="-457200">
              <a:spcAft>
                <a:spcPts val="2133"/>
              </a:spcAft>
              <a:buClr>
                <a:schemeClr val="dk1"/>
              </a:buClr>
              <a:buSzPts val="1100"/>
              <a:buFontTx/>
              <a:buChar char="-"/>
            </a:pPr>
            <a:r>
              <a:rPr lang="vi-VN" sz="3200" dirty="0">
                <a:solidFill>
                  <a:schemeClr val="tx1">
                    <a:lumMod val="95000"/>
                    <a:lumOff val="5000"/>
                  </a:schemeClr>
                </a:solidFill>
                <a:latin typeface="Times New Roman" pitchFamily="18" charset="0"/>
                <a:cs typeface="Times New Roman" pitchFamily="18" charset="0"/>
              </a:rPr>
              <a:t>- Ngày nay, ứng dụng công nghệ IoT được ứng dụng rộng rãi trong đời sống. Các thiết bị trong ngôi nhà được điều khiển một cách tự động ngày càng trở nên phổ biến do tính tiện ích, tiết kiện chi phí mà nó mang lại.</a:t>
            </a:r>
          </a:p>
          <a:p>
            <a:pPr marL="457200" indent="-457200">
              <a:spcAft>
                <a:spcPts val="2133"/>
              </a:spcAft>
              <a:buClr>
                <a:schemeClr val="dk1"/>
              </a:buClr>
              <a:buSzPts val="1100"/>
              <a:buFontTx/>
              <a:buChar char="-"/>
            </a:pPr>
            <a:r>
              <a:rPr lang="vi-VN" sz="3200" dirty="0">
                <a:solidFill>
                  <a:schemeClr val="tx1">
                    <a:lumMod val="95000"/>
                    <a:lumOff val="5000"/>
                  </a:schemeClr>
                </a:solidFill>
                <a:latin typeface="Times New Roman" pitchFamily="18" charset="0"/>
                <a:cs typeface="Times New Roman" pitchFamily="18" charset="0"/>
              </a:rPr>
              <a:t>- Từ đó hệ thống giám sát và điều khiển các thiết bị trong gia đình trên điện thoại được tạo ra để dễ dàng giám sát và quản lý từ xa.</a:t>
            </a:r>
            <a:endParaRPr sz="32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493977" y="482601"/>
            <a:ext cx="11280000" cy="874367"/>
          </a:xfrm>
          <a:prstGeom prst="rect">
            <a:avLst/>
          </a:prstGeom>
        </p:spPr>
        <p:txBody>
          <a:bodyPr spcFirstLastPara="1" vert="horz" wrap="square" lIns="121900" tIns="121900" rIns="121900" bIns="121900" rtlCol="0" anchor="t" anchorCtr="0">
            <a:noAutofit/>
          </a:bodyPr>
          <a:lstStyle/>
          <a:p>
            <a:r>
              <a:rPr lang="en" sz="4267" dirty="0">
                <a:latin typeface="Times New Roman" pitchFamily="18" charset="0"/>
                <a:cs typeface="Times New Roman" pitchFamily="18" charset="0"/>
              </a:rPr>
              <a:t>Tổng quan về đề tài</a:t>
            </a:r>
            <a:endParaRPr sz="4267" dirty="0">
              <a:latin typeface="Times New Roman" pitchFamily="18" charset="0"/>
              <a:cs typeface="Times New Roman" pitchFamily="18" charset="0"/>
            </a:endParaRPr>
          </a:p>
        </p:txBody>
      </p:sp>
      <p:grpSp>
        <p:nvGrpSpPr>
          <p:cNvPr id="371" name="Google Shape;371;p47"/>
          <p:cNvGrpSpPr/>
          <p:nvPr/>
        </p:nvGrpSpPr>
        <p:grpSpPr>
          <a:xfrm rot="5400000">
            <a:off x="11521646" y="548257"/>
            <a:ext cx="370869" cy="461091"/>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endParaRPr sz="2400"/>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endParaRPr sz="2400"/>
            </a:p>
          </p:txBody>
        </p:sp>
      </p:grpSp>
      <p:sp>
        <p:nvSpPr>
          <p:cNvPr id="6" name="TextBox 5"/>
          <p:cNvSpPr txBox="1"/>
          <p:nvPr/>
        </p:nvSpPr>
        <p:spPr>
          <a:xfrm>
            <a:off x="508000" y="2209801"/>
            <a:ext cx="11429627" cy="579967"/>
          </a:xfrm>
          <a:prstGeom prst="rect">
            <a:avLst/>
          </a:prstGeom>
          <a:noFill/>
        </p:spPr>
        <p:txBody>
          <a:bodyPr wrap="square" rtlCol="0">
            <a:spAutoFit/>
          </a:bodyPr>
          <a:lstStyle/>
          <a:p>
            <a:pPr marL="380990" indent="-380990">
              <a:lnSpc>
                <a:spcPct val="150000"/>
              </a:lnSpc>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AD1818-D1D4-4D66-7B60-341DF809F510}"/>
              </a:ext>
            </a:extLst>
          </p:cNvPr>
          <p:cNvPicPr>
            <a:picLocks noChangeAspect="1"/>
          </p:cNvPicPr>
          <p:nvPr/>
        </p:nvPicPr>
        <p:blipFill>
          <a:blip r:embed="rId2"/>
          <a:stretch>
            <a:fillRect/>
          </a:stretch>
        </p:blipFill>
        <p:spPr>
          <a:xfrm>
            <a:off x="6096000" y="3043912"/>
            <a:ext cx="6037038" cy="2620102"/>
          </a:xfrm>
          <a:prstGeom prst="rect">
            <a:avLst/>
          </a:prstGeom>
        </p:spPr>
      </p:pic>
      <p:sp>
        <p:nvSpPr>
          <p:cNvPr id="9" name="TextBox 8">
            <a:extLst>
              <a:ext uri="{FF2B5EF4-FFF2-40B4-BE49-F238E27FC236}">
                <a16:creationId xmlns:a16="http://schemas.microsoft.com/office/drawing/2014/main" id="{45D88E28-B3B6-9036-FE6A-A1CCBAA6D90E}"/>
              </a:ext>
            </a:extLst>
          </p:cNvPr>
          <p:cNvSpPr txBox="1"/>
          <p:nvPr/>
        </p:nvSpPr>
        <p:spPr>
          <a:xfrm>
            <a:off x="971114" y="2654168"/>
            <a:ext cx="5012961" cy="2677656"/>
          </a:xfrm>
          <a:prstGeom prst="rect">
            <a:avLst/>
          </a:prstGeom>
          <a:noFill/>
        </p:spPr>
        <p:txBody>
          <a:bodyPr wrap="square">
            <a:spAutoFit/>
          </a:bodyPr>
          <a:lstStyle/>
          <a:p>
            <a:r>
              <a:rPr lang="vi-VN" sz="2400" dirty="0">
                <a:latin typeface="+mj-lt"/>
              </a:rPr>
              <a:t>• Nguồn cung cấp: 5VDC.</a:t>
            </a:r>
          </a:p>
          <a:p>
            <a:r>
              <a:rPr lang="vi-VN" sz="2400" dirty="0">
                <a:latin typeface="+mj-lt"/>
              </a:rPr>
              <a:t>• Giao tiếp: I2C</a:t>
            </a:r>
          </a:p>
          <a:p>
            <a:r>
              <a:rPr lang="vi-VN" sz="2400" dirty="0">
                <a:latin typeface="+mj-lt"/>
              </a:rPr>
              <a:t>• Lưu trữ và cung cấp các thông tin thời gian thực: ngày, tháng, năm, giờ, phút, giây,...</a:t>
            </a:r>
          </a:p>
          <a:p>
            <a:r>
              <a:rPr lang="vi-VN" sz="2400" dirty="0">
                <a:latin typeface="+mj-lt"/>
              </a:rPr>
              <a:t>• Có pin backup duy trì thời gian trong trường hợp không cấp nguồn.</a:t>
            </a:r>
          </a:p>
        </p:txBody>
      </p:sp>
      <p:sp>
        <p:nvSpPr>
          <p:cNvPr id="10" name="TextBox 9">
            <a:extLst>
              <a:ext uri="{FF2B5EF4-FFF2-40B4-BE49-F238E27FC236}">
                <a16:creationId xmlns:a16="http://schemas.microsoft.com/office/drawing/2014/main" id="{937EDA38-36EE-2462-2F6E-D536B804F47F}"/>
              </a:ext>
            </a:extLst>
          </p:cNvPr>
          <p:cNvSpPr txBox="1"/>
          <p:nvPr/>
        </p:nvSpPr>
        <p:spPr>
          <a:xfrm>
            <a:off x="997588" y="1677219"/>
            <a:ext cx="5421677" cy="523220"/>
          </a:xfrm>
          <a:prstGeom prst="rect">
            <a:avLst/>
          </a:prstGeom>
          <a:noFill/>
        </p:spPr>
        <p:txBody>
          <a:bodyPr wrap="none" rtlCol="0">
            <a:spAutoFit/>
          </a:bodyPr>
          <a:lstStyle/>
          <a:p>
            <a:pPr marL="457200" indent="-457200">
              <a:buFont typeface="Wingdings" panose="05000000000000000000" pitchFamily="2" charset="2"/>
              <a:buChar char="q"/>
            </a:pP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M</a:t>
            </a:r>
            <a:r>
              <a:rPr lang="en-US" sz="2800" b="1" dirty="0" err="1">
                <a:latin typeface="Times New Roman" panose="02020603050405020304" pitchFamily="18" charset="0"/>
                <a:cs typeface="Times New Roman" panose="02020603050405020304" pitchFamily="18" charset="0"/>
              </a:rPr>
              <a:t>odule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thời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DS1307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482601"/>
            <a:ext cx="11280000" cy="874367"/>
          </a:xfrm>
          <a:prstGeom prst="rect">
            <a:avLst/>
          </a:prstGeom>
        </p:spPr>
        <p:txBody>
          <a:bodyPr spcFirstLastPara="1" wrap="square" lIns="121900" tIns="121900" rIns="121900" bIns="121900" anchor="t" anchorCtr="0">
            <a:noAutofit/>
          </a:bodyPr>
          <a:lstStyle/>
          <a:p>
            <a:r>
              <a:rPr lang="en" sz="4267" dirty="0">
                <a:latin typeface="Times New Roman" pitchFamily="18" charset="0"/>
                <a:cs typeface="Times New Roman" pitchFamily="18" charset="0"/>
              </a:rPr>
              <a:t>Phân tích và thiết kế </a:t>
            </a:r>
            <a:endParaRPr sz="4267" dirty="0">
              <a:latin typeface="Times New Roman" pitchFamily="18" charset="0"/>
              <a:cs typeface="Times New Roman" pitchFamily="18" charset="0"/>
            </a:endParaRPr>
          </a:p>
        </p:txBody>
      </p:sp>
      <p:grpSp>
        <p:nvGrpSpPr>
          <p:cNvPr id="371" name="Google Shape;371;p47"/>
          <p:cNvGrpSpPr/>
          <p:nvPr/>
        </p:nvGrpSpPr>
        <p:grpSpPr>
          <a:xfrm rot="5400000">
            <a:off x="11521646" y="548257"/>
            <a:ext cx="370869" cy="461091"/>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pic>
        <p:nvPicPr>
          <p:cNvPr id="6" name="Picture 5">
            <a:extLst>
              <a:ext uri="{FF2B5EF4-FFF2-40B4-BE49-F238E27FC236}">
                <a16:creationId xmlns:a16="http://schemas.microsoft.com/office/drawing/2014/main" id="{99832284-0A42-C295-AF10-18C52E9C4B5C}"/>
              </a:ext>
            </a:extLst>
          </p:cNvPr>
          <p:cNvPicPr>
            <a:picLocks noChangeAspect="1"/>
          </p:cNvPicPr>
          <p:nvPr/>
        </p:nvPicPr>
        <p:blipFill>
          <a:blip r:embed="rId3"/>
          <a:stretch>
            <a:fillRect/>
          </a:stretch>
        </p:blipFill>
        <p:spPr>
          <a:xfrm>
            <a:off x="2803160" y="2473170"/>
            <a:ext cx="7326115" cy="4127081"/>
          </a:xfrm>
          <a:prstGeom prst="rect">
            <a:avLst/>
          </a:prstGeom>
        </p:spPr>
      </p:pic>
      <p:sp>
        <p:nvSpPr>
          <p:cNvPr id="7" name="TextBox 6">
            <a:extLst>
              <a:ext uri="{FF2B5EF4-FFF2-40B4-BE49-F238E27FC236}">
                <a16:creationId xmlns:a16="http://schemas.microsoft.com/office/drawing/2014/main" id="{F5A0EAC8-E030-832C-9A90-19DE53D9D20E}"/>
              </a:ext>
            </a:extLst>
          </p:cNvPr>
          <p:cNvSpPr txBox="1"/>
          <p:nvPr/>
        </p:nvSpPr>
        <p:spPr>
          <a:xfrm>
            <a:off x="704539" y="1541033"/>
            <a:ext cx="3696846" cy="523220"/>
          </a:xfrm>
          <a:prstGeom prst="rect">
            <a:avLst/>
          </a:prstGeom>
          <a:noFill/>
        </p:spPr>
        <p:txBody>
          <a:bodyPr wrap="none" rtlCol="0">
            <a:spAutoFit/>
          </a:bodyPr>
          <a:lstStyle/>
          <a:p>
            <a:pPr marL="457200" indent="-457200">
              <a:buFont typeface="Wingdings" panose="05000000000000000000" pitchFamily="2" charset="2"/>
              <a:buChar char="v"/>
            </a:pPr>
            <a:r>
              <a:rPr lang="vi-VN" sz="2800" b="1" dirty="0">
                <a:latin typeface="+mj-lt"/>
              </a:rPr>
              <a:t>Kết nối phần cứng :</a:t>
            </a:r>
            <a:endParaRPr lang="en-US" sz="2800" b="1" dirty="0">
              <a:latin typeface="+mj-lt"/>
            </a:endParaRPr>
          </a:p>
        </p:txBody>
      </p:sp>
    </p:spTree>
    <p:extLst>
      <p:ext uri="{BB962C8B-B14F-4D97-AF65-F5344CB8AC3E}">
        <p14:creationId xmlns:p14="http://schemas.microsoft.com/office/powerpoint/2010/main" val="324808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4" name="Google Shape;364;p47"/>
          <p:cNvSpPr txBox="1">
            <a:spLocks noGrp="1"/>
          </p:cNvSpPr>
          <p:nvPr>
            <p:ph type="title"/>
          </p:nvPr>
        </p:nvSpPr>
        <p:spPr>
          <a:xfrm>
            <a:off x="493977" y="482601"/>
            <a:ext cx="11280000" cy="874367"/>
          </a:xfrm>
          <a:prstGeom prst="rect">
            <a:avLst/>
          </a:prstGeom>
        </p:spPr>
        <p:txBody>
          <a:bodyPr spcFirstLastPara="1" wrap="square" lIns="121900" tIns="121900" rIns="121900" bIns="121900" anchor="t" anchorCtr="0">
            <a:noAutofit/>
          </a:bodyPr>
          <a:lstStyle/>
          <a:p>
            <a:r>
              <a:rPr lang="en" sz="4267" dirty="0">
                <a:latin typeface="Times New Roman" pitchFamily="18" charset="0"/>
                <a:cs typeface="Times New Roman" pitchFamily="18" charset="0"/>
              </a:rPr>
              <a:t>Phân tích và thiết kế </a:t>
            </a:r>
            <a:endParaRPr sz="4267" dirty="0">
              <a:latin typeface="Times New Roman" pitchFamily="18" charset="0"/>
              <a:cs typeface="Times New Roman" pitchFamily="18" charset="0"/>
            </a:endParaRPr>
          </a:p>
        </p:txBody>
      </p:sp>
      <p:grpSp>
        <p:nvGrpSpPr>
          <p:cNvPr id="371" name="Google Shape;371;p47"/>
          <p:cNvGrpSpPr/>
          <p:nvPr/>
        </p:nvGrpSpPr>
        <p:grpSpPr>
          <a:xfrm rot="5400000">
            <a:off x="11521646" y="548257"/>
            <a:ext cx="370869" cy="461091"/>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7" name="TextBox 6">
            <a:extLst>
              <a:ext uri="{FF2B5EF4-FFF2-40B4-BE49-F238E27FC236}">
                <a16:creationId xmlns:a16="http://schemas.microsoft.com/office/drawing/2014/main" id="{F5A0EAC8-E030-832C-9A90-19DE53D9D20E}"/>
              </a:ext>
            </a:extLst>
          </p:cNvPr>
          <p:cNvSpPr txBox="1"/>
          <p:nvPr/>
        </p:nvSpPr>
        <p:spPr>
          <a:xfrm>
            <a:off x="704539" y="1541033"/>
            <a:ext cx="3970959" cy="523220"/>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2800" b="1" dirty="0">
                <a:solidFill>
                  <a:srgbClr val="000000"/>
                </a:solidFill>
                <a:latin typeface="Times New Roman" panose="02020603050405020304" pitchFamily="18" charset="0"/>
              </a:rPr>
              <a:t>Giao diện phần mềm</a:t>
            </a:r>
            <a:r>
              <a:rPr kumimoji="0" lang="vi-VN"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endParaRPr kumimoji="0" lang="en-US" sz="2800" b="1" i="0" u="none" strike="noStrike" kern="1200" cap="none" spc="0" normalizeH="0" baseline="0" noProof="0" dirty="0">
              <a:ln>
                <a:noFill/>
              </a:ln>
              <a:solidFill>
                <a:srgbClr val="000000"/>
              </a:solidFill>
              <a:effectLst/>
              <a:uLnTx/>
              <a:uFillTx/>
              <a:latin typeface="Arial"/>
              <a:ea typeface="+mn-ea"/>
              <a:cs typeface="+mn-cs"/>
            </a:endParaRPr>
          </a:p>
        </p:txBody>
      </p:sp>
      <p:pic>
        <p:nvPicPr>
          <p:cNvPr id="2" name="Picture 1">
            <a:extLst>
              <a:ext uri="{FF2B5EF4-FFF2-40B4-BE49-F238E27FC236}">
                <a16:creationId xmlns:a16="http://schemas.microsoft.com/office/drawing/2014/main" id="{90D5C9F7-CD44-81A2-CBBD-9B43809C4B91}"/>
              </a:ext>
            </a:extLst>
          </p:cNvPr>
          <p:cNvPicPr>
            <a:picLocks noChangeAspect="1"/>
          </p:cNvPicPr>
          <p:nvPr/>
        </p:nvPicPr>
        <p:blipFill>
          <a:blip r:embed="rId3"/>
          <a:stretch>
            <a:fillRect/>
          </a:stretch>
        </p:blipFill>
        <p:spPr>
          <a:xfrm>
            <a:off x="2643747" y="2248318"/>
            <a:ext cx="2517866" cy="4389500"/>
          </a:xfrm>
          <a:prstGeom prst="rect">
            <a:avLst/>
          </a:prstGeom>
        </p:spPr>
      </p:pic>
      <p:pic>
        <p:nvPicPr>
          <p:cNvPr id="3" name="Picture 2">
            <a:extLst>
              <a:ext uri="{FF2B5EF4-FFF2-40B4-BE49-F238E27FC236}">
                <a16:creationId xmlns:a16="http://schemas.microsoft.com/office/drawing/2014/main" id="{4383C4A6-6D76-676E-8366-D94CA9F3E55E}"/>
              </a:ext>
            </a:extLst>
          </p:cNvPr>
          <p:cNvPicPr>
            <a:picLocks noChangeAspect="1"/>
          </p:cNvPicPr>
          <p:nvPr/>
        </p:nvPicPr>
        <p:blipFill>
          <a:blip r:embed="rId4"/>
          <a:stretch>
            <a:fillRect/>
          </a:stretch>
        </p:blipFill>
        <p:spPr>
          <a:xfrm>
            <a:off x="7030389" y="2248318"/>
            <a:ext cx="2235310" cy="4389500"/>
          </a:xfrm>
          <a:prstGeom prst="rect">
            <a:avLst/>
          </a:prstGeom>
        </p:spPr>
      </p:pic>
    </p:spTree>
    <p:extLst>
      <p:ext uri="{BB962C8B-B14F-4D97-AF65-F5344CB8AC3E}">
        <p14:creationId xmlns:p14="http://schemas.microsoft.com/office/powerpoint/2010/main" val="251204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subTitle" idx="2"/>
          </p:nvPr>
        </p:nvSpPr>
        <p:spPr>
          <a:xfrm>
            <a:off x="304801" y="1193800"/>
            <a:ext cx="10323225" cy="1069715"/>
          </a:xfrm>
          <a:prstGeom prst="rect">
            <a:avLst/>
          </a:prstGeom>
        </p:spPr>
        <p:txBody>
          <a:bodyPr spcFirstLastPara="1" wrap="square" lIns="121900" tIns="121900" rIns="121900" bIns="121900" anchor="t" anchorCtr="0">
            <a:noAutofit/>
          </a:bodyPr>
          <a:lstStyle/>
          <a:p>
            <a:pPr marL="0" indent="0">
              <a:spcAft>
                <a:spcPts val="2133"/>
              </a:spcAft>
              <a:buClr>
                <a:schemeClr val="dk1"/>
              </a:buClr>
              <a:buSzPts val="1100"/>
              <a:buFont typeface="Wingdings" pitchFamily="2" charset="2"/>
              <a:buChar char="Ø"/>
            </a:pPr>
            <a:r>
              <a:rPr lang="en" sz="3200" dirty="0">
                <a:solidFill>
                  <a:schemeClr val="tx1">
                    <a:lumMod val="95000"/>
                    <a:lumOff val="5000"/>
                  </a:schemeClr>
                </a:solidFill>
                <a:latin typeface="Times New Roman" pitchFamily="18" charset="0"/>
                <a:ea typeface="Muli"/>
                <a:cs typeface="Times New Roman" pitchFamily="18" charset="0"/>
                <a:sym typeface="Muli"/>
              </a:rPr>
              <a:t> Kết quả đạt được</a:t>
            </a:r>
            <a:endParaRPr lang="vi-VN" sz="3200" dirty="0">
              <a:solidFill>
                <a:schemeClr val="tx1">
                  <a:lumMod val="95000"/>
                  <a:lumOff val="5000"/>
                </a:schemeClr>
              </a:solidFill>
              <a:latin typeface="Times New Roman" pitchFamily="18" charset="0"/>
              <a:ea typeface="Muli"/>
              <a:cs typeface="Times New Roman" pitchFamily="18" charset="0"/>
              <a:sym typeface="Muli"/>
            </a:endParaRPr>
          </a:p>
          <a:p>
            <a:pPr marL="0" indent="0">
              <a:spcAft>
                <a:spcPts val="2133"/>
              </a:spcAft>
              <a:buClr>
                <a:schemeClr val="dk1"/>
              </a:buClr>
              <a:buSzPts val="1100"/>
              <a:buFont typeface="Wingdings" pitchFamily="2" charset="2"/>
              <a:buChar char="Ø"/>
            </a:pPr>
            <a:endParaRPr sz="3200" dirty="0">
              <a:solidFill>
                <a:schemeClr val="tx1">
                  <a:lumMod val="95000"/>
                  <a:lumOff val="5000"/>
                </a:schemeClr>
              </a:solidFill>
              <a:latin typeface="Times New Roman" pitchFamily="18" charset="0"/>
              <a:cs typeface="Times New Roman" pitchFamily="18" charset="0"/>
            </a:endParaRPr>
          </a:p>
        </p:txBody>
      </p:sp>
      <p:sp>
        <p:nvSpPr>
          <p:cNvPr id="364" name="Google Shape;364;p47"/>
          <p:cNvSpPr txBox="1">
            <a:spLocks noGrp="1"/>
          </p:cNvSpPr>
          <p:nvPr>
            <p:ph type="title"/>
          </p:nvPr>
        </p:nvSpPr>
        <p:spPr>
          <a:xfrm>
            <a:off x="493977" y="482601"/>
            <a:ext cx="11280000" cy="874367"/>
          </a:xfrm>
          <a:prstGeom prst="rect">
            <a:avLst/>
          </a:prstGeom>
        </p:spPr>
        <p:txBody>
          <a:bodyPr spcFirstLastPara="1" wrap="square" lIns="121900" tIns="121900" rIns="121900" bIns="121900" anchor="t" anchorCtr="0">
            <a:noAutofit/>
          </a:bodyPr>
          <a:lstStyle/>
          <a:p>
            <a:r>
              <a:rPr lang="en" sz="4267" dirty="0">
                <a:latin typeface="Times New Roman" pitchFamily="18" charset="0"/>
                <a:cs typeface="Times New Roman" pitchFamily="18" charset="0"/>
              </a:rPr>
              <a:t>Kết luận</a:t>
            </a:r>
            <a:endParaRPr sz="4267" dirty="0">
              <a:latin typeface="Times New Roman" pitchFamily="18" charset="0"/>
              <a:cs typeface="Times New Roman" pitchFamily="18" charset="0"/>
            </a:endParaRPr>
          </a:p>
        </p:txBody>
      </p:sp>
      <p:grpSp>
        <p:nvGrpSpPr>
          <p:cNvPr id="371" name="Google Shape;371;p47"/>
          <p:cNvGrpSpPr/>
          <p:nvPr/>
        </p:nvGrpSpPr>
        <p:grpSpPr>
          <a:xfrm rot="5400000">
            <a:off x="11521646" y="548257"/>
            <a:ext cx="370869" cy="461091"/>
            <a:chOff x="0" y="46600"/>
            <a:chExt cx="3121800" cy="5004600"/>
          </a:xfrm>
        </p:grpSpPr>
        <p:sp>
          <p:nvSpPr>
            <p:cNvPr id="372" name="Google Shape;372;p4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3" name="Google Shape;373;p4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74" name="Google Shape;374;p4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 name="TextBox 2">
            <a:extLst>
              <a:ext uri="{FF2B5EF4-FFF2-40B4-BE49-F238E27FC236}">
                <a16:creationId xmlns:a16="http://schemas.microsoft.com/office/drawing/2014/main" id="{D4E506B4-876B-5EF5-88A1-703627C28734}"/>
              </a:ext>
            </a:extLst>
          </p:cNvPr>
          <p:cNvSpPr txBox="1"/>
          <p:nvPr/>
        </p:nvSpPr>
        <p:spPr>
          <a:xfrm>
            <a:off x="304801" y="2132900"/>
            <a:ext cx="11469176" cy="1200329"/>
          </a:xfrm>
          <a:prstGeom prst="rect">
            <a:avLst/>
          </a:prstGeom>
          <a:noFill/>
        </p:spPr>
        <p:txBody>
          <a:bodyPr wrap="square">
            <a:spAutoFit/>
          </a:bodyPr>
          <a:lstStyle/>
          <a:p>
            <a:r>
              <a:rPr lang="vi-VN" dirty="0"/>
              <a:t> - </a:t>
            </a:r>
            <a:r>
              <a:rPr lang="vi-VN" sz="2400" dirty="0">
                <a:latin typeface="+mj-lt"/>
              </a:rPr>
              <a:t>Sau khi hoàn thành đề tài em đã cải thiện và nâng cao được quy trình làm mạch và tư duy viết code và cách xây dựng phần mền trên android studio.</a:t>
            </a:r>
          </a:p>
          <a:p>
            <a:r>
              <a:rPr lang="vi-VN" sz="2400" dirty="0">
                <a:latin typeface="+mj-lt"/>
              </a:rPr>
              <a:t>- Nhận biết và hiểu hơn về cách làm việc với vi điều khiển esp8266 và các cảm biến khác.</a:t>
            </a:r>
          </a:p>
        </p:txBody>
      </p:sp>
    </p:spTree>
    <p:extLst>
      <p:ext uri="{BB962C8B-B14F-4D97-AF65-F5344CB8AC3E}">
        <p14:creationId xmlns:p14="http://schemas.microsoft.com/office/powerpoint/2010/main" val="22083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67"/>
          <p:cNvSpPr txBox="1">
            <a:spLocks noGrp="1"/>
          </p:cNvSpPr>
          <p:nvPr>
            <p:ph type="title"/>
          </p:nvPr>
        </p:nvSpPr>
        <p:spPr>
          <a:xfrm>
            <a:off x="101600" y="1980187"/>
            <a:ext cx="4784800" cy="2350400"/>
          </a:xfrm>
          <a:prstGeom prst="rect">
            <a:avLst/>
          </a:prstGeom>
        </p:spPr>
        <p:txBody>
          <a:bodyPr spcFirstLastPara="1" wrap="square" lIns="121900" tIns="121900" rIns="121900" bIns="121900" anchor="t" anchorCtr="0">
            <a:noAutofit/>
          </a:bodyPr>
          <a:lstStyle/>
          <a:p>
            <a:pPr algn="ctr"/>
            <a:r>
              <a:rPr lang="en" sz="12800">
                <a:latin typeface="Times New Roman" pitchFamily="18" charset="0"/>
                <a:cs typeface="Times New Roman" pitchFamily="18" charset="0"/>
              </a:rPr>
              <a:t>Demo</a:t>
            </a:r>
            <a:endParaRPr sz="12800">
              <a:latin typeface="Times New Roman" pitchFamily="18" charset="0"/>
              <a:cs typeface="Times New Roman" pitchFamily="18" charset="0"/>
            </a:endParaRPr>
          </a:p>
        </p:txBody>
      </p:sp>
      <p:grpSp>
        <p:nvGrpSpPr>
          <p:cNvPr id="968" name="Google Shape;968;p67"/>
          <p:cNvGrpSpPr/>
          <p:nvPr/>
        </p:nvGrpSpPr>
        <p:grpSpPr>
          <a:xfrm rot="5400000">
            <a:off x="11521646" y="548257"/>
            <a:ext cx="370869" cy="461091"/>
            <a:chOff x="0" y="46600"/>
            <a:chExt cx="3121800" cy="5004600"/>
          </a:xfrm>
        </p:grpSpPr>
        <p:sp>
          <p:nvSpPr>
            <p:cNvPr id="969" name="Google Shape;969;p67"/>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0" name="Google Shape;970;p67"/>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1" name="Google Shape;971;p67"/>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308</Words>
  <Application>Microsoft Office PowerPoint</Application>
  <PresentationFormat>Widescreen</PresentationFormat>
  <Paragraphs>35</Paragraphs>
  <Slides>8</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Muli</vt:lpstr>
      <vt:lpstr>Times New Roman</vt:lpstr>
      <vt:lpstr>Wingdings</vt:lpstr>
      <vt:lpstr>Office Theme</vt:lpstr>
      <vt:lpstr>Simple Light</vt:lpstr>
      <vt:lpstr>PowerPoint Presentation</vt:lpstr>
      <vt:lpstr>NỘI DUNG</vt:lpstr>
      <vt:lpstr>Tổng quan về đề tài</vt:lpstr>
      <vt:lpstr>Giới thiệu về modul cảm biến</vt:lpstr>
      <vt:lpstr>Phân tích và thiết kế </vt:lpstr>
      <vt:lpstr>Phân tích và thiết kế </vt:lpstr>
      <vt:lpstr>Kết luận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Chiến</dc:creator>
  <cp:lastModifiedBy>Trần Chiến</cp:lastModifiedBy>
  <cp:revision>5</cp:revision>
  <dcterms:created xsi:type="dcterms:W3CDTF">2023-06-05T10:47:13Z</dcterms:created>
  <dcterms:modified xsi:type="dcterms:W3CDTF">2023-06-05T14:35:13Z</dcterms:modified>
</cp:coreProperties>
</file>