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7" r:id="rId2"/>
  </p:sldMasterIdLst>
  <p:notesMasterIdLst>
    <p:notesMasterId r:id="rId21"/>
  </p:notesMasterIdLst>
  <p:sldIdLst>
    <p:sldId id="328" r:id="rId3"/>
    <p:sldId id="482" r:id="rId4"/>
    <p:sldId id="489" r:id="rId5"/>
    <p:sldId id="472" r:id="rId6"/>
    <p:sldId id="490" r:id="rId7"/>
    <p:sldId id="473" r:id="rId8"/>
    <p:sldId id="491" r:id="rId9"/>
    <p:sldId id="462" r:id="rId10"/>
    <p:sldId id="442" r:id="rId11"/>
    <p:sldId id="463" r:id="rId12"/>
    <p:sldId id="444" r:id="rId13"/>
    <p:sldId id="492" r:id="rId14"/>
    <p:sldId id="465" r:id="rId15"/>
    <p:sldId id="474" r:id="rId16"/>
    <p:sldId id="493" r:id="rId17"/>
    <p:sldId id="476" r:id="rId18"/>
    <p:sldId id="460" r:id="rId19"/>
    <p:sldId id="45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81934" autoAdjust="0"/>
  </p:normalViewPr>
  <p:slideViewPr>
    <p:cSldViewPr showGuides="1">
      <p:cViewPr varScale="1">
        <p:scale>
          <a:sx n="94" d="100"/>
          <a:sy n="94" d="100"/>
        </p:scale>
        <p:origin x="1116" y="90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B2C18-70B4-46A2-8353-31D6BC3567BD}" type="doc">
      <dgm:prSet loTypeId="urn:microsoft.com/office/officeart/2005/8/layout/hProcess11" loCatId="process" qsTypeId="urn:microsoft.com/office/officeart/2005/8/quickstyle/simple4" qsCatId="simple" csTypeId="urn:microsoft.com/office/officeart/2005/8/colors/colorful1" csCatId="colorful" phldr="1"/>
      <dgm:spPr/>
    </dgm:pt>
    <dgm:pt modelId="{706D8F65-CD75-47BA-B5A0-5317D16AEA71}">
      <dgm:prSet phldrT="[Text]" custT="1"/>
      <dgm:spPr/>
      <dgm:t>
        <a:bodyPr/>
        <a:lstStyle/>
        <a:p>
          <a:r>
            <a:rPr lang="en-US" sz="900" b="1" smtClean="0"/>
            <a:t>06/2017</a:t>
          </a:r>
        </a:p>
        <a:p>
          <a:r>
            <a:rPr lang="en-US" sz="900" b="0" smtClean="0"/>
            <a:t>Write </a:t>
          </a:r>
          <a:r>
            <a:rPr lang="en-US" sz="900" b="1" smtClean="0"/>
            <a:t>UT</a:t>
          </a:r>
          <a:r>
            <a:rPr lang="en-US" sz="900" b="0" smtClean="0"/>
            <a:t> and </a:t>
          </a:r>
          <a:r>
            <a:rPr lang="en-US" sz="900" b="1" smtClean="0"/>
            <a:t>IT</a:t>
          </a:r>
          <a:r>
            <a:rPr lang="en-US" sz="900" b="0" smtClean="0"/>
            <a:t> for </a:t>
          </a:r>
          <a:br>
            <a:rPr lang="en-US" sz="900" b="0" smtClean="0"/>
          </a:br>
          <a:r>
            <a:rPr lang="en-US" sz="900" b="0" smtClean="0"/>
            <a:t>Linux drivers </a:t>
          </a:r>
          <a:r>
            <a:rPr lang="en-US" sz="900" b="1" smtClean="0"/>
            <a:t>(CIP3)</a:t>
          </a:r>
          <a:endParaRPr lang="en-US" sz="900" b="1" dirty="0" smtClean="0"/>
        </a:p>
      </dgm:t>
    </dgm:pt>
    <dgm:pt modelId="{A9F0E09A-E471-46D0-9CE7-88A868FF60B0}" type="parTrans" cxnId="{330E0617-4156-46BA-A8D3-3B74495A7F51}">
      <dgm:prSet/>
      <dgm:spPr/>
      <dgm:t>
        <a:bodyPr/>
        <a:lstStyle/>
        <a:p>
          <a:endParaRPr lang="en-US"/>
        </a:p>
      </dgm:t>
    </dgm:pt>
    <dgm:pt modelId="{D1166083-F0B8-4F5E-9E85-E315354FBC69}" type="sibTrans" cxnId="{330E0617-4156-46BA-A8D3-3B74495A7F51}">
      <dgm:prSet/>
      <dgm:spPr/>
      <dgm:t>
        <a:bodyPr/>
        <a:lstStyle/>
        <a:p>
          <a:endParaRPr lang="en-US"/>
        </a:p>
      </dgm:t>
    </dgm:pt>
    <dgm:pt modelId="{535C2CBE-EFFD-49CE-AF61-A44A41ED1B08}">
      <dgm:prSet phldrT="[Text]" custT="1"/>
      <dgm:spPr/>
      <dgm:t>
        <a:bodyPr/>
        <a:lstStyle/>
        <a:p>
          <a:r>
            <a:rPr lang="en-US" sz="900" b="1" dirty="0" smtClean="0">
              <a:latin typeface="Arial (Body)"/>
            </a:rPr>
            <a:t>11/2017</a:t>
          </a:r>
        </a:p>
        <a:p>
          <a:r>
            <a:rPr lang="en-US" sz="900" dirty="0" smtClean="0"/>
            <a:t>Port </a:t>
          </a:r>
          <a:r>
            <a:rPr lang="en-US" sz="900" b="1" dirty="0" smtClean="0"/>
            <a:t>Watchdog timers</a:t>
          </a:r>
          <a:r>
            <a:rPr lang="en-US" sz="900" dirty="0" smtClean="0"/>
            <a:t>, </a:t>
          </a:r>
          <a:r>
            <a:rPr lang="en-US" sz="900" b="1" dirty="0" smtClean="0"/>
            <a:t>RTC</a:t>
          </a:r>
          <a:r>
            <a:rPr lang="en-US" sz="900" dirty="0" smtClean="0"/>
            <a:t> drivers, </a:t>
          </a:r>
          <a:r>
            <a:rPr lang="en-US" sz="900" b="1" dirty="0" smtClean="0"/>
            <a:t>u-boot</a:t>
          </a:r>
          <a:r>
            <a:rPr lang="en-US" sz="900" dirty="0" smtClean="0"/>
            <a:t>. </a:t>
          </a:r>
          <a:r>
            <a:rPr lang="en-US" sz="900" b="1" dirty="0" smtClean="0"/>
            <a:t>All drivers </a:t>
          </a:r>
          <a:r>
            <a:rPr lang="en-US" sz="900" dirty="0" smtClean="0"/>
            <a:t>for </a:t>
          </a:r>
          <a:r>
            <a:rPr lang="en-US" sz="900" b="1" dirty="0" smtClean="0"/>
            <a:t>RZG1N</a:t>
          </a:r>
          <a:endParaRPr lang="en-US" sz="900" b="1" dirty="0"/>
        </a:p>
      </dgm:t>
    </dgm:pt>
    <dgm:pt modelId="{36A8FABE-14F1-4243-9625-9F72715EC813}" type="parTrans" cxnId="{C207D593-91A1-43EC-B8DA-0589EE79B984}">
      <dgm:prSet/>
      <dgm:spPr/>
      <dgm:t>
        <a:bodyPr/>
        <a:lstStyle/>
        <a:p>
          <a:endParaRPr lang="en-US"/>
        </a:p>
      </dgm:t>
    </dgm:pt>
    <dgm:pt modelId="{0FB8FFB2-EA7D-44EE-99A3-9B4C9D6635C6}" type="sibTrans" cxnId="{C207D593-91A1-43EC-B8DA-0589EE79B984}">
      <dgm:prSet/>
      <dgm:spPr/>
      <dgm:t>
        <a:bodyPr/>
        <a:lstStyle/>
        <a:p>
          <a:endParaRPr lang="en-US"/>
        </a:p>
      </dgm:t>
    </dgm:pt>
    <dgm:pt modelId="{74974AD5-49BD-4ED5-B1F2-5AA34743B8DE}">
      <dgm:prSet phldrT="[Text]" custT="1"/>
      <dgm:spPr/>
      <dgm:t>
        <a:bodyPr/>
        <a:lstStyle/>
        <a:p>
          <a:r>
            <a:rPr lang="en-US" sz="900" b="1" smtClean="0">
              <a:latin typeface="Arial (Body)"/>
            </a:rPr>
            <a:t>03/2018</a:t>
          </a:r>
        </a:p>
        <a:p>
          <a:r>
            <a:rPr lang="en-US" sz="900" b="0" smtClean="0">
              <a:latin typeface="Arial (Body)"/>
            </a:rPr>
            <a:t>Port </a:t>
          </a:r>
          <a:r>
            <a:rPr lang="en-US" sz="900" b="1" smtClean="0">
              <a:latin typeface="Arial (Body)"/>
            </a:rPr>
            <a:t>IMR</a:t>
          </a:r>
          <a:r>
            <a:rPr lang="en-US" sz="900" b="0" smtClean="0">
              <a:latin typeface="Arial (Body)"/>
            </a:rPr>
            <a:t> to support </a:t>
          </a:r>
          <a:r>
            <a:rPr lang="en-US" sz="900" b="1" smtClean="0">
              <a:latin typeface="Arial (Body)"/>
            </a:rPr>
            <a:t>RZG1H, M, N,E</a:t>
          </a:r>
          <a:r>
            <a:rPr lang="en-US" sz="900" b="0" smtClean="0">
              <a:latin typeface="Arial (Body)"/>
            </a:rPr>
            <a:t> for </a:t>
          </a:r>
          <a:r>
            <a:rPr lang="en-US" sz="900" b="1" smtClean="0">
              <a:latin typeface="Arial (Body)"/>
            </a:rPr>
            <a:t>VLP 2.0</a:t>
          </a:r>
          <a:endParaRPr lang="en-US" sz="900" b="1" dirty="0"/>
        </a:p>
      </dgm:t>
    </dgm:pt>
    <dgm:pt modelId="{403313E5-DA72-4E34-BC13-04EE6E78E0E2}" type="parTrans" cxnId="{9896BFF7-114F-46DB-99E9-558D5DB7048D}">
      <dgm:prSet/>
      <dgm:spPr/>
      <dgm:t>
        <a:bodyPr/>
        <a:lstStyle/>
        <a:p>
          <a:endParaRPr lang="en-US"/>
        </a:p>
      </dgm:t>
    </dgm:pt>
    <dgm:pt modelId="{B93EDAE1-9E7B-4A21-84FC-51AB1E8F32B4}" type="sibTrans" cxnId="{9896BFF7-114F-46DB-99E9-558D5DB7048D}">
      <dgm:prSet/>
      <dgm:spPr/>
      <dgm:t>
        <a:bodyPr/>
        <a:lstStyle/>
        <a:p>
          <a:endParaRPr lang="en-US"/>
        </a:p>
      </dgm:t>
    </dgm:pt>
    <dgm:pt modelId="{2B7F8E4C-57E1-486E-BFAF-789C43552FEE}">
      <dgm:prSet phldrT="[Text]" custT="1"/>
      <dgm:spPr/>
      <dgm:t>
        <a:bodyPr/>
        <a:lstStyle/>
        <a:p>
          <a:r>
            <a:rPr lang="en-US" sz="900" b="1" dirty="0" smtClean="0"/>
            <a:t>07/2018</a:t>
          </a:r>
        </a:p>
        <a:p>
          <a:r>
            <a:rPr lang="en-US" sz="900" b="0" dirty="0" smtClean="0"/>
            <a:t>Port </a:t>
          </a:r>
          <a:r>
            <a:rPr lang="en-US" sz="900" b="1" dirty="0" smtClean="0"/>
            <a:t>Android M</a:t>
          </a:r>
          <a:r>
            <a:rPr lang="en-US" sz="900" b="0" dirty="0" smtClean="0"/>
            <a:t> to</a:t>
          </a:r>
          <a:r>
            <a:rPr lang="en-US" sz="900" b="1" dirty="0" smtClean="0"/>
            <a:t> RZG1M, RZG1E</a:t>
          </a:r>
        </a:p>
        <a:p>
          <a:r>
            <a:rPr lang="en-US" sz="900" b="0" dirty="0" smtClean="0">
              <a:latin typeface="Arial (Body)"/>
            </a:rPr>
            <a:t>Port </a:t>
          </a:r>
          <a:r>
            <a:rPr lang="en-US" sz="900" b="1" dirty="0" smtClean="0">
              <a:latin typeface="Arial (Body)"/>
            </a:rPr>
            <a:t>IMR</a:t>
          </a:r>
          <a:r>
            <a:rPr lang="en-US" sz="900" b="0" dirty="0" smtClean="0">
              <a:latin typeface="Arial (Body)"/>
            </a:rPr>
            <a:t> to support </a:t>
          </a:r>
          <a:r>
            <a:rPr lang="en-US" sz="900" b="1" dirty="0" smtClean="0">
              <a:latin typeface="Arial (Body)"/>
            </a:rPr>
            <a:t>RZG1H, M, N,E </a:t>
          </a:r>
          <a:r>
            <a:rPr lang="en-US" sz="900" b="0" dirty="0" smtClean="0">
              <a:latin typeface="Arial (Body)"/>
            </a:rPr>
            <a:t>for </a:t>
          </a:r>
          <a:r>
            <a:rPr lang="en-US" sz="900" b="1" dirty="0" smtClean="0">
              <a:latin typeface="Arial (Body)"/>
            </a:rPr>
            <a:t>VLP 2.1.x</a:t>
          </a:r>
          <a:endParaRPr lang="en-US" sz="900" b="1" dirty="0" smtClean="0"/>
        </a:p>
      </dgm:t>
    </dgm:pt>
    <dgm:pt modelId="{566BD8DF-63C4-4E0B-A4C6-32CF710694DE}" type="parTrans" cxnId="{B8ECE220-6291-4547-978E-FB423D694985}">
      <dgm:prSet/>
      <dgm:spPr/>
      <dgm:t>
        <a:bodyPr/>
        <a:lstStyle/>
        <a:p>
          <a:endParaRPr lang="en-US"/>
        </a:p>
      </dgm:t>
    </dgm:pt>
    <dgm:pt modelId="{5A0942BB-3BC2-4460-AF99-CEFDF5BA17B2}" type="sibTrans" cxnId="{B8ECE220-6291-4547-978E-FB423D694985}">
      <dgm:prSet/>
      <dgm:spPr/>
      <dgm:t>
        <a:bodyPr/>
        <a:lstStyle/>
        <a:p>
          <a:endParaRPr lang="en-US"/>
        </a:p>
      </dgm:t>
    </dgm:pt>
    <dgm:pt modelId="{CE87A152-9230-49DC-BD19-3674DCDFD093}">
      <dgm:prSet phldrT="[Text]" custT="1"/>
      <dgm:spPr/>
      <dgm:t>
        <a:bodyPr/>
        <a:lstStyle/>
        <a:p>
          <a:endParaRPr lang="en-US" sz="900" dirty="0"/>
        </a:p>
      </dgm:t>
    </dgm:pt>
    <dgm:pt modelId="{5EF29B11-B14A-4813-8082-960A4C9814AB}" type="parTrans" cxnId="{5EA57F0A-0131-4FFB-AFEB-7F95A170FFC8}">
      <dgm:prSet/>
      <dgm:spPr/>
      <dgm:t>
        <a:bodyPr/>
        <a:lstStyle/>
        <a:p>
          <a:endParaRPr lang="en-US"/>
        </a:p>
      </dgm:t>
    </dgm:pt>
    <dgm:pt modelId="{80119C89-5FB1-4085-9687-BC72EADAA84B}" type="sibTrans" cxnId="{5EA57F0A-0131-4FFB-AFEB-7F95A170FFC8}">
      <dgm:prSet/>
      <dgm:spPr/>
      <dgm:t>
        <a:bodyPr/>
        <a:lstStyle/>
        <a:p>
          <a:endParaRPr lang="en-US"/>
        </a:p>
      </dgm:t>
    </dgm:pt>
    <dgm:pt modelId="{870BBA70-B3F5-419A-8E38-001E7519F507}">
      <dgm:prSet phldrT="[Text]" custT="1"/>
      <dgm:spPr/>
      <dgm:t>
        <a:bodyPr/>
        <a:lstStyle/>
        <a:p>
          <a:r>
            <a:rPr lang="en-US" sz="900" b="1" dirty="0" smtClean="0"/>
            <a:t>03/2019</a:t>
          </a:r>
          <a:br>
            <a:rPr lang="en-US" sz="900" b="1" dirty="0" smtClean="0"/>
          </a:br>
          <a:r>
            <a:rPr lang="en-US" sz="900" b="1" dirty="0" smtClean="0"/>
            <a:t>Port Android P</a:t>
          </a:r>
        </a:p>
        <a:p>
          <a:r>
            <a:rPr lang="en-US" sz="900" b="1" dirty="0" smtClean="0"/>
            <a:t>to support RZG2M, RZG2N</a:t>
          </a:r>
          <a:endParaRPr lang="en-US" sz="900" b="1" dirty="0"/>
        </a:p>
      </dgm:t>
    </dgm:pt>
    <dgm:pt modelId="{31A5FDC7-5DD8-4DBB-9D43-D851129A4A67}" type="parTrans" cxnId="{CA2E0F55-21A3-44F6-A4E5-69E385CEA948}">
      <dgm:prSet/>
      <dgm:spPr/>
      <dgm:t>
        <a:bodyPr/>
        <a:lstStyle/>
        <a:p>
          <a:endParaRPr lang="en-US"/>
        </a:p>
      </dgm:t>
    </dgm:pt>
    <dgm:pt modelId="{39C9A8FE-AAC0-46AE-8CA6-B08DC0B418DC}" type="sibTrans" cxnId="{CA2E0F55-21A3-44F6-A4E5-69E385CEA948}">
      <dgm:prSet/>
      <dgm:spPr/>
      <dgm:t>
        <a:bodyPr/>
        <a:lstStyle/>
        <a:p>
          <a:endParaRPr lang="en-US"/>
        </a:p>
      </dgm:t>
    </dgm:pt>
    <dgm:pt modelId="{41510638-0E81-4FFF-B064-803E70D430CF}">
      <dgm:prSet phldrT="[Text]" custT="1"/>
      <dgm:spPr/>
      <dgm:t>
        <a:bodyPr/>
        <a:lstStyle/>
        <a:p>
          <a:endParaRPr lang="en-US" sz="900" dirty="0"/>
        </a:p>
      </dgm:t>
    </dgm:pt>
    <dgm:pt modelId="{2BDE97F3-3365-462A-AFC7-60B4FFCD7ECE}" type="sibTrans" cxnId="{9288ECEF-23B3-4AFC-8DC5-235B3A54E17F}">
      <dgm:prSet/>
      <dgm:spPr/>
      <dgm:t>
        <a:bodyPr/>
        <a:lstStyle/>
        <a:p>
          <a:endParaRPr lang="en-US"/>
        </a:p>
      </dgm:t>
    </dgm:pt>
    <dgm:pt modelId="{8BE6BBBF-D337-4D68-8CEA-0ED91609C89B}" type="parTrans" cxnId="{9288ECEF-23B3-4AFC-8DC5-235B3A54E17F}">
      <dgm:prSet/>
      <dgm:spPr/>
      <dgm:t>
        <a:bodyPr/>
        <a:lstStyle/>
        <a:p>
          <a:endParaRPr lang="en-US"/>
        </a:p>
      </dgm:t>
    </dgm:pt>
    <dgm:pt modelId="{583BF083-C45E-4AAC-92E6-03225674AAD0}">
      <dgm:prSet phldrT="[Text]" custT="1"/>
      <dgm:spPr/>
      <dgm:t>
        <a:bodyPr/>
        <a:lstStyle/>
        <a:p>
          <a:endParaRPr lang="en-US" sz="900" b="1" dirty="0" smtClean="0">
            <a:latin typeface="Arial (Body)"/>
          </a:endParaRPr>
        </a:p>
      </dgm:t>
    </dgm:pt>
    <dgm:pt modelId="{7A9FEC90-30A7-4D6D-A830-8E2E3C0F7C6D}" type="sibTrans" cxnId="{8BDFB1EA-60A1-4BAE-A66B-A04A6CB0ABFD}">
      <dgm:prSet/>
      <dgm:spPr/>
      <dgm:t>
        <a:bodyPr/>
        <a:lstStyle/>
        <a:p>
          <a:endParaRPr lang="en-US"/>
        </a:p>
      </dgm:t>
    </dgm:pt>
    <dgm:pt modelId="{D6BC424F-04F7-47A5-B94E-E5EADCA0F48A}" type="parTrans" cxnId="{8BDFB1EA-60A1-4BAE-A66B-A04A6CB0ABFD}">
      <dgm:prSet/>
      <dgm:spPr/>
      <dgm:t>
        <a:bodyPr/>
        <a:lstStyle/>
        <a:p>
          <a:endParaRPr lang="en-US"/>
        </a:p>
      </dgm:t>
    </dgm:pt>
    <dgm:pt modelId="{0D23EF77-8D5E-4375-9167-14B4A2688CF8}" type="pres">
      <dgm:prSet presAssocID="{922B2C18-70B4-46A2-8353-31D6BC3567BD}" presName="Name0" presStyleCnt="0">
        <dgm:presLayoutVars>
          <dgm:dir/>
          <dgm:resizeHandles val="exact"/>
        </dgm:presLayoutVars>
      </dgm:prSet>
      <dgm:spPr/>
    </dgm:pt>
    <dgm:pt modelId="{0F1F36E8-D6B6-4AFF-BE6B-82752B685B57}" type="pres">
      <dgm:prSet presAssocID="{922B2C18-70B4-46A2-8353-31D6BC3567BD}" presName="arrow" presStyleLbl="bgShp" presStyleIdx="0" presStyleCnt="1"/>
      <dgm:spPr/>
      <dgm:t>
        <a:bodyPr/>
        <a:lstStyle/>
        <a:p>
          <a:endParaRPr lang="en-US"/>
        </a:p>
      </dgm:t>
    </dgm:pt>
    <dgm:pt modelId="{99B7470A-0490-43D3-BA66-FBE72396A65F}" type="pres">
      <dgm:prSet presAssocID="{922B2C18-70B4-46A2-8353-31D6BC3567BD}" presName="points" presStyleCnt="0"/>
      <dgm:spPr/>
    </dgm:pt>
    <dgm:pt modelId="{6B1BC18D-E578-41E7-9932-6C4BEB6CC7D5}" type="pres">
      <dgm:prSet presAssocID="{706D8F65-CD75-47BA-B5A0-5317D16AEA71}" presName="compositeA" presStyleCnt="0"/>
      <dgm:spPr/>
    </dgm:pt>
    <dgm:pt modelId="{C8DC7CD8-80EB-4021-A334-CBD6E050D592}" type="pres">
      <dgm:prSet presAssocID="{706D8F65-CD75-47BA-B5A0-5317D16AEA71}" presName="textA" presStyleLbl="revTx" presStyleIdx="0" presStyleCnt="8" custScaleX="760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4F8FA-3E67-443F-9B96-06AB69489B78}" type="pres">
      <dgm:prSet presAssocID="{706D8F65-CD75-47BA-B5A0-5317D16AEA71}" presName="circleA" presStyleLbl="node1" presStyleIdx="0" presStyleCnt="8"/>
      <dgm:spPr/>
    </dgm:pt>
    <dgm:pt modelId="{FE056B81-F4BC-4E42-BFCA-A150ABA101F7}" type="pres">
      <dgm:prSet presAssocID="{706D8F65-CD75-47BA-B5A0-5317D16AEA71}" presName="spaceA" presStyleCnt="0"/>
      <dgm:spPr/>
    </dgm:pt>
    <dgm:pt modelId="{F4DE7456-FF11-4942-BA47-D10ABFFCC2C7}" type="pres">
      <dgm:prSet presAssocID="{D1166083-F0B8-4F5E-9E85-E315354FBC69}" presName="space" presStyleCnt="0"/>
      <dgm:spPr/>
    </dgm:pt>
    <dgm:pt modelId="{C0BDB663-E317-41BA-97F0-6794DBC47E79}" type="pres">
      <dgm:prSet presAssocID="{583BF083-C45E-4AAC-92E6-03225674AAD0}" presName="compositeB" presStyleCnt="0"/>
      <dgm:spPr/>
    </dgm:pt>
    <dgm:pt modelId="{B78BDEFF-30D4-440D-B34F-3B4EDACFBD0E}" type="pres">
      <dgm:prSet presAssocID="{583BF083-C45E-4AAC-92E6-03225674AAD0}" presName="textB" presStyleLbl="revTx" presStyleIdx="1" presStyleCnt="8" custScaleX="475589" custLinFactX="12253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D2198-C934-498B-8F97-A5CC3EDF24E8}" type="pres">
      <dgm:prSet presAssocID="{583BF083-C45E-4AAC-92E6-03225674AAD0}" presName="circleB" presStyleLbl="node1" presStyleIdx="1" presStyleCnt="8" custLinFactX="200000" custLinFactNeighborX="239608" custLinFactNeighborY="1707"/>
      <dgm:spPr/>
    </dgm:pt>
    <dgm:pt modelId="{FA756AAC-04A1-4B6A-A9B6-184D3C661886}" type="pres">
      <dgm:prSet presAssocID="{583BF083-C45E-4AAC-92E6-03225674AAD0}" presName="spaceB" presStyleCnt="0"/>
      <dgm:spPr/>
    </dgm:pt>
    <dgm:pt modelId="{2F9975DB-8793-4BB6-8BBC-801232B7D691}" type="pres">
      <dgm:prSet presAssocID="{7A9FEC90-30A7-4D6D-A830-8E2E3C0F7C6D}" presName="space" presStyleCnt="0"/>
      <dgm:spPr/>
    </dgm:pt>
    <dgm:pt modelId="{FF4559A4-AC81-488C-AA78-C049F85E9DCD}" type="pres">
      <dgm:prSet presAssocID="{535C2CBE-EFFD-49CE-AF61-A44A41ED1B08}" presName="compositeA" presStyleCnt="0"/>
      <dgm:spPr/>
    </dgm:pt>
    <dgm:pt modelId="{47F94481-ADE3-404E-9FE8-3E7C8D4651F4}" type="pres">
      <dgm:prSet presAssocID="{535C2CBE-EFFD-49CE-AF61-A44A41ED1B08}" presName="textA" presStyleLbl="revTx" presStyleIdx="2" presStyleCnt="8" custScaleX="786508" custLinFactX="218390" custLinFactY="46883" custLinFactNeighborX="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A0-4ACE-46A5-B6D3-ED521B947118}" type="pres">
      <dgm:prSet presAssocID="{535C2CBE-EFFD-49CE-AF61-A44A41ED1B08}" presName="circleA" presStyleLbl="node1" presStyleIdx="2" presStyleCnt="8" custLinFactX="200000" custLinFactNeighborX="233436" custLinFactNeighborY="365"/>
      <dgm:spPr/>
    </dgm:pt>
    <dgm:pt modelId="{1B065C76-2367-4EF2-B15B-12117A717998}" type="pres">
      <dgm:prSet presAssocID="{535C2CBE-EFFD-49CE-AF61-A44A41ED1B08}" presName="spaceA" presStyleCnt="0"/>
      <dgm:spPr/>
    </dgm:pt>
    <dgm:pt modelId="{393FE65D-1295-4D14-BB5C-406F501E5B02}" type="pres">
      <dgm:prSet presAssocID="{0FB8FFB2-EA7D-44EE-99A3-9B4C9D6635C6}" presName="space" presStyleCnt="0"/>
      <dgm:spPr/>
    </dgm:pt>
    <dgm:pt modelId="{373032FC-8CD3-4274-88FB-4FD0AD45E66D}" type="pres">
      <dgm:prSet presAssocID="{74974AD5-49BD-4ED5-B1F2-5AA34743B8DE}" presName="compositeB" presStyleCnt="0"/>
      <dgm:spPr/>
    </dgm:pt>
    <dgm:pt modelId="{0917593E-3E93-4F67-B3F2-F5C6665C4252}" type="pres">
      <dgm:prSet presAssocID="{74974AD5-49BD-4ED5-B1F2-5AA34743B8DE}" presName="textB" presStyleLbl="revTx" presStyleIdx="3" presStyleCnt="8" custScaleX="1030355" custScaleY="68224" custLinFactX="300000" custLinFactY="-49044" custLinFactNeighborX="33123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3B34C-6AB4-4AFF-A34B-3EC313BB08D9}" type="pres">
      <dgm:prSet presAssocID="{74974AD5-49BD-4ED5-B1F2-5AA34743B8DE}" presName="circleB" presStyleLbl="node1" presStyleIdx="3" presStyleCnt="8" custScaleY="106678" custLinFactX="232900" custLinFactNeighborX="300000" custLinFactNeighborY="-30630"/>
      <dgm:spPr/>
    </dgm:pt>
    <dgm:pt modelId="{C1F5AF78-427A-4FD0-B5C5-823725FBC832}" type="pres">
      <dgm:prSet presAssocID="{74974AD5-49BD-4ED5-B1F2-5AA34743B8DE}" presName="spaceB" presStyleCnt="0"/>
      <dgm:spPr/>
    </dgm:pt>
    <dgm:pt modelId="{E671F003-379B-4255-953C-714B80D4FDF7}" type="pres">
      <dgm:prSet presAssocID="{B93EDAE1-9E7B-4A21-84FC-51AB1E8F32B4}" presName="space" presStyleCnt="0"/>
      <dgm:spPr/>
    </dgm:pt>
    <dgm:pt modelId="{8EF81E02-DF40-43B0-90D3-0C14A3A1FD64}" type="pres">
      <dgm:prSet presAssocID="{2B7F8E4C-57E1-486E-BFAF-789C43552FEE}" presName="compositeA" presStyleCnt="0"/>
      <dgm:spPr/>
    </dgm:pt>
    <dgm:pt modelId="{B9BF2461-0AF6-4803-AA49-6A1786364331}" type="pres">
      <dgm:prSet presAssocID="{2B7F8E4C-57E1-486E-BFAF-789C43552FEE}" presName="textA" presStyleLbl="revTx" presStyleIdx="4" presStyleCnt="8" custScaleX="1100510" custScaleY="133715" custLinFactX="129480" custLinFactY="22807" custLinFactNeighborX="2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49FE6-8CC8-4B89-B80D-1D14C8F47D57}" type="pres">
      <dgm:prSet presAssocID="{2B7F8E4C-57E1-486E-BFAF-789C43552FEE}" presName="circleA" presStyleLbl="node1" presStyleIdx="4" presStyleCnt="8" custLinFactX="100000" custLinFactNeighborX="122623" custLinFactNeighborY="-36221"/>
      <dgm:spPr/>
    </dgm:pt>
    <dgm:pt modelId="{5F515775-33BA-4E06-99F9-ABF8A3C0BB06}" type="pres">
      <dgm:prSet presAssocID="{2B7F8E4C-57E1-486E-BFAF-789C43552FEE}" presName="spaceA" presStyleCnt="0"/>
      <dgm:spPr/>
    </dgm:pt>
    <dgm:pt modelId="{EFB36A58-741A-4BB9-AE48-46A2E23C4596}" type="pres">
      <dgm:prSet presAssocID="{5A0942BB-3BC2-4460-AF99-CEFDF5BA17B2}" presName="space" presStyleCnt="0"/>
      <dgm:spPr/>
    </dgm:pt>
    <dgm:pt modelId="{B05D8553-7787-45D7-BA7A-A7C7EBC2E756}" type="pres">
      <dgm:prSet presAssocID="{41510638-0E81-4FFF-B064-803E70D430CF}" presName="compositeB" presStyleCnt="0"/>
      <dgm:spPr/>
    </dgm:pt>
    <dgm:pt modelId="{977D8FBB-831C-43EA-AA1A-A312699FAF29}" type="pres">
      <dgm:prSet presAssocID="{41510638-0E81-4FFF-B064-803E70D430CF}" presName="textB" presStyleLbl="revTx" presStyleIdx="5" presStyleCnt="8" custScaleX="426943" custLinFactX="100000" custLinFactNeighborX="1884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FC25-04D2-4D32-96E7-E7363C46D026}" type="pres">
      <dgm:prSet presAssocID="{41510638-0E81-4FFF-B064-803E70D430CF}" presName="circleB" presStyleLbl="node1" presStyleIdx="5" presStyleCnt="8" custScaleY="106677" custLinFactX="150627" custLinFactNeighborX="200000" custLinFactNeighborY="6259"/>
      <dgm:spPr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F5CCC43-3484-4FEF-AF4D-6A7227E7C9EC}" type="pres">
      <dgm:prSet presAssocID="{41510638-0E81-4FFF-B064-803E70D430CF}" presName="spaceB" presStyleCnt="0"/>
      <dgm:spPr/>
    </dgm:pt>
    <dgm:pt modelId="{4AB17939-8CFB-44D2-A2AE-09153939042C}" type="pres">
      <dgm:prSet presAssocID="{2BDE97F3-3365-462A-AFC7-60B4FFCD7ECE}" presName="space" presStyleCnt="0"/>
      <dgm:spPr/>
    </dgm:pt>
    <dgm:pt modelId="{922F4793-E7EE-48D3-B2A1-5F86C4C0F56C}" type="pres">
      <dgm:prSet presAssocID="{CE87A152-9230-49DC-BD19-3674DCDFD093}" presName="compositeA" presStyleCnt="0"/>
      <dgm:spPr/>
    </dgm:pt>
    <dgm:pt modelId="{021268B7-B362-4161-B60D-519F1C53B148}" type="pres">
      <dgm:prSet presAssocID="{CE87A152-9230-49DC-BD19-3674DCDFD093}" presName="textA" presStyleLbl="revTx" presStyleIdx="6" presStyleCnt="8" custScaleX="430781" custLinFactX="125284" custLinFactNeighborX="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59913-476F-413F-BF2D-408DF1F17869}" type="pres">
      <dgm:prSet presAssocID="{CE87A152-9230-49DC-BD19-3674DCDFD093}" presName="circleA" presStyleLbl="node1" presStyleIdx="6" presStyleCnt="8" custLinFactX="267257" custLinFactNeighborX="300000"/>
      <dgm:spPr/>
    </dgm:pt>
    <dgm:pt modelId="{01E13B1F-3B75-4159-8716-EC79CF0623AD}" type="pres">
      <dgm:prSet presAssocID="{CE87A152-9230-49DC-BD19-3674DCDFD093}" presName="spaceA" presStyleCnt="0"/>
      <dgm:spPr/>
    </dgm:pt>
    <dgm:pt modelId="{B8495EED-7BA5-4988-B641-D82B2951449B}" type="pres">
      <dgm:prSet presAssocID="{80119C89-5FB1-4085-9687-BC72EADAA84B}" presName="space" presStyleCnt="0"/>
      <dgm:spPr/>
    </dgm:pt>
    <dgm:pt modelId="{5061D380-299A-4555-9D21-D9C742BACDCB}" type="pres">
      <dgm:prSet presAssocID="{870BBA70-B3F5-419A-8E38-001E7519F507}" presName="compositeB" presStyleCnt="0"/>
      <dgm:spPr/>
    </dgm:pt>
    <dgm:pt modelId="{4533671E-EC5E-4AE7-9EE8-C2A84F1D5250}" type="pres">
      <dgm:prSet presAssocID="{870BBA70-B3F5-419A-8E38-001E7519F507}" presName="textB" presStyleLbl="revTx" presStyleIdx="7" presStyleCnt="8" custScaleX="861580" custLinFactNeighborX="40261" custLinFactNeighborY="18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58A6A-EE47-4DE2-9056-37DE17211ABA}" type="pres">
      <dgm:prSet presAssocID="{870BBA70-B3F5-419A-8E38-001E7519F507}" presName="circleB" presStyleLbl="node1" presStyleIdx="7" presStyleCnt="8" custFlipVert="0" custFlipHor="0" custScaleX="82259" custScaleY="107592" custLinFactX="-100000" custLinFactNeighborX="-108505" custLinFactNeighborY="-53041"/>
      <dgm:spPr>
        <a:noFill/>
      </dgm:spPr>
    </dgm:pt>
    <dgm:pt modelId="{3D433131-C6B8-4E00-8DD1-2B9DEE1F76B6}" type="pres">
      <dgm:prSet presAssocID="{870BBA70-B3F5-419A-8E38-001E7519F507}" presName="spaceB" presStyleCnt="0"/>
      <dgm:spPr/>
    </dgm:pt>
  </dgm:ptLst>
  <dgm:cxnLst>
    <dgm:cxn modelId="{5EA57F0A-0131-4FFB-AFEB-7F95A170FFC8}" srcId="{922B2C18-70B4-46A2-8353-31D6BC3567BD}" destId="{CE87A152-9230-49DC-BD19-3674DCDFD093}" srcOrd="6" destOrd="0" parTransId="{5EF29B11-B14A-4813-8082-960A4C9814AB}" sibTransId="{80119C89-5FB1-4085-9687-BC72EADAA84B}"/>
    <dgm:cxn modelId="{9FAB1677-5D7C-4F79-81E3-E0A8E239D3D5}" type="presOf" srcId="{870BBA70-B3F5-419A-8E38-001E7519F507}" destId="{4533671E-EC5E-4AE7-9EE8-C2A84F1D5250}" srcOrd="0" destOrd="0" presId="urn:microsoft.com/office/officeart/2005/8/layout/hProcess11"/>
    <dgm:cxn modelId="{CA2E0F55-21A3-44F6-A4E5-69E385CEA948}" srcId="{922B2C18-70B4-46A2-8353-31D6BC3567BD}" destId="{870BBA70-B3F5-419A-8E38-001E7519F507}" srcOrd="7" destOrd="0" parTransId="{31A5FDC7-5DD8-4DBB-9D43-D851129A4A67}" sibTransId="{39C9A8FE-AAC0-46AE-8CA6-B08DC0B418DC}"/>
    <dgm:cxn modelId="{8DA8BF2A-D541-4D8E-AB92-84D90642E2B8}" type="presOf" srcId="{706D8F65-CD75-47BA-B5A0-5317D16AEA71}" destId="{C8DC7CD8-80EB-4021-A334-CBD6E050D592}" srcOrd="0" destOrd="0" presId="urn:microsoft.com/office/officeart/2005/8/layout/hProcess11"/>
    <dgm:cxn modelId="{433A7238-C3A8-466A-9BEC-1D000368CA19}" type="presOf" srcId="{535C2CBE-EFFD-49CE-AF61-A44A41ED1B08}" destId="{47F94481-ADE3-404E-9FE8-3E7C8D4651F4}" srcOrd="0" destOrd="0" presId="urn:microsoft.com/office/officeart/2005/8/layout/hProcess11"/>
    <dgm:cxn modelId="{FE426524-A7AD-4E11-A5F5-00F38F7C8B3A}" type="presOf" srcId="{41510638-0E81-4FFF-B064-803E70D430CF}" destId="{977D8FBB-831C-43EA-AA1A-A312699FAF29}" srcOrd="0" destOrd="0" presId="urn:microsoft.com/office/officeart/2005/8/layout/hProcess11"/>
    <dgm:cxn modelId="{06C878D0-7B81-4BB1-8C29-1813BA5E2E34}" type="presOf" srcId="{922B2C18-70B4-46A2-8353-31D6BC3567BD}" destId="{0D23EF77-8D5E-4375-9167-14B4A2688CF8}" srcOrd="0" destOrd="0" presId="urn:microsoft.com/office/officeart/2005/8/layout/hProcess11"/>
    <dgm:cxn modelId="{9288ECEF-23B3-4AFC-8DC5-235B3A54E17F}" srcId="{922B2C18-70B4-46A2-8353-31D6BC3567BD}" destId="{41510638-0E81-4FFF-B064-803E70D430CF}" srcOrd="5" destOrd="0" parTransId="{8BE6BBBF-D337-4D68-8CEA-0ED91609C89B}" sibTransId="{2BDE97F3-3365-462A-AFC7-60B4FFCD7ECE}"/>
    <dgm:cxn modelId="{7A3B0342-DFF2-4058-A9CC-4A3A19CBCA87}" type="presOf" srcId="{74974AD5-49BD-4ED5-B1F2-5AA34743B8DE}" destId="{0917593E-3E93-4F67-B3F2-F5C6665C4252}" srcOrd="0" destOrd="0" presId="urn:microsoft.com/office/officeart/2005/8/layout/hProcess11"/>
    <dgm:cxn modelId="{9896BFF7-114F-46DB-99E9-558D5DB7048D}" srcId="{922B2C18-70B4-46A2-8353-31D6BC3567BD}" destId="{74974AD5-49BD-4ED5-B1F2-5AA34743B8DE}" srcOrd="3" destOrd="0" parTransId="{403313E5-DA72-4E34-BC13-04EE6E78E0E2}" sibTransId="{B93EDAE1-9E7B-4A21-84FC-51AB1E8F32B4}"/>
    <dgm:cxn modelId="{B8ECE220-6291-4547-978E-FB423D694985}" srcId="{922B2C18-70B4-46A2-8353-31D6BC3567BD}" destId="{2B7F8E4C-57E1-486E-BFAF-789C43552FEE}" srcOrd="4" destOrd="0" parTransId="{566BD8DF-63C4-4E0B-A4C6-32CF710694DE}" sibTransId="{5A0942BB-3BC2-4460-AF99-CEFDF5BA17B2}"/>
    <dgm:cxn modelId="{55C72AB3-76ED-4EE6-9C50-78A12D7B0F98}" type="presOf" srcId="{583BF083-C45E-4AAC-92E6-03225674AAD0}" destId="{B78BDEFF-30D4-440D-B34F-3B4EDACFBD0E}" srcOrd="0" destOrd="0" presId="urn:microsoft.com/office/officeart/2005/8/layout/hProcess11"/>
    <dgm:cxn modelId="{330E0617-4156-46BA-A8D3-3B74495A7F51}" srcId="{922B2C18-70B4-46A2-8353-31D6BC3567BD}" destId="{706D8F65-CD75-47BA-B5A0-5317D16AEA71}" srcOrd="0" destOrd="0" parTransId="{A9F0E09A-E471-46D0-9CE7-88A868FF60B0}" sibTransId="{D1166083-F0B8-4F5E-9E85-E315354FBC69}"/>
    <dgm:cxn modelId="{C207D593-91A1-43EC-B8DA-0589EE79B984}" srcId="{922B2C18-70B4-46A2-8353-31D6BC3567BD}" destId="{535C2CBE-EFFD-49CE-AF61-A44A41ED1B08}" srcOrd="2" destOrd="0" parTransId="{36A8FABE-14F1-4243-9625-9F72715EC813}" sibTransId="{0FB8FFB2-EA7D-44EE-99A3-9B4C9D6635C6}"/>
    <dgm:cxn modelId="{CB4C8086-EE20-4492-8460-82BDB8A802B4}" type="presOf" srcId="{CE87A152-9230-49DC-BD19-3674DCDFD093}" destId="{021268B7-B362-4161-B60D-519F1C53B148}" srcOrd="0" destOrd="0" presId="urn:microsoft.com/office/officeart/2005/8/layout/hProcess11"/>
    <dgm:cxn modelId="{8EF87B11-AAFF-4EF8-8FCC-7F8DC2DB80AF}" type="presOf" srcId="{2B7F8E4C-57E1-486E-BFAF-789C43552FEE}" destId="{B9BF2461-0AF6-4803-AA49-6A1786364331}" srcOrd="0" destOrd="0" presId="urn:microsoft.com/office/officeart/2005/8/layout/hProcess11"/>
    <dgm:cxn modelId="{8BDFB1EA-60A1-4BAE-A66B-A04A6CB0ABFD}" srcId="{922B2C18-70B4-46A2-8353-31D6BC3567BD}" destId="{583BF083-C45E-4AAC-92E6-03225674AAD0}" srcOrd="1" destOrd="0" parTransId="{D6BC424F-04F7-47A5-B94E-E5EADCA0F48A}" sibTransId="{7A9FEC90-30A7-4D6D-A830-8E2E3C0F7C6D}"/>
    <dgm:cxn modelId="{2C1BD802-0B15-470A-B0FD-871FB72836DC}" type="presParOf" srcId="{0D23EF77-8D5E-4375-9167-14B4A2688CF8}" destId="{0F1F36E8-D6B6-4AFF-BE6B-82752B685B57}" srcOrd="0" destOrd="0" presId="urn:microsoft.com/office/officeart/2005/8/layout/hProcess11"/>
    <dgm:cxn modelId="{14A720E7-8B8A-45F5-A132-2D5F82E35BD8}" type="presParOf" srcId="{0D23EF77-8D5E-4375-9167-14B4A2688CF8}" destId="{99B7470A-0490-43D3-BA66-FBE72396A65F}" srcOrd="1" destOrd="0" presId="urn:microsoft.com/office/officeart/2005/8/layout/hProcess11"/>
    <dgm:cxn modelId="{929A1DAE-15FE-48ED-9DE2-3141F74DA385}" type="presParOf" srcId="{99B7470A-0490-43D3-BA66-FBE72396A65F}" destId="{6B1BC18D-E578-41E7-9932-6C4BEB6CC7D5}" srcOrd="0" destOrd="0" presId="urn:microsoft.com/office/officeart/2005/8/layout/hProcess11"/>
    <dgm:cxn modelId="{5726105B-5B97-4CCA-A3E0-DEBAE7AC2976}" type="presParOf" srcId="{6B1BC18D-E578-41E7-9932-6C4BEB6CC7D5}" destId="{C8DC7CD8-80EB-4021-A334-CBD6E050D592}" srcOrd="0" destOrd="0" presId="urn:microsoft.com/office/officeart/2005/8/layout/hProcess11"/>
    <dgm:cxn modelId="{512A2130-0F6D-4D42-8587-0450322E558D}" type="presParOf" srcId="{6B1BC18D-E578-41E7-9932-6C4BEB6CC7D5}" destId="{01E4F8FA-3E67-443F-9B96-06AB69489B78}" srcOrd="1" destOrd="0" presId="urn:microsoft.com/office/officeart/2005/8/layout/hProcess11"/>
    <dgm:cxn modelId="{E1C49A79-A417-446F-B468-BAD35220F570}" type="presParOf" srcId="{6B1BC18D-E578-41E7-9932-6C4BEB6CC7D5}" destId="{FE056B81-F4BC-4E42-BFCA-A150ABA101F7}" srcOrd="2" destOrd="0" presId="urn:microsoft.com/office/officeart/2005/8/layout/hProcess11"/>
    <dgm:cxn modelId="{36ADE612-9A25-4CF5-A104-C02515A5F8AB}" type="presParOf" srcId="{99B7470A-0490-43D3-BA66-FBE72396A65F}" destId="{F4DE7456-FF11-4942-BA47-D10ABFFCC2C7}" srcOrd="1" destOrd="0" presId="urn:microsoft.com/office/officeart/2005/8/layout/hProcess11"/>
    <dgm:cxn modelId="{71F6CABF-56C3-4FF4-A2C7-E342D27A82C2}" type="presParOf" srcId="{99B7470A-0490-43D3-BA66-FBE72396A65F}" destId="{C0BDB663-E317-41BA-97F0-6794DBC47E79}" srcOrd="2" destOrd="0" presId="urn:microsoft.com/office/officeart/2005/8/layout/hProcess11"/>
    <dgm:cxn modelId="{D0BF5AD7-1F44-43DE-84A9-C772865E949D}" type="presParOf" srcId="{C0BDB663-E317-41BA-97F0-6794DBC47E79}" destId="{B78BDEFF-30D4-440D-B34F-3B4EDACFBD0E}" srcOrd="0" destOrd="0" presId="urn:microsoft.com/office/officeart/2005/8/layout/hProcess11"/>
    <dgm:cxn modelId="{7755B5AE-7282-4860-B4EF-167023BFCB43}" type="presParOf" srcId="{C0BDB663-E317-41BA-97F0-6794DBC47E79}" destId="{3A2D2198-C934-498B-8F97-A5CC3EDF24E8}" srcOrd="1" destOrd="0" presId="urn:microsoft.com/office/officeart/2005/8/layout/hProcess11"/>
    <dgm:cxn modelId="{F20106FB-00D6-42C6-BF65-5B590CAB8ACB}" type="presParOf" srcId="{C0BDB663-E317-41BA-97F0-6794DBC47E79}" destId="{FA756AAC-04A1-4B6A-A9B6-184D3C661886}" srcOrd="2" destOrd="0" presId="urn:microsoft.com/office/officeart/2005/8/layout/hProcess11"/>
    <dgm:cxn modelId="{C1FFAD6C-E3A1-487B-8997-2C4769C57E61}" type="presParOf" srcId="{99B7470A-0490-43D3-BA66-FBE72396A65F}" destId="{2F9975DB-8793-4BB6-8BBC-801232B7D691}" srcOrd="3" destOrd="0" presId="urn:microsoft.com/office/officeart/2005/8/layout/hProcess11"/>
    <dgm:cxn modelId="{12CE0D44-7605-4181-BDD0-81437B6E5833}" type="presParOf" srcId="{99B7470A-0490-43D3-BA66-FBE72396A65F}" destId="{FF4559A4-AC81-488C-AA78-C049F85E9DCD}" srcOrd="4" destOrd="0" presId="urn:microsoft.com/office/officeart/2005/8/layout/hProcess11"/>
    <dgm:cxn modelId="{24C5A49D-16BD-4E86-8846-8805B3BC4730}" type="presParOf" srcId="{FF4559A4-AC81-488C-AA78-C049F85E9DCD}" destId="{47F94481-ADE3-404E-9FE8-3E7C8D4651F4}" srcOrd="0" destOrd="0" presId="urn:microsoft.com/office/officeart/2005/8/layout/hProcess11"/>
    <dgm:cxn modelId="{42621DD6-2B86-434A-9CE3-A45900E8F58B}" type="presParOf" srcId="{FF4559A4-AC81-488C-AA78-C049F85E9DCD}" destId="{4FED28A0-4ACE-46A5-B6D3-ED521B947118}" srcOrd="1" destOrd="0" presId="urn:microsoft.com/office/officeart/2005/8/layout/hProcess11"/>
    <dgm:cxn modelId="{3AD055FC-6589-4D73-AC98-1DE543B42D67}" type="presParOf" srcId="{FF4559A4-AC81-488C-AA78-C049F85E9DCD}" destId="{1B065C76-2367-4EF2-B15B-12117A717998}" srcOrd="2" destOrd="0" presId="urn:microsoft.com/office/officeart/2005/8/layout/hProcess11"/>
    <dgm:cxn modelId="{0137825C-F1E7-4A3B-9CE3-CB876FDFE64F}" type="presParOf" srcId="{99B7470A-0490-43D3-BA66-FBE72396A65F}" destId="{393FE65D-1295-4D14-BB5C-406F501E5B02}" srcOrd="5" destOrd="0" presId="urn:microsoft.com/office/officeart/2005/8/layout/hProcess11"/>
    <dgm:cxn modelId="{ED168A57-868D-4F99-A193-EB3A890CD1D0}" type="presParOf" srcId="{99B7470A-0490-43D3-BA66-FBE72396A65F}" destId="{373032FC-8CD3-4274-88FB-4FD0AD45E66D}" srcOrd="6" destOrd="0" presId="urn:microsoft.com/office/officeart/2005/8/layout/hProcess11"/>
    <dgm:cxn modelId="{16782A00-2679-4CD0-AD25-EBB802A04D57}" type="presParOf" srcId="{373032FC-8CD3-4274-88FB-4FD0AD45E66D}" destId="{0917593E-3E93-4F67-B3F2-F5C6665C4252}" srcOrd="0" destOrd="0" presId="urn:microsoft.com/office/officeart/2005/8/layout/hProcess11"/>
    <dgm:cxn modelId="{2FA64E80-8054-47F8-9B65-09DFBB507076}" type="presParOf" srcId="{373032FC-8CD3-4274-88FB-4FD0AD45E66D}" destId="{6353B34C-6AB4-4AFF-A34B-3EC313BB08D9}" srcOrd="1" destOrd="0" presId="urn:microsoft.com/office/officeart/2005/8/layout/hProcess11"/>
    <dgm:cxn modelId="{5D07F772-93B6-4450-B973-C9EEB509F15C}" type="presParOf" srcId="{373032FC-8CD3-4274-88FB-4FD0AD45E66D}" destId="{C1F5AF78-427A-4FD0-B5C5-823725FBC832}" srcOrd="2" destOrd="0" presId="urn:microsoft.com/office/officeart/2005/8/layout/hProcess11"/>
    <dgm:cxn modelId="{291460E7-6726-4E5D-B593-EB6290BA540D}" type="presParOf" srcId="{99B7470A-0490-43D3-BA66-FBE72396A65F}" destId="{E671F003-379B-4255-953C-714B80D4FDF7}" srcOrd="7" destOrd="0" presId="urn:microsoft.com/office/officeart/2005/8/layout/hProcess11"/>
    <dgm:cxn modelId="{20A89DC2-F079-4F6C-9438-215DBB15F181}" type="presParOf" srcId="{99B7470A-0490-43D3-BA66-FBE72396A65F}" destId="{8EF81E02-DF40-43B0-90D3-0C14A3A1FD64}" srcOrd="8" destOrd="0" presId="urn:microsoft.com/office/officeart/2005/8/layout/hProcess11"/>
    <dgm:cxn modelId="{8AACC8E8-4056-4194-9B33-A53C6A33D40B}" type="presParOf" srcId="{8EF81E02-DF40-43B0-90D3-0C14A3A1FD64}" destId="{B9BF2461-0AF6-4803-AA49-6A1786364331}" srcOrd="0" destOrd="0" presId="urn:microsoft.com/office/officeart/2005/8/layout/hProcess11"/>
    <dgm:cxn modelId="{1AD8C989-6A36-425C-90F7-D5BCE72FEC59}" type="presParOf" srcId="{8EF81E02-DF40-43B0-90D3-0C14A3A1FD64}" destId="{8C849FE6-8CC8-4B89-B80D-1D14C8F47D57}" srcOrd="1" destOrd="0" presId="urn:microsoft.com/office/officeart/2005/8/layout/hProcess11"/>
    <dgm:cxn modelId="{398D49CB-1B90-4407-93E7-6BE2893323B0}" type="presParOf" srcId="{8EF81E02-DF40-43B0-90D3-0C14A3A1FD64}" destId="{5F515775-33BA-4E06-99F9-ABF8A3C0BB06}" srcOrd="2" destOrd="0" presId="urn:microsoft.com/office/officeart/2005/8/layout/hProcess11"/>
    <dgm:cxn modelId="{711F5538-B924-4F74-9430-21139510E6D2}" type="presParOf" srcId="{99B7470A-0490-43D3-BA66-FBE72396A65F}" destId="{EFB36A58-741A-4BB9-AE48-46A2E23C4596}" srcOrd="9" destOrd="0" presId="urn:microsoft.com/office/officeart/2005/8/layout/hProcess11"/>
    <dgm:cxn modelId="{BF6F1BCF-836A-4A58-A8E9-BCB466F939AF}" type="presParOf" srcId="{99B7470A-0490-43D3-BA66-FBE72396A65F}" destId="{B05D8553-7787-45D7-BA7A-A7C7EBC2E756}" srcOrd="10" destOrd="0" presId="urn:microsoft.com/office/officeart/2005/8/layout/hProcess11"/>
    <dgm:cxn modelId="{0CAA7E83-247E-409B-BB43-E996042134F6}" type="presParOf" srcId="{B05D8553-7787-45D7-BA7A-A7C7EBC2E756}" destId="{977D8FBB-831C-43EA-AA1A-A312699FAF29}" srcOrd="0" destOrd="0" presId="urn:microsoft.com/office/officeart/2005/8/layout/hProcess11"/>
    <dgm:cxn modelId="{0344CEF8-DA1A-4E65-9E4F-1D845EBB9052}" type="presParOf" srcId="{B05D8553-7787-45D7-BA7A-A7C7EBC2E756}" destId="{0A4CFC25-04D2-4D32-96E7-E7363C46D026}" srcOrd="1" destOrd="0" presId="urn:microsoft.com/office/officeart/2005/8/layout/hProcess11"/>
    <dgm:cxn modelId="{AD4256B3-A847-4CCF-B308-4F0A1DF8F27F}" type="presParOf" srcId="{B05D8553-7787-45D7-BA7A-A7C7EBC2E756}" destId="{BF5CCC43-3484-4FEF-AF4D-6A7227E7C9EC}" srcOrd="2" destOrd="0" presId="urn:microsoft.com/office/officeart/2005/8/layout/hProcess11"/>
    <dgm:cxn modelId="{90729673-4449-4964-9288-144B878EC9ED}" type="presParOf" srcId="{99B7470A-0490-43D3-BA66-FBE72396A65F}" destId="{4AB17939-8CFB-44D2-A2AE-09153939042C}" srcOrd="11" destOrd="0" presId="urn:microsoft.com/office/officeart/2005/8/layout/hProcess11"/>
    <dgm:cxn modelId="{C9B6FC83-C89D-438A-8839-21AB1998D518}" type="presParOf" srcId="{99B7470A-0490-43D3-BA66-FBE72396A65F}" destId="{922F4793-E7EE-48D3-B2A1-5F86C4C0F56C}" srcOrd="12" destOrd="0" presId="urn:microsoft.com/office/officeart/2005/8/layout/hProcess11"/>
    <dgm:cxn modelId="{DFBABE5C-4B0D-4B49-A93D-84954717C7AB}" type="presParOf" srcId="{922F4793-E7EE-48D3-B2A1-5F86C4C0F56C}" destId="{021268B7-B362-4161-B60D-519F1C53B148}" srcOrd="0" destOrd="0" presId="urn:microsoft.com/office/officeart/2005/8/layout/hProcess11"/>
    <dgm:cxn modelId="{47BEFA81-4E07-437B-A326-551677561821}" type="presParOf" srcId="{922F4793-E7EE-48D3-B2A1-5F86C4C0F56C}" destId="{A0C59913-476F-413F-BF2D-408DF1F17869}" srcOrd="1" destOrd="0" presId="urn:microsoft.com/office/officeart/2005/8/layout/hProcess11"/>
    <dgm:cxn modelId="{8586F544-05B9-45A1-941C-A5C4CC5AC947}" type="presParOf" srcId="{922F4793-E7EE-48D3-B2A1-5F86C4C0F56C}" destId="{01E13B1F-3B75-4159-8716-EC79CF0623AD}" srcOrd="2" destOrd="0" presId="urn:microsoft.com/office/officeart/2005/8/layout/hProcess11"/>
    <dgm:cxn modelId="{51736081-1BA4-4A84-8865-A068B688BDAC}" type="presParOf" srcId="{99B7470A-0490-43D3-BA66-FBE72396A65F}" destId="{B8495EED-7BA5-4988-B641-D82B2951449B}" srcOrd="13" destOrd="0" presId="urn:microsoft.com/office/officeart/2005/8/layout/hProcess11"/>
    <dgm:cxn modelId="{C5DE11FB-5ADE-4A3F-8EF1-0E849A8D8438}" type="presParOf" srcId="{99B7470A-0490-43D3-BA66-FBE72396A65F}" destId="{5061D380-299A-4555-9D21-D9C742BACDCB}" srcOrd="14" destOrd="0" presId="urn:microsoft.com/office/officeart/2005/8/layout/hProcess11"/>
    <dgm:cxn modelId="{20C67561-E417-430A-A209-28446539072F}" type="presParOf" srcId="{5061D380-299A-4555-9D21-D9C742BACDCB}" destId="{4533671E-EC5E-4AE7-9EE8-C2A84F1D5250}" srcOrd="0" destOrd="0" presId="urn:microsoft.com/office/officeart/2005/8/layout/hProcess11"/>
    <dgm:cxn modelId="{E67EF8A4-94D9-4EE0-A101-8147FC728DAC}" type="presParOf" srcId="{5061D380-299A-4555-9D21-D9C742BACDCB}" destId="{67158A6A-EE47-4DE2-9056-37DE17211ABA}" srcOrd="1" destOrd="0" presId="urn:microsoft.com/office/officeart/2005/8/layout/hProcess11"/>
    <dgm:cxn modelId="{F3F28692-5CE0-46E6-9F16-83B103588391}" type="presParOf" srcId="{5061D380-299A-4555-9D21-D9C742BACDCB}" destId="{3D433131-C6B8-4E00-8DD1-2B9DEE1F76B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6CF89-DD91-4FFD-A15F-11D5E0C07F22}" type="doc">
      <dgm:prSet loTypeId="urn:microsoft.com/office/officeart/2005/8/layout/h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B4CB3-2C55-4943-9943-75FC124B30FB}">
      <dgm:prSet phldrT="[Text]" custT="1"/>
      <dgm:spPr/>
      <dgm:t>
        <a:bodyPr/>
        <a:lstStyle/>
        <a:p>
          <a:r>
            <a:rPr lang="en-US" sz="1300" b="1" dirty="0" smtClean="0"/>
            <a:t>Nov</a:t>
          </a:r>
        </a:p>
        <a:p>
          <a:r>
            <a:rPr lang="en-US" sz="1300" b="1" dirty="0" smtClean="0"/>
            <a:t>2017</a:t>
          </a:r>
          <a:endParaRPr lang="en-US" sz="1300" b="1" dirty="0"/>
        </a:p>
      </dgm:t>
    </dgm:pt>
    <dgm:pt modelId="{EB30D989-AEB3-4B35-A5D2-13EF04E180C7}" type="parTrans" cxnId="{786308D9-BA4F-4C4F-A326-496A1F0743BC}">
      <dgm:prSet/>
      <dgm:spPr/>
      <dgm:t>
        <a:bodyPr/>
        <a:lstStyle/>
        <a:p>
          <a:endParaRPr lang="en-US"/>
        </a:p>
      </dgm:t>
    </dgm:pt>
    <dgm:pt modelId="{2E0A807F-EB4D-428F-877E-E2D527E90C76}" type="sibTrans" cxnId="{786308D9-BA4F-4C4F-A326-496A1F0743BC}">
      <dgm:prSet/>
      <dgm:spPr/>
      <dgm:t>
        <a:bodyPr/>
        <a:lstStyle/>
        <a:p>
          <a:endParaRPr lang="en-US"/>
        </a:p>
      </dgm:t>
    </dgm:pt>
    <dgm:pt modelId="{BBEA9FAC-07D3-4636-ACD4-3E4216E8674C}" type="pres">
      <dgm:prSet presAssocID="{C396CF89-DD91-4FFD-A15F-11D5E0C07F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48BBB8-517E-4F9E-B982-A6E5F39EDAF0}" type="pres">
      <dgm:prSet presAssocID="{C396CF89-DD91-4FFD-A15F-11D5E0C07F22}" presName="dummy" presStyleCnt="0"/>
      <dgm:spPr/>
    </dgm:pt>
    <dgm:pt modelId="{7B3AA61E-CBB4-43B2-89F3-CBE91144FE0F}" type="pres">
      <dgm:prSet presAssocID="{C396CF89-DD91-4FFD-A15F-11D5E0C07F22}" presName="linH" presStyleCnt="0"/>
      <dgm:spPr/>
    </dgm:pt>
    <dgm:pt modelId="{FE202EDC-CBFC-47FE-9518-B9D3EA538C79}" type="pres">
      <dgm:prSet presAssocID="{C396CF89-DD91-4FFD-A15F-11D5E0C07F22}" presName="padding1" presStyleCnt="0"/>
      <dgm:spPr/>
    </dgm:pt>
    <dgm:pt modelId="{48792CDD-C09F-4152-9089-8959463E3675}" type="pres">
      <dgm:prSet presAssocID="{545B4CB3-2C55-4943-9943-75FC124B30FB}" presName="linV" presStyleCnt="0"/>
      <dgm:spPr/>
    </dgm:pt>
    <dgm:pt modelId="{3191D0E0-33EE-4974-B3EB-899F92A16DD9}" type="pres">
      <dgm:prSet presAssocID="{545B4CB3-2C55-4943-9943-75FC124B30FB}" presName="spVertical1" presStyleCnt="0"/>
      <dgm:spPr/>
    </dgm:pt>
    <dgm:pt modelId="{27CF4905-CE33-48D9-961F-B8CE47963AA7}" type="pres">
      <dgm:prSet presAssocID="{545B4CB3-2C55-4943-9943-75FC124B30FB}" presName="parTx" presStyleLbl="revTx" presStyleIdx="0" presStyleCnt="1" custFlipHor="1" custScaleX="8003" custLinFactNeighborX="-50796" custLinFactNeighborY="842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AFC2D-A6FD-4452-B880-D45C81D13C59}" type="pres">
      <dgm:prSet presAssocID="{545B4CB3-2C55-4943-9943-75FC124B30FB}" presName="spVertical2" presStyleCnt="0"/>
      <dgm:spPr/>
    </dgm:pt>
    <dgm:pt modelId="{C1029521-C67B-4237-9C36-8D29AF56DC85}" type="pres">
      <dgm:prSet presAssocID="{545B4CB3-2C55-4943-9943-75FC124B30FB}" presName="spVertical3" presStyleCnt="0"/>
      <dgm:spPr/>
    </dgm:pt>
    <dgm:pt modelId="{511DC555-7581-4AA7-80FE-5E3FF0C854AC}" type="pres">
      <dgm:prSet presAssocID="{C396CF89-DD91-4FFD-A15F-11D5E0C07F22}" presName="padding2" presStyleCnt="0"/>
      <dgm:spPr/>
    </dgm:pt>
    <dgm:pt modelId="{165CC4E7-30AB-44AF-8E12-5E9153BCF004}" type="pres">
      <dgm:prSet presAssocID="{C396CF89-DD91-4FFD-A15F-11D5E0C07F22}" presName="negArrow" presStyleCnt="0"/>
      <dgm:spPr/>
    </dgm:pt>
    <dgm:pt modelId="{91057F3B-9DFE-459F-8A62-F6238E02EE0F}" type="pres">
      <dgm:prSet presAssocID="{C396CF89-DD91-4FFD-A15F-11D5E0C07F22}" presName="backgroundArrow" presStyleLbl="node1" presStyleIdx="0" presStyleCnt="1" custScaleY="93025" custLinFactY="-182377" custLinFactNeighborX="2262" custLinFactNeighborY="-200000"/>
      <dgm:spPr/>
    </dgm:pt>
  </dgm:ptLst>
  <dgm:cxnLst>
    <dgm:cxn modelId="{92FC27E2-95BB-4513-A6E9-E5223A697276}" type="presOf" srcId="{545B4CB3-2C55-4943-9943-75FC124B30FB}" destId="{27CF4905-CE33-48D9-961F-B8CE47963AA7}" srcOrd="0" destOrd="0" presId="urn:microsoft.com/office/officeart/2005/8/layout/hProcess3"/>
    <dgm:cxn modelId="{E8B5E18C-7034-4F9C-A043-FE2519CEF62B}" type="presOf" srcId="{C396CF89-DD91-4FFD-A15F-11D5E0C07F22}" destId="{BBEA9FAC-07D3-4636-ACD4-3E4216E8674C}" srcOrd="0" destOrd="0" presId="urn:microsoft.com/office/officeart/2005/8/layout/hProcess3"/>
    <dgm:cxn modelId="{786308D9-BA4F-4C4F-A326-496A1F0743BC}" srcId="{C396CF89-DD91-4FFD-A15F-11D5E0C07F22}" destId="{545B4CB3-2C55-4943-9943-75FC124B30FB}" srcOrd="0" destOrd="0" parTransId="{EB30D989-AEB3-4B35-A5D2-13EF04E180C7}" sibTransId="{2E0A807F-EB4D-428F-877E-E2D527E90C76}"/>
    <dgm:cxn modelId="{6A1251FA-95C1-40DB-AE8C-7A199209B809}" type="presParOf" srcId="{BBEA9FAC-07D3-4636-ACD4-3E4216E8674C}" destId="{5D48BBB8-517E-4F9E-B982-A6E5F39EDAF0}" srcOrd="0" destOrd="0" presId="urn:microsoft.com/office/officeart/2005/8/layout/hProcess3"/>
    <dgm:cxn modelId="{1B06797C-74B2-4D60-8D8D-2A74F0993799}" type="presParOf" srcId="{BBEA9FAC-07D3-4636-ACD4-3E4216E8674C}" destId="{7B3AA61E-CBB4-43B2-89F3-CBE91144FE0F}" srcOrd="1" destOrd="0" presId="urn:microsoft.com/office/officeart/2005/8/layout/hProcess3"/>
    <dgm:cxn modelId="{A3C80AAA-346A-426B-A222-62D6AFBD50DE}" type="presParOf" srcId="{7B3AA61E-CBB4-43B2-89F3-CBE91144FE0F}" destId="{FE202EDC-CBFC-47FE-9518-B9D3EA538C79}" srcOrd="0" destOrd="0" presId="urn:microsoft.com/office/officeart/2005/8/layout/hProcess3"/>
    <dgm:cxn modelId="{BBA76875-871D-47AB-A126-30226430EC65}" type="presParOf" srcId="{7B3AA61E-CBB4-43B2-89F3-CBE91144FE0F}" destId="{48792CDD-C09F-4152-9089-8959463E3675}" srcOrd="1" destOrd="0" presId="urn:microsoft.com/office/officeart/2005/8/layout/hProcess3"/>
    <dgm:cxn modelId="{5E7BECF0-6F03-4F5B-A18E-63B81B6988E1}" type="presParOf" srcId="{48792CDD-C09F-4152-9089-8959463E3675}" destId="{3191D0E0-33EE-4974-B3EB-899F92A16DD9}" srcOrd="0" destOrd="0" presId="urn:microsoft.com/office/officeart/2005/8/layout/hProcess3"/>
    <dgm:cxn modelId="{4F59DAE1-D557-4FEB-A3DD-AD34BAB391AC}" type="presParOf" srcId="{48792CDD-C09F-4152-9089-8959463E3675}" destId="{27CF4905-CE33-48D9-961F-B8CE47963AA7}" srcOrd="1" destOrd="0" presId="urn:microsoft.com/office/officeart/2005/8/layout/hProcess3"/>
    <dgm:cxn modelId="{A4588315-2C47-4B14-98FF-6FBB4B34D3C2}" type="presParOf" srcId="{48792CDD-C09F-4152-9089-8959463E3675}" destId="{B60AFC2D-A6FD-4452-B880-D45C81D13C59}" srcOrd="2" destOrd="0" presId="urn:microsoft.com/office/officeart/2005/8/layout/hProcess3"/>
    <dgm:cxn modelId="{52424DF4-D38E-4D34-9D1E-1516B5813145}" type="presParOf" srcId="{48792CDD-C09F-4152-9089-8959463E3675}" destId="{C1029521-C67B-4237-9C36-8D29AF56DC85}" srcOrd="3" destOrd="0" presId="urn:microsoft.com/office/officeart/2005/8/layout/hProcess3"/>
    <dgm:cxn modelId="{F0F60CF0-0BBB-496B-AD39-5A538E008D54}" type="presParOf" srcId="{7B3AA61E-CBB4-43B2-89F3-CBE91144FE0F}" destId="{511DC555-7581-4AA7-80FE-5E3FF0C854AC}" srcOrd="2" destOrd="0" presId="urn:microsoft.com/office/officeart/2005/8/layout/hProcess3"/>
    <dgm:cxn modelId="{35D6355F-F39A-4922-AEBC-845BF56695C1}" type="presParOf" srcId="{7B3AA61E-CBB4-43B2-89F3-CBE91144FE0F}" destId="{165CC4E7-30AB-44AF-8E12-5E9153BCF004}" srcOrd="3" destOrd="0" presId="urn:microsoft.com/office/officeart/2005/8/layout/hProcess3"/>
    <dgm:cxn modelId="{D9C1BF0C-354D-4DDB-B207-3895BC24ED1E}" type="presParOf" srcId="{7B3AA61E-CBB4-43B2-89F3-CBE91144FE0F}" destId="{91057F3B-9DFE-459F-8A62-F6238E02EE0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F36E8-D6B6-4AFF-BE6B-82752B685B57}">
      <dsp:nvSpPr>
        <dsp:cNvPr id="0" name=""/>
        <dsp:cNvSpPr/>
      </dsp:nvSpPr>
      <dsp:spPr>
        <a:xfrm>
          <a:off x="0" y="597066"/>
          <a:ext cx="11277600" cy="796088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DC7CD8-80EB-4021-A334-CBD6E050D592}">
      <dsp:nvSpPr>
        <dsp:cNvPr id="0" name=""/>
        <dsp:cNvSpPr/>
      </dsp:nvSpPr>
      <dsp:spPr>
        <a:xfrm>
          <a:off x="11355" y="0"/>
          <a:ext cx="130301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06/2017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/>
            <a:t>Write </a:t>
          </a:r>
          <a:r>
            <a:rPr lang="en-US" sz="900" b="1" kern="1200" smtClean="0"/>
            <a:t>UT</a:t>
          </a:r>
          <a:r>
            <a:rPr lang="en-US" sz="900" b="0" kern="1200" smtClean="0"/>
            <a:t> and </a:t>
          </a:r>
          <a:r>
            <a:rPr lang="en-US" sz="900" b="1" kern="1200" smtClean="0"/>
            <a:t>IT</a:t>
          </a:r>
          <a:r>
            <a:rPr lang="en-US" sz="900" b="0" kern="1200" smtClean="0"/>
            <a:t> for </a:t>
          </a:r>
          <a:br>
            <a:rPr lang="en-US" sz="900" b="0" kern="1200" smtClean="0"/>
          </a:br>
          <a:r>
            <a:rPr lang="en-US" sz="900" b="0" kern="1200" smtClean="0"/>
            <a:t>Linux drivers </a:t>
          </a:r>
          <a:r>
            <a:rPr lang="en-US" sz="900" b="1" kern="1200" smtClean="0"/>
            <a:t>(CIP3)</a:t>
          </a:r>
          <a:endParaRPr lang="en-US" sz="900" b="1" kern="1200" dirty="0" smtClean="0"/>
        </a:p>
      </dsp:txBody>
      <dsp:txXfrm>
        <a:off x="11355" y="0"/>
        <a:ext cx="1303011" cy="796088"/>
      </dsp:txXfrm>
    </dsp:sp>
    <dsp:sp modelId="{01E4F8FA-3E67-443F-9B96-06AB69489B78}">
      <dsp:nvSpPr>
        <dsp:cNvPr id="0" name=""/>
        <dsp:cNvSpPr/>
      </dsp:nvSpPr>
      <dsp:spPr>
        <a:xfrm>
          <a:off x="577144" y="909394"/>
          <a:ext cx="199022" cy="17143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BDEFF-30D4-440D-B34F-3B4EDACFBD0E}">
      <dsp:nvSpPr>
        <dsp:cNvPr id="0" name=""/>
        <dsp:cNvSpPr/>
      </dsp:nvSpPr>
      <dsp:spPr>
        <a:xfrm>
          <a:off x="1875868" y="1194133"/>
          <a:ext cx="815317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b="1" kern="1200" dirty="0" smtClean="0">
            <a:latin typeface="Arial (Body)"/>
          </a:endParaRPr>
        </a:p>
      </dsp:txBody>
      <dsp:txXfrm>
        <a:off x="1875868" y="1194133"/>
        <a:ext cx="815317" cy="796088"/>
      </dsp:txXfrm>
    </dsp:sp>
    <dsp:sp modelId="{3A2D2198-C934-498B-8F97-A5CC3EDF24E8}">
      <dsp:nvSpPr>
        <dsp:cNvPr id="0" name=""/>
        <dsp:cNvSpPr/>
      </dsp:nvSpPr>
      <dsp:spPr>
        <a:xfrm>
          <a:off x="2519797" y="912320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F94481-ADE3-404E-9FE8-3E7C8D4651F4}">
      <dsp:nvSpPr>
        <dsp:cNvPr id="0" name=""/>
        <dsp:cNvSpPr/>
      </dsp:nvSpPr>
      <dsp:spPr>
        <a:xfrm>
          <a:off x="3035519" y="1169319"/>
          <a:ext cx="1348335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latin typeface="Arial (Body)"/>
            </a:rPr>
            <a:t>11/2017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Port </a:t>
          </a:r>
          <a:r>
            <a:rPr lang="en-US" sz="900" b="1" kern="1200" dirty="0" smtClean="0"/>
            <a:t>Watchdog timers</a:t>
          </a:r>
          <a:r>
            <a:rPr lang="en-US" sz="900" kern="1200" dirty="0" smtClean="0"/>
            <a:t>, </a:t>
          </a:r>
          <a:r>
            <a:rPr lang="en-US" sz="900" b="1" kern="1200" dirty="0" smtClean="0"/>
            <a:t>RTC</a:t>
          </a:r>
          <a:r>
            <a:rPr lang="en-US" sz="900" kern="1200" dirty="0" smtClean="0"/>
            <a:t> drivers, </a:t>
          </a:r>
          <a:r>
            <a:rPr lang="en-US" sz="900" b="1" kern="1200" dirty="0" smtClean="0"/>
            <a:t>u-boot</a:t>
          </a:r>
          <a:r>
            <a:rPr lang="en-US" sz="900" kern="1200" dirty="0" smtClean="0"/>
            <a:t>. </a:t>
          </a:r>
          <a:r>
            <a:rPr lang="en-US" sz="900" b="1" kern="1200" dirty="0" smtClean="0"/>
            <a:t>All drivers </a:t>
          </a:r>
          <a:r>
            <a:rPr lang="en-US" sz="900" kern="1200" dirty="0" smtClean="0"/>
            <a:t>for </a:t>
          </a:r>
          <a:r>
            <a:rPr lang="en-US" sz="900" b="1" kern="1200" dirty="0" smtClean="0"/>
            <a:t>RZG1N</a:t>
          </a:r>
          <a:endParaRPr lang="en-US" sz="900" b="1" kern="1200" dirty="0"/>
        </a:p>
      </dsp:txBody>
      <dsp:txXfrm>
        <a:off x="3035519" y="1169319"/>
        <a:ext cx="1348335" cy="796088"/>
      </dsp:txXfrm>
    </dsp:sp>
    <dsp:sp modelId="{4FED28A0-4ACE-46A5-B6D3-ED521B947118}">
      <dsp:nvSpPr>
        <dsp:cNvPr id="0" name=""/>
        <dsp:cNvSpPr/>
      </dsp:nvSpPr>
      <dsp:spPr>
        <a:xfrm>
          <a:off x="3597911" y="910020"/>
          <a:ext cx="199022" cy="1714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7593E-3E93-4F67-B3F2-F5C6665C4252}">
      <dsp:nvSpPr>
        <dsp:cNvPr id="0" name=""/>
        <dsp:cNvSpPr/>
      </dsp:nvSpPr>
      <dsp:spPr>
        <a:xfrm>
          <a:off x="4585871" y="197334"/>
          <a:ext cx="1766369" cy="543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>
              <a:latin typeface="Arial (Body)"/>
            </a:rPr>
            <a:t>03/2018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smtClean="0">
              <a:latin typeface="Arial (Body)"/>
            </a:rPr>
            <a:t>Port </a:t>
          </a:r>
          <a:r>
            <a:rPr lang="en-US" sz="900" b="1" kern="1200" smtClean="0">
              <a:latin typeface="Arial (Body)"/>
            </a:rPr>
            <a:t>IMR</a:t>
          </a:r>
          <a:r>
            <a:rPr lang="en-US" sz="900" b="0" kern="1200" smtClean="0">
              <a:latin typeface="Arial (Body)"/>
            </a:rPr>
            <a:t> to support </a:t>
          </a:r>
          <a:r>
            <a:rPr lang="en-US" sz="900" b="1" kern="1200" smtClean="0">
              <a:latin typeface="Arial (Body)"/>
            </a:rPr>
            <a:t>RZG1H, M, N,E</a:t>
          </a:r>
          <a:r>
            <a:rPr lang="en-US" sz="900" b="0" kern="1200" smtClean="0">
              <a:latin typeface="Arial (Body)"/>
            </a:rPr>
            <a:t> for </a:t>
          </a:r>
          <a:r>
            <a:rPr lang="en-US" sz="900" b="1" kern="1200" smtClean="0">
              <a:latin typeface="Arial (Body)"/>
            </a:rPr>
            <a:t>VLP 2.0</a:t>
          </a:r>
          <a:endParaRPr lang="en-US" sz="900" b="1" kern="1200" dirty="0"/>
        </a:p>
      </dsp:txBody>
      <dsp:txXfrm>
        <a:off x="4585871" y="197334"/>
        <a:ext cx="1766369" cy="543123"/>
      </dsp:txXfrm>
    </dsp:sp>
    <dsp:sp modelId="{6353B34C-6AB4-4AFF-A34B-3EC313BB08D9}">
      <dsp:nvSpPr>
        <dsp:cNvPr id="0" name=""/>
        <dsp:cNvSpPr/>
      </dsp:nvSpPr>
      <dsp:spPr>
        <a:xfrm>
          <a:off x="5347996" y="914401"/>
          <a:ext cx="199022" cy="18288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BF2461-0AF6-4803-AA49-6A1786364331}">
      <dsp:nvSpPr>
        <dsp:cNvPr id="0" name=""/>
        <dsp:cNvSpPr/>
      </dsp:nvSpPr>
      <dsp:spPr>
        <a:xfrm>
          <a:off x="5843512" y="910552"/>
          <a:ext cx="1886638" cy="106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07/2018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Port </a:t>
          </a:r>
          <a:r>
            <a:rPr lang="en-US" sz="900" b="1" kern="1200" dirty="0" smtClean="0"/>
            <a:t>Android M</a:t>
          </a:r>
          <a:r>
            <a:rPr lang="en-US" sz="900" b="0" kern="1200" dirty="0" smtClean="0"/>
            <a:t> to</a:t>
          </a:r>
          <a:r>
            <a:rPr lang="en-US" sz="900" b="1" kern="1200" dirty="0" smtClean="0"/>
            <a:t> RZG1M, RZG1E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(Body)"/>
            </a:rPr>
            <a:t>Port </a:t>
          </a:r>
          <a:r>
            <a:rPr lang="en-US" sz="900" b="1" kern="1200" dirty="0" smtClean="0">
              <a:latin typeface="Arial (Body)"/>
            </a:rPr>
            <a:t>IMR</a:t>
          </a:r>
          <a:r>
            <a:rPr lang="en-US" sz="900" b="0" kern="1200" dirty="0" smtClean="0">
              <a:latin typeface="Arial (Body)"/>
            </a:rPr>
            <a:t> to support </a:t>
          </a:r>
          <a:r>
            <a:rPr lang="en-US" sz="900" b="1" kern="1200" dirty="0" smtClean="0">
              <a:latin typeface="Arial (Body)"/>
            </a:rPr>
            <a:t>RZG1H, M, N,E </a:t>
          </a:r>
          <a:r>
            <a:rPr lang="en-US" sz="900" b="0" kern="1200" dirty="0" smtClean="0">
              <a:latin typeface="Arial (Body)"/>
            </a:rPr>
            <a:t>for </a:t>
          </a:r>
          <a:r>
            <a:rPr lang="en-US" sz="900" b="1" kern="1200" dirty="0" smtClean="0">
              <a:latin typeface="Arial (Body)"/>
            </a:rPr>
            <a:t>VLP 2.1.x</a:t>
          </a:r>
          <a:endParaRPr lang="en-US" sz="900" b="1" kern="1200" dirty="0" smtClean="0"/>
        </a:p>
      </dsp:txBody>
      <dsp:txXfrm>
        <a:off x="5843512" y="910552"/>
        <a:ext cx="1886638" cy="1064490"/>
      </dsp:txXfrm>
    </dsp:sp>
    <dsp:sp modelId="{8C849FE6-8CC8-4B89-B80D-1D14C8F47D57}">
      <dsp:nvSpPr>
        <dsp:cNvPr id="0" name=""/>
        <dsp:cNvSpPr/>
      </dsp:nvSpPr>
      <dsp:spPr>
        <a:xfrm>
          <a:off x="6579347" y="914399"/>
          <a:ext cx="199022" cy="17143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7D8FBB-831C-43EA-AA1A-A312699FAF29}">
      <dsp:nvSpPr>
        <dsp:cNvPr id="0" name=""/>
        <dsp:cNvSpPr/>
      </dsp:nvSpPr>
      <dsp:spPr>
        <a:xfrm>
          <a:off x="7668392" y="1194133"/>
          <a:ext cx="73192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668392" y="1194133"/>
        <a:ext cx="731921" cy="796088"/>
      </dsp:txXfrm>
    </dsp:sp>
    <dsp:sp modelId="{0A4CFC25-04D2-4D32-96E7-E7363C46D026}">
      <dsp:nvSpPr>
        <dsp:cNvPr id="0" name=""/>
        <dsp:cNvSpPr/>
      </dsp:nvSpPr>
      <dsp:spPr>
        <a:xfrm>
          <a:off x="8138160" y="914401"/>
          <a:ext cx="199022" cy="182879"/>
        </a:xfrm>
        <a:prstGeom prst="ellipse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1268B7-B362-4161-B60D-519F1C53B148}">
      <dsp:nvSpPr>
        <dsp:cNvPr id="0" name=""/>
        <dsp:cNvSpPr/>
      </dsp:nvSpPr>
      <dsp:spPr>
        <a:xfrm>
          <a:off x="8472023" y="0"/>
          <a:ext cx="738501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472023" y="0"/>
        <a:ext cx="738501" cy="796088"/>
      </dsp:txXfrm>
    </dsp:sp>
    <dsp:sp modelId="{A0C59913-476F-413F-BF2D-408DF1F17869}">
      <dsp:nvSpPr>
        <dsp:cNvPr id="0" name=""/>
        <dsp:cNvSpPr/>
      </dsp:nvSpPr>
      <dsp:spPr>
        <a:xfrm>
          <a:off x="9326880" y="909394"/>
          <a:ext cx="199022" cy="1714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3671E-EC5E-4AE7-9EE8-C2A84F1D5250}">
      <dsp:nvSpPr>
        <dsp:cNvPr id="0" name=""/>
        <dsp:cNvSpPr/>
      </dsp:nvSpPr>
      <dsp:spPr>
        <a:xfrm>
          <a:off x="8730472" y="1194133"/>
          <a:ext cx="1477033" cy="796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03/2019</a:t>
          </a:r>
          <a:br>
            <a:rPr lang="en-US" sz="900" b="1" kern="1200" dirty="0" smtClean="0"/>
          </a:br>
          <a:r>
            <a:rPr lang="en-US" sz="900" b="1" kern="1200" dirty="0" smtClean="0"/>
            <a:t>Port Android P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to support RZG2M, RZG2N</a:t>
          </a:r>
          <a:endParaRPr lang="en-US" sz="900" b="1" kern="1200" dirty="0"/>
        </a:p>
      </dsp:txBody>
      <dsp:txXfrm>
        <a:off x="8730472" y="1194133"/>
        <a:ext cx="1477033" cy="796088"/>
      </dsp:txXfrm>
    </dsp:sp>
    <dsp:sp modelId="{67158A6A-EE47-4DE2-9056-37DE17211ABA}">
      <dsp:nvSpPr>
        <dsp:cNvPr id="0" name=""/>
        <dsp:cNvSpPr/>
      </dsp:nvSpPr>
      <dsp:spPr>
        <a:xfrm>
          <a:off x="8903140" y="811957"/>
          <a:ext cx="163713" cy="184448"/>
        </a:xfrm>
        <a:prstGeom prst="ellipse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57F3B-9DFE-459F-8A62-F6238E02EE0F}">
      <dsp:nvSpPr>
        <dsp:cNvPr id="0" name=""/>
        <dsp:cNvSpPr/>
      </dsp:nvSpPr>
      <dsp:spPr>
        <a:xfrm>
          <a:off x="29439" y="0"/>
          <a:ext cx="10028960" cy="334890"/>
        </a:xfrm>
        <a:prstGeom prst="right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CF4905-CE33-48D9-961F-B8CE47963AA7}">
      <dsp:nvSpPr>
        <dsp:cNvPr id="0" name=""/>
        <dsp:cNvSpPr/>
      </dsp:nvSpPr>
      <dsp:spPr>
        <a:xfrm flipH="1">
          <a:off x="393832" y="496717"/>
          <a:ext cx="716399" cy="5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Nov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2017</a:t>
          </a:r>
          <a:endParaRPr lang="en-US" sz="1300" b="1" kern="1200" dirty="0"/>
        </a:p>
      </dsp:txBody>
      <dsp:txXfrm>
        <a:off x="393832" y="496717"/>
        <a:ext cx="716399" cy="539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6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164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680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816994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76108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84823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35039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65807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92589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90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+ grey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3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 baseline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95972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497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 +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9986400" y="4881600"/>
            <a:ext cx="1418400" cy="127440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>
              <a:defRPr sz="800">
                <a:solidFill>
                  <a:srgbClr val="BFBEBE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429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714632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50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8475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25526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629625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464185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109831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2194174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7629011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en-GB"/>
          </a:p>
        </p:txBody>
      </p:sp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488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544430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255077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80657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blipFill>
            <a:blip r:embed="rId2"/>
            <a:stretch>
              <a:fillRect/>
            </a:stretch>
          </a:blip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11157333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9763663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800000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"/>
          <p:cNvSpPr txBox="1"/>
          <p:nvPr userDrawn="1"/>
        </p:nvSpPr>
        <p:spPr>
          <a:xfrm>
            <a:off x="1080000" y="1483200"/>
            <a:ext cx="508800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BIG</a:t>
            </a:r>
            <a:r>
              <a:rPr kumimoji="1" lang="en-US" altLang="ja-JP" b="1" baseline="0" dirty="0">
                <a:solidFill>
                  <a:schemeClr val="bg1"/>
                </a:solidFill>
                <a:latin typeface="+mj-ea"/>
                <a:ea typeface="+mj-ea"/>
              </a:rPr>
              <a:t> IDEAS FOR EVERY SPACE</a:t>
            </a:r>
            <a:endParaRPr kumimoji="1" lang="ja-JP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140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8918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29150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26763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0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0053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7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332831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Foliennummernplatzhalter 5"/>
          <p:cNvSpPr txBox="1">
            <a:spLocks/>
          </p:cNvSpPr>
          <p:nvPr userDrawn="1"/>
        </p:nvSpPr>
        <p:spPr>
          <a:xfrm>
            <a:off x="7966800" y="6516000"/>
            <a:ext cx="1647887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de-DE"/>
            </a:defPPr>
            <a:lvl1pPr marL="0" algn="r" defTabSz="914400" rtl="0" eaLnBrk="1" latinLnBrk="0" hangingPunct="1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/>
            </a:pPr>
            <a:r>
              <a:rPr lang="en-US" sz="1050" b="1" i="0" u="none" strike="noStrike" kern="1200" baseline="0" dirty="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  <a:ea typeface="+mn-ea"/>
                <a:cs typeface="+mn-cs"/>
              </a:rPr>
              <a:t>BIG IDEAS FOR EVERY SPACE</a:t>
            </a:r>
          </a:p>
        </p:txBody>
      </p:sp>
    </p:spTree>
    <p:extLst>
      <p:ext uri="{BB962C8B-B14F-4D97-AF65-F5344CB8AC3E}">
        <p14:creationId xmlns:p14="http://schemas.microsoft.com/office/powerpoint/2010/main" val="4256559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1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2017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52" y="6440061"/>
            <a:ext cx="1773748" cy="30130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211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jp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8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30" b="13530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 smtClean="0"/>
              <a:t>26G </a:t>
            </a:r>
            <a:r>
              <a:rPr lang="en-US" altLang="ja-JP" dirty="0"/>
              <a:t>MENTOR-MENTEE</a:t>
            </a:r>
          </a:p>
          <a:p>
            <a:r>
              <a:rPr lang="en-US" altLang="ja-JP" dirty="0"/>
              <a:t>TRAINING PLAN</a:t>
            </a:r>
          </a:p>
          <a:p>
            <a:pPr lvl="1"/>
            <a:r>
              <a:rPr lang="en-US" altLang="ja-JP" dirty="0"/>
              <a:t>Nov </a:t>
            </a:r>
            <a:r>
              <a:rPr lang="en-US" altLang="ja-JP" dirty="0" smtClean="0"/>
              <a:t>2017 </a:t>
            </a:r>
            <a:r>
              <a:rPr lang="en-US" altLang="ja-JP" dirty="0"/>
              <a:t>– Nov </a:t>
            </a:r>
            <a:r>
              <a:rPr lang="en-US" altLang="ja-JP" dirty="0" smtClean="0"/>
              <a:t>2019</a:t>
            </a:r>
            <a:endParaRPr lang="en-US" altLang="ja-JP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dirty="0"/>
              <a:t>Date: </a:t>
            </a:r>
            <a:r>
              <a:rPr lang="en-US" dirty="0" smtClean="0"/>
              <a:t>NOV 27, 2019</a:t>
            </a:r>
            <a:endParaRPr lang="en-US" dirty="0"/>
          </a:p>
          <a:p>
            <a:r>
              <a:rPr lang="en-US" dirty="0" smtClean="0"/>
              <a:t>Mentee: </a:t>
            </a:r>
            <a:r>
              <a:rPr lang="en-US" dirty="0" err="1" smtClean="0"/>
              <a:t>Kha</a:t>
            </a:r>
            <a:r>
              <a:rPr lang="en-US" dirty="0" smtClean="0"/>
              <a:t> Tran (2042)</a:t>
            </a:r>
            <a:endParaRPr lang="en-US" dirty="0"/>
          </a:p>
          <a:p>
            <a:r>
              <a:rPr lang="en-US" dirty="0"/>
              <a:t>Mentor: </a:t>
            </a:r>
            <a:r>
              <a:rPr lang="en-US" dirty="0" smtClean="0"/>
              <a:t>Loc PHAM (1870)</a:t>
            </a:r>
            <a:endParaRPr lang="en-US" dirty="0"/>
          </a:p>
          <a:p>
            <a:r>
              <a:rPr lang="en-US" dirty="0" smtClean="0"/>
              <a:t>SYSTEM SOLUTION 32 Group</a:t>
            </a:r>
          </a:p>
          <a:p>
            <a:r>
              <a:rPr lang="en-US" smtClean="0"/>
              <a:t>RZ/G TEAM</a:t>
            </a:r>
            <a:endParaRPr 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Status(2/3)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64196" y="1818819"/>
            <a:ext cx="10747414" cy="1746728"/>
            <a:chOff x="464196" y="1818819"/>
            <a:chExt cx="10747414" cy="1457781"/>
          </a:xfrm>
        </p:grpSpPr>
        <p:sp>
          <p:nvSpPr>
            <p:cNvPr id="29" name="Rounded Rectangle 28"/>
            <p:cNvSpPr/>
            <p:nvPr/>
          </p:nvSpPr>
          <p:spPr>
            <a:xfrm>
              <a:off x="3067276" y="1818820"/>
              <a:ext cx="8144334" cy="145778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verification skills from experience member to create test specification and organize test items.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Could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create</a:t>
              </a:r>
              <a:r>
                <a:rPr lang="en-US" sz="1400" dirty="0" smtClean="0">
                  <a:solidFill>
                    <a:schemeClr val="tx1"/>
                  </a:solidFill>
                </a:rPr>
                <a:t> test case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perform</a:t>
              </a:r>
              <a:r>
                <a:rPr lang="en-US" sz="1400" dirty="0" smtClean="0">
                  <a:solidFill>
                    <a:schemeClr val="tx1"/>
                  </a:solidFill>
                </a:rPr>
                <a:t> it to verify Android features.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4196" y="1818819"/>
              <a:ext cx="2431404" cy="1457781"/>
              <a:chOff x="464196" y="1818819"/>
              <a:chExt cx="2431404" cy="1457781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464196" y="1818819"/>
                <a:ext cx="2431404" cy="1457781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016896" y="2856222"/>
                <a:ext cx="1343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Verification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464196" y="3785740"/>
            <a:ext cx="10748588" cy="1643881"/>
            <a:chOff x="464196" y="3462741"/>
            <a:chExt cx="10748588" cy="1643881"/>
          </a:xfrm>
        </p:grpSpPr>
        <p:grpSp>
          <p:nvGrpSpPr>
            <p:cNvPr id="36" name="Group 35"/>
            <p:cNvGrpSpPr/>
            <p:nvPr/>
          </p:nvGrpSpPr>
          <p:grpSpPr>
            <a:xfrm>
              <a:off x="464196" y="3462741"/>
              <a:ext cx="2431404" cy="1643881"/>
              <a:chOff x="464196" y="3546610"/>
              <a:chExt cx="2431404" cy="1630253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38" name="Rounded Rectangle 37"/>
              <p:cNvSpPr/>
              <p:nvPr/>
            </p:nvSpPr>
            <p:spPr>
              <a:xfrm>
                <a:off x="464196" y="3546610"/>
                <a:ext cx="2431404" cy="1630253"/>
              </a:xfrm>
              <a:prstGeom prst="round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27" y="4432046"/>
                <a:ext cx="2379819" cy="640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Software development</a:t>
                </a:r>
              </a:p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Methodology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3068450" y="3462741"/>
              <a:ext cx="8144334" cy="164388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good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skills to analyze and investigate the task assignment before starting. It includes:</a:t>
              </a:r>
              <a:r>
                <a:rPr lang="en-US" sz="1400" dirty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investigate task requirement, create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own plan</a:t>
              </a:r>
              <a:r>
                <a:rPr lang="en-US" sz="1400" dirty="0" smtClean="0">
                  <a:solidFill>
                    <a:schemeClr val="tx1"/>
                  </a:solidFill>
                </a:rPr>
                <a:t>, set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priority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do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result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every</a:t>
              </a:r>
              <a:r>
                <a:rPr lang="en-US" sz="1400" dirty="0" smtClean="0">
                  <a:solidFill>
                    <a:schemeClr val="tx1"/>
                  </a:solidFill>
                </a:rPr>
                <a:t> weeks. I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always</a:t>
              </a:r>
              <a:r>
                <a:rPr lang="en-US" sz="1400" dirty="0" smtClean="0">
                  <a:solidFill>
                    <a:schemeClr val="tx1"/>
                  </a:solidFill>
                </a:rPr>
                <a:t> follow this method to arrange and do the task well.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1" y="4005443"/>
            <a:ext cx="936104" cy="673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42" y="1968439"/>
            <a:ext cx="803546" cy="8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93747"/>
            <a:ext cx="11242224" cy="830997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Status(3/3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smtClean="0"/>
              <a:t>Soft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395" y="58049"/>
            <a:ext cx="2590800" cy="116896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67276" y="1818820"/>
            <a:ext cx="8144334" cy="16101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communicate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well with others colleague</a:t>
            </a:r>
            <a:r>
              <a:rPr lang="en-US" sz="1400" dirty="0" smtClean="0">
                <a:solidFill>
                  <a:srgbClr val="0070C0"/>
                </a:solidFill>
              </a:rPr>
              <a:t>.</a:t>
            </a:r>
            <a:endParaRPr lang="en-US" sz="1400" dirty="0">
              <a:solidFill>
                <a:srgbClr val="0070C0"/>
              </a:solidFill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explain</a:t>
            </a:r>
            <a:r>
              <a:rPr lang="en-US" sz="1400" dirty="0" smtClean="0">
                <a:solidFill>
                  <a:schemeClr val="tx1"/>
                </a:solidFill>
              </a:rPr>
              <a:t> my idea </a:t>
            </a:r>
            <a:r>
              <a:rPr lang="en-US" sz="1400" b="1" dirty="0" smtClean="0">
                <a:solidFill>
                  <a:srgbClr val="0070C0"/>
                </a:solidFill>
              </a:rPr>
              <a:t>clearly</a:t>
            </a:r>
            <a:r>
              <a:rPr lang="en-US" sz="1400" dirty="0" smtClean="0">
                <a:solidFill>
                  <a:schemeClr val="tx1"/>
                </a:solidFill>
              </a:rPr>
              <a:t> to others colleague.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Always try to discuss and support new members in their work. Especially for Android tasks.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For English, </a:t>
            </a:r>
            <a:r>
              <a:rPr lang="en-US" sz="1400" dirty="0">
                <a:solidFill>
                  <a:schemeClr val="tx1"/>
                </a:solidFill>
              </a:rPr>
              <a:t>reading, </a:t>
            </a:r>
            <a:r>
              <a:rPr lang="en-US" sz="1400" dirty="0" smtClean="0">
                <a:solidFill>
                  <a:schemeClr val="tx1"/>
                </a:solidFill>
              </a:rPr>
              <a:t>listening skill is acceptable. and writing skill still need to improve more.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4196" y="1818819"/>
            <a:ext cx="2431404" cy="16101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67276" y="3627810"/>
            <a:ext cx="8144334" cy="1643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</a:t>
            </a:r>
            <a:r>
              <a:rPr lang="en-US" sz="1400" b="1" dirty="0" smtClean="0">
                <a:solidFill>
                  <a:srgbClr val="0070C0"/>
                </a:solidFill>
              </a:rPr>
              <a:t>do</a:t>
            </a:r>
            <a:r>
              <a:rPr lang="en-US" sz="1400" dirty="0" smtClean="0">
                <a:solidFill>
                  <a:schemeClr val="tx1"/>
                </a:solidFill>
              </a:rPr>
              <a:t> and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task well. </a:t>
            </a:r>
            <a:r>
              <a:rPr lang="en-US" sz="1400" dirty="0" smtClean="0">
                <a:solidFill>
                  <a:schemeClr val="tx1"/>
                </a:solidFill>
              </a:rPr>
              <a:t>During 6 last months, I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new 29G member </a:t>
            </a:r>
            <a:r>
              <a:rPr lang="en-US" sz="1400" dirty="0" smtClean="0">
                <a:solidFill>
                  <a:schemeClr val="tx1"/>
                </a:solidFill>
              </a:rPr>
              <a:t>and also </a:t>
            </a:r>
            <a:r>
              <a:rPr lang="en-US" sz="1400" b="1" dirty="0" smtClean="0">
                <a:solidFill>
                  <a:srgbClr val="0070C0"/>
                </a:solidFill>
              </a:rPr>
              <a:t>support </a:t>
            </a:r>
            <a:r>
              <a:rPr lang="en-US" sz="1400" dirty="0" smtClean="0">
                <a:solidFill>
                  <a:schemeClr val="tx1"/>
                </a:solidFill>
              </a:rPr>
              <a:t>to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debug </a:t>
            </a:r>
            <a:r>
              <a:rPr lang="en-US" sz="1400" b="1" dirty="0" smtClean="0">
                <a:solidFill>
                  <a:srgbClr val="0070C0"/>
                </a:solidFill>
              </a:rPr>
              <a:t>difficult</a:t>
            </a:r>
            <a:r>
              <a:rPr lang="en-US" sz="1400" dirty="0" smtClean="0">
                <a:solidFill>
                  <a:schemeClr val="tx1"/>
                </a:solidFill>
              </a:rPr>
              <a:t> issues</a:t>
            </a:r>
            <a:r>
              <a:rPr lang="en-US" sz="1400" dirty="0" smtClean="0">
                <a:solidFill>
                  <a:schemeClr val="tx1"/>
                </a:solidFill>
              </a:rPr>
              <a:t>. It helps to improve time and workload management.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Can discuss and share opinion about Android plan and task </a:t>
            </a:r>
            <a:r>
              <a:rPr lang="en-US" sz="1400" dirty="0">
                <a:solidFill>
                  <a:schemeClr val="tx1"/>
                </a:solidFill>
              </a:rPr>
              <a:t>assignment: </a:t>
            </a:r>
            <a:r>
              <a:rPr lang="en-US" sz="1400" b="1" dirty="0" smtClean="0">
                <a:solidFill>
                  <a:srgbClr val="0070C0"/>
                </a:solidFill>
              </a:rPr>
              <a:t>classify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evaluate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set </a:t>
            </a:r>
            <a:r>
              <a:rPr lang="en-US" sz="1400" b="1" dirty="0" smtClean="0">
                <a:solidFill>
                  <a:srgbClr val="0070C0"/>
                </a:solidFill>
              </a:rPr>
              <a:t>priority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 each task with the </a:t>
            </a:r>
            <a:r>
              <a:rPr lang="en-US" sz="1400" b="1" dirty="0" smtClean="0">
                <a:solidFill>
                  <a:srgbClr val="0070C0"/>
                </a:solidFill>
              </a:rPr>
              <a:t>deadline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rgbClr val="0070C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63022" y="3627810"/>
            <a:ext cx="2431404" cy="1643881"/>
            <a:chOff x="464196" y="3918719"/>
            <a:chExt cx="2431404" cy="1643881"/>
          </a:xfrm>
        </p:grpSpPr>
        <p:sp>
          <p:nvSpPr>
            <p:cNvPr id="13" name="Rounded Rectangle 12"/>
            <p:cNvSpPr/>
            <p:nvPr/>
          </p:nvSpPr>
          <p:spPr>
            <a:xfrm>
              <a:off x="464196" y="3918719"/>
              <a:ext cx="2431404" cy="16438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24955" y="4033720"/>
              <a:ext cx="1479892" cy="1376480"/>
              <a:chOff x="924955" y="4033720"/>
              <a:chExt cx="1479892" cy="137648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24955" y="5040868"/>
                <a:ext cx="1479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Management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739" y="4033720"/>
                <a:ext cx="976323" cy="960702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29" y="2017629"/>
            <a:ext cx="1480800" cy="8825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1864" y="2907268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b="1" dirty="0" smtClean="0">
                <a:solidFill>
                  <a:srgbClr val="0070C0"/>
                </a:solidFill>
              </a:rPr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45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0000" y="1800000"/>
            <a:ext cx="10488608" cy="38369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Category: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Problem: </a:t>
            </a:r>
            <a:r>
              <a:rPr lang="en-US" sz="1800" dirty="0" smtClean="0"/>
              <a:t>The development environment is huge and complex. Some Android parts (Android graphics, OMX) are close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Impact: 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With some difficult issues, I must take </a:t>
            </a:r>
            <a:r>
              <a:rPr lang="en-US" sz="1800" b="1" dirty="0" smtClean="0">
                <a:solidFill>
                  <a:srgbClr val="0070C0"/>
                </a:solidFill>
              </a:rPr>
              <a:t>more time</a:t>
            </a:r>
            <a:r>
              <a:rPr lang="en-US" sz="1800" dirty="0" smtClean="0"/>
              <a:t> to investigate whether it is issue from close parts and ask REL to support. Because we have </a:t>
            </a: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r>
              <a:rPr lang="en-US" sz="1800" dirty="0" smtClean="0"/>
              <a:t> source code and </a:t>
            </a:r>
            <a:r>
              <a:rPr lang="en-US" sz="1800" b="1" dirty="0" smtClean="0">
                <a:solidFill>
                  <a:srgbClr val="FF0000"/>
                </a:solidFill>
              </a:rPr>
              <a:t>NO</a:t>
            </a:r>
            <a:r>
              <a:rPr lang="en-US" sz="1800" dirty="0" smtClean="0"/>
              <a:t> experience.</a:t>
            </a:r>
          </a:p>
          <a:p>
            <a:pPr marL="641350" lvl="2" indent="-285750">
              <a:buFont typeface="Courier New" panose="02070309020205020404" pitchFamily="49" charset="0"/>
              <a:buChar char="o"/>
            </a:pPr>
            <a:r>
              <a:rPr lang="en-US" sz="1800" dirty="0" smtClean="0"/>
              <a:t>As mention, the Android environment is huge. So I do NOT have deep knowledge to handle difficult tasks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My actions: </a:t>
            </a:r>
            <a:r>
              <a:rPr lang="en-US" sz="1800" dirty="0" smtClean="0"/>
              <a:t>Take time to read and learn about the concept and workflow of graphics, codecs. Even though it is close source, we can still learn frameworks parts to understand basic workflow.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130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&amp; SOLUTIONS (#2)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14</a:t>
            </a:fld>
            <a:endParaRPr lang="de-DE" dirty="0"/>
          </a:p>
        </p:txBody>
      </p:sp>
      <p:sp>
        <p:nvSpPr>
          <p:cNvPr id="5" name="Rounded Rectangle 4"/>
          <p:cNvSpPr/>
          <p:nvPr/>
        </p:nvSpPr>
        <p:spPr>
          <a:xfrm>
            <a:off x="4663519" y="1844825"/>
            <a:ext cx="7337137" cy="3240359"/>
          </a:xfrm>
          <a:prstGeom prst="roundRect">
            <a:avLst/>
          </a:prstGeom>
          <a:solidFill>
            <a:schemeClr val="bg1"/>
          </a:solidFill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Category: </a:t>
            </a:r>
            <a:r>
              <a:rPr lang="en-US" sz="1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Problem: </a:t>
            </a:r>
            <a:r>
              <a:rPr lang="en-US" sz="1700" dirty="0">
                <a:solidFill>
                  <a:schemeClr val="tx1"/>
                </a:solidFill>
              </a:rPr>
              <a:t>The Android task is </a:t>
            </a:r>
            <a:r>
              <a:rPr lang="en-US" sz="1700" b="1" dirty="0">
                <a:solidFill>
                  <a:srgbClr val="FF0000"/>
                </a:solidFill>
              </a:rPr>
              <a:t>TOO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big and require to do many tasks. But there are </a:t>
            </a:r>
            <a:r>
              <a:rPr lang="en-US" sz="1700" b="1" dirty="0">
                <a:solidFill>
                  <a:srgbClr val="FF0000"/>
                </a:solidFill>
              </a:rPr>
              <a:t>ONLY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3 members who are assigned to this task. Lack of resource. So I must </a:t>
            </a:r>
            <a:r>
              <a:rPr lang="en-US" sz="1700" dirty="0" smtClean="0">
                <a:solidFill>
                  <a:schemeClr val="tx1"/>
                </a:solidFill>
              </a:rPr>
              <a:t>do </a:t>
            </a:r>
            <a:r>
              <a:rPr lang="en-US" sz="1700" b="1" dirty="0">
                <a:solidFill>
                  <a:srgbClr val="FF0000"/>
                </a:solidFill>
              </a:rPr>
              <a:t>many tasks</a:t>
            </a:r>
            <a:r>
              <a:rPr lang="en-US" sz="1700" b="1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to finish the </a:t>
            </a:r>
            <a:r>
              <a:rPr lang="en-US" sz="1700" dirty="0" smtClean="0">
                <a:solidFill>
                  <a:schemeClr val="tx1"/>
                </a:solidFill>
              </a:rPr>
              <a:t>release </a:t>
            </a:r>
            <a:r>
              <a:rPr lang="en-US" sz="1700" dirty="0">
                <a:solidFill>
                  <a:schemeClr val="tx1"/>
                </a:solidFill>
              </a:rPr>
              <a:t>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Impact: </a:t>
            </a:r>
            <a:r>
              <a:rPr lang="en-US" sz="1700" dirty="0" smtClean="0">
                <a:solidFill>
                  <a:schemeClr val="tx1"/>
                </a:solidFill>
              </a:rPr>
              <a:t>Must do tasks after working time to complete and prevent delay. So </a:t>
            </a:r>
            <a:r>
              <a:rPr lang="en-US" sz="1700" dirty="0">
                <a:solidFill>
                  <a:schemeClr val="tx1"/>
                </a:solidFill>
              </a:rPr>
              <a:t>I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feel so stress after working with many tasks for a long time</a:t>
            </a:r>
            <a:r>
              <a:rPr lang="en-US" sz="1700" dirty="0" smtClean="0">
                <a:solidFill>
                  <a:schemeClr val="tx1"/>
                </a:solidFill>
              </a:rPr>
              <a:t>. I don’t have enough time </a:t>
            </a:r>
            <a:r>
              <a:rPr lang="en-US" sz="1700" smtClean="0">
                <a:solidFill>
                  <a:schemeClr val="tx1"/>
                </a:solidFill>
              </a:rPr>
              <a:t>to investigate </a:t>
            </a:r>
            <a:r>
              <a:rPr lang="en-US" sz="1700" dirty="0" smtClean="0">
                <a:solidFill>
                  <a:schemeClr val="tx1"/>
                </a:solidFill>
              </a:rPr>
              <a:t>deeply about android and also learn other fields: </a:t>
            </a:r>
            <a:r>
              <a:rPr lang="en-US" sz="1700" dirty="0" err="1" smtClean="0">
                <a:solidFill>
                  <a:schemeClr val="tx1"/>
                </a:solidFill>
              </a:rPr>
              <a:t>Qt</a:t>
            </a:r>
            <a:r>
              <a:rPr lang="en-US" sz="1700" dirty="0" smtClean="0">
                <a:solidFill>
                  <a:schemeClr val="tx1"/>
                </a:solidFill>
              </a:rPr>
              <a:t>, </a:t>
            </a:r>
            <a:r>
              <a:rPr lang="en-US" sz="1700" dirty="0" err="1" smtClean="0">
                <a:solidFill>
                  <a:schemeClr val="tx1"/>
                </a:solidFill>
              </a:rPr>
              <a:t>Gstreamer</a:t>
            </a:r>
            <a:r>
              <a:rPr lang="en-US" sz="1700" dirty="0" smtClean="0">
                <a:solidFill>
                  <a:schemeClr val="tx1"/>
                </a:solidFill>
              </a:rPr>
              <a:t>,...etc.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 smtClean="0">
                <a:solidFill>
                  <a:schemeClr val="tx1"/>
                </a:solidFill>
              </a:rPr>
              <a:t>My actions: </a:t>
            </a:r>
            <a:r>
              <a:rPr lang="en-US" sz="1700" dirty="0">
                <a:solidFill>
                  <a:schemeClr val="tx1"/>
                </a:solidFill>
              </a:rPr>
              <a:t>Try to analyze and create clear plan and steps for each task and set </a:t>
            </a:r>
            <a:r>
              <a:rPr lang="en-US" sz="1700" dirty="0" smtClean="0">
                <a:solidFill>
                  <a:schemeClr val="tx1"/>
                </a:solidFill>
              </a:rPr>
              <a:t>target</a:t>
            </a:r>
            <a:r>
              <a:rPr lang="en-US" sz="1700" dirty="0">
                <a:solidFill>
                  <a:schemeClr val="tx1"/>
                </a:solidFill>
              </a:rPr>
              <a:t>, priority for each task before doing.</a:t>
            </a:r>
          </a:p>
          <a:p>
            <a:pPr>
              <a:spcBef>
                <a:spcPts val="400"/>
              </a:spcBef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989903"/>
            <a:ext cx="4394086" cy="2906325"/>
          </a:xfrm>
        </p:spPr>
      </p:pic>
      <p:sp>
        <p:nvSpPr>
          <p:cNvPr id="8" name="TextBox 7"/>
          <p:cNvSpPr txBox="1"/>
          <p:nvPr/>
        </p:nvSpPr>
        <p:spPr>
          <a:xfrm>
            <a:off x="2680532" y="2638782"/>
            <a:ext cx="1904898" cy="28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</a:rPr>
              <a:t>It’s my current feeling…</a:t>
            </a:r>
            <a:endParaRPr lang="en-US" sz="1200" i="1" dirty="0">
              <a:solidFill>
                <a:schemeClr val="bg1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10800000">
            <a:off x="2681612" y="2949828"/>
            <a:ext cx="2190252" cy="407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Next plan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16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4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16</a:t>
            </a:fld>
            <a:endParaRPr lang="de-DE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63752" y="1772816"/>
            <a:ext cx="4267200" cy="4024257"/>
            <a:chOff x="1144190" y="1828800"/>
            <a:chExt cx="4267200" cy="402425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8434" r="6666" b="18233"/>
            <a:stretch/>
          </p:blipFill>
          <p:spPr>
            <a:xfrm>
              <a:off x="2895600" y="4735457"/>
              <a:ext cx="1219200" cy="1117600"/>
            </a:xfrm>
            <a:prstGeom prst="rect">
              <a:avLst/>
            </a:prstGeom>
          </p:spPr>
        </p:pic>
        <p:sp>
          <p:nvSpPr>
            <p:cNvPr id="6" name="Rectangular Callout 5"/>
            <p:cNvSpPr/>
            <p:nvPr/>
          </p:nvSpPr>
          <p:spPr>
            <a:xfrm>
              <a:off x="1144190" y="1828800"/>
              <a:ext cx="4267200" cy="2743200"/>
            </a:xfrm>
            <a:prstGeom prst="wedgeRectCallout">
              <a:avLst>
                <a:gd name="adj1" fmla="val 8367"/>
                <a:gd name="adj2" fmla="val 59376"/>
              </a:avLst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Become key members in Android team.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apply </a:t>
              </a:r>
              <a:r>
                <a:rPr lang="en-US" sz="1400" dirty="0">
                  <a:solidFill>
                    <a:schemeClr val="tx1"/>
                  </a:solidFill>
                </a:rPr>
                <a:t>new </a:t>
              </a:r>
              <a:r>
                <a:rPr lang="en-US" sz="1400" dirty="0" smtClean="0">
                  <a:solidFill>
                    <a:schemeClr val="tx1"/>
                  </a:solidFill>
                </a:rPr>
                <a:t>technology to improve RZ/G business.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guide new members and support colleagues in their tasks (maybe mainly on Android tasks).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Learn and investigate more about Android to answer Q&amp;A from customer to </a:t>
              </a:r>
              <a:r>
                <a:rPr lang="en-US" sz="1400" dirty="0">
                  <a:solidFill>
                    <a:schemeClr val="tx1"/>
                  </a:solidFill>
                </a:rPr>
                <a:t>improve RZ/G business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9715" y="4735457"/>
              <a:ext cx="15263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Me, after 2 years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1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17</a:t>
            </a:fld>
            <a:endParaRPr lang="de-DE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951358"/>
            <a:ext cx="4896544" cy="32504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99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69" b="12569"/>
          <a:stretch>
            <a:fillRect/>
          </a:stretch>
        </p:blipFill>
        <p:spPr/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7742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9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b="1" dirty="0" smtClean="0">
                <a:solidFill>
                  <a:srgbClr val="0070C0"/>
                </a:solidFill>
              </a:rPr>
              <a:t>Looking back after 2 years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1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LOOKING BACK AFTER 2 YEARS IN RVC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196660"/>
              </p:ext>
            </p:extLst>
          </p:nvPr>
        </p:nvGraphicFramePr>
        <p:xfrm>
          <a:off x="553873" y="3267226"/>
          <a:ext cx="11277600" cy="199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88" y="5263598"/>
            <a:ext cx="1274927" cy="4525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5702664" y="4816605"/>
            <a:ext cx="1857564" cy="1396767"/>
            <a:chOff x="7349918" y="4776804"/>
            <a:chExt cx="1857564" cy="139676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032" y="5300316"/>
              <a:ext cx="1010450" cy="87325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9918" y="4776804"/>
              <a:ext cx="963445" cy="113124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8687983" y="59363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On working…</a:t>
            </a:r>
            <a:endParaRPr lang="en-US" sz="1200" i="1" dirty="0"/>
          </a:p>
        </p:txBody>
      </p:sp>
      <p:cxnSp>
        <p:nvCxnSpPr>
          <p:cNvPr id="37" name="Curved Connector 36"/>
          <p:cNvCxnSpPr/>
          <p:nvPr/>
        </p:nvCxnSpPr>
        <p:spPr>
          <a:xfrm rot="5400000">
            <a:off x="9536930" y="3670843"/>
            <a:ext cx="606975" cy="576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42" y="5082126"/>
            <a:ext cx="963445" cy="11312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04884" y="3535857"/>
            <a:ext cx="11521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latin typeface="Arial (Body)"/>
              </a:rPr>
              <a:t>01/2019</a:t>
            </a:r>
            <a:endParaRPr lang="en-US" sz="900" dirty="0" smtClean="0"/>
          </a:p>
          <a:p>
            <a:pPr algn="ctr"/>
            <a:r>
              <a:rPr lang="en-US" sz="900" dirty="0" smtClean="0"/>
              <a:t>Fix </a:t>
            </a:r>
            <a:r>
              <a:rPr lang="en-US" sz="900" b="1" dirty="0" smtClean="0">
                <a:solidFill>
                  <a:srgbClr val="0070C0"/>
                </a:solidFill>
              </a:rPr>
              <a:t>GPU issue</a:t>
            </a:r>
            <a:r>
              <a:rPr lang="en-US" sz="900" dirty="0" smtClean="0"/>
              <a:t> for RZG1M, N, E</a:t>
            </a:r>
            <a:endParaRPr lang="en-US" sz="9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85" y="2986774"/>
            <a:ext cx="1274927" cy="4525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39616" y="3698155"/>
            <a:ext cx="10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09/2017</a:t>
            </a:r>
            <a:endParaRPr lang="en-US" sz="900" dirty="0" smtClean="0"/>
          </a:p>
          <a:p>
            <a:r>
              <a:rPr lang="en-US" sz="900" dirty="0" smtClean="0"/>
              <a:t>Common training</a:t>
            </a:r>
            <a:endParaRPr lang="en-US" sz="9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49" y="3092589"/>
            <a:ext cx="972996" cy="473696"/>
          </a:xfrm>
          <a:prstGeom prst="rect">
            <a:avLst/>
          </a:prstGeom>
        </p:spPr>
      </p:pic>
      <p:pic>
        <p:nvPicPr>
          <p:cNvPr id="39" name="Picture 38" descr="C:\Users\negishi.RI107820\Desktop\wide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663" y="2516691"/>
            <a:ext cx="1712593" cy="75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右矢印 27"/>
          <p:cNvSpPr/>
          <p:nvPr/>
        </p:nvSpPr>
        <p:spPr>
          <a:xfrm>
            <a:off x="5565163" y="2824765"/>
            <a:ext cx="194837" cy="1047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3" name="Picture 42" descr="C:\Users\negishi.RI107820\Desktop\画像9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7" y="2516542"/>
            <a:ext cx="949496" cy="7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" y="2858138"/>
            <a:ext cx="1001933" cy="61901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08" y="5175735"/>
            <a:ext cx="529622" cy="62832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20136" y="4262363"/>
            <a:ext cx="3600400" cy="49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 rot="5400000" flipH="1" flipV="1">
            <a:off x="9314160" y="5547956"/>
            <a:ext cx="374260" cy="512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16413" y="3435370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Best time to grow up</a:t>
            </a:r>
            <a:endParaRPr lang="en-US" sz="1200" b="1" i="1" dirty="0">
              <a:solidFill>
                <a:srgbClr val="0070C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807274" y="4615349"/>
            <a:ext cx="501202" cy="10930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77402" y="5412461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26850" y="547842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1 minor bug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8" name="Curved Connector 47"/>
          <p:cNvCxnSpPr>
            <a:stCxn id="47" idx="0"/>
          </p:cNvCxnSpPr>
          <p:nvPr/>
        </p:nvCxnSpPr>
        <p:spPr>
          <a:xfrm rot="16200000" flipV="1">
            <a:off x="8062763" y="4880381"/>
            <a:ext cx="376683" cy="8194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b="1" dirty="0" smtClean="0">
                <a:solidFill>
                  <a:srgbClr val="0070C0"/>
                </a:solidFill>
              </a:rPr>
              <a:t>Target &amp; Achievement</a:t>
            </a:r>
            <a:r>
              <a:rPr lang="de-DE" b="1" dirty="0">
                <a:solidFill>
                  <a:srgbClr val="0070C0"/>
                </a:solidFill>
              </a:rPr>
              <a:t>	Page </a:t>
            </a:r>
            <a:r>
              <a:rPr lang="de-DE" b="1" dirty="0" smtClean="0">
                <a:solidFill>
                  <a:srgbClr val="0070C0"/>
                </a:solidFill>
              </a:rPr>
              <a:t>06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/>
              <a:t>Current Status	Page </a:t>
            </a:r>
            <a:r>
              <a:rPr lang="de-DE" dirty="0" smtClean="0"/>
              <a:t>08</a:t>
            </a:r>
            <a:endParaRPr lang="de-DE" dirty="0"/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0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cap="none" dirty="0" smtClean="0"/>
              <a:t>TARGET &amp; ACHIEVEMENT</a:t>
            </a:r>
            <a:endParaRPr lang="en-US" cap="non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22" name="Rounded Rectangle 21"/>
          <p:cNvSpPr/>
          <p:nvPr/>
        </p:nvSpPr>
        <p:spPr>
          <a:xfrm>
            <a:off x="6672064" y="1990681"/>
            <a:ext cx="5184576" cy="43186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Now I am </a:t>
            </a:r>
            <a:r>
              <a:rPr lang="en-US" sz="1600" b="1" dirty="0" smtClean="0">
                <a:solidFill>
                  <a:srgbClr val="0070C0"/>
                </a:solidFill>
              </a:rPr>
              <a:t>Engineer level 2</a:t>
            </a:r>
            <a:r>
              <a:rPr lang="en-US" sz="1600" dirty="0" smtClean="0">
                <a:solidFill>
                  <a:schemeClr val="tx1"/>
                </a:solidFill>
              </a:rPr>
              <a:t>. What </a:t>
            </a:r>
            <a:r>
              <a:rPr lang="en-US" sz="1600" dirty="0" smtClean="0">
                <a:solidFill>
                  <a:schemeClr val="tx1"/>
                </a:solidFill>
              </a:rPr>
              <a:t>had </a:t>
            </a:r>
            <a:r>
              <a:rPr lang="en-US" sz="1600" dirty="0" smtClean="0">
                <a:solidFill>
                  <a:schemeClr val="tx1"/>
                </a:solidFill>
              </a:rPr>
              <a:t>I </a:t>
            </a:r>
            <a:r>
              <a:rPr lang="en-US" sz="1600" dirty="0" smtClean="0">
                <a:solidFill>
                  <a:schemeClr val="tx1"/>
                </a:solidFill>
              </a:rPr>
              <a:t>achieved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NO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delay in any tasks 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Less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bug when doing tasks. Only </a:t>
            </a:r>
            <a:r>
              <a:rPr lang="en-US" sz="1400" b="1" dirty="0" smtClean="0">
                <a:solidFill>
                  <a:srgbClr val="FF0000"/>
                </a:solidFill>
              </a:rPr>
              <a:t>2 minor bugs </a:t>
            </a:r>
            <a:r>
              <a:rPr lang="en-US" sz="1400" dirty="0" smtClean="0">
                <a:solidFill>
                  <a:schemeClr val="tx1"/>
                </a:solidFill>
              </a:rPr>
              <a:t>after 2 years.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dirty="0" smtClean="0">
                <a:solidFill>
                  <a:srgbClr val="0070C0"/>
                </a:solidFill>
              </a:rPr>
              <a:t>guide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colleagues in their work. </a:t>
            </a:r>
            <a:r>
              <a:rPr lang="en-US" sz="1400" b="1" dirty="0" smtClean="0">
                <a:solidFill>
                  <a:srgbClr val="0070C0"/>
                </a:solidFill>
              </a:rPr>
              <a:t>Especially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for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Android and a little bit about development environment: </a:t>
            </a:r>
            <a:r>
              <a:rPr lang="en-US" sz="1400" b="1" dirty="0" err="1" smtClean="0">
                <a:solidFill>
                  <a:srgbClr val="0070C0"/>
                </a:solidFill>
              </a:rPr>
              <a:t>yocto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recipe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 smtClean="0">
                <a:solidFill>
                  <a:srgbClr val="0070C0"/>
                </a:solidFill>
              </a:rPr>
              <a:t>Linux kernel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Could work </a:t>
            </a:r>
            <a:r>
              <a:rPr lang="en-US" sz="1400" b="1" dirty="0">
                <a:solidFill>
                  <a:srgbClr val="0070C0"/>
                </a:solidFill>
              </a:rPr>
              <a:t>independent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do </a:t>
            </a:r>
            <a:r>
              <a:rPr lang="en-US" sz="1400" b="1" dirty="0" smtClean="0">
                <a:solidFill>
                  <a:srgbClr val="FF0000"/>
                </a:solidFill>
              </a:rPr>
              <a:t>NOT </a:t>
            </a:r>
            <a:r>
              <a:rPr lang="en-US" sz="1400" dirty="0" smtClean="0">
                <a:solidFill>
                  <a:schemeClr val="tx1"/>
                </a:solidFill>
              </a:rPr>
              <a:t>need </a:t>
            </a:r>
            <a:r>
              <a:rPr lang="en-US" sz="1400" dirty="0">
                <a:solidFill>
                  <a:schemeClr val="tx1"/>
                </a:solidFill>
              </a:rPr>
              <a:t>support from mentor </a:t>
            </a:r>
            <a:r>
              <a:rPr lang="en-US" sz="1400" dirty="0" smtClean="0">
                <a:solidFill>
                  <a:schemeClr val="tx1"/>
                </a:solidFill>
              </a:rPr>
              <a:t>anymore. (Android task).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Could </a:t>
            </a:r>
            <a:r>
              <a:rPr lang="en-US" sz="1400" b="1" dirty="0">
                <a:solidFill>
                  <a:srgbClr val="0070C0"/>
                </a:solidFill>
              </a:rPr>
              <a:t>manage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rgbClr val="0070C0"/>
                </a:solidFill>
              </a:rPr>
              <a:t>create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my own plan to finish tasks </a:t>
            </a:r>
            <a:r>
              <a:rPr lang="en-US" sz="1400" b="1" dirty="0">
                <a:solidFill>
                  <a:srgbClr val="0070C0"/>
                </a:solidFill>
              </a:rPr>
              <a:t>well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Be able to </a:t>
            </a:r>
            <a:r>
              <a:rPr lang="en-US" sz="1400" b="1" dirty="0" smtClean="0">
                <a:solidFill>
                  <a:srgbClr val="0070C0"/>
                </a:solidFill>
              </a:rPr>
              <a:t>share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opinion and </a:t>
            </a:r>
            <a:r>
              <a:rPr lang="en-US" sz="1400" b="1" dirty="0" smtClean="0">
                <a:solidFill>
                  <a:srgbClr val="0070C0"/>
                </a:solidFill>
              </a:rPr>
              <a:t>discuss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about Android plan and task assignment.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work well in team (Teamwork). Could discuss, support, share task among Android team.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1461" y="2105212"/>
            <a:ext cx="5184576" cy="39604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en-US" sz="1600" dirty="0" smtClean="0">
                <a:solidFill>
                  <a:schemeClr val="tx1"/>
                </a:solidFill>
              </a:rPr>
              <a:t>My target: Become </a:t>
            </a:r>
            <a:r>
              <a:rPr lang="en-US" sz="1600" b="1" dirty="0" smtClean="0">
                <a:solidFill>
                  <a:srgbClr val="0070C0"/>
                </a:solidFill>
              </a:rPr>
              <a:t>Coding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Engineer Level 2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with below skills: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dirty="0" smtClean="0">
                <a:solidFill>
                  <a:srgbClr val="0070C0"/>
                </a:solidFill>
              </a:rPr>
              <a:t>manage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and </a:t>
            </a:r>
            <a:r>
              <a:rPr lang="en-US" sz="1400" b="1" dirty="0" smtClean="0">
                <a:solidFill>
                  <a:srgbClr val="0070C0"/>
                </a:solidFill>
              </a:rPr>
              <a:t>create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my own plan to finish tasks </a:t>
            </a:r>
            <a:r>
              <a:rPr lang="en-US" sz="1400" b="1" dirty="0" smtClean="0">
                <a:solidFill>
                  <a:srgbClr val="0070C0"/>
                </a:solidFill>
              </a:rPr>
              <a:t>well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do </a:t>
            </a:r>
            <a:r>
              <a:rPr lang="en-US" sz="1400" b="1" dirty="0" smtClean="0">
                <a:solidFill>
                  <a:srgbClr val="0070C0"/>
                </a:solidFill>
              </a:rPr>
              <a:t>similar</a:t>
            </a:r>
            <a:r>
              <a:rPr lang="en-US" sz="1400" dirty="0" smtClean="0">
                <a:solidFill>
                  <a:schemeClr val="tx1"/>
                </a:solidFill>
              </a:rPr>
              <a:t> tasks </a:t>
            </a:r>
            <a:r>
              <a:rPr lang="en-US" sz="1400" b="1" dirty="0" smtClean="0">
                <a:solidFill>
                  <a:srgbClr val="FF0000"/>
                </a:solidFill>
              </a:rPr>
              <a:t>without</a:t>
            </a:r>
            <a:r>
              <a:rPr lang="en-US" sz="1400" dirty="0" smtClean="0">
                <a:solidFill>
                  <a:schemeClr val="tx1"/>
                </a:solidFill>
              </a:rPr>
              <a:t> support and </a:t>
            </a:r>
            <a:r>
              <a:rPr lang="en-US" sz="1400" b="1" dirty="0" smtClean="0">
                <a:solidFill>
                  <a:srgbClr val="0070C0"/>
                </a:solidFill>
              </a:rPr>
              <a:t>parallel</a:t>
            </a:r>
            <a:r>
              <a:rPr lang="en-US" sz="1400" dirty="0" smtClean="0">
                <a:solidFill>
                  <a:schemeClr val="tx1"/>
                </a:solidFill>
              </a:rPr>
              <a:t> task with </a:t>
            </a:r>
            <a:r>
              <a:rPr lang="en-US" sz="1400" b="1" dirty="0" smtClean="0">
                <a:solidFill>
                  <a:srgbClr val="FF0000"/>
                </a:solidFill>
              </a:rPr>
              <a:t>a little bit </a:t>
            </a:r>
            <a:r>
              <a:rPr lang="en-US" sz="1400" dirty="0" smtClean="0">
                <a:solidFill>
                  <a:schemeClr val="tx1"/>
                </a:solidFill>
              </a:rPr>
              <a:t>support from mentor.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Could </a:t>
            </a:r>
            <a:r>
              <a:rPr lang="en-US" sz="1400" b="1" dirty="0" smtClean="0">
                <a:solidFill>
                  <a:srgbClr val="0070C0"/>
                </a:solidFill>
              </a:rPr>
              <a:t>support</a:t>
            </a:r>
            <a:r>
              <a:rPr lang="en-US" sz="1400" dirty="0" smtClean="0">
                <a:solidFill>
                  <a:schemeClr val="tx1"/>
                </a:solidFill>
              </a:rPr>
              <a:t> new members to do their task.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rgbClr val="0070C0"/>
                </a:solidFill>
              </a:rPr>
              <a:t>Be able </a:t>
            </a:r>
            <a:r>
              <a:rPr lang="en-US" sz="1400" dirty="0" smtClean="0">
                <a:solidFill>
                  <a:schemeClr val="tx1"/>
                </a:solidFill>
              </a:rPr>
              <a:t>to work well in team and can suggestion solutions for tasks in RZ/G team.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99656" y="1705256"/>
            <a:ext cx="11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TARGET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72264" y="1621349"/>
            <a:ext cx="188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ACHIEVEMENT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15451" y="1772816"/>
            <a:ext cx="11233248" cy="2400657"/>
          </a:xfrm>
        </p:spPr>
        <p:txBody>
          <a:bodyPr/>
          <a:lstStyle/>
          <a:p>
            <a:r>
              <a:rPr lang="de-DE" dirty="0" smtClean="0"/>
              <a:t>Looking back after 2 years</a:t>
            </a:r>
            <a:r>
              <a:rPr lang="de-DE" dirty="0"/>
              <a:t>	Page </a:t>
            </a:r>
            <a:r>
              <a:rPr lang="de-DE" dirty="0" smtClean="0"/>
              <a:t>04</a:t>
            </a:r>
          </a:p>
          <a:p>
            <a:r>
              <a:rPr lang="de-DE" dirty="0" smtClean="0"/>
              <a:t>Target &amp; Achievement</a:t>
            </a:r>
            <a:r>
              <a:rPr lang="de-DE" dirty="0"/>
              <a:t>	Page </a:t>
            </a:r>
            <a:r>
              <a:rPr lang="de-DE" dirty="0" smtClean="0"/>
              <a:t>06</a:t>
            </a:r>
            <a:endParaRPr lang="de-DE" dirty="0"/>
          </a:p>
          <a:p>
            <a:r>
              <a:rPr lang="de-DE" b="1" dirty="0">
                <a:solidFill>
                  <a:srgbClr val="0070C0"/>
                </a:solidFill>
              </a:rPr>
              <a:t>Current Status	Page </a:t>
            </a:r>
            <a:r>
              <a:rPr lang="de-DE" b="1" dirty="0" smtClean="0">
                <a:solidFill>
                  <a:srgbClr val="0070C0"/>
                </a:solidFill>
              </a:rPr>
              <a:t>08</a:t>
            </a:r>
            <a:endParaRPr lang="de-DE" b="1" dirty="0">
              <a:solidFill>
                <a:srgbClr val="0070C0"/>
              </a:solidFill>
            </a:endParaRPr>
          </a:p>
          <a:p>
            <a:r>
              <a:rPr lang="de-DE" dirty="0" smtClean="0"/>
              <a:t>Difficulties and Solution	Page 13</a:t>
            </a:r>
          </a:p>
          <a:p>
            <a:r>
              <a:rPr lang="de-DE" dirty="0" smtClean="0"/>
              <a:t>Next plan</a:t>
            </a:r>
            <a:r>
              <a:rPr lang="de-DE" dirty="0"/>
              <a:t>	Page </a:t>
            </a:r>
            <a:r>
              <a:rPr lang="de-DE" dirty="0" smtClean="0"/>
              <a:t>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4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68552"/>
              </p:ext>
            </p:extLst>
          </p:nvPr>
        </p:nvGraphicFramePr>
        <p:xfrm>
          <a:off x="2502087" y="3575742"/>
          <a:ext cx="8750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8710"/>
              </p:ext>
            </p:extLst>
          </p:nvPr>
        </p:nvGraphicFramePr>
        <p:xfrm>
          <a:off x="2502087" y="4575049"/>
          <a:ext cx="87597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6154"/>
              </p:ext>
            </p:extLst>
          </p:nvPr>
        </p:nvGraphicFramePr>
        <p:xfrm>
          <a:off x="2509251" y="4079189"/>
          <a:ext cx="8758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78072"/>
              </p:ext>
            </p:extLst>
          </p:nvPr>
        </p:nvGraphicFramePr>
        <p:xfrm>
          <a:off x="2502087" y="3059739"/>
          <a:ext cx="87545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25" y="364343"/>
            <a:ext cx="11242224" cy="830997"/>
          </a:xfrm>
        </p:spPr>
        <p:txBody>
          <a:bodyPr/>
          <a:lstStyle/>
          <a:p>
            <a:r>
              <a:rPr lang="de-DE" dirty="0" smtClean="0"/>
              <a:t>CURrent status</a:t>
            </a:r>
            <a:br>
              <a:rPr lang="de-DE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Page </a:t>
            </a:r>
            <a:fld id="{3FD030EF-7044-4946-962A-5D7D09BD1B34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26322884"/>
              </p:ext>
            </p:extLst>
          </p:nvPr>
        </p:nvGraphicFramePr>
        <p:xfrm>
          <a:off x="1750157" y="4981990"/>
          <a:ext cx="10058400" cy="107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35"/>
          <p:cNvSpPr/>
          <p:nvPr/>
        </p:nvSpPr>
        <p:spPr>
          <a:xfrm flipH="1">
            <a:off x="2895600" y="5666340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1" name="Group 40"/>
          <p:cNvGrpSpPr/>
          <p:nvPr/>
        </p:nvGrpSpPr>
        <p:grpSpPr>
          <a:xfrm>
            <a:off x="4143180" y="5458032"/>
            <a:ext cx="919504" cy="576088"/>
            <a:chOff x="260273" y="460048"/>
            <a:chExt cx="919504" cy="576088"/>
          </a:xfrm>
        </p:grpSpPr>
        <p:sp>
          <p:nvSpPr>
            <p:cNvPr id="42" name="Rectangle 41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463378" y="460048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22248" y="5454601"/>
            <a:ext cx="901106" cy="603611"/>
            <a:chOff x="260273" y="432525"/>
            <a:chExt cx="901106" cy="603611"/>
          </a:xfrm>
        </p:grpSpPr>
        <p:sp>
          <p:nvSpPr>
            <p:cNvPr id="47" name="Rectangle 46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444980" y="43252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/>
                <a:t>S</a:t>
              </a:r>
              <a:r>
                <a:rPr lang="en-US" sz="1300" b="1" dirty="0" smtClean="0"/>
                <a:t>ep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2018</a:t>
              </a:r>
              <a:endParaRPr lang="en-US" sz="1300" b="1" kern="12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18375" y="5458032"/>
            <a:ext cx="756121" cy="617493"/>
            <a:chOff x="260273" y="418643"/>
            <a:chExt cx="756121" cy="617493"/>
          </a:xfrm>
        </p:grpSpPr>
        <p:sp>
          <p:nvSpPr>
            <p:cNvPr id="50" name="Rectangle 49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Rectangle 50"/>
            <p:cNvSpPr/>
            <p:nvPr/>
          </p:nvSpPr>
          <p:spPr>
            <a:xfrm>
              <a:off x="299995" y="418643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>
                  <a:solidFill>
                    <a:schemeClr val="tx1"/>
                  </a:solidFill>
                </a:rPr>
                <a:t>Dec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>
                  <a:solidFill>
                    <a:schemeClr val="tx1"/>
                  </a:solidFill>
                </a:rPr>
                <a:t>2018</a:t>
              </a:r>
              <a:endParaRPr lang="en-US" sz="1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572192" y="5465147"/>
            <a:ext cx="1615965" cy="629044"/>
            <a:chOff x="260273" y="407092"/>
            <a:chExt cx="1615965" cy="629044"/>
          </a:xfrm>
        </p:grpSpPr>
        <p:sp>
          <p:nvSpPr>
            <p:cNvPr id="53" name="Rectangle 52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ectangle 53"/>
            <p:cNvSpPr/>
            <p:nvPr/>
          </p:nvSpPr>
          <p:spPr>
            <a:xfrm>
              <a:off x="1159839" y="407092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July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0052140" y="5461420"/>
            <a:ext cx="789860" cy="628861"/>
            <a:chOff x="260273" y="407275"/>
            <a:chExt cx="789860" cy="628861"/>
          </a:xfrm>
        </p:grpSpPr>
        <p:sp>
          <p:nvSpPr>
            <p:cNvPr id="59" name="Rectangle 58"/>
            <p:cNvSpPr/>
            <p:nvPr/>
          </p:nvSpPr>
          <p:spPr>
            <a:xfrm flipH="1">
              <a:off x="260273" y="497116"/>
              <a:ext cx="716399" cy="53902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33734" y="407275"/>
              <a:ext cx="716399" cy="5390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32080" rIns="0" bIns="13208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dirty="0" smtClean="0"/>
                <a:t>Nov</a:t>
              </a:r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b="1" kern="1200" dirty="0" smtClean="0"/>
                <a:t>2019</a:t>
              </a:r>
              <a:endParaRPr lang="en-US" sz="1300" b="1" kern="1200" dirty="0"/>
            </a:p>
          </p:txBody>
        </p:sp>
      </p:grpSp>
      <p:sp>
        <p:nvSpPr>
          <p:cNvPr id="79" name="Rectangle 78"/>
          <p:cNvSpPr/>
          <p:nvPr/>
        </p:nvSpPr>
        <p:spPr>
          <a:xfrm flipH="1">
            <a:off x="6152308" y="5486897"/>
            <a:ext cx="716399" cy="53902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3" name="Rectangle 62"/>
          <p:cNvSpPr/>
          <p:nvPr/>
        </p:nvSpPr>
        <p:spPr>
          <a:xfrm flipH="1">
            <a:off x="5767374" y="977986"/>
            <a:ext cx="1059534" cy="50921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21" name="Straight Connector 120"/>
          <p:cNvCxnSpPr/>
          <p:nvPr/>
        </p:nvCxnSpPr>
        <p:spPr>
          <a:xfrm flipV="1">
            <a:off x="2515900" y="2830286"/>
            <a:ext cx="191" cy="2232591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0416480" y="2802079"/>
            <a:ext cx="0" cy="2236551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05390"/>
              </p:ext>
            </p:extLst>
          </p:nvPr>
        </p:nvGraphicFramePr>
        <p:xfrm>
          <a:off x="453073" y="3097820"/>
          <a:ext cx="188462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Programming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1337"/>
              </p:ext>
            </p:extLst>
          </p:nvPr>
        </p:nvGraphicFramePr>
        <p:xfrm>
          <a:off x="191637" y="3506397"/>
          <a:ext cx="2146057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Development environment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64846"/>
              </p:ext>
            </p:extLst>
          </p:nvPr>
        </p:nvGraphicFramePr>
        <p:xfrm>
          <a:off x="622253" y="4126523"/>
          <a:ext cx="1598865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Verification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Straight Connector 99"/>
          <p:cNvCxnSpPr/>
          <p:nvPr/>
        </p:nvCxnSpPr>
        <p:spPr>
          <a:xfrm flipV="1">
            <a:off x="6408615" y="2664263"/>
            <a:ext cx="7681" cy="27978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44378"/>
              </p:ext>
            </p:extLst>
          </p:nvPr>
        </p:nvGraphicFramePr>
        <p:xfrm>
          <a:off x="0" y="4489990"/>
          <a:ext cx="233810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392">
                <a:tc>
                  <a:txBody>
                    <a:bodyPr/>
                    <a:lstStyle/>
                    <a:p>
                      <a:pPr algn="r"/>
                      <a:r>
                        <a:rPr lang="en-US" sz="1500" dirty="0" smtClean="0">
                          <a:solidFill>
                            <a:schemeClr val="tx1"/>
                          </a:solidFill>
                        </a:rPr>
                        <a:t>Software development methodology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092795" y="2345639"/>
            <a:ext cx="2732382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Mid-term 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178767" y="2345640"/>
            <a:ext cx="2455897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presentation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247837" y="2345639"/>
            <a:ext cx="2325004" cy="238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Final presentation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80"/>
              </p:ext>
            </p:extLst>
          </p:nvPr>
        </p:nvGraphicFramePr>
        <p:xfrm>
          <a:off x="5092796" y="-5672"/>
          <a:ext cx="6698846" cy="229888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31617">
                  <a:extLst>
                    <a:ext uri="{9D8B030D-6E8A-4147-A177-3AD203B41FA5}">
                      <a16:colId xmlns:a16="http://schemas.microsoft.com/office/drawing/2014/main" val="1908171028"/>
                    </a:ext>
                  </a:extLst>
                </a:gridCol>
                <a:gridCol w="1267229">
                  <a:extLst>
                    <a:ext uri="{9D8B030D-6E8A-4147-A177-3AD203B41FA5}">
                      <a16:colId xmlns:a16="http://schemas.microsoft.com/office/drawing/2014/main" val="3500097369"/>
                    </a:ext>
                  </a:extLst>
                </a:gridCol>
              </a:tblGrid>
              <a:tr h="8538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Need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more time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to investigate and understand input.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simple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tasks</a:t>
                      </a:r>
                      <a:r>
                        <a:rPr lang="en-US" sz="1200" dirty="0" smtClean="0"/>
                        <a:t> 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from mentor.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Need mentor to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monitor</a:t>
                      </a:r>
                      <a:r>
                        <a:rPr lang="en-US" sz="1200" dirty="0" smtClean="0"/>
                        <a:t> output from mentee and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verify</a:t>
                      </a:r>
                      <a:r>
                        <a:rPr lang="en-US" sz="1200" dirty="0" smtClean="0"/>
                        <a:t> mentee's knowledge.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66385"/>
                  </a:ext>
                </a:extLst>
              </a:tr>
              <a:tr h="6380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small helps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new tasks</a:t>
                      </a:r>
                      <a:r>
                        <a:rPr lang="en-US" sz="1200" dirty="0" smtClean="0"/>
                        <a:t>, but need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</a:t>
                      </a:r>
                      <a:r>
                        <a:rPr lang="en-US" sz="120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1.5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88592"/>
                  </a:ext>
                </a:extLst>
              </a:tr>
              <a:tr h="80695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200" dirty="0" smtClean="0"/>
                        <a:t>Can do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similar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tasks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without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helps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Can</a:t>
                      </a:r>
                      <a:r>
                        <a:rPr lang="en-US" sz="1200" baseline="0" dirty="0" smtClean="0"/>
                        <a:t> do task independently with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hints</a:t>
                      </a:r>
                      <a:r>
                        <a:rPr lang="en-US" sz="1200" baseline="0" dirty="0" smtClean="0"/>
                        <a:t> and 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suggestions</a:t>
                      </a:r>
                      <a:r>
                        <a:rPr lang="en-US" sz="1200" baseline="0" dirty="0" smtClean="0"/>
                        <a:t> from </a:t>
                      </a:r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mentor or</a:t>
                      </a:r>
                      <a:r>
                        <a:rPr lang="en-US" sz="1200" baseline="0" dirty="0" smtClean="0">
                          <a:solidFill>
                            <a:srgbClr val="0070C0"/>
                          </a:solidFill>
                        </a:rPr>
                        <a:t> other members</a:t>
                      </a:r>
                      <a:endParaRPr lang="en-US" sz="1200" dirty="0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bg1"/>
                          </a:solidFill>
                        </a:rPr>
                        <a:t>Level</a:t>
                      </a:r>
                      <a:r>
                        <a:rPr lang="en-US" sz="1500" b="1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5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10639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7125144" y="5442277"/>
            <a:ext cx="716399" cy="53902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132080" rIns="0" bIns="132080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dirty="0" smtClean="0"/>
              <a:t>Mar</a:t>
            </a:r>
            <a:endParaRPr lang="en-US" sz="1300" b="1" kern="1200" dirty="0" smtClean="0"/>
          </a:p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300" b="1" kern="1200" dirty="0" smtClean="0"/>
              <a:t>2019</a:t>
            </a:r>
            <a:endParaRPr lang="en-US" sz="1300" b="1" kern="1200" dirty="0"/>
          </a:p>
        </p:txBody>
      </p:sp>
    </p:spTree>
    <p:extLst>
      <p:ext uri="{BB962C8B-B14F-4D97-AF65-F5344CB8AC3E}">
        <p14:creationId xmlns:p14="http://schemas.microsoft.com/office/powerpoint/2010/main" val="2189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79376" y="266047"/>
            <a:ext cx="11242224" cy="858697"/>
          </a:xfrm>
        </p:spPr>
        <p:txBody>
          <a:bodyPr/>
          <a:lstStyle/>
          <a:p>
            <a:r>
              <a:rPr lang="en-US" dirty="0" smtClean="0"/>
              <a:t>Current Status(1/3)</a:t>
            </a:r>
            <a:br>
              <a:rPr lang="en-US" dirty="0" smtClean="0"/>
            </a:br>
            <a:r>
              <a:rPr lang="en-US" sz="2800" dirty="0" smtClean="0"/>
              <a:t>Technical skills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 smtClean="0"/>
              <a:t>Page </a:t>
            </a:r>
            <a:fld id="{3FD030EF-7044-4946-962A-5D7D09BD1B3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6988154" y="411002"/>
            <a:ext cx="5103358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 smtClean="0">
                <a:ln w="0"/>
                <a:solidFill>
                  <a:schemeClr val="accent6"/>
                </a:solidFill>
              </a:rPr>
              <a:t>CODING ENGNEER</a:t>
            </a:r>
            <a:endParaRPr lang="en-US" sz="3500" dirty="0">
              <a:ln w="0"/>
              <a:solidFill>
                <a:schemeClr val="accent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196" y="1818819"/>
            <a:ext cx="11109138" cy="1906609"/>
            <a:chOff x="464196" y="1818819"/>
            <a:chExt cx="11109138" cy="1906609"/>
          </a:xfrm>
        </p:grpSpPr>
        <p:sp>
          <p:nvSpPr>
            <p:cNvPr id="9" name="Rounded Rectangle 8"/>
            <p:cNvSpPr/>
            <p:nvPr/>
          </p:nvSpPr>
          <p:spPr>
            <a:xfrm>
              <a:off x="2707698" y="1820428"/>
              <a:ext cx="8865636" cy="1905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good </a:t>
              </a:r>
              <a:r>
                <a:rPr lang="en-US" sz="1400" dirty="0">
                  <a:solidFill>
                    <a:schemeClr val="tx1"/>
                  </a:solidFill>
                </a:rPr>
                <a:t>knowledge about </a:t>
              </a:r>
              <a:r>
                <a:rPr lang="en-US" sz="1400" dirty="0" smtClean="0">
                  <a:solidFill>
                    <a:schemeClr val="tx1"/>
                  </a:solidFill>
                </a:rPr>
                <a:t>C language and </a:t>
              </a:r>
              <a:r>
                <a:rPr lang="en-US" sz="1400" dirty="0">
                  <a:solidFill>
                    <a:schemeClr val="tx1"/>
                  </a:solidFill>
                </a:rPr>
                <a:t>bash scripts when doing </a:t>
              </a:r>
              <a:r>
                <a:rPr lang="en-US" sz="1400" dirty="0" smtClean="0">
                  <a:solidFill>
                    <a:schemeClr val="tx1"/>
                  </a:solidFill>
                </a:rPr>
                <a:t>porting drivers/modules task in Linux such as: u-boot, watchdog timer…,etc.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Have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</a:t>
              </a:r>
              <a:r>
                <a:rPr lang="en-US" sz="1400" dirty="0" smtClean="0">
                  <a:solidFill>
                    <a:schemeClr val="tx1"/>
                  </a:solidFill>
                </a:rPr>
                <a:t> about </a:t>
              </a:r>
              <a:r>
                <a:rPr lang="en-US" sz="1400" dirty="0" smtClean="0">
                  <a:solidFill>
                    <a:srgbClr val="0070C0"/>
                  </a:solidFill>
                </a:rPr>
                <a:t>C++, Java</a:t>
              </a:r>
              <a:r>
                <a:rPr lang="en-US" sz="1400" dirty="0" smtClean="0">
                  <a:solidFill>
                    <a:schemeClr val="tx1"/>
                  </a:solidFill>
                </a:rPr>
                <a:t> language to work with Android tasks.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Can develop simple Java application to improve Android OS.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tx1"/>
                  </a:solidFill>
                </a:rPr>
                <a:t>Be able to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review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improve</a:t>
              </a:r>
              <a:r>
                <a:rPr 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Android features like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Camera</a:t>
              </a:r>
              <a:r>
                <a:rPr lang="en-US" sz="1400" dirty="0" smtClean="0">
                  <a:solidFill>
                    <a:schemeClr val="tx1"/>
                  </a:solidFill>
                </a:rPr>
                <a:t>,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Bluetooth HAL</a:t>
              </a:r>
              <a:r>
                <a:rPr lang="en-US" sz="1400" dirty="0" smtClean="0">
                  <a:solidFill>
                    <a:schemeClr val="tx1"/>
                  </a:solidFill>
                </a:rPr>
                <a:t>,…etc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rgbClr val="0070C0"/>
                  </a:solidFill>
                </a:rPr>
                <a:t>Good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at debugging Android issues. Could </a:t>
              </a:r>
              <a:r>
                <a:rPr lang="en-US" sz="1400" b="1" dirty="0">
                  <a:solidFill>
                    <a:srgbClr val="0070C0"/>
                  </a:solidFill>
                </a:rPr>
                <a:t>suggest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more </a:t>
              </a:r>
              <a:r>
                <a:rPr lang="en-US" sz="1400" b="1" dirty="0">
                  <a:solidFill>
                    <a:srgbClr val="0070C0"/>
                  </a:solidFill>
                </a:rPr>
                <a:t>ideas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to support colleague to debug Android issues</a:t>
              </a:r>
              <a:r>
                <a:rPr lang="en-US" sz="1400" dirty="0" smtClean="0">
                  <a:solidFill>
                    <a:schemeClr val="tx1"/>
                  </a:solidFill>
                </a:rPr>
                <a:t>.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64196" y="1818819"/>
              <a:ext cx="2089255" cy="1905000"/>
              <a:chOff x="7239000" y="84563"/>
              <a:chExt cx="2089255" cy="1905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7239000" y="84563"/>
                <a:ext cx="2089255" cy="1905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500880" y="526402"/>
                <a:ext cx="1565493" cy="1021322"/>
                <a:chOff x="6962579" y="286560"/>
                <a:chExt cx="1565493" cy="102132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7315200" y="286560"/>
                  <a:ext cx="837098" cy="674906"/>
                  <a:chOff x="1955784" y="2194897"/>
                  <a:chExt cx="837098" cy="674906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 rot="20700000">
                    <a:off x="1955784" y="2194897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9" name="Picture 18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2377377" y="2378218"/>
                      <a:ext cx="3016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p:txBody>
                </p: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 rot="900000">
                    <a:off x="2286000" y="2209800"/>
                    <a:ext cx="506882" cy="660003"/>
                    <a:chOff x="2286000" y="2209800"/>
                    <a:chExt cx="506882" cy="660003"/>
                  </a:xfrm>
                </p:grpSpPr>
                <p:pic>
                  <p:nvPicPr>
                    <p:cNvPr id="17" name="Picture 1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286000" y="2209800"/>
                      <a:ext cx="506882" cy="660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377377" y="2378218"/>
                      <a:ext cx="32412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500" b="1" dirty="0" smtClean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en-US" sz="1500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962579" y="938550"/>
                  <a:ext cx="15654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Programming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479376" y="3951172"/>
            <a:ext cx="11092886" cy="1489081"/>
            <a:chOff x="480449" y="3899677"/>
            <a:chExt cx="11092886" cy="1489081"/>
          </a:xfrm>
        </p:grpSpPr>
        <p:grpSp>
          <p:nvGrpSpPr>
            <p:cNvPr id="22" name="Group 21"/>
            <p:cNvGrpSpPr/>
            <p:nvPr/>
          </p:nvGrpSpPr>
          <p:grpSpPr>
            <a:xfrm>
              <a:off x="480449" y="3909867"/>
              <a:ext cx="2349578" cy="1478891"/>
              <a:chOff x="480449" y="3909867"/>
              <a:chExt cx="2349578" cy="14788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480449" y="3909867"/>
                <a:ext cx="2089255" cy="147889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768481" y="4256404"/>
                <a:ext cx="2061546" cy="1132354"/>
                <a:chOff x="8869288" y="353099"/>
                <a:chExt cx="2061546" cy="1132354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rot="5400000">
                  <a:off x="10881124" y="402809"/>
                  <a:ext cx="994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8869288" y="839122"/>
                  <a:ext cx="1663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Development </a:t>
                  </a:r>
                </a:p>
                <a:p>
                  <a:r>
                    <a:rPr lang="en-US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environment</a:t>
                  </a:r>
                  <a:endPara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3" name="Rounded Rectangle 22"/>
            <p:cNvSpPr/>
            <p:nvPr/>
          </p:nvSpPr>
          <p:spPr>
            <a:xfrm>
              <a:off x="2707698" y="3899677"/>
              <a:ext cx="8865637" cy="148908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Can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understand and modify recipes of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RZ/G environment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in </a:t>
              </a:r>
              <a:r>
                <a:rPr kumimoji="1" lang="en-US" sz="1400" dirty="0" err="1" smtClean="0">
                  <a:solidFill>
                    <a:schemeClr val="tx1"/>
                  </a:solidFill>
                  <a:latin typeface="Arial (Body)"/>
                </a:rPr>
                <a:t>Yocto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.</a:t>
              </a:r>
            </a:p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Understand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whole RZ/G Android system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: Kernel, bootloaders, device configuration, HAL,…etc. </a:t>
              </a:r>
              <a:r>
                <a:rPr kumimoji="1" lang="en-US" sz="1400" dirty="0">
                  <a:solidFill>
                    <a:schemeClr val="tx1"/>
                  </a:solidFill>
                  <a:latin typeface="Arial (Body)"/>
                </a:rPr>
                <a:t>H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ave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sufficient knowledge </a:t>
              </a:r>
              <a:r>
                <a:rPr lang="en-US" sz="1400" dirty="0" smtClean="0">
                  <a:solidFill>
                    <a:schemeClr val="tx1"/>
                  </a:solidFill>
                </a:rPr>
                <a:t>about </a:t>
              </a:r>
              <a:r>
                <a:rPr lang="en-US" sz="1400" b="1" dirty="0" smtClean="0">
                  <a:solidFill>
                    <a:srgbClr val="0070C0"/>
                  </a:solidFill>
                </a:rPr>
                <a:t>Android framework.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Can 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modify 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and</a:t>
              </a:r>
              <a:r>
                <a:rPr kumimoji="1" lang="en-US" sz="1400" b="1" dirty="0" smtClean="0">
                  <a:solidFill>
                    <a:srgbClr val="0070C0"/>
                  </a:solidFill>
                  <a:latin typeface="Arial (Body)"/>
                </a:rPr>
                <a:t> create</a:t>
              </a:r>
              <a:r>
                <a:rPr kumimoji="1" lang="en-US" sz="1400" dirty="0" smtClean="0">
                  <a:solidFill>
                    <a:schemeClr val="tx1"/>
                  </a:solidFill>
                  <a:latin typeface="Arial (Body)"/>
                </a:rPr>
                <a:t> new services to support improve Android OS.</a:t>
              </a:r>
              <a:endParaRPr kumimoji="1" lang="en-US" sz="1400" dirty="0" smtClean="0">
                <a:solidFill>
                  <a:schemeClr val="tx1"/>
                </a:solidFill>
                <a:latin typeface="Arial (Body)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99" y="4066005"/>
            <a:ext cx="1060383" cy="79528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4" y="4236842"/>
            <a:ext cx="1134641" cy="4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12F9F2B-6676-4FF8-AB23-980561356941}" vid="{9A8FCC0E-004E-44BF-8F6F-82E8B84C5546}"/>
    </a:ext>
  </a:extLst>
</a:theme>
</file>

<file path=ppt/theme/theme2.xml><?xml version="1.0" encoding="utf-8"?>
<a:theme xmlns:a="http://schemas.openxmlformats.org/drawingml/2006/main" name="1_151229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4147FB1-DAE6-4AE8-976A-1D9502EBCD93}" vid="{D1F8C949-6990-4F7E-A752-F27DA72DB7F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Tentative_Renesas_PPT_for_CC_16_9__2015_08</Template>
  <TotalTime>2111</TotalTime>
  <Words>1172</Words>
  <Application>Microsoft Office PowerPoint</Application>
  <PresentationFormat>Widescreen</PresentationFormat>
  <Paragraphs>184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(Body)</vt:lpstr>
      <vt:lpstr>Arial Narrow</vt:lpstr>
      <vt:lpstr>Calibri</vt:lpstr>
      <vt:lpstr>Courier New</vt:lpstr>
      <vt:lpstr>メイリオ</vt:lpstr>
      <vt:lpstr>Symbol</vt:lpstr>
      <vt:lpstr>Times New Roman</vt:lpstr>
      <vt:lpstr>Wingdings</vt:lpstr>
      <vt:lpstr>151229_Renesas_Templates_16_9_EN</vt:lpstr>
      <vt:lpstr>1_151229_Renesas_Templates_16_9_EN</vt:lpstr>
      <vt:lpstr>PowerPoint Presentation</vt:lpstr>
      <vt:lpstr>Agenda</vt:lpstr>
      <vt:lpstr>Agenda</vt:lpstr>
      <vt:lpstr>LOOKING BACK AFTER 2 YEARS IN RVC</vt:lpstr>
      <vt:lpstr>Agenda</vt:lpstr>
      <vt:lpstr>TARGET &amp; ACHIEVEMENT</vt:lpstr>
      <vt:lpstr>Agenda</vt:lpstr>
      <vt:lpstr>CURrent status </vt:lpstr>
      <vt:lpstr>Current Status(1/3) Technical skills</vt:lpstr>
      <vt:lpstr>Current Status(2/3) Technical skills</vt:lpstr>
      <vt:lpstr>Current Status(3/3) Soft skills</vt:lpstr>
      <vt:lpstr>Agenda</vt:lpstr>
      <vt:lpstr>DIFFICULTIES &amp; SOLUTIONS (#1)</vt:lpstr>
      <vt:lpstr>DIFFICULTIES &amp; SOLUTIONS (#2)</vt:lpstr>
      <vt:lpstr>Agenda</vt:lpstr>
      <vt:lpstr>Next plan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Mayr</dc:creator>
  <cp:lastModifiedBy>Kha Tran</cp:lastModifiedBy>
  <cp:revision>1404</cp:revision>
  <dcterms:created xsi:type="dcterms:W3CDTF">2015-08-18T12:30:57Z</dcterms:created>
  <dcterms:modified xsi:type="dcterms:W3CDTF">2019-11-19T02:57:08Z</dcterms:modified>
</cp:coreProperties>
</file>