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9" r:id="rId1"/>
    <p:sldMasterId id="2147483787" r:id="rId2"/>
  </p:sldMasterIdLst>
  <p:notesMasterIdLst>
    <p:notesMasterId r:id="rId21"/>
  </p:notesMasterIdLst>
  <p:sldIdLst>
    <p:sldId id="328" r:id="rId3"/>
    <p:sldId id="437" r:id="rId4"/>
    <p:sldId id="467" r:id="rId5"/>
    <p:sldId id="456" r:id="rId6"/>
    <p:sldId id="458" r:id="rId7"/>
    <p:sldId id="468" r:id="rId8"/>
    <p:sldId id="462" r:id="rId9"/>
    <p:sldId id="442" r:id="rId10"/>
    <p:sldId id="463" r:id="rId11"/>
    <p:sldId id="444" r:id="rId12"/>
    <p:sldId id="469" r:id="rId13"/>
    <p:sldId id="464" r:id="rId14"/>
    <p:sldId id="465" r:id="rId15"/>
    <p:sldId id="466" r:id="rId16"/>
    <p:sldId id="470" r:id="rId17"/>
    <p:sldId id="452" r:id="rId18"/>
    <p:sldId id="460" r:id="rId19"/>
    <p:sldId id="453" r:id="rId2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pos="3976" userDrawn="1">
          <p15:clr>
            <a:srgbClr val="A4A3A4"/>
          </p15:clr>
        </p15:guide>
        <p15:guide id="3" orient="horz" pos="2472" userDrawn="1">
          <p15:clr>
            <a:srgbClr val="A4A3A4"/>
          </p15:clr>
        </p15:guide>
        <p15:guide id="4" orient="horz" pos="138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77" autoAdjust="0"/>
    <p:restoredTop sz="81934" autoAdjust="0"/>
  </p:normalViewPr>
  <p:slideViewPr>
    <p:cSldViewPr showGuides="1">
      <p:cViewPr varScale="1">
        <p:scale>
          <a:sx n="60" d="100"/>
          <a:sy n="60" d="100"/>
        </p:scale>
        <p:origin x="1056" y="66"/>
      </p:cViewPr>
      <p:guideLst>
        <p:guide orient="horz"/>
        <p:guide pos="3976"/>
        <p:guide orient="horz" pos="2472"/>
        <p:guide orient="horz" pos="1389"/>
      </p:guideLst>
    </p:cSldViewPr>
  </p:slideViewPr>
  <p:outlineViewPr>
    <p:cViewPr>
      <p:scale>
        <a:sx n="33" d="100"/>
        <a:sy n="33" d="100"/>
      </p:scale>
      <p:origin x="0" y="-17940"/>
    </p:cViewPr>
  </p:outlineViewPr>
  <p:notesTextViewPr>
    <p:cViewPr>
      <p:scale>
        <a:sx n="150" d="100"/>
        <a:sy n="150" d="100"/>
      </p:scale>
      <p:origin x="0" y="0"/>
    </p:cViewPr>
  </p:notesTextViewPr>
  <p:sorterViewPr>
    <p:cViewPr>
      <p:scale>
        <a:sx n="76" d="100"/>
        <a:sy n="7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60525A-6461-417D-913A-62822940DB57}" type="doc">
      <dgm:prSet loTypeId="urn:microsoft.com/office/officeart/2005/8/layout/radial3" loCatId="cycle" qsTypeId="urn:microsoft.com/office/officeart/2005/8/quickstyle/simple1" qsCatId="simple" csTypeId="urn:microsoft.com/office/officeart/2005/8/colors/accent1_5" csCatId="accent1" phldr="1"/>
      <dgm:spPr/>
      <dgm:t>
        <a:bodyPr/>
        <a:lstStyle/>
        <a:p>
          <a:endParaRPr lang="en-US"/>
        </a:p>
      </dgm:t>
    </dgm:pt>
    <dgm:pt modelId="{47AD9877-F4F4-4DB4-A24C-EEF34FC14680}">
      <dgm:prSet phldrT="[Text]"/>
      <dgm:spPr>
        <a:solidFill>
          <a:srgbClr val="00B050">
            <a:alpha val="50000"/>
          </a:srgbClr>
        </a:solidFill>
      </dgm:spPr>
      <dgm:t>
        <a:bodyPr/>
        <a:lstStyle/>
        <a:p>
          <a:r>
            <a:rPr lang="en-US" dirty="0" smtClean="0"/>
            <a:t>Technical Skills</a:t>
          </a:r>
          <a:endParaRPr lang="en-US" dirty="0"/>
        </a:p>
      </dgm:t>
    </dgm:pt>
    <dgm:pt modelId="{B166B453-59F3-4C8E-968E-4E6623D19B51}" type="parTrans" cxnId="{4CE1DC70-4DD6-4986-9D54-072C8C77EA54}">
      <dgm:prSet/>
      <dgm:spPr/>
      <dgm:t>
        <a:bodyPr/>
        <a:lstStyle/>
        <a:p>
          <a:endParaRPr lang="en-US"/>
        </a:p>
      </dgm:t>
    </dgm:pt>
    <dgm:pt modelId="{17311E24-4D6F-4D19-A1D9-7363F2848EFF}" type="sibTrans" cxnId="{4CE1DC70-4DD6-4986-9D54-072C8C77EA54}">
      <dgm:prSet/>
      <dgm:spPr/>
      <dgm:t>
        <a:bodyPr/>
        <a:lstStyle/>
        <a:p>
          <a:endParaRPr lang="en-US"/>
        </a:p>
      </dgm:t>
    </dgm:pt>
    <dgm:pt modelId="{C9EFAB6C-448A-4452-B8A4-CDD92479B2AD}">
      <dgm:prSet phldrT="[Text]"/>
      <dgm:spPr>
        <a:solidFill>
          <a:schemeClr val="accent6">
            <a:lumMod val="75000"/>
          </a:schemeClr>
        </a:solidFill>
      </dgm:spPr>
      <dgm:t>
        <a:bodyPr/>
        <a:lstStyle/>
        <a:p>
          <a:r>
            <a:rPr lang="en-US" b="1" i="0" baseline="0" dirty="0" smtClean="0">
              <a:solidFill>
                <a:schemeClr val="bg1"/>
              </a:solidFill>
            </a:rPr>
            <a:t>Programming</a:t>
          </a:r>
          <a:endParaRPr lang="en-US" b="1" i="0" baseline="0" dirty="0">
            <a:solidFill>
              <a:schemeClr val="bg1"/>
            </a:solidFill>
          </a:endParaRPr>
        </a:p>
      </dgm:t>
    </dgm:pt>
    <dgm:pt modelId="{CE966871-F42D-440C-863F-667BFC5B4954}" type="parTrans" cxnId="{965DD2D0-5305-4374-86B3-37393A3573FD}">
      <dgm:prSet/>
      <dgm:spPr/>
      <dgm:t>
        <a:bodyPr/>
        <a:lstStyle/>
        <a:p>
          <a:endParaRPr lang="en-US"/>
        </a:p>
      </dgm:t>
    </dgm:pt>
    <dgm:pt modelId="{62B41D56-7CE9-46AC-8B67-C2301CE5FA2D}" type="sibTrans" cxnId="{965DD2D0-5305-4374-86B3-37393A3573FD}">
      <dgm:prSet/>
      <dgm:spPr/>
      <dgm:t>
        <a:bodyPr/>
        <a:lstStyle/>
        <a:p>
          <a:endParaRPr lang="en-US"/>
        </a:p>
      </dgm:t>
    </dgm:pt>
    <dgm:pt modelId="{1BF41BD5-84F5-47A4-8E19-840C22DD92C5}">
      <dgm:prSet phldrT="[Text]"/>
      <dgm:spPr>
        <a:solidFill>
          <a:schemeClr val="accent6">
            <a:lumMod val="75000"/>
          </a:schemeClr>
        </a:solidFill>
      </dgm:spPr>
      <dgm:t>
        <a:bodyPr/>
        <a:lstStyle/>
        <a:p>
          <a:r>
            <a:rPr lang="en-US" b="1" i="0" baseline="0" dirty="0" smtClean="0">
              <a:solidFill>
                <a:schemeClr val="bg1"/>
              </a:solidFill>
            </a:rPr>
            <a:t>Development Environment</a:t>
          </a:r>
          <a:endParaRPr lang="en-US" b="1" i="0" baseline="0" dirty="0">
            <a:solidFill>
              <a:schemeClr val="bg1"/>
            </a:solidFill>
          </a:endParaRPr>
        </a:p>
      </dgm:t>
    </dgm:pt>
    <dgm:pt modelId="{209B78EA-5E87-424A-8AD0-162BE96F8CBC}" type="parTrans" cxnId="{B5698D7C-ECAF-401F-A4DE-A25B54DB2BC6}">
      <dgm:prSet/>
      <dgm:spPr/>
      <dgm:t>
        <a:bodyPr/>
        <a:lstStyle/>
        <a:p>
          <a:endParaRPr lang="en-US"/>
        </a:p>
      </dgm:t>
    </dgm:pt>
    <dgm:pt modelId="{C24359B7-8911-4EED-A4D1-F41E8DDCF929}" type="sibTrans" cxnId="{B5698D7C-ECAF-401F-A4DE-A25B54DB2BC6}">
      <dgm:prSet/>
      <dgm:spPr/>
      <dgm:t>
        <a:bodyPr/>
        <a:lstStyle/>
        <a:p>
          <a:endParaRPr lang="en-US"/>
        </a:p>
      </dgm:t>
    </dgm:pt>
    <dgm:pt modelId="{642327FF-9FA1-495D-A034-1D4FD72B3761}">
      <dgm:prSet phldrT="[Text]"/>
      <dgm:spPr>
        <a:solidFill>
          <a:schemeClr val="accent6">
            <a:lumMod val="75000"/>
          </a:schemeClr>
        </a:solidFill>
      </dgm:spPr>
      <dgm:t>
        <a:bodyPr/>
        <a:lstStyle/>
        <a:p>
          <a:r>
            <a:rPr lang="en-US" b="1" i="0" baseline="0" dirty="0" smtClean="0">
              <a:solidFill>
                <a:schemeClr val="bg1"/>
              </a:solidFill>
            </a:rPr>
            <a:t>Software Development Methodology</a:t>
          </a:r>
          <a:endParaRPr lang="en-US" b="1" i="0" baseline="0" dirty="0">
            <a:solidFill>
              <a:schemeClr val="bg1"/>
            </a:solidFill>
          </a:endParaRPr>
        </a:p>
      </dgm:t>
    </dgm:pt>
    <dgm:pt modelId="{8DAE9E8D-E229-4033-9148-FEF42081CE96}" type="parTrans" cxnId="{83C7A6BC-9C8D-4313-8B0C-FCF16FD4C772}">
      <dgm:prSet/>
      <dgm:spPr/>
      <dgm:t>
        <a:bodyPr/>
        <a:lstStyle/>
        <a:p>
          <a:endParaRPr lang="en-US"/>
        </a:p>
      </dgm:t>
    </dgm:pt>
    <dgm:pt modelId="{25B4A600-CA3D-4F1D-B027-3D72F954CDBD}" type="sibTrans" cxnId="{83C7A6BC-9C8D-4313-8B0C-FCF16FD4C772}">
      <dgm:prSet/>
      <dgm:spPr/>
      <dgm:t>
        <a:bodyPr/>
        <a:lstStyle/>
        <a:p>
          <a:endParaRPr lang="en-US"/>
        </a:p>
      </dgm:t>
    </dgm:pt>
    <dgm:pt modelId="{9A085B4A-42B7-4BEF-B304-504BCB379DD2}">
      <dgm:prSet phldrT="[Text]"/>
      <dgm:spPr>
        <a:solidFill>
          <a:schemeClr val="accent6">
            <a:lumMod val="75000"/>
          </a:schemeClr>
        </a:solidFill>
      </dgm:spPr>
      <dgm:t>
        <a:bodyPr/>
        <a:lstStyle/>
        <a:p>
          <a:r>
            <a:rPr lang="en-US" b="1" i="0" baseline="0" dirty="0" smtClean="0">
              <a:solidFill>
                <a:schemeClr val="bg1"/>
              </a:solidFill>
            </a:rPr>
            <a:t>Verification</a:t>
          </a:r>
          <a:endParaRPr lang="en-US" b="1" i="0" baseline="0" dirty="0">
            <a:solidFill>
              <a:schemeClr val="bg1"/>
            </a:solidFill>
          </a:endParaRPr>
        </a:p>
      </dgm:t>
    </dgm:pt>
    <dgm:pt modelId="{7AFFA7E2-E363-482B-9B30-22F433C9F007}" type="parTrans" cxnId="{57B33E3E-BA0E-4D5E-BDD4-6FC7DAB31CC8}">
      <dgm:prSet/>
      <dgm:spPr/>
      <dgm:t>
        <a:bodyPr/>
        <a:lstStyle/>
        <a:p>
          <a:endParaRPr lang="en-US"/>
        </a:p>
      </dgm:t>
    </dgm:pt>
    <dgm:pt modelId="{38931748-6BDE-4F58-A510-75BB5F449F9A}" type="sibTrans" cxnId="{57B33E3E-BA0E-4D5E-BDD4-6FC7DAB31CC8}">
      <dgm:prSet/>
      <dgm:spPr/>
      <dgm:t>
        <a:bodyPr/>
        <a:lstStyle/>
        <a:p>
          <a:endParaRPr lang="en-US"/>
        </a:p>
      </dgm:t>
    </dgm:pt>
    <dgm:pt modelId="{8E0DC80C-BFE5-4EE0-B3F9-6CA92374F969}" type="pres">
      <dgm:prSet presAssocID="{0E60525A-6461-417D-913A-62822940DB57}" presName="composite" presStyleCnt="0">
        <dgm:presLayoutVars>
          <dgm:chMax val="1"/>
          <dgm:dir/>
          <dgm:resizeHandles val="exact"/>
        </dgm:presLayoutVars>
      </dgm:prSet>
      <dgm:spPr/>
      <dgm:t>
        <a:bodyPr/>
        <a:lstStyle/>
        <a:p>
          <a:endParaRPr lang="en-US"/>
        </a:p>
      </dgm:t>
    </dgm:pt>
    <dgm:pt modelId="{D49CF6FC-83AC-4DFA-8FA2-114724DDD16F}" type="pres">
      <dgm:prSet presAssocID="{0E60525A-6461-417D-913A-62822940DB57}" presName="radial" presStyleCnt="0">
        <dgm:presLayoutVars>
          <dgm:animLvl val="ctr"/>
        </dgm:presLayoutVars>
      </dgm:prSet>
      <dgm:spPr/>
    </dgm:pt>
    <dgm:pt modelId="{4FB1A00C-AE37-4054-AE16-E3D450C39087}" type="pres">
      <dgm:prSet presAssocID="{47AD9877-F4F4-4DB4-A24C-EEF34FC14680}" presName="centerShape" presStyleLbl="vennNode1" presStyleIdx="0" presStyleCnt="5"/>
      <dgm:spPr/>
      <dgm:t>
        <a:bodyPr/>
        <a:lstStyle/>
        <a:p>
          <a:endParaRPr lang="en-US"/>
        </a:p>
      </dgm:t>
    </dgm:pt>
    <dgm:pt modelId="{6DCD249F-24B7-4A35-925D-C4575101A2CF}" type="pres">
      <dgm:prSet presAssocID="{C9EFAB6C-448A-4452-B8A4-CDD92479B2AD}" presName="node" presStyleLbl="vennNode1" presStyleIdx="1" presStyleCnt="5">
        <dgm:presLayoutVars>
          <dgm:bulletEnabled val="1"/>
        </dgm:presLayoutVars>
      </dgm:prSet>
      <dgm:spPr/>
      <dgm:t>
        <a:bodyPr/>
        <a:lstStyle/>
        <a:p>
          <a:endParaRPr lang="en-US"/>
        </a:p>
      </dgm:t>
    </dgm:pt>
    <dgm:pt modelId="{E5596795-EE40-413E-A778-113D1D01792B}" type="pres">
      <dgm:prSet presAssocID="{1BF41BD5-84F5-47A4-8E19-840C22DD92C5}" presName="node" presStyleLbl="vennNode1" presStyleIdx="2" presStyleCnt="5">
        <dgm:presLayoutVars>
          <dgm:bulletEnabled val="1"/>
        </dgm:presLayoutVars>
      </dgm:prSet>
      <dgm:spPr/>
      <dgm:t>
        <a:bodyPr/>
        <a:lstStyle/>
        <a:p>
          <a:endParaRPr lang="en-US"/>
        </a:p>
      </dgm:t>
    </dgm:pt>
    <dgm:pt modelId="{8610051F-9BEB-4B0B-BBDC-A95115E4C690}" type="pres">
      <dgm:prSet presAssocID="{9A085B4A-42B7-4BEF-B304-504BCB379DD2}" presName="node" presStyleLbl="vennNode1" presStyleIdx="3" presStyleCnt="5">
        <dgm:presLayoutVars>
          <dgm:bulletEnabled val="1"/>
        </dgm:presLayoutVars>
      </dgm:prSet>
      <dgm:spPr/>
      <dgm:t>
        <a:bodyPr/>
        <a:lstStyle/>
        <a:p>
          <a:endParaRPr lang="en-US"/>
        </a:p>
      </dgm:t>
    </dgm:pt>
    <dgm:pt modelId="{B3F94706-098E-4ACF-9CE4-C9C6BBAC699B}" type="pres">
      <dgm:prSet presAssocID="{642327FF-9FA1-495D-A034-1D4FD72B3761}" presName="node" presStyleLbl="vennNode1" presStyleIdx="4" presStyleCnt="5">
        <dgm:presLayoutVars>
          <dgm:bulletEnabled val="1"/>
        </dgm:presLayoutVars>
      </dgm:prSet>
      <dgm:spPr/>
      <dgm:t>
        <a:bodyPr/>
        <a:lstStyle/>
        <a:p>
          <a:endParaRPr lang="en-US"/>
        </a:p>
      </dgm:t>
    </dgm:pt>
  </dgm:ptLst>
  <dgm:cxnLst>
    <dgm:cxn modelId="{57B33E3E-BA0E-4D5E-BDD4-6FC7DAB31CC8}" srcId="{47AD9877-F4F4-4DB4-A24C-EEF34FC14680}" destId="{9A085B4A-42B7-4BEF-B304-504BCB379DD2}" srcOrd="2" destOrd="0" parTransId="{7AFFA7E2-E363-482B-9B30-22F433C9F007}" sibTransId="{38931748-6BDE-4F58-A510-75BB5F449F9A}"/>
    <dgm:cxn modelId="{93A8C2A5-DAE3-4597-8C8D-EDC0E5F1115B}" type="presOf" srcId="{C9EFAB6C-448A-4452-B8A4-CDD92479B2AD}" destId="{6DCD249F-24B7-4A35-925D-C4575101A2CF}" srcOrd="0" destOrd="0" presId="urn:microsoft.com/office/officeart/2005/8/layout/radial3"/>
    <dgm:cxn modelId="{4CE1DC70-4DD6-4986-9D54-072C8C77EA54}" srcId="{0E60525A-6461-417D-913A-62822940DB57}" destId="{47AD9877-F4F4-4DB4-A24C-EEF34FC14680}" srcOrd="0" destOrd="0" parTransId="{B166B453-59F3-4C8E-968E-4E6623D19B51}" sibTransId="{17311E24-4D6F-4D19-A1D9-7363F2848EFF}"/>
    <dgm:cxn modelId="{70A35179-F611-4A65-9B81-83BA91F9BE79}" type="presOf" srcId="{9A085B4A-42B7-4BEF-B304-504BCB379DD2}" destId="{8610051F-9BEB-4B0B-BBDC-A95115E4C690}" srcOrd="0" destOrd="0" presId="urn:microsoft.com/office/officeart/2005/8/layout/radial3"/>
    <dgm:cxn modelId="{B5698D7C-ECAF-401F-A4DE-A25B54DB2BC6}" srcId="{47AD9877-F4F4-4DB4-A24C-EEF34FC14680}" destId="{1BF41BD5-84F5-47A4-8E19-840C22DD92C5}" srcOrd="1" destOrd="0" parTransId="{209B78EA-5E87-424A-8AD0-162BE96F8CBC}" sibTransId="{C24359B7-8911-4EED-A4D1-F41E8DDCF929}"/>
    <dgm:cxn modelId="{4EEFCDB7-E270-4B27-9620-B4F258BD363C}" type="presOf" srcId="{1BF41BD5-84F5-47A4-8E19-840C22DD92C5}" destId="{E5596795-EE40-413E-A778-113D1D01792B}" srcOrd="0" destOrd="0" presId="urn:microsoft.com/office/officeart/2005/8/layout/radial3"/>
    <dgm:cxn modelId="{E99DB9D3-5273-4A57-967A-B4BA38D2BA05}" type="presOf" srcId="{642327FF-9FA1-495D-A034-1D4FD72B3761}" destId="{B3F94706-098E-4ACF-9CE4-C9C6BBAC699B}" srcOrd="0" destOrd="0" presId="urn:microsoft.com/office/officeart/2005/8/layout/radial3"/>
    <dgm:cxn modelId="{0B928007-662E-43AA-BB26-7252127A79CE}" type="presOf" srcId="{47AD9877-F4F4-4DB4-A24C-EEF34FC14680}" destId="{4FB1A00C-AE37-4054-AE16-E3D450C39087}" srcOrd="0" destOrd="0" presId="urn:microsoft.com/office/officeart/2005/8/layout/radial3"/>
    <dgm:cxn modelId="{83C7A6BC-9C8D-4313-8B0C-FCF16FD4C772}" srcId="{47AD9877-F4F4-4DB4-A24C-EEF34FC14680}" destId="{642327FF-9FA1-495D-A034-1D4FD72B3761}" srcOrd="3" destOrd="0" parTransId="{8DAE9E8D-E229-4033-9148-FEF42081CE96}" sibTransId="{25B4A600-CA3D-4F1D-B027-3D72F954CDBD}"/>
    <dgm:cxn modelId="{965DD2D0-5305-4374-86B3-37393A3573FD}" srcId="{47AD9877-F4F4-4DB4-A24C-EEF34FC14680}" destId="{C9EFAB6C-448A-4452-B8A4-CDD92479B2AD}" srcOrd="0" destOrd="0" parTransId="{CE966871-F42D-440C-863F-667BFC5B4954}" sibTransId="{62B41D56-7CE9-46AC-8B67-C2301CE5FA2D}"/>
    <dgm:cxn modelId="{AAF648A8-C63D-4F0B-94D0-4E9AB3F006BF}" type="presOf" srcId="{0E60525A-6461-417D-913A-62822940DB57}" destId="{8E0DC80C-BFE5-4EE0-B3F9-6CA92374F969}" srcOrd="0" destOrd="0" presId="urn:microsoft.com/office/officeart/2005/8/layout/radial3"/>
    <dgm:cxn modelId="{25AF2535-C322-4E82-B690-272F9B59D48A}" type="presParOf" srcId="{8E0DC80C-BFE5-4EE0-B3F9-6CA92374F969}" destId="{D49CF6FC-83AC-4DFA-8FA2-114724DDD16F}" srcOrd="0" destOrd="0" presId="urn:microsoft.com/office/officeart/2005/8/layout/radial3"/>
    <dgm:cxn modelId="{C9CD938A-6D30-408B-998D-0E266A26F9FD}" type="presParOf" srcId="{D49CF6FC-83AC-4DFA-8FA2-114724DDD16F}" destId="{4FB1A00C-AE37-4054-AE16-E3D450C39087}" srcOrd="0" destOrd="0" presId="urn:microsoft.com/office/officeart/2005/8/layout/radial3"/>
    <dgm:cxn modelId="{2E1C92D2-496D-4C06-B65F-DEF4AE4D66A4}" type="presParOf" srcId="{D49CF6FC-83AC-4DFA-8FA2-114724DDD16F}" destId="{6DCD249F-24B7-4A35-925D-C4575101A2CF}" srcOrd="1" destOrd="0" presId="urn:microsoft.com/office/officeart/2005/8/layout/radial3"/>
    <dgm:cxn modelId="{0BE64547-C313-4553-9DDF-2B94E81F2761}" type="presParOf" srcId="{D49CF6FC-83AC-4DFA-8FA2-114724DDD16F}" destId="{E5596795-EE40-413E-A778-113D1D01792B}" srcOrd="2" destOrd="0" presId="urn:microsoft.com/office/officeart/2005/8/layout/radial3"/>
    <dgm:cxn modelId="{6623836A-F57D-48AD-B4F2-72B664153B3D}" type="presParOf" srcId="{D49CF6FC-83AC-4DFA-8FA2-114724DDD16F}" destId="{8610051F-9BEB-4B0B-BBDC-A95115E4C690}" srcOrd="3" destOrd="0" presId="urn:microsoft.com/office/officeart/2005/8/layout/radial3"/>
    <dgm:cxn modelId="{10DDD60E-C6F6-4A2F-AAA1-89920098E51B}" type="presParOf" srcId="{D49CF6FC-83AC-4DFA-8FA2-114724DDD16F}" destId="{B3F94706-098E-4ACF-9CE4-C9C6BBAC699B}" srcOrd="4"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718EAD4D-4314-4134-83DF-32ACE8080561}" type="doc">
      <dgm:prSet loTypeId="urn:microsoft.com/office/officeart/2005/8/layout/venn1" loCatId="relationship" qsTypeId="urn:microsoft.com/office/officeart/2005/8/quickstyle/simple5" qsCatId="simple" csTypeId="urn:microsoft.com/office/officeart/2005/8/colors/colorful1" csCatId="colorful" phldr="1"/>
      <dgm:spPr/>
      <dgm:t>
        <a:bodyPr/>
        <a:lstStyle/>
        <a:p>
          <a:endParaRPr lang="en-US"/>
        </a:p>
      </dgm:t>
    </dgm:pt>
    <dgm:pt modelId="{EDA51C52-801B-44FF-9DFC-70A3BF288968}">
      <dgm:prSet phldrT="[Text]"/>
      <dgm:spPr/>
      <dgm:t>
        <a:bodyPr/>
        <a:lstStyle/>
        <a:p>
          <a:r>
            <a:rPr lang="en-US" dirty="0" smtClean="0"/>
            <a:t>Communication</a:t>
          </a:r>
          <a:endParaRPr lang="en-US" dirty="0"/>
        </a:p>
      </dgm:t>
    </dgm:pt>
    <dgm:pt modelId="{FC840B83-EE42-47F1-B5EA-32DEA273CB93}" type="parTrans" cxnId="{598E0FBF-491F-423E-A186-E7700C4D5F94}">
      <dgm:prSet/>
      <dgm:spPr/>
      <dgm:t>
        <a:bodyPr/>
        <a:lstStyle/>
        <a:p>
          <a:endParaRPr lang="en-US"/>
        </a:p>
      </dgm:t>
    </dgm:pt>
    <dgm:pt modelId="{6C5C0884-6B06-493D-84E8-4C9FCADEE057}" type="sibTrans" cxnId="{598E0FBF-491F-423E-A186-E7700C4D5F94}">
      <dgm:prSet/>
      <dgm:spPr/>
      <dgm:t>
        <a:bodyPr/>
        <a:lstStyle/>
        <a:p>
          <a:endParaRPr lang="en-US"/>
        </a:p>
      </dgm:t>
    </dgm:pt>
    <dgm:pt modelId="{25A1D521-A737-46E0-97ED-05E7F6D73488}">
      <dgm:prSet phldrT="[Text]"/>
      <dgm:spPr/>
      <dgm:t>
        <a:bodyPr/>
        <a:lstStyle/>
        <a:p>
          <a:r>
            <a:rPr lang="en-US" dirty="0" smtClean="0"/>
            <a:t>Management</a:t>
          </a:r>
          <a:endParaRPr lang="en-US" dirty="0"/>
        </a:p>
      </dgm:t>
    </dgm:pt>
    <dgm:pt modelId="{82745672-DDDC-4A4C-85EC-6DA946B4AED2}" type="parTrans" cxnId="{864CB7E0-2603-4C3A-85EC-7BE423AB63E5}">
      <dgm:prSet/>
      <dgm:spPr/>
      <dgm:t>
        <a:bodyPr/>
        <a:lstStyle/>
        <a:p>
          <a:endParaRPr lang="en-US"/>
        </a:p>
      </dgm:t>
    </dgm:pt>
    <dgm:pt modelId="{B872FE96-A960-4B29-B1B5-B014F4D92A0A}" type="sibTrans" cxnId="{864CB7E0-2603-4C3A-85EC-7BE423AB63E5}">
      <dgm:prSet/>
      <dgm:spPr/>
      <dgm:t>
        <a:bodyPr/>
        <a:lstStyle/>
        <a:p>
          <a:endParaRPr lang="en-US"/>
        </a:p>
      </dgm:t>
    </dgm:pt>
    <dgm:pt modelId="{E153DAD8-8086-4023-AD4F-4E8126F7C937}" type="pres">
      <dgm:prSet presAssocID="{718EAD4D-4314-4134-83DF-32ACE8080561}" presName="compositeShape" presStyleCnt="0">
        <dgm:presLayoutVars>
          <dgm:chMax val="7"/>
          <dgm:dir/>
          <dgm:resizeHandles val="exact"/>
        </dgm:presLayoutVars>
      </dgm:prSet>
      <dgm:spPr/>
      <dgm:t>
        <a:bodyPr/>
        <a:lstStyle/>
        <a:p>
          <a:endParaRPr lang="en-US"/>
        </a:p>
      </dgm:t>
    </dgm:pt>
    <dgm:pt modelId="{1A45E11E-76C2-4FD1-9772-993D020F9A52}" type="pres">
      <dgm:prSet presAssocID="{EDA51C52-801B-44FF-9DFC-70A3BF288968}" presName="circ1" presStyleLbl="vennNode1" presStyleIdx="0" presStyleCnt="2" custLinFactNeighborX="2682" custLinFactNeighborY="-838"/>
      <dgm:spPr/>
      <dgm:t>
        <a:bodyPr/>
        <a:lstStyle/>
        <a:p>
          <a:endParaRPr lang="en-US"/>
        </a:p>
      </dgm:t>
    </dgm:pt>
    <dgm:pt modelId="{7BE5D30C-2837-448F-AED5-E07AF0BF46C1}" type="pres">
      <dgm:prSet presAssocID="{EDA51C52-801B-44FF-9DFC-70A3BF288968}" presName="circ1Tx" presStyleLbl="revTx" presStyleIdx="0" presStyleCnt="0">
        <dgm:presLayoutVars>
          <dgm:chMax val="0"/>
          <dgm:chPref val="0"/>
          <dgm:bulletEnabled val="1"/>
        </dgm:presLayoutVars>
      </dgm:prSet>
      <dgm:spPr/>
      <dgm:t>
        <a:bodyPr/>
        <a:lstStyle/>
        <a:p>
          <a:endParaRPr lang="en-US"/>
        </a:p>
      </dgm:t>
    </dgm:pt>
    <dgm:pt modelId="{48AB1DB4-BF35-4084-947D-51B115E2C8A2}" type="pres">
      <dgm:prSet presAssocID="{25A1D521-A737-46E0-97ED-05E7F6D73488}" presName="circ2" presStyleLbl="vennNode1" presStyleIdx="1" presStyleCnt="2"/>
      <dgm:spPr/>
      <dgm:t>
        <a:bodyPr/>
        <a:lstStyle/>
        <a:p>
          <a:endParaRPr lang="en-US"/>
        </a:p>
      </dgm:t>
    </dgm:pt>
    <dgm:pt modelId="{DD07E05D-F547-4ACE-A809-0F40C6A6E447}" type="pres">
      <dgm:prSet presAssocID="{25A1D521-A737-46E0-97ED-05E7F6D73488}" presName="circ2Tx" presStyleLbl="revTx" presStyleIdx="0" presStyleCnt="0">
        <dgm:presLayoutVars>
          <dgm:chMax val="0"/>
          <dgm:chPref val="0"/>
          <dgm:bulletEnabled val="1"/>
        </dgm:presLayoutVars>
      </dgm:prSet>
      <dgm:spPr/>
      <dgm:t>
        <a:bodyPr/>
        <a:lstStyle/>
        <a:p>
          <a:endParaRPr lang="en-US"/>
        </a:p>
      </dgm:t>
    </dgm:pt>
  </dgm:ptLst>
  <dgm:cxnLst>
    <dgm:cxn modelId="{58A097CF-CA6F-40F2-A4CF-D4EF0A0148A2}" type="presOf" srcId="{25A1D521-A737-46E0-97ED-05E7F6D73488}" destId="{DD07E05D-F547-4ACE-A809-0F40C6A6E447}" srcOrd="1" destOrd="0" presId="urn:microsoft.com/office/officeart/2005/8/layout/venn1"/>
    <dgm:cxn modelId="{598E0FBF-491F-423E-A186-E7700C4D5F94}" srcId="{718EAD4D-4314-4134-83DF-32ACE8080561}" destId="{EDA51C52-801B-44FF-9DFC-70A3BF288968}" srcOrd="0" destOrd="0" parTransId="{FC840B83-EE42-47F1-B5EA-32DEA273CB93}" sibTransId="{6C5C0884-6B06-493D-84E8-4C9FCADEE057}"/>
    <dgm:cxn modelId="{864CB7E0-2603-4C3A-85EC-7BE423AB63E5}" srcId="{718EAD4D-4314-4134-83DF-32ACE8080561}" destId="{25A1D521-A737-46E0-97ED-05E7F6D73488}" srcOrd="1" destOrd="0" parTransId="{82745672-DDDC-4A4C-85EC-6DA946B4AED2}" sibTransId="{B872FE96-A960-4B29-B1B5-B014F4D92A0A}"/>
    <dgm:cxn modelId="{B0B2271E-E4FE-4B15-A396-96ABFA706E23}" type="presOf" srcId="{EDA51C52-801B-44FF-9DFC-70A3BF288968}" destId="{1A45E11E-76C2-4FD1-9772-993D020F9A52}" srcOrd="0" destOrd="0" presId="urn:microsoft.com/office/officeart/2005/8/layout/venn1"/>
    <dgm:cxn modelId="{040B123C-66CD-417E-A978-AA5D1046CE3E}" type="presOf" srcId="{25A1D521-A737-46E0-97ED-05E7F6D73488}" destId="{48AB1DB4-BF35-4084-947D-51B115E2C8A2}" srcOrd="0" destOrd="0" presId="urn:microsoft.com/office/officeart/2005/8/layout/venn1"/>
    <dgm:cxn modelId="{731D5105-3160-4775-9816-A4F5B1D36292}" type="presOf" srcId="{718EAD4D-4314-4134-83DF-32ACE8080561}" destId="{E153DAD8-8086-4023-AD4F-4E8126F7C937}" srcOrd="0" destOrd="0" presId="urn:microsoft.com/office/officeart/2005/8/layout/venn1"/>
    <dgm:cxn modelId="{795D90B3-5E64-4257-940B-109014905DEA}" type="presOf" srcId="{EDA51C52-801B-44FF-9DFC-70A3BF288968}" destId="{7BE5D30C-2837-448F-AED5-E07AF0BF46C1}" srcOrd="1" destOrd="0" presId="urn:microsoft.com/office/officeart/2005/8/layout/venn1"/>
    <dgm:cxn modelId="{72A83F33-8853-48FF-A7AA-C1393C56CF13}" type="presParOf" srcId="{E153DAD8-8086-4023-AD4F-4E8126F7C937}" destId="{1A45E11E-76C2-4FD1-9772-993D020F9A52}" srcOrd="0" destOrd="0" presId="urn:microsoft.com/office/officeart/2005/8/layout/venn1"/>
    <dgm:cxn modelId="{E6D79854-8BEB-4E74-9F8C-A52913515FC1}" type="presParOf" srcId="{E153DAD8-8086-4023-AD4F-4E8126F7C937}" destId="{7BE5D30C-2837-448F-AED5-E07AF0BF46C1}" srcOrd="1" destOrd="0" presId="urn:microsoft.com/office/officeart/2005/8/layout/venn1"/>
    <dgm:cxn modelId="{89761975-1CBD-4A2B-87DC-C4FCF79EBF62}" type="presParOf" srcId="{E153DAD8-8086-4023-AD4F-4E8126F7C937}" destId="{48AB1DB4-BF35-4084-947D-51B115E2C8A2}" srcOrd="2" destOrd="0" presId="urn:microsoft.com/office/officeart/2005/8/layout/venn1"/>
    <dgm:cxn modelId="{7460C001-C39A-4CE1-AEC3-6803241954E0}" type="presParOf" srcId="{E153DAD8-8086-4023-AD4F-4E8126F7C937}" destId="{DD07E05D-F547-4ACE-A809-0F40C6A6E447}" srcOrd="3"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C396CF89-DD91-4FFD-A15F-11D5E0C07F22}" type="doc">
      <dgm:prSet loTypeId="urn:microsoft.com/office/officeart/2005/8/layout/hProcess3" loCatId="process" qsTypeId="urn:microsoft.com/office/officeart/2005/8/quickstyle/simple3" qsCatId="simple" csTypeId="urn:microsoft.com/office/officeart/2005/8/colors/accent1_2" csCatId="accent1" phldr="1"/>
      <dgm:spPr/>
      <dgm:t>
        <a:bodyPr/>
        <a:lstStyle/>
        <a:p>
          <a:endParaRPr lang="en-US"/>
        </a:p>
      </dgm:t>
    </dgm:pt>
    <dgm:pt modelId="{545B4CB3-2C55-4943-9943-75FC124B30FB}">
      <dgm:prSet phldrT="[Text]" custT="1"/>
      <dgm:spPr/>
      <dgm:t>
        <a:bodyPr/>
        <a:lstStyle/>
        <a:p>
          <a:r>
            <a:rPr lang="en-US" sz="1300" b="1" dirty="0" smtClean="0"/>
            <a:t>Nov</a:t>
          </a:r>
        </a:p>
        <a:p>
          <a:r>
            <a:rPr lang="en-US" sz="1300" b="1" dirty="0" smtClean="0"/>
            <a:t>2017</a:t>
          </a:r>
          <a:endParaRPr lang="en-US" sz="1300" b="1" dirty="0"/>
        </a:p>
      </dgm:t>
    </dgm:pt>
    <dgm:pt modelId="{EB30D989-AEB3-4B35-A5D2-13EF04E180C7}" type="parTrans" cxnId="{786308D9-BA4F-4C4F-A326-496A1F0743BC}">
      <dgm:prSet/>
      <dgm:spPr/>
      <dgm:t>
        <a:bodyPr/>
        <a:lstStyle/>
        <a:p>
          <a:endParaRPr lang="en-US"/>
        </a:p>
      </dgm:t>
    </dgm:pt>
    <dgm:pt modelId="{2E0A807F-EB4D-428F-877E-E2D527E90C76}" type="sibTrans" cxnId="{786308D9-BA4F-4C4F-A326-496A1F0743BC}">
      <dgm:prSet/>
      <dgm:spPr/>
      <dgm:t>
        <a:bodyPr/>
        <a:lstStyle/>
        <a:p>
          <a:endParaRPr lang="en-US"/>
        </a:p>
      </dgm:t>
    </dgm:pt>
    <dgm:pt modelId="{BBEA9FAC-07D3-4636-ACD4-3E4216E8674C}" type="pres">
      <dgm:prSet presAssocID="{C396CF89-DD91-4FFD-A15F-11D5E0C07F22}" presName="Name0" presStyleCnt="0">
        <dgm:presLayoutVars>
          <dgm:dir/>
          <dgm:animLvl val="lvl"/>
          <dgm:resizeHandles val="exact"/>
        </dgm:presLayoutVars>
      </dgm:prSet>
      <dgm:spPr/>
      <dgm:t>
        <a:bodyPr/>
        <a:lstStyle/>
        <a:p>
          <a:endParaRPr lang="en-US"/>
        </a:p>
      </dgm:t>
    </dgm:pt>
    <dgm:pt modelId="{5D48BBB8-517E-4F9E-B982-A6E5F39EDAF0}" type="pres">
      <dgm:prSet presAssocID="{C396CF89-DD91-4FFD-A15F-11D5E0C07F22}" presName="dummy" presStyleCnt="0"/>
      <dgm:spPr/>
    </dgm:pt>
    <dgm:pt modelId="{7B3AA61E-CBB4-43B2-89F3-CBE91144FE0F}" type="pres">
      <dgm:prSet presAssocID="{C396CF89-DD91-4FFD-A15F-11D5E0C07F22}" presName="linH" presStyleCnt="0"/>
      <dgm:spPr/>
    </dgm:pt>
    <dgm:pt modelId="{FE202EDC-CBFC-47FE-9518-B9D3EA538C79}" type="pres">
      <dgm:prSet presAssocID="{C396CF89-DD91-4FFD-A15F-11D5E0C07F22}" presName="padding1" presStyleCnt="0"/>
      <dgm:spPr/>
    </dgm:pt>
    <dgm:pt modelId="{48792CDD-C09F-4152-9089-8959463E3675}" type="pres">
      <dgm:prSet presAssocID="{545B4CB3-2C55-4943-9943-75FC124B30FB}" presName="linV" presStyleCnt="0"/>
      <dgm:spPr/>
    </dgm:pt>
    <dgm:pt modelId="{3191D0E0-33EE-4974-B3EB-899F92A16DD9}" type="pres">
      <dgm:prSet presAssocID="{545B4CB3-2C55-4943-9943-75FC124B30FB}" presName="spVertical1" presStyleCnt="0"/>
      <dgm:spPr/>
    </dgm:pt>
    <dgm:pt modelId="{27CF4905-CE33-48D9-961F-B8CE47963AA7}" type="pres">
      <dgm:prSet presAssocID="{545B4CB3-2C55-4943-9943-75FC124B30FB}" presName="parTx" presStyleLbl="revTx" presStyleIdx="0" presStyleCnt="1" custFlipHor="1" custScaleX="8003" custLinFactNeighborX="-50796" custLinFactNeighborY="84273">
        <dgm:presLayoutVars>
          <dgm:chMax val="0"/>
          <dgm:chPref val="0"/>
          <dgm:bulletEnabled val="1"/>
        </dgm:presLayoutVars>
      </dgm:prSet>
      <dgm:spPr/>
      <dgm:t>
        <a:bodyPr/>
        <a:lstStyle/>
        <a:p>
          <a:endParaRPr lang="en-US"/>
        </a:p>
      </dgm:t>
    </dgm:pt>
    <dgm:pt modelId="{B60AFC2D-A6FD-4452-B880-D45C81D13C59}" type="pres">
      <dgm:prSet presAssocID="{545B4CB3-2C55-4943-9943-75FC124B30FB}" presName="spVertical2" presStyleCnt="0"/>
      <dgm:spPr/>
    </dgm:pt>
    <dgm:pt modelId="{C1029521-C67B-4237-9C36-8D29AF56DC85}" type="pres">
      <dgm:prSet presAssocID="{545B4CB3-2C55-4943-9943-75FC124B30FB}" presName="spVertical3" presStyleCnt="0"/>
      <dgm:spPr/>
    </dgm:pt>
    <dgm:pt modelId="{511DC555-7581-4AA7-80FE-5E3FF0C854AC}" type="pres">
      <dgm:prSet presAssocID="{C396CF89-DD91-4FFD-A15F-11D5E0C07F22}" presName="padding2" presStyleCnt="0"/>
      <dgm:spPr/>
    </dgm:pt>
    <dgm:pt modelId="{165CC4E7-30AB-44AF-8E12-5E9153BCF004}" type="pres">
      <dgm:prSet presAssocID="{C396CF89-DD91-4FFD-A15F-11D5E0C07F22}" presName="negArrow" presStyleCnt="0"/>
      <dgm:spPr/>
    </dgm:pt>
    <dgm:pt modelId="{91057F3B-9DFE-459F-8A62-F6238E02EE0F}" type="pres">
      <dgm:prSet presAssocID="{C396CF89-DD91-4FFD-A15F-11D5E0C07F22}" presName="backgroundArrow" presStyleLbl="node1" presStyleIdx="0" presStyleCnt="1" custScaleY="93025" custLinFactY="-182377" custLinFactNeighborX="2262" custLinFactNeighborY="-200000"/>
      <dgm:spPr/>
    </dgm:pt>
  </dgm:ptLst>
  <dgm:cxnLst>
    <dgm:cxn modelId="{92FC27E2-95BB-4513-A6E9-E5223A697276}" type="presOf" srcId="{545B4CB3-2C55-4943-9943-75FC124B30FB}" destId="{27CF4905-CE33-48D9-961F-B8CE47963AA7}" srcOrd="0" destOrd="0" presId="urn:microsoft.com/office/officeart/2005/8/layout/hProcess3"/>
    <dgm:cxn modelId="{E8B5E18C-7034-4F9C-A043-FE2519CEF62B}" type="presOf" srcId="{C396CF89-DD91-4FFD-A15F-11D5E0C07F22}" destId="{BBEA9FAC-07D3-4636-ACD4-3E4216E8674C}" srcOrd="0" destOrd="0" presId="urn:microsoft.com/office/officeart/2005/8/layout/hProcess3"/>
    <dgm:cxn modelId="{786308D9-BA4F-4C4F-A326-496A1F0743BC}" srcId="{C396CF89-DD91-4FFD-A15F-11D5E0C07F22}" destId="{545B4CB3-2C55-4943-9943-75FC124B30FB}" srcOrd="0" destOrd="0" parTransId="{EB30D989-AEB3-4B35-A5D2-13EF04E180C7}" sibTransId="{2E0A807F-EB4D-428F-877E-E2D527E90C76}"/>
    <dgm:cxn modelId="{6A1251FA-95C1-40DB-AE8C-7A199209B809}" type="presParOf" srcId="{BBEA9FAC-07D3-4636-ACD4-3E4216E8674C}" destId="{5D48BBB8-517E-4F9E-B982-A6E5F39EDAF0}" srcOrd="0" destOrd="0" presId="urn:microsoft.com/office/officeart/2005/8/layout/hProcess3"/>
    <dgm:cxn modelId="{1B06797C-74B2-4D60-8D8D-2A74F0993799}" type="presParOf" srcId="{BBEA9FAC-07D3-4636-ACD4-3E4216E8674C}" destId="{7B3AA61E-CBB4-43B2-89F3-CBE91144FE0F}" srcOrd="1" destOrd="0" presId="urn:microsoft.com/office/officeart/2005/8/layout/hProcess3"/>
    <dgm:cxn modelId="{A3C80AAA-346A-426B-A222-62D6AFBD50DE}" type="presParOf" srcId="{7B3AA61E-CBB4-43B2-89F3-CBE91144FE0F}" destId="{FE202EDC-CBFC-47FE-9518-B9D3EA538C79}" srcOrd="0" destOrd="0" presId="urn:microsoft.com/office/officeart/2005/8/layout/hProcess3"/>
    <dgm:cxn modelId="{BBA76875-871D-47AB-A126-30226430EC65}" type="presParOf" srcId="{7B3AA61E-CBB4-43B2-89F3-CBE91144FE0F}" destId="{48792CDD-C09F-4152-9089-8959463E3675}" srcOrd="1" destOrd="0" presId="urn:microsoft.com/office/officeart/2005/8/layout/hProcess3"/>
    <dgm:cxn modelId="{5E7BECF0-6F03-4F5B-A18E-63B81B6988E1}" type="presParOf" srcId="{48792CDD-C09F-4152-9089-8959463E3675}" destId="{3191D0E0-33EE-4974-B3EB-899F92A16DD9}" srcOrd="0" destOrd="0" presId="urn:microsoft.com/office/officeart/2005/8/layout/hProcess3"/>
    <dgm:cxn modelId="{4F59DAE1-D557-4FEB-A3DD-AD34BAB391AC}" type="presParOf" srcId="{48792CDD-C09F-4152-9089-8959463E3675}" destId="{27CF4905-CE33-48D9-961F-B8CE47963AA7}" srcOrd="1" destOrd="0" presId="urn:microsoft.com/office/officeart/2005/8/layout/hProcess3"/>
    <dgm:cxn modelId="{A4588315-2C47-4B14-98FF-6FBB4B34D3C2}" type="presParOf" srcId="{48792CDD-C09F-4152-9089-8959463E3675}" destId="{B60AFC2D-A6FD-4452-B880-D45C81D13C59}" srcOrd="2" destOrd="0" presId="urn:microsoft.com/office/officeart/2005/8/layout/hProcess3"/>
    <dgm:cxn modelId="{52424DF4-D38E-4D34-9D1E-1516B5813145}" type="presParOf" srcId="{48792CDD-C09F-4152-9089-8959463E3675}" destId="{C1029521-C67B-4237-9C36-8D29AF56DC85}" srcOrd="3" destOrd="0" presId="urn:microsoft.com/office/officeart/2005/8/layout/hProcess3"/>
    <dgm:cxn modelId="{F0F60CF0-0BBB-496B-AD39-5A538E008D54}" type="presParOf" srcId="{7B3AA61E-CBB4-43B2-89F3-CBE91144FE0F}" destId="{511DC555-7581-4AA7-80FE-5E3FF0C854AC}" srcOrd="2" destOrd="0" presId="urn:microsoft.com/office/officeart/2005/8/layout/hProcess3"/>
    <dgm:cxn modelId="{35D6355F-F39A-4922-AEBC-845BF56695C1}" type="presParOf" srcId="{7B3AA61E-CBB4-43B2-89F3-CBE91144FE0F}" destId="{165CC4E7-30AB-44AF-8E12-5E9153BCF004}" srcOrd="3" destOrd="0" presId="urn:microsoft.com/office/officeart/2005/8/layout/hProcess3"/>
    <dgm:cxn modelId="{D9C1BF0C-354D-4DDB-B207-3895BC24ED1E}" type="presParOf" srcId="{7B3AA61E-CBB4-43B2-89F3-CBE91144FE0F}" destId="{91057F3B-9DFE-459F-8A62-F6238E02EE0F}" srcOrd="4" destOrd="0" presId="urn:microsoft.com/office/officeart/2005/8/layout/h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B1A00C-AE37-4054-AE16-E3D450C39087}">
      <dsp:nvSpPr>
        <dsp:cNvPr id="0" name=""/>
        <dsp:cNvSpPr/>
      </dsp:nvSpPr>
      <dsp:spPr>
        <a:xfrm>
          <a:off x="2114953" y="1394873"/>
          <a:ext cx="3474948" cy="3474948"/>
        </a:xfrm>
        <a:prstGeom prst="ellipse">
          <a:avLst/>
        </a:prstGeom>
        <a:solidFill>
          <a:srgbClr val="00B050">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55880" tIns="55880" rIns="55880" bIns="55880" numCol="1" spcCol="1270" anchor="ctr" anchorCtr="0">
          <a:noAutofit/>
        </a:bodyPr>
        <a:lstStyle/>
        <a:p>
          <a:pPr lvl="0" algn="ctr" defTabSz="1955800">
            <a:lnSpc>
              <a:spcPct val="90000"/>
            </a:lnSpc>
            <a:spcBef>
              <a:spcPct val="0"/>
            </a:spcBef>
            <a:spcAft>
              <a:spcPct val="35000"/>
            </a:spcAft>
          </a:pPr>
          <a:r>
            <a:rPr lang="en-US" sz="4400" kern="1200" dirty="0" smtClean="0"/>
            <a:t>Technical Skills</a:t>
          </a:r>
          <a:endParaRPr lang="en-US" sz="4400" kern="1200" dirty="0"/>
        </a:p>
      </dsp:txBody>
      <dsp:txXfrm>
        <a:off x="2623847" y="1903767"/>
        <a:ext cx="2457160" cy="2457160"/>
      </dsp:txXfrm>
    </dsp:sp>
    <dsp:sp modelId="{6DCD249F-24B7-4A35-925D-C4575101A2CF}">
      <dsp:nvSpPr>
        <dsp:cNvPr id="0" name=""/>
        <dsp:cNvSpPr/>
      </dsp:nvSpPr>
      <dsp:spPr>
        <a:xfrm>
          <a:off x="2983690" y="620"/>
          <a:ext cx="1737474" cy="1737474"/>
        </a:xfrm>
        <a:prstGeom prst="ellipse">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i="0" kern="1200" baseline="0" dirty="0" smtClean="0">
              <a:solidFill>
                <a:schemeClr val="bg1"/>
              </a:solidFill>
            </a:rPr>
            <a:t>Programming</a:t>
          </a:r>
          <a:endParaRPr lang="en-US" sz="1400" b="1" i="0" kern="1200" baseline="0" dirty="0">
            <a:solidFill>
              <a:schemeClr val="bg1"/>
            </a:solidFill>
          </a:endParaRPr>
        </a:p>
      </dsp:txBody>
      <dsp:txXfrm>
        <a:off x="3238137" y="255067"/>
        <a:ext cx="1228580" cy="1228580"/>
      </dsp:txXfrm>
    </dsp:sp>
    <dsp:sp modelId="{E5596795-EE40-413E-A778-113D1D01792B}">
      <dsp:nvSpPr>
        <dsp:cNvPr id="0" name=""/>
        <dsp:cNvSpPr/>
      </dsp:nvSpPr>
      <dsp:spPr>
        <a:xfrm>
          <a:off x="5246681" y="2263610"/>
          <a:ext cx="1737474" cy="1737474"/>
        </a:xfrm>
        <a:prstGeom prst="ellipse">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i="0" kern="1200" baseline="0" dirty="0" smtClean="0">
              <a:solidFill>
                <a:schemeClr val="bg1"/>
              </a:solidFill>
            </a:rPr>
            <a:t>Development Environment</a:t>
          </a:r>
          <a:endParaRPr lang="en-US" sz="1400" b="1" i="0" kern="1200" baseline="0" dirty="0">
            <a:solidFill>
              <a:schemeClr val="bg1"/>
            </a:solidFill>
          </a:endParaRPr>
        </a:p>
      </dsp:txBody>
      <dsp:txXfrm>
        <a:off x="5501128" y="2518057"/>
        <a:ext cx="1228580" cy="1228580"/>
      </dsp:txXfrm>
    </dsp:sp>
    <dsp:sp modelId="{8610051F-9BEB-4B0B-BBDC-A95115E4C690}">
      <dsp:nvSpPr>
        <dsp:cNvPr id="0" name=""/>
        <dsp:cNvSpPr/>
      </dsp:nvSpPr>
      <dsp:spPr>
        <a:xfrm>
          <a:off x="2983690" y="4526601"/>
          <a:ext cx="1737474" cy="1737474"/>
        </a:xfrm>
        <a:prstGeom prst="ellipse">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i="0" kern="1200" baseline="0" dirty="0" smtClean="0">
              <a:solidFill>
                <a:schemeClr val="bg1"/>
              </a:solidFill>
            </a:rPr>
            <a:t>Verification</a:t>
          </a:r>
          <a:endParaRPr lang="en-US" sz="1400" b="1" i="0" kern="1200" baseline="0" dirty="0">
            <a:solidFill>
              <a:schemeClr val="bg1"/>
            </a:solidFill>
          </a:endParaRPr>
        </a:p>
      </dsp:txBody>
      <dsp:txXfrm>
        <a:off x="3238137" y="4781048"/>
        <a:ext cx="1228580" cy="1228580"/>
      </dsp:txXfrm>
    </dsp:sp>
    <dsp:sp modelId="{B3F94706-098E-4ACF-9CE4-C9C6BBAC699B}">
      <dsp:nvSpPr>
        <dsp:cNvPr id="0" name=""/>
        <dsp:cNvSpPr/>
      </dsp:nvSpPr>
      <dsp:spPr>
        <a:xfrm>
          <a:off x="720700" y="2263610"/>
          <a:ext cx="1737474" cy="1737474"/>
        </a:xfrm>
        <a:prstGeom prst="ellipse">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b="1" i="0" kern="1200" baseline="0" dirty="0" smtClean="0">
              <a:solidFill>
                <a:schemeClr val="bg1"/>
              </a:solidFill>
            </a:rPr>
            <a:t>Software Development Methodology</a:t>
          </a:r>
          <a:endParaRPr lang="en-US" sz="1400" b="1" i="0" kern="1200" baseline="0" dirty="0">
            <a:solidFill>
              <a:schemeClr val="bg1"/>
            </a:solidFill>
          </a:endParaRPr>
        </a:p>
      </dsp:txBody>
      <dsp:txXfrm>
        <a:off x="975147" y="2518057"/>
        <a:ext cx="1228580" cy="12285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45E11E-76C2-4FD1-9772-993D020F9A52}">
      <dsp:nvSpPr>
        <dsp:cNvPr id="0" name=""/>
        <dsp:cNvSpPr/>
      </dsp:nvSpPr>
      <dsp:spPr>
        <a:xfrm>
          <a:off x="288046" y="836711"/>
          <a:ext cx="4276195" cy="4276195"/>
        </a:xfrm>
        <a:prstGeom prst="ellipse">
          <a:avLst/>
        </a:prstGeom>
        <a:gradFill rotWithShape="0">
          <a:gsLst>
            <a:gs pos="0">
              <a:schemeClr val="accent2">
                <a:alpha val="50000"/>
                <a:hueOff val="0"/>
                <a:satOff val="0"/>
                <a:lumOff val="0"/>
                <a:alphaOff val="0"/>
                <a:shade val="51000"/>
                <a:satMod val="130000"/>
              </a:schemeClr>
            </a:gs>
            <a:gs pos="80000">
              <a:schemeClr val="accent2">
                <a:alpha val="50000"/>
                <a:hueOff val="0"/>
                <a:satOff val="0"/>
                <a:lumOff val="0"/>
                <a:alphaOff val="0"/>
                <a:shade val="93000"/>
                <a:satMod val="130000"/>
              </a:schemeClr>
            </a:gs>
            <a:gs pos="100000">
              <a:schemeClr val="accent2">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tx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r>
            <a:rPr lang="en-US" sz="2700" kern="1200" dirty="0" smtClean="0"/>
            <a:t>Communication</a:t>
          </a:r>
          <a:endParaRPr lang="en-US" sz="2700" kern="1200" dirty="0"/>
        </a:p>
      </dsp:txBody>
      <dsp:txXfrm>
        <a:off x="885173" y="1340967"/>
        <a:ext cx="2465553" cy="3267684"/>
      </dsp:txXfrm>
    </dsp:sp>
    <dsp:sp modelId="{48AB1DB4-BF35-4084-947D-51B115E2C8A2}">
      <dsp:nvSpPr>
        <dsp:cNvPr id="0" name=""/>
        <dsp:cNvSpPr/>
      </dsp:nvSpPr>
      <dsp:spPr>
        <a:xfrm>
          <a:off x="3255301" y="872546"/>
          <a:ext cx="4276195" cy="4276195"/>
        </a:xfrm>
        <a:prstGeom prst="ellipse">
          <a:avLst/>
        </a:prstGeom>
        <a:gradFill rotWithShape="0">
          <a:gsLst>
            <a:gs pos="0">
              <a:schemeClr val="accent3">
                <a:alpha val="50000"/>
                <a:hueOff val="0"/>
                <a:satOff val="0"/>
                <a:lumOff val="0"/>
                <a:alphaOff val="0"/>
                <a:shade val="51000"/>
                <a:satMod val="130000"/>
              </a:schemeClr>
            </a:gs>
            <a:gs pos="80000">
              <a:schemeClr val="accent3">
                <a:alpha val="50000"/>
                <a:hueOff val="0"/>
                <a:satOff val="0"/>
                <a:lumOff val="0"/>
                <a:alphaOff val="0"/>
                <a:shade val="93000"/>
                <a:satMod val="130000"/>
              </a:schemeClr>
            </a:gs>
            <a:gs pos="100000">
              <a:schemeClr val="accent3">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tx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r>
            <a:rPr lang="en-US" sz="2700" kern="1200" dirty="0" smtClean="0"/>
            <a:t>Management</a:t>
          </a:r>
          <a:endParaRPr lang="en-US" sz="2700" kern="1200" dirty="0"/>
        </a:p>
      </dsp:txBody>
      <dsp:txXfrm>
        <a:off x="4468816" y="1376801"/>
        <a:ext cx="2465553" cy="32676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057F3B-9DFE-459F-8A62-F6238E02EE0F}">
      <dsp:nvSpPr>
        <dsp:cNvPr id="0" name=""/>
        <dsp:cNvSpPr/>
      </dsp:nvSpPr>
      <dsp:spPr>
        <a:xfrm>
          <a:off x="29439" y="0"/>
          <a:ext cx="10028960" cy="334890"/>
        </a:xfrm>
        <a:prstGeom prst="rightArrow">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27CF4905-CE33-48D9-961F-B8CE47963AA7}">
      <dsp:nvSpPr>
        <dsp:cNvPr id="0" name=""/>
        <dsp:cNvSpPr/>
      </dsp:nvSpPr>
      <dsp:spPr>
        <a:xfrm flipH="1">
          <a:off x="393832" y="496717"/>
          <a:ext cx="716399" cy="5390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2080" rIns="0" bIns="132080" numCol="1" spcCol="1270" anchor="ctr" anchorCtr="0">
          <a:noAutofit/>
        </a:bodyPr>
        <a:lstStyle/>
        <a:p>
          <a:pPr lvl="0" algn="ctr" defTabSz="577850">
            <a:lnSpc>
              <a:spcPct val="90000"/>
            </a:lnSpc>
            <a:spcBef>
              <a:spcPct val="0"/>
            </a:spcBef>
            <a:spcAft>
              <a:spcPct val="35000"/>
            </a:spcAft>
          </a:pPr>
          <a:r>
            <a:rPr lang="en-US" sz="1300" b="1" kern="1200" dirty="0" smtClean="0"/>
            <a:t>Nov</a:t>
          </a:r>
        </a:p>
        <a:p>
          <a:pPr lvl="0" algn="ctr" defTabSz="577850">
            <a:lnSpc>
              <a:spcPct val="90000"/>
            </a:lnSpc>
            <a:spcBef>
              <a:spcPct val="0"/>
            </a:spcBef>
            <a:spcAft>
              <a:spcPct val="35000"/>
            </a:spcAft>
          </a:pPr>
          <a:r>
            <a:rPr lang="en-US" sz="1300" b="1" kern="1200" dirty="0" smtClean="0"/>
            <a:t>2017</a:t>
          </a:r>
          <a:endParaRPr lang="en-US" sz="1300" b="1" kern="1200" dirty="0"/>
        </a:p>
      </dsp:txBody>
      <dsp:txXfrm>
        <a:off x="393832" y="496717"/>
        <a:ext cx="716399" cy="539020"/>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17C3E4-834A-4FDE-8876-3ED4986C368E}" type="datetimeFigureOut">
              <a:rPr lang="en-US" smtClean="0"/>
              <a:t>12/24/2018</a:t>
            </a:fld>
            <a:endParaRPr lang="en-US"/>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25D16B-934A-4DDA-AA9D-F9317AC24A5D}" type="slidenum">
              <a:rPr lang="en-US" smtClean="0"/>
              <a:t>‹#›</a:t>
            </a:fld>
            <a:endParaRPr lang="en-US"/>
          </a:p>
        </p:txBody>
      </p:sp>
    </p:spTree>
    <p:extLst>
      <p:ext uri="{BB962C8B-B14F-4D97-AF65-F5344CB8AC3E}">
        <p14:creationId xmlns:p14="http://schemas.microsoft.com/office/powerpoint/2010/main" val="2422922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25D16B-934A-4DDA-AA9D-F9317AC24A5D}" type="slidenum">
              <a:rPr lang="en-US" smtClean="0"/>
              <a:t>8</a:t>
            </a:fld>
            <a:endParaRPr lang="en-US"/>
          </a:p>
        </p:txBody>
      </p:sp>
    </p:spTree>
    <p:extLst>
      <p:ext uri="{BB962C8B-B14F-4D97-AF65-F5344CB8AC3E}">
        <p14:creationId xmlns:p14="http://schemas.microsoft.com/office/powerpoint/2010/main" val="43342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25D16B-934A-4DDA-AA9D-F9317AC24A5D}" type="slidenum">
              <a:rPr lang="en-US" smtClean="0"/>
              <a:t>9</a:t>
            </a:fld>
            <a:endParaRPr lang="en-US"/>
          </a:p>
        </p:txBody>
      </p:sp>
    </p:spTree>
    <p:extLst>
      <p:ext uri="{BB962C8B-B14F-4D97-AF65-F5344CB8AC3E}">
        <p14:creationId xmlns:p14="http://schemas.microsoft.com/office/powerpoint/2010/main" val="1666785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25D16B-934A-4DDA-AA9D-F9317AC24A5D}" type="slidenum">
              <a:rPr lang="en-US" smtClean="0"/>
              <a:t>16</a:t>
            </a:fld>
            <a:endParaRPr lang="en-US"/>
          </a:p>
        </p:txBody>
      </p:sp>
    </p:spTree>
    <p:extLst>
      <p:ext uri="{BB962C8B-B14F-4D97-AF65-F5344CB8AC3E}">
        <p14:creationId xmlns:p14="http://schemas.microsoft.com/office/powerpoint/2010/main" val="7825288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icture + grey badg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ja-JP" altLang="en-US"/>
              <a:t>図を追加</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dirty="0"/>
              <a:t>Textmasterformat</a:t>
            </a:r>
            <a:br>
              <a:rPr lang="de-DE" dirty="0"/>
            </a:br>
            <a:r>
              <a:rPr lang="de-DE" dirty="0"/>
              <a:t>bearbeiten</a:t>
            </a:r>
          </a:p>
          <a:p>
            <a:pPr lvl="1"/>
            <a:r>
              <a:rPr lang="de-DE" dirty="0"/>
              <a:t>Zweite Ebene</a:t>
            </a:r>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p:txBody>
      </p:sp>
      <p:pic>
        <p:nvPicPr>
          <p:cNvPr id="5" name="Bild 4" descr="Badge_grey.png"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
        <p:nvSpPr>
          <p:cNvPr id="3" name="Textplatzhalter 2"/>
          <p:cNvSpPr>
            <a:spLocks noGrp="1"/>
          </p:cNvSpPr>
          <p:nvPr>
            <p:ph type="body" sz="quarter" idx="15"/>
          </p:nvPr>
        </p:nvSpPr>
        <p:spPr>
          <a:xfrm>
            <a:off x="9986400" y="4881600"/>
            <a:ext cx="1418400" cy="1274400"/>
          </a:xfrm>
          <a:blipFill>
            <a:blip r:embed="rId3"/>
            <a:stretch>
              <a:fillRect/>
            </a:stretch>
          </a:blipFill>
        </p:spPr>
        <p:txBody>
          <a:bodyPr>
            <a:noAutofit/>
          </a:bodyPr>
          <a:lstStyle>
            <a:lvl1pPr>
              <a:defRPr sz="800" baseline="0">
                <a:solidFill>
                  <a:schemeClr val="bg1">
                    <a:lumMod val="85000"/>
                  </a:schemeClr>
                </a:solidFill>
              </a:defRPr>
            </a:lvl1pPr>
          </a:lstStyle>
          <a:p>
            <a:pPr lvl="0"/>
            <a:r>
              <a:rPr lang="ja-JP" altLang="en-US"/>
              <a:t>マスター テキストの書式設定</a:t>
            </a:r>
          </a:p>
        </p:txBody>
      </p:sp>
    </p:spTree>
    <p:extLst>
      <p:ext uri="{BB962C8B-B14F-4D97-AF65-F5344CB8AC3E}">
        <p14:creationId xmlns:p14="http://schemas.microsoft.com/office/powerpoint/2010/main" val="716477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2 Charts">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3" name="Diagrammplatzhalter 8"/>
          <p:cNvSpPr>
            <a:spLocks noGrp="1"/>
          </p:cNvSpPr>
          <p:nvPr>
            <p:ph type="chart" sz="quarter" idx="16"/>
          </p:nvPr>
        </p:nvSpPr>
        <p:spPr>
          <a:xfrm>
            <a:off x="1080000" y="1692000"/>
            <a:ext cx="5220000" cy="4248000"/>
          </a:xfrm>
          <a:noFill/>
        </p:spPr>
        <p:txBody>
          <a:bodyPr lIns="144000" tIns="144000" rIns="144000" bIns="144000">
            <a:noAutofit/>
          </a:bodyPr>
          <a:lstStyle/>
          <a:p>
            <a:r>
              <a:rPr lang="ja-JP" altLang="en-US"/>
              <a:t>グラフを追加</a:t>
            </a:r>
            <a:endParaRPr lang="en-US" dirty="0"/>
          </a:p>
        </p:txBody>
      </p:sp>
      <p:sp>
        <p:nvSpPr>
          <p:cNvPr id="24" name="Diagrammplatzhalter 8"/>
          <p:cNvSpPr>
            <a:spLocks noGrp="1"/>
          </p:cNvSpPr>
          <p:nvPr>
            <p:ph type="chart" sz="quarter" idx="17"/>
          </p:nvPr>
        </p:nvSpPr>
        <p:spPr>
          <a:xfrm>
            <a:off x="6480000" y="1692000"/>
            <a:ext cx="5220000" cy="4248000"/>
          </a:xfrm>
          <a:noFill/>
        </p:spPr>
        <p:txBody>
          <a:bodyPr lIns="144000" tIns="144000" rIns="144000" bIns="144000">
            <a:noAutofit/>
          </a:bodyPr>
          <a:lstStyle/>
          <a:p>
            <a:r>
              <a:rPr lang="ja-JP" altLang="en-US"/>
              <a:t>グラフを追加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268082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Chart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Diagrammplatzhalter 8"/>
          <p:cNvSpPr>
            <a:spLocks noGrp="1"/>
          </p:cNvSpPr>
          <p:nvPr>
            <p:ph type="chart" sz="quarter" idx="16"/>
          </p:nvPr>
        </p:nvSpPr>
        <p:spPr>
          <a:xfrm>
            <a:off x="1080000" y="1692000"/>
            <a:ext cx="8100000" cy="4068000"/>
          </a:xfrm>
          <a:noFill/>
        </p:spPr>
        <p:txBody>
          <a:bodyPr lIns="144000" tIns="144000" rIns="144000" bIns="144000">
            <a:noAutofit/>
          </a:bodyPr>
          <a:lstStyle/>
          <a:p>
            <a:r>
              <a:rPr lang="ja-JP" altLang="en-US"/>
              <a:t>グラフを追加</a:t>
            </a:r>
            <a:endParaRPr lang="en-US" dirty="0"/>
          </a:p>
        </p:txBody>
      </p:sp>
      <p:sp>
        <p:nvSpPr>
          <p:cNvPr id="20"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28169945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rt  large + caption ">
    <p:spTree>
      <p:nvGrpSpPr>
        <p:cNvPr id="1" name=""/>
        <p:cNvGrpSpPr/>
        <p:nvPr/>
      </p:nvGrpSpPr>
      <p:grpSpPr>
        <a:xfrm>
          <a:off x="0" y="0"/>
          <a:ext cx="0" cy="0"/>
          <a:chOff x="0" y="0"/>
          <a:chExt cx="0" cy="0"/>
        </a:xfrm>
      </p:grpSpPr>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sp>
        <p:nvSpPr>
          <p:cNvPr id="20" name="Textplatzhalter 6"/>
          <p:cNvSpPr>
            <a:spLocks noGrp="1"/>
          </p:cNvSpPr>
          <p:nvPr>
            <p:ph type="body" sz="quarter" idx="17"/>
          </p:nvPr>
        </p:nvSpPr>
        <p:spPr>
          <a:xfrm>
            <a:off x="468000" y="5940000"/>
            <a:ext cx="11244575" cy="234744"/>
          </a:xfrm>
        </p:spPr>
        <p:txBody>
          <a:bodyPr>
            <a:noAutofit/>
          </a:bodyPr>
          <a:lstStyle>
            <a:lvl1pPr>
              <a:defRPr sz="1400"/>
            </a:lvl1pPr>
            <a:lvl2pPr marL="0" indent="0">
              <a:buNone/>
              <a:defRPr sz="1400"/>
            </a:lvl2pPr>
            <a:lvl3pPr>
              <a:defRPr sz="1400"/>
            </a:lvl3pPr>
            <a:lvl4pPr>
              <a:defRPr sz="1400"/>
            </a:lvl4pPr>
            <a:lvl5pPr>
              <a:defRPr sz="1400"/>
            </a:lvl5pPr>
          </a:lstStyle>
          <a:p>
            <a:pPr lvl="0"/>
            <a:r>
              <a:rPr lang="ja-JP" altLang="en-US"/>
              <a:t>マスター テキストの書式設定</a:t>
            </a:r>
          </a:p>
        </p:txBody>
      </p:sp>
      <p:sp>
        <p:nvSpPr>
          <p:cNvPr id="4" name="コンテンツ プレースホルダー 3"/>
          <p:cNvSpPr>
            <a:spLocks noGrp="1"/>
          </p:cNvSpPr>
          <p:nvPr>
            <p:ph sz="quarter" idx="18"/>
          </p:nvPr>
        </p:nvSpPr>
        <p:spPr>
          <a:xfrm>
            <a:off x="460375" y="540000"/>
            <a:ext cx="11261725" cy="5302000"/>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en-GB"/>
          </a:p>
        </p:txBody>
      </p:sp>
      <p:sp>
        <p:nvSpPr>
          <p:cNvPr id="5"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27610870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4 Charts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3" name="Diagrammplatzhalter 8"/>
          <p:cNvSpPr>
            <a:spLocks noGrp="1"/>
          </p:cNvSpPr>
          <p:nvPr>
            <p:ph type="chart" sz="quarter" idx="16"/>
          </p:nvPr>
        </p:nvSpPr>
        <p:spPr>
          <a:xfrm>
            <a:off x="1080000" y="1692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4"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5" name="Diagrammplatzhalter 8"/>
          <p:cNvSpPr>
            <a:spLocks noGrp="1"/>
          </p:cNvSpPr>
          <p:nvPr>
            <p:ph type="chart" sz="quarter" idx="18"/>
          </p:nvPr>
        </p:nvSpPr>
        <p:spPr>
          <a:xfrm>
            <a:off x="5220000" y="1692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6" name="Diagrammplatzhalter 8"/>
          <p:cNvSpPr>
            <a:spLocks noGrp="1"/>
          </p:cNvSpPr>
          <p:nvPr>
            <p:ph type="chart" sz="quarter" idx="19"/>
          </p:nvPr>
        </p:nvSpPr>
        <p:spPr>
          <a:xfrm>
            <a:off x="1080000" y="3996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7" name="Diagrammplatzhalter 8"/>
          <p:cNvSpPr>
            <a:spLocks noGrp="1"/>
          </p:cNvSpPr>
          <p:nvPr>
            <p:ph type="chart" sz="quarter" idx="20"/>
          </p:nvPr>
        </p:nvSpPr>
        <p:spPr>
          <a:xfrm>
            <a:off x="5220000" y="3996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10"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3848236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abl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0" name="Tabellenplatzhalter 8"/>
          <p:cNvSpPr>
            <a:spLocks noGrp="1"/>
          </p:cNvSpPr>
          <p:nvPr>
            <p:ph type="tbl" sz="quarter" idx="18"/>
          </p:nvPr>
        </p:nvSpPr>
        <p:spPr>
          <a:xfrm>
            <a:off x="1079997" y="1800000"/>
            <a:ext cx="8100000" cy="4248000"/>
          </a:xfrm>
        </p:spPr>
        <p:txBody>
          <a:bodyPr/>
          <a:lstStyle/>
          <a:p>
            <a:r>
              <a:rPr lang="ja-JP" altLang="en-US"/>
              <a:t>表を追加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17350394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_picture ">
    <p:spTree>
      <p:nvGrpSpPr>
        <p:cNvPr id="1" name=""/>
        <p:cNvGrpSpPr/>
        <p:nvPr/>
      </p:nvGrpSpPr>
      <p:grpSpPr>
        <a:xfrm>
          <a:off x="0" y="0"/>
          <a:ext cx="0" cy="0"/>
          <a:chOff x="0" y="0"/>
          <a:chExt cx="0" cy="0"/>
        </a:xfrm>
      </p:grpSpPr>
      <p:sp>
        <p:nvSpPr>
          <p:cNvPr id="4" name="Bildplatzhalter 3"/>
          <p:cNvSpPr>
            <a:spLocks noGrp="1"/>
          </p:cNvSpPr>
          <p:nvPr>
            <p:ph type="pic" sz="quarter" idx="15"/>
          </p:nvPr>
        </p:nvSpPr>
        <p:spPr>
          <a:xfrm>
            <a:off x="468000" y="540000"/>
            <a:ext cx="11253600" cy="5616000"/>
          </a:xfrm>
          <a:blipFill>
            <a:blip r:embed="rId2"/>
            <a:stretch>
              <a:fillRect/>
            </a:stretch>
          </a:blipFill>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5" name="Textplatzhalter 11"/>
          <p:cNvSpPr>
            <a:spLocks noGrp="1"/>
          </p:cNvSpPr>
          <p:nvPr>
            <p:ph type="body" sz="quarter" idx="11"/>
          </p:nvPr>
        </p:nvSpPr>
        <p:spPr>
          <a:xfrm>
            <a:off x="468000" y="1080000"/>
            <a:ext cx="7920000" cy="1500237"/>
          </a:xfrm>
          <a:solidFill>
            <a:schemeClr val="tx2"/>
          </a:solidFill>
        </p:spPr>
        <p:txBody>
          <a:bodyPr wrap="square"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a:p>
            <a:pPr lvl="1"/>
            <a:r>
              <a:rPr lang="ja-JP" altLang="en-US"/>
              <a:t>第 </a:t>
            </a:r>
            <a:r>
              <a:rPr lang="en-US" altLang="ja-JP"/>
              <a:t>2 </a:t>
            </a:r>
            <a:r>
              <a:rPr lang="ja-JP" altLang="en-US"/>
              <a:t>レベル</a:t>
            </a:r>
          </a:p>
        </p:txBody>
      </p:sp>
      <p:sp>
        <p:nvSpPr>
          <p:cNvPr id="6"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065807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ter_grey">
    <p:spTree>
      <p:nvGrpSpPr>
        <p:cNvPr id="1" name=""/>
        <p:cNvGrpSpPr/>
        <p:nvPr/>
      </p:nvGrpSpPr>
      <p:grpSpPr>
        <a:xfrm>
          <a:off x="0" y="0"/>
          <a:ext cx="0" cy="0"/>
          <a:chOff x="0" y="0"/>
          <a:chExt cx="0" cy="0"/>
        </a:xfrm>
      </p:grpSpPr>
      <p:sp>
        <p:nvSpPr>
          <p:cNvPr id="6" name="Rechteck 5"/>
          <p:cNvSpPr/>
          <p:nvPr userDrawn="1"/>
        </p:nvSpPr>
        <p:spPr>
          <a:xfrm>
            <a:off x="479376"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 name="Textplatzhalter 11"/>
          <p:cNvSpPr>
            <a:spLocks noGrp="1"/>
          </p:cNvSpPr>
          <p:nvPr>
            <p:ph type="body" sz="quarter" idx="11"/>
          </p:nvPr>
        </p:nvSpPr>
        <p:spPr>
          <a:xfrm>
            <a:off x="468000" y="1080000"/>
            <a:ext cx="7920000" cy="1500237"/>
          </a:xfrm>
          <a:solidFill>
            <a:schemeClr val="tx2"/>
          </a:solidFill>
        </p:spPr>
        <p:txBody>
          <a:bodyPr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a:p>
            <a:pPr lvl="1"/>
            <a:r>
              <a:rPr lang="ja-JP" altLang="en-US"/>
              <a:t>第 </a:t>
            </a:r>
            <a:r>
              <a:rPr lang="en-US" altLang="ja-JP"/>
              <a:t>2 </a:t>
            </a:r>
            <a:r>
              <a:rPr lang="ja-JP" altLang="en-US"/>
              <a:t>レベル</a:t>
            </a:r>
          </a:p>
        </p:txBody>
      </p:sp>
      <p:sp>
        <p:nvSpPr>
          <p:cNvPr id="4"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925891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Textplatzhalter 13"/>
          <p:cNvSpPr>
            <a:spLocks noGrp="1"/>
          </p:cNvSpPr>
          <p:nvPr>
            <p:ph type="body" sz="quarter" idx="13"/>
          </p:nvPr>
        </p:nvSpPr>
        <p:spPr>
          <a:xfrm>
            <a:off x="1080000" y="1800000"/>
            <a:ext cx="5280000" cy="33239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ja-JP" altLang="en-US"/>
              <a:t>マスター テキストの書式設定</a:t>
            </a:r>
          </a:p>
        </p:txBody>
      </p:sp>
      <p:cxnSp>
        <p:nvCxnSpPr>
          <p:cNvPr id="8" name="Gerade Verbindung 7"/>
          <p:cNvCxnSpPr/>
          <p:nvPr userDrawn="1"/>
        </p:nvCxnSpPr>
        <p:spPr>
          <a:xfrm>
            <a:off x="1080000" y="1268760"/>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
        <p:nvSpPr>
          <p:cNvPr id="11" name="テキスト ボックス 1"/>
          <p:cNvSpPr txBox="1"/>
          <p:nvPr userDrawn="1"/>
        </p:nvSpPr>
        <p:spPr>
          <a:xfrm>
            <a:off x="1080000" y="1483200"/>
            <a:ext cx="5088008" cy="369332"/>
          </a:xfrm>
          <a:prstGeom prst="rect">
            <a:avLst/>
          </a:prstGeom>
          <a:noFill/>
        </p:spPr>
        <p:txBody>
          <a:bodyPr wrap="square" l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ja-JP" b="1" dirty="0">
                <a:solidFill>
                  <a:schemeClr val="bg1"/>
                </a:solidFill>
                <a:latin typeface="+mj-ea"/>
                <a:ea typeface="+mj-ea"/>
              </a:rPr>
              <a:t>BIG</a:t>
            </a:r>
            <a:r>
              <a:rPr kumimoji="1" lang="en-US" altLang="ja-JP" b="1" baseline="0" dirty="0">
                <a:solidFill>
                  <a:schemeClr val="bg1"/>
                </a:solidFill>
                <a:latin typeface="+mj-ea"/>
                <a:ea typeface="+mj-ea"/>
              </a:rPr>
              <a:t> IDEAS FOR EVERY SPACE</a:t>
            </a:r>
            <a:endParaRPr kumimoji="1" lang="ja-JP" altLang="en-US" b="1" dirty="0">
              <a:solidFill>
                <a:schemeClr val="bg1"/>
              </a:solidFill>
              <a:latin typeface="+mj-ea"/>
              <a:ea typeface="+mj-ea"/>
            </a:endParaRPr>
          </a:p>
        </p:txBody>
      </p:sp>
    </p:spTree>
    <p:extLst>
      <p:ext uri="{BB962C8B-B14F-4D97-AF65-F5344CB8AC3E}">
        <p14:creationId xmlns:p14="http://schemas.microsoft.com/office/powerpoint/2010/main" val="2789013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picture + grey badg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ja-JP" altLang="en-US"/>
              <a:t>図を追加</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dirty="0"/>
              <a:t>Textmasterformat</a:t>
            </a:r>
            <a:br>
              <a:rPr lang="de-DE" dirty="0"/>
            </a:br>
            <a:r>
              <a:rPr lang="de-DE" dirty="0"/>
              <a:t>bearbeiten</a:t>
            </a:r>
          </a:p>
          <a:p>
            <a:pPr lvl="1"/>
            <a:r>
              <a:rPr lang="de-DE" dirty="0"/>
              <a:t>Zweite Ebene</a:t>
            </a:r>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p:txBody>
      </p:sp>
      <p:pic>
        <p:nvPicPr>
          <p:cNvPr id="5" name="Bild 4" descr="Badge_grey.png"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
        <p:nvSpPr>
          <p:cNvPr id="3" name="Textplatzhalter 2"/>
          <p:cNvSpPr>
            <a:spLocks noGrp="1"/>
          </p:cNvSpPr>
          <p:nvPr>
            <p:ph type="body" sz="quarter" idx="15"/>
          </p:nvPr>
        </p:nvSpPr>
        <p:spPr>
          <a:xfrm>
            <a:off x="9986400" y="4881600"/>
            <a:ext cx="1418400" cy="1274400"/>
          </a:xfrm>
          <a:blipFill>
            <a:blip r:embed="rId3"/>
            <a:stretch>
              <a:fillRect/>
            </a:stretch>
          </a:blipFill>
        </p:spPr>
        <p:txBody>
          <a:bodyPr>
            <a:noAutofit/>
          </a:bodyPr>
          <a:lstStyle>
            <a:lvl1pPr>
              <a:defRPr sz="800" baseline="0">
                <a:solidFill>
                  <a:schemeClr val="bg1">
                    <a:lumMod val="85000"/>
                  </a:schemeClr>
                </a:solidFill>
              </a:defRPr>
            </a:lvl1pPr>
          </a:lstStyle>
          <a:p>
            <a:pPr lvl="0"/>
            <a:r>
              <a:rPr lang="ja-JP" altLang="en-US"/>
              <a:t>マスター テキストの書式設定</a:t>
            </a:r>
          </a:p>
        </p:txBody>
      </p:sp>
    </p:spTree>
    <p:extLst>
      <p:ext uri="{BB962C8B-B14F-4D97-AF65-F5344CB8AC3E}">
        <p14:creationId xmlns:p14="http://schemas.microsoft.com/office/powerpoint/2010/main" val="13959723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_grey + badge">
    <p:spTree>
      <p:nvGrpSpPr>
        <p:cNvPr id="1" name=""/>
        <p:cNvGrpSpPr/>
        <p:nvPr/>
      </p:nvGrpSpPr>
      <p:grpSpPr>
        <a:xfrm>
          <a:off x="0" y="0"/>
          <a:ext cx="0" cy="0"/>
          <a:chOff x="0" y="0"/>
          <a:chExt cx="0" cy="0"/>
        </a:xfrm>
      </p:grpSpPr>
      <p:sp>
        <p:nvSpPr>
          <p:cNvPr id="10" name="Rechteck 9"/>
          <p:cNvSpPr/>
          <p:nvPr userDrawn="1"/>
        </p:nvSpPr>
        <p:spPr>
          <a:xfrm>
            <a:off x="468000" y="0"/>
            <a:ext cx="11253600" cy="615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180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dirty="0"/>
              <a:t>Textmasterformat</a:t>
            </a:r>
            <a:br>
              <a:rPr lang="de-DE" dirty="0"/>
            </a:br>
            <a:r>
              <a:rPr lang="de-DE" dirty="0"/>
              <a:t>bearbeiten</a:t>
            </a:r>
          </a:p>
          <a:p>
            <a:pPr lvl="1"/>
            <a:r>
              <a:rPr lang="de-DE" dirty="0"/>
              <a:t>Zweite Ebene</a:t>
            </a:r>
          </a:p>
        </p:txBody>
      </p:sp>
      <p:sp>
        <p:nvSpPr>
          <p:cNvPr id="9" name="Textplatzhalter 11"/>
          <p:cNvSpPr>
            <a:spLocks noGrp="1"/>
          </p:cNvSpPr>
          <p:nvPr>
            <p:ph type="body" sz="quarter" idx="13"/>
          </p:nvPr>
        </p:nvSpPr>
        <p:spPr>
          <a:xfrm>
            <a:off x="1080000" y="2700000"/>
            <a:ext cx="5040000" cy="609737"/>
          </a:xfrm>
          <a:solidFill>
            <a:schemeClr val="bg1"/>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accent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p:txBody>
      </p:sp>
      <p:sp>
        <p:nvSpPr>
          <p:cNvPr id="6" name="Textplatzhalter 2"/>
          <p:cNvSpPr>
            <a:spLocks noGrp="1"/>
          </p:cNvSpPr>
          <p:nvPr>
            <p:ph type="body" sz="quarter" idx="15"/>
          </p:nvPr>
        </p:nvSpPr>
        <p:spPr>
          <a:xfrm>
            <a:off x="9986400" y="4881600"/>
            <a:ext cx="1418400" cy="1274400"/>
          </a:xfrm>
          <a:blipFill>
            <a:blip r:embed="rId2"/>
            <a:stretch>
              <a:fillRect/>
            </a:stretch>
          </a:blipFill>
        </p:spPr>
        <p:txBody>
          <a:bodyPr>
            <a:noAutofit/>
          </a:bodyPr>
          <a:lstStyle>
            <a:lvl1pPr>
              <a:defRPr sz="800">
                <a:solidFill>
                  <a:srgbClr val="BFBEBE"/>
                </a:solidFill>
              </a:defRPr>
            </a:lvl1pPr>
          </a:lstStyle>
          <a:p>
            <a:pPr lvl="0"/>
            <a:r>
              <a:rPr lang="ja-JP" altLang="en-US"/>
              <a:t>マスター テキストの書式設定</a:t>
            </a:r>
          </a:p>
        </p:txBody>
      </p:sp>
    </p:spTree>
    <p:extLst>
      <p:ext uri="{BB962C8B-B14F-4D97-AF65-F5344CB8AC3E}">
        <p14:creationId xmlns:p14="http://schemas.microsoft.com/office/powerpoint/2010/main" val="1549748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grey + badge">
    <p:spTree>
      <p:nvGrpSpPr>
        <p:cNvPr id="1" name=""/>
        <p:cNvGrpSpPr/>
        <p:nvPr/>
      </p:nvGrpSpPr>
      <p:grpSpPr>
        <a:xfrm>
          <a:off x="0" y="0"/>
          <a:ext cx="0" cy="0"/>
          <a:chOff x="0" y="0"/>
          <a:chExt cx="0" cy="0"/>
        </a:xfrm>
      </p:grpSpPr>
      <p:sp>
        <p:nvSpPr>
          <p:cNvPr id="10" name="Rechteck 9"/>
          <p:cNvSpPr/>
          <p:nvPr userDrawn="1"/>
        </p:nvSpPr>
        <p:spPr>
          <a:xfrm>
            <a:off x="468000" y="0"/>
            <a:ext cx="11253600" cy="615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180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de-DE" dirty="0"/>
              <a:t>Textmasterformat</a:t>
            </a:r>
            <a:br>
              <a:rPr lang="de-DE" dirty="0"/>
            </a:br>
            <a:r>
              <a:rPr lang="de-DE" dirty="0"/>
              <a:t>bearbeiten</a:t>
            </a:r>
          </a:p>
          <a:p>
            <a:pPr lvl="1"/>
            <a:r>
              <a:rPr lang="de-DE" dirty="0"/>
              <a:t>Zweite Ebene</a:t>
            </a:r>
          </a:p>
        </p:txBody>
      </p:sp>
      <p:sp>
        <p:nvSpPr>
          <p:cNvPr id="9" name="Textplatzhalter 11"/>
          <p:cNvSpPr>
            <a:spLocks noGrp="1"/>
          </p:cNvSpPr>
          <p:nvPr>
            <p:ph type="body" sz="quarter" idx="13"/>
          </p:nvPr>
        </p:nvSpPr>
        <p:spPr>
          <a:xfrm>
            <a:off x="1080000" y="2700000"/>
            <a:ext cx="5040000" cy="609737"/>
          </a:xfrm>
          <a:solidFill>
            <a:schemeClr val="bg1"/>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accent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p:txBody>
      </p:sp>
      <p:sp>
        <p:nvSpPr>
          <p:cNvPr id="6" name="Textplatzhalter 2"/>
          <p:cNvSpPr>
            <a:spLocks noGrp="1"/>
          </p:cNvSpPr>
          <p:nvPr>
            <p:ph type="body" sz="quarter" idx="15"/>
          </p:nvPr>
        </p:nvSpPr>
        <p:spPr>
          <a:xfrm>
            <a:off x="9986400" y="4881600"/>
            <a:ext cx="1418400" cy="1274400"/>
          </a:xfrm>
          <a:blipFill>
            <a:blip r:embed="rId2"/>
            <a:stretch>
              <a:fillRect/>
            </a:stretch>
          </a:blipFill>
        </p:spPr>
        <p:txBody>
          <a:bodyPr>
            <a:noAutofit/>
          </a:bodyPr>
          <a:lstStyle>
            <a:lvl1pPr>
              <a:defRPr sz="800">
                <a:solidFill>
                  <a:srgbClr val="BFBEBE"/>
                </a:solidFill>
              </a:defRPr>
            </a:lvl1pPr>
          </a:lstStyle>
          <a:p>
            <a:pPr lvl="0"/>
            <a:r>
              <a:rPr lang="ja-JP" altLang="en-US"/>
              <a:t>マスター テキストの書式設定</a:t>
            </a:r>
          </a:p>
        </p:txBody>
      </p:sp>
    </p:spTree>
    <p:extLst>
      <p:ext uri="{BB962C8B-B14F-4D97-AF65-F5344CB8AC3E}">
        <p14:creationId xmlns:p14="http://schemas.microsoft.com/office/powerpoint/2010/main" val="20934292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ja-JP" altLang="en-US"/>
              <a:t>マスター タイトルの書式設定</a:t>
            </a:r>
            <a:endParaRPr lang="en-US"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sp>
        <p:nvSpPr>
          <p:cNvPr id="4" name="Inhaltsplatzhalter 2"/>
          <p:cNvSpPr>
            <a:spLocks noGrp="1"/>
          </p:cNvSpPr>
          <p:nvPr>
            <p:ph idx="1"/>
          </p:nvPr>
        </p:nvSpPr>
        <p:spPr>
          <a:xfrm>
            <a:off x="1080000" y="1800000"/>
            <a:ext cx="9000000" cy="295466"/>
          </a:xfrm>
          <a:ln>
            <a:noFill/>
          </a:ln>
        </p:spPr>
        <p:txBody>
          <a:bodyPr>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ja-JP" altLang="en-US"/>
              <a:t>マスター テキストの書式設定</a:t>
            </a: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7146325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sp>
        <p:nvSpPr>
          <p:cNvPr id="4" name="Inhaltsplatzhalter 2"/>
          <p:cNvSpPr>
            <a:spLocks noGrp="1"/>
          </p:cNvSpPr>
          <p:nvPr>
            <p:ph idx="1"/>
          </p:nvPr>
        </p:nvSpPr>
        <p:spPr>
          <a:xfrm>
            <a:off x="1080000" y="1800000"/>
            <a:ext cx="9000000"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6"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410500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4" name="Textplatzhalter 4"/>
          <p:cNvSpPr>
            <a:spLocks noGrp="1"/>
          </p:cNvSpPr>
          <p:nvPr>
            <p:ph type="body" sz="quarter" idx="15"/>
          </p:nvPr>
        </p:nvSpPr>
        <p:spPr>
          <a:xfrm>
            <a:off x="630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2284752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Text +1 Picture">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5" name="Bildplatzhalter 3"/>
          <p:cNvSpPr>
            <a:spLocks noGrp="1"/>
          </p:cNvSpPr>
          <p:nvPr>
            <p:ph type="pic" sz="quarter" idx="15"/>
          </p:nvPr>
        </p:nvSpPr>
        <p:spPr>
          <a:xfrm>
            <a:off x="6300000" y="1800000"/>
            <a:ext cx="5400000" cy="4248000"/>
          </a:xfrm>
          <a:ln w="6350">
            <a:noFill/>
          </a:ln>
        </p:spPr>
        <p:txBody>
          <a:bodyPr lIns="144000" tIns="144000">
            <a:normAutofit/>
          </a:bodyPr>
          <a:lstStyle>
            <a:lvl1pPr>
              <a:defRPr sz="1000"/>
            </a:lvl1pPr>
          </a:lstStyle>
          <a:p>
            <a:r>
              <a:rPr lang="ja-JP" altLang="en-US"/>
              <a:t>図を追加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26255269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Text + 4 pictures">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4" name="Bildplatzhalter 3"/>
          <p:cNvSpPr>
            <a:spLocks noGrp="1"/>
          </p:cNvSpPr>
          <p:nvPr>
            <p:ph type="pic" sz="quarter" idx="15"/>
          </p:nvPr>
        </p:nvSpPr>
        <p:spPr>
          <a:xfrm>
            <a:off x="6300000" y="1800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6" name="Bildplatzhalter 3"/>
          <p:cNvSpPr>
            <a:spLocks noGrp="1"/>
          </p:cNvSpPr>
          <p:nvPr>
            <p:ph type="pic" sz="quarter" idx="16"/>
          </p:nvPr>
        </p:nvSpPr>
        <p:spPr>
          <a:xfrm>
            <a:off x="9072352" y="1800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7" name="Bildplatzhalter 3"/>
          <p:cNvSpPr>
            <a:spLocks noGrp="1"/>
          </p:cNvSpPr>
          <p:nvPr>
            <p:ph type="pic" sz="quarter" idx="17"/>
          </p:nvPr>
        </p:nvSpPr>
        <p:spPr>
          <a:xfrm>
            <a:off x="6300000" y="3924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8" name="Bildplatzhalter 3"/>
          <p:cNvSpPr>
            <a:spLocks noGrp="1"/>
          </p:cNvSpPr>
          <p:nvPr>
            <p:ph type="pic" sz="quarter" idx="18"/>
          </p:nvPr>
        </p:nvSpPr>
        <p:spPr>
          <a:xfrm>
            <a:off x="9072352" y="3924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0"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6296251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 Picture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0" name="Bildplatzhalter 8"/>
          <p:cNvSpPr>
            <a:spLocks noGrp="1"/>
          </p:cNvSpPr>
          <p:nvPr>
            <p:ph type="pic" sz="quarter" idx="18"/>
          </p:nvPr>
        </p:nvSpPr>
        <p:spPr>
          <a:xfrm>
            <a:off x="1080000" y="1800000"/>
            <a:ext cx="8100000" cy="4248000"/>
          </a:xfrm>
        </p:spPr>
        <p:txBody>
          <a:bodyPr lIns="144000" tIns="144000">
            <a:noAutofit/>
          </a:bodyPr>
          <a:lstStyle>
            <a:lvl1pPr>
              <a:defRPr sz="1000"/>
            </a:lvl1pPr>
          </a:lstStyle>
          <a:p>
            <a:r>
              <a:rPr lang="ja-JP" altLang="en-US"/>
              <a:t>図を追加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14641857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Text + Chart">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4" name="Diagrammplatzhalter 8"/>
          <p:cNvSpPr>
            <a:spLocks noGrp="1"/>
          </p:cNvSpPr>
          <p:nvPr>
            <p:ph type="chart" sz="quarter" idx="17"/>
          </p:nvPr>
        </p:nvSpPr>
        <p:spPr>
          <a:xfrm>
            <a:off x="6480000" y="1692000"/>
            <a:ext cx="5220000" cy="4248000"/>
          </a:xfrm>
          <a:noFill/>
        </p:spPr>
        <p:txBody>
          <a:bodyPr lIns="144000" tIns="144000" rIns="144000" bIns="144000">
            <a:noAutofit/>
          </a:bodyPr>
          <a:lstStyle/>
          <a:p>
            <a:r>
              <a:rPr lang="ja-JP" altLang="en-US"/>
              <a:t>グラフを追加</a:t>
            </a:r>
            <a:endParaRPr lang="en-US" dirty="0"/>
          </a:p>
        </p:txBody>
      </p:sp>
      <p:sp>
        <p:nvSpPr>
          <p:cNvPr id="7"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8"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41098310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 2 Charts">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3" name="Diagrammplatzhalter 8"/>
          <p:cNvSpPr>
            <a:spLocks noGrp="1"/>
          </p:cNvSpPr>
          <p:nvPr>
            <p:ph type="chart" sz="quarter" idx="16"/>
          </p:nvPr>
        </p:nvSpPr>
        <p:spPr>
          <a:xfrm>
            <a:off x="1080000" y="1692000"/>
            <a:ext cx="5220000" cy="4248000"/>
          </a:xfrm>
          <a:noFill/>
        </p:spPr>
        <p:txBody>
          <a:bodyPr lIns="144000" tIns="144000" rIns="144000" bIns="144000">
            <a:noAutofit/>
          </a:bodyPr>
          <a:lstStyle/>
          <a:p>
            <a:r>
              <a:rPr lang="ja-JP" altLang="en-US"/>
              <a:t>グラフを追加</a:t>
            </a:r>
            <a:endParaRPr lang="en-US" dirty="0"/>
          </a:p>
        </p:txBody>
      </p:sp>
      <p:sp>
        <p:nvSpPr>
          <p:cNvPr id="24" name="Diagrammplatzhalter 8"/>
          <p:cNvSpPr>
            <a:spLocks noGrp="1"/>
          </p:cNvSpPr>
          <p:nvPr>
            <p:ph type="chart" sz="quarter" idx="17"/>
          </p:nvPr>
        </p:nvSpPr>
        <p:spPr>
          <a:xfrm>
            <a:off x="6480000" y="1692000"/>
            <a:ext cx="5220000" cy="4248000"/>
          </a:xfrm>
          <a:noFill/>
        </p:spPr>
        <p:txBody>
          <a:bodyPr lIns="144000" tIns="144000" rIns="144000" bIns="144000">
            <a:noAutofit/>
          </a:bodyPr>
          <a:lstStyle/>
          <a:p>
            <a:r>
              <a:rPr lang="ja-JP" altLang="en-US"/>
              <a:t>グラフを追加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221941744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Chart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Diagrammplatzhalter 8"/>
          <p:cNvSpPr>
            <a:spLocks noGrp="1"/>
          </p:cNvSpPr>
          <p:nvPr>
            <p:ph type="chart" sz="quarter" idx="16"/>
          </p:nvPr>
        </p:nvSpPr>
        <p:spPr>
          <a:xfrm>
            <a:off x="1080000" y="1692000"/>
            <a:ext cx="8100000" cy="4068000"/>
          </a:xfrm>
          <a:noFill/>
        </p:spPr>
        <p:txBody>
          <a:bodyPr lIns="144000" tIns="144000" rIns="144000" bIns="144000">
            <a:noAutofit/>
          </a:bodyPr>
          <a:lstStyle/>
          <a:p>
            <a:r>
              <a:rPr lang="ja-JP" altLang="en-US"/>
              <a:t>グラフを追加</a:t>
            </a:r>
            <a:endParaRPr lang="en-US" dirty="0"/>
          </a:p>
        </p:txBody>
      </p:sp>
      <p:sp>
        <p:nvSpPr>
          <p:cNvPr id="20"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17629011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hart  large + caption ">
    <p:spTree>
      <p:nvGrpSpPr>
        <p:cNvPr id="1" name=""/>
        <p:cNvGrpSpPr/>
        <p:nvPr/>
      </p:nvGrpSpPr>
      <p:grpSpPr>
        <a:xfrm>
          <a:off x="0" y="0"/>
          <a:ext cx="0" cy="0"/>
          <a:chOff x="0" y="0"/>
          <a:chExt cx="0" cy="0"/>
        </a:xfrm>
      </p:grpSpPr>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sp>
        <p:nvSpPr>
          <p:cNvPr id="20" name="Textplatzhalter 6"/>
          <p:cNvSpPr>
            <a:spLocks noGrp="1"/>
          </p:cNvSpPr>
          <p:nvPr>
            <p:ph type="body" sz="quarter" idx="17"/>
          </p:nvPr>
        </p:nvSpPr>
        <p:spPr>
          <a:xfrm>
            <a:off x="468000" y="5940000"/>
            <a:ext cx="11244575" cy="234744"/>
          </a:xfrm>
        </p:spPr>
        <p:txBody>
          <a:bodyPr>
            <a:noAutofit/>
          </a:bodyPr>
          <a:lstStyle>
            <a:lvl1pPr>
              <a:defRPr sz="1400"/>
            </a:lvl1pPr>
            <a:lvl2pPr marL="0" indent="0">
              <a:buNone/>
              <a:defRPr sz="1400"/>
            </a:lvl2pPr>
            <a:lvl3pPr>
              <a:defRPr sz="1400"/>
            </a:lvl3pPr>
            <a:lvl4pPr>
              <a:defRPr sz="1400"/>
            </a:lvl4pPr>
            <a:lvl5pPr>
              <a:defRPr sz="1400"/>
            </a:lvl5pPr>
          </a:lstStyle>
          <a:p>
            <a:pPr lvl="0"/>
            <a:r>
              <a:rPr lang="ja-JP" altLang="en-US"/>
              <a:t>マスター テキストの書式設定</a:t>
            </a:r>
          </a:p>
        </p:txBody>
      </p:sp>
      <p:sp>
        <p:nvSpPr>
          <p:cNvPr id="4" name="コンテンツ プレースホルダー 3"/>
          <p:cNvSpPr>
            <a:spLocks noGrp="1"/>
          </p:cNvSpPr>
          <p:nvPr>
            <p:ph sz="quarter" idx="18"/>
          </p:nvPr>
        </p:nvSpPr>
        <p:spPr>
          <a:xfrm>
            <a:off x="460375" y="540000"/>
            <a:ext cx="11261725" cy="5302000"/>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en-GB"/>
          </a:p>
        </p:txBody>
      </p:sp>
      <p:sp>
        <p:nvSpPr>
          <p:cNvPr id="5"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84880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ja-JP" altLang="en-US"/>
              <a:t>マスター タイトルの書式設定</a:t>
            </a:r>
            <a:endParaRPr lang="en-US"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sp>
        <p:nvSpPr>
          <p:cNvPr id="4" name="Inhaltsplatzhalter 2"/>
          <p:cNvSpPr>
            <a:spLocks noGrp="1"/>
          </p:cNvSpPr>
          <p:nvPr>
            <p:ph idx="1"/>
          </p:nvPr>
        </p:nvSpPr>
        <p:spPr>
          <a:xfrm>
            <a:off x="1080000" y="1800000"/>
            <a:ext cx="9000000" cy="295466"/>
          </a:xfrm>
          <a:ln>
            <a:noFill/>
          </a:ln>
        </p:spPr>
        <p:txBody>
          <a:bodyPr>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ja-JP" altLang="en-US"/>
              <a:t>マスター テキストの書式設定</a:t>
            </a:r>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5444303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4 Charts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3" name="Diagrammplatzhalter 8"/>
          <p:cNvSpPr>
            <a:spLocks noGrp="1"/>
          </p:cNvSpPr>
          <p:nvPr>
            <p:ph type="chart" sz="quarter" idx="16"/>
          </p:nvPr>
        </p:nvSpPr>
        <p:spPr>
          <a:xfrm>
            <a:off x="1080000" y="1692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4"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5" name="Diagrammplatzhalter 8"/>
          <p:cNvSpPr>
            <a:spLocks noGrp="1"/>
          </p:cNvSpPr>
          <p:nvPr>
            <p:ph type="chart" sz="quarter" idx="18"/>
          </p:nvPr>
        </p:nvSpPr>
        <p:spPr>
          <a:xfrm>
            <a:off x="5220000" y="1692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6" name="Diagrammplatzhalter 8"/>
          <p:cNvSpPr>
            <a:spLocks noGrp="1"/>
          </p:cNvSpPr>
          <p:nvPr>
            <p:ph type="chart" sz="quarter" idx="19"/>
          </p:nvPr>
        </p:nvSpPr>
        <p:spPr>
          <a:xfrm>
            <a:off x="1080000" y="3996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27" name="Diagrammplatzhalter 8"/>
          <p:cNvSpPr>
            <a:spLocks noGrp="1"/>
          </p:cNvSpPr>
          <p:nvPr>
            <p:ph type="chart" sz="quarter" idx="20"/>
          </p:nvPr>
        </p:nvSpPr>
        <p:spPr>
          <a:xfrm>
            <a:off x="5220000" y="3996000"/>
            <a:ext cx="3960000" cy="2160000"/>
          </a:xfrm>
          <a:noFill/>
          <a:ln w="6350">
            <a:solidFill>
              <a:schemeClr val="bg2">
                <a:lumMod val="90000"/>
              </a:schemeClr>
            </a:solidFill>
          </a:ln>
        </p:spPr>
        <p:txBody>
          <a:bodyPr lIns="144000" tIns="144000" rIns="144000" bIns="144000">
            <a:noAutofit/>
          </a:bodyPr>
          <a:lstStyle/>
          <a:p>
            <a:r>
              <a:rPr lang="ja-JP" altLang="en-US"/>
              <a:t>グラフを追加</a:t>
            </a:r>
            <a:endParaRPr lang="en-US" dirty="0"/>
          </a:p>
        </p:txBody>
      </p:sp>
      <p:sp>
        <p:nvSpPr>
          <p:cNvPr id="10"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12550777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Tabl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0" name="Tabellenplatzhalter 8"/>
          <p:cNvSpPr>
            <a:spLocks noGrp="1"/>
          </p:cNvSpPr>
          <p:nvPr>
            <p:ph type="tbl" sz="quarter" idx="18"/>
          </p:nvPr>
        </p:nvSpPr>
        <p:spPr>
          <a:xfrm>
            <a:off x="1079997" y="1800000"/>
            <a:ext cx="8100000" cy="4248000"/>
          </a:xfrm>
        </p:spPr>
        <p:txBody>
          <a:bodyPr/>
          <a:lstStyle/>
          <a:p>
            <a:r>
              <a:rPr lang="ja-JP" altLang="en-US"/>
              <a:t>表を追加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8065703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hapter_picture ">
    <p:spTree>
      <p:nvGrpSpPr>
        <p:cNvPr id="1" name=""/>
        <p:cNvGrpSpPr/>
        <p:nvPr/>
      </p:nvGrpSpPr>
      <p:grpSpPr>
        <a:xfrm>
          <a:off x="0" y="0"/>
          <a:ext cx="0" cy="0"/>
          <a:chOff x="0" y="0"/>
          <a:chExt cx="0" cy="0"/>
        </a:xfrm>
      </p:grpSpPr>
      <p:sp>
        <p:nvSpPr>
          <p:cNvPr id="4" name="Bildplatzhalter 3"/>
          <p:cNvSpPr>
            <a:spLocks noGrp="1"/>
          </p:cNvSpPr>
          <p:nvPr>
            <p:ph type="pic" sz="quarter" idx="15"/>
          </p:nvPr>
        </p:nvSpPr>
        <p:spPr>
          <a:xfrm>
            <a:off x="468000" y="540000"/>
            <a:ext cx="11253600" cy="5616000"/>
          </a:xfrm>
          <a:blipFill>
            <a:blip r:embed="rId2"/>
            <a:stretch>
              <a:fillRect/>
            </a:stretch>
          </a:blipFill>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5" name="Textplatzhalter 11"/>
          <p:cNvSpPr>
            <a:spLocks noGrp="1"/>
          </p:cNvSpPr>
          <p:nvPr>
            <p:ph type="body" sz="quarter" idx="11"/>
          </p:nvPr>
        </p:nvSpPr>
        <p:spPr>
          <a:xfrm>
            <a:off x="468000" y="1080000"/>
            <a:ext cx="7920000" cy="1500237"/>
          </a:xfrm>
          <a:solidFill>
            <a:schemeClr val="tx2"/>
          </a:solidFill>
        </p:spPr>
        <p:txBody>
          <a:bodyPr wrap="square"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a:p>
            <a:pPr lvl="1"/>
            <a:r>
              <a:rPr lang="ja-JP" altLang="en-US"/>
              <a:t>第 </a:t>
            </a:r>
            <a:r>
              <a:rPr lang="en-US" altLang="ja-JP"/>
              <a:t>2 </a:t>
            </a:r>
            <a:r>
              <a:rPr lang="ja-JP" altLang="en-US"/>
              <a:t>レベル</a:t>
            </a:r>
          </a:p>
        </p:txBody>
      </p:sp>
      <p:sp>
        <p:nvSpPr>
          <p:cNvPr id="6"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111573332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pter_grey">
    <p:spTree>
      <p:nvGrpSpPr>
        <p:cNvPr id="1" name=""/>
        <p:cNvGrpSpPr/>
        <p:nvPr/>
      </p:nvGrpSpPr>
      <p:grpSpPr>
        <a:xfrm>
          <a:off x="0" y="0"/>
          <a:ext cx="0" cy="0"/>
          <a:chOff x="0" y="0"/>
          <a:chExt cx="0" cy="0"/>
        </a:xfrm>
      </p:grpSpPr>
      <p:sp>
        <p:nvSpPr>
          <p:cNvPr id="6" name="Rechteck 5"/>
          <p:cNvSpPr/>
          <p:nvPr userDrawn="1"/>
        </p:nvSpPr>
        <p:spPr>
          <a:xfrm>
            <a:off x="479376"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 name="Textplatzhalter 11"/>
          <p:cNvSpPr>
            <a:spLocks noGrp="1"/>
          </p:cNvSpPr>
          <p:nvPr>
            <p:ph type="body" sz="quarter" idx="11"/>
          </p:nvPr>
        </p:nvSpPr>
        <p:spPr>
          <a:xfrm>
            <a:off x="468000" y="1080000"/>
            <a:ext cx="7920000" cy="1500237"/>
          </a:xfrm>
          <a:solidFill>
            <a:schemeClr val="tx2"/>
          </a:solidFill>
        </p:spPr>
        <p:txBody>
          <a:bodyPr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ja-JP" altLang="en-US"/>
              <a:t>マスター テキストの書式設定</a:t>
            </a:r>
          </a:p>
          <a:p>
            <a:pPr lvl="1"/>
            <a:r>
              <a:rPr lang="ja-JP" altLang="en-US"/>
              <a:t>第 </a:t>
            </a:r>
            <a:r>
              <a:rPr lang="en-US" altLang="ja-JP"/>
              <a:t>2 </a:t>
            </a:r>
            <a:r>
              <a:rPr lang="ja-JP" altLang="en-US"/>
              <a:t>レベル</a:t>
            </a:r>
          </a:p>
        </p:txBody>
      </p:sp>
      <p:sp>
        <p:nvSpPr>
          <p:cNvPr id="4"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97636637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Textplatzhalter 13"/>
          <p:cNvSpPr>
            <a:spLocks noGrp="1"/>
          </p:cNvSpPr>
          <p:nvPr>
            <p:ph type="body" sz="quarter" idx="13"/>
          </p:nvPr>
        </p:nvSpPr>
        <p:spPr>
          <a:xfrm>
            <a:off x="1080000" y="1800000"/>
            <a:ext cx="5280000" cy="33239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ja-JP" altLang="en-US"/>
              <a:t>マスター テキストの書式設定</a:t>
            </a:r>
          </a:p>
        </p:txBody>
      </p:sp>
      <p:cxnSp>
        <p:nvCxnSpPr>
          <p:cNvPr id="8" name="Gerade Verbindung 7"/>
          <p:cNvCxnSpPr/>
          <p:nvPr userDrawn="1"/>
        </p:nvCxnSpPr>
        <p:spPr>
          <a:xfrm>
            <a:off x="1080000" y="1268760"/>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
        <p:nvSpPr>
          <p:cNvPr id="11" name="テキスト ボックス 1"/>
          <p:cNvSpPr txBox="1"/>
          <p:nvPr userDrawn="1"/>
        </p:nvSpPr>
        <p:spPr>
          <a:xfrm>
            <a:off x="1080000" y="1483200"/>
            <a:ext cx="5088008" cy="369332"/>
          </a:xfrm>
          <a:prstGeom prst="rect">
            <a:avLst/>
          </a:prstGeom>
          <a:noFill/>
        </p:spPr>
        <p:txBody>
          <a:bodyPr wrap="square" l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ja-JP" b="1" dirty="0">
                <a:solidFill>
                  <a:schemeClr val="bg1"/>
                </a:solidFill>
                <a:latin typeface="+mj-ea"/>
                <a:ea typeface="+mj-ea"/>
              </a:rPr>
              <a:t>BIG</a:t>
            </a:r>
            <a:r>
              <a:rPr kumimoji="1" lang="en-US" altLang="ja-JP" b="1" baseline="0" dirty="0">
                <a:solidFill>
                  <a:schemeClr val="bg1"/>
                </a:solidFill>
                <a:latin typeface="+mj-ea"/>
                <a:ea typeface="+mj-ea"/>
              </a:rPr>
              <a:t> IDEAS FOR EVERY SPACE</a:t>
            </a:r>
            <a:endParaRPr kumimoji="1" lang="ja-JP" altLang="en-US" b="1" dirty="0">
              <a:solidFill>
                <a:schemeClr val="bg1"/>
              </a:solidFill>
              <a:latin typeface="+mj-ea"/>
              <a:ea typeface="+mj-ea"/>
            </a:endParaRPr>
          </a:p>
        </p:txBody>
      </p:sp>
    </p:spTree>
    <p:extLst>
      <p:ext uri="{BB962C8B-B14F-4D97-AF65-F5344CB8AC3E}">
        <p14:creationId xmlns:p14="http://schemas.microsoft.com/office/powerpoint/2010/main" val="1691402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dirty="0"/>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sp>
        <p:nvSpPr>
          <p:cNvPr id="4" name="Inhaltsplatzhalter 2"/>
          <p:cNvSpPr>
            <a:spLocks noGrp="1"/>
          </p:cNvSpPr>
          <p:nvPr>
            <p:ph idx="1"/>
          </p:nvPr>
        </p:nvSpPr>
        <p:spPr>
          <a:xfrm>
            <a:off x="1080000" y="1800000"/>
            <a:ext cx="9000000"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6"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891845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4" name="Textplatzhalter 4"/>
          <p:cNvSpPr>
            <a:spLocks noGrp="1"/>
          </p:cNvSpPr>
          <p:nvPr>
            <p:ph type="body" sz="quarter" idx="15"/>
          </p:nvPr>
        </p:nvSpPr>
        <p:spPr>
          <a:xfrm>
            <a:off x="630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291506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Text +1 Picture">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5" name="Bildplatzhalter 3"/>
          <p:cNvSpPr>
            <a:spLocks noGrp="1"/>
          </p:cNvSpPr>
          <p:nvPr>
            <p:ph type="pic" sz="quarter" idx="15"/>
          </p:nvPr>
        </p:nvSpPr>
        <p:spPr>
          <a:xfrm>
            <a:off x="6300000" y="1800000"/>
            <a:ext cx="5400000" cy="4248000"/>
          </a:xfrm>
          <a:ln w="6350">
            <a:noFill/>
          </a:ln>
        </p:spPr>
        <p:txBody>
          <a:bodyPr lIns="144000" tIns="144000">
            <a:normAutofit/>
          </a:bodyPr>
          <a:lstStyle>
            <a:lvl1pPr>
              <a:defRPr sz="1000"/>
            </a:lvl1pPr>
          </a:lstStyle>
          <a:p>
            <a:r>
              <a:rPr lang="ja-JP" altLang="en-US"/>
              <a:t>図を追加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2676313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 4 pictures">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3"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4" name="Bildplatzhalter 3"/>
          <p:cNvSpPr>
            <a:spLocks noGrp="1"/>
          </p:cNvSpPr>
          <p:nvPr>
            <p:ph type="pic" sz="quarter" idx="15"/>
          </p:nvPr>
        </p:nvSpPr>
        <p:spPr>
          <a:xfrm>
            <a:off x="6300000" y="1800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6" name="Bildplatzhalter 3"/>
          <p:cNvSpPr>
            <a:spLocks noGrp="1"/>
          </p:cNvSpPr>
          <p:nvPr>
            <p:ph type="pic" sz="quarter" idx="16"/>
          </p:nvPr>
        </p:nvSpPr>
        <p:spPr>
          <a:xfrm>
            <a:off x="9072352" y="1800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7" name="Bildplatzhalter 3"/>
          <p:cNvSpPr>
            <a:spLocks noGrp="1"/>
          </p:cNvSpPr>
          <p:nvPr>
            <p:ph type="pic" sz="quarter" idx="17"/>
          </p:nvPr>
        </p:nvSpPr>
        <p:spPr>
          <a:xfrm>
            <a:off x="6300000" y="3924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8" name="Bildplatzhalter 3"/>
          <p:cNvSpPr>
            <a:spLocks noGrp="1"/>
          </p:cNvSpPr>
          <p:nvPr>
            <p:ph type="pic" sz="quarter" idx="18"/>
          </p:nvPr>
        </p:nvSpPr>
        <p:spPr>
          <a:xfrm>
            <a:off x="9072352" y="3924000"/>
            <a:ext cx="2628000" cy="1980000"/>
          </a:xfrm>
          <a:ln w="6350">
            <a:solidFill>
              <a:schemeClr val="tx1">
                <a:lumMod val="20000"/>
                <a:lumOff val="80000"/>
              </a:schemeClr>
            </a:solidFill>
          </a:ln>
        </p:spPr>
        <p:txBody>
          <a:bodyPr lIns="144000" tIns="144000">
            <a:normAutofit/>
          </a:bodyPr>
          <a:lstStyle>
            <a:lvl1pPr>
              <a:defRPr sz="1000"/>
            </a:lvl1pPr>
          </a:lstStyle>
          <a:p>
            <a:r>
              <a:rPr lang="ja-JP" altLang="en-US"/>
              <a:t>図を追加</a:t>
            </a:r>
            <a:endParaRPr lang="en-US" dirty="0"/>
          </a:p>
        </p:txBody>
      </p:sp>
      <p:sp>
        <p:nvSpPr>
          <p:cNvPr id="10"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005317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Picture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9" name="Textplatzhalter 6"/>
          <p:cNvSpPr>
            <a:spLocks noGrp="1"/>
          </p:cNvSpPr>
          <p:nvPr>
            <p:ph type="body" sz="quarter" idx="17"/>
          </p:nvPr>
        </p:nvSpPr>
        <p:spPr>
          <a:xfrm>
            <a:off x="9972000" y="2340000"/>
            <a:ext cx="1728000" cy="1239314"/>
          </a:xfrm>
        </p:spPr>
        <p:txBody>
          <a:bodyPr/>
          <a:lstStyle>
            <a:lvl1pPr>
              <a:defRPr sz="1400"/>
            </a:lvl1pPr>
            <a:lvl2pPr>
              <a:defRPr sz="1400"/>
            </a:lvl2pPr>
            <a:lvl3pPr>
              <a:defRPr sz="1400"/>
            </a:lvl3pPr>
            <a:lvl4pPr>
              <a:defRPr sz="1400"/>
            </a:lvl4pPr>
            <a:lvl5pPr>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p:txBody>
      </p:sp>
      <p:sp>
        <p:nvSpPr>
          <p:cNvPr id="20" name="Bildplatzhalter 8"/>
          <p:cNvSpPr>
            <a:spLocks noGrp="1"/>
          </p:cNvSpPr>
          <p:nvPr>
            <p:ph type="pic" sz="quarter" idx="18"/>
          </p:nvPr>
        </p:nvSpPr>
        <p:spPr>
          <a:xfrm>
            <a:off x="1080000" y="1800000"/>
            <a:ext cx="8100000" cy="4248000"/>
          </a:xfrm>
        </p:spPr>
        <p:txBody>
          <a:bodyPr lIns="144000" tIns="144000">
            <a:noAutofit/>
          </a:bodyPr>
          <a:lstStyle>
            <a:lvl1pPr>
              <a:defRPr sz="1000"/>
            </a:lvl1pPr>
          </a:lstStyle>
          <a:p>
            <a:r>
              <a:rPr lang="ja-JP" altLang="en-US"/>
              <a:t>図を追加</a:t>
            </a:r>
            <a:endParaRPr lang="en-US" dirty="0"/>
          </a:p>
        </p:txBody>
      </p:sp>
      <p:sp>
        <p:nvSpPr>
          <p:cNvPr id="7"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3328317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ext + Chart">
    <p:spTree>
      <p:nvGrpSpPr>
        <p:cNvPr id="1" name=""/>
        <p:cNvGrpSpPr/>
        <p:nvPr/>
      </p:nvGrpSpPr>
      <p:grpSpPr>
        <a:xfrm>
          <a:off x="0" y="0"/>
          <a:ext cx="0" cy="0"/>
          <a:chOff x="0" y="0"/>
          <a:chExt cx="0" cy="0"/>
        </a:xfrm>
      </p:grpSpPr>
      <p:sp>
        <p:nvSpPr>
          <p:cNvPr id="2" name="Titel 1"/>
          <p:cNvSpPr>
            <a:spLocks noGrp="1"/>
          </p:cNvSpPr>
          <p:nvPr>
            <p:ph type="title"/>
          </p:nvPr>
        </p:nvSpPr>
        <p:spPr>
          <a:xfrm>
            <a:off x="1080000" y="936000"/>
            <a:ext cx="9000000" cy="443198"/>
          </a:xfrm>
        </p:spPr>
        <p:txBody>
          <a:bodyPr/>
          <a:lstStyle/>
          <a:p>
            <a:r>
              <a:rPr lang="ja-JP" altLang="en-US"/>
              <a:t>マスター タイトルの書式設定</a:t>
            </a:r>
            <a:endParaRPr lang="en-US"/>
          </a:p>
        </p:txBody>
      </p:sp>
      <p:sp>
        <p:nvSpPr>
          <p:cNvPr id="3" name="Foliennummernplatzhalter 2"/>
          <p:cNvSpPr>
            <a:spLocks noGrp="1"/>
          </p:cNvSpPr>
          <p:nvPr>
            <p:ph type="sldNum" sz="quarter" idx="10"/>
          </p:nvPr>
        </p:nvSpPr>
        <p:spPr/>
        <p:txBody>
          <a:bodyPr/>
          <a:lstStyle/>
          <a:p>
            <a:pPr algn="l"/>
            <a:r>
              <a:rPr lang="de-DE" dirty="0"/>
              <a:t>Page </a:t>
            </a:r>
            <a:fld id="{3FD030EF-7044-4946-962A-5D7D09BD1B34}" type="slidenum">
              <a:rPr lang="de-DE" smtClean="0"/>
              <a:pPr algn="l"/>
              <a:t>‹#›</a:t>
            </a:fld>
            <a:endParaRPr lang="de-DE" dirty="0"/>
          </a:p>
        </p:txBody>
      </p:sp>
      <p:cxnSp>
        <p:nvCxnSpPr>
          <p:cNvPr id="5" name="Gerade Verbindung 4"/>
          <p:cNvCxnSpPr/>
          <p:nvPr userDrawn="1"/>
        </p:nvCxnSpPr>
        <p:spPr>
          <a:xfrm>
            <a:off x="1080000" y="1512000"/>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24" name="Diagrammplatzhalter 8"/>
          <p:cNvSpPr>
            <a:spLocks noGrp="1"/>
          </p:cNvSpPr>
          <p:nvPr>
            <p:ph type="chart" sz="quarter" idx="17"/>
          </p:nvPr>
        </p:nvSpPr>
        <p:spPr>
          <a:xfrm>
            <a:off x="6480000" y="1692000"/>
            <a:ext cx="5220000" cy="4248000"/>
          </a:xfrm>
          <a:noFill/>
        </p:spPr>
        <p:txBody>
          <a:bodyPr lIns="144000" tIns="144000" rIns="144000" bIns="144000">
            <a:noAutofit/>
          </a:bodyPr>
          <a:lstStyle/>
          <a:p>
            <a:r>
              <a:rPr lang="ja-JP" altLang="en-US"/>
              <a:t>グラフを追加</a:t>
            </a:r>
            <a:endParaRPr lang="en-US" dirty="0"/>
          </a:p>
        </p:txBody>
      </p:sp>
      <p:sp>
        <p:nvSpPr>
          <p:cNvPr id="7" name="Textplatzhalter 4"/>
          <p:cNvSpPr>
            <a:spLocks noGrp="1"/>
          </p:cNvSpPr>
          <p:nvPr>
            <p:ph type="body" sz="quarter" idx="14"/>
          </p:nvPr>
        </p:nvSpPr>
        <p:spPr>
          <a:xfrm>
            <a:off x="1080000" y="1800000"/>
            <a:ext cx="4860000" cy="1887696"/>
          </a:xfrm>
        </p:spPr>
        <p:txBody>
          <a:bodyPr>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8" name="Foliennummernplatzhalter 5"/>
          <p:cNvSpPr txBox="1">
            <a:spLocks/>
          </p:cNvSpPr>
          <p:nvPr userDrawn="1"/>
        </p:nvSpPr>
        <p:spPr>
          <a:xfrm>
            <a:off x="7966800" y="6516000"/>
            <a:ext cx="1647887" cy="161583"/>
          </a:xfrm>
          <a:prstGeom prst="rect">
            <a:avLst/>
          </a:prstGeom>
        </p:spPr>
        <p:txBody>
          <a:bodyPr vert="horz" wrap="square" lIns="0" tIns="0" rIns="0" bIns="0" rtlCol="0" anchor="ctr">
            <a:spAutoFit/>
          </a:bodyPr>
          <a:lstStyle>
            <a:defPPr>
              <a:defRPr lang="de-DE"/>
            </a:defPPr>
            <a:lvl1pPr marL="0" algn="r" defTabSz="914400" rtl="0" eaLnBrk="1" latinLnBrk="0" hangingPunct="1">
              <a:defRPr lang="en-US" sz="1050" b="1" i="0" u="none" strike="noStrike" kern="1200" baseline="0" smtClean="0">
                <a:solidFill>
                  <a:schemeClr val="tx2"/>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pPr>
            <a:r>
              <a:rPr lang="en-US" sz="1050" b="1" i="0" u="none" strike="noStrike" kern="1200" baseline="0" dirty="0">
                <a:solidFill>
                  <a:schemeClr val="tx1">
                    <a:lumMod val="60000"/>
                    <a:lumOff val="40000"/>
                  </a:schemeClr>
                </a:solidFill>
                <a:latin typeface="+mj-lt"/>
                <a:ea typeface="+mn-ea"/>
                <a:cs typeface="+mn-cs"/>
              </a:rPr>
              <a:t>BIG IDEAS FOR EVERY SPACE</a:t>
            </a:r>
          </a:p>
        </p:txBody>
      </p:sp>
    </p:spTree>
    <p:extLst>
      <p:ext uri="{BB962C8B-B14F-4D97-AF65-F5344CB8AC3E}">
        <p14:creationId xmlns:p14="http://schemas.microsoft.com/office/powerpoint/2010/main" val="4256559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gi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gif"/><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080000" y="492801"/>
            <a:ext cx="8520000" cy="886397"/>
          </a:xfrm>
          <a:prstGeom prst="rect">
            <a:avLst/>
          </a:prstGeom>
        </p:spPr>
        <p:txBody>
          <a:bodyPr vert="horz" wrap="square" lIns="0" tIns="0" rIns="0" bIns="0" rtlCol="0" anchor="b" anchorCtr="0">
            <a:spAutoFit/>
          </a:bodyPr>
          <a:lstStyle/>
          <a:p>
            <a:r>
              <a:rPr lang="de-DE" dirty="0"/>
              <a:t>Titelmasterformat durch Klicken bearbeiten</a:t>
            </a:r>
            <a:endParaRPr lang="en-US" dirty="0"/>
          </a:p>
        </p:txBody>
      </p:sp>
      <p:sp>
        <p:nvSpPr>
          <p:cNvPr id="3" name="Textplatzhalter 2"/>
          <p:cNvSpPr>
            <a:spLocks noGrp="1"/>
          </p:cNvSpPr>
          <p:nvPr>
            <p:ph type="body" idx="1"/>
          </p:nvPr>
        </p:nvSpPr>
        <p:spPr>
          <a:xfrm>
            <a:off x="1080000" y="1800000"/>
            <a:ext cx="9120000" cy="1887696"/>
          </a:xfrm>
          <a:prstGeom prst="rect">
            <a:avLst/>
          </a:prstGeom>
        </p:spPr>
        <p:txBody>
          <a:bodyPr vert="horz" lIns="0" tIns="0" rIns="0" bIns="0" rtlCol="0">
            <a:sp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6" name="Foliennummernplatzhalter 5"/>
          <p:cNvSpPr>
            <a:spLocks noGrp="1"/>
          </p:cNvSpPr>
          <p:nvPr>
            <p:ph type="sldNum" sz="quarter" idx="4"/>
          </p:nvPr>
        </p:nvSpPr>
        <p:spPr>
          <a:xfrm>
            <a:off x="5760000" y="6509924"/>
            <a:ext cx="672075" cy="161583"/>
          </a:xfrm>
          <a:prstGeom prst="rect">
            <a:avLst/>
          </a:prstGeom>
        </p:spPr>
        <p:txBody>
          <a:bodyPr vert="horz" wrap="square" lIns="0" tIns="0" rIns="0" bIns="0" rtlCol="0" anchor="ctr">
            <a:spAutoFit/>
          </a:bodyPr>
          <a:lstStyle>
            <a:lvl1pPr algn="r">
              <a:defRPr lang="en-US" sz="1050" b="1" i="0" u="none" strike="noStrike" kern="1200" baseline="0" smtClean="0">
                <a:solidFill>
                  <a:schemeClr val="tx2"/>
                </a:solidFill>
                <a:latin typeface="+mj-lt"/>
                <a:ea typeface="+mn-ea"/>
                <a:cs typeface="+mn-cs"/>
              </a:defRPr>
            </a:lvl1pPr>
          </a:lstStyle>
          <a:p>
            <a:pPr algn="l"/>
            <a:r>
              <a:rPr lang="de-DE" dirty="0"/>
              <a:t>Page </a:t>
            </a:r>
            <a:fld id="{3FD030EF-7044-4946-962A-5D7D09BD1B34}" type="slidenum">
              <a:rPr lang="de-DE" smtClean="0"/>
              <a:pPr algn="l"/>
              <a:t>‹#›</a:t>
            </a:fld>
            <a:endParaRPr lang="de-DE" dirty="0"/>
          </a:p>
        </p:txBody>
      </p:sp>
      <p:sp>
        <p:nvSpPr>
          <p:cNvPr id="13" name="Textfeld 7"/>
          <p:cNvSpPr txBox="1"/>
          <p:nvPr/>
        </p:nvSpPr>
        <p:spPr>
          <a:xfrm>
            <a:off x="468000" y="6544800"/>
            <a:ext cx="2454198" cy="123111"/>
          </a:xfrm>
          <a:prstGeom prst="rect">
            <a:avLst/>
          </a:prstGeom>
          <a:noFill/>
        </p:spPr>
        <p:txBody>
          <a:bodyPr wrap="non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i="0" u="none" strike="noStrike" kern="1200" baseline="0" dirty="0">
                <a:solidFill>
                  <a:schemeClr val="tx2"/>
                </a:solidFill>
                <a:latin typeface="+mj-lt"/>
                <a:ea typeface="+mn-ea"/>
                <a:cs typeface="+mn-cs"/>
              </a:rPr>
              <a:t>© 2017 Renesas Electronics Corporation. All rights reserved. </a:t>
            </a:r>
            <a:endParaRPr lang="en-US" sz="800" dirty="0">
              <a:solidFill>
                <a:schemeClr val="tx2"/>
              </a:solidFill>
              <a:latin typeface="+mj-lt"/>
            </a:endParaRPr>
          </a:p>
        </p:txBody>
      </p:sp>
      <p:cxnSp>
        <p:nvCxnSpPr>
          <p:cNvPr id="16" name="Gerade Verbindung 15"/>
          <p:cNvCxnSpPr/>
          <p:nvPr/>
        </p:nvCxnSpPr>
        <p:spPr>
          <a:xfrm>
            <a:off x="468000" y="6336000"/>
            <a:ext cx="112536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図 7"/>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9947852" y="6440061"/>
            <a:ext cx="1773748" cy="301308"/>
          </a:xfrm>
          <a:prstGeom prst="rect">
            <a:avLst/>
          </a:prstGeom>
        </p:spPr>
      </p:pic>
    </p:spTree>
    <p:extLst>
      <p:ext uri="{BB962C8B-B14F-4D97-AF65-F5344CB8AC3E}">
        <p14:creationId xmlns:p14="http://schemas.microsoft.com/office/powerpoint/2010/main" val="817613839"/>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 id="2147483783" r:id="rId14"/>
    <p:sldLayoutId id="2147483784" r:id="rId15"/>
    <p:sldLayoutId id="2147483785" r:id="rId16"/>
    <p:sldLayoutId id="2147483786" r:id="rId17"/>
  </p:sldLayoutIdLst>
  <p:hf hdr="0" ftr="0" dt="0"/>
  <p:txStyles>
    <p:title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p:titleStyle>
    <p:body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de-DE"/>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90">
          <p15:clr>
            <a:srgbClr val="F26B43"/>
          </p15:clr>
        </p15:guide>
        <p15:guide id="2" pos="676">
          <p15:clr>
            <a:srgbClr val="F26B43"/>
          </p15:clr>
        </p15:guide>
        <p15:guide id="3" pos="3841">
          <p15:clr>
            <a:srgbClr val="F26B43"/>
          </p15:clr>
        </p15:guide>
        <p15:guide id="4" pos="7378">
          <p15:clr>
            <a:srgbClr val="F26B43"/>
          </p15:clr>
        </p15:guide>
        <p15:guide id="5" pos="628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080000" y="492801"/>
            <a:ext cx="8520000" cy="886397"/>
          </a:xfrm>
          <a:prstGeom prst="rect">
            <a:avLst/>
          </a:prstGeom>
        </p:spPr>
        <p:txBody>
          <a:bodyPr vert="horz" wrap="square" lIns="0" tIns="0" rIns="0" bIns="0" rtlCol="0" anchor="b" anchorCtr="0">
            <a:spAutoFit/>
          </a:bodyPr>
          <a:lstStyle/>
          <a:p>
            <a:r>
              <a:rPr lang="de-DE" dirty="0"/>
              <a:t>Titelmasterformat durch Klicken bearbeiten</a:t>
            </a:r>
            <a:endParaRPr lang="en-US" dirty="0"/>
          </a:p>
        </p:txBody>
      </p:sp>
      <p:sp>
        <p:nvSpPr>
          <p:cNvPr id="3" name="Textplatzhalter 2"/>
          <p:cNvSpPr>
            <a:spLocks noGrp="1"/>
          </p:cNvSpPr>
          <p:nvPr>
            <p:ph type="body" idx="1"/>
          </p:nvPr>
        </p:nvSpPr>
        <p:spPr>
          <a:xfrm>
            <a:off x="1080000" y="1800000"/>
            <a:ext cx="9120000" cy="1887696"/>
          </a:xfrm>
          <a:prstGeom prst="rect">
            <a:avLst/>
          </a:prstGeom>
        </p:spPr>
        <p:txBody>
          <a:bodyPr vert="horz" lIns="0" tIns="0" rIns="0" bIns="0" rtlCol="0">
            <a:sp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6" name="Foliennummernplatzhalter 5"/>
          <p:cNvSpPr>
            <a:spLocks noGrp="1"/>
          </p:cNvSpPr>
          <p:nvPr>
            <p:ph type="sldNum" sz="quarter" idx="4"/>
          </p:nvPr>
        </p:nvSpPr>
        <p:spPr>
          <a:xfrm>
            <a:off x="5760000" y="6509924"/>
            <a:ext cx="672075" cy="161583"/>
          </a:xfrm>
          <a:prstGeom prst="rect">
            <a:avLst/>
          </a:prstGeom>
        </p:spPr>
        <p:txBody>
          <a:bodyPr vert="horz" wrap="square" lIns="0" tIns="0" rIns="0" bIns="0" rtlCol="0" anchor="ctr">
            <a:spAutoFit/>
          </a:bodyPr>
          <a:lstStyle>
            <a:lvl1pPr algn="r">
              <a:defRPr lang="en-US" sz="1050" b="1" i="0" u="none" strike="noStrike" kern="1200" baseline="0" smtClean="0">
                <a:solidFill>
                  <a:schemeClr val="tx2"/>
                </a:solidFill>
                <a:latin typeface="+mj-lt"/>
                <a:ea typeface="+mn-ea"/>
                <a:cs typeface="+mn-cs"/>
              </a:defRPr>
            </a:lvl1pPr>
          </a:lstStyle>
          <a:p>
            <a:pPr algn="l"/>
            <a:r>
              <a:rPr lang="de-DE" dirty="0"/>
              <a:t>Page </a:t>
            </a:r>
            <a:fld id="{3FD030EF-7044-4946-962A-5D7D09BD1B34}" type="slidenum">
              <a:rPr lang="de-DE" smtClean="0"/>
              <a:pPr algn="l"/>
              <a:t>‹#›</a:t>
            </a:fld>
            <a:endParaRPr lang="de-DE" dirty="0"/>
          </a:p>
        </p:txBody>
      </p:sp>
      <p:sp>
        <p:nvSpPr>
          <p:cNvPr id="13" name="Textfeld 7"/>
          <p:cNvSpPr txBox="1"/>
          <p:nvPr/>
        </p:nvSpPr>
        <p:spPr>
          <a:xfrm>
            <a:off x="468000" y="6544800"/>
            <a:ext cx="2454198" cy="123111"/>
          </a:xfrm>
          <a:prstGeom prst="rect">
            <a:avLst/>
          </a:prstGeom>
          <a:noFill/>
        </p:spPr>
        <p:txBody>
          <a:bodyPr wrap="non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i="0" u="none" strike="noStrike" kern="1200" baseline="0" dirty="0">
                <a:solidFill>
                  <a:schemeClr val="tx2"/>
                </a:solidFill>
                <a:latin typeface="+mj-lt"/>
                <a:ea typeface="+mn-ea"/>
                <a:cs typeface="+mn-cs"/>
              </a:rPr>
              <a:t>© 2017 Renesas Electronics Corporation. All rights reserved. </a:t>
            </a:r>
            <a:endParaRPr lang="en-US" sz="800" dirty="0">
              <a:solidFill>
                <a:schemeClr val="tx2"/>
              </a:solidFill>
              <a:latin typeface="+mj-lt"/>
            </a:endParaRPr>
          </a:p>
        </p:txBody>
      </p:sp>
      <p:cxnSp>
        <p:nvCxnSpPr>
          <p:cNvPr id="16" name="Gerade Verbindung 15"/>
          <p:cNvCxnSpPr/>
          <p:nvPr/>
        </p:nvCxnSpPr>
        <p:spPr>
          <a:xfrm>
            <a:off x="468000" y="6336000"/>
            <a:ext cx="112536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図 7"/>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9947852" y="6440061"/>
            <a:ext cx="1773748" cy="301308"/>
          </a:xfrm>
          <a:prstGeom prst="rect">
            <a:avLst/>
          </a:prstGeom>
        </p:spPr>
      </p:pic>
      <p:sp>
        <p:nvSpPr>
          <p:cNvPr id="10" name="Rechteck 9"/>
          <p:cNvSpPr/>
          <p:nvPr/>
        </p:nvSpPr>
        <p:spPr>
          <a:xfrm>
            <a:off x="2999656" y="6489860"/>
            <a:ext cx="1531100" cy="20171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nchorCtr="0">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i="0" u="none" strike="noStrike" kern="1200" baseline="0" dirty="0">
                <a:solidFill>
                  <a:schemeClr val="bg1"/>
                </a:solidFill>
                <a:latin typeface="+mj-lt"/>
                <a:ea typeface="+mn-ea"/>
                <a:cs typeface="+mn-cs"/>
              </a:rPr>
              <a:t>RENESAS CONFIDENTIAL</a:t>
            </a:r>
            <a:endParaRPr lang="en-US" sz="1050" b="1" dirty="0">
              <a:latin typeface="+mj-lt"/>
            </a:endParaRPr>
          </a:p>
        </p:txBody>
      </p:sp>
    </p:spTree>
    <p:extLst>
      <p:ext uri="{BB962C8B-B14F-4D97-AF65-F5344CB8AC3E}">
        <p14:creationId xmlns:p14="http://schemas.microsoft.com/office/powerpoint/2010/main" val="542110291"/>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 id="2147483799" r:id="rId12"/>
    <p:sldLayoutId id="2147483800" r:id="rId13"/>
    <p:sldLayoutId id="2147483801" r:id="rId14"/>
    <p:sldLayoutId id="2147483802" r:id="rId15"/>
    <p:sldLayoutId id="2147483803" r:id="rId16"/>
    <p:sldLayoutId id="2147483804" r:id="rId17"/>
  </p:sldLayoutIdLst>
  <p:hf hdr="0" ftr="0" dt="0"/>
  <p:txStyles>
    <p:title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p:titleStyle>
    <p:body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de-DE"/>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90">
          <p15:clr>
            <a:srgbClr val="F26B43"/>
          </p15:clr>
        </p15:guide>
        <p15:guide id="2" pos="676">
          <p15:clr>
            <a:srgbClr val="F26B43"/>
          </p15:clr>
        </p15:guide>
        <p15:guide id="3" pos="3841">
          <p15:clr>
            <a:srgbClr val="F26B43"/>
          </p15:clr>
        </p15:guide>
        <p15:guide id="4" pos="7378">
          <p15:clr>
            <a:srgbClr val="F26B43"/>
          </p15:clr>
        </p15:guide>
        <p15:guide id="5" pos="628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21.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1.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プレースホルダー 8"/>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t="13530" b="13530"/>
          <a:stretch>
            <a:fillRect/>
          </a:stretch>
        </p:blipFill>
        <p:spPr/>
      </p:pic>
      <p:sp>
        <p:nvSpPr>
          <p:cNvPr id="3" name="Textplatzhalter 2"/>
          <p:cNvSpPr>
            <a:spLocks noGrp="1"/>
          </p:cNvSpPr>
          <p:nvPr>
            <p:ph type="body" sz="quarter" idx="11"/>
          </p:nvPr>
        </p:nvSpPr>
        <p:spPr/>
        <p:txBody>
          <a:bodyPr/>
          <a:lstStyle/>
          <a:p>
            <a:r>
              <a:rPr lang="en-US" altLang="ja-JP" dirty="0" smtClean="0"/>
              <a:t>26G </a:t>
            </a:r>
            <a:r>
              <a:rPr lang="en-US" altLang="ja-JP" dirty="0"/>
              <a:t>MENTOR-MENTEE</a:t>
            </a:r>
          </a:p>
          <a:p>
            <a:r>
              <a:rPr lang="en-US" altLang="ja-JP" dirty="0"/>
              <a:t>TRAINING PLAN</a:t>
            </a:r>
          </a:p>
          <a:p>
            <a:pPr lvl="1"/>
            <a:r>
              <a:rPr lang="en-US" altLang="ja-JP" dirty="0"/>
              <a:t>Nov </a:t>
            </a:r>
            <a:r>
              <a:rPr lang="en-US" altLang="ja-JP" dirty="0" smtClean="0"/>
              <a:t>2017 </a:t>
            </a:r>
            <a:r>
              <a:rPr lang="en-US" altLang="ja-JP" dirty="0"/>
              <a:t>– Nov </a:t>
            </a:r>
            <a:r>
              <a:rPr lang="en-US" altLang="ja-JP" dirty="0" smtClean="0"/>
              <a:t>2019</a:t>
            </a:r>
            <a:endParaRPr lang="en-US" altLang="ja-JP" dirty="0"/>
          </a:p>
        </p:txBody>
      </p:sp>
      <p:sp>
        <p:nvSpPr>
          <p:cNvPr id="4" name="Textplatzhalter 3"/>
          <p:cNvSpPr>
            <a:spLocks noGrp="1"/>
          </p:cNvSpPr>
          <p:nvPr>
            <p:ph type="body" sz="quarter" idx="13"/>
          </p:nvPr>
        </p:nvSpPr>
        <p:spPr>
          <a:xfrm>
            <a:off x="1080000" y="2700000"/>
            <a:ext cx="5040000" cy="1594622"/>
          </a:xfrm>
        </p:spPr>
        <p:txBody>
          <a:bodyPr/>
          <a:lstStyle/>
          <a:p>
            <a:r>
              <a:rPr lang="en-US" dirty="0"/>
              <a:t>Date: </a:t>
            </a:r>
            <a:r>
              <a:rPr lang="en-US" dirty="0" smtClean="0"/>
              <a:t>DEC 25, 2018</a:t>
            </a:r>
            <a:endParaRPr lang="en-US" dirty="0"/>
          </a:p>
          <a:p>
            <a:r>
              <a:rPr lang="en-US" dirty="0" smtClean="0"/>
              <a:t>Mentee: </a:t>
            </a:r>
            <a:r>
              <a:rPr lang="en-US" dirty="0" err="1" smtClean="0"/>
              <a:t>Kha</a:t>
            </a:r>
            <a:r>
              <a:rPr lang="en-US" dirty="0" smtClean="0"/>
              <a:t> Tran (2042)</a:t>
            </a:r>
            <a:endParaRPr lang="en-US" dirty="0"/>
          </a:p>
          <a:p>
            <a:r>
              <a:rPr lang="en-US" dirty="0"/>
              <a:t>Mentor: </a:t>
            </a:r>
            <a:r>
              <a:rPr lang="en-US" dirty="0" smtClean="0"/>
              <a:t>Loc PHAM (1870)</a:t>
            </a:r>
            <a:endParaRPr lang="en-US" dirty="0"/>
          </a:p>
          <a:p>
            <a:r>
              <a:rPr lang="en-US" dirty="0" smtClean="0"/>
              <a:t>Industrial software solution Group</a:t>
            </a:r>
          </a:p>
          <a:p>
            <a:r>
              <a:rPr lang="en-US" dirty="0" smtClean="0"/>
              <a:t>RZ/G PROJECT</a:t>
            </a:r>
            <a:endParaRPr lang="en-US" dirty="0"/>
          </a:p>
        </p:txBody>
      </p:sp>
      <p:sp>
        <p:nvSpPr>
          <p:cNvPr id="2" name="テキスト プレースホルダー 1"/>
          <p:cNvSpPr>
            <a:spLocks noGrp="1"/>
          </p:cNvSpPr>
          <p:nvPr>
            <p:ph type="body" sz="quarter" idx="15"/>
          </p:nvPr>
        </p:nvSpPr>
        <p:spPr/>
        <p:txBody>
          <a:bodyPr/>
          <a:lstStyle/>
          <a:p>
            <a:endParaRPr kumimoji="1" lang="ja-JP" altLang="en-US"/>
          </a:p>
        </p:txBody>
      </p:sp>
    </p:spTree>
    <p:extLst>
      <p:ext uri="{BB962C8B-B14F-4D97-AF65-F5344CB8AC3E}">
        <p14:creationId xmlns:p14="http://schemas.microsoft.com/office/powerpoint/2010/main" val="20249909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376" y="293747"/>
            <a:ext cx="11242224" cy="830997"/>
          </a:xfrm>
        </p:spPr>
        <p:txBody>
          <a:bodyPr/>
          <a:lstStyle/>
          <a:p>
            <a:r>
              <a:rPr lang="en-US" dirty="0"/>
              <a:t>Current </a:t>
            </a:r>
            <a:r>
              <a:rPr lang="en-US" dirty="0" smtClean="0"/>
              <a:t>Status(3/3</a:t>
            </a:r>
            <a:r>
              <a:rPr lang="en-US" dirty="0"/>
              <a:t>)</a:t>
            </a:r>
            <a:br>
              <a:rPr lang="en-US" dirty="0"/>
            </a:br>
            <a:r>
              <a:rPr lang="en-US" sz="2800" dirty="0" smtClean="0"/>
              <a:t>Soft skills</a:t>
            </a:r>
            <a:endParaRPr lang="en-US" sz="2800" dirty="0"/>
          </a:p>
        </p:txBody>
      </p:sp>
      <p:sp>
        <p:nvSpPr>
          <p:cNvPr id="4" name="Slide Number Placeholder 3"/>
          <p:cNvSpPr>
            <a:spLocks noGrp="1"/>
          </p:cNvSpPr>
          <p:nvPr>
            <p:ph type="sldNum" sz="quarter" idx="10"/>
          </p:nvPr>
        </p:nvSpPr>
        <p:spPr/>
        <p:txBody>
          <a:bodyPr/>
          <a:lstStyle/>
          <a:p>
            <a:r>
              <a:rPr lang="de-DE" smtClean="0"/>
              <a:t>Page </a:t>
            </a:r>
            <a:fld id="{3FD030EF-7044-4946-962A-5D7D09BD1B34}" type="slidenum">
              <a:rPr lang="de-DE" smtClean="0"/>
              <a:pPr/>
              <a:t>10</a:t>
            </a:fld>
            <a:endParaRPr lang="de-DE"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9395" y="58049"/>
            <a:ext cx="2590800" cy="1168968"/>
          </a:xfrm>
          <a:prstGeom prst="rect">
            <a:avLst/>
          </a:prstGeom>
        </p:spPr>
      </p:pic>
      <p:sp>
        <p:nvSpPr>
          <p:cNvPr id="9" name="Rounded Rectangle 8"/>
          <p:cNvSpPr/>
          <p:nvPr/>
        </p:nvSpPr>
        <p:spPr>
          <a:xfrm>
            <a:off x="3067276" y="1818820"/>
            <a:ext cx="8144334" cy="1610180"/>
          </a:xfrm>
          <a:prstGeom prst="roundRect">
            <a:avLst/>
          </a:prstGeom>
          <a:solidFill>
            <a:schemeClr val="accent5">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spcBef>
                <a:spcPts val="400"/>
              </a:spcBef>
              <a:buFont typeface="Arial" panose="020B0604020202020204" pitchFamily="34" charset="0"/>
              <a:buChar char="•"/>
            </a:pPr>
            <a:r>
              <a:rPr lang="en-US" sz="1400" dirty="0" smtClean="0">
                <a:solidFill>
                  <a:schemeClr val="tx1"/>
                </a:solidFill>
              </a:rPr>
              <a:t>Can </a:t>
            </a:r>
            <a:r>
              <a:rPr lang="en-US" sz="1400" dirty="0" smtClean="0">
                <a:solidFill>
                  <a:srgbClr val="0070C0"/>
                </a:solidFill>
              </a:rPr>
              <a:t>communicate </a:t>
            </a:r>
            <a:r>
              <a:rPr lang="en-US" sz="1400" dirty="0" smtClean="0">
                <a:solidFill>
                  <a:schemeClr val="tx1"/>
                </a:solidFill>
              </a:rPr>
              <a:t>well with others colleague</a:t>
            </a:r>
            <a:r>
              <a:rPr lang="en-US" sz="1400" dirty="0" smtClean="0">
                <a:solidFill>
                  <a:srgbClr val="0070C0"/>
                </a:solidFill>
              </a:rPr>
              <a:t>.</a:t>
            </a:r>
            <a:endParaRPr lang="en-US" sz="1400" dirty="0">
              <a:solidFill>
                <a:srgbClr val="0070C0"/>
              </a:solidFill>
            </a:endParaRPr>
          </a:p>
          <a:p>
            <a:pPr marL="171450" indent="-171450">
              <a:spcBef>
                <a:spcPts val="400"/>
              </a:spcBef>
              <a:buFont typeface="Arial" panose="020B0604020202020204" pitchFamily="34" charset="0"/>
              <a:buChar char="•"/>
            </a:pPr>
            <a:r>
              <a:rPr lang="en-US" sz="1400" dirty="0" smtClean="0">
                <a:solidFill>
                  <a:schemeClr val="tx1"/>
                </a:solidFill>
              </a:rPr>
              <a:t>Can explain my idea clearly to others colleague understand.</a:t>
            </a:r>
          </a:p>
          <a:p>
            <a:pPr marL="171450" indent="-171450">
              <a:spcBef>
                <a:spcPts val="400"/>
              </a:spcBef>
              <a:buFont typeface="Arial" panose="020B0604020202020204" pitchFamily="34" charset="0"/>
              <a:buChar char="•"/>
            </a:pPr>
            <a:r>
              <a:rPr lang="en-US" sz="1400" dirty="0" smtClean="0">
                <a:solidFill>
                  <a:schemeClr val="tx1"/>
                </a:solidFill>
              </a:rPr>
              <a:t>Improve more about communication by discussing with REL when doing IMR task.</a:t>
            </a:r>
          </a:p>
          <a:p>
            <a:pPr marL="171450" indent="-171450">
              <a:spcBef>
                <a:spcPts val="400"/>
              </a:spcBef>
              <a:buFont typeface="Arial" panose="020B0604020202020204" pitchFamily="34" charset="0"/>
              <a:buChar char="•"/>
            </a:pPr>
            <a:r>
              <a:rPr lang="en-US" sz="1400" dirty="0" smtClean="0">
                <a:solidFill>
                  <a:schemeClr val="tx1"/>
                </a:solidFill>
              </a:rPr>
              <a:t>For English, reading skill is acceptable. Listening and writing skill need to improve more.</a:t>
            </a:r>
          </a:p>
        </p:txBody>
      </p:sp>
      <p:sp>
        <p:nvSpPr>
          <p:cNvPr id="10" name="Rounded Rectangle 9"/>
          <p:cNvSpPr/>
          <p:nvPr/>
        </p:nvSpPr>
        <p:spPr>
          <a:xfrm>
            <a:off x="464196" y="1818819"/>
            <a:ext cx="2431404" cy="1610181"/>
          </a:xfrm>
          <a:prstGeom prst="roundRect">
            <a:avLst/>
          </a:prstGeom>
          <a:solidFill>
            <a:schemeClr val="accent5">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sz="1100" dirty="0">
              <a:solidFill>
                <a:schemeClr val="tx1"/>
              </a:solidFill>
            </a:endParaRPr>
          </a:p>
        </p:txBody>
      </p:sp>
      <p:sp>
        <p:nvSpPr>
          <p:cNvPr id="11" name="Rounded Rectangle 10"/>
          <p:cNvSpPr/>
          <p:nvPr/>
        </p:nvSpPr>
        <p:spPr>
          <a:xfrm>
            <a:off x="3067276" y="3627810"/>
            <a:ext cx="8144334" cy="1643881"/>
          </a:xfrm>
          <a:prstGeom prst="roundRect">
            <a:avLst/>
          </a:prstGeom>
          <a:solidFill>
            <a:schemeClr val="accent6">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spcBef>
                <a:spcPts val="400"/>
              </a:spcBef>
              <a:buFont typeface="Arial" panose="020B0604020202020204" pitchFamily="34" charset="0"/>
              <a:buChar char="•"/>
            </a:pPr>
            <a:r>
              <a:rPr lang="en-US" sz="1400" dirty="0" smtClean="0">
                <a:solidFill>
                  <a:schemeClr val="tx1"/>
                </a:solidFill>
              </a:rPr>
              <a:t>When doing Android task, I had a </a:t>
            </a:r>
            <a:r>
              <a:rPr lang="en-US" sz="1400" dirty="0" smtClean="0">
                <a:solidFill>
                  <a:srgbClr val="0070C0"/>
                </a:solidFill>
              </a:rPr>
              <a:t>chances</a:t>
            </a:r>
            <a:r>
              <a:rPr lang="en-US" sz="1400" dirty="0" smtClean="0">
                <a:solidFill>
                  <a:schemeClr val="tx1"/>
                </a:solidFill>
              </a:rPr>
              <a:t> to work with </a:t>
            </a:r>
            <a:r>
              <a:rPr lang="en-US" sz="1400" dirty="0" smtClean="0">
                <a:solidFill>
                  <a:srgbClr val="0070C0"/>
                </a:solidFill>
              </a:rPr>
              <a:t>small team</a:t>
            </a:r>
            <a:r>
              <a:rPr lang="en-US" sz="1400" dirty="0" smtClean="0">
                <a:solidFill>
                  <a:schemeClr val="tx1"/>
                </a:solidFill>
              </a:rPr>
              <a:t>(2 members). I and my teammate try to </a:t>
            </a:r>
            <a:r>
              <a:rPr lang="en-US" sz="1400" dirty="0" smtClean="0">
                <a:solidFill>
                  <a:srgbClr val="0070C0"/>
                </a:solidFill>
              </a:rPr>
              <a:t>assign</a:t>
            </a:r>
            <a:r>
              <a:rPr lang="en-US" sz="1400" dirty="0" smtClean="0">
                <a:solidFill>
                  <a:schemeClr val="tx1"/>
                </a:solidFill>
              </a:rPr>
              <a:t> and </a:t>
            </a:r>
            <a:r>
              <a:rPr lang="en-US" sz="1400" dirty="0" smtClean="0">
                <a:solidFill>
                  <a:srgbClr val="0070C0"/>
                </a:solidFill>
              </a:rPr>
              <a:t>arrange</a:t>
            </a:r>
            <a:r>
              <a:rPr lang="en-US" sz="1400" dirty="0" smtClean="0">
                <a:solidFill>
                  <a:schemeClr val="tx1"/>
                </a:solidFill>
              </a:rPr>
              <a:t> each item in this task and cross check. It helps me improve </a:t>
            </a:r>
            <a:r>
              <a:rPr lang="en-US" sz="1400" dirty="0" smtClean="0">
                <a:solidFill>
                  <a:srgbClr val="0070C0"/>
                </a:solidFill>
              </a:rPr>
              <a:t>time management skill</a:t>
            </a:r>
          </a:p>
          <a:p>
            <a:pPr marL="171450" indent="-171450">
              <a:spcBef>
                <a:spcPts val="400"/>
              </a:spcBef>
              <a:buFont typeface="Arial" panose="020B0604020202020204" pitchFamily="34" charset="0"/>
              <a:buChar char="•"/>
            </a:pPr>
            <a:r>
              <a:rPr lang="en-US" sz="1400" dirty="0" smtClean="0">
                <a:solidFill>
                  <a:schemeClr val="tx1"/>
                </a:solidFill>
              </a:rPr>
              <a:t>After 1 year, I can </a:t>
            </a:r>
            <a:r>
              <a:rPr lang="en-US" sz="1400" dirty="0" smtClean="0">
                <a:solidFill>
                  <a:srgbClr val="0070C0"/>
                </a:solidFill>
              </a:rPr>
              <a:t>create</a:t>
            </a:r>
            <a:r>
              <a:rPr lang="en-US" sz="1400" dirty="0" smtClean="0">
                <a:solidFill>
                  <a:schemeClr val="tx1"/>
                </a:solidFill>
              </a:rPr>
              <a:t> and </a:t>
            </a:r>
            <a:r>
              <a:rPr lang="en-US" sz="1400" dirty="0" smtClean="0">
                <a:solidFill>
                  <a:srgbClr val="0070C0"/>
                </a:solidFill>
              </a:rPr>
              <a:t>define</a:t>
            </a:r>
            <a:r>
              <a:rPr lang="en-US" sz="1400" dirty="0" smtClean="0">
                <a:solidFill>
                  <a:schemeClr val="tx1"/>
                </a:solidFill>
              </a:rPr>
              <a:t> the </a:t>
            </a:r>
            <a:r>
              <a:rPr lang="en-US" sz="1400" dirty="0" smtClean="0">
                <a:solidFill>
                  <a:srgbClr val="0070C0"/>
                </a:solidFill>
              </a:rPr>
              <a:t>target</a:t>
            </a:r>
            <a:r>
              <a:rPr lang="en-US" sz="1400" dirty="0" smtClean="0">
                <a:solidFill>
                  <a:schemeClr val="tx1"/>
                </a:solidFill>
              </a:rPr>
              <a:t> for my task and also can break the schedule into small parts and keep deadline.</a:t>
            </a:r>
          </a:p>
        </p:txBody>
      </p:sp>
      <p:grpSp>
        <p:nvGrpSpPr>
          <p:cNvPr id="12" name="Group 11"/>
          <p:cNvGrpSpPr/>
          <p:nvPr/>
        </p:nvGrpSpPr>
        <p:grpSpPr>
          <a:xfrm>
            <a:off x="463022" y="3627810"/>
            <a:ext cx="2431404" cy="1643881"/>
            <a:chOff x="464196" y="3918719"/>
            <a:chExt cx="2431404" cy="1643881"/>
          </a:xfrm>
        </p:grpSpPr>
        <p:sp>
          <p:nvSpPr>
            <p:cNvPr id="13" name="Rounded Rectangle 12"/>
            <p:cNvSpPr/>
            <p:nvPr/>
          </p:nvSpPr>
          <p:spPr>
            <a:xfrm>
              <a:off x="464196" y="3918719"/>
              <a:ext cx="2431404" cy="1643881"/>
            </a:xfrm>
            <a:prstGeom prst="roundRect">
              <a:avLst/>
            </a:prstGeom>
            <a:solidFill>
              <a:schemeClr val="accent6">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sz="1100" dirty="0">
                <a:solidFill>
                  <a:schemeClr val="tx1"/>
                </a:solidFill>
              </a:endParaRPr>
            </a:p>
          </p:txBody>
        </p:sp>
        <p:grpSp>
          <p:nvGrpSpPr>
            <p:cNvPr id="14" name="Group 13"/>
            <p:cNvGrpSpPr/>
            <p:nvPr/>
          </p:nvGrpSpPr>
          <p:grpSpPr>
            <a:xfrm>
              <a:off x="924955" y="4033720"/>
              <a:ext cx="1479892" cy="1376480"/>
              <a:chOff x="924955" y="4033720"/>
              <a:chExt cx="1479892" cy="1376480"/>
            </a:xfrm>
          </p:grpSpPr>
          <p:sp>
            <p:nvSpPr>
              <p:cNvPr id="15" name="TextBox 14"/>
              <p:cNvSpPr txBox="1"/>
              <p:nvPr/>
            </p:nvSpPr>
            <p:spPr>
              <a:xfrm>
                <a:off x="924955" y="5040868"/>
                <a:ext cx="1479892" cy="369332"/>
              </a:xfrm>
              <a:prstGeom prst="rect">
                <a:avLst/>
              </a:prstGeom>
              <a:noFill/>
            </p:spPr>
            <p:txBody>
              <a:bodyPr wrap="none" rtlCol="0">
                <a:spAutoFit/>
              </a:bodyPr>
              <a:lstStyle/>
              <a:p>
                <a:pPr algn="ctr"/>
                <a:r>
                  <a:rPr lang="en-US" b="1" dirty="0" smtClean="0">
                    <a:latin typeface="Times New Roman" panose="02020603050405020304" pitchFamily="18" charset="0"/>
                    <a:cs typeface="Times New Roman" panose="02020603050405020304" pitchFamily="18" charset="0"/>
                  </a:rPr>
                  <a:t>Management</a:t>
                </a:r>
                <a:endParaRPr lang="en-US" b="1" dirty="0">
                  <a:latin typeface="Times New Roman" panose="02020603050405020304" pitchFamily="18" charset="0"/>
                  <a:cs typeface="Times New Roman" panose="02020603050405020304" pitchFamily="18" charset="0"/>
                </a:endParaRPr>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76739" y="4033720"/>
                <a:ext cx="976323" cy="960702"/>
              </a:xfrm>
              <a:prstGeom prst="rect">
                <a:avLst/>
              </a:prstGeom>
            </p:spPr>
          </p:pic>
        </p:grpSp>
      </p:grpSp>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9829" y="2017629"/>
            <a:ext cx="1480800" cy="882557"/>
          </a:xfrm>
          <a:prstGeom prst="rect">
            <a:avLst/>
          </a:prstGeom>
        </p:spPr>
      </p:pic>
      <p:sp>
        <p:nvSpPr>
          <p:cNvPr id="18" name="TextBox 17"/>
          <p:cNvSpPr txBox="1"/>
          <p:nvPr/>
        </p:nvSpPr>
        <p:spPr>
          <a:xfrm>
            <a:off x="751864" y="2907268"/>
            <a:ext cx="1774846" cy="369332"/>
          </a:xfrm>
          <a:prstGeom prst="rect">
            <a:avLst/>
          </a:prstGeom>
          <a:noFill/>
        </p:spPr>
        <p:txBody>
          <a:bodyPr wrap="none" rtlCol="0">
            <a:spAutoFit/>
          </a:bodyPr>
          <a:lstStyle/>
          <a:p>
            <a:pPr algn="ctr"/>
            <a:r>
              <a:rPr lang="en-US" b="1" dirty="0" smtClean="0">
                <a:latin typeface="Times New Roman" panose="02020603050405020304" pitchFamily="18" charset="0"/>
                <a:cs typeface="Times New Roman" panose="02020603050405020304" pitchFamily="18" charset="0"/>
              </a:rPr>
              <a:t>Communication</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75876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Agenda</a:t>
            </a:r>
            <a:endParaRPr lang="en-US" dirty="0"/>
          </a:p>
        </p:txBody>
      </p:sp>
      <p:sp>
        <p:nvSpPr>
          <p:cNvPr id="3" name="Foliennummernplatzhalter 2"/>
          <p:cNvSpPr>
            <a:spLocks noGrp="1"/>
          </p:cNvSpPr>
          <p:nvPr>
            <p:ph type="sldNum" sz="quarter" idx="10"/>
          </p:nvPr>
        </p:nvSpPr>
        <p:spPr/>
        <p:txBody>
          <a:bodyPr/>
          <a:lstStyle/>
          <a:p>
            <a:r>
              <a:rPr lang="de-DE" smtClean="0"/>
              <a:t>Page </a:t>
            </a:r>
            <a:fld id="{3FD030EF-7044-4946-962A-5D7D09BD1B34}" type="slidenum">
              <a:rPr lang="de-DE" smtClean="0"/>
              <a:pPr/>
              <a:t>11</a:t>
            </a:fld>
            <a:endParaRPr lang="de-DE" dirty="0"/>
          </a:p>
        </p:txBody>
      </p:sp>
      <p:sp>
        <p:nvSpPr>
          <p:cNvPr id="4" name="Inhaltsplatzhalter 3"/>
          <p:cNvSpPr>
            <a:spLocks noGrp="1"/>
          </p:cNvSpPr>
          <p:nvPr>
            <p:ph idx="1"/>
          </p:nvPr>
        </p:nvSpPr>
        <p:spPr>
          <a:xfrm>
            <a:off x="815451" y="1772816"/>
            <a:ext cx="11233248" cy="1874359"/>
          </a:xfrm>
        </p:spPr>
        <p:txBody>
          <a:bodyPr/>
          <a:lstStyle/>
          <a:p>
            <a:r>
              <a:rPr lang="de-DE" dirty="0"/>
              <a:t>Training Target	Page 04</a:t>
            </a:r>
          </a:p>
          <a:p>
            <a:r>
              <a:rPr lang="de-DE" dirty="0"/>
              <a:t>Current Status	Page </a:t>
            </a:r>
            <a:r>
              <a:rPr lang="de-DE" dirty="0" smtClean="0"/>
              <a:t>07</a:t>
            </a:r>
            <a:endParaRPr lang="de-DE" dirty="0"/>
          </a:p>
          <a:p>
            <a:r>
              <a:rPr lang="de-DE" b="1" dirty="0" smtClean="0">
                <a:solidFill>
                  <a:srgbClr val="FF0000"/>
                </a:solidFill>
              </a:rPr>
              <a:t>Difficulties and Solution	Page 12</a:t>
            </a:r>
          </a:p>
          <a:p>
            <a:r>
              <a:rPr lang="de-DE" dirty="0" smtClean="0"/>
              <a:t>Commitment </a:t>
            </a:r>
            <a:r>
              <a:rPr lang="de-DE" dirty="0"/>
              <a:t>	Page </a:t>
            </a:r>
            <a:r>
              <a:rPr lang="de-DE" dirty="0" smtClean="0"/>
              <a:t>16</a:t>
            </a:r>
            <a:endParaRPr lang="de-DE" dirty="0"/>
          </a:p>
        </p:txBody>
      </p:sp>
    </p:spTree>
    <p:extLst>
      <p:ext uri="{BB962C8B-B14F-4D97-AF65-F5344CB8AC3E}">
        <p14:creationId xmlns:p14="http://schemas.microsoft.com/office/powerpoint/2010/main" val="39079547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DIFFICULTIES &amp; SOLUTIONS (#1)</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12</a:t>
            </a:fld>
            <a:endParaRPr lang="de-DE" dirty="0"/>
          </a:p>
        </p:txBody>
      </p:sp>
      <p:sp>
        <p:nvSpPr>
          <p:cNvPr id="4" name="Content Placeholder 3"/>
          <p:cNvSpPr>
            <a:spLocks noGrp="1"/>
          </p:cNvSpPr>
          <p:nvPr>
            <p:ph idx="1"/>
          </p:nvPr>
        </p:nvSpPr>
        <p:spPr>
          <a:xfrm>
            <a:off x="1080000" y="1800000"/>
            <a:ext cx="10045200" cy="2367828"/>
          </a:xfrm>
        </p:spPr>
        <p:txBody>
          <a:bodyPr/>
          <a:lstStyle/>
          <a:p>
            <a:pPr marL="285750" indent="-285750">
              <a:buFont typeface="Arial" panose="020B0604020202020204" pitchFamily="34" charset="0"/>
              <a:buChar char="•"/>
            </a:pPr>
            <a:r>
              <a:rPr lang="en-US" sz="1800" b="1" dirty="0" smtClean="0"/>
              <a:t>Category: </a:t>
            </a:r>
            <a:r>
              <a:rPr lang="en-US" sz="1800" b="1" dirty="0">
                <a:solidFill>
                  <a:srgbClr val="0070C0"/>
                </a:solidFill>
                <a:latin typeface="Times New Roman" panose="02020603050405020304" pitchFamily="18" charset="0"/>
                <a:cs typeface="Times New Roman" panose="02020603050405020304" pitchFamily="18" charset="0"/>
              </a:rPr>
              <a:t>Programming</a:t>
            </a:r>
            <a:r>
              <a:rPr lang="en-US" sz="1800" b="1" dirty="0">
                <a:latin typeface="Times New Roman" panose="02020603050405020304" pitchFamily="18" charset="0"/>
                <a:cs typeface="Times New Roman" panose="02020603050405020304" pitchFamily="18" charset="0"/>
              </a:rPr>
              <a:t> </a:t>
            </a:r>
            <a:endParaRPr lang="en-US" sz="1800" b="1"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1" dirty="0" smtClean="0"/>
              <a:t>Problem: </a:t>
            </a:r>
            <a:r>
              <a:rPr lang="en-US" dirty="0" smtClean="0"/>
              <a:t>All tasks are </a:t>
            </a:r>
            <a:r>
              <a:rPr lang="en-US" dirty="0"/>
              <a:t>mainly </a:t>
            </a:r>
            <a:r>
              <a:rPr lang="en-US" dirty="0" smtClean="0"/>
              <a:t>porting. </a:t>
            </a:r>
            <a:r>
              <a:rPr lang="en-US" dirty="0" smtClean="0"/>
              <a:t>Logic thinking </a:t>
            </a:r>
            <a:r>
              <a:rPr lang="en-US" dirty="0"/>
              <a:t>about the </a:t>
            </a:r>
            <a:r>
              <a:rPr lang="en-US" dirty="0" smtClean="0"/>
              <a:t>algorithm to </a:t>
            </a:r>
            <a:r>
              <a:rPr lang="en-US" dirty="0" smtClean="0"/>
              <a:t>develop is </a:t>
            </a:r>
            <a:r>
              <a:rPr lang="en-US" dirty="0" smtClean="0"/>
              <a:t>decreased.</a:t>
            </a:r>
          </a:p>
          <a:p>
            <a:pPr marL="285750" indent="-285750">
              <a:buFont typeface="Arial" panose="020B0604020202020204" pitchFamily="34" charset="0"/>
              <a:buChar char="•"/>
            </a:pPr>
            <a:r>
              <a:rPr lang="en-US" sz="1800" b="1" dirty="0" smtClean="0"/>
              <a:t>Impact: </a:t>
            </a:r>
            <a:r>
              <a:rPr lang="en-US" dirty="0" smtClean="0"/>
              <a:t>With some complex feature/function, I </a:t>
            </a:r>
            <a:r>
              <a:rPr lang="en-US" dirty="0"/>
              <a:t>m</a:t>
            </a:r>
            <a:r>
              <a:rPr lang="en-US" dirty="0" smtClean="0"/>
              <a:t>ust take more time </a:t>
            </a:r>
            <a:r>
              <a:rPr lang="en-US" dirty="0" smtClean="0"/>
              <a:t>to </a:t>
            </a:r>
            <a:r>
              <a:rPr lang="en-US" dirty="0" smtClean="0"/>
              <a:t>develop/create it.</a:t>
            </a:r>
          </a:p>
          <a:p>
            <a:pPr marL="285750" indent="-285750">
              <a:buFont typeface="Arial" panose="020B0604020202020204" pitchFamily="34" charset="0"/>
              <a:buChar char="•"/>
            </a:pPr>
            <a:r>
              <a:rPr lang="en-US" sz="1800" b="1" dirty="0" smtClean="0"/>
              <a:t>Mentor’s action items</a:t>
            </a:r>
            <a:r>
              <a:rPr lang="en-US" dirty="0" smtClean="0"/>
              <a:t>: Suggest new books, useful learning sources online to improve skill.</a:t>
            </a:r>
          </a:p>
          <a:p>
            <a:pPr marL="285750" indent="-285750">
              <a:buFont typeface="Arial" panose="020B0604020202020204" pitchFamily="34" charset="0"/>
              <a:buChar char="•"/>
            </a:pPr>
            <a:r>
              <a:rPr lang="en-US" sz="1800" b="1" dirty="0" smtClean="0"/>
              <a:t>Mentee’s action items: </a:t>
            </a:r>
            <a:r>
              <a:rPr lang="en-US" dirty="0" smtClean="0"/>
              <a:t>Follow mentor’s guidance, usually refer result from others colleague to learn new way, new algorithm to improve logic thinking.</a:t>
            </a:r>
          </a:p>
        </p:txBody>
      </p:sp>
    </p:spTree>
    <p:extLst>
      <p:ext uri="{BB962C8B-B14F-4D97-AF65-F5344CB8AC3E}">
        <p14:creationId xmlns:p14="http://schemas.microsoft.com/office/powerpoint/2010/main" val="38143007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DIFFICULTIES &amp; </a:t>
            </a:r>
            <a:r>
              <a:rPr lang="en-US" smtClean="0"/>
              <a:t>SOLUTIONS (#2)</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13</a:t>
            </a:fld>
            <a:endParaRPr lang="de-DE" dirty="0"/>
          </a:p>
        </p:txBody>
      </p:sp>
      <p:sp>
        <p:nvSpPr>
          <p:cNvPr id="4" name="Content Placeholder 3"/>
          <p:cNvSpPr>
            <a:spLocks noGrp="1"/>
          </p:cNvSpPr>
          <p:nvPr>
            <p:ph idx="1"/>
          </p:nvPr>
        </p:nvSpPr>
        <p:spPr>
          <a:xfrm>
            <a:off x="1080000" y="1800000"/>
            <a:ext cx="10045200" cy="3032625"/>
          </a:xfrm>
        </p:spPr>
        <p:txBody>
          <a:bodyPr/>
          <a:lstStyle/>
          <a:p>
            <a:pPr marL="285750" indent="-285750">
              <a:buFont typeface="Arial" panose="020B0604020202020204" pitchFamily="34" charset="0"/>
              <a:buChar char="•"/>
            </a:pPr>
            <a:r>
              <a:rPr lang="en-US" sz="1800" b="1" dirty="0" smtClean="0"/>
              <a:t>Category: </a:t>
            </a:r>
            <a:r>
              <a:rPr lang="en-US" sz="1800" b="1" dirty="0" smtClean="0">
                <a:solidFill>
                  <a:srgbClr val="0070C0"/>
                </a:solidFill>
                <a:latin typeface="Times New Roman" panose="02020603050405020304" pitchFamily="18" charset="0"/>
                <a:cs typeface="Times New Roman" panose="02020603050405020304" pitchFamily="18" charset="0"/>
              </a:rPr>
              <a:t>Development environment</a:t>
            </a:r>
            <a:r>
              <a:rPr lang="en-US" sz="1800" b="1" dirty="0" smtClean="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1800" b="1" dirty="0" smtClean="0"/>
              <a:t>Problem: </a:t>
            </a:r>
            <a:r>
              <a:rPr lang="en-US" dirty="0" smtClean="0"/>
              <a:t>The development environment is too big and complex. Especially for Android framework. I can not understand clearly about it.</a:t>
            </a:r>
          </a:p>
          <a:p>
            <a:pPr marL="285750" indent="-285750">
              <a:buFont typeface="Arial" panose="020B0604020202020204" pitchFamily="34" charset="0"/>
              <a:buChar char="•"/>
            </a:pPr>
            <a:r>
              <a:rPr lang="en-US" sz="1800" b="1" dirty="0" smtClean="0"/>
              <a:t>Impact: </a:t>
            </a:r>
            <a:r>
              <a:rPr lang="en-US" dirty="0" smtClean="0"/>
              <a:t>For some bugs/issues, It requires deep knowledge. I must learn and investigate more to understand the structure of environment to analyze/fix issues.</a:t>
            </a:r>
          </a:p>
          <a:p>
            <a:pPr marL="285750" indent="-285750">
              <a:buFont typeface="Arial" panose="020B0604020202020204" pitchFamily="34" charset="0"/>
              <a:buChar char="•"/>
            </a:pPr>
            <a:r>
              <a:rPr lang="en-US" sz="1800" b="1" dirty="0" smtClean="0"/>
              <a:t>Mentor’s action items</a:t>
            </a:r>
            <a:r>
              <a:rPr lang="en-US" dirty="0" smtClean="0"/>
              <a:t>: Share debug tools, help to debug and share useful ways to debug easier.</a:t>
            </a:r>
          </a:p>
          <a:p>
            <a:pPr marL="285750" indent="-285750">
              <a:buFont typeface="Arial" panose="020B0604020202020204" pitchFamily="34" charset="0"/>
              <a:buChar char="•"/>
            </a:pPr>
            <a:r>
              <a:rPr lang="en-US" sz="1800" b="1" dirty="0" smtClean="0"/>
              <a:t>Mentee’s action items: </a:t>
            </a:r>
            <a:r>
              <a:rPr lang="en-US" dirty="0" smtClean="0"/>
              <a:t>Spend </a:t>
            </a:r>
            <a:r>
              <a:rPr lang="en-US" dirty="0" smtClean="0"/>
              <a:t>a few hours to </a:t>
            </a:r>
            <a:r>
              <a:rPr lang="en-US" dirty="0" smtClean="0"/>
              <a:t>investigate each part of development environment to understand clearly.</a:t>
            </a:r>
          </a:p>
        </p:txBody>
      </p:sp>
    </p:spTree>
    <p:extLst>
      <p:ext uri="{BB962C8B-B14F-4D97-AF65-F5344CB8AC3E}">
        <p14:creationId xmlns:p14="http://schemas.microsoft.com/office/powerpoint/2010/main" val="36913011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DIFFICULTIES &amp; SOLUTIONS (#3)</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14</a:t>
            </a:fld>
            <a:endParaRPr lang="de-DE" dirty="0"/>
          </a:p>
        </p:txBody>
      </p:sp>
      <p:sp>
        <p:nvSpPr>
          <p:cNvPr id="4" name="Content Placeholder 3"/>
          <p:cNvSpPr>
            <a:spLocks noGrp="1"/>
          </p:cNvSpPr>
          <p:nvPr>
            <p:ph idx="1"/>
          </p:nvPr>
        </p:nvSpPr>
        <p:spPr>
          <a:xfrm>
            <a:off x="1080000" y="1800000"/>
            <a:ext cx="10045200" cy="2958759"/>
          </a:xfrm>
        </p:spPr>
        <p:txBody>
          <a:bodyPr/>
          <a:lstStyle/>
          <a:p>
            <a:pPr marL="285750" indent="-285750">
              <a:buFont typeface="Arial" panose="020B0604020202020204" pitchFamily="34" charset="0"/>
              <a:buChar char="•"/>
            </a:pPr>
            <a:r>
              <a:rPr lang="en-US" sz="1800" b="1" dirty="0" smtClean="0"/>
              <a:t>Category: </a:t>
            </a:r>
            <a:r>
              <a:rPr lang="en-US" sz="1800" b="1" dirty="0" smtClean="0">
                <a:solidFill>
                  <a:srgbClr val="0070C0"/>
                </a:solidFill>
                <a:latin typeface="Times New Roman" panose="02020603050405020304" pitchFamily="18" charset="0"/>
                <a:cs typeface="Times New Roman" panose="02020603050405020304" pitchFamily="18" charset="0"/>
              </a:rPr>
              <a:t>Management</a:t>
            </a:r>
            <a:endParaRPr lang="en-US" sz="1800" b="1"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1" dirty="0" smtClean="0"/>
              <a:t>Problem: </a:t>
            </a:r>
            <a:r>
              <a:rPr lang="en-US" dirty="0" smtClean="0"/>
              <a:t>Sometimes</a:t>
            </a:r>
            <a:r>
              <a:rPr lang="en-US" sz="1800" b="1" dirty="0" smtClean="0"/>
              <a:t>, </a:t>
            </a:r>
            <a:r>
              <a:rPr lang="en-US" dirty="0" smtClean="0"/>
              <a:t>Can </a:t>
            </a:r>
            <a:r>
              <a:rPr lang="en-US" dirty="0" smtClean="0"/>
              <a:t>not keep schedule due to difficult issue.</a:t>
            </a:r>
          </a:p>
          <a:p>
            <a:pPr marL="285750" indent="-285750">
              <a:buFont typeface="Arial" panose="020B0604020202020204" pitchFamily="34" charset="0"/>
              <a:buChar char="•"/>
            </a:pPr>
            <a:r>
              <a:rPr lang="en-US" sz="1800" b="1" dirty="0" smtClean="0"/>
              <a:t>Impact: </a:t>
            </a:r>
            <a:r>
              <a:rPr lang="en-US" dirty="0" smtClean="0"/>
              <a:t>Must </a:t>
            </a:r>
            <a:r>
              <a:rPr lang="en-US" dirty="0" smtClean="0"/>
              <a:t>work overtime to </a:t>
            </a:r>
            <a:r>
              <a:rPr lang="en-US" dirty="0" smtClean="0"/>
              <a:t>cover the difficult issue and keep schedule.</a:t>
            </a:r>
          </a:p>
          <a:p>
            <a:pPr marL="285750" indent="-285750">
              <a:buFont typeface="Arial" panose="020B0604020202020204" pitchFamily="34" charset="0"/>
              <a:buChar char="•"/>
            </a:pPr>
            <a:r>
              <a:rPr lang="en-US" sz="1800" b="1" dirty="0" smtClean="0"/>
              <a:t>Mentor’s action items</a:t>
            </a:r>
            <a:r>
              <a:rPr lang="en-US" dirty="0" smtClean="0"/>
              <a:t>: Support for urgent issue. If not urgent, share experience to mentee handle issue. If mentor does not know about this task, mentor will assign mentee to experienced engineer to get support.</a:t>
            </a:r>
          </a:p>
          <a:p>
            <a:pPr marL="285750" indent="-285750">
              <a:buFont typeface="Arial" panose="020B0604020202020204" pitchFamily="34" charset="0"/>
              <a:buChar char="•"/>
            </a:pPr>
            <a:r>
              <a:rPr lang="en-US" sz="1800" b="1" dirty="0" smtClean="0"/>
              <a:t>Mentee’s action items: </a:t>
            </a:r>
            <a:r>
              <a:rPr lang="en-US" dirty="0" smtClean="0"/>
              <a:t>For </a:t>
            </a:r>
            <a:r>
              <a:rPr lang="en-US" dirty="0" smtClean="0"/>
              <a:t>some difficult issues, try to learn and investigate more. Think about more ways and try it one by one. Do not just depend on mentor supported. If mentee still can not find anyway to handle, raise issue to get more support from mentor and all of team members to handle issues.</a:t>
            </a:r>
          </a:p>
        </p:txBody>
      </p:sp>
    </p:spTree>
    <p:extLst>
      <p:ext uri="{BB962C8B-B14F-4D97-AF65-F5344CB8AC3E}">
        <p14:creationId xmlns:p14="http://schemas.microsoft.com/office/powerpoint/2010/main" val="30206086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Agenda</a:t>
            </a:r>
            <a:endParaRPr lang="en-US" dirty="0"/>
          </a:p>
        </p:txBody>
      </p:sp>
      <p:sp>
        <p:nvSpPr>
          <p:cNvPr id="3" name="Foliennummernplatzhalter 2"/>
          <p:cNvSpPr>
            <a:spLocks noGrp="1"/>
          </p:cNvSpPr>
          <p:nvPr>
            <p:ph type="sldNum" sz="quarter" idx="10"/>
          </p:nvPr>
        </p:nvSpPr>
        <p:spPr/>
        <p:txBody>
          <a:bodyPr/>
          <a:lstStyle/>
          <a:p>
            <a:r>
              <a:rPr lang="de-DE" smtClean="0"/>
              <a:t>Page </a:t>
            </a:r>
            <a:fld id="{3FD030EF-7044-4946-962A-5D7D09BD1B34}" type="slidenum">
              <a:rPr lang="de-DE" smtClean="0"/>
              <a:pPr/>
              <a:t>15</a:t>
            </a:fld>
            <a:endParaRPr lang="de-DE" dirty="0"/>
          </a:p>
        </p:txBody>
      </p:sp>
      <p:sp>
        <p:nvSpPr>
          <p:cNvPr id="4" name="Inhaltsplatzhalter 3"/>
          <p:cNvSpPr>
            <a:spLocks noGrp="1"/>
          </p:cNvSpPr>
          <p:nvPr>
            <p:ph idx="1"/>
          </p:nvPr>
        </p:nvSpPr>
        <p:spPr>
          <a:xfrm>
            <a:off x="815451" y="1772816"/>
            <a:ext cx="11233248" cy="1874359"/>
          </a:xfrm>
        </p:spPr>
        <p:txBody>
          <a:bodyPr/>
          <a:lstStyle/>
          <a:p>
            <a:r>
              <a:rPr lang="de-DE" dirty="0"/>
              <a:t>Training Target	Page 04</a:t>
            </a:r>
          </a:p>
          <a:p>
            <a:r>
              <a:rPr lang="de-DE" dirty="0"/>
              <a:t>Current Status	Page </a:t>
            </a:r>
            <a:r>
              <a:rPr lang="de-DE" dirty="0" smtClean="0"/>
              <a:t>07</a:t>
            </a:r>
            <a:endParaRPr lang="de-DE" dirty="0"/>
          </a:p>
          <a:p>
            <a:r>
              <a:rPr lang="de-DE" dirty="0" smtClean="0"/>
              <a:t>Difficulties and Solution	Page 12</a:t>
            </a:r>
          </a:p>
          <a:p>
            <a:r>
              <a:rPr lang="de-DE" b="1" dirty="0" smtClean="0">
                <a:solidFill>
                  <a:srgbClr val="FF0000"/>
                </a:solidFill>
              </a:rPr>
              <a:t>Commitment </a:t>
            </a:r>
            <a:r>
              <a:rPr lang="de-DE" b="1" dirty="0">
                <a:solidFill>
                  <a:srgbClr val="FF0000"/>
                </a:solidFill>
              </a:rPr>
              <a:t>	Page </a:t>
            </a:r>
            <a:r>
              <a:rPr lang="de-DE" b="1" dirty="0" smtClean="0">
                <a:solidFill>
                  <a:srgbClr val="FF0000"/>
                </a:solidFill>
              </a:rPr>
              <a:t>16</a:t>
            </a:r>
            <a:endParaRPr lang="de-DE" b="1" dirty="0">
              <a:solidFill>
                <a:srgbClr val="FF0000"/>
              </a:solidFill>
            </a:endParaRPr>
          </a:p>
        </p:txBody>
      </p:sp>
    </p:spTree>
    <p:extLst>
      <p:ext uri="{BB962C8B-B14F-4D97-AF65-F5344CB8AC3E}">
        <p14:creationId xmlns:p14="http://schemas.microsoft.com/office/powerpoint/2010/main" val="27780230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commitment</a:t>
            </a:r>
            <a:endParaRPr lang="en-US" dirty="0"/>
          </a:p>
        </p:txBody>
      </p:sp>
      <p:sp>
        <p:nvSpPr>
          <p:cNvPr id="4" name="Slide Number Placeholder 3"/>
          <p:cNvSpPr>
            <a:spLocks noGrp="1"/>
          </p:cNvSpPr>
          <p:nvPr>
            <p:ph type="sldNum" sz="quarter" idx="10"/>
          </p:nvPr>
        </p:nvSpPr>
        <p:spPr/>
        <p:txBody>
          <a:bodyPr/>
          <a:lstStyle/>
          <a:p>
            <a:r>
              <a:rPr lang="de-DE" smtClean="0"/>
              <a:t>Page </a:t>
            </a:r>
            <a:fld id="{3FD030EF-7044-4946-962A-5D7D09BD1B34}" type="slidenum">
              <a:rPr lang="de-DE" smtClean="0"/>
              <a:pPr/>
              <a:t>16</a:t>
            </a:fld>
            <a:endParaRPr lang="de-DE" dirty="0"/>
          </a:p>
        </p:txBody>
      </p:sp>
      <p:sp>
        <p:nvSpPr>
          <p:cNvPr id="7" name="Text Placeholder 5"/>
          <p:cNvSpPr>
            <a:spLocks noGrp="1"/>
          </p:cNvSpPr>
          <p:nvPr>
            <p:ph idx="1"/>
          </p:nvPr>
        </p:nvSpPr>
        <p:spPr>
          <a:xfrm>
            <a:off x="816476" y="1599684"/>
            <a:ext cx="11231197" cy="5088573"/>
          </a:xfrm>
          <a:prstGeom prst="rect">
            <a:avLst/>
          </a:prstGeom>
        </p:spPr>
        <p:txBody>
          <a:bodyPr/>
          <a:lstStyle/>
          <a:p>
            <a:pPr marL="569913" lvl="1" indent="-342900">
              <a:buFont typeface="Wingdings" panose="05000000000000000000" pitchFamily="2" charset="2"/>
              <a:buChar char="§"/>
            </a:pPr>
            <a:r>
              <a:rPr lang="en-US" sz="2400" b="1" dirty="0" smtClean="0">
                <a:solidFill>
                  <a:schemeClr val="accent2"/>
                </a:solidFill>
              </a:rPr>
              <a:t>TARGET</a:t>
            </a:r>
            <a:endParaRPr lang="en-US" sz="2400" b="1" dirty="0">
              <a:solidFill>
                <a:schemeClr val="accent2"/>
              </a:solidFill>
            </a:endParaRPr>
          </a:p>
          <a:p>
            <a:pPr marL="882650" lvl="3" indent="-342900">
              <a:buFont typeface="Arial" panose="020B0604020202020204" pitchFamily="34" charset="0"/>
              <a:buChar char="•"/>
            </a:pPr>
            <a:r>
              <a:rPr lang="en-US" dirty="0" smtClean="0"/>
              <a:t>Become coding engineer </a:t>
            </a:r>
            <a:r>
              <a:rPr lang="en-US" sz="1800" b="1" dirty="0" smtClean="0">
                <a:solidFill>
                  <a:srgbClr val="FF0000"/>
                </a:solidFill>
              </a:rPr>
              <a:t>level 2 </a:t>
            </a:r>
            <a:r>
              <a:rPr lang="en-US" dirty="0" smtClean="0"/>
              <a:t>by </a:t>
            </a:r>
            <a:r>
              <a:rPr lang="en-US" sz="1800" b="1" dirty="0" smtClean="0">
                <a:solidFill>
                  <a:srgbClr val="FF0000"/>
                </a:solidFill>
              </a:rPr>
              <a:t>Nov 2019</a:t>
            </a:r>
            <a:r>
              <a:rPr lang="en-US" dirty="0" smtClean="0"/>
              <a:t>.</a:t>
            </a:r>
          </a:p>
          <a:p>
            <a:pPr marL="569913" lvl="1" indent="-342900">
              <a:buFont typeface="Wingdings" panose="05000000000000000000" pitchFamily="2" charset="2"/>
              <a:buChar char="§"/>
            </a:pPr>
            <a:r>
              <a:rPr lang="en-US" sz="2400" b="1" dirty="0" smtClean="0">
                <a:solidFill>
                  <a:schemeClr val="accent3"/>
                </a:solidFill>
              </a:rPr>
              <a:t>ABILITIES AFTER 2 YEARS</a:t>
            </a:r>
          </a:p>
          <a:p>
            <a:pPr marL="882650" lvl="3" indent="-342900">
              <a:buFont typeface="Arial" panose="020B0604020202020204" pitchFamily="34" charset="0"/>
              <a:buChar char="•"/>
            </a:pPr>
            <a:r>
              <a:rPr lang="en-US" dirty="0" smtClean="0"/>
              <a:t>Can </a:t>
            </a:r>
            <a:r>
              <a:rPr lang="en-US" dirty="0"/>
              <a:t>do the job without any help, if it is within certain degree of </a:t>
            </a:r>
            <a:r>
              <a:rPr lang="en-US" dirty="0" smtClean="0"/>
              <a:t>difficulty.</a:t>
            </a:r>
          </a:p>
          <a:p>
            <a:pPr marL="882650" lvl="3" indent="-342900">
              <a:buFont typeface="Arial" panose="020B0604020202020204" pitchFamily="34" charset="0"/>
              <a:buChar char="•"/>
            </a:pPr>
            <a:r>
              <a:rPr lang="en-US" dirty="0" smtClean="0"/>
              <a:t>Be able to manage work and communicate with team effectively.</a:t>
            </a:r>
          </a:p>
          <a:p>
            <a:pPr marL="882650" lvl="3" indent="-342900">
              <a:buFont typeface="Arial" panose="020B0604020202020204" pitchFamily="34" charset="0"/>
              <a:buChar char="•"/>
            </a:pPr>
            <a:r>
              <a:rPr lang="en-US" dirty="0" smtClean="0"/>
              <a:t>Support teammate in their work.</a:t>
            </a:r>
          </a:p>
          <a:p>
            <a:pPr marL="882650" lvl="3" indent="-342900">
              <a:buFont typeface="Arial" panose="020B0604020202020204" pitchFamily="34" charset="0"/>
              <a:buChar char="•"/>
            </a:pPr>
            <a:r>
              <a:rPr lang="en-US" dirty="0" smtClean="0"/>
              <a:t>Can suggest solutions for tasks in RZ/G team.</a:t>
            </a:r>
          </a:p>
          <a:p>
            <a:pPr marL="569913" lvl="1" indent="-342900">
              <a:buFont typeface="Wingdings" panose="05000000000000000000" pitchFamily="2" charset="2"/>
              <a:buChar char="§"/>
            </a:pPr>
            <a:r>
              <a:rPr lang="en-US" sz="2400" b="1" dirty="0" smtClean="0">
                <a:solidFill>
                  <a:schemeClr val="accent4"/>
                </a:solidFill>
              </a:rPr>
              <a:t>ACTION ITEMS</a:t>
            </a:r>
          </a:p>
          <a:p>
            <a:pPr marL="882650" lvl="3" indent="-342900">
              <a:buFont typeface="Arial" panose="020B0604020202020204" pitchFamily="34" charset="0"/>
              <a:buChar char="•"/>
            </a:pPr>
            <a:r>
              <a:rPr lang="en-US" dirty="0" smtClean="0"/>
              <a:t>Improve technical skills and soft skills.</a:t>
            </a:r>
          </a:p>
          <a:p>
            <a:pPr marL="882650" lvl="3" indent="-342900">
              <a:buFont typeface="Arial" panose="020B0604020202020204" pitchFamily="34" charset="0"/>
              <a:buChar char="•"/>
            </a:pPr>
            <a:r>
              <a:rPr lang="en-US" dirty="0" smtClean="0"/>
              <a:t>Follow mentor instruction and guidelines.</a:t>
            </a:r>
          </a:p>
          <a:p>
            <a:pPr lvl="2" indent="0">
              <a:buNone/>
            </a:pPr>
            <a:endParaRPr lang="en-US" sz="2400" dirty="0"/>
          </a:p>
        </p:txBody>
      </p:sp>
    </p:spTree>
    <p:extLst>
      <p:ext uri="{BB962C8B-B14F-4D97-AF65-F5344CB8AC3E}">
        <p14:creationId xmlns:p14="http://schemas.microsoft.com/office/powerpoint/2010/main" val="21392693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 &amp; A</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17</a:t>
            </a:fld>
            <a:endParaRPr lang="de-DE"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91744" y="1951358"/>
            <a:ext cx="4896544" cy="3250434"/>
          </a:xfrm>
          <a:prstGeom prst="rect">
            <a:avLst/>
          </a:prstGeom>
          <a:ln>
            <a:noFill/>
          </a:ln>
          <a:effectLst>
            <a:softEdge rad="112500"/>
          </a:effectLst>
        </p:spPr>
      </p:pic>
    </p:spTree>
    <p:extLst>
      <p:ext uri="{BB962C8B-B14F-4D97-AF65-F5344CB8AC3E}">
        <p14:creationId xmlns:p14="http://schemas.microsoft.com/office/powerpoint/2010/main" val="23099548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プレースホルダー 5"/>
          <p:cNvPicPr>
            <a:picLocks noGrp="1" noChangeAspect="1"/>
          </p:cNvPicPr>
          <p:nvPr>
            <p:ph type="pic" sz="quarter" idx="15"/>
          </p:nvPr>
        </p:nvPicPr>
        <p:blipFill>
          <a:blip r:embed="rId2" cstate="screen">
            <a:extLst>
              <a:ext uri="{28A0092B-C50C-407E-A947-70E740481C1C}">
                <a14:useLocalDpi xmlns:a14="http://schemas.microsoft.com/office/drawing/2010/main"/>
              </a:ext>
            </a:extLst>
          </a:blip>
          <a:srcRect t="12569" b="12569"/>
          <a:stretch>
            <a:fillRect/>
          </a:stretch>
        </p:blipFill>
        <p:spPr/>
      </p:pic>
      <p:sp>
        <p:nvSpPr>
          <p:cNvPr id="4" name="Textplatzhalter 3"/>
          <p:cNvSpPr>
            <a:spLocks noGrp="1"/>
          </p:cNvSpPr>
          <p:nvPr>
            <p:ph type="body" sz="quarter" idx="11"/>
          </p:nvPr>
        </p:nvSpPr>
        <p:spPr>
          <a:xfrm>
            <a:off x="468000" y="1080000"/>
            <a:ext cx="7920000" cy="964065"/>
          </a:xfrm>
        </p:spPr>
        <p:txBody>
          <a:bodyPr/>
          <a:lstStyle/>
          <a:p>
            <a:r>
              <a:rPr lang="en-US" dirty="0"/>
              <a:t>Thank you for your attention</a:t>
            </a:r>
          </a:p>
        </p:txBody>
      </p:sp>
    </p:spTree>
    <p:extLst>
      <p:ext uri="{BB962C8B-B14F-4D97-AF65-F5344CB8AC3E}">
        <p14:creationId xmlns:p14="http://schemas.microsoft.com/office/powerpoint/2010/main" val="37742404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Agenda</a:t>
            </a:r>
            <a:endParaRPr lang="en-US" dirty="0"/>
          </a:p>
        </p:txBody>
      </p:sp>
      <p:sp>
        <p:nvSpPr>
          <p:cNvPr id="3" name="Foliennummernplatzhalter 2"/>
          <p:cNvSpPr>
            <a:spLocks noGrp="1"/>
          </p:cNvSpPr>
          <p:nvPr>
            <p:ph type="sldNum" sz="quarter" idx="10"/>
          </p:nvPr>
        </p:nvSpPr>
        <p:spPr/>
        <p:txBody>
          <a:bodyPr/>
          <a:lstStyle/>
          <a:p>
            <a:r>
              <a:rPr lang="de-DE" smtClean="0"/>
              <a:t>Page </a:t>
            </a:r>
            <a:fld id="{3FD030EF-7044-4946-962A-5D7D09BD1B34}" type="slidenum">
              <a:rPr lang="de-DE" smtClean="0"/>
              <a:pPr/>
              <a:t>2</a:t>
            </a:fld>
            <a:endParaRPr lang="de-DE" dirty="0"/>
          </a:p>
        </p:txBody>
      </p:sp>
      <p:sp>
        <p:nvSpPr>
          <p:cNvPr id="4" name="Inhaltsplatzhalter 3"/>
          <p:cNvSpPr>
            <a:spLocks noGrp="1"/>
          </p:cNvSpPr>
          <p:nvPr>
            <p:ph idx="1"/>
          </p:nvPr>
        </p:nvSpPr>
        <p:spPr>
          <a:xfrm>
            <a:off x="815451" y="1772816"/>
            <a:ext cx="11233248" cy="1874359"/>
          </a:xfrm>
        </p:spPr>
        <p:txBody>
          <a:bodyPr/>
          <a:lstStyle/>
          <a:p>
            <a:r>
              <a:rPr lang="de-DE" dirty="0"/>
              <a:t>Training Target	Page 04</a:t>
            </a:r>
          </a:p>
          <a:p>
            <a:r>
              <a:rPr lang="de-DE" dirty="0"/>
              <a:t>Current Status	Page </a:t>
            </a:r>
            <a:r>
              <a:rPr lang="de-DE" dirty="0" smtClean="0"/>
              <a:t>07</a:t>
            </a:r>
            <a:endParaRPr lang="de-DE" dirty="0"/>
          </a:p>
          <a:p>
            <a:r>
              <a:rPr lang="de-DE" dirty="0" smtClean="0"/>
              <a:t>Difficulties and Solution	Page 12</a:t>
            </a:r>
          </a:p>
          <a:p>
            <a:r>
              <a:rPr lang="de-DE" dirty="0" smtClean="0"/>
              <a:t>Commitment </a:t>
            </a:r>
            <a:r>
              <a:rPr lang="de-DE" dirty="0"/>
              <a:t>	Page </a:t>
            </a:r>
            <a:r>
              <a:rPr lang="de-DE" dirty="0" smtClean="0"/>
              <a:t>16</a:t>
            </a:r>
            <a:endParaRPr lang="de-DE" dirty="0"/>
          </a:p>
        </p:txBody>
      </p:sp>
    </p:spTree>
    <p:extLst>
      <p:ext uri="{BB962C8B-B14F-4D97-AF65-F5344CB8AC3E}">
        <p14:creationId xmlns:p14="http://schemas.microsoft.com/office/powerpoint/2010/main" val="32630377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Agenda</a:t>
            </a:r>
            <a:endParaRPr lang="en-US" dirty="0"/>
          </a:p>
        </p:txBody>
      </p:sp>
      <p:sp>
        <p:nvSpPr>
          <p:cNvPr id="3" name="Foliennummernplatzhalter 2"/>
          <p:cNvSpPr>
            <a:spLocks noGrp="1"/>
          </p:cNvSpPr>
          <p:nvPr>
            <p:ph type="sldNum" sz="quarter" idx="10"/>
          </p:nvPr>
        </p:nvSpPr>
        <p:spPr/>
        <p:txBody>
          <a:bodyPr/>
          <a:lstStyle/>
          <a:p>
            <a:r>
              <a:rPr lang="de-DE" smtClean="0"/>
              <a:t>Page </a:t>
            </a:r>
            <a:fld id="{3FD030EF-7044-4946-962A-5D7D09BD1B34}" type="slidenum">
              <a:rPr lang="de-DE" smtClean="0"/>
              <a:pPr/>
              <a:t>3</a:t>
            </a:fld>
            <a:endParaRPr lang="de-DE" dirty="0"/>
          </a:p>
        </p:txBody>
      </p:sp>
      <p:sp>
        <p:nvSpPr>
          <p:cNvPr id="4" name="Inhaltsplatzhalter 3"/>
          <p:cNvSpPr>
            <a:spLocks noGrp="1"/>
          </p:cNvSpPr>
          <p:nvPr>
            <p:ph idx="1"/>
          </p:nvPr>
        </p:nvSpPr>
        <p:spPr>
          <a:xfrm>
            <a:off x="815451" y="1772816"/>
            <a:ext cx="11233248" cy="1874359"/>
          </a:xfrm>
        </p:spPr>
        <p:txBody>
          <a:bodyPr/>
          <a:lstStyle/>
          <a:p>
            <a:r>
              <a:rPr lang="de-DE" b="1" dirty="0">
                <a:solidFill>
                  <a:srgbClr val="FF0000"/>
                </a:solidFill>
              </a:rPr>
              <a:t>Training Target	Page 04</a:t>
            </a:r>
          </a:p>
          <a:p>
            <a:r>
              <a:rPr lang="de-DE" dirty="0"/>
              <a:t>Current Status	Page </a:t>
            </a:r>
            <a:r>
              <a:rPr lang="de-DE" dirty="0" smtClean="0"/>
              <a:t>07</a:t>
            </a:r>
            <a:endParaRPr lang="de-DE" dirty="0"/>
          </a:p>
          <a:p>
            <a:r>
              <a:rPr lang="de-DE" dirty="0" smtClean="0"/>
              <a:t>Difficulties and Solution	Page 12</a:t>
            </a:r>
          </a:p>
          <a:p>
            <a:r>
              <a:rPr lang="de-DE" dirty="0" smtClean="0"/>
              <a:t>Commitment </a:t>
            </a:r>
            <a:r>
              <a:rPr lang="de-DE" dirty="0"/>
              <a:t>	Page </a:t>
            </a:r>
            <a:r>
              <a:rPr lang="de-DE" dirty="0" smtClean="0"/>
              <a:t>16</a:t>
            </a:r>
            <a:endParaRPr lang="de-DE" dirty="0"/>
          </a:p>
        </p:txBody>
      </p:sp>
    </p:spTree>
    <p:extLst>
      <p:ext uri="{BB962C8B-B14F-4D97-AF65-F5344CB8AC3E}">
        <p14:creationId xmlns:p14="http://schemas.microsoft.com/office/powerpoint/2010/main" val="39325333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0000" y="492801"/>
            <a:ext cx="8520000" cy="886397"/>
          </a:xfrm>
        </p:spPr>
        <p:txBody>
          <a:bodyPr/>
          <a:lstStyle/>
          <a:p>
            <a:r>
              <a:rPr lang="en-US" dirty="0" smtClean="0"/>
              <a:t>Training target</a:t>
            </a:r>
            <a:br>
              <a:rPr lang="en-US" dirty="0" smtClean="0"/>
            </a:br>
            <a:r>
              <a:rPr lang="en-US" dirty="0" smtClean="0"/>
              <a:t>(1/2)</a:t>
            </a:r>
            <a:endParaRPr lang="en-US" dirty="0"/>
          </a:p>
        </p:txBody>
      </p:sp>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4</a:t>
            </a:fld>
            <a:endParaRPr lang="de-DE" dirty="0"/>
          </a:p>
        </p:txBody>
      </p:sp>
      <p:graphicFrame>
        <p:nvGraphicFramePr>
          <p:cNvPr id="20" name="Content Placeholder 19"/>
          <p:cNvGraphicFramePr>
            <a:graphicFrameLocks noGrp="1"/>
          </p:cNvGraphicFramePr>
          <p:nvPr>
            <p:ph idx="1"/>
            <p:extLst>
              <p:ext uri="{D42A27DB-BD31-4B8C-83A1-F6EECF244321}">
                <p14:modId xmlns:p14="http://schemas.microsoft.com/office/powerpoint/2010/main" val="2479108999"/>
              </p:ext>
            </p:extLst>
          </p:nvPr>
        </p:nvGraphicFramePr>
        <p:xfrm>
          <a:off x="3863752" y="0"/>
          <a:ext cx="7704856" cy="62646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2" name="Rectangle 21"/>
          <p:cNvSpPr/>
          <p:nvPr/>
        </p:nvSpPr>
        <p:spPr>
          <a:xfrm>
            <a:off x="623392" y="1772816"/>
            <a:ext cx="4392488" cy="6796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Main target: Become </a:t>
            </a:r>
            <a:r>
              <a:rPr lang="en-US" b="1" dirty="0" smtClean="0">
                <a:solidFill>
                  <a:srgbClr val="FF0000"/>
                </a:solidFill>
              </a:rPr>
              <a:t>Coding Engineer</a:t>
            </a:r>
            <a:endParaRPr lang="en-US" b="1" dirty="0">
              <a:solidFill>
                <a:srgbClr val="FF0000"/>
              </a:solidFill>
            </a:endParaRPr>
          </a:p>
        </p:txBody>
      </p:sp>
    </p:spTree>
    <p:extLst>
      <p:ext uri="{BB962C8B-B14F-4D97-AF65-F5344CB8AC3E}">
        <p14:creationId xmlns:p14="http://schemas.microsoft.com/office/powerpoint/2010/main" val="10489347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lgn="l"/>
            <a:r>
              <a:rPr lang="de-DE" smtClean="0"/>
              <a:t>Page </a:t>
            </a:r>
            <a:fld id="{3FD030EF-7044-4946-962A-5D7D09BD1B34}" type="slidenum">
              <a:rPr lang="de-DE" smtClean="0"/>
              <a:pPr algn="l"/>
              <a:t>5</a:t>
            </a:fld>
            <a:endParaRPr lang="de-DE" dirty="0"/>
          </a:p>
        </p:txBody>
      </p:sp>
      <p:sp>
        <p:nvSpPr>
          <p:cNvPr id="5" name="Title 1"/>
          <p:cNvSpPr txBox="1">
            <a:spLocks/>
          </p:cNvSpPr>
          <p:nvPr/>
        </p:nvSpPr>
        <p:spPr>
          <a:xfrm>
            <a:off x="1054600" y="471201"/>
            <a:ext cx="8520000" cy="886397"/>
          </a:xfrm>
          <a:prstGeom prst="rect">
            <a:avLst/>
          </a:prstGeom>
        </p:spPr>
        <p:txBody>
          <a:bodyPr vert="horz" wrap="square" lIns="0" tIns="0" rIns="0" bIns="0" rtlCol="0" anchor="b" anchorCtr="0">
            <a:spAutoFit/>
          </a:bodyPr>
          <a:lst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a:lstStyle>
          <a:p>
            <a:r>
              <a:rPr lang="en-US" dirty="0" smtClean="0"/>
              <a:t>TRAINING TARGET</a:t>
            </a:r>
          </a:p>
          <a:p>
            <a:r>
              <a:rPr lang="en-US" dirty="0" smtClean="0"/>
              <a:t>(2/2)</a:t>
            </a:r>
            <a:endParaRPr lang="en-US" dirty="0"/>
          </a:p>
        </p:txBody>
      </p:sp>
      <p:graphicFrame>
        <p:nvGraphicFramePr>
          <p:cNvPr id="6" name="Diagram 5"/>
          <p:cNvGraphicFramePr/>
          <p:nvPr>
            <p:extLst>
              <p:ext uri="{D42A27DB-BD31-4B8C-83A1-F6EECF244321}">
                <p14:modId xmlns:p14="http://schemas.microsoft.com/office/powerpoint/2010/main" val="3725693445"/>
              </p:ext>
            </p:extLst>
          </p:nvPr>
        </p:nvGraphicFramePr>
        <p:xfrm>
          <a:off x="4367808" y="1"/>
          <a:ext cx="7704856" cy="60212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870384" y="3636988"/>
            <a:ext cx="2855640" cy="1323439"/>
          </a:xfrm>
          <a:prstGeom prst="rect">
            <a:avLst/>
          </a:prstGeom>
          <a:noFill/>
        </p:spPr>
        <p:txBody>
          <a:bodyPr wrap="square" rtlCol="0">
            <a:spAutoFit/>
          </a:bodyPr>
          <a:lstStyle/>
          <a:p>
            <a:pPr algn="ctr"/>
            <a:r>
              <a:rPr lang="en-US" sz="4000" b="1" dirty="0" smtClean="0">
                <a:ln w="22225" cap="flat">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ln>
                <a:solidFill>
                  <a:srgbClr val="0070C0"/>
                </a:solidFill>
              </a:rPr>
              <a:t>SOFT</a:t>
            </a:r>
          </a:p>
          <a:p>
            <a:pPr algn="ctr"/>
            <a:r>
              <a:rPr lang="en-US" sz="4000" b="1" dirty="0" smtClean="0">
                <a:ln w="22225" cap="flat">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ln>
                <a:solidFill>
                  <a:srgbClr val="0070C0"/>
                </a:solidFill>
              </a:rPr>
              <a:t>SKILLS</a:t>
            </a:r>
            <a:endParaRPr lang="en-US" sz="4000" b="1" dirty="0">
              <a:ln w="22225" cap="flat">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ln>
              <a:solidFill>
                <a:srgbClr val="0070C0"/>
              </a:solidFill>
            </a:endParaRPr>
          </a:p>
        </p:txBody>
      </p:sp>
      <p:sp>
        <p:nvSpPr>
          <p:cNvPr id="8" name="TextBox 7"/>
          <p:cNvSpPr txBox="1"/>
          <p:nvPr/>
        </p:nvSpPr>
        <p:spPr>
          <a:xfrm>
            <a:off x="228600" y="1345021"/>
            <a:ext cx="5445500" cy="2554545"/>
          </a:xfrm>
          <a:prstGeom prst="rect">
            <a:avLst/>
          </a:prstGeom>
          <a:noFill/>
        </p:spPr>
        <p:txBody>
          <a:bodyPr wrap="square" rtlCol="0">
            <a:spAutoFit/>
          </a:bodyPr>
          <a:lstStyle/>
          <a:p>
            <a:pPr marL="285750" indent="-285750">
              <a:lnSpc>
                <a:spcPct val="200000"/>
              </a:lnSpc>
              <a:buFont typeface="Wingdings" panose="05000000000000000000" pitchFamily="2" charset="2"/>
              <a:buChar char="ü"/>
            </a:pPr>
            <a:endParaRPr lang="en-US" sz="2000" dirty="0"/>
          </a:p>
          <a:p>
            <a:pPr marL="465138" indent="-465138">
              <a:lnSpc>
                <a:spcPct val="200000"/>
              </a:lnSpc>
              <a:buFont typeface="Wingdings" panose="05000000000000000000" pitchFamily="2" charset="2"/>
              <a:buChar char="ü"/>
            </a:pPr>
            <a:r>
              <a:rPr lang="en-US" sz="2000" dirty="0" smtClean="0"/>
              <a:t>Effective </a:t>
            </a:r>
            <a:r>
              <a:rPr lang="en-US" sz="2000" b="1" dirty="0">
                <a:solidFill>
                  <a:srgbClr val="00B050"/>
                </a:solidFill>
              </a:rPr>
              <a:t>communication</a:t>
            </a:r>
            <a:r>
              <a:rPr lang="en-US" sz="2000" dirty="0"/>
              <a:t> at work.</a:t>
            </a:r>
          </a:p>
          <a:p>
            <a:pPr marL="465138" indent="-465138">
              <a:lnSpc>
                <a:spcPct val="200000"/>
              </a:lnSpc>
              <a:buFont typeface="Wingdings" panose="05000000000000000000" pitchFamily="2" charset="2"/>
              <a:buChar char="ü"/>
            </a:pPr>
            <a:r>
              <a:rPr lang="en-US" sz="2000" dirty="0" smtClean="0"/>
              <a:t>Effective </a:t>
            </a:r>
            <a:r>
              <a:rPr lang="en-US" sz="2000" dirty="0"/>
              <a:t>workflow </a:t>
            </a:r>
            <a:r>
              <a:rPr lang="en-US" sz="2000" b="1" dirty="0" smtClean="0">
                <a:solidFill>
                  <a:srgbClr val="00B050"/>
                </a:solidFill>
              </a:rPr>
              <a:t>management</a:t>
            </a:r>
            <a:r>
              <a:rPr lang="en-US" sz="2000" dirty="0" smtClean="0"/>
              <a:t>.</a:t>
            </a:r>
            <a:endParaRPr lang="en-US" sz="2000" dirty="0"/>
          </a:p>
          <a:p>
            <a:pPr marL="285750" indent="-285750">
              <a:lnSpc>
                <a:spcPct val="200000"/>
              </a:lnSpc>
              <a:buFont typeface="Wingdings" panose="05000000000000000000" pitchFamily="2" charset="2"/>
              <a:buChar char="ü"/>
            </a:pPr>
            <a:endParaRPr lang="en-US" sz="2000" dirty="0"/>
          </a:p>
        </p:txBody>
      </p:sp>
    </p:spTree>
    <p:extLst>
      <p:ext uri="{BB962C8B-B14F-4D97-AF65-F5344CB8AC3E}">
        <p14:creationId xmlns:p14="http://schemas.microsoft.com/office/powerpoint/2010/main" val="30297442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Agenda</a:t>
            </a:r>
            <a:endParaRPr lang="en-US" dirty="0"/>
          </a:p>
        </p:txBody>
      </p:sp>
      <p:sp>
        <p:nvSpPr>
          <p:cNvPr id="3" name="Foliennummernplatzhalter 2"/>
          <p:cNvSpPr>
            <a:spLocks noGrp="1"/>
          </p:cNvSpPr>
          <p:nvPr>
            <p:ph type="sldNum" sz="quarter" idx="10"/>
          </p:nvPr>
        </p:nvSpPr>
        <p:spPr/>
        <p:txBody>
          <a:bodyPr/>
          <a:lstStyle/>
          <a:p>
            <a:r>
              <a:rPr lang="de-DE" smtClean="0"/>
              <a:t>Page </a:t>
            </a:r>
            <a:fld id="{3FD030EF-7044-4946-962A-5D7D09BD1B34}" type="slidenum">
              <a:rPr lang="de-DE" smtClean="0"/>
              <a:pPr/>
              <a:t>6</a:t>
            </a:fld>
            <a:endParaRPr lang="de-DE" dirty="0"/>
          </a:p>
        </p:txBody>
      </p:sp>
      <p:sp>
        <p:nvSpPr>
          <p:cNvPr id="4" name="Inhaltsplatzhalter 3"/>
          <p:cNvSpPr>
            <a:spLocks noGrp="1"/>
          </p:cNvSpPr>
          <p:nvPr>
            <p:ph idx="1"/>
          </p:nvPr>
        </p:nvSpPr>
        <p:spPr>
          <a:xfrm>
            <a:off x="815451" y="1772816"/>
            <a:ext cx="11233248" cy="1874359"/>
          </a:xfrm>
        </p:spPr>
        <p:txBody>
          <a:bodyPr/>
          <a:lstStyle/>
          <a:p>
            <a:r>
              <a:rPr lang="de-DE" dirty="0"/>
              <a:t>Training Target	Page 04</a:t>
            </a:r>
          </a:p>
          <a:p>
            <a:r>
              <a:rPr lang="de-DE" b="1" dirty="0">
                <a:solidFill>
                  <a:srgbClr val="FF0000"/>
                </a:solidFill>
              </a:rPr>
              <a:t>Current Status	Page </a:t>
            </a:r>
            <a:r>
              <a:rPr lang="de-DE" b="1" dirty="0" smtClean="0">
                <a:solidFill>
                  <a:srgbClr val="FF0000"/>
                </a:solidFill>
              </a:rPr>
              <a:t>07</a:t>
            </a:r>
            <a:endParaRPr lang="de-DE" b="1" dirty="0">
              <a:solidFill>
                <a:srgbClr val="FF0000"/>
              </a:solidFill>
            </a:endParaRPr>
          </a:p>
          <a:p>
            <a:r>
              <a:rPr lang="de-DE" dirty="0" smtClean="0"/>
              <a:t>Difficulties and Solution	Page 12</a:t>
            </a:r>
          </a:p>
          <a:p>
            <a:r>
              <a:rPr lang="de-DE" dirty="0" smtClean="0"/>
              <a:t>Commitment </a:t>
            </a:r>
            <a:r>
              <a:rPr lang="de-DE" dirty="0"/>
              <a:t>	Page </a:t>
            </a:r>
            <a:r>
              <a:rPr lang="de-DE" dirty="0" smtClean="0"/>
              <a:t>16</a:t>
            </a:r>
            <a:endParaRPr lang="de-DE" dirty="0"/>
          </a:p>
        </p:txBody>
      </p:sp>
    </p:spTree>
    <p:extLst>
      <p:ext uri="{BB962C8B-B14F-4D97-AF65-F5344CB8AC3E}">
        <p14:creationId xmlns:p14="http://schemas.microsoft.com/office/powerpoint/2010/main" val="14883299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248268552"/>
              </p:ext>
            </p:extLst>
          </p:nvPr>
        </p:nvGraphicFramePr>
        <p:xfrm>
          <a:off x="2502087" y="3575742"/>
          <a:ext cx="8750365" cy="370840"/>
        </p:xfrm>
        <a:graphic>
          <a:graphicData uri="http://schemas.openxmlformats.org/drawingml/2006/table">
            <a:tbl>
              <a:tblPr firstRow="1" bandRow="1">
                <a:tableStyleId>{5C22544A-7EE6-4342-B048-85BDC9FD1C3A}</a:tableStyleId>
              </a:tblPr>
              <a:tblGrid>
                <a:gridCol w="2225761">
                  <a:extLst>
                    <a:ext uri="{9D8B030D-6E8A-4147-A177-3AD203B41FA5}">
                      <a16:colId xmlns:a16="http://schemas.microsoft.com/office/drawing/2014/main" val="20000"/>
                    </a:ext>
                  </a:extLst>
                </a:gridCol>
                <a:gridCol w="2664296">
                  <a:extLst>
                    <a:ext uri="{9D8B030D-6E8A-4147-A177-3AD203B41FA5}">
                      <a16:colId xmlns:a16="http://schemas.microsoft.com/office/drawing/2014/main" val="20001"/>
                    </a:ext>
                  </a:extLst>
                </a:gridCol>
                <a:gridCol w="3860308">
                  <a:extLst>
                    <a:ext uri="{9D8B030D-6E8A-4147-A177-3AD203B41FA5}">
                      <a16:colId xmlns:a16="http://schemas.microsoft.com/office/drawing/2014/main" val="20002"/>
                    </a:ext>
                  </a:extLst>
                </a:gridCol>
              </a:tblGrid>
              <a:tr h="370840">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70C0"/>
                    </a:solid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0"/>
                  </a:ext>
                </a:extLst>
              </a:tr>
            </a:tbl>
          </a:graphicData>
        </a:graphic>
      </p:graphicFrame>
      <p:graphicFrame>
        <p:nvGraphicFramePr>
          <p:cNvPr id="56" name="Table 55"/>
          <p:cNvGraphicFramePr>
            <a:graphicFrameLocks noGrp="1"/>
          </p:cNvGraphicFramePr>
          <p:nvPr>
            <p:extLst>
              <p:ext uri="{D42A27DB-BD31-4B8C-83A1-F6EECF244321}">
                <p14:modId xmlns:p14="http://schemas.microsoft.com/office/powerpoint/2010/main" val="2927548710"/>
              </p:ext>
            </p:extLst>
          </p:nvPr>
        </p:nvGraphicFramePr>
        <p:xfrm>
          <a:off x="2502087" y="4575049"/>
          <a:ext cx="8759724" cy="370840"/>
        </p:xfrm>
        <a:graphic>
          <a:graphicData uri="http://schemas.openxmlformats.org/drawingml/2006/table">
            <a:tbl>
              <a:tblPr firstRow="1" bandRow="1">
                <a:tableStyleId>{5C22544A-7EE6-4342-B048-85BDC9FD1C3A}</a:tableStyleId>
              </a:tblPr>
              <a:tblGrid>
                <a:gridCol w="2945841">
                  <a:extLst>
                    <a:ext uri="{9D8B030D-6E8A-4147-A177-3AD203B41FA5}">
                      <a16:colId xmlns:a16="http://schemas.microsoft.com/office/drawing/2014/main" val="20000"/>
                    </a:ext>
                  </a:extLst>
                </a:gridCol>
                <a:gridCol w="3240360">
                  <a:extLst>
                    <a:ext uri="{9D8B030D-6E8A-4147-A177-3AD203B41FA5}">
                      <a16:colId xmlns:a16="http://schemas.microsoft.com/office/drawing/2014/main" val="20001"/>
                    </a:ext>
                  </a:extLst>
                </a:gridCol>
                <a:gridCol w="2573523">
                  <a:extLst>
                    <a:ext uri="{9D8B030D-6E8A-4147-A177-3AD203B41FA5}">
                      <a16:colId xmlns:a16="http://schemas.microsoft.com/office/drawing/2014/main" val="20002"/>
                    </a:ext>
                  </a:extLst>
                </a:gridCol>
              </a:tblGrid>
              <a:tr h="370840">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70C0"/>
                    </a:solid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0"/>
                  </a:ext>
                </a:extLst>
              </a:tr>
            </a:tbl>
          </a:graphicData>
        </a:graphic>
      </p:graphicFrame>
      <p:graphicFrame>
        <p:nvGraphicFramePr>
          <p:cNvPr id="67" name="Table 66"/>
          <p:cNvGraphicFramePr>
            <a:graphicFrameLocks noGrp="1"/>
          </p:cNvGraphicFramePr>
          <p:nvPr>
            <p:extLst>
              <p:ext uri="{D42A27DB-BD31-4B8C-83A1-F6EECF244321}">
                <p14:modId xmlns:p14="http://schemas.microsoft.com/office/powerpoint/2010/main" val="1834556154"/>
              </p:ext>
            </p:extLst>
          </p:nvPr>
        </p:nvGraphicFramePr>
        <p:xfrm>
          <a:off x="2509251" y="4079189"/>
          <a:ext cx="8758912" cy="370840"/>
        </p:xfrm>
        <a:graphic>
          <a:graphicData uri="http://schemas.openxmlformats.org/drawingml/2006/table">
            <a:tbl>
              <a:tblPr firstRow="1" bandRow="1">
                <a:tableStyleId>{5C22544A-7EE6-4342-B048-85BDC9FD1C3A}</a:tableStyleId>
              </a:tblPr>
              <a:tblGrid>
                <a:gridCol w="2937041">
                  <a:extLst>
                    <a:ext uri="{9D8B030D-6E8A-4147-A177-3AD203B41FA5}">
                      <a16:colId xmlns:a16="http://schemas.microsoft.com/office/drawing/2014/main" val="20000"/>
                    </a:ext>
                  </a:extLst>
                </a:gridCol>
                <a:gridCol w="3241996">
                  <a:extLst>
                    <a:ext uri="{9D8B030D-6E8A-4147-A177-3AD203B41FA5}">
                      <a16:colId xmlns:a16="http://schemas.microsoft.com/office/drawing/2014/main" val="20001"/>
                    </a:ext>
                  </a:extLst>
                </a:gridCol>
                <a:gridCol w="2579875">
                  <a:extLst>
                    <a:ext uri="{9D8B030D-6E8A-4147-A177-3AD203B41FA5}">
                      <a16:colId xmlns:a16="http://schemas.microsoft.com/office/drawing/2014/main" val="20002"/>
                    </a:ext>
                  </a:extLst>
                </a:gridCol>
              </a:tblGrid>
              <a:tr h="370840">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70C0"/>
                    </a:solid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0"/>
                  </a:ext>
                </a:extLst>
              </a:tr>
            </a:tbl>
          </a:graphicData>
        </a:graphic>
      </p:graphicFrame>
      <p:graphicFrame>
        <p:nvGraphicFramePr>
          <p:cNvPr id="55" name="Table 54"/>
          <p:cNvGraphicFramePr>
            <a:graphicFrameLocks noGrp="1"/>
          </p:cNvGraphicFramePr>
          <p:nvPr>
            <p:extLst>
              <p:ext uri="{D42A27DB-BD31-4B8C-83A1-F6EECF244321}">
                <p14:modId xmlns:p14="http://schemas.microsoft.com/office/powerpoint/2010/main" val="3881766298"/>
              </p:ext>
            </p:extLst>
          </p:nvPr>
        </p:nvGraphicFramePr>
        <p:xfrm>
          <a:off x="2502087" y="3059739"/>
          <a:ext cx="8754558" cy="370840"/>
        </p:xfrm>
        <a:graphic>
          <a:graphicData uri="http://schemas.openxmlformats.org/drawingml/2006/table">
            <a:tbl>
              <a:tblPr firstRow="1" bandRow="1">
                <a:tableStyleId>{5C22544A-7EE6-4342-B048-85BDC9FD1C3A}</a:tableStyleId>
              </a:tblPr>
              <a:tblGrid>
                <a:gridCol w="2918185">
                  <a:extLst>
                    <a:ext uri="{9D8B030D-6E8A-4147-A177-3AD203B41FA5}">
                      <a16:colId xmlns:a16="http://schemas.microsoft.com/office/drawing/2014/main" val="20000"/>
                    </a:ext>
                  </a:extLst>
                </a:gridCol>
                <a:gridCol w="3196008">
                  <a:extLst>
                    <a:ext uri="{9D8B030D-6E8A-4147-A177-3AD203B41FA5}">
                      <a16:colId xmlns:a16="http://schemas.microsoft.com/office/drawing/2014/main" val="20001"/>
                    </a:ext>
                  </a:extLst>
                </a:gridCol>
                <a:gridCol w="2640365">
                  <a:extLst>
                    <a:ext uri="{9D8B030D-6E8A-4147-A177-3AD203B41FA5}">
                      <a16:colId xmlns:a16="http://schemas.microsoft.com/office/drawing/2014/main" val="20002"/>
                    </a:ext>
                  </a:extLst>
                </a:gridCol>
              </a:tblGrid>
              <a:tr h="370840">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70C0"/>
                    </a:solidFill>
                  </a:tcPr>
                </a:tc>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0"/>
                  </a:ext>
                </a:extLst>
              </a:tr>
            </a:tbl>
          </a:graphicData>
        </a:graphic>
      </p:graphicFrame>
      <p:sp>
        <p:nvSpPr>
          <p:cNvPr id="2" name="Title 1"/>
          <p:cNvSpPr>
            <a:spLocks noGrp="1"/>
          </p:cNvSpPr>
          <p:nvPr>
            <p:ph type="title"/>
          </p:nvPr>
        </p:nvSpPr>
        <p:spPr>
          <a:xfrm>
            <a:off x="474925" y="364343"/>
            <a:ext cx="11242224" cy="830997"/>
          </a:xfrm>
        </p:spPr>
        <p:txBody>
          <a:bodyPr/>
          <a:lstStyle/>
          <a:p>
            <a:r>
              <a:rPr lang="de-DE" dirty="0" smtClean="0"/>
              <a:t>CURrent status</a:t>
            </a:r>
            <a:br>
              <a:rPr lang="de-DE" dirty="0" smtClean="0"/>
            </a:br>
            <a:endParaRPr lang="en-US" sz="2800" dirty="0"/>
          </a:p>
        </p:txBody>
      </p:sp>
      <p:sp>
        <p:nvSpPr>
          <p:cNvPr id="4" name="Slide Number Placeholder 3"/>
          <p:cNvSpPr>
            <a:spLocks noGrp="1"/>
          </p:cNvSpPr>
          <p:nvPr>
            <p:ph type="sldNum" sz="quarter" idx="10"/>
          </p:nvPr>
        </p:nvSpPr>
        <p:spPr/>
        <p:txBody>
          <a:bodyPr/>
          <a:lstStyle/>
          <a:p>
            <a:r>
              <a:rPr lang="de-DE" smtClean="0"/>
              <a:t>Page </a:t>
            </a:r>
            <a:fld id="{3FD030EF-7044-4946-962A-5D7D09BD1B34}" type="slidenum">
              <a:rPr lang="de-DE" smtClean="0"/>
              <a:pPr/>
              <a:t>7</a:t>
            </a:fld>
            <a:endParaRPr lang="de-DE" dirty="0"/>
          </a:p>
        </p:txBody>
      </p:sp>
      <p:graphicFrame>
        <p:nvGraphicFramePr>
          <p:cNvPr id="22" name="Diagram 21"/>
          <p:cNvGraphicFramePr/>
          <p:nvPr>
            <p:extLst>
              <p:ext uri="{D42A27DB-BD31-4B8C-83A1-F6EECF244321}">
                <p14:modId xmlns:p14="http://schemas.microsoft.com/office/powerpoint/2010/main" val="226322884"/>
              </p:ext>
            </p:extLst>
          </p:nvPr>
        </p:nvGraphicFramePr>
        <p:xfrm>
          <a:off x="1750157" y="4981990"/>
          <a:ext cx="10058400" cy="10782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6" name="Rectangle 35"/>
          <p:cNvSpPr/>
          <p:nvPr/>
        </p:nvSpPr>
        <p:spPr>
          <a:xfrm flipH="1">
            <a:off x="2895600" y="5666340"/>
            <a:ext cx="716399" cy="53902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41" name="Group 40"/>
          <p:cNvGrpSpPr/>
          <p:nvPr/>
        </p:nvGrpSpPr>
        <p:grpSpPr>
          <a:xfrm>
            <a:off x="4143180" y="5458032"/>
            <a:ext cx="919504" cy="576088"/>
            <a:chOff x="260273" y="460048"/>
            <a:chExt cx="919504" cy="576088"/>
          </a:xfrm>
        </p:grpSpPr>
        <p:sp>
          <p:nvSpPr>
            <p:cNvPr id="42" name="Rectangle 41"/>
            <p:cNvSpPr/>
            <p:nvPr/>
          </p:nvSpPr>
          <p:spPr>
            <a:xfrm flipH="1">
              <a:off x="260273" y="497116"/>
              <a:ext cx="716399" cy="53902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3" name="Rectangle 42"/>
            <p:cNvSpPr/>
            <p:nvPr/>
          </p:nvSpPr>
          <p:spPr>
            <a:xfrm>
              <a:off x="463378" y="460048"/>
              <a:ext cx="716399" cy="5390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132080" rIns="0" bIns="132080" numCol="1" spcCol="1270" anchor="ctr" anchorCtr="0">
              <a:noAutofit/>
            </a:bodyPr>
            <a:lstStyle/>
            <a:p>
              <a:pPr lvl="0" algn="ctr" defTabSz="577850">
                <a:lnSpc>
                  <a:spcPct val="90000"/>
                </a:lnSpc>
                <a:spcBef>
                  <a:spcPct val="0"/>
                </a:spcBef>
                <a:spcAft>
                  <a:spcPct val="35000"/>
                </a:spcAft>
              </a:pPr>
              <a:r>
                <a:rPr lang="en-US" sz="1300" b="1" dirty="0" smtClean="0"/>
                <a:t>July</a:t>
              </a:r>
            </a:p>
            <a:p>
              <a:pPr lvl="0" algn="ctr" defTabSz="577850">
                <a:lnSpc>
                  <a:spcPct val="90000"/>
                </a:lnSpc>
                <a:spcBef>
                  <a:spcPct val="0"/>
                </a:spcBef>
                <a:spcAft>
                  <a:spcPct val="35000"/>
                </a:spcAft>
              </a:pPr>
              <a:r>
                <a:rPr lang="en-US" sz="1300" b="1" kern="1200" dirty="0" smtClean="0"/>
                <a:t>2018</a:t>
              </a:r>
              <a:endParaRPr lang="en-US" sz="1300" b="1" kern="1200" dirty="0"/>
            </a:p>
          </p:txBody>
        </p:sp>
      </p:grpSp>
      <p:grpSp>
        <p:nvGrpSpPr>
          <p:cNvPr id="46" name="Group 45"/>
          <p:cNvGrpSpPr/>
          <p:nvPr/>
        </p:nvGrpSpPr>
        <p:grpSpPr>
          <a:xfrm>
            <a:off x="5022248" y="5454601"/>
            <a:ext cx="901106" cy="603611"/>
            <a:chOff x="260273" y="432525"/>
            <a:chExt cx="901106" cy="603611"/>
          </a:xfrm>
        </p:grpSpPr>
        <p:sp>
          <p:nvSpPr>
            <p:cNvPr id="47" name="Rectangle 46"/>
            <p:cNvSpPr/>
            <p:nvPr/>
          </p:nvSpPr>
          <p:spPr>
            <a:xfrm flipH="1">
              <a:off x="260273" y="497116"/>
              <a:ext cx="716399" cy="53902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8" name="Rectangle 47"/>
            <p:cNvSpPr/>
            <p:nvPr/>
          </p:nvSpPr>
          <p:spPr>
            <a:xfrm>
              <a:off x="444980" y="432525"/>
              <a:ext cx="716399" cy="5390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132080" rIns="0" bIns="132080" numCol="1" spcCol="1270" anchor="ctr" anchorCtr="0">
              <a:noAutofit/>
            </a:bodyPr>
            <a:lstStyle/>
            <a:p>
              <a:pPr lvl="0" algn="ctr" defTabSz="577850">
                <a:lnSpc>
                  <a:spcPct val="90000"/>
                </a:lnSpc>
                <a:spcBef>
                  <a:spcPct val="0"/>
                </a:spcBef>
                <a:spcAft>
                  <a:spcPct val="35000"/>
                </a:spcAft>
              </a:pPr>
              <a:r>
                <a:rPr lang="en-US" sz="1300" b="1" dirty="0"/>
                <a:t>S</a:t>
              </a:r>
              <a:r>
                <a:rPr lang="en-US" sz="1300" b="1" dirty="0" smtClean="0"/>
                <a:t>ep</a:t>
              </a:r>
            </a:p>
            <a:p>
              <a:pPr lvl="0" algn="ctr" defTabSz="577850">
                <a:lnSpc>
                  <a:spcPct val="90000"/>
                </a:lnSpc>
                <a:spcBef>
                  <a:spcPct val="0"/>
                </a:spcBef>
                <a:spcAft>
                  <a:spcPct val="35000"/>
                </a:spcAft>
              </a:pPr>
              <a:r>
                <a:rPr lang="en-US" sz="1300" b="1" kern="1200" dirty="0" smtClean="0"/>
                <a:t>2018</a:t>
              </a:r>
              <a:endParaRPr lang="en-US" sz="1300" b="1" kern="1200" dirty="0"/>
            </a:p>
          </p:txBody>
        </p:sp>
      </p:grpSp>
      <p:grpSp>
        <p:nvGrpSpPr>
          <p:cNvPr id="49" name="Group 48"/>
          <p:cNvGrpSpPr/>
          <p:nvPr/>
        </p:nvGrpSpPr>
        <p:grpSpPr>
          <a:xfrm>
            <a:off x="6018375" y="5458032"/>
            <a:ext cx="756121" cy="617493"/>
            <a:chOff x="260273" y="418643"/>
            <a:chExt cx="756121" cy="617493"/>
          </a:xfrm>
        </p:grpSpPr>
        <p:sp>
          <p:nvSpPr>
            <p:cNvPr id="50" name="Rectangle 49"/>
            <p:cNvSpPr/>
            <p:nvPr/>
          </p:nvSpPr>
          <p:spPr>
            <a:xfrm flipH="1">
              <a:off x="260273" y="497116"/>
              <a:ext cx="716399" cy="53902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51" name="Rectangle 50"/>
            <p:cNvSpPr/>
            <p:nvPr/>
          </p:nvSpPr>
          <p:spPr>
            <a:xfrm>
              <a:off x="299995" y="418643"/>
              <a:ext cx="716399" cy="5390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132080" rIns="0" bIns="132080" numCol="1" spcCol="1270" anchor="ctr" anchorCtr="0">
              <a:noAutofit/>
            </a:bodyPr>
            <a:lstStyle/>
            <a:p>
              <a:pPr lvl="0" algn="ctr" defTabSz="577850">
                <a:lnSpc>
                  <a:spcPct val="90000"/>
                </a:lnSpc>
                <a:spcBef>
                  <a:spcPct val="0"/>
                </a:spcBef>
                <a:spcAft>
                  <a:spcPct val="35000"/>
                </a:spcAft>
              </a:pPr>
              <a:r>
                <a:rPr lang="en-US" sz="1300" b="1" dirty="0" smtClean="0">
                  <a:solidFill>
                    <a:schemeClr val="tx1"/>
                  </a:solidFill>
                </a:rPr>
                <a:t>Dec</a:t>
              </a:r>
            </a:p>
            <a:p>
              <a:pPr lvl="0" algn="ctr" defTabSz="577850">
                <a:lnSpc>
                  <a:spcPct val="90000"/>
                </a:lnSpc>
                <a:spcBef>
                  <a:spcPct val="0"/>
                </a:spcBef>
                <a:spcAft>
                  <a:spcPct val="35000"/>
                </a:spcAft>
              </a:pPr>
              <a:r>
                <a:rPr lang="en-US" sz="1300" b="1" kern="1200" dirty="0" smtClean="0">
                  <a:solidFill>
                    <a:schemeClr val="tx1"/>
                  </a:solidFill>
                </a:rPr>
                <a:t>2018</a:t>
              </a:r>
              <a:endParaRPr lang="en-US" sz="1300" b="1" kern="1200" dirty="0">
                <a:solidFill>
                  <a:schemeClr val="tx1"/>
                </a:solidFill>
              </a:endParaRPr>
            </a:p>
          </p:txBody>
        </p:sp>
      </p:grpSp>
      <p:grpSp>
        <p:nvGrpSpPr>
          <p:cNvPr id="52" name="Group 51"/>
          <p:cNvGrpSpPr/>
          <p:nvPr/>
        </p:nvGrpSpPr>
        <p:grpSpPr>
          <a:xfrm>
            <a:off x="7572192" y="5465147"/>
            <a:ext cx="1615965" cy="629044"/>
            <a:chOff x="260273" y="407092"/>
            <a:chExt cx="1615965" cy="629044"/>
          </a:xfrm>
        </p:grpSpPr>
        <p:sp>
          <p:nvSpPr>
            <p:cNvPr id="53" name="Rectangle 52"/>
            <p:cNvSpPr/>
            <p:nvPr/>
          </p:nvSpPr>
          <p:spPr>
            <a:xfrm flipH="1">
              <a:off x="260273" y="497116"/>
              <a:ext cx="716399" cy="53902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54" name="Rectangle 53"/>
            <p:cNvSpPr/>
            <p:nvPr/>
          </p:nvSpPr>
          <p:spPr>
            <a:xfrm>
              <a:off x="1159839" y="407092"/>
              <a:ext cx="716399" cy="5390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132080" rIns="0" bIns="132080" numCol="1" spcCol="1270" anchor="ctr" anchorCtr="0">
              <a:noAutofit/>
            </a:bodyPr>
            <a:lstStyle/>
            <a:p>
              <a:pPr lvl="0" algn="ctr" defTabSz="577850">
                <a:lnSpc>
                  <a:spcPct val="90000"/>
                </a:lnSpc>
                <a:spcBef>
                  <a:spcPct val="0"/>
                </a:spcBef>
                <a:spcAft>
                  <a:spcPct val="35000"/>
                </a:spcAft>
              </a:pPr>
              <a:r>
                <a:rPr lang="en-US" sz="1300" b="1" dirty="0" smtClean="0"/>
                <a:t>July</a:t>
              </a:r>
            </a:p>
            <a:p>
              <a:pPr lvl="0" algn="ctr" defTabSz="577850">
                <a:lnSpc>
                  <a:spcPct val="90000"/>
                </a:lnSpc>
                <a:spcBef>
                  <a:spcPct val="0"/>
                </a:spcBef>
                <a:spcAft>
                  <a:spcPct val="35000"/>
                </a:spcAft>
              </a:pPr>
              <a:r>
                <a:rPr lang="en-US" sz="1300" b="1" kern="1200" dirty="0" smtClean="0"/>
                <a:t>2019</a:t>
              </a:r>
              <a:endParaRPr lang="en-US" sz="1300" b="1" kern="1200" dirty="0"/>
            </a:p>
          </p:txBody>
        </p:sp>
      </p:grpSp>
      <p:grpSp>
        <p:nvGrpSpPr>
          <p:cNvPr id="58" name="Group 57"/>
          <p:cNvGrpSpPr/>
          <p:nvPr/>
        </p:nvGrpSpPr>
        <p:grpSpPr>
          <a:xfrm>
            <a:off x="10052140" y="5461420"/>
            <a:ext cx="789860" cy="628861"/>
            <a:chOff x="260273" y="407275"/>
            <a:chExt cx="789860" cy="628861"/>
          </a:xfrm>
        </p:grpSpPr>
        <p:sp>
          <p:nvSpPr>
            <p:cNvPr id="59" name="Rectangle 58"/>
            <p:cNvSpPr/>
            <p:nvPr/>
          </p:nvSpPr>
          <p:spPr>
            <a:xfrm flipH="1">
              <a:off x="260273" y="497116"/>
              <a:ext cx="716399" cy="53902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60" name="Rectangle 59"/>
            <p:cNvSpPr/>
            <p:nvPr/>
          </p:nvSpPr>
          <p:spPr>
            <a:xfrm>
              <a:off x="333734" y="407275"/>
              <a:ext cx="716399" cy="5390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132080" rIns="0" bIns="132080" numCol="1" spcCol="1270" anchor="ctr" anchorCtr="0">
              <a:noAutofit/>
            </a:bodyPr>
            <a:lstStyle/>
            <a:p>
              <a:pPr lvl="0" algn="ctr" defTabSz="577850">
                <a:lnSpc>
                  <a:spcPct val="90000"/>
                </a:lnSpc>
                <a:spcBef>
                  <a:spcPct val="0"/>
                </a:spcBef>
                <a:spcAft>
                  <a:spcPct val="35000"/>
                </a:spcAft>
              </a:pPr>
              <a:r>
                <a:rPr lang="en-US" sz="1300" b="1" dirty="0" smtClean="0"/>
                <a:t>Nov</a:t>
              </a:r>
            </a:p>
            <a:p>
              <a:pPr lvl="0" algn="ctr" defTabSz="577850">
                <a:lnSpc>
                  <a:spcPct val="90000"/>
                </a:lnSpc>
                <a:spcBef>
                  <a:spcPct val="0"/>
                </a:spcBef>
                <a:spcAft>
                  <a:spcPct val="35000"/>
                </a:spcAft>
              </a:pPr>
              <a:r>
                <a:rPr lang="en-US" sz="1300" b="1" kern="1200" dirty="0" smtClean="0"/>
                <a:t>2019</a:t>
              </a:r>
              <a:endParaRPr lang="en-US" sz="1300" b="1" kern="1200" dirty="0"/>
            </a:p>
          </p:txBody>
        </p:sp>
      </p:grpSp>
      <p:sp>
        <p:nvSpPr>
          <p:cNvPr id="79" name="Rectangle 78"/>
          <p:cNvSpPr/>
          <p:nvPr/>
        </p:nvSpPr>
        <p:spPr>
          <a:xfrm flipH="1">
            <a:off x="6152308" y="5486897"/>
            <a:ext cx="716399" cy="53902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63" name="Rectangle 62"/>
          <p:cNvSpPr/>
          <p:nvPr/>
        </p:nvSpPr>
        <p:spPr>
          <a:xfrm flipH="1">
            <a:off x="5767374" y="977986"/>
            <a:ext cx="1059534" cy="509214"/>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cxnSp>
        <p:nvCxnSpPr>
          <p:cNvPr id="121" name="Straight Connector 120"/>
          <p:cNvCxnSpPr/>
          <p:nvPr/>
        </p:nvCxnSpPr>
        <p:spPr>
          <a:xfrm flipV="1">
            <a:off x="2515900" y="2830286"/>
            <a:ext cx="191" cy="2232591"/>
          </a:xfrm>
          <a:prstGeom prst="line">
            <a:avLst/>
          </a:prstGeom>
          <a:ln w="38100">
            <a:solidFill>
              <a:schemeClr val="accent2"/>
            </a:solidFill>
            <a:prstDash val="solid"/>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10402952" y="2780928"/>
            <a:ext cx="0" cy="2236551"/>
          </a:xfrm>
          <a:prstGeom prst="line">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cxnSp>
      <p:graphicFrame>
        <p:nvGraphicFramePr>
          <p:cNvPr id="7" name="Table 6"/>
          <p:cNvGraphicFramePr>
            <a:graphicFrameLocks noGrp="1"/>
          </p:cNvGraphicFramePr>
          <p:nvPr>
            <p:extLst>
              <p:ext uri="{D42A27DB-BD31-4B8C-83A1-F6EECF244321}">
                <p14:modId xmlns:p14="http://schemas.microsoft.com/office/powerpoint/2010/main" val="779905390"/>
              </p:ext>
            </p:extLst>
          </p:nvPr>
        </p:nvGraphicFramePr>
        <p:xfrm>
          <a:off x="453073" y="3097820"/>
          <a:ext cx="1884621" cy="370841"/>
        </p:xfrm>
        <a:graphic>
          <a:graphicData uri="http://schemas.openxmlformats.org/drawingml/2006/table">
            <a:tbl>
              <a:tblPr firstRow="1" bandRow="1">
                <a:tableStyleId>{5C22544A-7EE6-4342-B048-85BDC9FD1C3A}</a:tableStyleId>
              </a:tblPr>
              <a:tblGrid>
                <a:gridCol w="1884621">
                  <a:extLst>
                    <a:ext uri="{9D8B030D-6E8A-4147-A177-3AD203B41FA5}">
                      <a16:colId xmlns:a16="http://schemas.microsoft.com/office/drawing/2014/main" val="20000"/>
                    </a:ext>
                  </a:extLst>
                </a:gridCol>
              </a:tblGrid>
              <a:tr h="370841">
                <a:tc>
                  <a:txBody>
                    <a:bodyPr/>
                    <a:lstStyle/>
                    <a:p>
                      <a:pPr algn="r"/>
                      <a:r>
                        <a:rPr lang="en-US" sz="1500" dirty="0" smtClean="0">
                          <a:solidFill>
                            <a:schemeClr val="tx1"/>
                          </a:solidFill>
                        </a:rPr>
                        <a:t>Programming</a:t>
                      </a:r>
                      <a:endParaRPr lang="en-US" sz="1500" dirty="0">
                        <a:solidFill>
                          <a:schemeClr val="tx1"/>
                        </a:solidFill>
                      </a:endParaRPr>
                    </a:p>
                  </a:txBody>
                  <a:tcPr>
                    <a:solidFill>
                      <a:schemeClr val="bg1"/>
                    </a:solidFill>
                  </a:tcPr>
                </a:tc>
                <a:extLst>
                  <a:ext uri="{0D108BD9-81ED-4DB2-BD59-A6C34878D82A}">
                    <a16:rowId xmlns:a16="http://schemas.microsoft.com/office/drawing/2014/main" val="10000"/>
                  </a:ext>
                </a:extLst>
              </a:tr>
            </a:tbl>
          </a:graphicData>
        </a:graphic>
      </p:graphicFrame>
      <p:graphicFrame>
        <p:nvGraphicFramePr>
          <p:cNvPr id="85" name="Table 84"/>
          <p:cNvGraphicFramePr>
            <a:graphicFrameLocks noGrp="1"/>
          </p:cNvGraphicFramePr>
          <p:nvPr>
            <p:extLst>
              <p:ext uri="{D42A27DB-BD31-4B8C-83A1-F6EECF244321}">
                <p14:modId xmlns:p14="http://schemas.microsoft.com/office/powerpoint/2010/main" val="1586411337"/>
              </p:ext>
            </p:extLst>
          </p:nvPr>
        </p:nvGraphicFramePr>
        <p:xfrm>
          <a:off x="191637" y="3506397"/>
          <a:ext cx="2146057" cy="548640"/>
        </p:xfrm>
        <a:graphic>
          <a:graphicData uri="http://schemas.openxmlformats.org/drawingml/2006/table">
            <a:tbl>
              <a:tblPr firstRow="1" bandRow="1">
                <a:tableStyleId>{5C22544A-7EE6-4342-B048-85BDC9FD1C3A}</a:tableStyleId>
              </a:tblPr>
              <a:tblGrid>
                <a:gridCol w="2146057">
                  <a:extLst>
                    <a:ext uri="{9D8B030D-6E8A-4147-A177-3AD203B41FA5}">
                      <a16:colId xmlns:a16="http://schemas.microsoft.com/office/drawing/2014/main" val="20000"/>
                    </a:ext>
                  </a:extLst>
                </a:gridCol>
              </a:tblGrid>
              <a:tr h="370841">
                <a:tc>
                  <a:txBody>
                    <a:bodyPr/>
                    <a:lstStyle/>
                    <a:p>
                      <a:pPr algn="r"/>
                      <a:r>
                        <a:rPr lang="en-US" sz="1500" dirty="0" smtClean="0">
                          <a:solidFill>
                            <a:schemeClr val="tx1"/>
                          </a:solidFill>
                        </a:rPr>
                        <a:t>Development environment</a:t>
                      </a:r>
                      <a:endParaRPr lang="en-US" sz="1500" dirty="0">
                        <a:solidFill>
                          <a:schemeClr val="tx1"/>
                        </a:solidFill>
                      </a:endParaRPr>
                    </a:p>
                  </a:txBody>
                  <a:tcPr>
                    <a:solidFill>
                      <a:schemeClr val="bg1"/>
                    </a:solidFill>
                  </a:tcPr>
                </a:tc>
                <a:extLst>
                  <a:ext uri="{0D108BD9-81ED-4DB2-BD59-A6C34878D82A}">
                    <a16:rowId xmlns:a16="http://schemas.microsoft.com/office/drawing/2014/main" val="10000"/>
                  </a:ext>
                </a:extLst>
              </a:tr>
            </a:tbl>
          </a:graphicData>
        </a:graphic>
      </p:graphicFrame>
      <p:graphicFrame>
        <p:nvGraphicFramePr>
          <p:cNvPr id="86" name="Table 85"/>
          <p:cNvGraphicFramePr>
            <a:graphicFrameLocks noGrp="1"/>
          </p:cNvGraphicFramePr>
          <p:nvPr>
            <p:extLst>
              <p:ext uri="{D42A27DB-BD31-4B8C-83A1-F6EECF244321}">
                <p14:modId xmlns:p14="http://schemas.microsoft.com/office/powerpoint/2010/main" val="471564846"/>
              </p:ext>
            </p:extLst>
          </p:nvPr>
        </p:nvGraphicFramePr>
        <p:xfrm>
          <a:off x="622253" y="4126523"/>
          <a:ext cx="1598865" cy="370841"/>
        </p:xfrm>
        <a:graphic>
          <a:graphicData uri="http://schemas.openxmlformats.org/drawingml/2006/table">
            <a:tbl>
              <a:tblPr firstRow="1" bandRow="1">
                <a:tableStyleId>{5C22544A-7EE6-4342-B048-85BDC9FD1C3A}</a:tableStyleId>
              </a:tblPr>
              <a:tblGrid>
                <a:gridCol w="1598865">
                  <a:extLst>
                    <a:ext uri="{9D8B030D-6E8A-4147-A177-3AD203B41FA5}">
                      <a16:colId xmlns:a16="http://schemas.microsoft.com/office/drawing/2014/main" val="20000"/>
                    </a:ext>
                  </a:extLst>
                </a:gridCol>
              </a:tblGrid>
              <a:tr h="370841">
                <a:tc>
                  <a:txBody>
                    <a:bodyPr/>
                    <a:lstStyle/>
                    <a:p>
                      <a:pPr algn="r"/>
                      <a:r>
                        <a:rPr lang="en-US" sz="1500" dirty="0" smtClean="0">
                          <a:solidFill>
                            <a:schemeClr val="tx1"/>
                          </a:solidFill>
                        </a:rPr>
                        <a:t>Verification</a:t>
                      </a:r>
                      <a:endParaRPr lang="en-US" sz="1500" dirty="0">
                        <a:solidFill>
                          <a:schemeClr val="tx1"/>
                        </a:solidFill>
                      </a:endParaRPr>
                    </a:p>
                  </a:txBody>
                  <a:tcPr>
                    <a:solidFill>
                      <a:schemeClr val="bg1"/>
                    </a:solidFill>
                  </a:tcPr>
                </a:tc>
                <a:extLst>
                  <a:ext uri="{0D108BD9-81ED-4DB2-BD59-A6C34878D82A}">
                    <a16:rowId xmlns:a16="http://schemas.microsoft.com/office/drawing/2014/main" val="10000"/>
                  </a:ext>
                </a:extLst>
              </a:tr>
            </a:tbl>
          </a:graphicData>
        </a:graphic>
      </p:graphicFrame>
      <p:cxnSp>
        <p:nvCxnSpPr>
          <p:cNvPr id="100" name="Straight Connector 99"/>
          <p:cNvCxnSpPr/>
          <p:nvPr/>
        </p:nvCxnSpPr>
        <p:spPr>
          <a:xfrm flipV="1">
            <a:off x="6408615" y="2664263"/>
            <a:ext cx="7681" cy="2797830"/>
          </a:xfrm>
          <a:prstGeom prst="line">
            <a:avLst/>
          </a:prstGeom>
          <a:ln w="127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57" name="Table 56"/>
          <p:cNvGraphicFramePr>
            <a:graphicFrameLocks noGrp="1"/>
          </p:cNvGraphicFramePr>
          <p:nvPr>
            <p:extLst>
              <p:ext uri="{D42A27DB-BD31-4B8C-83A1-F6EECF244321}">
                <p14:modId xmlns:p14="http://schemas.microsoft.com/office/powerpoint/2010/main" val="2902944378"/>
              </p:ext>
            </p:extLst>
          </p:nvPr>
        </p:nvGraphicFramePr>
        <p:xfrm>
          <a:off x="0" y="4489990"/>
          <a:ext cx="2338108" cy="548640"/>
        </p:xfrm>
        <a:graphic>
          <a:graphicData uri="http://schemas.openxmlformats.org/drawingml/2006/table">
            <a:tbl>
              <a:tblPr firstRow="1" bandRow="1">
                <a:tableStyleId>{5C22544A-7EE6-4342-B048-85BDC9FD1C3A}</a:tableStyleId>
              </a:tblPr>
              <a:tblGrid>
                <a:gridCol w="2338108">
                  <a:extLst>
                    <a:ext uri="{9D8B030D-6E8A-4147-A177-3AD203B41FA5}">
                      <a16:colId xmlns:a16="http://schemas.microsoft.com/office/drawing/2014/main" val="20000"/>
                    </a:ext>
                  </a:extLst>
                </a:gridCol>
              </a:tblGrid>
              <a:tr h="380392">
                <a:tc>
                  <a:txBody>
                    <a:bodyPr/>
                    <a:lstStyle/>
                    <a:p>
                      <a:pPr algn="r"/>
                      <a:r>
                        <a:rPr lang="en-US" sz="1500" dirty="0" smtClean="0">
                          <a:solidFill>
                            <a:schemeClr val="tx1"/>
                          </a:solidFill>
                        </a:rPr>
                        <a:t>Software development methodology</a:t>
                      </a:r>
                      <a:endParaRPr lang="en-US" sz="1500" dirty="0">
                        <a:solidFill>
                          <a:schemeClr val="tx1"/>
                        </a:solidFill>
                      </a:endParaRPr>
                    </a:p>
                  </a:txBody>
                  <a:tcPr>
                    <a:solidFill>
                      <a:schemeClr val="bg1"/>
                    </a:solidFill>
                  </a:tcPr>
                </a:tc>
                <a:extLst>
                  <a:ext uri="{0D108BD9-81ED-4DB2-BD59-A6C34878D82A}">
                    <a16:rowId xmlns:a16="http://schemas.microsoft.com/office/drawing/2014/main" val="10000"/>
                  </a:ext>
                </a:extLst>
              </a:tr>
            </a:tbl>
          </a:graphicData>
        </a:graphic>
      </p:graphicFrame>
      <p:sp>
        <p:nvSpPr>
          <p:cNvPr id="6" name="Rectangle 5"/>
          <p:cNvSpPr/>
          <p:nvPr/>
        </p:nvSpPr>
        <p:spPr>
          <a:xfrm>
            <a:off x="5092795" y="2345639"/>
            <a:ext cx="2732382" cy="238443"/>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solidFill>
                  <a:srgbClr val="FF0000"/>
                </a:solidFill>
              </a:rPr>
              <a:t>Mid-term presentation</a:t>
            </a:r>
            <a:endParaRPr lang="en-US" b="1" dirty="0">
              <a:solidFill>
                <a:srgbClr val="FF0000"/>
              </a:solidFill>
            </a:endParaRPr>
          </a:p>
        </p:txBody>
      </p:sp>
      <p:sp>
        <p:nvSpPr>
          <p:cNvPr id="62" name="Rectangle 61"/>
          <p:cNvSpPr/>
          <p:nvPr/>
        </p:nvSpPr>
        <p:spPr>
          <a:xfrm>
            <a:off x="1178767" y="2345640"/>
            <a:ext cx="2455897" cy="238443"/>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rgbClr val="FF0000"/>
                </a:solidFill>
              </a:rPr>
              <a:t>First</a:t>
            </a:r>
            <a:r>
              <a:rPr lang="en-US" dirty="0">
                <a:solidFill>
                  <a:srgbClr val="FF0000"/>
                </a:solidFill>
              </a:rPr>
              <a:t> </a:t>
            </a:r>
            <a:r>
              <a:rPr lang="en-US" dirty="0" smtClean="0">
                <a:solidFill>
                  <a:srgbClr val="FF0000"/>
                </a:solidFill>
              </a:rPr>
              <a:t>presentation</a:t>
            </a:r>
            <a:endParaRPr lang="en-US" dirty="0">
              <a:solidFill>
                <a:srgbClr val="FF0000"/>
              </a:solidFill>
            </a:endParaRPr>
          </a:p>
        </p:txBody>
      </p:sp>
      <p:sp>
        <p:nvSpPr>
          <p:cNvPr id="64" name="Rectangle 63"/>
          <p:cNvSpPr/>
          <p:nvPr/>
        </p:nvSpPr>
        <p:spPr>
          <a:xfrm>
            <a:off x="9247837" y="2345639"/>
            <a:ext cx="2325004" cy="238443"/>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rgbClr val="FF0000"/>
                </a:solidFill>
              </a:rPr>
              <a:t>Final presentation</a:t>
            </a:r>
            <a:endParaRPr lang="en-US" dirty="0">
              <a:solidFill>
                <a:srgbClr val="FF0000"/>
              </a:solidFill>
            </a:endParaRPr>
          </a:p>
        </p:txBody>
      </p:sp>
      <p:graphicFrame>
        <p:nvGraphicFramePr>
          <p:cNvPr id="65" name="Table 64"/>
          <p:cNvGraphicFramePr>
            <a:graphicFrameLocks noGrp="1"/>
          </p:cNvGraphicFramePr>
          <p:nvPr>
            <p:extLst>
              <p:ext uri="{D42A27DB-BD31-4B8C-83A1-F6EECF244321}">
                <p14:modId xmlns:p14="http://schemas.microsoft.com/office/powerpoint/2010/main" val="9781880"/>
              </p:ext>
            </p:extLst>
          </p:nvPr>
        </p:nvGraphicFramePr>
        <p:xfrm>
          <a:off x="5092796" y="-5672"/>
          <a:ext cx="6698846" cy="2298881"/>
        </p:xfrm>
        <a:graphic>
          <a:graphicData uri="http://schemas.openxmlformats.org/drawingml/2006/table">
            <a:tbl>
              <a:tblPr bandRow="1">
                <a:tableStyleId>{5C22544A-7EE6-4342-B048-85BDC9FD1C3A}</a:tableStyleId>
              </a:tblPr>
              <a:tblGrid>
                <a:gridCol w="5431617">
                  <a:extLst>
                    <a:ext uri="{9D8B030D-6E8A-4147-A177-3AD203B41FA5}">
                      <a16:colId xmlns:a16="http://schemas.microsoft.com/office/drawing/2014/main" val="1908171028"/>
                    </a:ext>
                  </a:extLst>
                </a:gridCol>
                <a:gridCol w="1267229">
                  <a:extLst>
                    <a:ext uri="{9D8B030D-6E8A-4147-A177-3AD203B41FA5}">
                      <a16:colId xmlns:a16="http://schemas.microsoft.com/office/drawing/2014/main" val="3500097369"/>
                    </a:ext>
                  </a:extLst>
                </a:gridCol>
              </a:tblGrid>
              <a:tr h="853870">
                <a:tc>
                  <a:txBody>
                    <a:bodyPr/>
                    <a:lstStyle/>
                    <a:p>
                      <a:pPr marL="0" marR="0" lvl="0" indent="0" algn="l" defTabSz="914400" rtl="0" eaLnBrk="1" fontAlgn="auto" latinLnBrk="0" hangingPunct="1">
                        <a:lnSpc>
                          <a:spcPct val="100000"/>
                        </a:lnSpc>
                        <a:spcBef>
                          <a:spcPts val="0"/>
                        </a:spcBef>
                        <a:spcAft>
                          <a:spcPts val="400"/>
                        </a:spcAft>
                        <a:buClrTx/>
                        <a:buSzTx/>
                        <a:buFontTx/>
                        <a:buNone/>
                        <a:tabLst/>
                        <a:defRPr/>
                      </a:pPr>
                      <a:r>
                        <a:rPr lang="en-US" sz="1200" dirty="0" smtClean="0">
                          <a:solidFill>
                            <a:schemeClr val="tx1"/>
                          </a:solidFill>
                        </a:rPr>
                        <a:t>Need</a:t>
                      </a:r>
                      <a:r>
                        <a:rPr lang="en-US" sz="1200" baseline="0" dirty="0" smtClean="0">
                          <a:solidFill>
                            <a:schemeClr val="tx1"/>
                          </a:solidFill>
                        </a:rPr>
                        <a:t> </a:t>
                      </a:r>
                      <a:r>
                        <a:rPr lang="en-US" sz="1200" baseline="0" dirty="0" smtClean="0">
                          <a:solidFill>
                            <a:srgbClr val="0070C0"/>
                          </a:solidFill>
                        </a:rPr>
                        <a:t>more time </a:t>
                      </a:r>
                      <a:r>
                        <a:rPr lang="en-US" sz="1200" baseline="0" dirty="0" smtClean="0">
                          <a:solidFill>
                            <a:schemeClr val="tx1"/>
                          </a:solidFill>
                        </a:rPr>
                        <a:t>to investigate and understand input.</a:t>
                      </a:r>
                    </a:p>
                    <a:p>
                      <a:pPr marL="0" marR="0" lvl="0" indent="0" algn="l" defTabSz="914400" rtl="0" eaLnBrk="1" fontAlgn="auto" latinLnBrk="0" hangingPunct="1">
                        <a:lnSpc>
                          <a:spcPct val="100000"/>
                        </a:lnSpc>
                        <a:spcBef>
                          <a:spcPts val="0"/>
                        </a:spcBef>
                        <a:spcAft>
                          <a:spcPts val="400"/>
                        </a:spcAft>
                        <a:buClrTx/>
                        <a:buSzTx/>
                        <a:buFontTx/>
                        <a:buNone/>
                        <a:tabLst/>
                        <a:defRPr/>
                      </a:pPr>
                      <a:r>
                        <a:rPr lang="en-US" sz="1200" dirty="0" smtClean="0"/>
                        <a:t>Can do </a:t>
                      </a:r>
                      <a:r>
                        <a:rPr lang="en-US" sz="1200" dirty="0" smtClean="0">
                          <a:solidFill>
                            <a:srgbClr val="0070C0"/>
                          </a:solidFill>
                        </a:rPr>
                        <a:t>simple</a:t>
                      </a:r>
                      <a:r>
                        <a:rPr lang="en-US" sz="1200" baseline="0" dirty="0" smtClean="0">
                          <a:solidFill>
                            <a:srgbClr val="0070C0"/>
                          </a:solidFill>
                        </a:rPr>
                        <a:t> </a:t>
                      </a:r>
                      <a:r>
                        <a:rPr lang="en-US" sz="1200" dirty="0" smtClean="0">
                          <a:solidFill>
                            <a:srgbClr val="0070C0"/>
                          </a:solidFill>
                        </a:rPr>
                        <a:t>tasks</a:t>
                      </a:r>
                      <a:r>
                        <a:rPr lang="en-US" sz="1200" dirty="0" smtClean="0"/>
                        <a:t> with </a:t>
                      </a:r>
                      <a:r>
                        <a:rPr lang="en-US" sz="1200" dirty="0" smtClean="0">
                          <a:solidFill>
                            <a:srgbClr val="0070C0"/>
                          </a:solidFill>
                        </a:rPr>
                        <a:t>helps from mentor.</a:t>
                      </a:r>
                    </a:p>
                    <a:p>
                      <a:pPr marL="0" marR="0" lvl="0" indent="0" algn="l" defTabSz="914400" rtl="0" eaLnBrk="1" fontAlgn="auto" latinLnBrk="0" hangingPunct="1">
                        <a:lnSpc>
                          <a:spcPct val="100000"/>
                        </a:lnSpc>
                        <a:spcBef>
                          <a:spcPts val="0"/>
                        </a:spcBef>
                        <a:spcAft>
                          <a:spcPts val="400"/>
                        </a:spcAft>
                        <a:buClrTx/>
                        <a:buSzTx/>
                        <a:buFontTx/>
                        <a:buNone/>
                        <a:tabLst/>
                        <a:defRPr/>
                      </a:pPr>
                      <a:r>
                        <a:rPr lang="en-US" sz="1200" dirty="0" smtClean="0"/>
                        <a:t>Need mentor to </a:t>
                      </a:r>
                      <a:r>
                        <a:rPr lang="en-US" sz="1200" dirty="0" smtClean="0">
                          <a:solidFill>
                            <a:srgbClr val="0070C0"/>
                          </a:solidFill>
                        </a:rPr>
                        <a:t>monitor</a:t>
                      </a:r>
                      <a:r>
                        <a:rPr lang="en-US" sz="1200" dirty="0" smtClean="0"/>
                        <a:t> output from mentee and </a:t>
                      </a:r>
                      <a:r>
                        <a:rPr lang="en-US" sz="1200" dirty="0" smtClean="0">
                          <a:solidFill>
                            <a:srgbClr val="0070C0"/>
                          </a:solidFill>
                        </a:rPr>
                        <a:t>verify</a:t>
                      </a:r>
                      <a:r>
                        <a:rPr lang="en-US" sz="1200" dirty="0" smtClean="0"/>
                        <a:t> mentee's knowledge.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500" b="1" dirty="0" smtClean="0">
                          <a:solidFill>
                            <a:schemeClr val="bg1"/>
                          </a:solidFill>
                        </a:rPr>
                        <a:t>Level</a:t>
                      </a:r>
                      <a:r>
                        <a:rPr lang="en-US" sz="1500" b="1" baseline="0" dirty="0" smtClean="0">
                          <a:solidFill>
                            <a:schemeClr val="bg1"/>
                          </a:solidFill>
                        </a:rPr>
                        <a:t> 1</a:t>
                      </a:r>
                      <a:endParaRPr lang="en-US" sz="1500"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74266385"/>
                  </a:ext>
                </a:extLst>
              </a:tr>
              <a:tr h="638057">
                <a:tc>
                  <a:txBody>
                    <a:bodyPr/>
                    <a:lstStyle/>
                    <a:p>
                      <a:pPr marL="0" marR="0" lvl="0" indent="0" algn="l" defTabSz="914400" rtl="0" eaLnBrk="1" fontAlgn="auto" latinLnBrk="0" hangingPunct="1">
                        <a:lnSpc>
                          <a:spcPct val="100000"/>
                        </a:lnSpc>
                        <a:spcBef>
                          <a:spcPts val="0"/>
                        </a:spcBef>
                        <a:spcAft>
                          <a:spcPts val="400"/>
                        </a:spcAft>
                        <a:buClrTx/>
                        <a:buSzTx/>
                        <a:buFontTx/>
                        <a:buNone/>
                        <a:tabLst/>
                        <a:defRPr/>
                      </a:pPr>
                      <a:r>
                        <a:rPr lang="en-US" sz="1200" dirty="0" smtClean="0"/>
                        <a:t>Can do </a:t>
                      </a:r>
                      <a:r>
                        <a:rPr lang="en-US" sz="1200" dirty="0" smtClean="0">
                          <a:solidFill>
                            <a:srgbClr val="0070C0"/>
                          </a:solidFill>
                        </a:rPr>
                        <a:t>similar</a:t>
                      </a:r>
                      <a:r>
                        <a:rPr lang="en-US" sz="1200" baseline="0" dirty="0" smtClean="0">
                          <a:solidFill>
                            <a:srgbClr val="0070C0"/>
                          </a:solidFill>
                        </a:rPr>
                        <a:t> tasks</a:t>
                      </a:r>
                      <a:r>
                        <a:rPr lang="en-US" sz="1200" dirty="0" smtClean="0">
                          <a:solidFill>
                            <a:srgbClr val="0070C0"/>
                          </a:solidFill>
                        </a:rPr>
                        <a:t> </a:t>
                      </a:r>
                      <a:r>
                        <a:rPr lang="en-US" sz="1200" dirty="0" smtClean="0"/>
                        <a:t>with </a:t>
                      </a:r>
                      <a:r>
                        <a:rPr lang="en-US" sz="1200" dirty="0" smtClean="0">
                          <a:solidFill>
                            <a:srgbClr val="0070C0"/>
                          </a:solidFill>
                        </a:rPr>
                        <a:t>small helps</a:t>
                      </a:r>
                      <a:r>
                        <a:rPr lang="en-US" sz="1200" dirty="0" smtClean="0">
                          <a:solidFill>
                            <a:schemeClr val="tx1"/>
                          </a:solidFill>
                        </a:rPr>
                        <a:t> from </a:t>
                      </a:r>
                      <a:r>
                        <a:rPr lang="en-US" sz="1200" dirty="0" smtClean="0">
                          <a:solidFill>
                            <a:srgbClr val="0070C0"/>
                          </a:solidFill>
                        </a:rPr>
                        <a:t>mentor or</a:t>
                      </a:r>
                      <a:r>
                        <a:rPr lang="en-US" sz="1200" baseline="0" dirty="0" smtClean="0">
                          <a:solidFill>
                            <a:srgbClr val="0070C0"/>
                          </a:solidFill>
                        </a:rPr>
                        <a:t> other members</a:t>
                      </a:r>
                    </a:p>
                    <a:p>
                      <a:pPr marL="0" marR="0" lvl="0" indent="0" algn="l" defTabSz="914400" rtl="0" eaLnBrk="1" fontAlgn="auto" latinLnBrk="0" hangingPunct="1">
                        <a:lnSpc>
                          <a:spcPct val="100000"/>
                        </a:lnSpc>
                        <a:spcBef>
                          <a:spcPts val="0"/>
                        </a:spcBef>
                        <a:spcAft>
                          <a:spcPts val="400"/>
                        </a:spcAft>
                        <a:buClrTx/>
                        <a:buSzTx/>
                        <a:buFontTx/>
                        <a:buNone/>
                        <a:tabLst/>
                        <a:defRPr/>
                      </a:pPr>
                      <a:r>
                        <a:rPr lang="en-US" sz="1200" dirty="0" smtClean="0"/>
                        <a:t>Can do </a:t>
                      </a:r>
                      <a:r>
                        <a:rPr lang="en-US" sz="1200" dirty="0" smtClean="0">
                          <a:solidFill>
                            <a:srgbClr val="0070C0"/>
                          </a:solidFill>
                        </a:rPr>
                        <a:t>new tasks</a:t>
                      </a:r>
                      <a:r>
                        <a:rPr lang="en-US" sz="1200" dirty="0" smtClean="0"/>
                        <a:t>, but need </a:t>
                      </a:r>
                      <a:r>
                        <a:rPr lang="en-US" sz="1200" dirty="0" smtClean="0">
                          <a:solidFill>
                            <a:srgbClr val="0070C0"/>
                          </a:solidFill>
                        </a:rPr>
                        <a:t>helps</a:t>
                      </a:r>
                      <a:r>
                        <a:rPr lang="en-US" sz="1200" dirty="0" smtClean="0"/>
                        <a:t> from </a:t>
                      </a:r>
                      <a:r>
                        <a:rPr lang="en-US" sz="1200" dirty="0" smtClean="0">
                          <a:solidFill>
                            <a:srgbClr val="0070C0"/>
                          </a:solidFill>
                        </a:rPr>
                        <a:t>mentor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1" dirty="0" smtClean="0">
                          <a:solidFill>
                            <a:schemeClr val="bg1"/>
                          </a:solidFill>
                        </a:rPr>
                        <a:t>Level</a:t>
                      </a:r>
                      <a:r>
                        <a:rPr lang="en-US" sz="1500" b="1" baseline="0" dirty="0" smtClean="0">
                          <a:solidFill>
                            <a:schemeClr val="bg1"/>
                          </a:solidFill>
                        </a:rPr>
                        <a:t> 1.5</a:t>
                      </a:r>
                      <a:endParaRPr lang="en-US" sz="1500" b="1" dirty="0" smtClean="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382788592"/>
                  </a:ext>
                </a:extLst>
              </a:tr>
              <a:tr h="806954">
                <a:tc>
                  <a:txBody>
                    <a:bodyPr/>
                    <a:lstStyle/>
                    <a:p>
                      <a:pPr>
                        <a:spcAft>
                          <a:spcPts val="400"/>
                        </a:spcAft>
                      </a:pPr>
                      <a:r>
                        <a:rPr lang="en-US" sz="1200" dirty="0" smtClean="0"/>
                        <a:t>Can do </a:t>
                      </a:r>
                      <a:r>
                        <a:rPr lang="en-US" sz="1200" dirty="0" smtClean="0">
                          <a:solidFill>
                            <a:srgbClr val="0070C0"/>
                          </a:solidFill>
                        </a:rPr>
                        <a:t>similar</a:t>
                      </a:r>
                      <a:r>
                        <a:rPr lang="en-US" sz="1200" baseline="0" dirty="0" smtClean="0">
                          <a:solidFill>
                            <a:srgbClr val="0070C0"/>
                          </a:solidFill>
                        </a:rPr>
                        <a:t> tasks</a:t>
                      </a:r>
                      <a:r>
                        <a:rPr lang="en-US" sz="1200" dirty="0" smtClean="0">
                          <a:solidFill>
                            <a:srgbClr val="0070C0"/>
                          </a:solidFill>
                        </a:rPr>
                        <a:t> </a:t>
                      </a:r>
                      <a:r>
                        <a:rPr lang="en-US" sz="1200" dirty="0" smtClean="0"/>
                        <a:t>without </a:t>
                      </a:r>
                      <a:r>
                        <a:rPr lang="en-US" sz="1200" dirty="0" smtClean="0">
                          <a:solidFill>
                            <a:srgbClr val="0070C0"/>
                          </a:solidFill>
                        </a:rPr>
                        <a:t>helps </a:t>
                      </a:r>
                      <a:r>
                        <a:rPr lang="en-US" sz="1200" dirty="0" smtClean="0">
                          <a:solidFill>
                            <a:schemeClr val="tx1"/>
                          </a:solidFill>
                        </a:rPr>
                        <a:t>from </a:t>
                      </a:r>
                      <a:r>
                        <a:rPr lang="en-US" sz="1200" dirty="0" smtClean="0">
                          <a:solidFill>
                            <a:srgbClr val="0070C0"/>
                          </a:solidFill>
                        </a:rPr>
                        <a:t>mentor or</a:t>
                      </a:r>
                      <a:r>
                        <a:rPr lang="en-US" sz="1200" baseline="0" dirty="0" smtClean="0">
                          <a:solidFill>
                            <a:srgbClr val="0070C0"/>
                          </a:solidFill>
                        </a:rPr>
                        <a:t> other members</a:t>
                      </a:r>
                      <a:endParaRPr lang="en-US" sz="1200" dirty="0" smtClean="0">
                        <a:solidFill>
                          <a:srgbClr val="0070C0"/>
                        </a:solidFill>
                      </a:endParaRPr>
                    </a:p>
                    <a:p>
                      <a:pPr marL="0" marR="0" lvl="0" indent="0" algn="l" defTabSz="914400" rtl="0" eaLnBrk="1" fontAlgn="auto" latinLnBrk="0" hangingPunct="1">
                        <a:lnSpc>
                          <a:spcPct val="100000"/>
                        </a:lnSpc>
                        <a:spcBef>
                          <a:spcPts val="0"/>
                        </a:spcBef>
                        <a:spcAft>
                          <a:spcPts val="400"/>
                        </a:spcAft>
                        <a:buClrTx/>
                        <a:buSzTx/>
                        <a:buFontTx/>
                        <a:buNone/>
                        <a:tabLst/>
                        <a:defRPr/>
                      </a:pPr>
                      <a:r>
                        <a:rPr lang="en-US" sz="1200" dirty="0" smtClean="0"/>
                        <a:t>Can</a:t>
                      </a:r>
                      <a:r>
                        <a:rPr lang="en-US" sz="1200" baseline="0" dirty="0" smtClean="0"/>
                        <a:t> do task independently with </a:t>
                      </a:r>
                      <a:r>
                        <a:rPr lang="en-US" sz="1200" baseline="0" dirty="0" smtClean="0">
                          <a:solidFill>
                            <a:srgbClr val="0070C0"/>
                          </a:solidFill>
                        </a:rPr>
                        <a:t>hints</a:t>
                      </a:r>
                      <a:r>
                        <a:rPr lang="en-US" sz="1200" baseline="0" dirty="0" smtClean="0"/>
                        <a:t> and </a:t>
                      </a:r>
                      <a:r>
                        <a:rPr lang="en-US" sz="1200" baseline="0" dirty="0" smtClean="0">
                          <a:solidFill>
                            <a:srgbClr val="0070C0"/>
                          </a:solidFill>
                        </a:rPr>
                        <a:t>suggestions</a:t>
                      </a:r>
                      <a:r>
                        <a:rPr lang="en-US" sz="1200" baseline="0" dirty="0" smtClean="0"/>
                        <a:t> from </a:t>
                      </a:r>
                      <a:r>
                        <a:rPr lang="en-US" sz="1200" dirty="0" smtClean="0">
                          <a:solidFill>
                            <a:srgbClr val="0070C0"/>
                          </a:solidFill>
                        </a:rPr>
                        <a:t>mentor or</a:t>
                      </a:r>
                      <a:r>
                        <a:rPr lang="en-US" sz="1200" baseline="0" dirty="0" smtClean="0">
                          <a:solidFill>
                            <a:srgbClr val="0070C0"/>
                          </a:solidFill>
                        </a:rPr>
                        <a:t> other members</a:t>
                      </a:r>
                      <a:endParaRPr lang="en-US" sz="1200" dirty="0" smtClean="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1" dirty="0" smtClean="0">
                          <a:solidFill>
                            <a:schemeClr val="bg1"/>
                          </a:solidFill>
                        </a:rPr>
                        <a:t>Level</a:t>
                      </a:r>
                      <a:r>
                        <a:rPr lang="en-US" sz="1500" b="1" baseline="0" dirty="0" smtClean="0">
                          <a:solidFill>
                            <a:schemeClr val="bg1"/>
                          </a:solidFill>
                        </a:rPr>
                        <a:t> 2</a:t>
                      </a:r>
                      <a:endParaRPr lang="en-US" sz="1500" b="1" dirty="0" smtClean="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2749106390"/>
                  </a:ext>
                </a:extLst>
              </a:tr>
            </a:tbl>
          </a:graphicData>
        </a:graphic>
      </p:graphicFrame>
      <p:sp>
        <p:nvSpPr>
          <p:cNvPr id="44" name="Rectangle 43"/>
          <p:cNvSpPr/>
          <p:nvPr/>
        </p:nvSpPr>
        <p:spPr>
          <a:xfrm>
            <a:off x="7125144" y="5442277"/>
            <a:ext cx="716399" cy="53902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132080" rIns="0" bIns="132080" numCol="1" spcCol="1270" anchor="ctr" anchorCtr="0">
            <a:noAutofit/>
          </a:bodyPr>
          <a:lstStyle/>
          <a:p>
            <a:pPr lvl="0" algn="ctr" defTabSz="577850">
              <a:lnSpc>
                <a:spcPct val="90000"/>
              </a:lnSpc>
              <a:spcBef>
                <a:spcPct val="0"/>
              </a:spcBef>
              <a:spcAft>
                <a:spcPct val="35000"/>
              </a:spcAft>
            </a:pPr>
            <a:r>
              <a:rPr lang="en-US" sz="1300" b="1" dirty="0" smtClean="0"/>
              <a:t>Mar</a:t>
            </a:r>
            <a:endParaRPr lang="en-US" sz="1300" b="1" kern="1200" dirty="0" smtClean="0"/>
          </a:p>
          <a:p>
            <a:pPr lvl="0" algn="ctr" defTabSz="577850">
              <a:lnSpc>
                <a:spcPct val="90000"/>
              </a:lnSpc>
              <a:spcBef>
                <a:spcPct val="0"/>
              </a:spcBef>
              <a:spcAft>
                <a:spcPct val="35000"/>
              </a:spcAft>
            </a:pPr>
            <a:r>
              <a:rPr lang="en-US" sz="1300" b="1" kern="1200" dirty="0" smtClean="0"/>
              <a:t>2019</a:t>
            </a:r>
            <a:endParaRPr lang="en-US" sz="1300" b="1" kern="1200" dirty="0"/>
          </a:p>
        </p:txBody>
      </p:sp>
    </p:spTree>
    <p:extLst>
      <p:ext uri="{BB962C8B-B14F-4D97-AF65-F5344CB8AC3E}">
        <p14:creationId xmlns:p14="http://schemas.microsoft.com/office/powerpoint/2010/main" val="2189890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79376" y="266047"/>
            <a:ext cx="11242224" cy="858697"/>
          </a:xfrm>
        </p:spPr>
        <p:txBody>
          <a:bodyPr/>
          <a:lstStyle/>
          <a:p>
            <a:r>
              <a:rPr lang="en-US" dirty="0" smtClean="0"/>
              <a:t>Current Status(1/3)</a:t>
            </a:r>
            <a:br>
              <a:rPr lang="en-US" dirty="0" smtClean="0"/>
            </a:br>
            <a:r>
              <a:rPr lang="en-US" sz="2800" dirty="0" smtClean="0"/>
              <a:t>Technical skills</a:t>
            </a:r>
            <a:endParaRPr lang="en-US" sz="2800" dirty="0"/>
          </a:p>
        </p:txBody>
      </p:sp>
      <p:sp>
        <p:nvSpPr>
          <p:cNvPr id="4" name="Slide Number Placeholder 3"/>
          <p:cNvSpPr>
            <a:spLocks noGrp="1"/>
          </p:cNvSpPr>
          <p:nvPr>
            <p:ph type="sldNum" sz="quarter" idx="10"/>
          </p:nvPr>
        </p:nvSpPr>
        <p:spPr/>
        <p:txBody>
          <a:bodyPr/>
          <a:lstStyle/>
          <a:p>
            <a:r>
              <a:rPr lang="de-DE" dirty="0" smtClean="0"/>
              <a:t>Page </a:t>
            </a:r>
            <a:fld id="{3FD030EF-7044-4946-962A-5D7D09BD1B34}" type="slidenum">
              <a:rPr lang="de-DE" smtClean="0"/>
              <a:pPr/>
              <a:t>8</a:t>
            </a:fld>
            <a:endParaRPr lang="de-DE" dirty="0"/>
          </a:p>
        </p:txBody>
      </p:sp>
      <p:sp>
        <p:nvSpPr>
          <p:cNvPr id="7" name="Rectangle 6"/>
          <p:cNvSpPr/>
          <p:nvPr/>
        </p:nvSpPr>
        <p:spPr>
          <a:xfrm>
            <a:off x="6988154" y="411002"/>
            <a:ext cx="5103358" cy="630942"/>
          </a:xfrm>
          <a:prstGeom prst="rect">
            <a:avLst/>
          </a:prstGeom>
          <a:noFill/>
        </p:spPr>
        <p:txBody>
          <a:bodyPr wrap="square" lIns="91440" tIns="45720" rIns="91440" bIns="45720">
            <a:spAutoFit/>
          </a:bodyPr>
          <a:lstStyle/>
          <a:p>
            <a:pPr algn="ctr"/>
            <a:r>
              <a:rPr lang="en-US" sz="3500" dirty="0" smtClean="0">
                <a:ln w="0"/>
                <a:solidFill>
                  <a:schemeClr val="accent6"/>
                </a:solidFill>
              </a:rPr>
              <a:t>CODING ENGNEER</a:t>
            </a:r>
            <a:endParaRPr lang="en-US" sz="3500" dirty="0">
              <a:ln w="0"/>
              <a:solidFill>
                <a:schemeClr val="accent6"/>
              </a:solidFill>
            </a:endParaRPr>
          </a:p>
        </p:txBody>
      </p:sp>
      <p:grpSp>
        <p:nvGrpSpPr>
          <p:cNvPr id="8" name="Group 7"/>
          <p:cNvGrpSpPr/>
          <p:nvPr/>
        </p:nvGrpSpPr>
        <p:grpSpPr>
          <a:xfrm>
            <a:off x="464196" y="1818819"/>
            <a:ext cx="11109138" cy="1906609"/>
            <a:chOff x="464196" y="1818819"/>
            <a:chExt cx="11109138" cy="1906609"/>
          </a:xfrm>
        </p:grpSpPr>
        <p:sp>
          <p:nvSpPr>
            <p:cNvPr id="9" name="Rounded Rectangle 8"/>
            <p:cNvSpPr/>
            <p:nvPr/>
          </p:nvSpPr>
          <p:spPr>
            <a:xfrm>
              <a:off x="2707698" y="1820428"/>
              <a:ext cx="8865636" cy="1905000"/>
            </a:xfrm>
            <a:prstGeom prst="round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spcAft>
                  <a:spcPts val="400"/>
                </a:spcAft>
                <a:buFont typeface="Arial" panose="020B0604020202020204" pitchFamily="34" charset="0"/>
                <a:buChar char="•"/>
              </a:pPr>
              <a:r>
                <a:rPr lang="en-US" sz="1400" dirty="0" smtClean="0">
                  <a:solidFill>
                    <a:schemeClr val="tx1"/>
                  </a:solidFill>
                </a:rPr>
                <a:t>Have good </a:t>
              </a:r>
              <a:r>
                <a:rPr lang="en-US" sz="1400" dirty="0">
                  <a:solidFill>
                    <a:srgbClr val="0070C0"/>
                  </a:solidFill>
                </a:rPr>
                <a:t>knowledge</a:t>
              </a:r>
              <a:r>
                <a:rPr lang="en-US" sz="1400" dirty="0">
                  <a:solidFill>
                    <a:schemeClr val="tx1"/>
                  </a:solidFill>
                </a:rPr>
                <a:t> about </a:t>
              </a:r>
              <a:r>
                <a:rPr lang="en-US" sz="1400" dirty="0" smtClean="0">
                  <a:solidFill>
                    <a:srgbClr val="0070C0"/>
                  </a:solidFill>
                </a:rPr>
                <a:t>C</a:t>
              </a:r>
              <a:r>
                <a:rPr lang="en-US" sz="1400" dirty="0" smtClean="0">
                  <a:solidFill>
                    <a:schemeClr val="tx1"/>
                  </a:solidFill>
                </a:rPr>
                <a:t> language and </a:t>
              </a:r>
              <a:r>
                <a:rPr lang="en-US" sz="1400" dirty="0">
                  <a:solidFill>
                    <a:srgbClr val="0070C0"/>
                  </a:solidFill>
                </a:rPr>
                <a:t>bash scripts </a:t>
              </a:r>
              <a:r>
                <a:rPr lang="en-US" sz="1400" dirty="0">
                  <a:solidFill>
                    <a:schemeClr val="tx1"/>
                  </a:solidFill>
                </a:rPr>
                <a:t>when doing </a:t>
              </a:r>
              <a:r>
                <a:rPr lang="en-US" sz="1400" dirty="0" smtClean="0">
                  <a:solidFill>
                    <a:schemeClr val="tx1"/>
                  </a:solidFill>
                </a:rPr>
                <a:t>porting drivers/modules task in Linux such as: u-boot, watchdog timer…,etc.</a:t>
              </a:r>
            </a:p>
            <a:p>
              <a:pPr marL="285750" indent="-285750">
                <a:spcAft>
                  <a:spcPts val="400"/>
                </a:spcAft>
                <a:buFont typeface="Arial" panose="020B0604020202020204" pitchFamily="34" charset="0"/>
                <a:buChar char="•"/>
              </a:pPr>
              <a:r>
                <a:rPr lang="en-US" sz="1400" dirty="0" smtClean="0">
                  <a:solidFill>
                    <a:schemeClr val="tx1"/>
                  </a:solidFill>
                </a:rPr>
                <a:t>Have basic knowledge about </a:t>
              </a:r>
              <a:r>
                <a:rPr lang="en-US" sz="1400" dirty="0" smtClean="0">
                  <a:solidFill>
                    <a:srgbClr val="0070C0"/>
                  </a:solidFill>
                </a:rPr>
                <a:t>C++</a:t>
              </a:r>
              <a:r>
                <a:rPr lang="en-US" sz="1400" dirty="0" smtClean="0">
                  <a:solidFill>
                    <a:schemeClr val="tx1"/>
                  </a:solidFill>
                </a:rPr>
                <a:t> language when doing IMR modules.</a:t>
              </a:r>
            </a:p>
            <a:p>
              <a:pPr marL="285750" indent="-285750">
                <a:spcAft>
                  <a:spcPts val="400"/>
                </a:spcAft>
                <a:buFont typeface="Arial" panose="020B0604020202020204" pitchFamily="34" charset="0"/>
                <a:buChar char="•"/>
              </a:pPr>
              <a:r>
                <a:rPr lang="en-US" sz="1400" dirty="0" smtClean="0">
                  <a:solidFill>
                    <a:schemeClr val="tx1"/>
                  </a:solidFill>
                </a:rPr>
                <a:t>Have basic knowledge about </a:t>
              </a:r>
              <a:r>
                <a:rPr lang="en-US" sz="1400" dirty="0" smtClean="0">
                  <a:solidFill>
                    <a:srgbClr val="0070C0"/>
                  </a:solidFill>
                </a:rPr>
                <a:t>Java</a:t>
              </a:r>
              <a:r>
                <a:rPr lang="en-US" sz="1400" dirty="0" smtClean="0">
                  <a:solidFill>
                    <a:schemeClr val="tx1"/>
                  </a:solidFill>
                </a:rPr>
                <a:t> language when doing Android task.</a:t>
              </a:r>
              <a:endParaRPr lang="en-US" sz="1400" dirty="0">
                <a:solidFill>
                  <a:schemeClr val="tx1"/>
                </a:solidFill>
              </a:endParaRPr>
            </a:p>
          </p:txBody>
        </p:sp>
        <p:grpSp>
          <p:nvGrpSpPr>
            <p:cNvPr id="10" name="Group 9"/>
            <p:cNvGrpSpPr/>
            <p:nvPr/>
          </p:nvGrpSpPr>
          <p:grpSpPr>
            <a:xfrm>
              <a:off x="464196" y="1818819"/>
              <a:ext cx="2089255" cy="1905000"/>
              <a:chOff x="7239000" y="84563"/>
              <a:chExt cx="2089255" cy="1905000"/>
            </a:xfrm>
          </p:grpSpPr>
          <p:sp>
            <p:nvSpPr>
              <p:cNvPr id="11" name="Rounded Rectangle 10"/>
              <p:cNvSpPr/>
              <p:nvPr/>
            </p:nvSpPr>
            <p:spPr>
              <a:xfrm>
                <a:off x="7239000" y="84563"/>
                <a:ext cx="2089255" cy="1905000"/>
              </a:xfrm>
              <a:prstGeom prst="roundRect">
                <a:avLst/>
              </a:prstGeom>
              <a:solidFill>
                <a:schemeClr val="accent1">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sz="1100" dirty="0">
                  <a:solidFill>
                    <a:schemeClr val="tx1"/>
                  </a:solidFill>
                </a:endParaRPr>
              </a:p>
            </p:txBody>
          </p:sp>
          <p:grpSp>
            <p:nvGrpSpPr>
              <p:cNvPr id="12" name="Group 11"/>
              <p:cNvGrpSpPr/>
              <p:nvPr/>
            </p:nvGrpSpPr>
            <p:grpSpPr>
              <a:xfrm>
                <a:off x="7500880" y="526402"/>
                <a:ext cx="1565493" cy="1021322"/>
                <a:chOff x="6962579" y="286560"/>
                <a:chExt cx="1565493" cy="1021322"/>
              </a:xfrm>
            </p:grpSpPr>
            <p:grpSp>
              <p:nvGrpSpPr>
                <p:cNvPr id="13" name="Group 12"/>
                <p:cNvGrpSpPr/>
                <p:nvPr/>
              </p:nvGrpSpPr>
              <p:grpSpPr>
                <a:xfrm>
                  <a:off x="7315200" y="286560"/>
                  <a:ext cx="837098" cy="674906"/>
                  <a:chOff x="1955784" y="2194897"/>
                  <a:chExt cx="837098" cy="674906"/>
                </a:xfrm>
              </p:grpSpPr>
              <p:grpSp>
                <p:nvGrpSpPr>
                  <p:cNvPr id="15" name="Group 14"/>
                  <p:cNvGrpSpPr/>
                  <p:nvPr/>
                </p:nvGrpSpPr>
                <p:grpSpPr>
                  <a:xfrm rot="20700000">
                    <a:off x="1955784" y="2194897"/>
                    <a:ext cx="506882" cy="660003"/>
                    <a:chOff x="2286000" y="2209800"/>
                    <a:chExt cx="506882" cy="660003"/>
                  </a:xfrm>
                </p:grpSpPr>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0" y="2209800"/>
                      <a:ext cx="506882" cy="660003"/>
                    </a:xfrm>
                    <a:prstGeom prst="rect">
                      <a:avLst/>
                    </a:prstGeom>
                  </p:spPr>
                </p:pic>
                <p:sp>
                  <p:nvSpPr>
                    <p:cNvPr id="20" name="TextBox 19"/>
                    <p:cNvSpPr txBox="1"/>
                    <p:nvPr/>
                  </p:nvSpPr>
                  <p:spPr>
                    <a:xfrm>
                      <a:off x="2377377" y="2378218"/>
                      <a:ext cx="301686" cy="323165"/>
                    </a:xfrm>
                    <a:prstGeom prst="rect">
                      <a:avLst/>
                    </a:prstGeom>
                    <a:noFill/>
                  </p:spPr>
                  <p:txBody>
                    <a:bodyPr wrap="none" rtlCol="0">
                      <a:spAutoFit/>
                    </a:bodyPr>
                    <a:lstStyle/>
                    <a:p>
                      <a:r>
                        <a:rPr lang="en-US" sz="1500" b="1" dirty="0">
                          <a:solidFill>
                            <a:schemeClr val="accent2"/>
                          </a:solidFill>
                        </a:rPr>
                        <a:t>h</a:t>
                      </a:r>
                    </a:p>
                  </p:txBody>
                </p:sp>
              </p:grpSp>
              <p:grpSp>
                <p:nvGrpSpPr>
                  <p:cNvPr id="16" name="Group 15"/>
                  <p:cNvGrpSpPr/>
                  <p:nvPr/>
                </p:nvGrpSpPr>
                <p:grpSpPr>
                  <a:xfrm rot="900000">
                    <a:off x="2286000" y="2209800"/>
                    <a:ext cx="506882" cy="660003"/>
                    <a:chOff x="2286000" y="2209800"/>
                    <a:chExt cx="506882" cy="660003"/>
                  </a:xfrm>
                </p:grpSpPr>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0" y="2209800"/>
                      <a:ext cx="506882" cy="660003"/>
                    </a:xfrm>
                    <a:prstGeom prst="rect">
                      <a:avLst/>
                    </a:prstGeom>
                  </p:spPr>
                </p:pic>
                <p:sp>
                  <p:nvSpPr>
                    <p:cNvPr id="18" name="TextBox 17"/>
                    <p:cNvSpPr txBox="1"/>
                    <p:nvPr/>
                  </p:nvSpPr>
                  <p:spPr>
                    <a:xfrm>
                      <a:off x="2377377" y="2378218"/>
                      <a:ext cx="324128" cy="323165"/>
                    </a:xfrm>
                    <a:prstGeom prst="rect">
                      <a:avLst/>
                    </a:prstGeom>
                    <a:noFill/>
                  </p:spPr>
                  <p:txBody>
                    <a:bodyPr wrap="none" rtlCol="0">
                      <a:spAutoFit/>
                    </a:bodyPr>
                    <a:lstStyle/>
                    <a:p>
                      <a:r>
                        <a:rPr lang="en-US" sz="1500" b="1" dirty="0" smtClean="0">
                          <a:solidFill>
                            <a:srgbClr val="0070C0"/>
                          </a:solidFill>
                        </a:rPr>
                        <a:t>C</a:t>
                      </a:r>
                      <a:endParaRPr lang="en-US" sz="1500" b="1" dirty="0">
                        <a:solidFill>
                          <a:srgbClr val="0070C0"/>
                        </a:solidFill>
                      </a:endParaRPr>
                    </a:p>
                  </p:txBody>
                </p:sp>
              </p:grpSp>
            </p:grpSp>
            <p:sp>
              <p:nvSpPr>
                <p:cNvPr id="14" name="TextBox 13"/>
                <p:cNvSpPr txBox="1"/>
                <p:nvPr/>
              </p:nvSpPr>
              <p:spPr>
                <a:xfrm>
                  <a:off x="6962579" y="938550"/>
                  <a:ext cx="1565493" cy="369332"/>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Programming</a:t>
                  </a:r>
                  <a:endParaRPr lang="en-US" b="1" dirty="0">
                    <a:latin typeface="Times New Roman" panose="02020603050405020304" pitchFamily="18" charset="0"/>
                    <a:cs typeface="Times New Roman" panose="02020603050405020304" pitchFamily="18" charset="0"/>
                  </a:endParaRPr>
                </a:p>
              </p:txBody>
            </p:sp>
          </p:grpSp>
        </p:grpSp>
      </p:grpSp>
      <p:grpSp>
        <p:nvGrpSpPr>
          <p:cNvPr id="21" name="Group 20"/>
          <p:cNvGrpSpPr/>
          <p:nvPr/>
        </p:nvGrpSpPr>
        <p:grpSpPr>
          <a:xfrm>
            <a:off x="479376" y="3951172"/>
            <a:ext cx="11092886" cy="1489081"/>
            <a:chOff x="480449" y="3899677"/>
            <a:chExt cx="11092886" cy="1489081"/>
          </a:xfrm>
        </p:grpSpPr>
        <p:grpSp>
          <p:nvGrpSpPr>
            <p:cNvPr id="22" name="Group 21"/>
            <p:cNvGrpSpPr/>
            <p:nvPr/>
          </p:nvGrpSpPr>
          <p:grpSpPr>
            <a:xfrm>
              <a:off x="480449" y="3909867"/>
              <a:ext cx="2349578" cy="1478891"/>
              <a:chOff x="480449" y="3909867"/>
              <a:chExt cx="2349578" cy="1478891"/>
            </a:xfrm>
          </p:grpSpPr>
          <p:sp>
            <p:nvSpPr>
              <p:cNvPr id="24" name="Rounded Rectangle 23"/>
              <p:cNvSpPr/>
              <p:nvPr/>
            </p:nvSpPr>
            <p:spPr>
              <a:xfrm>
                <a:off x="480449" y="3909867"/>
                <a:ext cx="2089255" cy="1478891"/>
              </a:xfrm>
              <a:prstGeom prst="roundRect">
                <a:avLst/>
              </a:prstGeom>
              <a:solidFill>
                <a:schemeClr val="accent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sz="1100" dirty="0">
                  <a:solidFill>
                    <a:schemeClr val="tx1"/>
                  </a:solidFill>
                </a:endParaRPr>
              </a:p>
            </p:txBody>
          </p:sp>
          <p:grpSp>
            <p:nvGrpSpPr>
              <p:cNvPr id="25" name="Group 24"/>
              <p:cNvGrpSpPr/>
              <p:nvPr/>
            </p:nvGrpSpPr>
            <p:grpSpPr>
              <a:xfrm>
                <a:off x="768481" y="4256404"/>
                <a:ext cx="2061546" cy="1132354"/>
                <a:chOff x="8869288" y="353099"/>
                <a:chExt cx="2061546" cy="1132354"/>
              </a:xfrm>
            </p:grpSpPr>
            <p:cxnSp>
              <p:nvCxnSpPr>
                <p:cNvPr id="40" name="Straight Connector 39"/>
                <p:cNvCxnSpPr/>
                <p:nvPr/>
              </p:nvCxnSpPr>
              <p:spPr>
                <a:xfrm rot="5400000">
                  <a:off x="10881124" y="402809"/>
                  <a:ext cx="9942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8869288" y="839122"/>
                  <a:ext cx="1663927" cy="646331"/>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Development </a:t>
                  </a:r>
                </a:p>
                <a:p>
                  <a:r>
                    <a:rPr lang="en-US" b="1" dirty="0" smtClean="0">
                      <a:latin typeface="Times New Roman" panose="02020603050405020304" pitchFamily="18" charset="0"/>
                      <a:cs typeface="Times New Roman" panose="02020603050405020304" pitchFamily="18" charset="0"/>
                    </a:rPr>
                    <a:t>environment</a:t>
                  </a:r>
                  <a:endParaRPr lang="en-US" b="1" dirty="0">
                    <a:latin typeface="Times New Roman" panose="02020603050405020304" pitchFamily="18" charset="0"/>
                    <a:cs typeface="Times New Roman" panose="02020603050405020304" pitchFamily="18" charset="0"/>
                  </a:endParaRPr>
                </a:p>
              </p:txBody>
            </p:sp>
          </p:grpSp>
        </p:grpSp>
        <p:sp>
          <p:nvSpPr>
            <p:cNvPr id="23" name="Rounded Rectangle 22"/>
            <p:cNvSpPr/>
            <p:nvPr/>
          </p:nvSpPr>
          <p:spPr>
            <a:xfrm>
              <a:off x="2707698" y="3899677"/>
              <a:ext cx="8865637" cy="1489081"/>
            </a:xfrm>
            <a:prstGeom prst="roundRect">
              <a:avLst/>
            </a:prstGeom>
            <a:solidFill>
              <a:schemeClr val="accent2">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spcAft>
                  <a:spcPts val="400"/>
                </a:spcAft>
                <a:buFont typeface="Arial" panose="020B0604020202020204" pitchFamily="34" charset="0"/>
                <a:buChar char="•"/>
              </a:pPr>
              <a:r>
                <a:rPr kumimoji="1" lang="en-US" sz="1400" dirty="0" smtClean="0">
                  <a:solidFill>
                    <a:schemeClr val="tx1"/>
                  </a:solidFill>
                  <a:latin typeface="Arial (Body)"/>
                </a:rPr>
                <a:t>Can </a:t>
              </a:r>
              <a:r>
                <a:rPr kumimoji="1" lang="en-US" sz="1400" dirty="0">
                  <a:solidFill>
                    <a:srgbClr val="0070C0"/>
                  </a:solidFill>
                  <a:latin typeface="Arial (Body)"/>
                </a:rPr>
                <a:t>understand </a:t>
              </a:r>
              <a:r>
                <a:rPr kumimoji="1" lang="en-US" sz="1400" dirty="0">
                  <a:solidFill>
                    <a:schemeClr val="tx1"/>
                  </a:solidFill>
                  <a:latin typeface="Arial (Body)"/>
                </a:rPr>
                <a:t>and</a:t>
              </a:r>
              <a:r>
                <a:rPr kumimoji="1" lang="en-US" sz="1400" dirty="0">
                  <a:solidFill>
                    <a:srgbClr val="0070C0"/>
                  </a:solidFill>
                  <a:latin typeface="Arial (Body)"/>
                </a:rPr>
                <a:t> modify </a:t>
              </a:r>
              <a:r>
                <a:rPr kumimoji="1" lang="en-US" sz="1400" dirty="0">
                  <a:solidFill>
                    <a:schemeClr val="tx1"/>
                  </a:solidFill>
                  <a:latin typeface="Arial (Body)"/>
                </a:rPr>
                <a:t>recipes of </a:t>
              </a:r>
              <a:r>
                <a:rPr kumimoji="1" lang="en-US" sz="1400" dirty="0" smtClean="0">
                  <a:solidFill>
                    <a:schemeClr val="tx1"/>
                  </a:solidFill>
                  <a:latin typeface="Arial (Body)"/>
                </a:rPr>
                <a:t>RZ/G environment</a:t>
              </a:r>
              <a:r>
                <a:rPr kumimoji="1" lang="en-US" sz="1400" dirty="0">
                  <a:solidFill>
                    <a:schemeClr val="tx1"/>
                  </a:solidFill>
                  <a:latin typeface="Arial (Body)"/>
                </a:rPr>
                <a:t> </a:t>
              </a:r>
              <a:r>
                <a:rPr kumimoji="1" lang="en-US" sz="1400" dirty="0" smtClean="0">
                  <a:solidFill>
                    <a:schemeClr val="tx1"/>
                  </a:solidFill>
                  <a:latin typeface="Arial (Body)"/>
                </a:rPr>
                <a:t>in </a:t>
              </a:r>
              <a:r>
                <a:rPr kumimoji="1" lang="en-US" sz="1400" dirty="0" err="1" smtClean="0">
                  <a:solidFill>
                    <a:schemeClr val="tx1"/>
                  </a:solidFill>
                  <a:latin typeface="Arial (Body)"/>
                </a:rPr>
                <a:t>Yocto</a:t>
              </a:r>
              <a:r>
                <a:rPr kumimoji="1" lang="en-US" sz="1400" dirty="0" smtClean="0">
                  <a:solidFill>
                    <a:schemeClr val="tx1"/>
                  </a:solidFill>
                  <a:latin typeface="Arial (Body)"/>
                </a:rPr>
                <a:t>.</a:t>
              </a:r>
            </a:p>
            <a:p>
              <a:pPr marL="285750" indent="-285750">
                <a:spcAft>
                  <a:spcPts val="400"/>
                </a:spcAft>
                <a:buFont typeface="Arial" panose="020B0604020202020204" pitchFamily="34" charset="0"/>
                <a:buChar char="•"/>
              </a:pPr>
              <a:r>
                <a:rPr kumimoji="1" lang="en-US" sz="1400" dirty="0" smtClean="0">
                  <a:solidFill>
                    <a:schemeClr val="tx1"/>
                  </a:solidFill>
                  <a:latin typeface="Arial (Body)"/>
                </a:rPr>
                <a:t>Have </a:t>
              </a:r>
              <a:r>
                <a:rPr kumimoji="1" lang="en-US" sz="1400" dirty="0" smtClean="0">
                  <a:solidFill>
                    <a:srgbClr val="0070C0"/>
                  </a:solidFill>
                  <a:latin typeface="Arial (Body)"/>
                </a:rPr>
                <a:t>knowledge</a:t>
              </a:r>
              <a:r>
                <a:rPr kumimoji="1" lang="en-US" sz="1400" dirty="0" smtClean="0">
                  <a:solidFill>
                    <a:schemeClr val="tx1"/>
                  </a:solidFill>
                  <a:latin typeface="Arial (Body)"/>
                </a:rPr>
                <a:t> about </a:t>
              </a:r>
              <a:r>
                <a:rPr kumimoji="1" lang="en-US" sz="1400" dirty="0" smtClean="0">
                  <a:solidFill>
                    <a:srgbClr val="0070C0"/>
                  </a:solidFill>
                  <a:latin typeface="Arial (Body)"/>
                </a:rPr>
                <a:t>Android framework (AOSP)</a:t>
              </a:r>
              <a:r>
                <a:rPr kumimoji="1" lang="en-US" sz="1400" dirty="0" smtClean="0">
                  <a:solidFill>
                    <a:schemeClr val="tx1"/>
                  </a:solidFill>
                  <a:latin typeface="Arial (Body)"/>
                </a:rPr>
                <a:t> such as: Android kernel, libraries, Application framework, Android runtime, Applications.</a:t>
              </a:r>
              <a:endParaRPr kumimoji="1" lang="en-US" sz="1400" dirty="0">
                <a:solidFill>
                  <a:schemeClr val="tx1"/>
                </a:solidFill>
                <a:latin typeface="Arial (Body)"/>
              </a:endParaRPr>
            </a:p>
            <a:p>
              <a:pPr marL="285750" indent="-285750">
                <a:spcAft>
                  <a:spcPts val="400"/>
                </a:spcAft>
                <a:buFont typeface="Arial" panose="020B0604020202020204" pitchFamily="34" charset="0"/>
                <a:buChar char="•"/>
              </a:pPr>
              <a:endParaRPr lang="en-US" sz="1400" dirty="0">
                <a:solidFill>
                  <a:schemeClr val="tx1"/>
                </a:solidFill>
              </a:endParaRPr>
            </a:p>
          </p:txBody>
        </p:sp>
      </p:gr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41599" y="4066005"/>
            <a:ext cx="1060383" cy="795287"/>
          </a:xfrm>
          <a:prstGeom prst="rect">
            <a:avLst/>
          </a:prstGeom>
        </p:spPr>
      </p:pic>
      <p:pic>
        <p:nvPicPr>
          <p:cNvPr id="56" name="Picture 5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84" y="4236842"/>
            <a:ext cx="1134641" cy="429788"/>
          </a:xfrm>
          <a:prstGeom prst="rect">
            <a:avLst/>
          </a:prstGeom>
        </p:spPr>
      </p:pic>
    </p:spTree>
    <p:extLst>
      <p:ext uri="{BB962C8B-B14F-4D97-AF65-F5344CB8AC3E}">
        <p14:creationId xmlns:p14="http://schemas.microsoft.com/office/powerpoint/2010/main" val="28820651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79376" y="266047"/>
            <a:ext cx="11242224" cy="858697"/>
          </a:xfrm>
        </p:spPr>
        <p:txBody>
          <a:bodyPr/>
          <a:lstStyle/>
          <a:p>
            <a:r>
              <a:rPr lang="en-US" dirty="0" smtClean="0"/>
              <a:t>Current Status(1/3)</a:t>
            </a:r>
            <a:br>
              <a:rPr lang="en-US" dirty="0" smtClean="0"/>
            </a:br>
            <a:r>
              <a:rPr lang="en-US" sz="2800" dirty="0" smtClean="0"/>
              <a:t>Technical skills</a:t>
            </a:r>
            <a:endParaRPr lang="en-US" sz="2800" dirty="0"/>
          </a:p>
        </p:txBody>
      </p:sp>
      <p:sp>
        <p:nvSpPr>
          <p:cNvPr id="4" name="Slide Number Placeholder 3"/>
          <p:cNvSpPr>
            <a:spLocks noGrp="1"/>
          </p:cNvSpPr>
          <p:nvPr>
            <p:ph type="sldNum" sz="quarter" idx="10"/>
          </p:nvPr>
        </p:nvSpPr>
        <p:spPr/>
        <p:txBody>
          <a:bodyPr/>
          <a:lstStyle/>
          <a:p>
            <a:r>
              <a:rPr lang="de-DE" dirty="0" smtClean="0"/>
              <a:t>Page </a:t>
            </a:r>
            <a:fld id="{3FD030EF-7044-4946-962A-5D7D09BD1B34}" type="slidenum">
              <a:rPr lang="de-DE" smtClean="0"/>
              <a:pPr/>
              <a:t>9</a:t>
            </a:fld>
            <a:endParaRPr lang="de-DE" dirty="0"/>
          </a:p>
        </p:txBody>
      </p:sp>
      <p:sp>
        <p:nvSpPr>
          <p:cNvPr id="7" name="Rectangle 6"/>
          <p:cNvSpPr/>
          <p:nvPr/>
        </p:nvSpPr>
        <p:spPr>
          <a:xfrm>
            <a:off x="6988154" y="411002"/>
            <a:ext cx="5103358" cy="630942"/>
          </a:xfrm>
          <a:prstGeom prst="rect">
            <a:avLst/>
          </a:prstGeom>
          <a:noFill/>
        </p:spPr>
        <p:txBody>
          <a:bodyPr wrap="square" lIns="91440" tIns="45720" rIns="91440" bIns="45720">
            <a:spAutoFit/>
          </a:bodyPr>
          <a:lstStyle/>
          <a:p>
            <a:pPr algn="ctr"/>
            <a:r>
              <a:rPr lang="en-US" sz="3500" dirty="0" smtClean="0">
                <a:ln w="0"/>
                <a:solidFill>
                  <a:schemeClr val="accent6"/>
                </a:solidFill>
              </a:rPr>
              <a:t>CODING ENGNEER</a:t>
            </a:r>
            <a:endParaRPr lang="en-US" sz="3500" dirty="0">
              <a:ln w="0"/>
              <a:solidFill>
                <a:schemeClr val="accent6"/>
              </a:solidFill>
            </a:endParaRPr>
          </a:p>
        </p:txBody>
      </p:sp>
      <p:grpSp>
        <p:nvGrpSpPr>
          <p:cNvPr id="28" name="Group 27"/>
          <p:cNvGrpSpPr/>
          <p:nvPr/>
        </p:nvGrpSpPr>
        <p:grpSpPr>
          <a:xfrm>
            <a:off x="464196" y="1818819"/>
            <a:ext cx="10747414" cy="1457781"/>
            <a:chOff x="464196" y="1818819"/>
            <a:chExt cx="10747414" cy="1457781"/>
          </a:xfrm>
        </p:grpSpPr>
        <p:sp>
          <p:nvSpPr>
            <p:cNvPr id="29" name="Rounded Rectangle 28"/>
            <p:cNvSpPr/>
            <p:nvPr/>
          </p:nvSpPr>
          <p:spPr>
            <a:xfrm>
              <a:off x="3067276" y="1818820"/>
              <a:ext cx="8144334" cy="1457780"/>
            </a:xfrm>
            <a:prstGeom prst="roundRect">
              <a:avLst/>
            </a:prstGeom>
            <a:solidFill>
              <a:schemeClr val="accent3">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spcAft>
                  <a:spcPts val="400"/>
                </a:spcAft>
                <a:buFont typeface="Arial" panose="020B0604020202020204" pitchFamily="34" charset="0"/>
                <a:buChar char="•"/>
              </a:pPr>
              <a:r>
                <a:rPr lang="en-US" sz="1400" dirty="0">
                  <a:solidFill>
                    <a:schemeClr val="tx1"/>
                  </a:solidFill>
                </a:rPr>
                <a:t>Have intermediate skills in debugging method, can use some ways to debug such as: using </a:t>
              </a:r>
              <a:r>
                <a:rPr lang="en-US" sz="1400" dirty="0" err="1">
                  <a:solidFill>
                    <a:srgbClr val="0070C0"/>
                  </a:solidFill>
                </a:rPr>
                <a:t>lauterbach</a:t>
              </a:r>
              <a:r>
                <a:rPr lang="en-US" sz="1400" dirty="0">
                  <a:solidFill>
                    <a:srgbClr val="0070C0"/>
                  </a:solidFill>
                </a:rPr>
                <a:t> debugger</a:t>
              </a:r>
              <a:r>
                <a:rPr lang="en-US" sz="1400" dirty="0">
                  <a:solidFill>
                    <a:schemeClr val="tx1"/>
                  </a:solidFill>
                </a:rPr>
                <a:t> to read/write runtime, non-runtime register to analyze and fix bugs, using </a:t>
              </a:r>
              <a:r>
                <a:rPr lang="en-US" sz="1400" dirty="0" err="1">
                  <a:solidFill>
                    <a:srgbClr val="0070C0"/>
                  </a:solidFill>
                </a:rPr>
                <a:t>PVR_tune</a:t>
              </a:r>
              <a:r>
                <a:rPr lang="en-US" sz="1400" dirty="0">
                  <a:solidFill>
                    <a:schemeClr val="tx1"/>
                  </a:solidFill>
                </a:rPr>
                <a:t> for android to analyze CPU, memory load, using some simple debug function like </a:t>
              </a:r>
              <a:r>
                <a:rPr lang="en-US" sz="1400" dirty="0" err="1">
                  <a:solidFill>
                    <a:srgbClr val="0070C0"/>
                  </a:solidFill>
                </a:rPr>
                <a:t>printk</a:t>
              </a:r>
              <a:r>
                <a:rPr lang="en-US" sz="1400" dirty="0">
                  <a:solidFill>
                    <a:srgbClr val="0070C0"/>
                  </a:solidFill>
                </a:rPr>
                <a:t>, </a:t>
              </a:r>
              <a:r>
                <a:rPr lang="en-US" sz="1400" dirty="0" err="1">
                  <a:solidFill>
                    <a:srgbClr val="0070C0"/>
                  </a:solidFill>
                </a:rPr>
                <a:t>pr_info</a:t>
              </a:r>
              <a:r>
                <a:rPr lang="en-US" sz="1400" dirty="0">
                  <a:solidFill>
                    <a:srgbClr val="0070C0"/>
                  </a:solidFill>
                </a:rPr>
                <a:t> </a:t>
              </a:r>
              <a:r>
                <a:rPr lang="en-US" sz="1400" dirty="0">
                  <a:solidFill>
                    <a:schemeClr val="tx1"/>
                  </a:solidFill>
                </a:rPr>
                <a:t>to debug simple issue on Linux…,etc</a:t>
              </a:r>
              <a:r>
                <a:rPr lang="en-US" sz="1400" dirty="0" smtClean="0">
                  <a:solidFill>
                    <a:schemeClr val="tx1"/>
                  </a:solidFill>
                </a:rPr>
                <a:t>.</a:t>
              </a:r>
            </a:p>
            <a:p>
              <a:pPr marL="171450" indent="-171450">
                <a:spcBef>
                  <a:spcPts val="400"/>
                </a:spcBef>
                <a:buFont typeface="Arial" panose="020B0604020202020204" pitchFamily="34" charset="0"/>
                <a:buChar char="•"/>
              </a:pPr>
              <a:endParaRPr lang="en-US" sz="1400" dirty="0">
                <a:solidFill>
                  <a:srgbClr val="0070C0"/>
                </a:solidFill>
              </a:endParaRPr>
            </a:p>
          </p:txBody>
        </p:sp>
        <p:grpSp>
          <p:nvGrpSpPr>
            <p:cNvPr id="30" name="Group 29"/>
            <p:cNvGrpSpPr/>
            <p:nvPr/>
          </p:nvGrpSpPr>
          <p:grpSpPr>
            <a:xfrm>
              <a:off x="464196" y="1818819"/>
              <a:ext cx="2431404" cy="1457781"/>
              <a:chOff x="464196" y="1818819"/>
              <a:chExt cx="2431404" cy="1457781"/>
            </a:xfrm>
          </p:grpSpPr>
          <p:sp>
            <p:nvSpPr>
              <p:cNvPr id="31" name="Rounded Rectangle 30"/>
              <p:cNvSpPr/>
              <p:nvPr/>
            </p:nvSpPr>
            <p:spPr>
              <a:xfrm>
                <a:off x="464196" y="1818819"/>
                <a:ext cx="2431404" cy="1457781"/>
              </a:xfrm>
              <a:prstGeom prst="roundRect">
                <a:avLst/>
              </a:prstGeom>
              <a:solidFill>
                <a:schemeClr val="accent3">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sz="1100" dirty="0">
                  <a:solidFill>
                    <a:schemeClr val="tx1"/>
                  </a:solidFill>
                </a:endParaRPr>
              </a:p>
            </p:txBody>
          </p:sp>
          <p:sp>
            <p:nvSpPr>
              <p:cNvPr id="34" name="TextBox 33"/>
              <p:cNvSpPr txBox="1"/>
              <p:nvPr/>
            </p:nvSpPr>
            <p:spPr>
              <a:xfrm>
                <a:off x="1016896" y="2856222"/>
                <a:ext cx="1343316" cy="369332"/>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Verification</a:t>
                </a:r>
                <a:endParaRPr lang="en-US" b="1" dirty="0">
                  <a:latin typeface="Times New Roman" panose="02020603050405020304" pitchFamily="18" charset="0"/>
                  <a:cs typeface="Times New Roman" panose="02020603050405020304" pitchFamily="18" charset="0"/>
                </a:endParaRPr>
              </a:p>
            </p:txBody>
          </p:sp>
        </p:grpSp>
      </p:grpSp>
      <p:grpSp>
        <p:nvGrpSpPr>
          <p:cNvPr id="35" name="Group 34"/>
          <p:cNvGrpSpPr/>
          <p:nvPr/>
        </p:nvGrpSpPr>
        <p:grpSpPr>
          <a:xfrm>
            <a:off x="464196" y="3462741"/>
            <a:ext cx="10748588" cy="1643881"/>
            <a:chOff x="464196" y="3462741"/>
            <a:chExt cx="10748588" cy="1643881"/>
          </a:xfrm>
        </p:grpSpPr>
        <p:grpSp>
          <p:nvGrpSpPr>
            <p:cNvPr id="36" name="Group 35"/>
            <p:cNvGrpSpPr/>
            <p:nvPr/>
          </p:nvGrpSpPr>
          <p:grpSpPr>
            <a:xfrm>
              <a:off x="464196" y="3462741"/>
              <a:ext cx="2431404" cy="1643881"/>
              <a:chOff x="464196" y="3546610"/>
              <a:chExt cx="2431404" cy="1630253"/>
            </a:xfrm>
            <a:solidFill>
              <a:schemeClr val="accent4">
                <a:lumMod val="20000"/>
                <a:lumOff val="80000"/>
              </a:schemeClr>
            </a:solidFill>
          </p:grpSpPr>
          <p:sp>
            <p:nvSpPr>
              <p:cNvPr id="38" name="Rounded Rectangle 37"/>
              <p:cNvSpPr/>
              <p:nvPr/>
            </p:nvSpPr>
            <p:spPr>
              <a:xfrm>
                <a:off x="464196" y="3546610"/>
                <a:ext cx="2431404" cy="1630253"/>
              </a:xfrm>
              <a:prstGeom prst="roundRect">
                <a:avLst/>
              </a:prstGeom>
              <a:grpFill/>
              <a:ln w="12700"/>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sz="1100" dirty="0">
                  <a:solidFill>
                    <a:schemeClr val="tx1"/>
                  </a:solidFill>
                </a:endParaRPr>
              </a:p>
            </p:txBody>
          </p:sp>
          <p:sp>
            <p:nvSpPr>
              <p:cNvPr id="42" name="TextBox 41"/>
              <p:cNvSpPr txBox="1"/>
              <p:nvPr/>
            </p:nvSpPr>
            <p:spPr>
              <a:xfrm>
                <a:off x="474527" y="4432046"/>
                <a:ext cx="2379819" cy="640973"/>
              </a:xfrm>
              <a:prstGeom prst="rect">
                <a:avLst/>
              </a:prstGeom>
              <a:noFill/>
            </p:spPr>
            <p:txBody>
              <a:bodyPr wrap="none" rtlCol="0">
                <a:spAutoFit/>
              </a:bodyPr>
              <a:lstStyle/>
              <a:p>
                <a:pPr algn="ctr"/>
                <a:r>
                  <a:rPr lang="en-US" b="1" dirty="0" smtClean="0">
                    <a:latin typeface="Times New Roman" panose="02020603050405020304" pitchFamily="18" charset="0"/>
                    <a:cs typeface="Times New Roman" panose="02020603050405020304" pitchFamily="18" charset="0"/>
                  </a:rPr>
                  <a:t>Software development</a:t>
                </a:r>
              </a:p>
              <a:p>
                <a:pPr algn="ctr"/>
                <a:r>
                  <a:rPr lang="en-US" b="1" dirty="0" smtClean="0">
                    <a:latin typeface="Times New Roman" panose="02020603050405020304" pitchFamily="18" charset="0"/>
                    <a:cs typeface="Times New Roman" panose="02020603050405020304" pitchFamily="18" charset="0"/>
                  </a:rPr>
                  <a:t>Methodology</a:t>
                </a:r>
                <a:endParaRPr lang="en-US" b="1" dirty="0">
                  <a:latin typeface="Times New Roman" panose="02020603050405020304" pitchFamily="18" charset="0"/>
                  <a:cs typeface="Times New Roman" panose="02020603050405020304" pitchFamily="18" charset="0"/>
                </a:endParaRPr>
              </a:p>
            </p:txBody>
          </p:sp>
        </p:grpSp>
        <p:sp>
          <p:nvSpPr>
            <p:cNvPr id="37" name="Rounded Rectangle 36"/>
            <p:cNvSpPr/>
            <p:nvPr/>
          </p:nvSpPr>
          <p:spPr>
            <a:xfrm>
              <a:off x="3068450" y="3462741"/>
              <a:ext cx="8144334" cy="1643881"/>
            </a:xfrm>
            <a:prstGeom prst="roundRect">
              <a:avLst/>
            </a:prstGeom>
            <a:solidFill>
              <a:schemeClr val="accent4">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spcBef>
                  <a:spcPts val="400"/>
                </a:spcBef>
                <a:buFont typeface="Arial" panose="020B0604020202020204" pitchFamily="34" charset="0"/>
                <a:buChar char="•"/>
              </a:pPr>
              <a:r>
                <a:rPr lang="en-US" sz="1400" dirty="0" smtClean="0">
                  <a:solidFill>
                    <a:schemeClr val="tx1"/>
                  </a:solidFill>
                </a:rPr>
                <a:t>Always try to make schedule like below</a:t>
              </a:r>
              <a:r>
                <a:rPr lang="en-US" sz="1400" dirty="0" smtClean="0">
                  <a:solidFill>
                    <a:srgbClr val="0070C0"/>
                  </a:solidFill>
                </a:rPr>
                <a:t>: </a:t>
              </a:r>
              <a:r>
                <a:rPr lang="en-US" sz="1400" dirty="0">
                  <a:solidFill>
                    <a:srgbClr val="0070C0"/>
                  </a:solidFill>
                </a:rPr>
                <a:t>Investigate requirement and documents </a:t>
              </a:r>
              <a:r>
                <a:rPr lang="en-US" sz="1400" dirty="0">
                  <a:solidFill>
                    <a:schemeClr val="tx1"/>
                  </a:solidFill>
                </a:rPr>
                <a:t>=&gt;</a:t>
              </a:r>
              <a:r>
                <a:rPr lang="en-US" sz="1400" dirty="0">
                  <a:solidFill>
                    <a:srgbClr val="0070C0"/>
                  </a:solidFill>
                </a:rPr>
                <a:t> create draft feature </a:t>
              </a:r>
              <a:r>
                <a:rPr lang="en-US" sz="1400" dirty="0" smtClean="0">
                  <a:solidFill>
                    <a:srgbClr val="0070C0"/>
                  </a:solidFill>
                </a:rPr>
                <a:t>list or </a:t>
              </a:r>
              <a:r>
                <a:rPr lang="en-US" sz="1400" dirty="0">
                  <a:solidFill>
                    <a:srgbClr val="0070C0"/>
                  </a:solidFill>
                </a:rPr>
                <a:t>which need to do </a:t>
              </a:r>
              <a:r>
                <a:rPr lang="en-US" sz="1400" dirty="0">
                  <a:solidFill>
                    <a:schemeClr val="tx1"/>
                  </a:solidFill>
                </a:rPr>
                <a:t>=&gt; </a:t>
              </a:r>
              <a:r>
                <a:rPr lang="en-US" sz="1400" dirty="0">
                  <a:solidFill>
                    <a:srgbClr val="0070C0"/>
                  </a:solidFill>
                </a:rPr>
                <a:t>Confirm which feature is really needed to do </a:t>
              </a:r>
              <a:r>
                <a:rPr lang="en-US" sz="1400" dirty="0">
                  <a:solidFill>
                    <a:schemeClr val="tx1"/>
                  </a:solidFill>
                </a:rPr>
                <a:t>=&gt;</a:t>
              </a:r>
              <a:r>
                <a:rPr lang="en-US" sz="1400" dirty="0">
                  <a:solidFill>
                    <a:srgbClr val="0070C0"/>
                  </a:solidFill>
                </a:rPr>
                <a:t> </a:t>
              </a:r>
              <a:r>
                <a:rPr lang="en-US" sz="1400" dirty="0" smtClean="0">
                  <a:solidFill>
                    <a:srgbClr val="0070C0"/>
                  </a:solidFill>
                </a:rPr>
                <a:t>break </a:t>
              </a:r>
              <a:r>
                <a:rPr lang="en-US" sz="1400" dirty="0">
                  <a:solidFill>
                    <a:srgbClr val="0070C0"/>
                  </a:solidFill>
                </a:rPr>
                <a:t>feature into as small possible to </a:t>
              </a:r>
              <a:r>
                <a:rPr lang="en-US" sz="1400" dirty="0" smtClean="0">
                  <a:solidFill>
                    <a:srgbClr val="0070C0"/>
                  </a:solidFill>
                </a:rPr>
                <a:t>do </a:t>
              </a:r>
              <a:r>
                <a:rPr lang="en-US" sz="1400" dirty="0" smtClean="0">
                  <a:solidFill>
                    <a:schemeClr val="tx1"/>
                  </a:solidFill>
                </a:rPr>
                <a:t>=&gt;</a:t>
              </a:r>
              <a:r>
                <a:rPr lang="en-US" sz="1400" dirty="0" smtClean="0">
                  <a:solidFill>
                    <a:srgbClr val="0070C0"/>
                  </a:solidFill>
                </a:rPr>
                <a:t> develop </a:t>
              </a:r>
              <a:r>
                <a:rPr lang="en-US" sz="1400" dirty="0">
                  <a:solidFill>
                    <a:schemeClr val="tx1"/>
                  </a:solidFill>
                </a:rPr>
                <a:t>=&gt; </a:t>
              </a:r>
              <a:r>
                <a:rPr lang="en-US" sz="1400" dirty="0">
                  <a:solidFill>
                    <a:srgbClr val="0070C0"/>
                  </a:solidFill>
                </a:rPr>
                <a:t>Finish developing</a:t>
              </a:r>
              <a:r>
                <a:rPr lang="en-US" sz="1400" dirty="0">
                  <a:solidFill>
                    <a:schemeClr val="tx1"/>
                  </a:solidFill>
                </a:rPr>
                <a:t> =&gt; </a:t>
              </a:r>
              <a:r>
                <a:rPr lang="en-US" sz="1400" dirty="0">
                  <a:solidFill>
                    <a:srgbClr val="0070C0"/>
                  </a:solidFill>
                </a:rPr>
                <a:t>Testing</a:t>
              </a:r>
              <a:r>
                <a:rPr lang="en-US" sz="1400" dirty="0">
                  <a:solidFill>
                    <a:schemeClr val="tx1"/>
                  </a:solidFill>
                </a:rPr>
                <a:t> </a:t>
              </a:r>
              <a:r>
                <a:rPr lang="en-US" sz="1400" dirty="0" smtClean="0">
                  <a:solidFill>
                    <a:schemeClr val="tx1"/>
                  </a:solidFill>
                </a:rPr>
                <a:t>=&gt; </a:t>
              </a:r>
              <a:r>
                <a:rPr lang="en-US" sz="1400" dirty="0" smtClean="0">
                  <a:solidFill>
                    <a:srgbClr val="0070C0"/>
                  </a:solidFill>
                </a:rPr>
                <a:t>Bug-fixes</a:t>
              </a:r>
              <a:r>
                <a:rPr lang="en-US" sz="1400" dirty="0" smtClean="0">
                  <a:solidFill>
                    <a:schemeClr val="tx1"/>
                  </a:solidFill>
                </a:rPr>
                <a:t> =&gt;</a:t>
              </a:r>
              <a:r>
                <a:rPr lang="en-US" sz="1400" dirty="0" smtClean="0">
                  <a:solidFill>
                    <a:srgbClr val="0070C0"/>
                  </a:solidFill>
                </a:rPr>
                <a:t>Release! </a:t>
              </a:r>
            </a:p>
            <a:p>
              <a:pPr marL="171450" indent="-171450">
                <a:spcBef>
                  <a:spcPts val="400"/>
                </a:spcBef>
                <a:buFont typeface="Arial" panose="020B0604020202020204" pitchFamily="34" charset="0"/>
                <a:buChar char="•"/>
              </a:pPr>
              <a:r>
                <a:rPr lang="en-US" sz="1400" dirty="0" smtClean="0">
                  <a:solidFill>
                    <a:schemeClr val="tx1"/>
                  </a:solidFill>
                </a:rPr>
                <a:t>Follow and do step by step carefully.</a:t>
              </a:r>
              <a:endParaRPr lang="en-US" sz="1400" dirty="0">
                <a:solidFill>
                  <a:schemeClr val="tx1"/>
                </a:solidFill>
              </a:endParaRPr>
            </a:p>
          </p:txBody>
        </p:sp>
      </p:gr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96384" y="3670259"/>
            <a:ext cx="936104" cy="673135"/>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28942" y="1968439"/>
            <a:ext cx="803546" cy="803546"/>
          </a:xfrm>
          <a:prstGeom prst="rect">
            <a:avLst/>
          </a:prstGeom>
        </p:spPr>
      </p:pic>
    </p:spTree>
    <p:extLst>
      <p:ext uri="{BB962C8B-B14F-4D97-AF65-F5344CB8AC3E}">
        <p14:creationId xmlns:p14="http://schemas.microsoft.com/office/powerpoint/2010/main" val="1809665536"/>
      </p:ext>
    </p:extLst>
  </p:cSld>
  <p:clrMapOvr>
    <a:masterClrMapping/>
  </p:clrMapOvr>
  <p:timing>
    <p:tnLst>
      <p:par>
        <p:cTn id="1" dur="indefinite" restart="never" nodeType="tmRoot"/>
      </p:par>
    </p:tnLst>
  </p:timing>
</p:sld>
</file>

<file path=ppt/theme/theme1.xml><?xml version="1.0" encoding="utf-8"?>
<a:theme xmlns:a="http://schemas.openxmlformats.org/drawingml/2006/main" name="151229_Renesas_Templates_16_9_EN">
  <a:themeElements>
    <a:clrScheme name="Renesas_colors">
      <a:dk1>
        <a:srgbClr val="3C3C3B"/>
      </a:dk1>
      <a:lt1>
        <a:sysClr val="window" lastClr="FFFFFF"/>
      </a:lt1>
      <a:dk2>
        <a:srgbClr val="06418C"/>
      </a:dk2>
      <a:lt2>
        <a:srgbClr val="F2F2F2"/>
      </a:lt2>
      <a:accent1>
        <a:srgbClr val="4471A9"/>
      </a:accent1>
      <a:accent2>
        <a:srgbClr val="D70000"/>
      </a:accent2>
      <a:accent3>
        <a:srgbClr val="FFC800"/>
      </a:accent3>
      <a:accent4>
        <a:srgbClr val="669933"/>
      </a:accent4>
      <a:accent5>
        <a:srgbClr val="993399"/>
      </a:accent5>
      <a:accent6>
        <a:srgbClr val="9D9D9D"/>
      </a:accent6>
      <a:hlink>
        <a:srgbClr val="06418C"/>
      </a:hlink>
      <a:folHlink>
        <a:srgbClr val="993399"/>
      </a:folHlink>
    </a:clrScheme>
    <a:fontScheme name="ユーザー定義 1">
      <a:majorFont>
        <a:latin typeface="Arial Narrow"/>
        <a:ea typeface="メイリオ"/>
        <a:cs typeface=""/>
      </a:majorFont>
      <a:minorFont>
        <a:latin typeface="Arial"/>
        <a:ea typeface="メイリオ"/>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プレゼンテーション1" id="{612F9F2B-6676-4FF8-AB23-980561356941}" vid="{9A8FCC0E-004E-44BF-8F6F-82E8B84C5546}"/>
    </a:ext>
  </a:extLst>
</a:theme>
</file>

<file path=ppt/theme/theme2.xml><?xml version="1.0" encoding="utf-8"?>
<a:theme xmlns:a="http://schemas.openxmlformats.org/drawingml/2006/main" name="1_151229_Renesas_Templates_16_9_EN">
  <a:themeElements>
    <a:clrScheme name="Renesas_colors">
      <a:dk1>
        <a:srgbClr val="3C3C3B"/>
      </a:dk1>
      <a:lt1>
        <a:sysClr val="window" lastClr="FFFFFF"/>
      </a:lt1>
      <a:dk2>
        <a:srgbClr val="06418C"/>
      </a:dk2>
      <a:lt2>
        <a:srgbClr val="F2F2F2"/>
      </a:lt2>
      <a:accent1>
        <a:srgbClr val="4471A9"/>
      </a:accent1>
      <a:accent2>
        <a:srgbClr val="D70000"/>
      </a:accent2>
      <a:accent3>
        <a:srgbClr val="FFC800"/>
      </a:accent3>
      <a:accent4>
        <a:srgbClr val="669933"/>
      </a:accent4>
      <a:accent5>
        <a:srgbClr val="993399"/>
      </a:accent5>
      <a:accent6>
        <a:srgbClr val="9D9D9D"/>
      </a:accent6>
      <a:hlink>
        <a:srgbClr val="06418C"/>
      </a:hlink>
      <a:folHlink>
        <a:srgbClr val="993399"/>
      </a:folHlink>
    </a:clrScheme>
    <a:fontScheme name="ユーザー定義 1">
      <a:majorFont>
        <a:latin typeface="Arial Narrow"/>
        <a:ea typeface="メイリオ"/>
        <a:cs typeface=""/>
      </a:majorFont>
      <a:minorFont>
        <a:latin typeface="Arial"/>
        <a:ea typeface="メイリオ"/>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プレゼンテーション1" id="{54147FB1-DAE6-4AE8-976A-1D9502EBCD93}" vid="{D1F8C949-6990-4F7E-A752-F27DA72DB7FA}"/>
    </a:ext>
  </a:ext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Tentative_Renesas_PPT_for_CC_16_9__2015_08</Template>
  <TotalTime>1605</TotalTime>
  <Words>977</Words>
  <Application>Microsoft Office PowerPoint</Application>
  <PresentationFormat>Widescreen</PresentationFormat>
  <Paragraphs>160</Paragraphs>
  <Slides>18</Slides>
  <Notes>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18</vt:i4>
      </vt:variant>
    </vt:vector>
  </HeadingPairs>
  <TitlesOfParts>
    <vt:vector size="28" baseType="lpstr">
      <vt:lpstr>Arial</vt:lpstr>
      <vt:lpstr>Arial (Body)</vt:lpstr>
      <vt:lpstr>Arial Narrow</vt:lpstr>
      <vt:lpstr>Calibri</vt:lpstr>
      <vt:lpstr>メイリオ</vt:lpstr>
      <vt:lpstr>Symbol</vt:lpstr>
      <vt:lpstr>Times New Roman</vt:lpstr>
      <vt:lpstr>Wingdings</vt:lpstr>
      <vt:lpstr>151229_Renesas_Templates_16_9_EN</vt:lpstr>
      <vt:lpstr>1_151229_Renesas_Templates_16_9_EN</vt:lpstr>
      <vt:lpstr>PowerPoint Presentation</vt:lpstr>
      <vt:lpstr>Agenda</vt:lpstr>
      <vt:lpstr>Agenda</vt:lpstr>
      <vt:lpstr>Training target (1/2)</vt:lpstr>
      <vt:lpstr>PowerPoint Presentation</vt:lpstr>
      <vt:lpstr>Agenda</vt:lpstr>
      <vt:lpstr>CURrent status </vt:lpstr>
      <vt:lpstr>Current Status(1/3) Technical skills</vt:lpstr>
      <vt:lpstr>Current Status(1/3) Technical skills</vt:lpstr>
      <vt:lpstr>Current Status(3/3) Soft skills</vt:lpstr>
      <vt:lpstr>Agenda</vt:lpstr>
      <vt:lpstr>DIFFICULTIES &amp; SOLUTIONS (#1)</vt:lpstr>
      <vt:lpstr>DIFFICULTIES &amp; SOLUTIONS (#2)</vt:lpstr>
      <vt:lpstr>DIFFICULTIES &amp; SOLUTIONS (#3)</vt:lpstr>
      <vt:lpstr>Agenda</vt:lpstr>
      <vt:lpstr>commitment</vt:lpstr>
      <vt:lpstr>Q &amp; 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Sabine Mayr</dc:creator>
  <cp:lastModifiedBy>Kha Tran</cp:lastModifiedBy>
  <cp:revision>919</cp:revision>
  <dcterms:created xsi:type="dcterms:W3CDTF">2015-08-18T12:30:57Z</dcterms:created>
  <dcterms:modified xsi:type="dcterms:W3CDTF">2018-12-24T02:54:43Z</dcterms:modified>
</cp:coreProperties>
</file>