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22"/>
  </p:notesMasterIdLst>
  <p:sldIdLst>
    <p:sldId id="328" r:id="rId3"/>
    <p:sldId id="437" r:id="rId4"/>
    <p:sldId id="467" r:id="rId5"/>
    <p:sldId id="456" r:id="rId6"/>
    <p:sldId id="458" r:id="rId7"/>
    <p:sldId id="468" r:id="rId8"/>
    <p:sldId id="471" r:id="rId9"/>
    <p:sldId id="462" r:id="rId10"/>
    <p:sldId id="442" r:id="rId11"/>
    <p:sldId id="463" r:id="rId12"/>
    <p:sldId id="444" r:id="rId13"/>
    <p:sldId id="469" r:id="rId14"/>
    <p:sldId id="464" r:id="rId15"/>
    <p:sldId id="465" r:id="rId16"/>
    <p:sldId id="466" r:id="rId17"/>
    <p:sldId id="470" r:id="rId18"/>
    <p:sldId id="452" r:id="rId19"/>
    <p:sldId id="460" r:id="rId20"/>
    <p:sldId id="45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81934" autoAdjust="0"/>
  </p:normalViewPr>
  <p:slideViewPr>
    <p:cSldViewPr showGuides="1">
      <p:cViewPr varScale="1">
        <p:scale>
          <a:sx n="61" d="100"/>
          <a:sy n="61" d="100"/>
        </p:scale>
        <p:origin x="1020" y="66"/>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50" d="100"/>
        <a:sy n="150" d="100"/>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0525A-6461-417D-913A-62822940DB57}" type="doc">
      <dgm:prSet loTypeId="urn:microsoft.com/office/officeart/2005/8/layout/radial3" loCatId="cycle" qsTypeId="urn:microsoft.com/office/officeart/2005/8/quickstyle/simple1" qsCatId="simple" csTypeId="urn:microsoft.com/office/officeart/2005/8/colors/accent1_5" csCatId="accent1" phldr="1"/>
      <dgm:spPr/>
      <dgm:t>
        <a:bodyPr/>
        <a:lstStyle/>
        <a:p>
          <a:endParaRPr lang="en-US"/>
        </a:p>
      </dgm:t>
    </dgm:pt>
    <dgm:pt modelId="{47AD9877-F4F4-4DB4-A24C-EEF34FC14680}">
      <dgm:prSet phldrT="[Text]"/>
      <dgm:spPr>
        <a:solidFill>
          <a:srgbClr val="00B050">
            <a:alpha val="50000"/>
          </a:srgbClr>
        </a:solidFill>
      </dgm:spPr>
      <dgm:t>
        <a:bodyPr/>
        <a:lstStyle/>
        <a:p>
          <a:r>
            <a:rPr lang="en-US" dirty="0" smtClean="0"/>
            <a:t>Technical Skills</a:t>
          </a:r>
          <a:endParaRPr lang="en-US" dirty="0"/>
        </a:p>
      </dgm:t>
    </dgm:pt>
    <dgm:pt modelId="{B166B453-59F3-4C8E-968E-4E6623D19B51}" type="parTrans" cxnId="{4CE1DC70-4DD6-4986-9D54-072C8C77EA54}">
      <dgm:prSet/>
      <dgm:spPr/>
      <dgm:t>
        <a:bodyPr/>
        <a:lstStyle/>
        <a:p>
          <a:endParaRPr lang="en-US"/>
        </a:p>
      </dgm:t>
    </dgm:pt>
    <dgm:pt modelId="{17311E24-4D6F-4D19-A1D9-7363F2848EFF}" type="sibTrans" cxnId="{4CE1DC70-4DD6-4986-9D54-072C8C77EA54}">
      <dgm:prSet/>
      <dgm:spPr/>
      <dgm:t>
        <a:bodyPr/>
        <a:lstStyle/>
        <a:p>
          <a:endParaRPr lang="en-US"/>
        </a:p>
      </dgm:t>
    </dgm:pt>
    <dgm:pt modelId="{C9EFAB6C-448A-4452-B8A4-CDD92479B2AD}">
      <dgm:prSet phldrT="[Text]"/>
      <dgm:spPr>
        <a:solidFill>
          <a:schemeClr val="accent6">
            <a:lumMod val="75000"/>
          </a:schemeClr>
        </a:solidFill>
      </dgm:spPr>
      <dgm:t>
        <a:bodyPr/>
        <a:lstStyle/>
        <a:p>
          <a:r>
            <a:rPr lang="en-US" b="1" i="0" baseline="0" dirty="0" smtClean="0">
              <a:solidFill>
                <a:schemeClr val="bg1"/>
              </a:solidFill>
            </a:rPr>
            <a:t>Programming</a:t>
          </a:r>
          <a:endParaRPr lang="en-US" b="1" i="0" baseline="0" dirty="0">
            <a:solidFill>
              <a:schemeClr val="bg1"/>
            </a:solidFill>
          </a:endParaRPr>
        </a:p>
      </dgm:t>
    </dgm:pt>
    <dgm:pt modelId="{CE966871-F42D-440C-863F-667BFC5B4954}" type="parTrans" cxnId="{965DD2D0-5305-4374-86B3-37393A3573FD}">
      <dgm:prSet/>
      <dgm:spPr/>
      <dgm:t>
        <a:bodyPr/>
        <a:lstStyle/>
        <a:p>
          <a:endParaRPr lang="en-US"/>
        </a:p>
      </dgm:t>
    </dgm:pt>
    <dgm:pt modelId="{62B41D56-7CE9-46AC-8B67-C2301CE5FA2D}" type="sibTrans" cxnId="{965DD2D0-5305-4374-86B3-37393A3573FD}">
      <dgm:prSet/>
      <dgm:spPr/>
      <dgm:t>
        <a:bodyPr/>
        <a:lstStyle/>
        <a:p>
          <a:endParaRPr lang="en-US"/>
        </a:p>
      </dgm:t>
    </dgm:pt>
    <dgm:pt modelId="{1BF41BD5-84F5-47A4-8E19-840C22DD92C5}">
      <dgm:prSet phldrT="[Text]"/>
      <dgm:spPr>
        <a:solidFill>
          <a:schemeClr val="accent6">
            <a:lumMod val="75000"/>
          </a:schemeClr>
        </a:solidFill>
      </dgm:spPr>
      <dgm:t>
        <a:bodyPr/>
        <a:lstStyle/>
        <a:p>
          <a:r>
            <a:rPr lang="en-US" b="1" i="0" baseline="0" dirty="0" smtClean="0">
              <a:solidFill>
                <a:schemeClr val="bg1"/>
              </a:solidFill>
            </a:rPr>
            <a:t>Development Environment</a:t>
          </a:r>
          <a:endParaRPr lang="en-US" b="1" i="0" baseline="0" dirty="0">
            <a:solidFill>
              <a:schemeClr val="bg1"/>
            </a:solidFill>
          </a:endParaRPr>
        </a:p>
      </dgm:t>
    </dgm:pt>
    <dgm:pt modelId="{209B78EA-5E87-424A-8AD0-162BE96F8CBC}" type="parTrans" cxnId="{B5698D7C-ECAF-401F-A4DE-A25B54DB2BC6}">
      <dgm:prSet/>
      <dgm:spPr/>
      <dgm:t>
        <a:bodyPr/>
        <a:lstStyle/>
        <a:p>
          <a:endParaRPr lang="en-US"/>
        </a:p>
      </dgm:t>
    </dgm:pt>
    <dgm:pt modelId="{C24359B7-8911-4EED-A4D1-F41E8DDCF929}" type="sibTrans" cxnId="{B5698D7C-ECAF-401F-A4DE-A25B54DB2BC6}">
      <dgm:prSet/>
      <dgm:spPr/>
      <dgm:t>
        <a:bodyPr/>
        <a:lstStyle/>
        <a:p>
          <a:endParaRPr lang="en-US"/>
        </a:p>
      </dgm:t>
    </dgm:pt>
    <dgm:pt modelId="{642327FF-9FA1-495D-A034-1D4FD72B3761}">
      <dgm:prSet phldrT="[Text]"/>
      <dgm:spPr>
        <a:solidFill>
          <a:schemeClr val="accent6">
            <a:lumMod val="75000"/>
          </a:schemeClr>
        </a:solidFill>
      </dgm:spPr>
      <dgm:t>
        <a:bodyPr/>
        <a:lstStyle/>
        <a:p>
          <a:r>
            <a:rPr lang="en-US" b="1" i="0" baseline="0" dirty="0" smtClean="0">
              <a:solidFill>
                <a:schemeClr val="bg1"/>
              </a:solidFill>
            </a:rPr>
            <a:t>Software Development Methodology</a:t>
          </a:r>
          <a:endParaRPr lang="en-US" b="1" i="0" baseline="0" dirty="0">
            <a:solidFill>
              <a:schemeClr val="bg1"/>
            </a:solidFill>
          </a:endParaRPr>
        </a:p>
      </dgm:t>
    </dgm:pt>
    <dgm:pt modelId="{8DAE9E8D-E229-4033-9148-FEF42081CE96}" type="parTrans" cxnId="{83C7A6BC-9C8D-4313-8B0C-FCF16FD4C772}">
      <dgm:prSet/>
      <dgm:spPr/>
      <dgm:t>
        <a:bodyPr/>
        <a:lstStyle/>
        <a:p>
          <a:endParaRPr lang="en-US"/>
        </a:p>
      </dgm:t>
    </dgm:pt>
    <dgm:pt modelId="{25B4A600-CA3D-4F1D-B027-3D72F954CDBD}" type="sibTrans" cxnId="{83C7A6BC-9C8D-4313-8B0C-FCF16FD4C772}">
      <dgm:prSet/>
      <dgm:spPr/>
      <dgm:t>
        <a:bodyPr/>
        <a:lstStyle/>
        <a:p>
          <a:endParaRPr lang="en-US"/>
        </a:p>
      </dgm:t>
    </dgm:pt>
    <dgm:pt modelId="{9A085B4A-42B7-4BEF-B304-504BCB379DD2}">
      <dgm:prSet phldrT="[Text]"/>
      <dgm:spPr>
        <a:solidFill>
          <a:schemeClr val="accent6">
            <a:lumMod val="75000"/>
          </a:schemeClr>
        </a:solidFill>
      </dgm:spPr>
      <dgm:t>
        <a:bodyPr/>
        <a:lstStyle/>
        <a:p>
          <a:r>
            <a:rPr lang="en-US" b="1" i="0" baseline="0" dirty="0" smtClean="0">
              <a:solidFill>
                <a:schemeClr val="bg1"/>
              </a:solidFill>
            </a:rPr>
            <a:t>Verification</a:t>
          </a:r>
          <a:endParaRPr lang="en-US" b="1" i="0" baseline="0" dirty="0">
            <a:solidFill>
              <a:schemeClr val="bg1"/>
            </a:solidFill>
          </a:endParaRPr>
        </a:p>
      </dgm:t>
    </dgm:pt>
    <dgm:pt modelId="{7AFFA7E2-E363-482B-9B30-22F433C9F007}" type="parTrans" cxnId="{57B33E3E-BA0E-4D5E-BDD4-6FC7DAB31CC8}">
      <dgm:prSet/>
      <dgm:spPr/>
      <dgm:t>
        <a:bodyPr/>
        <a:lstStyle/>
        <a:p>
          <a:endParaRPr lang="en-US"/>
        </a:p>
      </dgm:t>
    </dgm:pt>
    <dgm:pt modelId="{38931748-6BDE-4F58-A510-75BB5F449F9A}" type="sibTrans" cxnId="{57B33E3E-BA0E-4D5E-BDD4-6FC7DAB31CC8}">
      <dgm:prSet/>
      <dgm:spPr/>
      <dgm:t>
        <a:bodyPr/>
        <a:lstStyle/>
        <a:p>
          <a:endParaRPr lang="en-US"/>
        </a:p>
      </dgm:t>
    </dgm:pt>
    <dgm:pt modelId="{8E0DC80C-BFE5-4EE0-B3F9-6CA92374F969}" type="pres">
      <dgm:prSet presAssocID="{0E60525A-6461-417D-913A-62822940DB57}" presName="composite" presStyleCnt="0">
        <dgm:presLayoutVars>
          <dgm:chMax val="1"/>
          <dgm:dir/>
          <dgm:resizeHandles val="exact"/>
        </dgm:presLayoutVars>
      </dgm:prSet>
      <dgm:spPr/>
      <dgm:t>
        <a:bodyPr/>
        <a:lstStyle/>
        <a:p>
          <a:endParaRPr lang="en-US"/>
        </a:p>
      </dgm:t>
    </dgm:pt>
    <dgm:pt modelId="{D49CF6FC-83AC-4DFA-8FA2-114724DDD16F}" type="pres">
      <dgm:prSet presAssocID="{0E60525A-6461-417D-913A-62822940DB57}" presName="radial" presStyleCnt="0">
        <dgm:presLayoutVars>
          <dgm:animLvl val="ctr"/>
        </dgm:presLayoutVars>
      </dgm:prSet>
      <dgm:spPr/>
    </dgm:pt>
    <dgm:pt modelId="{4FB1A00C-AE37-4054-AE16-E3D450C39087}" type="pres">
      <dgm:prSet presAssocID="{47AD9877-F4F4-4DB4-A24C-EEF34FC14680}" presName="centerShape" presStyleLbl="vennNode1" presStyleIdx="0" presStyleCnt="5" custScaleX="80816" custScaleY="80816"/>
      <dgm:spPr/>
      <dgm:t>
        <a:bodyPr/>
        <a:lstStyle/>
        <a:p>
          <a:endParaRPr lang="en-US"/>
        </a:p>
      </dgm:t>
    </dgm:pt>
    <dgm:pt modelId="{6DCD249F-24B7-4A35-925D-C4575101A2CF}" type="pres">
      <dgm:prSet presAssocID="{C9EFAB6C-448A-4452-B8A4-CDD92479B2AD}" presName="node" presStyleLbl="vennNode1" presStyleIdx="1" presStyleCnt="5" custRadScaleRad="82157" custRadScaleInc="-1074">
        <dgm:presLayoutVars>
          <dgm:bulletEnabled val="1"/>
        </dgm:presLayoutVars>
      </dgm:prSet>
      <dgm:spPr/>
      <dgm:t>
        <a:bodyPr/>
        <a:lstStyle/>
        <a:p>
          <a:endParaRPr lang="en-US"/>
        </a:p>
      </dgm:t>
    </dgm:pt>
    <dgm:pt modelId="{E5596795-EE40-413E-A778-113D1D01792B}" type="pres">
      <dgm:prSet presAssocID="{1BF41BD5-84F5-47A4-8E19-840C22DD92C5}" presName="node" presStyleLbl="vennNode1" presStyleIdx="2" presStyleCnt="5" custRadScaleRad="90894" custRadScaleInc="410">
        <dgm:presLayoutVars>
          <dgm:bulletEnabled val="1"/>
        </dgm:presLayoutVars>
      </dgm:prSet>
      <dgm:spPr/>
      <dgm:t>
        <a:bodyPr/>
        <a:lstStyle/>
        <a:p>
          <a:endParaRPr lang="en-US"/>
        </a:p>
      </dgm:t>
    </dgm:pt>
    <dgm:pt modelId="{8610051F-9BEB-4B0B-BBDC-A95115E4C690}" type="pres">
      <dgm:prSet presAssocID="{9A085B4A-42B7-4BEF-B304-504BCB379DD2}" presName="node" presStyleLbl="vennNode1" presStyleIdx="3" presStyleCnt="5" custRadScaleRad="73785" custRadScaleInc="1196">
        <dgm:presLayoutVars>
          <dgm:bulletEnabled val="1"/>
        </dgm:presLayoutVars>
      </dgm:prSet>
      <dgm:spPr/>
      <dgm:t>
        <a:bodyPr/>
        <a:lstStyle/>
        <a:p>
          <a:endParaRPr lang="en-US"/>
        </a:p>
      </dgm:t>
    </dgm:pt>
    <dgm:pt modelId="{B3F94706-098E-4ACF-9CE4-C9C6BBAC699B}" type="pres">
      <dgm:prSet presAssocID="{642327FF-9FA1-495D-A034-1D4FD72B3761}" presName="node" presStyleLbl="vennNode1" presStyleIdx="4" presStyleCnt="5" custRadScaleRad="86444" custRadScaleInc="-432">
        <dgm:presLayoutVars>
          <dgm:bulletEnabled val="1"/>
        </dgm:presLayoutVars>
      </dgm:prSet>
      <dgm:spPr/>
      <dgm:t>
        <a:bodyPr/>
        <a:lstStyle/>
        <a:p>
          <a:endParaRPr lang="en-US"/>
        </a:p>
      </dgm:t>
    </dgm:pt>
  </dgm:ptLst>
  <dgm:cxnLst>
    <dgm:cxn modelId="{57B33E3E-BA0E-4D5E-BDD4-6FC7DAB31CC8}" srcId="{47AD9877-F4F4-4DB4-A24C-EEF34FC14680}" destId="{9A085B4A-42B7-4BEF-B304-504BCB379DD2}" srcOrd="2" destOrd="0" parTransId="{7AFFA7E2-E363-482B-9B30-22F433C9F007}" sibTransId="{38931748-6BDE-4F58-A510-75BB5F449F9A}"/>
    <dgm:cxn modelId="{93A8C2A5-DAE3-4597-8C8D-EDC0E5F1115B}" type="presOf" srcId="{C9EFAB6C-448A-4452-B8A4-CDD92479B2AD}" destId="{6DCD249F-24B7-4A35-925D-C4575101A2CF}" srcOrd="0" destOrd="0" presId="urn:microsoft.com/office/officeart/2005/8/layout/radial3"/>
    <dgm:cxn modelId="{4CE1DC70-4DD6-4986-9D54-072C8C77EA54}" srcId="{0E60525A-6461-417D-913A-62822940DB57}" destId="{47AD9877-F4F4-4DB4-A24C-EEF34FC14680}" srcOrd="0" destOrd="0" parTransId="{B166B453-59F3-4C8E-968E-4E6623D19B51}" sibTransId="{17311E24-4D6F-4D19-A1D9-7363F2848EFF}"/>
    <dgm:cxn modelId="{70A35179-F611-4A65-9B81-83BA91F9BE79}" type="presOf" srcId="{9A085B4A-42B7-4BEF-B304-504BCB379DD2}" destId="{8610051F-9BEB-4B0B-BBDC-A95115E4C690}" srcOrd="0" destOrd="0" presId="urn:microsoft.com/office/officeart/2005/8/layout/radial3"/>
    <dgm:cxn modelId="{B5698D7C-ECAF-401F-A4DE-A25B54DB2BC6}" srcId="{47AD9877-F4F4-4DB4-A24C-EEF34FC14680}" destId="{1BF41BD5-84F5-47A4-8E19-840C22DD92C5}" srcOrd="1" destOrd="0" parTransId="{209B78EA-5E87-424A-8AD0-162BE96F8CBC}" sibTransId="{C24359B7-8911-4EED-A4D1-F41E8DDCF929}"/>
    <dgm:cxn modelId="{4EEFCDB7-E270-4B27-9620-B4F258BD363C}" type="presOf" srcId="{1BF41BD5-84F5-47A4-8E19-840C22DD92C5}" destId="{E5596795-EE40-413E-A778-113D1D01792B}" srcOrd="0" destOrd="0" presId="urn:microsoft.com/office/officeart/2005/8/layout/radial3"/>
    <dgm:cxn modelId="{E99DB9D3-5273-4A57-967A-B4BA38D2BA05}" type="presOf" srcId="{642327FF-9FA1-495D-A034-1D4FD72B3761}" destId="{B3F94706-098E-4ACF-9CE4-C9C6BBAC699B}" srcOrd="0" destOrd="0" presId="urn:microsoft.com/office/officeart/2005/8/layout/radial3"/>
    <dgm:cxn modelId="{0B928007-662E-43AA-BB26-7252127A79CE}" type="presOf" srcId="{47AD9877-F4F4-4DB4-A24C-EEF34FC14680}" destId="{4FB1A00C-AE37-4054-AE16-E3D450C39087}" srcOrd="0" destOrd="0" presId="urn:microsoft.com/office/officeart/2005/8/layout/radial3"/>
    <dgm:cxn modelId="{83C7A6BC-9C8D-4313-8B0C-FCF16FD4C772}" srcId="{47AD9877-F4F4-4DB4-A24C-EEF34FC14680}" destId="{642327FF-9FA1-495D-A034-1D4FD72B3761}" srcOrd="3" destOrd="0" parTransId="{8DAE9E8D-E229-4033-9148-FEF42081CE96}" sibTransId="{25B4A600-CA3D-4F1D-B027-3D72F954CDBD}"/>
    <dgm:cxn modelId="{965DD2D0-5305-4374-86B3-37393A3573FD}" srcId="{47AD9877-F4F4-4DB4-A24C-EEF34FC14680}" destId="{C9EFAB6C-448A-4452-B8A4-CDD92479B2AD}" srcOrd="0" destOrd="0" parTransId="{CE966871-F42D-440C-863F-667BFC5B4954}" sibTransId="{62B41D56-7CE9-46AC-8B67-C2301CE5FA2D}"/>
    <dgm:cxn modelId="{AAF648A8-C63D-4F0B-94D0-4E9AB3F006BF}" type="presOf" srcId="{0E60525A-6461-417D-913A-62822940DB57}" destId="{8E0DC80C-BFE5-4EE0-B3F9-6CA92374F969}" srcOrd="0" destOrd="0" presId="urn:microsoft.com/office/officeart/2005/8/layout/radial3"/>
    <dgm:cxn modelId="{25AF2535-C322-4E82-B690-272F9B59D48A}" type="presParOf" srcId="{8E0DC80C-BFE5-4EE0-B3F9-6CA92374F969}" destId="{D49CF6FC-83AC-4DFA-8FA2-114724DDD16F}" srcOrd="0" destOrd="0" presId="urn:microsoft.com/office/officeart/2005/8/layout/radial3"/>
    <dgm:cxn modelId="{C9CD938A-6D30-408B-998D-0E266A26F9FD}" type="presParOf" srcId="{D49CF6FC-83AC-4DFA-8FA2-114724DDD16F}" destId="{4FB1A00C-AE37-4054-AE16-E3D450C39087}" srcOrd="0" destOrd="0" presId="urn:microsoft.com/office/officeart/2005/8/layout/radial3"/>
    <dgm:cxn modelId="{2E1C92D2-496D-4C06-B65F-DEF4AE4D66A4}" type="presParOf" srcId="{D49CF6FC-83AC-4DFA-8FA2-114724DDD16F}" destId="{6DCD249F-24B7-4A35-925D-C4575101A2CF}" srcOrd="1" destOrd="0" presId="urn:microsoft.com/office/officeart/2005/8/layout/radial3"/>
    <dgm:cxn modelId="{0BE64547-C313-4553-9DDF-2B94E81F2761}" type="presParOf" srcId="{D49CF6FC-83AC-4DFA-8FA2-114724DDD16F}" destId="{E5596795-EE40-413E-A778-113D1D01792B}" srcOrd="2" destOrd="0" presId="urn:microsoft.com/office/officeart/2005/8/layout/radial3"/>
    <dgm:cxn modelId="{6623836A-F57D-48AD-B4F2-72B664153B3D}" type="presParOf" srcId="{D49CF6FC-83AC-4DFA-8FA2-114724DDD16F}" destId="{8610051F-9BEB-4B0B-BBDC-A95115E4C690}" srcOrd="3" destOrd="0" presId="urn:microsoft.com/office/officeart/2005/8/layout/radial3"/>
    <dgm:cxn modelId="{10DDD60E-C6F6-4A2F-AAA1-89920098E51B}" type="presParOf" srcId="{D49CF6FC-83AC-4DFA-8FA2-114724DDD16F}" destId="{B3F94706-098E-4ACF-9CE4-C9C6BBAC699B}"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18EAD4D-4314-4134-83DF-32ACE8080561}" type="doc">
      <dgm:prSet loTypeId="urn:microsoft.com/office/officeart/2005/8/layout/venn1" loCatId="relationship" qsTypeId="urn:microsoft.com/office/officeart/2005/8/quickstyle/simple5" qsCatId="simple" csTypeId="urn:microsoft.com/office/officeart/2005/8/colors/colorful1" csCatId="colorful" phldr="1"/>
      <dgm:spPr/>
      <dgm:t>
        <a:bodyPr/>
        <a:lstStyle/>
        <a:p>
          <a:endParaRPr lang="en-US"/>
        </a:p>
      </dgm:t>
    </dgm:pt>
    <dgm:pt modelId="{EDA51C52-801B-44FF-9DFC-70A3BF288968}">
      <dgm:prSet phldrT="[Text]"/>
      <dgm:spPr/>
      <dgm:t>
        <a:bodyPr/>
        <a:lstStyle/>
        <a:p>
          <a:r>
            <a:rPr lang="en-US" dirty="0" smtClean="0"/>
            <a:t>Communication</a:t>
          </a:r>
          <a:endParaRPr lang="en-US" dirty="0"/>
        </a:p>
      </dgm:t>
    </dgm:pt>
    <dgm:pt modelId="{FC840B83-EE42-47F1-B5EA-32DEA273CB93}" type="parTrans" cxnId="{598E0FBF-491F-423E-A186-E7700C4D5F94}">
      <dgm:prSet/>
      <dgm:spPr/>
      <dgm:t>
        <a:bodyPr/>
        <a:lstStyle/>
        <a:p>
          <a:endParaRPr lang="en-US"/>
        </a:p>
      </dgm:t>
    </dgm:pt>
    <dgm:pt modelId="{6C5C0884-6B06-493D-84E8-4C9FCADEE057}" type="sibTrans" cxnId="{598E0FBF-491F-423E-A186-E7700C4D5F94}">
      <dgm:prSet/>
      <dgm:spPr/>
      <dgm:t>
        <a:bodyPr/>
        <a:lstStyle/>
        <a:p>
          <a:endParaRPr lang="en-US"/>
        </a:p>
      </dgm:t>
    </dgm:pt>
    <dgm:pt modelId="{25A1D521-A737-46E0-97ED-05E7F6D73488}">
      <dgm:prSet phldrT="[Text]"/>
      <dgm:spPr/>
      <dgm:t>
        <a:bodyPr/>
        <a:lstStyle/>
        <a:p>
          <a:r>
            <a:rPr lang="en-US" dirty="0" smtClean="0"/>
            <a:t>Management</a:t>
          </a:r>
          <a:endParaRPr lang="en-US" dirty="0"/>
        </a:p>
      </dgm:t>
    </dgm:pt>
    <dgm:pt modelId="{82745672-DDDC-4A4C-85EC-6DA946B4AED2}" type="parTrans" cxnId="{864CB7E0-2603-4C3A-85EC-7BE423AB63E5}">
      <dgm:prSet/>
      <dgm:spPr/>
      <dgm:t>
        <a:bodyPr/>
        <a:lstStyle/>
        <a:p>
          <a:endParaRPr lang="en-US"/>
        </a:p>
      </dgm:t>
    </dgm:pt>
    <dgm:pt modelId="{B872FE96-A960-4B29-B1B5-B014F4D92A0A}" type="sibTrans" cxnId="{864CB7E0-2603-4C3A-85EC-7BE423AB63E5}">
      <dgm:prSet/>
      <dgm:spPr/>
      <dgm:t>
        <a:bodyPr/>
        <a:lstStyle/>
        <a:p>
          <a:endParaRPr lang="en-US"/>
        </a:p>
      </dgm:t>
    </dgm:pt>
    <dgm:pt modelId="{E153DAD8-8086-4023-AD4F-4E8126F7C937}" type="pres">
      <dgm:prSet presAssocID="{718EAD4D-4314-4134-83DF-32ACE8080561}" presName="compositeShape" presStyleCnt="0">
        <dgm:presLayoutVars>
          <dgm:chMax val="7"/>
          <dgm:dir/>
          <dgm:resizeHandles val="exact"/>
        </dgm:presLayoutVars>
      </dgm:prSet>
      <dgm:spPr/>
      <dgm:t>
        <a:bodyPr/>
        <a:lstStyle/>
        <a:p>
          <a:endParaRPr lang="en-US"/>
        </a:p>
      </dgm:t>
    </dgm:pt>
    <dgm:pt modelId="{1A45E11E-76C2-4FD1-9772-993D020F9A52}" type="pres">
      <dgm:prSet presAssocID="{EDA51C52-801B-44FF-9DFC-70A3BF288968}" presName="circ1" presStyleLbl="vennNode1" presStyleIdx="0" presStyleCnt="2" custLinFactNeighborX="2682" custLinFactNeighborY="-838"/>
      <dgm:spPr/>
      <dgm:t>
        <a:bodyPr/>
        <a:lstStyle/>
        <a:p>
          <a:endParaRPr lang="en-US"/>
        </a:p>
      </dgm:t>
    </dgm:pt>
    <dgm:pt modelId="{7BE5D30C-2837-448F-AED5-E07AF0BF46C1}" type="pres">
      <dgm:prSet presAssocID="{EDA51C52-801B-44FF-9DFC-70A3BF288968}" presName="circ1Tx" presStyleLbl="revTx" presStyleIdx="0" presStyleCnt="0">
        <dgm:presLayoutVars>
          <dgm:chMax val="0"/>
          <dgm:chPref val="0"/>
          <dgm:bulletEnabled val="1"/>
        </dgm:presLayoutVars>
      </dgm:prSet>
      <dgm:spPr/>
      <dgm:t>
        <a:bodyPr/>
        <a:lstStyle/>
        <a:p>
          <a:endParaRPr lang="en-US"/>
        </a:p>
      </dgm:t>
    </dgm:pt>
    <dgm:pt modelId="{48AB1DB4-BF35-4084-947D-51B115E2C8A2}" type="pres">
      <dgm:prSet presAssocID="{25A1D521-A737-46E0-97ED-05E7F6D73488}" presName="circ2" presStyleLbl="vennNode1" presStyleIdx="1" presStyleCnt="2"/>
      <dgm:spPr/>
      <dgm:t>
        <a:bodyPr/>
        <a:lstStyle/>
        <a:p>
          <a:endParaRPr lang="en-US"/>
        </a:p>
      </dgm:t>
    </dgm:pt>
    <dgm:pt modelId="{DD07E05D-F547-4ACE-A809-0F40C6A6E447}" type="pres">
      <dgm:prSet presAssocID="{25A1D521-A737-46E0-97ED-05E7F6D73488}" presName="circ2Tx" presStyleLbl="revTx" presStyleIdx="0" presStyleCnt="0">
        <dgm:presLayoutVars>
          <dgm:chMax val="0"/>
          <dgm:chPref val="0"/>
          <dgm:bulletEnabled val="1"/>
        </dgm:presLayoutVars>
      </dgm:prSet>
      <dgm:spPr/>
      <dgm:t>
        <a:bodyPr/>
        <a:lstStyle/>
        <a:p>
          <a:endParaRPr lang="en-US"/>
        </a:p>
      </dgm:t>
    </dgm:pt>
  </dgm:ptLst>
  <dgm:cxnLst>
    <dgm:cxn modelId="{58A097CF-CA6F-40F2-A4CF-D4EF0A0148A2}" type="presOf" srcId="{25A1D521-A737-46E0-97ED-05E7F6D73488}" destId="{DD07E05D-F547-4ACE-A809-0F40C6A6E447}" srcOrd="1" destOrd="0" presId="urn:microsoft.com/office/officeart/2005/8/layout/venn1"/>
    <dgm:cxn modelId="{598E0FBF-491F-423E-A186-E7700C4D5F94}" srcId="{718EAD4D-4314-4134-83DF-32ACE8080561}" destId="{EDA51C52-801B-44FF-9DFC-70A3BF288968}" srcOrd="0" destOrd="0" parTransId="{FC840B83-EE42-47F1-B5EA-32DEA273CB93}" sibTransId="{6C5C0884-6B06-493D-84E8-4C9FCADEE057}"/>
    <dgm:cxn modelId="{864CB7E0-2603-4C3A-85EC-7BE423AB63E5}" srcId="{718EAD4D-4314-4134-83DF-32ACE8080561}" destId="{25A1D521-A737-46E0-97ED-05E7F6D73488}" srcOrd="1" destOrd="0" parTransId="{82745672-DDDC-4A4C-85EC-6DA946B4AED2}" sibTransId="{B872FE96-A960-4B29-B1B5-B014F4D92A0A}"/>
    <dgm:cxn modelId="{B0B2271E-E4FE-4B15-A396-96ABFA706E23}" type="presOf" srcId="{EDA51C52-801B-44FF-9DFC-70A3BF288968}" destId="{1A45E11E-76C2-4FD1-9772-993D020F9A52}" srcOrd="0" destOrd="0" presId="urn:microsoft.com/office/officeart/2005/8/layout/venn1"/>
    <dgm:cxn modelId="{040B123C-66CD-417E-A978-AA5D1046CE3E}" type="presOf" srcId="{25A1D521-A737-46E0-97ED-05E7F6D73488}" destId="{48AB1DB4-BF35-4084-947D-51B115E2C8A2}" srcOrd="0" destOrd="0" presId="urn:microsoft.com/office/officeart/2005/8/layout/venn1"/>
    <dgm:cxn modelId="{731D5105-3160-4775-9816-A4F5B1D36292}" type="presOf" srcId="{718EAD4D-4314-4134-83DF-32ACE8080561}" destId="{E153DAD8-8086-4023-AD4F-4E8126F7C937}" srcOrd="0" destOrd="0" presId="urn:microsoft.com/office/officeart/2005/8/layout/venn1"/>
    <dgm:cxn modelId="{795D90B3-5E64-4257-940B-109014905DEA}" type="presOf" srcId="{EDA51C52-801B-44FF-9DFC-70A3BF288968}" destId="{7BE5D30C-2837-448F-AED5-E07AF0BF46C1}" srcOrd="1" destOrd="0" presId="urn:microsoft.com/office/officeart/2005/8/layout/venn1"/>
    <dgm:cxn modelId="{72A83F33-8853-48FF-A7AA-C1393C56CF13}" type="presParOf" srcId="{E153DAD8-8086-4023-AD4F-4E8126F7C937}" destId="{1A45E11E-76C2-4FD1-9772-993D020F9A52}" srcOrd="0" destOrd="0" presId="urn:microsoft.com/office/officeart/2005/8/layout/venn1"/>
    <dgm:cxn modelId="{E6D79854-8BEB-4E74-9F8C-A52913515FC1}" type="presParOf" srcId="{E153DAD8-8086-4023-AD4F-4E8126F7C937}" destId="{7BE5D30C-2837-448F-AED5-E07AF0BF46C1}" srcOrd="1" destOrd="0" presId="urn:microsoft.com/office/officeart/2005/8/layout/venn1"/>
    <dgm:cxn modelId="{89761975-1CBD-4A2B-87DC-C4FCF79EBF62}" type="presParOf" srcId="{E153DAD8-8086-4023-AD4F-4E8126F7C937}" destId="{48AB1DB4-BF35-4084-947D-51B115E2C8A2}" srcOrd="2" destOrd="0" presId="urn:microsoft.com/office/officeart/2005/8/layout/venn1"/>
    <dgm:cxn modelId="{7460C001-C39A-4CE1-AEC3-6803241954E0}" type="presParOf" srcId="{E153DAD8-8086-4023-AD4F-4E8126F7C937}" destId="{DD07E05D-F547-4ACE-A809-0F40C6A6E44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22B2C18-70B4-46A2-8353-31D6BC3567BD}" type="doc">
      <dgm:prSet loTypeId="urn:microsoft.com/office/officeart/2005/8/layout/hProcess11" loCatId="process" qsTypeId="urn:microsoft.com/office/officeart/2005/8/quickstyle/simple1" qsCatId="simple" csTypeId="urn:microsoft.com/office/officeart/2005/8/colors/accent1_2" csCatId="accent1" phldr="1"/>
      <dgm:spPr/>
    </dgm:pt>
    <dgm:pt modelId="{706D8F65-CD75-47BA-B5A0-5317D16AEA71}">
      <dgm:prSet phldrT="[Text]" custT="1"/>
      <dgm:spPr/>
      <dgm:t>
        <a:bodyPr/>
        <a:lstStyle/>
        <a:p>
          <a:r>
            <a:rPr lang="en-US" sz="900" b="1" dirty="0" smtClean="0"/>
            <a:t>06/2017</a:t>
          </a:r>
        </a:p>
        <a:p>
          <a:r>
            <a:rPr lang="en-US" sz="900" b="0" dirty="0" smtClean="0">
              <a:solidFill>
                <a:schemeClr val="tx1"/>
              </a:solidFill>
            </a:rPr>
            <a:t>Write </a:t>
          </a:r>
          <a:r>
            <a:rPr lang="en-US" sz="900" b="1" dirty="0" smtClean="0">
              <a:solidFill>
                <a:srgbClr val="0070C0"/>
              </a:solidFill>
            </a:rPr>
            <a:t>UT</a:t>
          </a:r>
          <a:r>
            <a:rPr lang="en-US" sz="900" b="0" dirty="0" smtClean="0">
              <a:solidFill>
                <a:schemeClr val="tx1"/>
              </a:solidFill>
            </a:rPr>
            <a:t> and </a:t>
          </a:r>
          <a:r>
            <a:rPr lang="en-US" sz="900" b="1" dirty="0" smtClean="0">
              <a:solidFill>
                <a:srgbClr val="0070C0"/>
              </a:solidFill>
            </a:rPr>
            <a:t>IT</a:t>
          </a:r>
          <a:r>
            <a:rPr lang="en-US" sz="900" b="0" dirty="0" smtClean="0">
              <a:solidFill>
                <a:schemeClr val="tx1"/>
              </a:solidFill>
            </a:rPr>
            <a:t> for </a:t>
          </a:r>
          <a:br>
            <a:rPr lang="en-US" sz="900" b="0" dirty="0" smtClean="0">
              <a:solidFill>
                <a:schemeClr val="tx1"/>
              </a:solidFill>
            </a:rPr>
          </a:br>
          <a:r>
            <a:rPr lang="en-US" sz="900" b="0" dirty="0" smtClean="0">
              <a:solidFill>
                <a:schemeClr val="tx1"/>
              </a:solidFill>
            </a:rPr>
            <a:t>Linux drivers </a:t>
          </a:r>
          <a:r>
            <a:rPr lang="en-US" sz="900" b="1" dirty="0" smtClean="0">
              <a:solidFill>
                <a:srgbClr val="0070C0"/>
              </a:solidFill>
            </a:rPr>
            <a:t>(CIP3)</a:t>
          </a:r>
        </a:p>
      </dgm:t>
    </dgm:pt>
    <dgm:pt modelId="{A9F0E09A-E471-46D0-9CE7-88A868FF60B0}" type="parTrans" cxnId="{330E0617-4156-46BA-A8D3-3B74495A7F51}">
      <dgm:prSet/>
      <dgm:spPr/>
      <dgm:t>
        <a:bodyPr/>
        <a:lstStyle/>
        <a:p>
          <a:endParaRPr lang="en-US"/>
        </a:p>
      </dgm:t>
    </dgm:pt>
    <dgm:pt modelId="{D1166083-F0B8-4F5E-9E85-E315354FBC69}" type="sibTrans" cxnId="{330E0617-4156-46BA-A8D3-3B74495A7F51}">
      <dgm:prSet/>
      <dgm:spPr/>
      <dgm:t>
        <a:bodyPr/>
        <a:lstStyle/>
        <a:p>
          <a:endParaRPr lang="en-US"/>
        </a:p>
      </dgm:t>
    </dgm:pt>
    <dgm:pt modelId="{535C2CBE-EFFD-49CE-AF61-A44A41ED1B08}">
      <dgm:prSet phldrT="[Text]" custT="1"/>
      <dgm:spPr/>
      <dgm:t>
        <a:bodyPr/>
        <a:lstStyle/>
        <a:p>
          <a:r>
            <a:rPr lang="en-US" sz="900" b="1" dirty="0" smtClean="0">
              <a:latin typeface="Arial (Body)"/>
            </a:rPr>
            <a:t>11/2017</a:t>
          </a:r>
        </a:p>
        <a:p>
          <a:r>
            <a:rPr lang="en-US" sz="900" dirty="0" smtClean="0"/>
            <a:t>Port </a:t>
          </a:r>
          <a:r>
            <a:rPr lang="en-US" sz="900" b="1" dirty="0" smtClean="0">
              <a:solidFill>
                <a:srgbClr val="0070C0"/>
              </a:solidFill>
            </a:rPr>
            <a:t>Watchdog timers</a:t>
          </a:r>
          <a:r>
            <a:rPr lang="en-US" sz="900" dirty="0" smtClean="0"/>
            <a:t>, </a:t>
          </a:r>
          <a:r>
            <a:rPr lang="en-US" sz="900" b="1" dirty="0" smtClean="0">
              <a:solidFill>
                <a:srgbClr val="0070C0"/>
              </a:solidFill>
            </a:rPr>
            <a:t>RTC</a:t>
          </a:r>
          <a:r>
            <a:rPr lang="en-US" sz="900" dirty="0" smtClean="0"/>
            <a:t> drivers, </a:t>
          </a:r>
          <a:r>
            <a:rPr lang="en-US" sz="900" b="1" dirty="0" smtClean="0">
              <a:solidFill>
                <a:srgbClr val="0070C0"/>
              </a:solidFill>
            </a:rPr>
            <a:t>u-boot</a:t>
          </a:r>
          <a:r>
            <a:rPr lang="en-US" sz="900" dirty="0" smtClean="0"/>
            <a:t>. </a:t>
          </a:r>
          <a:r>
            <a:rPr lang="en-US" sz="900" b="1" dirty="0" smtClean="0">
              <a:solidFill>
                <a:srgbClr val="0070C0"/>
              </a:solidFill>
            </a:rPr>
            <a:t>All drivers </a:t>
          </a:r>
          <a:r>
            <a:rPr lang="en-US" sz="900" dirty="0" smtClean="0"/>
            <a:t>for </a:t>
          </a:r>
          <a:r>
            <a:rPr lang="en-US" sz="900" b="1" dirty="0" smtClean="0">
              <a:solidFill>
                <a:srgbClr val="0070C0"/>
              </a:solidFill>
            </a:rPr>
            <a:t>RZG1N</a:t>
          </a:r>
          <a:endParaRPr lang="en-US" sz="900" b="1" dirty="0">
            <a:solidFill>
              <a:srgbClr val="0070C0"/>
            </a:solidFill>
          </a:endParaRPr>
        </a:p>
      </dgm:t>
    </dgm:pt>
    <dgm:pt modelId="{36A8FABE-14F1-4243-9625-9F72715EC813}" type="parTrans" cxnId="{C207D593-91A1-43EC-B8DA-0589EE79B984}">
      <dgm:prSet/>
      <dgm:spPr/>
      <dgm:t>
        <a:bodyPr/>
        <a:lstStyle/>
        <a:p>
          <a:endParaRPr lang="en-US"/>
        </a:p>
      </dgm:t>
    </dgm:pt>
    <dgm:pt modelId="{0FB8FFB2-EA7D-44EE-99A3-9B4C9D6635C6}" type="sibTrans" cxnId="{C207D593-91A1-43EC-B8DA-0589EE79B984}">
      <dgm:prSet/>
      <dgm:spPr/>
      <dgm:t>
        <a:bodyPr/>
        <a:lstStyle/>
        <a:p>
          <a:endParaRPr lang="en-US"/>
        </a:p>
      </dgm:t>
    </dgm:pt>
    <dgm:pt modelId="{74974AD5-49BD-4ED5-B1F2-5AA34743B8DE}">
      <dgm:prSet phldrT="[Text]" custT="1"/>
      <dgm:spPr/>
      <dgm:t>
        <a:bodyPr/>
        <a:lstStyle/>
        <a:p>
          <a:r>
            <a:rPr lang="en-US" sz="900" b="1" dirty="0" smtClean="0">
              <a:latin typeface="Arial (Body)"/>
            </a:rPr>
            <a:t>03/2018</a:t>
          </a:r>
          <a:endParaRPr lang="en-US" sz="900" b="1" dirty="0" smtClean="0">
            <a:solidFill>
              <a:srgbClr val="0070C0"/>
            </a:solidFill>
            <a:latin typeface="Arial (Body)"/>
          </a:endParaRPr>
        </a:p>
        <a:p>
          <a:r>
            <a:rPr lang="en-US" sz="900" b="0" dirty="0" smtClean="0">
              <a:solidFill>
                <a:schemeClr val="tx1"/>
              </a:solidFill>
              <a:latin typeface="Arial (Body)"/>
            </a:rPr>
            <a:t>Port </a:t>
          </a:r>
          <a:r>
            <a:rPr lang="en-US" sz="900" b="1" dirty="0" smtClean="0">
              <a:solidFill>
                <a:srgbClr val="0070C0"/>
              </a:solidFill>
              <a:latin typeface="Arial (Body)"/>
            </a:rPr>
            <a:t>IMR</a:t>
          </a:r>
          <a:r>
            <a:rPr lang="en-US" sz="900" b="0" dirty="0" smtClean="0">
              <a:solidFill>
                <a:schemeClr val="tx1"/>
              </a:solidFill>
              <a:latin typeface="Arial (Body)"/>
            </a:rPr>
            <a:t> to support </a:t>
          </a:r>
          <a:r>
            <a:rPr lang="en-US" sz="900" b="1" dirty="0" smtClean="0">
              <a:solidFill>
                <a:srgbClr val="0070C0"/>
              </a:solidFill>
              <a:latin typeface="Arial (Body)"/>
            </a:rPr>
            <a:t>RZG1H, M, N,E</a:t>
          </a:r>
          <a:r>
            <a:rPr lang="en-US" sz="900" b="0" dirty="0" smtClean="0">
              <a:solidFill>
                <a:schemeClr val="tx1"/>
              </a:solidFill>
              <a:latin typeface="Arial (Body)"/>
            </a:rPr>
            <a:t> for </a:t>
          </a:r>
          <a:r>
            <a:rPr lang="en-US" sz="900" b="1" dirty="0" smtClean="0">
              <a:solidFill>
                <a:srgbClr val="0070C0"/>
              </a:solidFill>
              <a:latin typeface="Arial (Body)"/>
            </a:rPr>
            <a:t>VLP 2.0</a:t>
          </a:r>
          <a:endParaRPr lang="en-US" sz="900" b="1" dirty="0">
            <a:solidFill>
              <a:srgbClr val="0070C0"/>
            </a:solidFill>
          </a:endParaRPr>
        </a:p>
      </dgm:t>
    </dgm:pt>
    <dgm:pt modelId="{403313E5-DA72-4E34-BC13-04EE6E78E0E2}" type="parTrans" cxnId="{9896BFF7-114F-46DB-99E9-558D5DB7048D}">
      <dgm:prSet/>
      <dgm:spPr/>
      <dgm:t>
        <a:bodyPr/>
        <a:lstStyle/>
        <a:p>
          <a:endParaRPr lang="en-US"/>
        </a:p>
      </dgm:t>
    </dgm:pt>
    <dgm:pt modelId="{B93EDAE1-9E7B-4A21-84FC-51AB1E8F32B4}" type="sibTrans" cxnId="{9896BFF7-114F-46DB-99E9-558D5DB7048D}">
      <dgm:prSet/>
      <dgm:spPr/>
      <dgm:t>
        <a:bodyPr/>
        <a:lstStyle/>
        <a:p>
          <a:endParaRPr lang="en-US"/>
        </a:p>
      </dgm:t>
    </dgm:pt>
    <dgm:pt modelId="{2B7F8E4C-57E1-486E-BFAF-789C43552FEE}">
      <dgm:prSet phldrT="[Text]" custT="1"/>
      <dgm:spPr/>
      <dgm:t>
        <a:bodyPr/>
        <a:lstStyle/>
        <a:p>
          <a:r>
            <a:rPr lang="en-US" sz="900" b="1" dirty="0" smtClean="0"/>
            <a:t>07/2018</a:t>
          </a:r>
        </a:p>
        <a:p>
          <a:r>
            <a:rPr lang="en-US" sz="900" b="0" dirty="0" smtClean="0">
              <a:solidFill>
                <a:schemeClr val="tx1"/>
              </a:solidFill>
            </a:rPr>
            <a:t>Port </a:t>
          </a:r>
          <a:r>
            <a:rPr lang="en-US" sz="900" b="1" dirty="0" smtClean="0">
              <a:solidFill>
                <a:srgbClr val="0070C0"/>
              </a:solidFill>
            </a:rPr>
            <a:t>Android M</a:t>
          </a:r>
          <a:r>
            <a:rPr lang="en-US" sz="900" b="0" dirty="0" smtClean="0">
              <a:solidFill>
                <a:schemeClr val="tx1"/>
              </a:solidFill>
            </a:rPr>
            <a:t> to</a:t>
          </a:r>
          <a:r>
            <a:rPr lang="en-US" sz="900" b="1" dirty="0" smtClean="0">
              <a:solidFill>
                <a:srgbClr val="0070C0"/>
              </a:solidFill>
            </a:rPr>
            <a:t> RZG1M, RZG1E</a:t>
          </a:r>
        </a:p>
        <a:p>
          <a:r>
            <a:rPr lang="en-US" sz="900" b="0" dirty="0" smtClean="0">
              <a:solidFill>
                <a:schemeClr val="tx1"/>
              </a:solidFill>
              <a:latin typeface="Arial (Body)"/>
            </a:rPr>
            <a:t>Port </a:t>
          </a:r>
          <a:r>
            <a:rPr lang="en-US" sz="900" b="1" dirty="0" smtClean="0">
              <a:solidFill>
                <a:srgbClr val="0070C0"/>
              </a:solidFill>
              <a:latin typeface="Arial (Body)"/>
            </a:rPr>
            <a:t>IMR</a:t>
          </a:r>
          <a:r>
            <a:rPr lang="en-US" sz="900" b="0" dirty="0" smtClean="0">
              <a:solidFill>
                <a:schemeClr val="tx1"/>
              </a:solidFill>
              <a:latin typeface="Arial (Body)"/>
            </a:rPr>
            <a:t> to support </a:t>
          </a:r>
          <a:r>
            <a:rPr lang="en-US" sz="900" b="1" dirty="0" smtClean="0">
              <a:solidFill>
                <a:srgbClr val="0070C0"/>
              </a:solidFill>
              <a:latin typeface="Arial (Body)"/>
            </a:rPr>
            <a:t>RZG1H, M, N,E </a:t>
          </a:r>
          <a:r>
            <a:rPr lang="en-US" sz="900" b="0" dirty="0" smtClean="0">
              <a:solidFill>
                <a:schemeClr val="tx1"/>
              </a:solidFill>
              <a:latin typeface="Arial (Body)"/>
            </a:rPr>
            <a:t>for </a:t>
          </a:r>
          <a:r>
            <a:rPr lang="en-US" sz="900" b="1" dirty="0" smtClean="0">
              <a:solidFill>
                <a:srgbClr val="0070C0"/>
              </a:solidFill>
              <a:latin typeface="Arial (Body)"/>
            </a:rPr>
            <a:t>VLP 2.1.x</a:t>
          </a:r>
          <a:endParaRPr lang="en-US" sz="900" b="1" dirty="0" smtClean="0">
            <a:solidFill>
              <a:srgbClr val="0070C0"/>
            </a:solidFill>
          </a:endParaRPr>
        </a:p>
      </dgm:t>
    </dgm:pt>
    <dgm:pt modelId="{566BD8DF-63C4-4E0B-A4C6-32CF710694DE}" type="parTrans" cxnId="{B8ECE220-6291-4547-978E-FB423D694985}">
      <dgm:prSet/>
      <dgm:spPr/>
      <dgm:t>
        <a:bodyPr/>
        <a:lstStyle/>
        <a:p>
          <a:endParaRPr lang="en-US"/>
        </a:p>
      </dgm:t>
    </dgm:pt>
    <dgm:pt modelId="{5A0942BB-3BC2-4460-AF99-CEFDF5BA17B2}" type="sibTrans" cxnId="{B8ECE220-6291-4547-978E-FB423D694985}">
      <dgm:prSet/>
      <dgm:spPr/>
      <dgm:t>
        <a:bodyPr/>
        <a:lstStyle/>
        <a:p>
          <a:endParaRPr lang="en-US"/>
        </a:p>
      </dgm:t>
    </dgm:pt>
    <dgm:pt modelId="{CE87A152-9230-49DC-BD19-3674DCDFD093}">
      <dgm:prSet phldrT="[Text]" custT="1"/>
      <dgm:spPr/>
      <dgm:t>
        <a:bodyPr/>
        <a:lstStyle/>
        <a:p>
          <a:endParaRPr lang="en-US" sz="900" dirty="0"/>
        </a:p>
      </dgm:t>
    </dgm:pt>
    <dgm:pt modelId="{5EF29B11-B14A-4813-8082-960A4C9814AB}" type="parTrans" cxnId="{5EA57F0A-0131-4FFB-AFEB-7F95A170FFC8}">
      <dgm:prSet/>
      <dgm:spPr/>
      <dgm:t>
        <a:bodyPr/>
        <a:lstStyle/>
        <a:p>
          <a:endParaRPr lang="en-US"/>
        </a:p>
      </dgm:t>
    </dgm:pt>
    <dgm:pt modelId="{80119C89-5FB1-4085-9687-BC72EADAA84B}" type="sibTrans" cxnId="{5EA57F0A-0131-4FFB-AFEB-7F95A170FFC8}">
      <dgm:prSet/>
      <dgm:spPr/>
      <dgm:t>
        <a:bodyPr/>
        <a:lstStyle/>
        <a:p>
          <a:endParaRPr lang="en-US"/>
        </a:p>
      </dgm:t>
    </dgm:pt>
    <dgm:pt modelId="{870BBA70-B3F5-419A-8E38-001E7519F507}">
      <dgm:prSet phldrT="[Text]" custT="1"/>
      <dgm:spPr/>
      <dgm:t>
        <a:bodyPr/>
        <a:lstStyle/>
        <a:p>
          <a:r>
            <a:rPr lang="en-US" sz="900" b="1" dirty="0" smtClean="0"/>
            <a:t>03/2019</a:t>
          </a:r>
          <a:r>
            <a:rPr lang="en-US" sz="900" b="1" dirty="0" smtClean="0"/>
            <a:t/>
          </a:r>
          <a:br>
            <a:rPr lang="en-US" sz="900" b="1" dirty="0" smtClean="0"/>
          </a:br>
          <a:r>
            <a:rPr lang="en-US" sz="900" b="1" dirty="0" smtClean="0">
              <a:solidFill>
                <a:srgbClr val="0070C0"/>
              </a:solidFill>
            </a:rPr>
            <a:t>Porting Android P</a:t>
          </a:r>
        </a:p>
        <a:p>
          <a:r>
            <a:rPr lang="en-US" sz="900" b="1" dirty="0" smtClean="0">
              <a:solidFill>
                <a:srgbClr val="0070C0"/>
              </a:solidFill>
            </a:rPr>
            <a:t>To RZG2M, RZG2N</a:t>
          </a:r>
          <a:endParaRPr lang="en-US" sz="900" b="1" dirty="0"/>
        </a:p>
      </dgm:t>
    </dgm:pt>
    <dgm:pt modelId="{31A5FDC7-5DD8-4DBB-9D43-D851129A4A67}" type="parTrans" cxnId="{CA2E0F55-21A3-44F6-A4E5-69E385CEA948}">
      <dgm:prSet/>
      <dgm:spPr/>
      <dgm:t>
        <a:bodyPr/>
        <a:lstStyle/>
        <a:p>
          <a:endParaRPr lang="en-US"/>
        </a:p>
      </dgm:t>
    </dgm:pt>
    <dgm:pt modelId="{39C9A8FE-AAC0-46AE-8CA6-B08DC0B418DC}" type="sibTrans" cxnId="{CA2E0F55-21A3-44F6-A4E5-69E385CEA948}">
      <dgm:prSet/>
      <dgm:spPr/>
      <dgm:t>
        <a:bodyPr/>
        <a:lstStyle/>
        <a:p>
          <a:endParaRPr lang="en-US"/>
        </a:p>
      </dgm:t>
    </dgm:pt>
    <dgm:pt modelId="{41510638-0E81-4FFF-B064-803E70D430CF}">
      <dgm:prSet phldrT="[Text]" custT="1"/>
      <dgm:spPr/>
      <dgm:t>
        <a:bodyPr/>
        <a:lstStyle/>
        <a:p>
          <a:endParaRPr lang="en-US" sz="900" dirty="0"/>
        </a:p>
      </dgm:t>
    </dgm:pt>
    <dgm:pt modelId="{2BDE97F3-3365-462A-AFC7-60B4FFCD7ECE}" type="sibTrans" cxnId="{9288ECEF-23B3-4AFC-8DC5-235B3A54E17F}">
      <dgm:prSet/>
      <dgm:spPr/>
      <dgm:t>
        <a:bodyPr/>
        <a:lstStyle/>
        <a:p>
          <a:endParaRPr lang="en-US"/>
        </a:p>
      </dgm:t>
    </dgm:pt>
    <dgm:pt modelId="{8BE6BBBF-D337-4D68-8CEA-0ED91609C89B}" type="parTrans" cxnId="{9288ECEF-23B3-4AFC-8DC5-235B3A54E17F}">
      <dgm:prSet/>
      <dgm:spPr/>
      <dgm:t>
        <a:bodyPr/>
        <a:lstStyle/>
        <a:p>
          <a:endParaRPr lang="en-US"/>
        </a:p>
      </dgm:t>
    </dgm:pt>
    <dgm:pt modelId="{583BF083-C45E-4AAC-92E6-03225674AAD0}">
      <dgm:prSet phldrT="[Text]" custT="1"/>
      <dgm:spPr/>
      <dgm:t>
        <a:bodyPr/>
        <a:lstStyle/>
        <a:p>
          <a:endParaRPr lang="en-US" sz="900" b="1" dirty="0" smtClean="0">
            <a:latin typeface="Arial (Body)"/>
          </a:endParaRPr>
        </a:p>
      </dgm:t>
    </dgm:pt>
    <dgm:pt modelId="{7A9FEC90-30A7-4D6D-A830-8E2E3C0F7C6D}" type="sibTrans" cxnId="{8BDFB1EA-60A1-4BAE-A66B-A04A6CB0ABFD}">
      <dgm:prSet/>
      <dgm:spPr/>
      <dgm:t>
        <a:bodyPr/>
        <a:lstStyle/>
        <a:p>
          <a:endParaRPr lang="en-US"/>
        </a:p>
      </dgm:t>
    </dgm:pt>
    <dgm:pt modelId="{D6BC424F-04F7-47A5-B94E-E5EADCA0F48A}" type="parTrans" cxnId="{8BDFB1EA-60A1-4BAE-A66B-A04A6CB0ABFD}">
      <dgm:prSet/>
      <dgm:spPr/>
      <dgm:t>
        <a:bodyPr/>
        <a:lstStyle/>
        <a:p>
          <a:endParaRPr lang="en-US"/>
        </a:p>
      </dgm:t>
    </dgm:pt>
    <dgm:pt modelId="{0D23EF77-8D5E-4375-9167-14B4A2688CF8}" type="pres">
      <dgm:prSet presAssocID="{922B2C18-70B4-46A2-8353-31D6BC3567BD}" presName="Name0" presStyleCnt="0">
        <dgm:presLayoutVars>
          <dgm:dir/>
          <dgm:resizeHandles val="exact"/>
        </dgm:presLayoutVars>
      </dgm:prSet>
      <dgm:spPr/>
    </dgm:pt>
    <dgm:pt modelId="{0F1F36E8-D6B6-4AFF-BE6B-82752B685B57}" type="pres">
      <dgm:prSet presAssocID="{922B2C18-70B4-46A2-8353-31D6BC3567BD}" presName="arrow" presStyleLbl="bgShp" presStyleIdx="0" presStyleCnt="1"/>
      <dgm:spPr/>
      <dgm:t>
        <a:bodyPr/>
        <a:lstStyle/>
        <a:p>
          <a:endParaRPr lang="en-US"/>
        </a:p>
      </dgm:t>
    </dgm:pt>
    <dgm:pt modelId="{99B7470A-0490-43D3-BA66-FBE72396A65F}" type="pres">
      <dgm:prSet presAssocID="{922B2C18-70B4-46A2-8353-31D6BC3567BD}" presName="points" presStyleCnt="0"/>
      <dgm:spPr/>
    </dgm:pt>
    <dgm:pt modelId="{6B1BC18D-E578-41E7-9932-6C4BEB6CC7D5}" type="pres">
      <dgm:prSet presAssocID="{706D8F65-CD75-47BA-B5A0-5317D16AEA71}" presName="compositeA" presStyleCnt="0"/>
      <dgm:spPr/>
    </dgm:pt>
    <dgm:pt modelId="{C8DC7CD8-80EB-4021-A334-CBD6E050D592}" type="pres">
      <dgm:prSet presAssocID="{706D8F65-CD75-47BA-B5A0-5317D16AEA71}" presName="textA" presStyleLbl="revTx" presStyleIdx="0" presStyleCnt="8" custScaleX="760070">
        <dgm:presLayoutVars>
          <dgm:bulletEnabled val="1"/>
        </dgm:presLayoutVars>
      </dgm:prSet>
      <dgm:spPr/>
      <dgm:t>
        <a:bodyPr/>
        <a:lstStyle/>
        <a:p>
          <a:endParaRPr lang="en-US"/>
        </a:p>
      </dgm:t>
    </dgm:pt>
    <dgm:pt modelId="{01E4F8FA-3E67-443F-9B96-06AB69489B78}" type="pres">
      <dgm:prSet presAssocID="{706D8F65-CD75-47BA-B5A0-5317D16AEA71}" presName="circleA" presStyleLbl="node1" presStyleIdx="0" presStyleCnt="8"/>
      <dgm:spPr/>
    </dgm:pt>
    <dgm:pt modelId="{FE056B81-F4BC-4E42-BFCA-A150ABA101F7}" type="pres">
      <dgm:prSet presAssocID="{706D8F65-CD75-47BA-B5A0-5317D16AEA71}" presName="spaceA" presStyleCnt="0"/>
      <dgm:spPr/>
    </dgm:pt>
    <dgm:pt modelId="{F4DE7456-FF11-4942-BA47-D10ABFFCC2C7}" type="pres">
      <dgm:prSet presAssocID="{D1166083-F0B8-4F5E-9E85-E315354FBC69}" presName="space" presStyleCnt="0"/>
      <dgm:spPr/>
    </dgm:pt>
    <dgm:pt modelId="{C0BDB663-E317-41BA-97F0-6794DBC47E79}" type="pres">
      <dgm:prSet presAssocID="{583BF083-C45E-4AAC-92E6-03225674AAD0}" presName="compositeB" presStyleCnt="0"/>
      <dgm:spPr/>
    </dgm:pt>
    <dgm:pt modelId="{B78BDEFF-30D4-440D-B34F-3B4EDACFBD0E}" type="pres">
      <dgm:prSet presAssocID="{583BF083-C45E-4AAC-92E6-03225674AAD0}" presName="textB" presStyleLbl="revTx" presStyleIdx="1" presStyleCnt="8" custScaleX="475589" custLinFactX="122534" custLinFactNeighborX="200000">
        <dgm:presLayoutVars>
          <dgm:bulletEnabled val="1"/>
        </dgm:presLayoutVars>
      </dgm:prSet>
      <dgm:spPr/>
      <dgm:t>
        <a:bodyPr/>
        <a:lstStyle/>
        <a:p>
          <a:endParaRPr lang="en-US"/>
        </a:p>
      </dgm:t>
    </dgm:pt>
    <dgm:pt modelId="{3A2D2198-C934-498B-8F97-A5CC3EDF24E8}" type="pres">
      <dgm:prSet presAssocID="{583BF083-C45E-4AAC-92E6-03225674AAD0}" presName="circleB" presStyleLbl="node1" presStyleIdx="1" presStyleCnt="8" custLinFactX="200000" custLinFactNeighborX="239608" custLinFactNeighborY="1707"/>
      <dgm:spPr/>
    </dgm:pt>
    <dgm:pt modelId="{FA756AAC-04A1-4B6A-A9B6-184D3C661886}" type="pres">
      <dgm:prSet presAssocID="{583BF083-C45E-4AAC-92E6-03225674AAD0}" presName="spaceB" presStyleCnt="0"/>
      <dgm:spPr/>
    </dgm:pt>
    <dgm:pt modelId="{2F9975DB-8793-4BB6-8BBC-801232B7D691}" type="pres">
      <dgm:prSet presAssocID="{7A9FEC90-30A7-4D6D-A830-8E2E3C0F7C6D}" presName="space" presStyleCnt="0"/>
      <dgm:spPr/>
    </dgm:pt>
    <dgm:pt modelId="{FF4559A4-AC81-488C-AA78-C049F85E9DCD}" type="pres">
      <dgm:prSet presAssocID="{535C2CBE-EFFD-49CE-AF61-A44A41ED1B08}" presName="compositeA" presStyleCnt="0"/>
      <dgm:spPr/>
    </dgm:pt>
    <dgm:pt modelId="{47F94481-ADE3-404E-9FE8-3E7C8D4651F4}" type="pres">
      <dgm:prSet presAssocID="{535C2CBE-EFFD-49CE-AF61-A44A41ED1B08}" presName="textA" presStyleLbl="revTx" presStyleIdx="2" presStyleCnt="8" custScaleX="786508" custLinFactX="200000" custLinFactY="48587" custLinFactNeighborX="215690" custLinFactNeighborY="100000">
        <dgm:presLayoutVars>
          <dgm:bulletEnabled val="1"/>
        </dgm:presLayoutVars>
      </dgm:prSet>
      <dgm:spPr/>
      <dgm:t>
        <a:bodyPr/>
        <a:lstStyle/>
        <a:p>
          <a:endParaRPr lang="en-US"/>
        </a:p>
      </dgm:t>
    </dgm:pt>
    <dgm:pt modelId="{4FED28A0-4ACE-46A5-B6D3-ED521B947118}" type="pres">
      <dgm:prSet presAssocID="{535C2CBE-EFFD-49CE-AF61-A44A41ED1B08}" presName="circleA" presStyleLbl="node1" presStyleIdx="2" presStyleCnt="8" custLinFactX="200000" custLinFactNeighborX="233436" custLinFactNeighborY="365"/>
      <dgm:spPr/>
    </dgm:pt>
    <dgm:pt modelId="{1B065C76-2367-4EF2-B15B-12117A717998}" type="pres">
      <dgm:prSet presAssocID="{535C2CBE-EFFD-49CE-AF61-A44A41ED1B08}" presName="spaceA" presStyleCnt="0"/>
      <dgm:spPr/>
    </dgm:pt>
    <dgm:pt modelId="{393FE65D-1295-4D14-BB5C-406F501E5B02}" type="pres">
      <dgm:prSet presAssocID="{0FB8FFB2-EA7D-44EE-99A3-9B4C9D6635C6}" presName="space" presStyleCnt="0"/>
      <dgm:spPr/>
    </dgm:pt>
    <dgm:pt modelId="{373032FC-8CD3-4274-88FB-4FD0AD45E66D}" type="pres">
      <dgm:prSet presAssocID="{74974AD5-49BD-4ED5-B1F2-5AA34743B8DE}" presName="compositeB" presStyleCnt="0"/>
      <dgm:spPr/>
    </dgm:pt>
    <dgm:pt modelId="{0917593E-3E93-4F67-B3F2-F5C6665C4252}" type="pres">
      <dgm:prSet presAssocID="{74974AD5-49BD-4ED5-B1F2-5AA34743B8DE}" presName="textB" presStyleLbl="revTx" presStyleIdx="3" presStyleCnt="8" custScaleX="1030355" custScaleY="68224" custLinFactX="300000" custLinFactY="-49044" custLinFactNeighborX="331230" custLinFactNeighborY="-100000">
        <dgm:presLayoutVars>
          <dgm:bulletEnabled val="1"/>
        </dgm:presLayoutVars>
      </dgm:prSet>
      <dgm:spPr/>
      <dgm:t>
        <a:bodyPr/>
        <a:lstStyle/>
        <a:p>
          <a:endParaRPr lang="en-US"/>
        </a:p>
      </dgm:t>
    </dgm:pt>
    <dgm:pt modelId="{6353B34C-6AB4-4AFF-A34B-3EC313BB08D9}" type="pres">
      <dgm:prSet presAssocID="{74974AD5-49BD-4ED5-B1F2-5AA34743B8DE}" presName="circleB" presStyleLbl="node1" presStyleIdx="3" presStyleCnt="8" custLinFactX="232900" custLinFactNeighborX="300000" custLinFactNeighborY="-57861"/>
      <dgm:spPr/>
    </dgm:pt>
    <dgm:pt modelId="{C1F5AF78-427A-4FD0-B5C5-823725FBC832}" type="pres">
      <dgm:prSet presAssocID="{74974AD5-49BD-4ED5-B1F2-5AA34743B8DE}" presName="spaceB" presStyleCnt="0"/>
      <dgm:spPr/>
    </dgm:pt>
    <dgm:pt modelId="{E671F003-379B-4255-953C-714B80D4FDF7}" type="pres">
      <dgm:prSet presAssocID="{B93EDAE1-9E7B-4A21-84FC-51AB1E8F32B4}" presName="space" presStyleCnt="0"/>
      <dgm:spPr/>
    </dgm:pt>
    <dgm:pt modelId="{8EF81E02-DF40-43B0-90D3-0C14A3A1FD64}" type="pres">
      <dgm:prSet presAssocID="{2B7F8E4C-57E1-486E-BFAF-789C43552FEE}" presName="compositeA" presStyleCnt="0"/>
      <dgm:spPr/>
    </dgm:pt>
    <dgm:pt modelId="{B9BF2461-0AF6-4803-AA49-6A1786364331}" type="pres">
      <dgm:prSet presAssocID="{2B7F8E4C-57E1-486E-BFAF-789C43552FEE}" presName="textA" presStyleLbl="revTx" presStyleIdx="4" presStyleCnt="8" custScaleX="1100510" custScaleY="133715" custLinFactX="188662" custLinFactY="30374" custLinFactNeighborX="200000" custLinFactNeighborY="100000">
        <dgm:presLayoutVars>
          <dgm:bulletEnabled val="1"/>
        </dgm:presLayoutVars>
      </dgm:prSet>
      <dgm:spPr/>
      <dgm:t>
        <a:bodyPr/>
        <a:lstStyle/>
        <a:p>
          <a:endParaRPr lang="en-US"/>
        </a:p>
      </dgm:t>
    </dgm:pt>
    <dgm:pt modelId="{8C849FE6-8CC8-4B89-B80D-1D14C8F47D57}" type="pres">
      <dgm:prSet presAssocID="{2B7F8E4C-57E1-486E-BFAF-789C43552FEE}" presName="circleA" presStyleLbl="node1" presStyleIdx="4" presStyleCnt="8" custLinFactX="100000" custLinFactNeighborX="122623" custLinFactNeighborY="-55205"/>
      <dgm:spPr/>
    </dgm:pt>
    <dgm:pt modelId="{5F515775-33BA-4E06-99F9-ABF8A3C0BB06}" type="pres">
      <dgm:prSet presAssocID="{2B7F8E4C-57E1-486E-BFAF-789C43552FEE}" presName="spaceA" presStyleCnt="0"/>
      <dgm:spPr/>
    </dgm:pt>
    <dgm:pt modelId="{EFB36A58-741A-4BB9-AE48-46A2E23C4596}" type="pres">
      <dgm:prSet presAssocID="{5A0942BB-3BC2-4460-AF99-CEFDF5BA17B2}" presName="space" presStyleCnt="0"/>
      <dgm:spPr/>
    </dgm:pt>
    <dgm:pt modelId="{B05D8553-7787-45D7-BA7A-A7C7EBC2E756}" type="pres">
      <dgm:prSet presAssocID="{41510638-0E81-4FFF-B064-803E70D430CF}" presName="compositeB" presStyleCnt="0"/>
      <dgm:spPr/>
    </dgm:pt>
    <dgm:pt modelId="{977D8FBB-831C-43EA-AA1A-A312699FAF29}" type="pres">
      <dgm:prSet presAssocID="{41510638-0E81-4FFF-B064-803E70D430CF}" presName="textB" presStyleLbl="revTx" presStyleIdx="5" presStyleCnt="8" custScaleX="426943" custLinFactX="100000" custLinFactNeighborX="188455">
        <dgm:presLayoutVars>
          <dgm:bulletEnabled val="1"/>
        </dgm:presLayoutVars>
      </dgm:prSet>
      <dgm:spPr/>
      <dgm:t>
        <a:bodyPr/>
        <a:lstStyle/>
        <a:p>
          <a:endParaRPr lang="en-US"/>
        </a:p>
      </dgm:t>
    </dgm:pt>
    <dgm:pt modelId="{0A4CFC25-04D2-4D32-96E7-E7363C46D026}" type="pres">
      <dgm:prSet presAssocID="{41510638-0E81-4FFF-B064-803E70D430CF}" presName="circleB" presStyleLbl="node1" presStyleIdx="5" presStyleCnt="8" custLinFactX="133325" custLinFactNeighborX="200000" custLinFactNeighborY="-5201"/>
      <dgm:spPr>
        <a:blipFill rotWithShape="0">
          <a:blip xmlns:r="http://schemas.openxmlformats.org/officeDocument/2006/relationships" r:embed="rId1"/>
          <a:stretch>
            <a:fillRect/>
          </a:stretch>
        </a:blipFill>
      </dgm:spPr>
      <dgm:t>
        <a:bodyPr/>
        <a:lstStyle/>
        <a:p>
          <a:endParaRPr lang="en-US"/>
        </a:p>
      </dgm:t>
    </dgm:pt>
    <dgm:pt modelId="{BF5CCC43-3484-4FEF-AF4D-6A7227E7C9EC}" type="pres">
      <dgm:prSet presAssocID="{41510638-0E81-4FFF-B064-803E70D430CF}" presName="spaceB" presStyleCnt="0"/>
      <dgm:spPr/>
    </dgm:pt>
    <dgm:pt modelId="{4AB17939-8CFB-44D2-A2AE-09153939042C}" type="pres">
      <dgm:prSet presAssocID="{2BDE97F3-3365-462A-AFC7-60B4FFCD7ECE}" presName="space" presStyleCnt="0"/>
      <dgm:spPr/>
    </dgm:pt>
    <dgm:pt modelId="{922F4793-E7EE-48D3-B2A1-5F86C4C0F56C}" type="pres">
      <dgm:prSet presAssocID="{CE87A152-9230-49DC-BD19-3674DCDFD093}" presName="compositeA" presStyleCnt="0"/>
      <dgm:spPr/>
    </dgm:pt>
    <dgm:pt modelId="{021268B7-B362-4161-B60D-519F1C53B148}" type="pres">
      <dgm:prSet presAssocID="{CE87A152-9230-49DC-BD19-3674DCDFD093}" presName="textA" presStyleLbl="revTx" presStyleIdx="6" presStyleCnt="8" custScaleX="430781" custLinFactX="125284" custLinFactNeighborX="200000">
        <dgm:presLayoutVars>
          <dgm:bulletEnabled val="1"/>
        </dgm:presLayoutVars>
      </dgm:prSet>
      <dgm:spPr/>
      <dgm:t>
        <a:bodyPr/>
        <a:lstStyle/>
        <a:p>
          <a:endParaRPr lang="en-US"/>
        </a:p>
      </dgm:t>
    </dgm:pt>
    <dgm:pt modelId="{A0C59913-476F-413F-BF2D-408DF1F17869}" type="pres">
      <dgm:prSet presAssocID="{CE87A152-9230-49DC-BD19-3674DCDFD093}" presName="circleA" presStyleLbl="node1" presStyleIdx="6" presStyleCnt="8" custLinFactX="300000" custLinFactNeighborX="300700"/>
      <dgm:spPr>
        <a:noFill/>
        <a:ln>
          <a:noFill/>
        </a:ln>
      </dgm:spPr>
    </dgm:pt>
    <dgm:pt modelId="{01E13B1F-3B75-4159-8716-EC79CF0623AD}" type="pres">
      <dgm:prSet presAssocID="{CE87A152-9230-49DC-BD19-3674DCDFD093}" presName="spaceA" presStyleCnt="0"/>
      <dgm:spPr/>
    </dgm:pt>
    <dgm:pt modelId="{B8495EED-7BA5-4988-B641-D82B2951449B}" type="pres">
      <dgm:prSet presAssocID="{80119C89-5FB1-4085-9687-BC72EADAA84B}" presName="space" presStyleCnt="0"/>
      <dgm:spPr/>
    </dgm:pt>
    <dgm:pt modelId="{5061D380-299A-4555-9D21-D9C742BACDCB}" type="pres">
      <dgm:prSet presAssocID="{870BBA70-B3F5-419A-8E38-001E7519F507}" presName="compositeB" presStyleCnt="0"/>
      <dgm:spPr/>
    </dgm:pt>
    <dgm:pt modelId="{4533671E-EC5E-4AE7-9EE8-C2A84F1D5250}" type="pres">
      <dgm:prSet presAssocID="{870BBA70-B3F5-419A-8E38-001E7519F507}" presName="textB" presStyleLbl="revTx" presStyleIdx="7" presStyleCnt="8" custScaleX="861580" custLinFactX="-100000" custLinFactNeighborX="-148105" custLinFactNeighborY="-2204">
        <dgm:presLayoutVars>
          <dgm:bulletEnabled val="1"/>
        </dgm:presLayoutVars>
      </dgm:prSet>
      <dgm:spPr/>
      <dgm:t>
        <a:bodyPr/>
        <a:lstStyle/>
        <a:p>
          <a:endParaRPr lang="en-US"/>
        </a:p>
      </dgm:t>
    </dgm:pt>
    <dgm:pt modelId="{67158A6A-EE47-4DE2-9056-37DE17211ABA}" type="pres">
      <dgm:prSet presAssocID="{870BBA70-B3F5-419A-8E38-001E7519F507}" presName="circleB" presStyleLbl="node1" presStyleIdx="7" presStyleCnt="8" custFlipVert="0" custFlipHor="0" custScaleX="82259" custScaleY="107592" custLinFactX="-100000" custLinFactNeighborX="-108505" custLinFactNeighborY="-53041"/>
      <dgm:spPr>
        <a:noFill/>
        <a:ln>
          <a:noFill/>
        </a:ln>
      </dgm:spPr>
    </dgm:pt>
    <dgm:pt modelId="{3D433131-C6B8-4E00-8DD1-2B9DEE1F76B6}" type="pres">
      <dgm:prSet presAssocID="{870BBA70-B3F5-419A-8E38-001E7519F507}" presName="spaceB" presStyleCnt="0"/>
      <dgm:spPr/>
    </dgm:pt>
  </dgm:ptLst>
  <dgm:cxnLst>
    <dgm:cxn modelId="{89548C39-F049-4A55-95F5-B0923E67C3EA}" type="presOf" srcId="{535C2CBE-EFFD-49CE-AF61-A44A41ED1B08}" destId="{47F94481-ADE3-404E-9FE8-3E7C8D4651F4}" srcOrd="0" destOrd="0" presId="urn:microsoft.com/office/officeart/2005/8/layout/hProcess11"/>
    <dgm:cxn modelId="{943FF6F9-684E-49E1-96C0-3B7F46D71638}" type="presOf" srcId="{74974AD5-49BD-4ED5-B1F2-5AA34743B8DE}" destId="{0917593E-3E93-4F67-B3F2-F5C6665C4252}" srcOrd="0" destOrd="0" presId="urn:microsoft.com/office/officeart/2005/8/layout/hProcess11"/>
    <dgm:cxn modelId="{0DF39EFD-209A-4621-A090-BDADCE8EC88B}" type="presOf" srcId="{583BF083-C45E-4AAC-92E6-03225674AAD0}" destId="{B78BDEFF-30D4-440D-B34F-3B4EDACFBD0E}" srcOrd="0" destOrd="0" presId="urn:microsoft.com/office/officeart/2005/8/layout/hProcess11"/>
    <dgm:cxn modelId="{330E0617-4156-46BA-A8D3-3B74495A7F51}" srcId="{922B2C18-70B4-46A2-8353-31D6BC3567BD}" destId="{706D8F65-CD75-47BA-B5A0-5317D16AEA71}" srcOrd="0" destOrd="0" parTransId="{A9F0E09A-E471-46D0-9CE7-88A868FF60B0}" sibTransId="{D1166083-F0B8-4F5E-9E85-E315354FBC69}"/>
    <dgm:cxn modelId="{CA2E0F55-21A3-44F6-A4E5-69E385CEA948}" srcId="{922B2C18-70B4-46A2-8353-31D6BC3567BD}" destId="{870BBA70-B3F5-419A-8E38-001E7519F507}" srcOrd="7" destOrd="0" parTransId="{31A5FDC7-5DD8-4DBB-9D43-D851129A4A67}" sibTransId="{39C9A8FE-AAC0-46AE-8CA6-B08DC0B418DC}"/>
    <dgm:cxn modelId="{66216063-808C-408D-9DC0-696804C50421}" type="presOf" srcId="{922B2C18-70B4-46A2-8353-31D6BC3567BD}" destId="{0D23EF77-8D5E-4375-9167-14B4A2688CF8}" srcOrd="0" destOrd="0" presId="urn:microsoft.com/office/officeart/2005/8/layout/hProcess11"/>
    <dgm:cxn modelId="{9288ECEF-23B3-4AFC-8DC5-235B3A54E17F}" srcId="{922B2C18-70B4-46A2-8353-31D6BC3567BD}" destId="{41510638-0E81-4FFF-B064-803E70D430CF}" srcOrd="5" destOrd="0" parTransId="{8BE6BBBF-D337-4D68-8CEA-0ED91609C89B}" sibTransId="{2BDE97F3-3365-462A-AFC7-60B4FFCD7ECE}"/>
    <dgm:cxn modelId="{8BDFB1EA-60A1-4BAE-A66B-A04A6CB0ABFD}" srcId="{922B2C18-70B4-46A2-8353-31D6BC3567BD}" destId="{583BF083-C45E-4AAC-92E6-03225674AAD0}" srcOrd="1" destOrd="0" parTransId="{D6BC424F-04F7-47A5-B94E-E5EADCA0F48A}" sibTransId="{7A9FEC90-30A7-4D6D-A830-8E2E3C0F7C6D}"/>
    <dgm:cxn modelId="{66D407D2-2FBA-4A30-A7FF-C5B52BEB0C4A}" type="presOf" srcId="{706D8F65-CD75-47BA-B5A0-5317D16AEA71}" destId="{C8DC7CD8-80EB-4021-A334-CBD6E050D592}" srcOrd="0" destOrd="0" presId="urn:microsoft.com/office/officeart/2005/8/layout/hProcess11"/>
    <dgm:cxn modelId="{07230A13-2FAB-479A-AE31-CA29208A0ACE}" type="presOf" srcId="{CE87A152-9230-49DC-BD19-3674DCDFD093}" destId="{021268B7-B362-4161-B60D-519F1C53B148}" srcOrd="0" destOrd="0" presId="urn:microsoft.com/office/officeart/2005/8/layout/hProcess11"/>
    <dgm:cxn modelId="{B8ECE220-6291-4547-978E-FB423D694985}" srcId="{922B2C18-70B4-46A2-8353-31D6BC3567BD}" destId="{2B7F8E4C-57E1-486E-BFAF-789C43552FEE}" srcOrd="4" destOrd="0" parTransId="{566BD8DF-63C4-4E0B-A4C6-32CF710694DE}" sibTransId="{5A0942BB-3BC2-4460-AF99-CEFDF5BA17B2}"/>
    <dgm:cxn modelId="{9896BFF7-114F-46DB-99E9-558D5DB7048D}" srcId="{922B2C18-70B4-46A2-8353-31D6BC3567BD}" destId="{74974AD5-49BD-4ED5-B1F2-5AA34743B8DE}" srcOrd="3" destOrd="0" parTransId="{403313E5-DA72-4E34-BC13-04EE6E78E0E2}" sibTransId="{B93EDAE1-9E7B-4A21-84FC-51AB1E8F32B4}"/>
    <dgm:cxn modelId="{F9CFE27B-02A2-4D56-96E8-7B6DD3C5D389}" type="presOf" srcId="{870BBA70-B3F5-419A-8E38-001E7519F507}" destId="{4533671E-EC5E-4AE7-9EE8-C2A84F1D5250}" srcOrd="0" destOrd="0" presId="urn:microsoft.com/office/officeart/2005/8/layout/hProcess11"/>
    <dgm:cxn modelId="{BD1BE7EE-4234-41D6-8765-B583CD28F338}" type="presOf" srcId="{2B7F8E4C-57E1-486E-BFAF-789C43552FEE}" destId="{B9BF2461-0AF6-4803-AA49-6A1786364331}" srcOrd="0" destOrd="0" presId="urn:microsoft.com/office/officeart/2005/8/layout/hProcess11"/>
    <dgm:cxn modelId="{5EA57F0A-0131-4FFB-AFEB-7F95A170FFC8}" srcId="{922B2C18-70B4-46A2-8353-31D6BC3567BD}" destId="{CE87A152-9230-49DC-BD19-3674DCDFD093}" srcOrd="6" destOrd="0" parTransId="{5EF29B11-B14A-4813-8082-960A4C9814AB}" sibTransId="{80119C89-5FB1-4085-9687-BC72EADAA84B}"/>
    <dgm:cxn modelId="{C207D593-91A1-43EC-B8DA-0589EE79B984}" srcId="{922B2C18-70B4-46A2-8353-31D6BC3567BD}" destId="{535C2CBE-EFFD-49CE-AF61-A44A41ED1B08}" srcOrd="2" destOrd="0" parTransId="{36A8FABE-14F1-4243-9625-9F72715EC813}" sibTransId="{0FB8FFB2-EA7D-44EE-99A3-9B4C9D6635C6}"/>
    <dgm:cxn modelId="{D1AAD39D-E316-4452-B131-F5BC0548D157}" type="presOf" srcId="{41510638-0E81-4FFF-B064-803E70D430CF}" destId="{977D8FBB-831C-43EA-AA1A-A312699FAF29}" srcOrd="0" destOrd="0" presId="urn:microsoft.com/office/officeart/2005/8/layout/hProcess11"/>
    <dgm:cxn modelId="{E1D03052-2D4A-4B70-887D-C24F30C09F17}" type="presParOf" srcId="{0D23EF77-8D5E-4375-9167-14B4A2688CF8}" destId="{0F1F36E8-D6B6-4AFF-BE6B-82752B685B57}" srcOrd="0" destOrd="0" presId="urn:microsoft.com/office/officeart/2005/8/layout/hProcess11"/>
    <dgm:cxn modelId="{FC262FF9-C5C1-4E74-ACBE-B7A2A1A1CFC7}" type="presParOf" srcId="{0D23EF77-8D5E-4375-9167-14B4A2688CF8}" destId="{99B7470A-0490-43D3-BA66-FBE72396A65F}" srcOrd="1" destOrd="0" presId="urn:microsoft.com/office/officeart/2005/8/layout/hProcess11"/>
    <dgm:cxn modelId="{C31EFF18-DAB2-4517-8171-04761581C7F9}" type="presParOf" srcId="{99B7470A-0490-43D3-BA66-FBE72396A65F}" destId="{6B1BC18D-E578-41E7-9932-6C4BEB6CC7D5}" srcOrd="0" destOrd="0" presId="urn:microsoft.com/office/officeart/2005/8/layout/hProcess11"/>
    <dgm:cxn modelId="{3F2EC0A4-7387-4782-B812-4115FF108BC7}" type="presParOf" srcId="{6B1BC18D-E578-41E7-9932-6C4BEB6CC7D5}" destId="{C8DC7CD8-80EB-4021-A334-CBD6E050D592}" srcOrd="0" destOrd="0" presId="urn:microsoft.com/office/officeart/2005/8/layout/hProcess11"/>
    <dgm:cxn modelId="{0C5F72CE-33B8-49F1-BDC0-1EE25A429FA7}" type="presParOf" srcId="{6B1BC18D-E578-41E7-9932-6C4BEB6CC7D5}" destId="{01E4F8FA-3E67-443F-9B96-06AB69489B78}" srcOrd="1" destOrd="0" presId="urn:microsoft.com/office/officeart/2005/8/layout/hProcess11"/>
    <dgm:cxn modelId="{B2CEA019-4679-4EAF-A9F6-BB001BFF6657}" type="presParOf" srcId="{6B1BC18D-E578-41E7-9932-6C4BEB6CC7D5}" destId="{FE056B81-F4BC-4E42-BFCA-A150ABA101F7}" srcOrd="2" destOrd="0" presId="urn:microsoft.com/office/officeart/2005/8/layout/hProcess11"/>
    <dgm:cxn modelId="{4E62E3DE-2A76-4D71-BE8E-13E63236A8DB}" type="presParOf" srcId="{99B7470A-0490-43D3-BA66-FBE72396A65F}" destId="{F4DE7456-FF11-4942-BA47-D10ABFFCC2C7}" srcOrd="1" destOrd="0" presId="urn:microsoft.com/office/officeart/2005/8/layout/hProcess11"/>
    <dgm:cxn modelId="{0A41AB79-B4A5-4577-A05C-5395C85F37F9}" type="presParOf" srcId="{99B7470A-0490-43D3-BA66-FBE72396A65F}" destId="{C0BDB663-E317-41BA-97F0-6794DBC47E79}" srcOrd="2" destOrd="0" presId="urn:microsoft.com/office/officeart/2005/8/layout/hProcess11"/>
    <dgm:cxn modelId="{36727480-3C9D-405C-971F-3C5E85913DDA}" type="presParOf" srcId="{C0BDB663-E317-41BA-97F0-6794DBC47E79}" destId="{B78BDEFF-30D4-440D-B34F-3B4EDACFBD0E}" srcOrd="0" destOrd="0" presId="urn:microsoft.com/office/officeart/2005/8/layout/hProcess11"/>
    <dgm:cxn modelId="{D1911E25-99FD-4172-82A9-BC43DBA31CD4}" type="presParOf" srcId="{C0BDB663-E317-41BA-97F0-6794DBC47E79}" destId="{3A2D2198-C934-498B-8F97-A5CC3EDF24E8}" srcOrd="1" destOrd="0" presId="urn:microsoft.com/office/officeart/2005/8/layout/hProcess11"/>
    <dgm:cxn modelId="{5A616638-0791-49C8-9443-9EEA324B3FCA}" type="presParOf" srcId="{C0BDB663-E317-41BA-97F0-6794DBC47E79}" destId="{FA756AAC-04A1-4B6A-A9B6-184D3C661886}" srcOrd="2" destOrd="0" presId="urn:microsoft.com/office/officeart/2005/8/layout/hProcess11"/>
    <dgm:cxn modelId="{A09EE362-685B-4B2B-AE49-800AB4784C72}" type="presParOf" srcId="{99B7470A-0490-43D3-BA66-FBE72396A65F}" destId="{2F9975DB-8793-4BB6-8BBC-801232B7D691}" srcOrd="3" destOrd="0" presId="urn:microsoft.com/office/officeart/2005/8/layout/hProcess11"/>
    <dgm:cxn modelId="{359B051A-3109-4DE0-BD54-5693C4DD927D}" type="presParOf" srcId="{99B7470A-0490-43D3-BA66-FBE72396A65F}" destId="{FF4559A4-AC81-488C-AA78-C049F85E9DCD}" srcOrd="4" destOrd="0" presId="urn:microsoft.com/office/officeart/2005/8/layout/hProcess11"/>
    <dgm:cxn modelId="{CA10E4E5-7B83-43D6-AF58-10C5D985968C}" type="presParOf" srcId="{FF4559A4-AC81-488C-AA78-C049F85E9DCD}" destId="{47F94481-ADE3-404E-9FE8-3E7C8D4651F4}" srcOrd="0" destOrd="0" presId="urn:microsoft.com/office/officeart/2005/8/layout/hProcess11"/>
    <dgm:cxn modelId="{8A23BA53-2B68-4B28-96C4-03E3735DFE0E}" type="presParOf" srcId="{FF4559A4-AC81-488C-AA78-C049F85E9DCD}" destId="{4FED28A0-4ACE-46A5-B6D3-ED521B947118}" srcOrd="1" destOrd="0" presId="urn:microsoft.com/office/officeart/2005/8/layout/hProcess11"/>
    <dgm:cxn modelId="{3DF926C7-4516-401F-88D4-EE2B40FC5C9C}" type="presParOf" srcId="{FF4559A4-AC81-488C-AA78-C049F85E9DCD}" destId="{1B065C76-2367-4EF2-B15B-12117A717998}" srcOrd="2" destOrd="0" presId="urn:microsoft.com/office/officeart/2005/8/layout/hProcess11"/>
    <dgm:cxn modelId="{13DD5912-427C-4E87-9CCD-B8449D2AED0C}" type="presParOf" srcId="{99B7470A-0490-43D3-BA66-FBE72396A65F}" destId="{393FE65D-1295-4D14-BB5C-406F501E5B02}" srcOrd="5" destOrd="0" presId="urn:microsoft.com/office/officeart/2005/8/layout/hProcess11"/>
    <dgm:cxn modelId="{2920BC24-C561-4340-8DB7-4D2556716AA3}" type="presParOf" srcId="{99B7470A-0490-43D3-BA66-FBE72396A65F}" destId="{373032FC-8CD3-4274-88FB-4FD0AD45E66D}" srcOrd="6" destOrd="0" presId="urn:microsoft.com/office/officeart/2005/8/layout/hProcess11"/>
    <dgm:cxn modelId="{6D74B1A0-AC0D-45C8-90BD-6C588A8F0F80}" type="presParOf" srcId="{373032FC-8CD3-4274-88FB-4FD0AD45E66D}" destId="{0917593E-3E93-4F67-B3F2-F5C6665C4252}" srcOrd="0" destOrd="0" presId="urn:microsoft.com/office/officeart/2005/8/layout/hProcess11"/>
    <dgm:cxn modelId="{9BA39E48-51E0-48C8-86B9-FF26E4F96C56}" type="presParOf" srcId="{373032FC-8CD3-4274-88FB-4FD0AD45E66D}" destId="{6353B34C-6AB4-4AFF-A34B-3EC313BB08D9}" srcOrd="1" destOrd="0" presId="urn:microsoft.com/office/officeart/2005/8/layout/hProcess11"/>
    <dgm:cxn modelId="{988137F8-D207-4CA6-9A2E-6D40B7CDBC79}" type="presParOf" srcId="{373032FC-8CD3-4274-88FB-4FD0AD45E66D}" destId="{C1F5AF78-427A-4FD0-B5C5-823725FBC832}" srcOrd="2" destOrd="0" presId="urn:microsoft.com/office/officeart/2005/8/layout/hProcess11"/>
    <dgm:cxn modelId="{25B01121-7385-495A-8D09-4327C1A472E6}" type="presParOf" srcId="{99B7470A-0490-43D3-BA66-FBE72396A65F}" destId="{E671F003-379B-4255-953C-714B80D4FDF7}" srcOrd="7" destOrd="0" presId="urn:microsoft.com/office/officeart/2005/8/layout/hProcess11"/>
    <dgm:cxn modelId="{7AC77EED-1805-4659-BC83-72B58AC61E6A}" type="presParOf" srcId="{99B7470A-0490-43D3-BA66-FBE72396A65F}" destId="{8EF81E02-DF40-43B0-90D3-0C14A3A1FD64}" srcOrd="8" destOrd="0" presId="urn:microsoft.com/office/officeart/2005/8/layout/hProcess11"/>
    <dgm:cxn modelId="{21318FFD-BF8B-4ED7-82FF-3374E11A549A}" type="presParOf" srcId="{8EF81E02-DF40-43B0-90D3-0C14A3A1FD64}" destId="{B9BF2461-0AF6-4803-AA49-6A1786364331}" srcOrd="0" destOrd="0" presId="urn:microsoft.com/office/officeart/2005/8/layout/hProcess11"/>
    <dgm:cxn modelId="{64202C5A-6033-4F7B-8A9C-DC7963A809C4}" type="presParOf" srcId="{8EF81E02-DF40-43B0-90D3-0C14A3A1FD64}" destId="{8C849FE6-8CC8-4B89-B80D-1D14C8F47D57}" srcOrd="1" destOrd="0" presId="urn:microsoft.com/office/officeart/2005/8/layout/hProcess11"/>
    <dgm:cxn modelId="{A55DA31E-7E07-403A-8272-5E01C375D8A5}" type="presParOf" srcId="{8EF81E02-DF40-43B0-90D3-0C14A3A1FD64}" destId="{5F515775-33BA-4E06-99F9-ABF8A3C0BB06}" srcOrd="2" destOrd="0" presId="urn:microsoft.com/office/officeart/2005/8/layout/hProcess11"/>
    <dgm:cxn modelId="{5BDC40C2-E33E-4342-9679-6A1392E1AA54}" type="presParOf" srcId="{99B7470A-0490-43D3-BA66-FBE72396A65F}" destId="{EFB36A58-741A-4BB9-AE48-46A2E23C4596}" srcOrd="9" destOrd="0" presId="urn:microsoft.com/office/officeart/2005/8/layout/hProcess11"/>
    <dgm:cxn modelId="{80743839-AB4B-4EC0-9450-92A457DD773C}" type="presParOf" srcId="{99B7470A-0490-43D3-BA66-FBE72396A65F}" destId="{B05D8553-7787-45D7-BA7A-A7C7EBC2E756}" srcOrd="10" destOrd="0" presId="urn:microsoft.com/office/officeart/2005/8/layout/hProcess11"/>
    <dgm:cxn modelId="{32DED1F2-6A53-40C1-90A9-E6B87381D611}" type="presParOf" srcId="{B05D8553-7787-45D7-BA7A-A7C7EBC2E756}" destId="{977D8FBB-831C-43EA-AA1A-A312699FAF29}" srcOrd="0" destOrd="0" presId="urn:microsoft.com/office/officeart/2005/8/layout/hProcess11"/>
    <dgm:cxn modelId="{5B31D890-BAF2-46D1-A679-339C1BF5F744}" type="presParOf" srcId="{B05D8553-7787-45D7-BA7A-A7C7EBC2E756}" destId="{0A4CFC25-04D2-4D32-96E7-E7363C46D026}" srcOrd="1" destOrd="0" presId="urn:microsoft.com/office/officeart/2005/8/layout/hProcess11"/>
    <dgm:cxn modelId="{95FF379B-6D98-49A0-9E75-4BE12600B6FD}" type="presParOf" srcId="{B05D8553-7787-45D7-BA7A-A7C7EBC2E756}" destId="{BF5CCC43-3484-4FEF-AF4D-6A7227E7C9EC}" srcOrd="2" destOrd="0" presId="urn:microsoft.com/office/officeart/2005/8/layout/hProcess11"/>
    <dgm:cxn modelId="{049D5A5E-05DE-46A7-92C0-60054393B88B}" type="presParOf" srcId="{99B7470A-0490-43D3-BA66-FBE72396A65F}" destId="{4AB17939-8CFB-44D2-A2AE-09153939042C}" srcOrd="11" destOrd="0" presId="urn:microsoft.com/office/officeart/2005/8/layout/hProcess11"/>
    <dgm:cxn modelId="{EA7D84D9-93D2-4B38-A715-9DF07395257E}" type="presParOf" srcId="{99B7470A-0490-43D3-BA66-FBE72396A65F}" destId="{922F4793-E7EE-48D3-B2A1-5F86C4C0F56C}" srcOrd="12" destOrd="0" presId="urn:microsoft.com/office/officeart/2005/8/layout/hProcess11"/>
    <dgm:cxn modelId="{F8153F5A-926B-41C9-B52F-63266E15A0B6}" type="presParOf" srcId="{922F4793-E7EE-48D3-B2A1-5F86C4C0F56C}" destId="{021268B7-B362-4161-B60D-519F1C53B148}" srcOrd="0" destOrd="0" presId="urn:microsoft.com/office/officeart/2005/8/layout/hProcess11"/>
    <dgm:cxn modelId="{98828198-DC8B-4B4B-A27A-3A4C60F4B510}" type="presParOf" srcId="{922F4793-E7EE-48D3-B2A1-5F86C4C0F56C}" destId="{A0C59913-476F-413F-BF2D-408DF1F17869}" srcOrd="1" destOrd="0" presId="urn:microsoft.com/office/officeart/2005/8/layout/hProcess11"/>
    <dgm:cxn modelId="{1E8182C6-DC84-4CE9-A612-F2452E4F3F15}" type="presParOf" srcId="{922F4793-E7EE-48D3-B2A1-5F86C4C0F56C}" destId="{01E13B1F-3B75-4159-8716-EC79CF0623AD}" srcOrd="2" destOrd="0" presId="urn:microsoft.com/office/officeart/2005/8/layout/hProcess11"/>
    <dgm:cxn modelId="{32D65C58-5BD3-413E-BA1E-49DE8F7D6721}" type="presParOf" srcId="{99B7470A-0490-43D3-BA66-FBE72396A65F}" destId="{B8495EED-7BA5-4988-B641-D82B2951449B}" srcOrd="13" destOrd="0" presId="urn:microsoft.com/office/officeart/2005/8/layout/hProcess11"/>
    <dgm:cxn modelId="{9D033855-A121-4F46-A1A3-2683D326CC64}" type="presParOf" srcId="{99B7470A-0490-43D3-BA66-FBE72396A65F}" destId="{5061D380-299A-4555-9D21-D9C742BACDCB}" srcOrd="14" destOrd="0" presId="urn:microsoft.com/office/officeart/2005/8/layout/hProcess11"/>
    <dgm:cxn modelId="{CE1F9E16-F678-4B3A-980D-A0DA3E1C0974}" type="presParOf" srcId="{5061D380-299A-4555-9D21-D9C742BACDCB}" destId="{4533671E-EC5E-4AE7-9EE8-C2A84F1D5250}" srcOrd="0" destOrd="0" presId="urn:microsoft.com/office/officeart/2005/8/layout/hProcess11"/>
    <dgm:cxn modelId="{E8BF895C-CAB9-4995-B48F-24949D6940AD}" type="presParOf" srcId="{5061D380-299A-4555-9D21-D9C742BACDCB}" destId="{67158A6A-EE47-4DE2-9056-37DE17211ABA}" srcOrd="1" destOrd="0" presId="urn:microsoft.com/office/officeart/2005/8/layout/hProcess11"/>
    <dgm:cxn modelId="{CB7C8612-1C6A-4BFC-AE47-82235CC6B78E}" type="presParOf" srcId="{5061D380-299A-4555-9D21-D9C742BACDCB}" destId="{3D433131-C6B8-4E00-8DD1-2B9DEE1F76B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6CF89-DD91-4FFD-A15F-11D5E0C07F22}" type="doc">
      <dgm:prSet loTypeId="urn:microsoft.com/office/officeart/2005/8/layout/hProcess3" loCatId="process" qsTypeId="urn:microsoft.com/office/officeart/2005/8/quickstyle/simple3" qsCatId="simple" csTypeId="urn:microsoft.com/office/officeart/2005/8/colors/accent1_2" csCatId="accent1" phldr="1"/>
      <dgm:spPr/>
      <dgm:t>
        <a:bodyPr/>
        <a:lstStyle/>
        <a:p>
          <a:endParaRPr lang="en-US"/>
        </a:p>
      </dgm:t>
    </dgm:pt>
    <dgm:pt modelId="{545B4CB3-2C55-4943-9943-75FC124B30FB}">
      <dgm:prSet phldrT="[Text]" custT="1"/>
      <dgm:spPr/>
      <dgm:t>
        <a:bodyPr/>
        <a:lstStyle/>
        <a:p>
          <a:r>
            <a:rPr lang="en-US" sz="1300" b="1" dirty="0" smtClean="0"/>
            <a:t>Nov</a:t>
          </a:r>
        </a:p>
        <a:p>
          <a:r>
            <a:rPr lang="en-US" sz="1300" b="1" dirty="0" smtClean="0"/>
            <a:t>2017</a:t>
          </a:r>
          <a:endParaRPr lang="en-US" sz="1300" b="1" dirty="0"/>
        </a:p>
      </dgm:t>
    </dgm:pt>
    <dgm:pt modelId="{EB30D989-AEB3-4B35-A5D2-13EF04E180C7}" type="parTrans" cxnId="{786308D9-BA4F-4C4F-A326-496A1F0743BC}">
      <dgm:prSet/>
      <dgm:spPr/>
      <dgm:t>
        <a:bodyPr/>
        <a:lstStyle/>
        <a:p>
          <a:endParaRPr lang="en-US"/>
        </a:p>
      </dgm:t>
    </dgm:pt>
    <dgm:pt modelId="{2E0A807F-EB4D-428F-877E-E2D527E90C76}" type="sibTrans" cxnId="{786308D9-BA4F-4C4F-A326-496A1F0743BC}">
      <dgm:prSet/>
      <dgm:spPr/>
      <dgm:t>
        <a:bodyPr/>
        <a:lstStyle/>
        <a:p>
          <a:endParaRPr lang="en-US"/>
        </a:p>
      </dgm:t>
    </dgm:pt>
    <dgm:pt modelId="{BBEA9FAC-07D3-4636-ACD4-3E4216E8674C}" type="pres">
      <dgm:prSet presAssocID="{C396CF89-DD91-4FFD-A15F-11D5E0C07F22}" presName="Name0" presStyleCnt="0">
        <dgm:presLayoutVars>
          <dgm:dir/>
          <dgm:animLvl val="lvl"/>
          <dgm:resizeHandles val="exact"/>
        </dgm:presLayoutVars>
      </dgm:prSet>
      <dgm:spPr/>
      <dgm:t>
        <a:bodyPr/>
        <a:lstStyle/>
        <a:p>
          <a:endParaRPr lang="en-US"/>
        </a:p>
      </dgm:t>
    </dgm:pt>
    <dgm:pt modelId="{5D48BBB8-517E-4F9E-B982-A6E5F39EDAF0}" type="pres">
      <dgm:prSet presAssocID="{C396CF89-DD91-4FFD-A15F-11D5E0C07F22}" presName="dummy" presStyleCnt="0"/>
      <dgm:spPr/>
    </dgm:pt>
    <dgm:pt modelId="{7B3AA61E-CBB4-43B2-89F3-CBE91144FE0F}" type="pres">
      <dgm:prSet presAssocID="{C396CF89-DD91-4FFD-A15F-11D5E0C07F22}" presName="linH" presStyleCnt="0"/>
      <dgm:spPr/>
    </dgm:pt>
    <dgm:pt modelId="{FE202EDC-CBFC-47FE-9518-B9D3EA538C79}" type="pres">
      <dgm:prSet presAssocID="{C396CF89-DD91-4FFD-A15F-11D5E0C07F22}" presName="padding1" presStyleCnt="0"/>
      <dgm:spPr/>
    </dgm:pt>
    <dgm:pt modelId="{48792CDD-C09F-4152-9089-8959463E3675}" type="pres">
      <dgm:prSet presAssocID="{545B4CB3-2C55-4943-9943-75FC124B30FB}" presName="linV" presStyleCnt="0"/>
      <dgm:spPr/>
    </dgm:pt>
    <dgm:pt modelId="{3191D0E0-33EE-4974-B3EB-899F92A16DD9}" type="pres">
      <dgm:prSet presAssocID="{545B4CB3-2C55-4943-9943-75FC124B30FB}" presName="spVertical1" presStyleCnt="0"/>
      <dgm:spPr/>
    </dgm:pt>
    <dgm:pt modelId="{27CF4905-CE33-48D9-961F-B8CE47963AA7}" type="pres">
      <dgm:prSet presAssocID="{545B4CB3-2C55-4943-9943-75FC124B30FB}" presName="parTx" presStyleLbl="revTx" presStyleIdx="0" presStyleCnt="1" custFlipHor="1" custScaleX="8003" custLinFactNeighborX="-50796" custLinFactNeighborY="84273">
        <dgm:presLayoutVars>
          <dgm:chMax val="0"/>
          <dgm:chPref val="0"/>
          <dgm:bulletEnabled val="1"/>
        </dgm:presLayoutVars>
      </dgm:prSet>
      <dgm:spPr/>
      <dgm:t>
        <a:bodyPr/>
        <a:lstStyle/>
        <a:p>
          <a:endParaRPr lang="en-US"/>
        </a:p>
      </dgm:t>
    </dgm:pt>
    <dgm:pt modelId="{B60AFC2D-A6FD-4452-B880-D45C81D13C59}" type="pres">
      <dgm:prSet presAssocID="{545B4CB3-2C55-4943-9943-75FC124B30FB}" presName="spVertical2" presStyleCnt="0"/>
      <dgm:spPr/>
    </dgm:pt>
    <dgm:pt modelId="{C1029521-C67B-4237-9C36-8D29AF56DC85}" type="pres">
      <dgm:prSet presAssocID="{545B4CB3-2C55-4943-9943-75FC124B30FB}" presName="spVertical3" presStyleCnt="0"/>
      <dgm:spPr/>
    </dgm:pt>
    <dgm:pt modelId="{511DC555-7581-4AA7-80FE-5E3FF0C854AC}" type="pres">
      <dgm:prSet presAssocID="{C396CF89-DD91-4FFD-A15F-11D5E0C07F22}" presName="padding2" presStyleCnt="0"/>
      <dgm:spPr/>
    </dgm:pt>
    <dgm:pt modelId="{165CC4E7-30AB-44AF-8E12-5E9153BCF004}" type="pres">
      <dgm:prSet presAssocID="{C396CF89-DD91-4FFD-A15F-11D5E0C07F22}" presName="negArrow" presStyleCnt="0"/>
      <dgm:spPr/>
    </dgm:pt>
    <dgm:pt modelId="{91057F3B-9DFE-459F-8A62-F6238E02EE0F}" type="pres">
      <dgm:prSet presAssocID="{C396CF89-DD91-4FFD-A15F-11D5E0C07F22}" presName="backgroundArrow" presStyleLbl="node1" presStyleIdx="0" presStyleCnt="1" custScaleY="93025" custLinFactY="-182377" custLinFactNeighborX="2262" custLinFactNeighborY="-200000"/>
      <dgm:spPr/>
    </dgm:pt>
  </dgm:ptLst>
  <dgm:cxnLst>
    <dgm:cxn modelId="{92FC27E2-95BB-4513-A6E9-E5223A697276}" type="presOf" srcId="{545B4CB3-2C55-4943-9943-75FC124B30FB}" destId="{27CF4905-CE33-48D9-961F-B8CE47963AA7}" srcOrd="0" destOrd="0" presId="urn:microsoft.com/office/officeart/2005/8/layout/hProcess3"/>
    <dgm:cxn modelId="{E8B5E18C-7034-4F9C-A043-FE2519CEF62B}" type="presOf" srcId="{C396CF89-DD91-4FFD-A15F-11D5E0C07F22}" destId="{BBEA9FAC-07D3-4636-ACD4-3E4216E8674C}" srcOrd="0" destOrd="0" presId="urn:microsoft.com/office/officeart/2005/8/layout/hProcess3"/>
    <dgm:cxn modelId="{786308D9-BA4F-4C4F-A326-496A1F0743BC}" srcId="{C396CF89-DD91-4FFD-A15F-11D5E0C07F22}" destId="{545B4CB3-2C55-4943-9943-75FC124B30FB}" srcOrd="0" destOrd="0" parTransId="{EB30D989-AEB3-4B35-A5D2-13EF04E180C7}" sibTransId="{2E0A807F-EB4D-428F-877E-E2D527E90C76}"/>
    <dgm:cxn modelId="{6A1251FA-95C1-40DB-AE8C-7A199209B809}" type="presParOf" srcId="{BBEA9FAC-07D3-4636-ACD4-3E4216E8674C}" destId="{5D48BBB8-517E-4F9E-B982-A6E5F39EDAF0}" srcOrd="0" destOrd="0" presId="urn:microsoft.com/office/officeart/2005/8/layout/hProcess3"/>
    <dgm:cxn modelId="{1B06797C-74B2-4D60-8D8D-2A74F0993799}" type="presParOf" srcId="{BBEA9FAC-07D3-4636-ACD4-3E4216E8674C}" destId="{7B3AA61E-CBB4-43B2-89F3-CBE91144FE0F}" srcOrd="1" destOrd="0" presId="urn:microsoft.com/office/officeart/2005/8/layout/hProcess3"/>
    <dgm:cxn modelId="{A3C80AAA-346A-426B-A222-62D6AFBD50DE}" type="presParOf" srcId="{7B3AA61E-CBB4-43B2-89F3-CBE91144FE0F}" destId="{FE202EDC-CBFC-47FE-9518-B9D3EA538C79}" srcOrd="0" destOrd="0" presId="urn:microsoft.com/office/officeart/2005/8/layout/hProcess3"/>
    <dgm:cxn modelId="{BBA76875-871D-47AB-A126-30226430EC65}" type="presParOf" srcId="{7B3AA61E-CBB4-43B2-89F3-CBE91144FE0F}" destId="{48792CDD-C09F-4152-9089-8959463E3675}" srcOrd="1" destOrd="0" presId="urn:microsoft.com/office/officeart/2005/8/layout/hProcess3"/>
    <dgm:cxn modelId="{5E7BECF0-6F03-4F5B-A18E-63B81B6988E1}" type="presParOf" srcId="{48792CDD-C09F-4152-9089-8959463E3675}" destId="{3191D0E0-33EE-4974-B3EB-899F92A16DD9}" srcOrd="0" destOrd="0" presId="urn:microsoft.com/office/officeart/2005/8/layout/hProcess3"/>
    <dgm:cxn modelId="{4F59DAE1-D557-4FEB-A3DD-AD34BAB391AC}" type="presParOf" srcId="{48792CDD-C09F-4152-9089-8959463E3675}" destId="{27CF4905-CE33-48D9-961F-B8CE47963AA7}" srcOrd="1" destOrd="0" presId="urn:microsoft.com/office/officeart/2005/8/layout/hProcess3"/>
    <dgm:cxn modelId="{A4588315-2C47-4B14-98FF-6FBB4B34D3C2}" type="presParOf" srcId="{48792CDD-C09F-4152-9089-8959463E3675}" destId="{B60AFC2D-A6FD-4452-B880-D45C81D13C59}" srcOrd="2" destOrd="0" presId="urn:microsoft.com/office/officeart/2005/8/layout/hProcess3"/>
    <dgm:cxn modelId="{52424DF4-D38E-4D34-9D1E-1516B5813145}" type="presParOf" srcId="{48792CDD-C09F-4152-9089-8959463E3675}" destId="{C1029521-C67B-4237-9C36-8D29AF56DC85}" srcOrd="3" destOrd="0" presId="urn:microsoft.com/office/officeart/2005/8/layout/hProcess3"/>
    <dgm:cxn modelId="{F0F60CF0-0BBB-496B-AD39-5A538E008D54}" type="presParOf" srcId="{7B3AA61E-CBB4-43B2-89F3-CBE91144FE0F}" destId="{511DC555-7581-4AA7-80FE-5E3FF0C854AC}" srcOrd="2" destOrd="0" presId="urn:microsoft.com/office/officeart/2005/8/layout/hProcess3"/>
    <dgm:cxn modelId="{35D6355F-F39A-4922-AEBC-845BF56695C1}" type="presParOf" srcId="{7B3AA61E-CBB4-43B2-89F3-CBE91144FE0F}" destId="{165CC4E7-30AB-44AF-8E12-5E9153BCF004}" srcOrd="3" destOrd="0" presId="urn:microsoft.com/office/officeart/2005/8/layout/hProcess3"/>
    <dgm:cxn modelId="{D9C1BF0C-354D-4DDB-B207-3895BC24ED1E}" type="presParOf" srcId="{7B3AA61E-CBB4-43B2-89F3-CBE91144FE0F}" destId="{91057F3B-9DFE-459F-8A62-F6238E02EE0F}"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1A00C-AE37-4054-AE16-E3D450C39087}">
      <dsp:nvSpPr>
        <dsp:cNvPr id="0" name=""/>
        <dsp:cNvSpPr/>
      </dsp:nvSpPr>
      <dsp:spPr>
        <a:xfrm>
          <a:off x="2448270" y="1728190"/>
          <a:ext cx="2808314" cy="2808314"/>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Technical Skills</a:t>
          </a:r>
          <a:endParaRPr lang="en-US" sz="3500" kern="1200" dirty="0"/>
        </a:p>
      </dsp:txBody>
      <dsp:txXfrm>
        <a:off x="2859538" y="2139458"/>
        <a:ext cx="1985778" cy="1985778"/>
      </dsp:txXfrm>
    </dsp:sp>
    <dsp:sp modelId="{6DCD249F-24B7-4A35-925D-C4575101A2CF}">
      <dsp:nvSpPr>
        <dsp:cNvPr id="0" name=""/>
        <dsp:cNvSpPr/>
      </dsp:nvSpPr>
      <dsp:spPr>
        <a:xfrm>
          <a:off x="2952326" y="40467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Programming</a:t>
          </a:r>
          <a:endParaRPr lang="en-US" sz="1400" b="1" i="0" kern="1200" baseline="0" dirty="0">
            <a:solidFill>
              <a:schemeClr val="bg1"/>
            </a:solidFill>
          </a:endParaRPr>
        </a:p>
      </dsp:txBody>
      <dsp:txXfrm>
        <a:off x="3206773" y="659117"/>
        <a:ext cx="1228580" cy="1228580"/>
      </dsp:txXfrm>
    </dsp:sp>
    <dsp:sp modelId="{E5596795-EE40-413E-A778-113D1D01792B}">
      <dsp:nvSpPr>
        <dsp:cNvPr id="0" name=""/>
        <dsp:cNvSpPr/>
      </dsp:nvSpPr>
      <dsp:spPr>
        <a:xfrm>
          <a:off x="5040570" y="2276857"/>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Development Environment</a:t>
          </a:r>
          <a:endParaRPr lang="en-US" sz="1400" b="1" i="0" kern="1200" baseline="0" dirty="0">
            <a:solidFill>
              <a:schemeClr val="bg1"/>
            </a:solidFill>
          </a:endParaRPr>
        </a:p>
      </dsp:txBody>
      <dsp:txXfrm>
        <a:off x="5295017" y="2531304"/>
        <a:ext cx="1228580" cy="1228580"/>
      </dsp:txXfrm>
    </dsp:sp>
    <dsp:sp modelId="{8610051F-9BEB-4B0B-BBDC-A95115E4C690}">
      <dsp:nvSpPr>
        <dsp:cNvPr id="0" name=""/>
        <dsp:cNvSpPr/>
      </dsp:nvSpPr>
      <dsp:spPr>
        <a:xfrm>
          <a:off x="2952323" y="3933063"/>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Verification</a:t>
          </a:r>
          <a:endParaRPr lang="en-US" sz="1400" b="1" i="0" kern="1200" baseline="0" dirty="0">
            <a:solidFill>
              <a:schemeClr val="bg1"/>
            </a:solidFill>
          </a:endParaRPr>
        </a:p>
      </dsp:txBody>
      <dsp:txXfrm>
        <a:off x="3206770" y="4187510"/>
        <a:ext cx="1228580" cy="1228580"/>
      </dsp:txXfrm>
    </dsp:sp>
    <dsp:sp modelId="{B3F94706-098E-4ACF-9CE4-C9C6BBAC699B}">
      <dsp:nvSpPr>
        <dsp:cNvPr id="0" name=""/>
        <dsp:cNvSpPr/>
      </dsp:nvSpPr>
      <dsp:spPr>
        <a:xfrm>
          <a:off x="1027516" y="2276885"/>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Software Development Methodology</a:t>
          </a:r>
          <a:endParaRPr lang="en-US" sz="1400" b="1" i="0" kern="1200" baseline="0" dirty="0">
            <a:solidFill>
              <a:schemeClr val="bg1"/>
            </a:solidFill>
          </a:endParaRPr>
        </a:p>
      </dsp:txBody>
      <dsp:txXfrm>
        <a:off x="1281963" y="2531332"/>
        <a:ext cx="1228580" cy="1228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5E11E-76C2-4FD1-9772-993D020F9A52}">
      <dsp:nvSpPr>
        <dsp:cNvPr id="0" name=""/>
        <dsp:cNvSpPr/>
      </dsp:nvSpPr>
      <dsp:spPr>
        <a:xfrm>
          <a:off x="288046" y="836711"/>
          <a:ext cx="4276195" cy="4276195"/>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Communication</a:t>
          </a:r>
          <a:endParaRPr lang="en-US" sz="2700" kern="1200" dirty="0"/>
        </a:p>
      </dsp:txBody>
      <dsp:txXfrm>
        <a:off x="885173" y="1340967"/>
        <a:ext cx="2465553" cy="3267684"/>
      </dsp:txXfrm>
    </dsp:sp>
    <dsp:sp modelId="{48AB1DB4-BF35-4084-947D-51B115E2C8A2}">
      <dsp:nvSpPr>
        <dsp:cNvPr id="0" name=""/>
        <dsp:cNvSpPr/>
      </dsp:nvSpPr>
      <dsp:spPr>
        <a:xfrm>
          <a:off x="3255301" y="872546"/>
          <a:ext cx="4276195" cy="4276195"/>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Management</a:t>
          </a:r>
          <a:endParaRPr lang="en-US" sz="2700" kern="1200" dirty="0"/>
        </a:p>
      </dsp:txBody>
      <dsp:txXfrm>
        <a:off x="4468816" y="1376801"/>
        <a:ext cx="2465553" cy="3267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F36E8-D6B6-4AFF-BE6B-82752B685B57}">
      <dsp:nvSpPr>
        <dsp:cNvPr id="0" name=""/>
        <dsp:cNvSpPr/>
      </dsp:nvSpPr>
      <dsp:spPr>
        <a:xfrm>
          <a:off x="0" y="597066"/>
          <a:ext cx="11277600" cy="79608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C7CD8-80EB-4021-A334-CBD6E050D592}">
      <dsp:nvSpPr>
        <dsp:cNvPr id="0" name=""/>
        <dsp:cNvSpPr/>
      </dsp:nvSpPr>
      <dsp:spPr>
        <a:xfrm>
          <a:off x="11355" y="0"/>
          <a:ext cx="1303011"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06/2017</a:t>
          </a:r>
        </a:p>
        <a:p>
          <a:pPr lvl="0" algn="ctr" defTabSz="400050">
            <a:lnSpc>
              <a:spcPct val="90000"/>
            </a:lnSpc>
            <a:spcBef>
              <a:spcPct val="0"/>
            </a:spcBef>
            <a:spcAft>
              <a:spcPct val="35000"/>
            </a:spcAft>
          </a:pPr>
          <a:r>
            <a:rPr lang="en-US" sz="900" b="0" kern="1200" dirty="0" smtClean="0">
              <a:solidFill>
                <a:schemeClr val="tx1"/>
              </a:solidFill>
            </a:rPr>
            <a:t>Write </a:t>
          </a:r>
          <a:r>
            <a:rPr lang="en-US" sz="900" b="1" kern="1200" dirty="0" smtClean="0">
              <a:solidFill>
                <a:srgbClr val="0070C0"/>
              </a:solidFill>
            </a:rPr>
            <a:t>UT</a:t>
          </a:r>
          <a:r>
            <a:rPr lang="en-US" sz="900" b="0" kern="1200" dirty="0" smtClean="0">
              <a:solidFill>
                <a:schemeClr val="tx1"/>
              </a:solidFill>
            </a:rPr>
            <a:t> and </a:t>
          </a:r>
          <a:r>
            <a:rPr lang="en-US" sz="900" b="1" kern="1200" dirty="0" smtClean="0">
              <a:solidFill>
                <a:srgbClr val="0070C0"/>
              </a:solidFill>
            </a:rPr>
            <a:t>IT</a:t>
          </a:r>
          <a:r>
            <a:rPr lang="en-US" sz="900" b="0" kern="1200" dirty="0" smtClean="0">
              <a:solidFill>
                <a:schemeClr val="tx1"/>
              </a:solidFill>
            </a:rPr>
            <a:t> for </a:t>
          </a:r>
          <a:br>
            <a:rPr lang="en-US" sz="900" b="0" kern="1200" dirty="0" smtClean="0">
              <a:solidFill>
                <a:schemeClr val="tx1"/>
              </a:solidFill>
            </a:rPr>
          </a:br>
          <a:r>
            <a:rPr lang="en-US" sz="900" b="0" kern="1200" dirty="0" smtClean="0">
              <a:solidFill>
                <a:schemeClr val="tx1"/>
              </a:solidFill>
            </a:rPr>
            <a:t>Linux drivers </a:t>
          </a:r>
          <a:r>
            <a:rPr lang="en-US" sz="900" b="1" kern="1200" dirty="0" smtClean="0">
              <a:solidFill>
                <a:srgbClr val="0070C0"/>
              </a:solidFill>
            </a:rPr>
            <a:t>(CIP3)</a:t>
          </a:r>
        </a:p>
      </dsp:txBody>
      <dsp:txXfrm>
        <a:off x="11355" y="0"/>
        <a:ext cx="1303011" cy="796088"/>
      </dsp:txXfrm>
    </dsp:sp>
    <dsp:sp modelId="{01E4F8FA-3E67-443F-9B96-06AB69489B78}">
      <dsp:nvSpPr>
        <dsp:cNvPr id="0" name=""/>
        <dsp:cNvSpPr/>
      </dsp:nvSpPr>
      <dsp:spPr>
        <a:xfrm>
          <a:off x="577144" y="909394"/>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BDEFF-30D4-440D-B34F-3B4EDACFBD0E}">
      <dsp:nvSpPr>
        <dsp:cNvPr id="0" name=""/>
        <dsp:cNvSpPr/>
      </dsp:nvSpPr>
      <dsp:spPr>
        <a:xfrm>
          <a:off x="1875868" y="1194133"/>
          <a:ext cx="815317"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endParaRPr lang="en-US" sz="900" b="1" kern="1200" dirty="0" smtClean="0">
            <a:latin typeface="Arial (Body)"/>
          </a:endParaRPr>
        </a:p>
      </dsp:txBody>
      <dsp:txXfrm>
        <a:off x="1875868" y="1194133"/>
        <a:ext cx="815317" cy="796088"/>
      </dsp:txXfrm>
    </dsp:sp>
    <dsp:sp modelId="{3A2D2198-C934-498B-8F97-A5CC3EDF24E8}">
      <dsp:nvSpPr>
        <dsp:cNvPr id="0" name=""/>
        <dsp:cNvSpPr/>
      </dsp:nvSpPr>
      <dsp:spPr>
        <a:xfrm>
          <a:off x="2519797" y="912320"/>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94481-ADE3-404E-9FE8-3E7C8D4651F4}">
      <dsp:nvSpPr>
        <dsp:cNvPr id="0" name=""/>
        <dsp:cNvSpPr/>
      </dsp:nvSpPr>
      <dsp:spPr>
        <a:xfrm>
          <a:off x="2859457" y="1182884"/>
          <a:ext cx="1348335"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latin typeface="Arial (Body)"/>
            </a:rPr>
            <a:t>11/2017</a:t>
          </a:r>
        </a:p>
        <a:p>
          <a:pPr lvl="0" algn="ctr" defTabSz="400050">
            <a:lnSpc>
              <a:spcPct val="90000"/>
            </a:lnSpc>
            <a:spcBef>
              <a:spcPct val="0"/>
            </a:spcBef>
            <a:spcAft>
              <a:spcPct val="35000"/>
            </a:spcAft>
          </a:pPr>
          <a:r>
            <a:rPr lang="en-US" sz="900" kern="1200" dirty="0" smtClean="0"/>
            <a:t>Port </a:t>
          </a:r>
          <a:r>
            <a:rPr lang="en-US" sz="900" b="1" kern="1200" dirty="0" smtClean="0">
              <a:solidFill>
                <a:srgbClr val="0070C0"/>
              </a:solidFill>
            </a:rPr>
            <a:t>Watchdog timers</a:t>
          </a:r>
          <a:r>
            <a:rPr lang="en-US" sz="900" kern="1200" dirty="0" smtClean="0"/>
            <a:t>, </a:t>
          </a:r>
          <a:r>
            <a:rPr lang="en-US" sz="900" b="1" kern="1200" dirty="0" smtClean="0">
              <a:solidFill>
                <a:srgbClr val="0070C0"/>
              </a:solidFill>
            </a:rPr>
            <a:t>RTC</a:t>
          </a:r>
          <a:r>
            <a:rPr lang="en-US" sz="900" kern="1200" dirty="0" smtClean="0"/>
            <a:t> drivers, </a:t>
          </a:r>
          <a:r>
            <a:rPr lang="en-US" sz="900" b="1" kern="1200" dirty="0" smtClean="0">
              <a:solidFill>
                <a:srgbClr val="0070C0"/>
              </a:solidFill>
            </a:rPr>
            <a:t>u-boot</a:t>
          </a:r>
          <a:r>
            <a:rPr lang="en-US" sz="900" kern="1200" dirty="0" smtClean="0"/>
            <a:t>. </a:t>
          </a:r>
          <a:r>
            <a:rPr lang="en-US" sz="900" b="1" kern="1200" dirty="0" smtClean="0">
              <a:solidFill>
                <a:srgbClr val="0070C0"/>
              </a:solidFill>
            </a:rPr>
            <a:t>All drivers </a:t>
          </a:r>
          <a:r>
            <a:rPr lang="en-US" sz="900" kern="1200" dirty="0" smtClean="0"/>
            <a:t>for </a:t>
          </a:r>
          <a:r>
            <a:rPr lang="en-US" sz="900" b="1" kern="1200" dirty="0" smtClean="0">
              <a:solidFill>
                <a:srgbClr val="0070C0"/>
              </a:solidFill>
            </a:rPr>
            <a:t>RZG1N</a:t>
          </a:r>
          <a:endParaRPr lang="en-US" sz="900" b="1" kern="1200" dirty="0">
            <a:solidFill>
              <a:srgbClr val="0070C0"/>
            </a:solidFill>
          </a:endParaRPr>
        </a:p>
      </dsp:txBody>
      <dsp:txXfrm>
        <a:off x="2859457" y="1182884"/>
        <a:ext cx="1348335" cy="796088"/>
      </dsp:txXfrm>
    </dsp:sp>
    <dsp:sp modelId="{4FED28A0-4ACE-46A5-B6D3-ED521B947118}">
      <dsp:nvSpPr>
        <dsp:cNvPr id="0" name=""/>
        <dsp:cNvSpPr/>
      </dsp:nvSpPr>
      <dsp:spPr>
        <a:xfrm>
          <a:off x="3597911" y="910020"/>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7593E-3E93-4F67-B3F2-F5C6665C4252}">
      <dsp:nvSpPr>
        <dsp:cNvPr id="0" name=""/>
        <dsp:cNvSpPr/>
      </dsp:nvSpPr>
      <dsp:spPr>
        <a:xfrm>
          <a:off x="4585871" y="197334"/>
          <a:ext cx="1766369" cy="543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latin typeface="Arial (Body)"/>
            </a:rPr>
            <a:t>03/2018</a:t>
          </a:r>
          <a:endParaRPr lang="en-US" sz="900" b="1" kern="1200" dirty="0" smtClean="0">
            <a:solidFill>
              <a:srgbClr val="0070C0"/>
            </a:solidFill>
            <a:latin typeface="Arial (Body)"/>
          </a:endParaRPr>
        </a:p>
        <a:p>
          <a:pPr lvl="0" algn="ctr" defTabSz="400050">
            <a:lnSpc>
              <a:spcPct val="90000"/>
            </a:lnSpc>
            <a:spcBef>
              <a:spcPct val="0"/>
            </a:spcBef>
            <a:spcAft>
              <a:spcPct val="35000"/>
            </a:spcAft>
          </a:pPr>
          <a:r>
            <a:rPr lang="en-US" sz="900" b="0" kern="1200" dirty="0" smtClean="0">
              <a:solidFill>
                <a:schemeClr val="tx1"/>
              </a:solidFill>
              <a:latin typeface="Arial (Body)"/>
            </a:rPr>
            <a:t>Port </a:t>
          </a:r>
          <a:r>
            <a:rPr lang="en-US" sz="900" b="1" kern="1200" dirty="0" smtClean="0">
              <a:solidFill>
                <a:srgbClr val="0070C0"/>
              </a:solidFill>
              <a:latin typeface="Arial (Body)"/>
            </a:rPr>
            <a:t>IMR</a:t>
          </a:r>
          <a:r>
            <a:rPr lang="en-US" sz="900" b="0" kern="1200" dirty="0" smtClean="0">
              <a:solidFill>
                <a:schemeClr val="tx1"/>
              </a:solidFill>
              <a:latin typeface="Arial (Body)"/>
            </a:rPr>
            <a:t> to support </a:t>
          </a:r>
          <a:r>
            <a:rPr lang="en-US" sz="900" b="1" kern="1200" dirty="0" smtClean="0">
              <a:solidFill>
                <a:srgbClr val="0070C0"/>
              </a:solidFill>
              <a:latin typeface="Arial (Body)"/>
            </a:rPr>
            <a:t>RZG1H, M, N,E</a:t>
          </a:r>
          <a:r>
            <a:rPr lang="en-US" sz="900" b="0" kern="1200" dirty="0" smtClean="0">
              <a:solidFill>
                <a:schemeClr val="tx1"/>
              </a:solidFill>
              <a:latin typeface="Arial (Body)"/>
            </a:rPr>
            <a:t> for </a:t>
          </a:r>
          <a:r>
            <a:rPr lang="en-US" sz="900" b="1" kern="1200" dirty="0" smtClean="0">
              <a:solidFill>
                <a:srgbClr val="0070C0"/>
              </a:solidFill>
              <a:latin typeface="Arial (Body)"/>
            </a:rPr>
            <a:t>VLP 2.0</a:t>
          </a:r>
          <a:endParaRPr lang="en-US" sz="900" b="1" kern="1200" dirty="0">
            <a:solidFill>
              <a:srgbClr val="0070C0"/>
            </a:solidFill>
          </a:endParaRPr>
        </a:p>
      </dsp:txBody>
      <dsp:txXfrm>
        <a:off x="4585871" y="197334"/>
        <a:ext cx="1766369" cy="543123"/>
      </dsp:txXfrm>
    </dsp:sp>
    <dsp:sp modelId="{6353B34C-6AB4-4AFF-A34B-3EC313BB08D9}">
      <dsp:nvSpPr>
        <dsp:cNvPr id="0" name=""/>
        <dsp:cNvSpPr/>
      </dsp:nvSpPr>
      <dsp:spPr>
        <a:xfrm>
          <a:off x="5361791" y="873442"/>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BF2461-0AF6-4803-AA49-6A1786364331}">
      <dsp:nvSpPr>
        <dsp:cNvPr id="0" name=""/>
        <dsp:cNvSpPr/>
      </dsp:nvSpPr>
      <dsp:spPr>
        <a:xfrm>
          <a:off x="5944970" y="925731"/>
          <a:ext cx="1886638" cy="106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07/2018</a:t>
          </a:r>
        </a:p>
        <a:p>
          <a:pPr lvl="0" algn="ctr" defTabSz="400050">
            <a:lnSpc>
              <a:spcPct val="90000"/>
            </a:lnSpc>
            <a:spcBef>
              <a:spcPct val="0"/>
            </a:spcBef>
            <a:spcAft>
              <a:spcPct val="35000"/>
            </a:spcAft>
          </a:pPr>
          <a:r>
            <a:rPr lang="en-US" sz="900" b="0" kern="1200" dirty="0" smtClean="0">
              <a:solidFill>
                <a:schemeClr val="tx1"/>
              </a:solidFill>
            </a:rPr>
            <a:t>Port </a:t>
          </a:r>
          <a:r>
            <a:rPr lang="en-US" sz="900" b="1" kern="1200" dirty="0" smtClean="0">
              <a:solidFill>
                <a:srgbClr val="0070C0"/>
              </a:solidFill>
            </a:rPr>
            <a:t>Android M</a:t>
          </a:r>
          <a:r>
            <a:rPr lang="en-US" sz="900" b="0" kern="1200" dirty="0" smtClean="0">
              <a:solidFill>
                <a:schemeClr val="tx1"/>
              </a:solidFill>
            </a:rPr>
            <a:t> to</a:t>
          </a:r>
          <a:r>
            <a:rPr lang="en-US" sz="900" b="1" kern="1200" dirty="0" smtClean="0">
              <a:solidFill>
                <a:srgbClr val="0070C0"/>
              </a:solidFill>
            </a:rPr>
            <a:t> RZG1M, RZG1E</a:t>
          </a:r>
        </a:p>
        <a:p>
          <a:pPr lvl="0" algn="ctr" defTabSz="400050">
            <a:lnSpc>
              <a:spcPct val="90000"/>
            </a:lnSpc>
            <a:spcBef>
              <a:spcPct val="0"/>
            </a:spcBef>
            <a:spcAft>
              <a:spcPct val="35000"/>
            </a:spcAft>
          </a:pPr>
          <a:r>
            <a:rPr lang="en-US" sz="900" b="0" kern="1200" dirty="0" smtClean="0">
              <a:solidFill>
                <a:schemeClr val="tx1"/>
              </a:solidFill>
              <a:latin typeface="Arial (Body)"/>
            </a:rPr>
            <a:t>Port </a:t>
          </a:r>
          <a:r>
            <a:rPr lang="en-US" sz="900" b="1" kern="1200" dirty="0" smtClean="0">
              <a:solidFill>
                <a:srgbClr val="0070C0"/>
              </a:solidFill>
              <a:latin typeface="Arial (Body)"/>
            </a:rPr>
            <a:t>IMR</a:t>
          </a:r>
          <a:r>
            <a:rPr lang="en-US" sz="900" b="0" kern="1200" dirty="0" smtClean="0">
              <a:solidFill>
                <a:schemeClr val="tx1"/>
              </a:solidFill>
              <a:latin typeface="Arial (Body)"/>
            </a:rPr>
            <a:t> to support </a:t>
          </a:r>
          <a:r>
            <a:rPr lang="en-US" sz="900" b="1" kern="1200" dirty="0" smtClean="0">
              <a:solidFill>
                <a:srgbClr val="0070C0"/>
              </a:solidFill>
              <a:latin typeface="Arial (Body)"/>
            </a:rPr>
            <a:t>RZG1H, M, N,E </a:t>
          </a:r>
          <a:r>
            <a:rPr lang="en-US" sz="900" b="0" kern="1200" dirty="0" smtClean="0">
              <a:solidFill>
                <a:schemeClr val="tx1"/>
              </a:solidFill>
              <a:latin typeface="Arial (Body)"/>
            </a:rPr>
            <a:t>for </a:t>
          </a:r>
          <a:r>
            <a:rPr lang="en-US" sz="900" b="1" kern="1200" dirty="0" smtClean="0">
              <a:solidFill>
                <a:srgbClr val="0070C0"/>
              </a:solidFill>
              <a:latin typeface="Arial (Body)"/>
            </a:rPr>
            <a:t>VLP 2.1.x</a:t>
          </a:r>
          <a:endParaRPr lang="en-US" sz="900" b="1" kern="1200" dirty="0" smtClean="0">
            <a:solidFill>
              <a:srgbClr val="0070C0"/>
            </a:solidFill>
          </a:endParaRPr>
        </a:p>
      </dsp:txBody>
      <dsp:txXfrm>
        <a:off x="5944970" y="925731"/>
        <a:ext cx="1886638" cy="1064490"/>
      </dsp:txXfrm>
    </dsp:sp>
    <dsp:sp modelId="{8C849FE6-8CC8-4B89-B80D-1D14C8F47D57}">
      <dsp:nvSpPr>
        <dsp:cNvPr id="0" name=""/>
        <dsp:cNvSpPr/>
      </dsp:nvSpPr>
      <dsp:spPr>
        <a:xfrm>
          <a:off x="6579347" y="881855"/>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D8FBB-831C-43EA-AA1A-A312699FAF29}">
      <dsp:nvSpPr>
        <dsp:cNvPr id="0" name=""/>
        <dsp:cNvSpPr/>
      </dsp:nvSpPr>
      <dsp:spPr>
        <a:xfrm>
          <a:off x="7668392" y="1194133"/>
          <a:ext cx="731921"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endParaRPr lang="en-US" sz="900" kern="1200" dirty="0"/>
        </a:p>
      </dsp:txBody>
      <dsp:txXfrm>
        <a:off x="7668392" y="1194133"/>
        <a:ext cx="731921" cy="796088"/>
      </dsp:txXfrm>
    </dsp:sp>
    <dsp:sp modelId="{0A4CFC25-04D2-4D32-96E7-E7363C46D026}">
      <dsp:nvSpPr>
        <dsp:cNvPr id="0" name=""/>
        <dsp:cNvSpPr/>
      </dsp:nvSpPr>
      <dsp:spPr>
        <a:xfrm>
          <a:off x="8117520" y="900478"/>
          <a:ext cx="199022" cy="171433"/>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268B7-B362-4161-B60D-519F1C53B148}">
      <dsp:nvSpPr>
        <dsp:cNvPr id="0" name=""/>
        <dsp:cNvSpPr/>
      </dsp:nvSpPr>
      <dsp:spPr>
        <a:xfrm>
          <a:off x="8472023" y="0"/>
          <a:ext cx="738501"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endParaRPr lang="en-US" sz="900" kern="1200" dirty="0"/>
        </a:p>
      </dsp:txBody>
      <dsp:txXfrm>
        <a:off x="8472023" y="0"/>
        <a:ext cx="738501" cy="796088"/>
      </dsp:txXfrm>
    </dsp:sp>
    <dsp:sp modelId="{A0C59913-476F-413F-BF2D-408DF1F17869}">
      <dsp:nvSpPr>
        <dsp:cNvPr id="0" name=""/>
        <dsp:cNvSpPr/>
      </dsp:nvSpPr>
      <dsp:spPr>
        <a:xfrm>
          <a:off x="9393439" y="909394"/>
          <a:ext cx="199022" cy="171433"/>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3671E-EC5E-4AE7-9EE8-C2A84F1D5250}">
      <dsp:nvSpPr>
        <dsp:cNvPr id="0" name=""/>
        <dsp:cNvSpPr/>
      </dsp:nvSpPr>
      <dsp:spPr>
        <a:xfrm>
          <a:off x="8236117" y="1176587"/>
          <a:ext cx="1477033"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t>03/2019</a:t>
          </a:r>
          <a:r>
            <a:rPr lang="en-US" sz="900" b="1" kern="1200" dirty="0" smtClean="0"/>
            <a:t/>
          </a:r>
          <a:br>
            <a:rPr lang="en-US" sz="900" b="1" kern="1200" dirty="0" smtClean="0"/>
          </a:br>
          <a:r>
            <a:rPr lang="en-US" sz="900" b="1" kern="1200" dirty="0" smtClean="0">
              <a:solidFill>
                <a:srgbClr val="0070C0"/>
              </a:solidFill>
            </a:rPr>
            <a:t>Porting Android P</a:t>
          </a:r>
        </a:p>
        <a:p>
          <a:pPr lvl="0" algn="ctr" defTabSz="400050">
            <a:lnSpc>
              <a:spcPct val="90000"/>
            </a:lnSpc>
            <a:spcBef>
              <a:spcPct val="0"/>
            </a:spcBef>
            <a:spcAft>
              <a:spcPct val="35000"/>
            </a:spcAft>
          </a:pPr>
          <a:r>
            <a:rPr lang="en-US" sz="900" b="1" kern="1200" dirty="0" smtClean="0">
              <a:solidFill>
                <a:srgbClr val="0070C0"/>
              </a:solidFill>
            </a:rPr>
            <a:t>To RZG2M, RZG2N</a:t>
          </a:r>
          <a:endParaRPr lang="en-US" sz="900" b="1" kern="1200" dirty="0"/>
        </a:p>
      </dsp:txBody>
      <dsp:txXfrm>
        <a:off x="8236117" y="1176587"/>
        <a:ext cx="1477033" cy="796088"/>
      </dsp:txXfrm>
    </dsp:sp>
    <dsp:sp modelId="{67158A6A-EE47-4DE2-9056-37DE17211ABA}">
      <dsp:nvSpPr>
        <dsp:cNvPr id="0" name=""/>
        <dsp:cNvSpPr/>
      </dsp:nvSpPr>
      <dsp:spPr>
        <a:xfrm>
          <a:off x="8903140" y="811957"/>
          <a:ext cx="163713" cy="18444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57F3B-9DFE-459F-8A62-F6238E02EE0F}">
      <dsp:nvSpPr>
        <dsp:cNvPr id="0" name=""/>
        <dsp:cNvSpPr/>
      </dsp:nvSpPr>
      <dsp:spPr>
        <a:xfrm>
          <a:off x="29439" y="0"/>
          <a:ext cx="10028960" cy="334890"/>
        </a:xfrm>
        <a:prstGeom prst="right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CF4905-CE33-48D9-961F-B8CE47963AA7}">
      <dsp:nvSpPr>
        <dsp:cNvPr id="0" name=""/>
        <dsp:cNvSpPr/>
      </dsp:nvSpPr>
      <dsp:spPr>
        <a:xfrm flipH="1">
          <a:off x="393832" y="496741"/>
          <a:ext cx="716399" cy="538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kern="1200" dirty="0" smtClean="0"/>
            <a:t>Nov</a:t>
          </a:r>
        </a:p>
        <a:p>
          <a:pPr lvl="0" algn="ctr" defTabSz="577850">
            <a:lnSpc>
              <a:spcPct val="90000"/>
            </a:lnSpc>
            <a:spcBef>
              <a:spcPct val="0"/>
            </a:spcBef>
            <a:spcAft>
              <a:spcPct val="35000"/>
            </a:spcAft>
          </a:pPr>
          <a:r>
            <a:rPr lang="en-US" sz="1300" b="1" kern="1200" dirty="0" smtClean="0"/>
            <a:t>2017</a:t>
          </a:r>
          <a:endParaRPr lang="en-US" sz="1300" b="1" kern="1200" dirty="0"/>
        </a:p>
      </dsp:txBody>
      <dsp:txXfrm>
        <a:off x="393832" y="496741"/>
        <a:ext cx="716399" cy="538716"/>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11/13/2019</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7</a:t>
            </a:fld>
            <a:endParaRPr lang="en-US" dirty="0"/>
          </a:p>
        </p:txBody>
      </p:sp>
    </p:spTree>
    <p:extLst>
      <p:ext uri="{BB962C8B-B14F-4D97-AF65-F5344CB8AC3E}">
        <p14:creationId xmlns:p14="http://schemas.microsoft.com/office/powerpoint/2010/main" val="418917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4334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10</a:t>
            </a:fld>
            <a:endParaRPr lang="en-US"/>
          </a:p>
        </p:txBody>
      </p:sp>
    </p:spTree>
    <p:extLst>
      <p:ext uri="{BB962C8B-B14F-4D97-AF65-F5344CB8AC3E}">
        <p14:creationId xmlns:p14="http://schemas.microsoft.com/office/powerpoint/2010/main" val="166678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17</a:t>
            </a:fld>
            <a:endParaRPr lang="en-US"/>
          </a:p>
        </p:txBody>
      </p:sp>
    </p:spTree>
    <p:extLst>
      <p:ext uri="{BB962C8B-B14F-4D97-AF65-F5344CB8AC3E}">
        <p14:creationId xmlns:p14="http://schemas.microsoft.com/office/powerpoint/2010/main" val="782528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diagramColors" Target="../diagrams/colors3.xml"/><Relationship Id="rId11" Type="http://schemas.openxmlformats.org/officeDocument/2006/relationships/image" Target="../media/image10.jpg"/><Relationship Id="rId5" Type="http://schemas.openxmlformats.org/officeDocument/2006/relationships/diagramQuickStyle" Target="../diagrams/quickStyle3.xml"/><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diagramLayout" Target="../diagrams/layout3.xml"/><Relationship Id="rId9" Type="http://schemas.openxmlformats.org/officeDocument/2006/relationships/image" Target="../media/image8.jpeg"/><Relationship Id="rId1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530" b="13530"/>
          <a:stretch>
            <a:fillRect/>
          </a:stretch>
        </p:blipFill>
        <p:spPr/>
      </p:pic>
      <p:sp>
        <p:nvSpPr>
          <p:cNvPr id="3" name="Textplatzhalter 2"/>
          <p:cNvSpPr>
            <a:spLocks noGrp="1"/>
          </p:cNvSpPr>
          <p:nvPr>
            <p:ph type="body" sz="quarter" idx="11"/>
          </p:nvPr>
        </p:nvSpPr>
        <p:spPr/>
        <p:txBody>
          <a:bodyPr/>
          <a:lstStyle/>
          <a:p>
            <a:r>
              <a:rPr lang="en-US" altLang="ja-JP" dirty="0" smtClean="0"/>
              <a:t>26G </a:t>
            </a:r>
            <a:r>
              <a:rPr lang="en-US" altLang="ja-JP" dirty="0"/>
              <a:t>MENTOR-MENTEE</a:t>
            </a:r>
          </a:p>
          <a:p>
            <a:r>
              <a:rPr lang="en-US" altLang="ja-JP" dirty="0"/>
              <a:t>TRAINING PLAN</a:t>
            </a:r>
          </a:p>
          <a:p>
            <a:pPr lvl="1"/>
            <a:r>
              <a:rPr lang="en-US" altLang="ja-JP" dirty="0"/>
              <a:t>Nov </a:t>
            </a:r>
            <a:r>
              <a:rPr lang="en-US" altLang="ja-JP" dirty="0" smtClean="0"/>
              <a:t>2017 </a:t>
            </a:r>
            <a:r>
              <a:rPr lang="en-US" altLang="ja-JP" dirty="0"/>
              <a:t>– Nov </a:t>
            </a:r>
            <a:r>
              <a:rPr lang="en-US" altLang="ja-JP" dirty="0" smtClean="0"/>
              <a:t>2019</a:t>
            </a:r>
            <a:endParaRPr lang="en-US" altLang="ja-JP" dirty="0"/>
          </a:p>
        </p:txBody>
      </p:sp>
      <p:sp>
        <p:nvSpPr>
          <p:cNvPr id="4" name="Textplatzhalter 3"/>
          <p:cNvSpPr>
            <a:spLocks noGrp="1"/>
          </p:cNvSpPr>
          <p:nvPr>
            <p:ph type="body" sz="quarter" idx="13"/>
          </p:nvPr>
        </p:nvSpPr>
        <p:spPr>
          <a:xfrm>
            <a:off x="1080000" y="2700000"/>
            <a:ext cx="5040000" cy="1594622"/>
          </a:xfrm>
        </p:spPr>
        <p:txBody>
          <a:bodyPr/>
          <a:lstStyle/>
          <a:p>
            <a:r>
              <a:rPr lang="en-US" dirty="0"/>
              <a:t>Date: </a:t>
            </a:r>
            <a:r>
              <a:rPr lang="en-US" dirty="0" smtClean="0"/>
              <a:t>NOV 27, 2019</a:t>
            </a:r>
            <a:endParaRPr lang="en-US" dirty="0"/>
          </a:p>
          <a:p>
            <a:r>
              <a:rPr lang="en-US" dirty="0" smtClean="0"/>
              <a:t>Mentee: </a:t>
            </a:r>
            <a:r>
              <a:rPr lang="en-US" dirty="0" err="1" smtClean="0"/>
              <a:t>Kha</a:t>
            </a:r>
            <a:r>
              <a:rPr lang="en-US" dirty="0" smtClean="0"/>
              <a:t> Tran (2042)</a:t>
            </a:r>
            <a:endParaRPr lang="en-US" dirty="0"/>
          </a:p>
          <a:p>
            <a:r>
              <a:rPr lang="en-US" dirty="0"/>
              <a:t>Mentor: </a:t>
            </a:r>
            <a:r>
              <a:rPr lang="en-US" dirty="0" smtClean="0"/>
              <a:t>Loc PHAM (1870)</a:t>
            </a:r>
            <a:endParaRPr lang="en-US" dirty="0"/>
          </a:p>
          <a:p>
            <a:r>
              <a:rPr lang="en-US" dirty="0" smtClean="0"/>
              <a:t>Industrial software solution Group</a:t>
            </a:r>
          </a:p>
          <a:p>
            <a:r>
              <a:rPr lang="en-US" dirty="0" smtClean="0"/>
              <a:t>RZ/G PROJECT</a:t>
            </a:r>
            <a:endParaRPr lang="en-US" dirty="0"/>
          </a:p>
        </p:txBody>
      </p:sp>
      <p:sp>
        <p:nvSpPr>
          <p:cNvPr id="2" name="テキスト プレースホルダー 1"/>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02499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10</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28" name="Group 27"/>
          <p:cNvGrpSpPr/>
          <p:nvPr/>
        </p:nvGrpSpPr>
        <p:grpSpPr>
          <a:xfrm>
            <a:off x="464196" y="1818819"/>
            <a:ext cx="10747414" cy="1746728"/>
            <a:chOff x="464196" y="1818819"/>
            <a:chExt cx="10747414" cy="1457781"/>
          </a:xfrm>
        </p:grpSpPr>
        <p:sp>
          <p:nvSpPr>
            <p:cNvPr id="29" name="Rounded Rectangle 28"/>
            <p:cNvSpPr/>
            <p:nvPr/>
          </p:nvSpPr>
          <p:spPr>
            <a:xfrm>
              <a:off x="3067276" y="1818820"/>
              <a:ext cx="8144334" cy="145778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a:solidFill>
                    <a:schemeClr val="tx1"/>
                  </a:solidFill>
                </a:rPr>
                <a:t>Have intermediate skills in debugging method, can use some ways to debug such as: using </a:t>
              </a:r>
              <a:r>
                <a:rPr lang="en-US" sz="1400" dirty="0" err="1">
                  <a:solidFill>
                    <a:schemeClr val="tx1"/>
                  </a:solidFill>
                </a:rPr>
                <a:t>lauterbach</a:t>
              </a:r>
              <a:r>
                <a:rPr lang="en-US" sz="1400" dirty="0">
                  <a:solidFill>
                    <a:schemeClr val="tx1"/>
                  </a:solidFill>
                </a:rPr>
                <a:t> debugger to read/write runtime, non-runtime register to analyze and fix bugs, using </a:t>
              </a:r>
              <a:r>
                <a:rPr lang="en-US" sz="1400" dirty="0" err="1">
                  <a:solidFill>
                    <a:schemeClr val="tx1"/>
                  </a:solidFill>
                </a:rPr>
                <a:t>PVR_tune</a:t>
              </a:r>
              <a:r>
                <a:rPr lang="en-US" sz="1400" dirty="0">
                  <a:solidFill>
                    <a:schemeClr val="tx1"/>
                  </a:solidFill>
                </a:rPr>
                <a:t> for android to analyze CPU, memory load, using some simple debug function like </a:t>
              </a:r>
              <a:r>
                <a:rPr lang="en-US" sz="1400" dirty="0" err="1">
                  <a:solidFill>
                    <a:schemeClr val="tx1"/>
                  </a:solidFill>
                </a:rPr>
                <a:t>printk</a:t>
              </a:r>
              <a:r>
                <a:rPr lang="en-US" sz="1400" dirty="0">
                  <a:solidFill>
                    <a:schemeClr val="tx1"/>
                  </a:solidFill>
                </a:rPr>
                <a:t>, </a:t>
              </a:r>
              <a:r>
                <a:rPr lang="en-US" sz="1400" dirty="0" err="1">
                  <a:solidFill>
                    <a:schemeClr val="tx1"/>
                  </a:solidFill>
                </a:rPr>
                <a:t>pr_info</a:t>
              </a:r>
              <a:r>
                <a:rPr lang="en-US" sz="1400" dirty="0">
                  <a:solidFill>
                    <a:schemeClr val="tx1"/>
                  </a:solidFill>
                </a:rPr>
                <a:t> to debug simple issue on Linux…,etc</a:t>
              </a:r>
              <a:r>
                <a:rPr lang="en-US" sz="1400" dirty="0" smtClean="0">
                  <a:solidFill>
                    <a:schemeClr val="tx1"/>
                  </a:solidFill>
                </a:rPr>
                <a:t>.</a:t>
              </a:r>
            </a:p>
            <a:p>
              <a:pPr marL="285750" indent="-285750">
                <a:spcAft>
                  <a:spcPts val="400"/>
                </a:spcAft>
                <a:buFont typeface="Arial" panose="020B0604020202020204" pitchFamily="34" charset="0"/>
                <a:buChar char="•"/>
              </a:pPr>
              <a:r>
                <a:rPr lang="en-US" sz="1400" b="1" dirty="0" smtClean="0">
                  <a:solidFill>
                    <a:srgbClr val="0070C0"/>
                  </a:solidFill>
                </a:rPr>
                <a:t>Good</a:t>
              </a:r>
              <a:r>
                <a:rPr lang="en-US" sz="1400" dirty="0" smtClean="0">
                  <a:solidFill>
                    <a:srgbClr val="0070C0"/>
                  </a:solidFill>
                </a:rPr>
                <a:t> </a:t>
              </a:r>
              <a:r>
                <a:rPr lang="en-US" sz="1400" dirty="0" smtClean="0">
                  <a:solidFill>
                    <a:schemeClr val="tx1"/>
                  </a:solidFill>
                </a:rPr>
                <a:t>at </a:t>
              </a:r>
              <a:r>
                <a:rPr lang="en-US" sz="1400" b="1" dirty="0" smtClean="0">
                  <a:solidFill>
                    <a:srgbClr val="0070C0"/>
                  </a:solidFill>
                </a:rPr>
                <a:t>debugging</a:t>
              </a:r>
              <a:r>
                <a:rPr lang="en-US" sz="1400" dirty="0" smtClean="0">
                  <a:solidFill>
                    <a:srgbClr val="0070C0"/>
                  </a:solidFill>
                </a:rPr>
                <a:t> </a:t>
              </a:r>
              <a:r>
                <a:rPr lang="en-US" sz="1400" dirty="0" smtClean="0">
                  <a:solidFill>
                    <a:schemeClr val="tx1"/>
                  </a:solidFill>
                </a:rPr>
                <a:t>Android issues. Could suggest more ideas for debugging Android problem</a:t>
              </a:r>
              <a:r>
                <a:rPr lang="en-US" sz="1400" dirty="0" smtClean="0">
                  <a:solidFill>
                    <a:schemeClr val="tx1"/>
                  </a:solidFill>
                </a:rPr>
                <a:t>.</a:t>
              </a:r>
            </a:p>
            <a:p>
              <a:pPr marL="285750" indent="-285750">
                <a:spcAft>
                  <a:spcPts val="400"/>
                </a:spcAft>
                <a:buFont typeface="Arial" panose="020B0604020202020204" pitchFamily="34" charset="0"/>
                <a:buChar char="•"/>
              </a:pPr>
              <a:r>
                <a:rPr lang="en-US" sz="1400" dirty="0" smtClean="0">
                  <a:solidFill>
                    <a:schemeClr val="tx1"/>
                  </a:solidFill>
                </a:rPr>
                <a:t>Could review and create basic test case to verify Android features.</a:t>
              </a:r>
              <a:endParaRPr lang="en-US" sz="1400" dirty="0" smtClean="0">
                <a:solidFill>
                  <a:schemeClr val="tx1"/>
                </a:solidFill>
              </a:endParaRPr>
            </a:p>
          </p:txBody>
        </p:sp>
        <p:grpSp>
          <p:nvGrpSpPr>
            <p:cNvPr id="30" name="Group 29"/>
            <p:cNvGrpSpPr/>
            <p:nvPr/>
          </p:nvGrpSpPr>
          <p:grpSpPr>
            <a:xfrm>
              <a:off x="464196" y="1818819"/>
              <a:ext cx="2431404" cy="1457781"/>
              <a:chOff x="464196" y="1818819"/>
              <a:chExt cx="2431404" cy="1457781"/>
            </a:xfrm>
          </p:grpSpPr>
          <p:sp>
            <p:nvSpPr>
              <p:cNvPr id="31" name="Rounded Rectangle 30"/>
              <p:cNvSpPr/>
              <p:nvPr/>
            </p:nvSpPr>
            <p:spPr>
              <a:xfrm>
                <a:off x="464196" y="1818819"/>
                <a:ext cx="2431404" cy="1457781"/>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34" name="TextBox 33"/>
              <p:cNvSpPr txBox="1"/>
              <p:nvPr/>
            </p:nvSpPr>
            <p:spPr>
              <a:xfrm>
                <a:off x="1016896" y="2856222"/>
                <a:ext cx="134331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Verification</a:t>
                </a:r>
                <a:endParaRPr lang="en-US" b="1" dirty="0">
                  <a:latin typeface="Times New Roman" panose="02020603050405020304" pitchFamily="18" charset="0"/>
                  <a:cs typeface="Times New Roman" panose="02020603050405020304" pitchFamily="18" charset="0"/>
                </a:endParaRPr>
              </a:p>
            </p:txBody>
          </p:sp>
        </p:grpSp>
      </p:grpSp>
      <p:grpSp>
        <p:nvGrpSpPr>
          <p:cNvPr id="35" name="Group 34"/>
          <p:cNvGrpSpPr/>
          <p:nvPr/>
        </p:nvGrpSpPr>
        <p:grpSpPr>
          <a:xfrm>
            <a:off x="464196" y="3785740"/>
            <a:ext cx="10748588" cy="1643881"/>
            <a:chOff x="464196" y="3462741"/>
            <a:chExt cx="10748588" cy="1643881"/>
          </a:xfrm>
        </p:grpSpPr>
        <p:grpSp>
          <p:nvGrpSpPr>
            <p:cNvPr id="36" name="Group 35"/>
            <p:cNvGrpSpPr/>
            <p:nvPr/>
          </p:nvGrpSpPr>
          <p:grpSpPr>
            <a:xfrm>
              <a:off x="464196" y="3462741"/>
              <a:ext cx="2431404" cy="1643881"/>
              <a:chOff x="464196" y="3546610"/>
              <a:chExt cx="2431404" cy="1630253"/>
            </a:xfrm>
            <a:solidFill>
              <a:schemeClr val="accent4">
                <a:lumMod val="20000"/>
                <a:lumOff val="80000"/>
              </a:schemeClr>
            </a:solidFill>
          </p:grpSpPr>
          <p:sp>
            <p:nvSpPr>
              <p:cNvPr id="38" name="Rounded Rectangle 37"/>
              <p:cNvSpPr/>
              <p:nvPr/>
            </p:nvSpPr>
            <p:spPr>
              <a:xfrm>
                <a:off x="464196" y="3546610"/>
                <a:ext cx="2431404" cy="1630253"/>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42" name="TextBox 41"/>
              <p:cNvSpPr txBox="1"/>
              <p:nvPr/>
            </p:nvSpPr>
            <p:spPr>
              <a:xfrm>
                <a:off x="474527" y="4432046"/>
                <a:ext cx="2379819" cy="640973"/>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Software development</a:t>
                </a:r>
              </a:p>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grpSp>
        <p:sp>
          <p:nvSpPr>
            <p:cNvPr id="37" name="Rounded Rectangle 36"/>
            <p:cNvSpPr/>
            <p:nvPr/>
          </p:nvSpPr>
          <p:spPr>
            <a:xfrm>
              <a:off x="3068450" y="3462741"/>
              <a:ext cx="8144334" cy="1643881"/>
            </a:xfrm>
            <a:prstGeom prst="roundRect">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Always try to make schedule like below</a:t>
              </a:r>
              <a:r>
                <a:rPr lang="en-US" sz="1400" dirty="0" smtClean="0">
                  <a:solidFill>
                    <a:srgbClr val="0070C0"/>
                  </a:solidFill>
                </a:rPr>
                <a:t>: </a:t>
              </a:r>
              <a:r>
                <a:rPr lang="en-US" sz="1400" dirty="0">
                  <a:solidFill>
                    <a:srgbClr val="0070C0"/>
                  </a:solidFill>
                </a:rPr>
                <a:t>Investigate requirement and documents </a:t>
              </a:r>
              <a:r>
                <a:rPr lang="en-US" sz="1400" dirty="0">
                  <a:solidFill>
                    <a:schemeClr val="tx1"/>
                  </a:solidFill>
                </a:rPr>
                <a:t>=&gt;</a:t>
              </a:r>
              <a:r>
                <a:rPr lang="en-US" sz="1400" dirty="0">
                  <a:solidFill>
                    <a:srgbClr val="0070C0"/>
                  </a:solidFill>
                </a:rPr>
                <a:t> create draft feature </a:t>
              </a:r>
              <a:r>
                <a:rPr lang="en-US" sz="1400" dirty="0" smtClean="0">
                  <a:solidFill>
                    <a:srgbClr val="0070C0"/>
                  </a:solidFill>
                </a:rPr>
                <a:t>list or </a:t>
              </a:r>
              <a:r>
                <a:rPr lang="en-US" sz="1400" dirty="0">
                  <a:solidFill>
                    <a:srgbClr val="0070C0"/>
                  </a:solidFill>
                </a:rPr>
                <a:t>which need to do </a:t>
              </a:r>
              <a:r>
                <a:rPr lang="en-US" sz="1400" dirty="0">
                  <a:solidFill>
                    <a:schemeClr val="tx1"/>
                  </a:solidFill>
                </a:rPr>
                <a:t>=&gt; </a:t>
              </a:r>
              <a:r>
                <a:rPr lang="en-US" sz="1400" dirty="0">
                  <a:solidFill>
                    <a:srgbClr val="0070C0"/>
                  </a:solidFill>
                </a:rPr>
                <a:t>Confirm which feature is really needed to do </a:t>
              </a:r>
              <a:r>
                <a:rPr lang="en-US" sz="1400" dirty="0">
                  <a:solidFill>
                    <a:schemeClr val="tx1"/>
                  </a:solidFill>
                </a:rPr>
                <a:t>=&gt;</a:t>
              </a:r>
              <a:r>
                <a:rPr lang="en-US" sz="1400" dirty="0">
                  <a:solidFill>
                    <a:srgbClr val="0070C0"/>
                  </a:solidFill>
                </a:rPr>
                <a:t> </a:t>
              </a:r>
              <a:r>
                <a:rPr lang="en-US" sz="1400" dirty="0" smtClean="0">
                  <a:solidFill>
                    <a:srgbClr val="0070C0"/>
                  </a:solidFill>
                </a:rPr>
                <a:t>break </a:t>
              </a:r>
              <a:r>
                <a:rPr lang="en-US" sz="1400" dirty="0">
                  <a:solidFill>
                    <a:srgbClr val="0070C0"/>
                  </a:solidFill>
                </a:rPr>
                <a:t>feature into as small possible to </a:t>
              </a:r>
              <a:r>
                <a:rPr lang="en-US" sz="1400" dirty="0" smtClean="0">
                  <a:solidFill>
                    <a:srgbClr val="0070C0"/>
                  </a:solidFill>
                </a:rPr>
                <a:t>do </a:t>
              </a:r>
              <a:r>
                <a:rPr lang="en-US" sz="1400" dirty="0" smtClean="0">
                  <a:solidFill>
                    <a:schemeClr val="tx1"/>
                  </a:solidFill>
                </a:rPr>
                <a:t>=&gt;</a:t>
              </a:r>
              <a:r>
                <a:rPr lang="en-US" sz="1400" dirty="0" smtClean="0">
                  <a:solidFill>
                    <a:srgbClr val="0070C0"/>
                  </a:solidFill>
                </a:rPr>
                <a:t> develop </a:t>
              </a:r>
              <a:r>
                <a:rPr lang="en-US" sz="1400" dirty="0">
                  <a:solidFill>
                    <a:schemeClr val="tx1"/>
                  </a:solidFill>
                </a:rPr>
                <a:t>=&gt; </a:t>
              </a:r>
              <a:r>
                <a:rPr lang="en-US" sz="1400" dirty="0">
                  <a:solidFill>
                    <a:srgbClr val="0070C0"/>
                  </a:solidFill>
                </a:rPr>
                <a:t>Finish developing</a:t>
              </a:r>
              <a:r>
                <a:rPr lang="en-US" sz="1400" dirty="0">
                  <a:solidFill>
                    <a:schemeClr val="tx1"/>
                  </a:solidFill>
                </a:rPr>
                <a:t> =&gt; </a:t>
              </a:r>
              <a:r>
                <a:rPr lang="en-US" sz="1400" dirty="0">
                  <a:solidFill>
                    <a:srgbClr val="0070C0"/>
                  </a:solidFill>
                </a:rPr>
                <a:t>Testing</a:t>
              </a:r>
              <a:r>
                <a:rPr lang="en-US" sz="1400" dirty="0">
                  <a:solidFill>
                    <a:schemeClr val="tx1"/>
                  </a:solidFill>
                </a:rPr>
                <a:t> </a:t>
              </a:r>
              <a:r>
                <a:rPr lang="en-US" sz="1400" dirty="0" smtClean="0">
                  <a:solidFill>
                    <a:schemeClr val="tx1"/>
                  </a:solidFill>
                </a:rPr>
                <a:t>=&gt; </a:t>
              </a:r>
              <a:r>
                <a:rPr lang="en-US" sz="1400" dirty="0" smtClean="0">
                  <a:solidFill>
                    <a:srgbClr val="0070C0"/>
                  </a:solidFill>
                </a:rPr>
                <a:t>Bug-fixes</a:t>
              </a:r>
              <a:r>
                <a:rPr lang="en-US" sz="1400" dirty="0" smtClean="0">
                  <a:solidFill>
                    <a:schemeClr val="tx1"/>
                  </a:solidFill>
                </a:rPr>
                <a:t> =&gt;</a:t>
              </a:r>
              <a:r>
                <a:rPr lang="en-US" sz="1400" dirty="0" smtClean="0">
                  <a:solidFill>
                    <a:srgbClr val="0070C0"/>
                  </a:solidFill>
                </a:rPr>
                <a:t>Release! </a:t>
              </a:r>
            </a:p>
            <a:p>
              <a:pPr marL="171450" indent="-171450">
                <a:spcBef>
                  <a:spcPts val="400"/>
                </a:spcBef>
                <a:buFont typeface="Arial" panose="020B0604020202020204" pitchFamily="34" charset="0"/>
                <a:buChar char="•"/>
              </a:pPr>
              <a:r>
                <a:rPr lang="en-US" sz="1400" dirty="0" smtClean="0">
                  <a:solidFill>
                    <a:schemeClr val="tx1"/>
                  </a:solidFill>
                </a:rPr>
                <a:t>Follow and do step by step carefully.</a:t>
              </a:r>
              <a:endParaRPr lang="en-US" sz="1400" dirty="0">
                <a:solidFill>
                  <a:schemeClr val="tx1"/>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401" y="4005443"/>
            <a:ext cx="936104" cy="67313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8942" y="1968439"/>
            <a:ext cx="803546" cy="803546"/>
          </a:xfrm>
          <a:prstGeom prst="rect">
            <a:avLst/>
          </a:prstGeom>
        </p:spPr>
      </p:pic>
    </p:spTree>
    <p:extLst>
      <p:ext uri="{BB962C8B-B14F-4D97-AF65-F5344CB8AC3E}">
        <p14:creationId xmlns:p14="http://schemas.microsoft.com/office/powerpoint/2010/main" val="1809665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93747"/>
            <a:ext cx="11242224" cy="830997"/>
          </a:xfrm>
        </p:spPr>
        <p:txBody>
          <a:bodyPr/>
          <a:lstStyle/>
          <a:p>
            <a:r>
              <a:rPr lang="en-US" dirty="0"/>
              <a:t>Current </a:t>
            </a:r>
            <a:r>
              <a:rPr lang="en-US" dirty="0" smtClean="0"/>
              <a:t>Status(3/3</a:t>
            </a:r>
            <a:r>
              <a:rPr lang="en-US" dirty="0"/>
              <a:t>)</a:t>
            </a:r>
            <a:br>
              <a:rPr lang="en-US" dirty="0"/>
            </a:br>
            <a:r>
              <a:rPr lang="en-US" sz="2800" dirty="0" smtClean="0"/>
              <a:t>Soft skills</a:t>
            </a: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11</a:t>
            </a:fld>
            <a:endParaRPr lang="de-D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395" y="58049"/>
            <a:ext cx="2590800" cy="1168968"/>
          </a:xfrm>
          <a:prstGeom prst="rect">
            <a:avLst/>
          </a:prstGeom>
        </p:spPr>
      </p:pic>
      <p:sp>
        <p:nvSpPr>
          <p:cNvPr id="9" name="Rounded Rectangle 8"/>
          <p:cNvSpPr/>
          <p:nvPr/>
        </p:nvSpPr>
        <p:spPr>
          <a:xfrm>
            <a:off x="3067276" y="1818820"/>
            <a:ext cx="8144334" cy="1610180"/>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communicate </a:t>
            </a:r>
            <a:r>
              <a:rPr lang="en-US" sz="1400" dirty="0" smtClean="0">
                <a:solidFill>
                  <a:schemeClr val="tx1"/>
                </a:solidFill>
              </a:rPr>
              <a:t>well with others colleague</a:t>
            </a:r>
            <a:r>
              <a:rPr lang="en-US" sz="1400" dirty="0" smtClean="0">
                <a:solidFill>
                  <a:srgbClr val="0070C0"/>
                </a:solidFill>
              </a:rPr>
              <a:t>.</a:t>
            </a:r>
            <a:endParaRPr lang="en-US" sz="1400" dirty="0">
              <a:solidFill>
                <a:srgbClr val="0070C0"/>
              </a:solidFill>
            </a:endParaRPr>
          </a:p>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explain</a:t>
            </a:r>
            <a:r>
              <a:rPr lang="en-US" sz="1400" dirty="0" smtClean="0">
                <a:solidFill>
                  <a:schemeClr val="tx1"/>
                </a:solidFill>
              </a:rPr>
              <a:t> my idea clearly to others colleague.</a:t>
            </a:r>
          </a:p>
          <a:p>
            <a:pPr marL="171450" indent="-171450">
              <a:spcBef>
                <a:spcPts val="400"/>
              </a:spcBef>
              <a:buFont typeface="Arial" panose="020B0604020202020204" pitchFamily="34" charset="0"/>
              <a:buChar char="•"/>
            </a:pPr>
            <a:r>
              <a:rPr lang="en-US" sz="1400" dirty="0" smtClean="0">
                <a:solidFill>
                  <a:schemeClr val="tx1"/>
                </a:solidFill>
              </a:rPr>
              <a:t>Always try to discuss and support new members in their work. Especially for Android tasks.</a:t>
            </a:r>
          </a:p>
          <a:p>
            <a:pPr marL="171450" indent="-171450">
              <a:spcBef>
                <a:spcPts val="400"/>
              </a:spcBef>
              <a:buFont typeface="Arial" panose="020B0604020202020204" pitchFamily="34" charset="0"/>
              <a:buChar char="•"/>
            </a:pPr>
            <a:r>
              <a:rPr lang="en-US" sz="1400" dirty="0" smtClean="0">
                <a:solidFill>
                  <a:schemeClr val="tx1"/>
                </a:solidFill>
              </a:rPr>
              <a:t>For English, </a:t>
            </a:r>
            <a:r>
              <a:rPr lang="en-US" sz="1400" dirty="0">
                <a:solidFill>
                  <a:schemeClr val="tx1"/>
                </a:solidFill>
              </a:rPr>
              <a:t>reading, </a:t>
            </a:r>
            <a:r>
              <a:rPr lang="en-US" sz="1400" dirty="0" smtClean="0">
                <a:solidFill>
                  <a:schemeClr val="tx1"/>
                </a:solidFill>
              </a:rPr>
              <a:t>listening skill is acceptable. and writing skill still need to improve more.</a:t>
            </a:r>
          </a:p>
        </p:txBody>
      </p:sp>
      <p:sp>
        <p:nvSpPr>
          <p:cNvPr id="10" name="Rounded Rectangle 9"/>
          <p:cNvSpPr/>
          <p:nvPr/>
        </p:nvSpPr>
        <p:spPr>
          <a:xfrm>
            <a:off x="464196" y="1818819"/>
            <a:ext cx="2431404" cy="1610181"/>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11" name="Rounded Rectangle 10"/>
          <p:cNvSpPr/>
          <p:nvPr/>
        </p:nvSpPr>
        <p:spPr>
          <a:xfrm>
            <a:off x="3067276" y="3627810"/>
            <a:ext cx="814433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do and manage task well. Can support new members and also support debugging difficult issues.</a:t>
            </a:r>
          </a:p>
          <a:p>
            <a:pPr marL="171450" indent="-171450">
              <a:spcBef>
                <a:spcPts val="400"/>
              </a:spcBef>
              <a:buFont typeface="Arial" panose="020B0604020202020204" pitchFamily="34" charset="0"/>
              <a:buChar char="•"/>
            </a:pPr>
            <a:r>
              <a:rPr lang="en-US" sz="1400" dirty="0" smtClean="0">
                <a:solidFill>
                  <a:schemeClr val="tx1"/>
                </a:solidFill>
              </a:rPr>
              <a:t>Can discuss and share opinion about Android plan and task assignment.</a:t>
            </a:r>
            <a:endParaRPr lang="en-US" sz="1400" dirty="0" smtClean="0">
              <a:solidFill>
                <a:srgbClr val="0070C0"/>
              </a:solidFill>
            </a:endParaRPr>
          </a:p>
        </p:txBody>
      </p:sp>
      <p:grpSp>
        <p:nvGrpSpPr>
          <p:cNvPr id="12" name="Group 11"/>
          <p:cNvGrpSpPr/>
          <p:nvPr/>
        </p:nvGrpSpPr>
        <p:grpSpPr>
          <a:xfrm>
            <a:off x="463022" y="3627810"/>
            <a:ext cx="2431404" cy="1643881"/>
            <a:chOff x="464196" y="3918719"/>
            <a:chExt cx="2431404" cy="1643881"/>
          </a:xfrm>
        </p:grpSpPr>
        <p:sp>
          <p:nvSpPr>
            <p:cNvPr id="13" name="Rounded Rectangle 12"/>
            <p:cNvSpPr/>
            <p:nvPr/>
          </p:nvSpPr>
          <p:spPr>
            <a:xfrm>
              <a:off x="464196" y="3918719"/>
              <a:ext cx="243140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4" name="Group 13"/>
            <p:cNvGrpSpPr/>
            <p:nvPr/>
          </p:nvGrpSpPr>
          <p:grpSpPr>
            <a:xfrm>
              <a:off x="924955" y="4033720"/>
              <a:ext cx="1479892" cy="1376480"/>
              <a:chOff x="924955" y="4033720"/>
              <a:chExt cx="1479892" cy="1376480"/>
            </a:xfrm>
          </p:grpSpPr>
          <p:sp>
            <p:nvSpPr>
              <p:cNvPr id="15" name="TextBox 14"/>
              <p:cNvSpPr txBox="1"/>
              <p:nvPr/>
            </p:nvSpPr>
            <p:spPr>
              <a:xfrm>
                <a:off x="924955" y="5040868"/>
                <a:ext cx="1479892"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Management</a:t>
                </a:r>
                <a:endParaRPr lang="en-US"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6739" y="4033720"/>
                <a:ext cx="976323" cy="960702"/>
              </a:xfrm>
              <a:prstGeom prst="rect">
                <a:avLst/>
              </a:prstGeom>
            </p:spPr>
          </p:pic>
        </p:gr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829" y="2017629"/>
            <a:ext cx="1480800" cy="882557"/>
          </a:xfrm>
          <a:prstGeom prst="rect">
            <a:avLst/>
          </a:prstGeom>
        </p:spPr>
      </p:pic>
      <p:sp>
        <p:nvSpPr>
          <p:cNvPr id="18" name="TextBox 17"/>
          <p:cNvSpPr txBox="1"/>
          <p:nvPr/>
        </p:nvSpPr>
        <p:spPr>
          <a:xfrm>
            <a:off x="751864" y="2907268"/>
            <a:ext cx="1774846"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Communication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587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12</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b="1" dirty="0" smtClean="0">
                <a:solidFill>
                  <a:srgbClr val="FF0000"/>
                </a:solidFill>
              </a:rPr>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3907954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10045200" cy="2367828"/>
          </a:xfrm>
        </p:spPr>
        <p:txBody>
          <a:bodyPr/>
          <a:lstStyle/>
          <a:p>
            <a:pPr marL="285750" indent="-285750">
              <a:buFont typeface="Arial" panose="020B0604020202020204" pitchFamily="34" charset="0"/>
              <a:buChar char="•"/>
            </a:pPr>
            <a:r>
              <a:rPr lang="en-US" sz="1800" b="1" dirty="0" smtClean="0"/>
              <a:t>Category: </a:t>
            </a:r>
            <a:r>
              <a:rPr lang="en-US" sz="1800" b="1" dirty="0">
                <a:solidFill>
                  <a:srgbClr val="0070C0"/>
                </a:solidFill>
                <a:latin typeface="Times New Roman" panose="02020603050405020304" pitchFamily="18" charset="0"/>
                <a:cs typeface="Times New Roman" panose="02020603050405020304" pitchFamily="18" charset="0"/>
              </a:rPr>
              <a:t>Programming</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All tasks are </a:t>
            </a:r>
            <a:r>
              <a:rPr lang="en-US" dirty="0"/>
              <a:t>mainly </a:t>
            </a:r>
            <a:r>
              <a:rPr lang="en-US" dirty="0" smtClean="0"/>
              <a:t>porting. Logic thinking </a:t>
            </a:r>
            <a:r>
              <a:rPr lang="en-US" dirty="0"/>
              <a:t>about the </a:t>
            </a:r>
            <a:r>
              <a:rPr lang="en-US" dirty="0" smtClean="0"/>
              <a:t>algorithm to develop is decreased.</a:t>
            </a:r>
          </a:p>
          <a:p>
            <a:pPr marL="285750" indent="-285750">
              <a:buFont typeface="Arial" panose="020B0604020202020204" pitchFamily="34" charset="0"/>
              <a:buChar char="•"/>
            </a:pPr>
            <a:r>
              <a:rPr lang="en-US" sz="1800" b="1" dirty="0" smtClean="0"/>
              <a:t>Impact: </a:t>
            </a:r>
            <a:r>
              <a:rPr lang="en-US" dirty="0" smtClean="0"/>
              <a:t>With some complex feature/function, I </a:t>
            </a:r>
            <a:r>
              <a:rPr lang="en-US" dirty="0"/>
              <a:t>m</a:t>
            </a:r>
            <a:r>
              <a:rPr lang="en-US" dirty="0" smtClean="0"/>
              <a:t>ust take more time to develop/create it.</a:t>
            </a:r>
          </a:p>
          <a:p>
            <a:pPr marL="285750" indent="-285750">
              <a:buFont typeface="Arial" panose="020B0604020202020204" pitchFamily="34" charset="0"/>
              <a:buChar char="•"/>
            </a:pPr>
            <a:r>
              <a:rPr lang="en-US" sz="1800" b="1" dirty="0" smtClean="0"/>
              <a:t>Mentor’s action items</a:t>
            </a:r>
            <a:r>
              <a:rPr lang="en-US" dirty="0" smtClean="0"/>
              <a:t>: Suggest new books, useful learning sources online to improve skill.</a:t>
            </a:r>
          </a:p>
          <a:p>
            <a:pPr marL="285750" indent="-285750">
              <a:buFont typeface="Arial" panose="020B0604020202020204" pitchFamily="34" charset="0"/>
              <a:buChar char="•"/>
            </a:pPr>
            <a:r>
              <a:rPr lang="en-US" sz="1800" b="1" dirty="0" smtClean="0"/>
              <a:t>Mentee’s action items: </a:t>
            </a:r>
            <a:r>
              <a:rPr lang="en-US" dirty="0" smtClean="0"/>
              <a:t>Follow mentor’s guidance, usually refer result from others colleague to learn new way, new algorithm to improve logic thinking.</a:t>
            </a:r>
          </a:p>
        </p:txBody>
      </p:sp>
    </p:spTree>
    <p:extLst>
      <p:ext uri="{BB962C8B-B14F-4D97-AF65-F5344CB8AC3E}">
        <p14:creationId xmlns:p14="http://schemas.microsoft.com/office/powerpoint/2010/main" val="3814300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a:t>
            </a:r>
            <a:r>
              <a:rPr lang="en-US" smtClean="0"/>
              <a:t>SOLUTIONS (#2)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10045200" cy="3069558"/>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Development environment</a:t>
            </a:r>
            <a:r>
              <a:rPr lang="en-US" sz="1800" b="1"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1" dirty="0" smtClean="0"/>
              <a:t>Problem: </a:t>
            </a:r>
            <a:r>
              <a:rPr lang="en-US" sz="1800" dirty="0" smtClean="0"/>
              <a:t>The development environment is too big and complex. Some Android parts (Android graphics, OMX) are close source.</a:t>
            </a:r>
          </a:p>
          <a:p>
            <a:pPr marL="285750" indent="-285750">
              <a:buFont typeface="Arial" panose="020B0604020202020204" pitchFamily="34" charset="0"/>
              <a:buChar char="•"/>
            </a:pPr>
            <a:r>
              <a:rPr lang="en-US" sz="1800" b="1" dirty="0" smtClean="0"/>
              <a:t>Impact: </a:t>
            </a:r>
            <a:r>
              <a:rPr lang="en-US" sz="1800" dirty="0" smtClean="0"/>
              <a:t>With some difficult issues, I must take more time to investigate whether it is issue from close parts and ask REL to suppor</a:t>
            </a:r>
            <a:r>
              <a:rPr lang="en-US" sz="1800" dirty="0" smtClean="0"/>
              <a:t>t.</a:t>
            </a:r>
            <a:endParaRPr lang="en-US" sz="1800" dirty="0" smtClean="0"/>
          </a:p>
          <a:p>
            <a:pPr marL="285750" indent="-285750">
              <a:buFont typeface="Arial" panose="020B0604020202020204" pitchFamily="34" charset="0"/>
              <a:buChar char="•"/>
            </a:pPr>
            <a:r>
              <a:rPr lang="en-US" sz="1800" b="1" dirty="0" smtClean="0"/>
              <a:t>Mentor’s </a:t>
            </a:r>
            <a:r>
              <a:rPr lang="en-US" sz="1800" b="1" dirty="0" smtClean="0"/>
              <a:t>action items</a:t>
            </a:r>
            <a:r>
              <a:rPr lang="en-US" dirty="0" smtClean="0"/>
              <a:t>: </a:t>
            </a:r>
            <a:r>
              <a:rPr lang="en-US" dirty="0" smtClean="0"/>
              <a:t>None</a:t>
            </a:r>
            <a:endParaRPr lang="en-US" dirty="0" smtClean="0"/>
          </a:p>
          <a:p>
            <a:pPr marL="285750" indent="-285750">
              <a:buFont typeface="Arial" panose="020B0604020202020204" pitchFamily="34" charset="0"/>
              <a:buChar char="•"/>
            </a:pPr>
            <a:r>
              <a:rPr lang="en-US" sz="1800" b="1" dirty="0" smtClean="0"/>
              <a:t>Mentee’s action items</a:t>
            </a:r>
            <a:r>
              <a:rPr lang="en-US" sz="1800" b="1" dirty="0" smtClean="0"/>
              <a:t>: </a:t>
            </a:r>
            <a:r>
              <a:rPr lang="en-US" sz="1800" dirty="0" smtClean="0"/>
              <a:t>Create clear steps to investigate each issue/bug and also share method after each investigation.</a:t>
            </a:r>
            <a:endParaRPr lang="en-US" dirty="0" smtClean="0"/>
          </a:p>
        </p:txBody>
      </p:sp>
    </p:spTree>
    <p:extLst>
      <p:ext uri="{BB962C8B-B14F-4D97-AF65-F5344CB8AC3E}">
        <p14:creationId xmlns:p14="http://schemas.microsoft.com/office/powerpoint/2010/main" val="3691301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(#3)</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sp>
        <p:nvSpPr>
          <p:cNvPr id="4" name="Content Placeholder 3"/>
          <p:cNvSpPr>
            <a:spLocks noGrp="1"/>
          </p:cNvSpPr>
          <p:nvPr>
            <p:ph idx="1"/>
          </p:nvPr>
        </p:nvSpPr>
        <p:spPr>
          <a:xfrm>
            <a:off x="1080000" y="1800000"/>
            <a:ext cx="10045200" cy="2958759"/>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Management</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Android has many tasks which </a:t>
            </a:r>
            <a:r>
              <a:rPr lang="en-US" dirty="0" smtClean="0"/>
              <a:t>must be done</a:t>
            </a:r>
            <a:endParaRPr lang="en-US" dirty="0" smtClean="0"/>
          </a:p>
          <a:p>
            <a:pPr marL="285750" indent="-285750">
              <a:buFont typeface="Arial" panose="020B0604020202020204" pitchFamily="34" charset="0"/>
              <a:buChar char="•"/>
            </a:pPr>
            <a:r>
              <a:rPr lang="en-US" sz="1800" b="1" dirty="0" smtClean="0"/>
              <a:t>Impact: </a:t>
            </a:r>
            <a:r>
              <a:rPr lang="en-US" dirty="0" smtClean="0"/>
              <a:t>Sometimes, I feel overload and stress when working.</a:t>
            </a:r>
          </a:p>
          <a:p>
            <a:pPr marL="285750" indent="-285750">
              <a:buFont typeface="Arial" panose="020B0604020202020204" pitchFamily="34" charset="0"/>
              <a:buChar char="•"/>
            </a:pPr>
            <a:r>
              <a:rPr lang="en-US" sz="1800" b="1" dirty="0" smtClean="0"/>
              <a:t>Mentor’s action items</a:t>
            </a:r>
            <a:r>
              <a:rPr lang="en-US" dirty="0" smtClean="0"/>
              <a:t>: Support for urgent issue. If not urgent, share experience to mentee handle issue. If mentor does not know about this task, mentor will assign mentee to experienced engineer to get support.</a:t>
            </a:r>
          </a:p>
          <a:p>
            <a:pPr marL="285750" indent="-285750">
              <a:buFont typeface="Arial" panose="020B0604020202020204" pitchFamily="34" charset="0"/>
              <a:buChar char="•"/>
            </a:pPr>
            <a:r>
              <a:rPr lang="en-US" sz="1800" b="1" dirty="0" smtClean="0"/>
              <a:t>Mentee’s action items: </a:t>
            </a:r>
            <a:r>
              <a:rPr lang="en-US" dirty="0" smtClean="0"/>
              <a:t>For some difficult issues, try to learn and investigate more. Think about more ways and try it one by one. Do not just depend on mentor supported. If mentee still can not find anyway to handle, raise issue to get more support from mentor and all of team members to handle issues.</a:t>
            </a:r>
          </a:p>
        </p:txBody>
      </p:sp>
    </p:spTree>
    <p:extLst>
      <p:ext uri="{BB962C8B-B14F-4D97-AF65-F5344CB8AC3E}">
        <p14:creationId xmlns:p14="http://schemas.microsoft.com/office/powerpoint/2010/main" val="3020608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16</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b="1" dirty="0" smtClean="0">
                <a:solidFill>
                  <a:srgbClr val="FF0000"/>
                </a:solidFill>
              </a:rPr>
              <a:t>Result </a:t>
            </a:r>
            <a:r>
              <a:rPr lang="de-DE" b="1" dirty="0">
                <a:solidFill>
                  <a:srgbClr val="FF0000"/>
                </a:solidFill>
              </a:rPr>
              <a:t>	Page </a:t>
            </a:r>
            <a:r>
              <a:rPr lang="de-DE" b="1" dirty="0" smtClean="0">
                <a:solidFill>
                  <a:srgbClr val="FF0000"/>
                </a:solidFill>
              </a:rPr>
              <a:t>16</a:t>
            </a:r>
            <a:endParaRPr lang="de-DE" b="1" dirty="0">
              <a:solidFill>
                <a:srgbClr val="FF0000"/>
              </a:solidFill>
            </a:endParaRPr>
          </a:p>
        </p:txBody>
      </p:sp>
    </p:spTree>
    <p:extLst>
      <p:ext uri="{BB962C8B-B14F-4D97-AF65-F5344CB8AC3E}">
        <p14:creationId xmlns:p14="http://schemas.microsoft.com/office/powerpoint/2010/main" val="2778023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NEXT PLAN</a:t>
            </a:r>
            <a:endParaRPr lang="en-US"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17</a:t>
            </a:fld>
            <a:endParaRPr lang="de-DE" dirty="0"/>
          </a:p>
        </p:txBody>
      </p:sp>
      <p:sp>
        <p:nvSpPr>
          <p:cNvPr id="7" name="Text Placeholder 5"/>
          <p:cNvSpPr>
            <a:spLocks noGrp="1"/>
          </p:cNvSpPr>
          <p:nvPr>
            <p:ph idx="1"/>
          </p:nvPr>
        </p:nvSpPr>
        <p:spPr>
          <a:xfrm>
            <a:off x="816476" y="1599684"/>
            <a:ext cx="11231197" cy="268279"/>
          </a:xfrm>
          <a:prstGeom prst="rect">
            <a:avLst/>
          </a:prstGeom>
        </p:spPr>
        <p:txBody>
          <a:bodyPr/>
          <a:lstStyle/>
          <a:p>
            <a:pPr marL="569913" lvl="1" indent="-342900">
              <a:buFont typeface="Wingdings" panose="05000000000000000000" pitchFamily="2" charset="2"/>
              <a:buChar char="§"/>
            </a:pPr>
            <a:endParaRPr lang="en-US" dirty="0" smtClean="0"/>
          </a:p>
        </p:txBody>
      </p:sp>
    </p:spTree>
    <p:extLst>
      <p:ext uri="{BB962C8B-B14F-4D97-AF65-F5344CB8AC3E}">
        <p14:creationId xmlns:p14="http://schemas.microsoft.com/office/powerpoint/2010/main" val="2139269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44" y="1951358"/>
            <a:ext cx="4896544" cy="3250434"/>
          </a:xfrm>
          <a:prstGeom prst="rect">
            <a:avLst/>
          </a:prstGeom>
          <a:ln>
            <a:noFill/>
          </a:ln>
          <a:effectLst>
            <a:softEdge rad="112500"/>
          </a:effectLst>
        </p:spPr>
      </p:pic>
    </p:spTree>
    <p:extLst>
      <p:ext uri="{BB962C8B-B14F-4D97-AF65-F5344CB8AC3E}">
        <p14:creationId xmlns:p14="http://schemas.microsoft.com/office/powerpoint/2010/main" val="2309954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5"/>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2569" b="12569"/>
          <a:stretch>
            <a:fillRect/>
          </a:stretch>
        </p:blipFill>
        <p:spPr/>
      </p:pic>
      <p:sp>
        <p:nvSpPr>
          <p:cNvPr id="4" name="Textplatzhalter 3"/>
          <p:cNvSpPr>
            <a:spLocks noGrp="1"/>
          </p:cNvSpPr>
          <p:nvPr>
            <p:ph type="body" sz="quarter" idx="11"/>
          </p:nvPr>
        </p:nvSpPr>
        <p:spPr>
          <a:xfrm>
            <a:off x="468000" y="1080000"/>
            <a:ext cx="7920000" cy="964065"/>
          </a:xfrm>
        </p:spPr>
        <p:txBody>
          <a:bodyPr/>
          <a:lstStyle/>
          <a:p>
            <a:r>
              <a:rPr lang="en-US" dirty="0"/>
              <a:t>Thank you for your attention</a:t>
            </a:r>
          </a:p>
        </p:txBody>
      </p:sp>
    </p:spTree>
    <p:extLst>
      <p:ext uri="{BB962C8B-B14F-4D97-AF65-F5344CB8AC3E}">
        <p14:creationId xmlns:p14="http://schemas.microsoft.com/office/powerpoint/2010/main" val="377424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2</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dirty="0"/>
              <a:t>Result 	Page </a:t>
            </a:r>
            <a:r>
              <a:rPr lang="de-DE" dirty="0" smtClean="0"/>
              <a:t>16</a:t>
            </a:r>
            <a:endParaRPr lang="de-DE" dirty="0"/>
          </a:p>
        </p:txBody>
      </p:sp>
    </p:spTree>
    <p:extLst>
      <p:ext uri="{BB962C8B-B14F-4D97-AF65-F5344CB8AC3E}">
        <p14:creationId xmlns:p14="http://schemas.microsoft.com/office/powerpoint/2010/main" val="3263037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3</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b="1" dirty="0">
                <a:solidFill>
                  <a:srgbClr val="FF0000"/>
                </a:solidFill>
              </a:rPr>
              <a:t>Training Target	Page 04</a:t>
            </a:r>
          </a:p>
          <a:p>
            <a:r>
              <a:rPr lang="de-DE" dirty="0"/>
              <a:t>Current Status	Page </a:t>
            </a:r>
            <a:r>
              <a:rPr lang="de-DE" dirty="0" smtClean="0"/>
              <a:t>07</a:t>
            </a:r>
            <a:endParaRPr lang="de-DE" dirty="0"/>
          </a:p>
          <a:p>
            <a:r>
              <a:rPr lang="de-DE" dirty="0" smtClean="0"/>
              <a:t>Difficulties and Solution	Page 12</a:t>
            </a:r>
          </a:p>
          <a:p>
            <a:r>
              <a:rPr lang="de-DE" dirty="0" smtClean="0"/>
              <a:t>Result </a:t>
            </a:r>
            <a:r>
              <a:rPr lang="de-DE" dirty="0"/>
              <a:t>	Page </a:t>
            </a:r>
            <a:r>
              <a:rPr lang="de-DE" dirty="0" smtClean="0"/>
              <a:t>16</a:t>
            </a:r>
            <a:endParaRPr lang="de-DE" dirty="0"/>
          </a:p>
        </p:txBody>
      </p:sp>
    </p:spTree>
    <p:extLst>
      <p:ext uri="{BB962C8B-B14F-4D97-AF65-F5344CB8AC3E}">
        <p14:creationId xmlns:p14="http://schemas.microsoft.com/office/powerpoint/2010/main" val="3932533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smtClean="0"/>
              <a:t>Training target</a:t>
            </a:r>
            <a:br>
              <a:rPr lang="en-US" dirty="0" smtClean="0"/>
            </a:br>
            <a:r>
              <a:rPr lang="en-US" dirty="0" smtClean="0"/>
              <a:t>(1/2)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884366797"/>
              </p:ext>
            </p:extLst>
          </p:nvPr>
        </p:nvGraphicFramePr>
        <p:xfrm>
          <a:off x="3863752" y="0"/>
          <a:ext cx="7704856"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623392" y="1772816"/>
            <a:ext cx="4392488" cy="6796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target: Become </a:t>
            </a:r>
            <a:r>
              <a:rPr lang="en-US" b="1" dirty="0" smtClean="0">
                <a:solidFill>
                  <a:srgbClr val="FF0000"/>
                </a:solidFill>
              </a:rPr>
              <a:t>Coding Engineer</a:t>
            </a:r>
            <a:endParaRPr lang="en-US" b="1" dirty="0">
              <a:solidFill>
                <a:srgbClr val="FF0000"/>
              </a:solidFill>
            </a:endParaRPr>
          </a:p>
        </p:txBody>
      </p:sp>
    </p:spTree>
    <p:extLst>
      <p:ext uri="{BB962C8B-B14F-4D97-AF65-F5344CB8AC3E}">
        <p14:creationId xmlns:p14="http://schemas.microsoft.com/office/powerpoint/2010/main" val="1048934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5" name="Title 1"/>
          <p:cNvSpPr txBox="1">
            <a:spLocks/>
          </p:cNvSpPr>
          <p:nvPr/>
        </p:nvSpPr>
        <p:spPr>
          <a:xfrm>
            <a:off x="1054600" y="471201"/>
            <a:ext cx="852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t>TRAINING TARGET</a:t>
            </a:r>
          </a:p>
          <a:p>
            <a:r>
              <a:rPr lang="en-US" dirty="0" smtClean="0"/>
              <a:t>(2/2)</a:t>
            </a:r>
            <a:endParaRPr lang="en-US" dirty="0"/>
          </a:p>
        </p:txBody>
      </p:sp>
      <p:graphicFrame>
        <p:nvGraphicFramePr>
          <p:cNvPr id="6" name="Diagram 5"/>
          <p:cNvGraphicFramePr/>
          <p:nvPr>
            <p:extLst>
              <p:ext uri="{D42A27DB-BD31-4B8C-83A1-F6EECF244321}">
                <p14:modId xmlns:p14="http://schemas.microsoft.com/office/powerpoint/2010/main" val="3725693445"/>
              </p:ext>
            </p:extLst>
          </p:nvPr>
        </p:nvGraphicFramePr>
        <p:xfrm>
          <a:off x="4367808" y="1"/>
          <a:ext cx="7704856" cy="602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70384" y="3636988"/>
            <a:ext cx="2855640" cy="1323439"/>
          </a:xfrm>
          <a:prstGeom prst="rect">
            <a:avLst/>
          </a:prstGeom>
          <a:noFill/>
        </p:spPr>
        <p:txBody>
          <a:bodyPr wrap="square" rtlCol="0">
            <a:spAutoFit/>
          </a:bodyPr>
          <a:lstStyle/>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SOFT</a:t>
            </a:r>
          </a:p>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SKILLS</a:t>
            </a:r>
            <a:endParaRPr lang="en-US" sz="4000" b="1" dirty="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endParaRPr>
          </a:p>
        </p:txBody>
      </p:sp>
      <p:sp>
        <p:nvSpPr>
          <p:cNvPr id="8" name="TextBox 7"/>
          <p:cNvSpPr txBox="1"/>
          <p:nvPr/>
        </p:nvSpPr>
        <p:spPr>
          <a:xfrm>
            <a:off x="228600" y="1345021"/>
            <a:ext cx="5445500" cy="2554545"/>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endParaRPr lang="en-US" sz="2000" dirty="0"/>
          </a:p>
          <a:p>
            <a:pPr marL="465138" indent="-465138">
              <a:lnSpc>
                <a:spcPct val="200000"/>
              </a:lnSpc>
              <a:buFont typeface="Wingdings" panose="05000000000000000000" pitchFamily="2" charset="2"/>
              <a:buChar char="ü"/>
            </a:pPr>
            <a:r>
              <a:rPr lang="en-US" sz="2000" dirty="0" smtClean="0"/>
              <a:t>Effective </a:t>
            </a:r>
            <a:r>
              <a:rPr lang="en-US" sz="2000" b="1" dirty="0">
                <a:solidFill>
                  <a:srgbClr val="00B050"/>
                </a:solidFill>
              </a:rPr>
              <a:t>communication</a:t>
            </a:r>
            <a:r>
              <a:rPr lang="en-US" sz="2000" dirty="0"/>
              <a:t> at work.</a:t>
            </a:r>
          </a:p>
          <a:p>
            <a:pPr marL="465138" indent="-465138">
              <a:lnSpc>
                <a:spcPct val="200000"/>
              </a:lnSpc>
              <a:buFont typeface="Wingdings" panose="05000000000000000000" pitchFamily="2" charset="2"/>
              <a:buChar char="ü"/>
            </a:pPr>
            <a:r>
              <a:rPr lang="en-US" sz="2000" dirty="0" smtClean="0"/>
              <a:t>Effective </a:t>
            </a:r>
            <a:r>
              <a:rPr lang="en-US" sz="2000" dirty="0"/>
              <a:t>workflow </a:t>
            </a:r>
            <a:r>
              <a:rPr lang="en-US" sz="2000" b="1" dirty="0" smtClean="0">
                <a:solidFill>
                  <a:srgbClr val="00B050"/>
                </a:solidFill>
              </a:rPr>
              <a:t>management</a:t>
            </a:r>
            <a:r>
              <a:rPr lang="en-US" sz="2000" dirty="0" smtClean="0"/>
              <a:t>.</a:t>
            </a:r>
            <a:endParaRPr lang="en-US" sz="2000" dirty="0"/>
          </a:p>
          <a:p>
            <a:pPr marL="285750" indent="-285750">
              <a:lnSpc>
                <a:spcPct val="200000"/>
              </a:lnSpc>
              <a:buFont typeface="Wingdings" panose="05000000000000000000" pitchFamily="2" charset="2"/>
              <a:buChar char="ü"/>
            </a:pPr>
            <a:endParaRPr lang="en-US" sz="2000" dirty="0"/>
          </a:p>
        </p:txBody>
      </p:sp>
    </p:spTree>
    <p:extLst>
      <p:ext uri="{BB962C8B-B14F-4D97-AF65-F5344CB8AC3E}">
        <p14:creationId xmlns:p14="http://schemas.microsoft.com/office/powerpoint/2010/main" val="3029744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6</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b="1" dirty="0">
                <a:solidFill>
                  <a:srgbClr val="FF0000"/>
                </a:solidFill>
              </a:rPr>
              <a:t>Current Status	Page </a:t>
            </a:r>
            <a:r>
              <a:rPr lang="de-DE" b="1" dirty="0" smtClean="0">
                <a:solidFill>
                  <a:srgbClr val="FF0000"/>
                </a:solidFill>
              </a:rPr>
              <a:t>07</a:t>
            </a:r>
            <a:endParaRPr lang="de-DE" b="1" dirty="0">
              <a:solidFill>
                <a:srgbClr val="FF0000"/>
              </a:solidFill>
            </a:endParaRPr>
          </a:p>
          <a:p>
            <a:r>
              <a:rPr lang="de-DE" dirty="0" smtClean="0"/>
              <a:t>Difficulties and Solution	Page 12</a:t>
            </a:r>
          </a:p>
          <a:p>
            <a:r>
              <a:rPr lang="de-DE" dirty="0"/>
              <a:t>Result 	Page </a:t>
            </a:r>
            <a:r>
              <a:rPr lang="de-DE" dirty="0" smtClean="0"/>
              <a:t>16</a:t>
            </a:r>
            <a:endParaRPr lang="de-DE" dirty="0"/>
          </a:p>
        </p:txBody>
      </p:sp>
    </p:spTree>
    <p:extLst>
      <p:ext uri="{BB962C8B-B14F-4D97-AF65-F5344CB8AC3E}">
        <p14:creationId xmlns:p14="http://schemas.microsoft.com/office/powerpoint/2010/main" val="148832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cap="none" dirty="0" smtClean="0"/>
              <a:t>LOOKING BACK AFTER 2 YEARS IN RVC</a:t>
            </a:r>
            <a:endParaRPr lang="en-US" cap="none"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7</a:t>
            </a:fld>
            <a:endParaRPr lang="de-DE"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03329294"/>
              </p:ext>
            </p:extLst>
          </p:nvPr>
        </p:nvGraphicFramePr>
        <p:xfrm>
          <a:off x="553873" y="3267226"/>
          <a:ext cx="11277600" cy="1990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0760" y="5251426"/>
            <a:ext cx="1274927" cy="452599"/>
          </a:xfrm>
          <a:prstGeom prst="rect">
            <a:avLst/>
          </a:prstGeom>
        </p:spPr>
      </p:pic>
      <p:grpSp>
        <p:nvGrpSpPr>
          <p:cNvPr id="24" name="Group 23"/>
          <p:cNvGrpSpPr/>
          <p:nvPr/>
        </p:nvGrpSpPr>
        <p:grpSpPr>
          <a:xfrm>
            <a:off x="5663952" y="4830420"/>
            <a:ext cx="1857564" cy="1396767"/>
            <a:chOff x="7349918" y="4776804"/>
            <a:chExt cx="1857564" cy="1396767"/>
          </a:xfrm>
        </p:grpSpPr>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7032" y="5300316"/>
              <a:ext cx="1010450" cy="873255"/>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49918" y="4776804"/>
              <a:ext cx="963445" cy="1131246"/>
            </a:xfrm>
            <a:prstGeom prst="rect">
              <a:avLst/>
            </a:prstGeom>
          </p:spPr>
        </p:pic>
      </p:grpSp>
      <p:sp>
        <p:nvSpPr>
          <p:cNvPr id="36" name="TextBox 35"/>
          <p:cNvSpPr txBox="1"/>
          <p:nvPr/>
        </p:nvSpPr>
        <p:spPr>
          <a:xfrm>
            <a:off x="8456354" y="5719670"/>
            <a:ext cx="1114408" cy="276999"/>
          </a:xfrm>
          <a:prstGeom prst="rect">
            <a:avLst/>
          </a:prstGeom>
          <a:noFill/>
        </p:spPr>
        <p:txBody>
          <a:bodyPr wrap="none" rtlCol="0">
            <a:spAutoFit/>
          </a:bodyPr>
          <a:lstStyle/>
          <a:p>
            <a:r>
              <a:rPr lang="en-US" sz="1200" i="1" dirty="0" smtClean="0"/>
              <a:t>On working…</a:t>
            </a:r>
            <a:endParaRPr lang="en-US" sz="1200" i="1" dirty="0"/>
          </a:p>
        </p:txBody>
      </p:sp>
      <p:cxnSp>
        <p:nvCxnSpPr>
          <p:cNvPr id="37" name="Curved Connector 36"/>
          <p:cNvCxnSpPr/>
          <p:nvPr/>
        </p:nvCxnSpPr>
        <p:spPr>
          <a:xfrm rot="5400000" flipH="1" flipV="1">
            <a:off x="9172112" y="5226714"/>
            <a:ext cx="283824" cy="6707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49423" y="4996490"/>
            <a:ext cx="963445" cy="1131246"/>
          </a:xfrm>
          <a:prstGeom prst="rect">
            <a:avLst/>
          </a:prstGeom>
        </p:spPr>
      </p:pic>
      <p:sp>
        <p:nvSpPr>
          <p:cNvPr id="10" name="TextBox 9"/>
          <p:cNvSpPr txBox="1"/>
          <p:nvPr/>
        </p:nvSpPr>
        <p:spPr>
          <a:xfrm>
            <a:off x="8304884" y="3535857"/>
            <a:ext cx="1152128" cy="507831"/>
          </a:xfrm>
          <a:prstGeom prst="rect">
            <a:avLst/>
          </a:prstGeom>
          <a:noFill/>
        </p:spPr>
        <p:txBody>
          <a:bodyPr wrap="square" rtlCol="0">
            <a:spAutoFit/>
          </a:bodyPr>
          <a:lstStyle/>
          <a:p>
            <a:pPr algn="ctr"/>
            <a:r>
              <a:rPr lang="en-US" sz="900" b="1" dirty="0" smtClean="0">
                <a:latin typeface="Arial (Body)"/>
              </a:rPr>
              <a:t>01/2019</a:t>
            </a:r>
            <a:endParaRPr lang="en-US" sz="900" dirty="0" smtClean="0"/>
          </a:p>
          <a:p>
            <a:r>
              <a:rPr lang="en-US" sz="900" dirty="0" smtClean="0"/>
              <a:t>Fix </a:t>
            </a:r>
            <a:r>
              <a:rPr lang="en-US" sz="900" b="1" dirty="0" smtClean="0">
                <a:solidFill>
                  <a:srgbClr val="0070C0"/>
                </a:solidFill>
              </a:rPr>
              <a:t>GPU issue</a:t>
            </a:r>
            <a:r>
              <a:rPr lang="en-US" sz="900" dirty="0" smtClean="0"/>
              <a:t> for RZG1M, N, E</a:t>
            </a:r>
            <a:endParaRPr lang="en-US" sz="900" dirty="0"/>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2085" y="2986774"/>
            <a:ext cx="1274927" cy="452599"/>
          </a:xfrm>
          <a:prstGeom prst="rect">
            <a:avLst/>
          </a:prstGeom>
        </p:spPr>
      </p:pic>
      <p:sp>
        <p:nvSpPr>
          <p:cNvPr id="17" name="TextBox 16"/>
          <p:cNvSpPr txBox="1"/>
          <p:nvPr/>
        </p:nvSpPr>
        <p:spPr>
          <a:xfrm>
            <a:off x="2639616" y="3698155"/>
            <a:ext cx="1067129" cy="369332"/>
          </a:xfrm>
          <a:prstGeom prst="rect">
            <a:avLst/>
          </a:prstGeom>
          <a:noFill/>
        </p:spPr>
        <p:txBody>
          <a:bodyPr wrap="square" rtlCol="0">
            <a:spAutoFit/>
          </a:bodyPr>
          <a:lstStyle/>
          <a:p>
            <a:pPr algn="ctr"/>
            <a:r>
              <a:rPr lang="en-US" sz="900" b="1" dirty="0" smtClean="0"/>
              <a:t>09/2017</a:t>
            </a:r>
            <a:endParaRPr lang="en-US" sz="900" dirty="0" smtClean="0"/>
          </a:p>
          <a:p>
            <a:r>
              <a:rPr lang="en-US" sz="900" dirty="0" smtClean="0"/>
              <a:t>Common training</a:t>
            </a:r>
            <a:endParaRPr lang="en-US" sz="900" dirty="0"/>
          </a:p>
        </p:txBody>
      </p:sp>
      <p:pic>
        <p:nvPicPr>
          <p:cNvPr id="23" name="Picture 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33749" y="3092589"/>
            <a:ext cx="972996" cy="473696"/>
          </a:xfrm>
          <a:prstGeom prst="rect">
            <a:avLst/>
          </a:prstGeom>
        </p:spPr>
      </p:pic>
      <p:pic>
        <p:nvPicPr>
          <p:cNvPr id="39" name="Picture 38" descr="C:\Users\negishi.RI107820\Desktop\wide.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15663" y="2516691"/>
            <a:ext cx="1712593" cy="753582"/>
          </a:xfrm>
          <a:prstGeom prst="rect">
            <a:avLst/>
          </a:prstGeom>
          <a:noFill/>
          <a:extLst>
            <a:ext uri="{909E8E84-426E-40DD-AFC4-6F175D3DCCD1}">
              <a14:hiddenFill xmlns:a14="http://schemas.microsoft.com/office/drawing/2010/main">
                <a:solidFill>
                  <a:srgbClr val="FFFFFF"/>
                </a:solidFill>
              </a14:hiddenFill>
            </a:ext>
          </a:extLst>
        </p:spPr>
      </p:pic>
      <p:sp>
        <p:nvSpPr>
          <p:cNvPr id="41" name="右矢印 27"/>
          <p:cNvSpPr/>
          <p:nvPr/>
        </p:nvSpPr>
        <p:spPr>
          <a:xfrm>
            <a:off x="5565163" y="2824765"/>
            <a:ext cx="194837" cy="104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43" name="Picture 42" descr="C:\Users\negishi.RI107820\Desktop\画像9.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470167" y="2516542"/>
            <a:ext cx="949496" cy="7996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2838" y="2858138"/>
            <a:ext cx="1001933" cy="619014"/>
          </a:xfrm>
          <a:prstGeom prst="rect">
            <a:avLst/>
          </a:prstGeom>
        </p:spPr>
      </p:pic>
      <p:pic>
        <p:nvPicPr>
          <p:cNvPr id="38" name="Picture 3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24580" y="5175736"/>
            <a:ext cx="529622" cy="628324"/>
          </a:xfrm>
          <a:prstGeom prst="rect">
            <a:avLst/>
          </a:prstGeom>
        </p:spPr>
      </p:pic>
      <p:sp>
        <p:nvSpPr>
          <p:cNvPr id="4" name="Oval 3"/>
          <p:cNvSpPr/>
          <p:nvPr/>
        </p:nvSpPr>
        <p:spPr>
          <a:xfrm>
            <a:off x="9385517" y="4160813"/>
            <a:ext cx="142989" cy="18734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650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48268552"/>
              </p:ext>
            </p:extLst>
          </p:nvPr>
        </p:nvGraphicFramePr>
        <p:xfrm>
          <a:off x="2502087" y="3575742"/>
          <a:ext cx="8750365" cy="370840"/>
        </p:xfrm>
        <a:graphic>
          <a:graphicData uri="http://schemas.openxmlformats.org/drawingml/2006/table">
            <a:tbl>
              <a:tblPr firstRow="1" bandRow="1">
                <a:tableStyleId>{5C22544A-7EE6-4342-B048-85BDC9FD1C3A}</a:tableStyleId>
              </a:tblPr>
              <a:tblGrid>
                <a:gridCol w="2225761">
                  <a:extLst>
                    <a:ext uri="{9D8B030D-6E8A-4147-A177-3AD203B41FA5}">
                      <a16:colId xmlns:a16="http://schemas.microsoft.com/office/drawing/2014/main" xmlns="" val="20000"/>
                    </a:ext>
                  </a:extLst>
                </a:gridCol>
                <a:gridCol w="2664296">
                  <a:extLst>
                    <a:ext uri="{9D8B030D-6E8A-4147-A177-3AD203B41FA5}">
                      <a16:colId xmlns:a16="http://schemas.microsoft.com/office/drawing/2014/main" xmlns="" val="20001"/>
                    </a:ext>
                  </a:extLst>
                </a:gridCol>
                <a:gridCol w="3860308">
                  <a:extLst>
                    <a:ext uri="{9D8B030D-6E8A-4147-A177-3AD203B41FA5}">
                      <a16:colId xmlns:a16="http://schemas.microsoft.com/office/drawing/2014/main" xmlns=""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27548710"/>
              </p:ext>
            </p:extLst>
          </p:nvPr>
        </p:nvGraphicFramePr>
        <p:xfrm>
          <a:off x="2502087" y="4575049"/>
          <a:ext cx="8759724" cy="370840"/>
        </p:xfrm>
        <a:graphic>
          <a:graphicData uri="http://schemas.openxmlformats.org/drawingml/2006/table">
            <a:tbl>
              <a:tblPr firstRow="1" bandRow="1">
                <a:tableStyleId>{5C22544A-7EE6-4342-B048-85BDC9FD1C3A}</a:tableStyleId>
              </a:tblPr>
              <a:tblGrid>
                <a:gridCol w="2945841">
                  <a:extLst>
                    <a:ext uri="{9D8B030D-6E8A-4147-A177-3AD203B41FA5}">
                      <a16:colId xmlns:a16="http://schemas.microsoft.com/office/drawing/2014/main" xmlns="" val="20000"/>
                    </a:ext>
                  </a:extLst>
                </a:gridCol>
                <a:gridCol w="3240360">
                  <a:extLst>
                    <a:ext uri="{9D8B030D-6E8A-4147-A177-3AD203B41FA5}">
                      <a16:colId xmlns:a16="http://schemas.microsoft.com/office/drawing/2014/main" xmlns="" val="20001"/>
                    </a:ext>
                  </a:extLst>
                </a:gridCol>
                <a:gridCol w="2573523">
                  <a:extLst>
                    <a:ext uri="{9D8B030D-6E8A-4147-A177-3AD203B41FA5}">
                      <a16:colId xmlns:a16="http://schemas.microsoft.com/office/drawing/2014/main" xmlns=""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1834556154"/>
              </p:ext>
            </p:extLst>
          </p:nvPr>
        </p:nvGraphicFramePr>
        <p:xfrm>
          <a:off x="2509251" y="4079189"/>
          <a:ext cx="8758912" cy="370840"/>
        </p:xfrm>
        <a:graphic>
          <a:graphicData uri="http://schemas.openxmlformats.org/drawingml/2006/table">
            <a:tbl>
              <a:tblPr firstRow="1" bandRow="1">
                <a:tableStyleId>{5C22544A-7EE6-4342-B048-85BDC9FD1C3A}</a:tableStyleId>
              </a:tblPr>
              <a:tblGrid>
                <a:gridCol w="2937041">
                  <a:extLst>
                    <a:ext uri="{9D8B030D-6E8A-4147-A177-3AD203B41FA5}">
                      <a16:colId xmlns:a16="http://schemas.microsoft.com/office/drawing/2014/main" xmlns="" val="20000"/>
                    </a:ext>
                  </a:extLst>
                </a:gridCol>
                <a:gridCol w="3241996">
                  <a:extLst>
                    <a:ext uri="{9D8B030D-6E8A-4147-A177-3AD203B41FA5}">
                      <a16:colId xmlns:a16="http://schemas.microsoft.com/office/drawing/2014/main" xmlns="" val="20001"/>
                    </a:ext>
                  </a:extLst>
                </a:gridCol>
                <a:gridCol w="2579875">
                  <a:extLst>
                    <a:ext uri="{9D8B030D-6E8A-4147-A177-3AD203B41FA5}">
                      <a16:colId xmlns:a16="http://schemas.microsoft.com/office/drawing/2014/main" xmlns=""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4170378072"/>
              </p:ext>
            </p:extLst>
          </p:nvPr>
        </p:nvGraphicFramePr>
        <p:xfrm>
          <a:off x="2502087" y="3059739"/>
          <a:ext cx="8754558" cy="370840"/>
        </p:xfrm>
        <a:graphic>
          <a:graphicData uri="http://schemas.openxmlformats.org/drawingml/2006/table">
            <a:tbl>
              <a:tblPr firstRow="1" bandRow="1">
                <a:tableStyleId>{5C22544A-7EE6-4342-B048-85BDC9FD1C3A}</a:tableStyleId>
              </a:tblPr>
              <a:tblGrid>
                <a:gridCol w="2918185">
                  <a:extLst>
                    <a:ext uri="{9D8B030D-6E8A-4147-A177-3AD203B41FA5}">
                      <a16:colId xmlns:a16="http://schemas.microsoft.com/office/drawing/2014/main" xmlns="" val="20000"/>
                    </a:ext>
                  </a:extLst>
                </a:gridCol>
                <a:gridCol w="1971872">
                  <a:extLst>
                    <a:ext uri="{9D8B030D-6E8A-4147-A177-3AD203B41FA5}">
                      <a16:colId xmlns:a16="http://schemas.microsoft.com/office/drawing/2014/main" xmlns="" val="20001"/>
                    </a:ext>
                  </a:extLst>
                </a:gridCol>
                <a:gridCol w="3864501">
                  <a:extLst>
                    <a:ext uri="{9D8B030D-6E8A-4147-A177-3AD203B41FA5}">
                      <a16:colId xmlns:a16="http://schemas.microsoft.com/office/drawing/2014/main" xmlns=""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0"/>
                  </a:ext>
                </a:extLst>
              </a:tr>
            </a:tbl>
          </a:graphicData>
        </a:graphic>
      </p:graphicFrame>
      <p:sp>
        <p:nvSpPr>
          <p:cNvPr id="2" name="Title 1"/>
          <p:cNvSpPr>
            <a:spLocks noGrp="1"/>
          </p:cNvSpPr>
          <p:nvPr>
            <p:ph type="title"/>
          </p:nvPr>
        </p:nvSpPr>
        <p:spPr>
          <a:xfrm>
            <a:off x="474925" y="364343"/>
            <a:ext cx="11242224" cy="830997"/>
          </a:xfrm>
        </p:spPr>
        <p:txBody>
          <a:bodyPr/>
          <a:lstStyle/>
          <a:p>
            <a:r>
              <a:rPr lang="de-DE" dirty="0" smtClean="0"/>
              <a:t>CURrent status</a:t>
            </a:r>
            <a:br>
              <a:rPr lang="de-DE" dirty="0" smtClean="0"/>
            </a:b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8</a:t>
            </a:fld>
            <a:endParaRPr lang="de-DE" dirty="0"/>
          </a:p>
        </p:txBody>
      </p:sp>
      <p:graphicFrame>
        <p:nvGraphicFramePr>
          <p:cNvPr id="22" name="Diagram 21"/>
          <p:cNvGraphicFramePr/>
          <p:nvPr>
            <p:extLst>
              <p:ext uri="{D42A27DB-BD31-4B8C-83A1-F6EECF244321}">
                <p14:modId xmlns:p14="http://schemas.microsoft.com/office/powerpoint/2010/main" val="226322884"/>
              </p:ext>
            </p:extLst>
          </p:nvPr>
        </p:nvGraphicFramePr>
        <p:xfrm>
          <a:off x="1750157" y="4981990"/>
          <a:ext cx="10058400" cy="1078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Rectangle 35"/>
          <p:cNvSpPr/>
          <p:nvPr/>
        </p:nvSpPr>
        <p:spPr>
          <a:xfrm flipH="1">
            <a:off x="2895600" y="5666340"/>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41" name="Group 40"/>
          <p:cNvGrpSpPr/>
          <p:nvPr/>
        </p:nvGrpSpPr>
        <p:grpSpPr>
          <a:xfrm>
            <a:off x="4143180" y="5458032"/>
            <a:ext cx="919504" cy="576088"/>
            <a:chOff x="260273" y="460048"/>
            <a:chExt cx="919504" cy="576088"/>
          </a:xfrm>
        </p:grpSpPr>
        <p:sp>
          <p:nvSpPr>
            <p:cNvPr id="42" name="Rectangle 41"/>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Rectangle 42"/>
            <p:cNvSpPr/>
            <p:nvPr/>
          </p:nvSpPr>
          <p:spPr>
            <a:xfrm>
              <a:off x="463378" y="460048"/>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6" name="Group 45"/>
          <p:cNvGrpSpPr/>
          <p:nvPr/>
        </p:nvGrpSpPr>
        <p:grpSpPr>
          <a:xfrm>
            <a:off x="5022248" y="5454601"/>
            <a:ext cx="901106" cy="603611"/>
            <a:chOff x="260273" y="432525"/>
            <a:chExt cx="901106" cy="603611"/>
          </a:xfrm>
        </p:grpSpPr>
        <p:sp>
          <p:nvSpPr>
            <p:cNvPr id="47" name="Rectangle 46"/>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p:cNvSpPr/>
            <p:nvPr/>
          </p:nvSpPr>
          <p:spPr>
            <a:xfrm>
              <a:off x="444980" y="43252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a:t>S</a:t>
              </a:r>
              <a:r>
                <a:rPr lang="en-US" sz="1300" b="1" dirty="0" smtClean="0"/>
                <a:t>ep</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9" name="Group 48"/>
          <p:cNvGrpSpPr/>
          <p:nvPr/>
        </p:nvGrpSpPr>
        <p:grpSpPr>
          <a:xfrm>
            <a:off x="6018375" y="5458032"/>
            <a:ext cx="756121" cy="617493"/>
            <a:chOff x="260273" y="418643"/>
            <a:chExt cx="756121" cy="617493"/>
          </a:xfrm>
        </p:grpSpPr>
        <p:sp>
          <p:nvSpPr>
            <p:cNvPr id="50" name="Rectangle 49"/>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Rectangle 50"/>
            <p:cNvSpPr/>
            <p:nvPr/>
          </p:nvSpPr>
          <p:spPr>
            <a:xfrm>
              <a:off x="299995" y="418643"/>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solidFill>
                    <a:schemeClr val="tx1"/>
                  </a:solidFill>
                </a:rPr>
                <a:t>Dec</a:t>
              </a:r>
            </a:p>
            <a:p>
              <a:pPr lvl="0" algn="ctr" defTabSz="577850">
                <a:lnSpc>
                  <a:spcPct val="90000"/>
                </a:lnSpc>
                <a:spcBef>
                  <a:spcPct val="0"/>
                </a:spcBef>
                <a:spcAft>
                  <a:spcPct val="35000"/>
                </a:spcAft>
              </a:pPr>
              <a:r>
                <a:rPr lang="en-US" sz="1300" b="1" kern="1200" dirty="0" smtClean="0">
                  <a:solidFill>
                    <a:schemeClr val="tx1"/>
                  </a:solidFill>
                </a:rPr>
                <a:t>2018</a:t>
              </a:r>
              <a:endParaRPr lang="en-US" sz="1300" b="1" kern="1200" dirty="0">
                <a:solidFill>
                  <a:schemeClr val="tx1"/>
                </a:solidFill>
              </a:endParaRPr>
            </a:p>
          </p:txBody>
        </p:sp>
      </p:grpSp>
      <p:grpSp>
        <p:nvGrpSpPr>
          <p:cNvPr id="52" name="Group 51"/>
          <p:cNvGrpSpPr/>
          <p:nvPr/>
        </p:nvGrpSpPr>
        <p:grpSpPr>
          <a:xfrm>
            <a:off x="7572192" y="5465147"/>
            <a:ext cx="1615965" cy="629044"/>
            <a:chOff x="260273" y="407092"/>
            <a:chExt cx="1615965" cy="629044"/>
          </a:xfrm>
        </p:grpSpPr>
        <p:sp>
          <p:nvSpPr>
            <p:cNvPr id="53" name="Rectangle 52"/>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4" name="Rectangle 53"/>
            <p:cNvSpPr/>
            <p:nvPr/>
          </p:nvSpPr>
          <p:spPr>
            <a:xfrm>
              <a:off x="1159839" y="407092"/>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58" name="Group 57"/>
          <p:cNvGrpSpPr/>
          <p:nvPr/>
        </p:nvGrpSpPr>
        <p:grpSpPr>
          <a:xfrm>
            <a:off x="10052140" y="5461420"/>
            <a:ext cx="789860" cy="628861"/>
            <a:chOff x="260273" y="407275"/>
            <a:chExt cx="789860" cy="628861"/>
          </a:xfrm>
        </p:grpSpPr>
        <p:sp>
          <p:nvSpPr>
            <p:cNvPr id="59" name="Rectangle 5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angle 59"/>
            <p:cNvSpPr/>
            <p:nvPr/>
          </p:nvSpPr>
          <p:spPr>
            <a:xfrm>
              <a:off x="333734" y="40727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Nov</a:t>
              </a:r>
            </a:p>
            <a:p>
              <a:pPr lvl="0" algn="ctr" defTabSz="577850">
                <a:lnSpc>
                  <a:spcPct val="90000"/>
                </a:lnSpc>
                <a:spcBef>
                  <a:spcPct val="0"/>
                </a:spcBef>
                <a:spcAft>
                  <a:spcPct val="35000"/>
                </a:spcAft>
              </a:pPr>
              <a:r>
                <a:rPr lang="en-US" sz="1300" b="1" kern="1200" dirty="0" smtClean="0"/>
                <a:t>2019</a:t>
              </a:r>
              <a:endParaRPr lang="en-US" sz="1300" b="1" kern="1200" dirty="0"/>
            </a:p>
          </p:txBody>
        </p:sp>
      </p:grpSp>
      <p:sp>
        <p:nvSpPr>
          <p:cNvPr id="79" name="Rectangle 78"/>
          <p:cNvSpPr/>
          <p:nvPr/>
        </p:nvSpPr>
        <p:spPr>
          <a:xfrm flipH="1">
            <a:off x="6152308" y="5486897"/>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3" name="Rectangle 62"/>
          <p:cNvSpPr/>
          <p:nvPr/>
        </p:nvSpPr>
        <p:spPr>
          <a:xfrm flipH="1">
            <a:off x="5767374" y="977986"/>
            <a:ext cx="1059534" cy="5092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121" name="Straight Connector 120"/>
          <p:cNvCxnSpPr/>
          <p:nvPr/>
        </p:nvCxnSpPr>
        <p:spPr>
          <a:xfrm flipV="1">
            <a:off x="2515900" y="2830286"/>
            <a:ext cx="191" cy="2232591"/>
          </a:xfrm>
          <a:prstGeom prst="line">
            <a:avLst/>
          </a:prstGeom>
          <a:ln w="3810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0402952" y="2780928"/>
            <a:ext cx="0" cy="2236551"/>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779905390"/>
              </p:ext>
            </p:extLst>
          </p:nvPr>
        </p:nvGraphicFramePr>
        <p:xfrm>
          <a:off x="453073" y="3097820"/>
          <a:ext cx="1884621" cy="370841"/>
        </p:xfrm>
        <a:graphic>
          <a:graphicData uri="http://schemas.openxmlformats.org/drawingml/2006/table">
            <a:tbl>
              <a:tblPr firstRow="1" bandRow="1">
                <a:tableStyleId>{5C22544A-7EE6-4342-B048-85BDC9FD1C3A}</a:tableStyleId>
              </a:tblPr>
              <a:tblGrid>
                <a:gridCol w="1884621">
                  <a:extLst>
                    <a:ext uri="{9D8B030D-6E8A-4147-A177-3AD203B41FA5}">
                      <a16:colId xmlns:a16="http://schemas.microsoft.com/office/drawing/2014/main" xmlns="" val="20000"/>
                    </a:ext>
                  </a:extLst>
                </a:gridCol>
              </a:tblGrid>
              <a:tr h="370841">
                <a:tc>
                  <a:txBody>
                    <a:bodyPr/>
                    <a:lstStyle/>
                    <a:p>
                      <a:pPr algn="r"/>
                      <a:r>
                        <a:rPr lang="en-US" sz="1500" dirty="0" smtClean="0">
                          <a:solidFill>
                            <a:schemeClr val="tx1"/>
                          </a:solidFill>
                        </a:rPr>
                        <a:t>Programming</a:t>
                      </a:r>
                      <a:endParaRPr lang="en-US" sz="1500" dirty="0">
                        <a:solidFill>
                          <a:schemeClr val="tx1"/>
                        </a:solidFill>
                      </a:endParaRPr>
                    </a:p>
                  </a:txBody>
                  <a:tcPr>
                    <a:solidFill>
                      <a:schemeClr val="bg1"/>
                    </a:solidFill>
                  </a:tcPr>
                </a:tc>
                <a:extLst>
                  <a:ext uri="{0D108BD9-81ED-4DB2-BD59-A6C34878D82A}">
                    <a16:rowId xmlns:a16="http://schemas.microsoft.com/office/drawing/2014/main" xmlns="" val="10000"/>
                  </a:ext>
                </a:extLst>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1586411337"/>
              </p:ext>
            </p:extLst>
          </p:nvPr>
        </p:nvGraphicFramePr>
        <p:xfrm>
          <a:off x="191637" y="3506397"/>
          <a:ext cx="2146057" cy="548640"/>
        </p:xfrm>
        <a:graphic>
          <a:graphicData uri="http://schemas.openxmlformats.org/drawingml/2006/table">
            <a:tbl>
              <a:tblPr firstRow="1" bandRow="1">
                <a:tableStyleId>{5C22544A-7EE6-4342-B048-85BDC9FD1C3A}</a:tableStyleId>
              </a:tblPr>
              <a:tblGrid>
                <a:gridCol w="2146057">
                  <a:extLst>
                    <a:ext uri="{9D8B030D-6E8A-4147-A177-3AD203B41FA5}">
                      <a16:colId xmlns:a16="http://schemas.microsoft.com/office/drawing/2014/main" xmlns="" val="20000"/>
                    </a:ext>
                  </a:extLst>
                </a:gridCol>
              </a:tblGrid>
              <a:tr h="370841">
                <a:tc>
                  <a:txBody>
                    <a:bodyPr/>
                    <a:lstStyle/>
                    <a:p>
                      <a:pPr algn="r"/>
                      <a:r>
                        <a:rPr lang="en-US" sz="1500" dirty="0" smtClean="0">
                          <a:solidFill>
                            <a:schemeClr val="tx1"/>
                          </a:solidFill>
                        </a:rPr>
                        <a:t>Development environment</a:t>
                      </a:r>
                      <a:endParaRPr lang="en-US" sz="1500" dirty="0">
                        <a:solidFill>
                          <a:schemeClr val="tx1"/>
                        </a:solidFill>
                      </a:endParaRPr>
                    </a:p>
                  </a:txBody>
                  <a:tcPr>
                    <a:solidFill>
                      <a:schemeClr val="bg1"/>
                    </a:solidFill>
                  </a:tcPr>
                </a:tc>
                <a:extLst>
                  <a:ext uri="{0D108BD9-81ED-4DB2-BD59-A6C34878D82A}">
                    <a16:rowId xmlns:a16="http://schemas.microsoft.com/office/drawing/2014/main" xmlns="" val="10000"/>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471564846"/>
              </p:ext>
            </p:extLst>
          </p:nvPr>
        </p:nvGraphicFramePr>
        <p:xfrm>
          <a:off x="622253" y="4126523"/>
          <a:ext cx="1598865" cy="370841"/>
        </p:xfrm>
        <a:graphic>
          <a:graphicData uri="http://schemas.openxmlformats.org/drawingml/2006/table">
            <a:tbl>
              <a:tblPr firstRow="1" bandRow="1">
                <a:tableStyleId>{5C22544A-7EE6-4342-B048-85BDC9FD1C3A}</a:tableStyleId>
              </a:tblPr>
              <a:tblGrid>
                <a:gridCol w="1598865">
                  <a:extLst>
                    <a:ext uri="{9D8B030D-6E8A-4147-A177-3AD203B41FA5}">
                      <a16:colId xmlns:a16="http://schemas.microsoft.com/office/drawing/2014/main" xmlns="" val="20000"/>
                    </a:ext>
                  </a:extLst>
                </a:gridCol>
              </a:tblGrid>
              <a:tr h="370841">
                <a:tc>
                  <a:txBody>
                    <a:bodyPr/>
                    <a:lstStyle/>
                    <a:p>
                      <a:pPr algn="r"/>
                      <a:r>
                        <a:rPr lang="en-US" sz="1500" dirty="0" smtClean="0">
                          <a:solidFill>
                            <a:schemeClr val="tx1"/>
                          </a:solidFill>
                        </a:rPr>
                        <a:t>Verification</a:t>
                      </a:r>
                      <a:endParaRPr lang="en-US" sz="1500" dirty="0">
                        <a:solidFill>
                          <a:schemeClr val="tx1"/>
                        </a:solidFill>
                      </a:endParaRPr>
                    </a:p>
                  </a:txBody>
                  <a:tcPr>
                    <a:solidFill>
                      <a:schemeClr val="bg1"/>
                    </a:solidFill>
                  </a:tcPr>
                </a:tc>
                <a:extLst>
                  <a:ext uri="{0D108BD9-81ED-4DB2-BD59-A6C34878D82A}">
                    <a16:rowId xmlns:a16="http://schemas.microsoft.com/office/drawing/2014/main" xmlns="" val="10000"/>
                  </a:ext>
                </a:extLst>
              </a:tr>
            </a:tbl>
          </a:graphicData>
        </a:graphic>
      </p:graphicFrame>
      <p:cxnSp>
        <p:nvCxnSpPr>
          <p:cNvPr id="100" name="Straight Connector 99"/>
          <p:cNvCxnSpPr/>
          <p:nvPr/>
        </p:nvCxnSpPr>
        <p:spPr>
          <a:xfrm flipV="1">
            <a:off x="6408615" y="2664263"/>
            <a:ext cx="7681" cy="279783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7" name="Table 56"/>
          <p:cNvGraphicFramePr>
            <a:graphicFrameLocks noGrp="1"/>
          </p:cNvGraphicFramePr>
          <p:nvPr>
            <p:extLst>
              <p:ext uri="{D42A27DB-BD31-4B8C-83A1-F6EECF244321}">
                <p14:modId xmlns:p14="http://schemas.microsoft.com/office/powerpoint/2010/main" val="2902944378"/>
              </p:ext>
            </p:extLst>
          </p:nvPr>
        </p:nvGraphicFramePr>
        <p:xfrm>
          <a:off x="0" y="4489990"/>
          <a:ext cx="2338108" cy="548640"/>
        </p:xfrm>
        <a:graphic>
          <a:graphicData uri="http://schemas.openxmlformats.org/drawingml/2006/table">
            <a:tbl>
              <a:tblPr firstRow="1" bandRow="1">
                <a:tableStyleId>{5C22544A-7EE6-4342-B048-85BDC9FD1C3A}</a:tableStyleId>
              </a:tblPr>
              <a:tblGrid>
                <a:gridCol w="2338108">
                  <a:extLst>
                    <a:ext uri="{9D8B030D-6E8A-4147-A177-3AD203B41FA5}">
                      <a16:colId xmlns:a16="http://schemas.microsoft.com/office/drawing/2014/main" xmlns="" val="20000"/>
                    </a:ext>
                  </a:extLst>
                </a:gridCol>
              </a:tblGrid>
              <a:tr h="380392">
                <a:tc>
                  <a:txBody>
                    <a:bodyPr/>
                    <a:lstStyle/>
                    <a:p>
                      <a:pPr algn="r"/>
                      <a:r>
                        <a:rPr lang="en-US" sz="1500" dirty="0" smtClean="0">
                          <a:solidFill>
                            <a:schemeClr val="tx1"/>
                          </a:solidFill>
                        </a:rPr>
                        <a:t>Software development methodology</a:t>
                      </a:r>
                      <a:endParaRPr lang="en-US" sz="1500" dirty="0">
                        <a:solidFill>
                          <a:schemeClr val="tx1"/>
                        </a:solidFill>
                      </a:endParaRPr>
                    </a:p>
                  </a:txBody>
                  <a:tcPr>
                    <a:solidFill>
                      <a:schemeClr val="bg1"/>
                    </a:solidFill>
                  </a:tcPr>
                </a:tc>
                <a:extLst>
                  <a:ext uri="{0D108BD9-81ED-4DB2-BD59-A6C34878D82A}">
                    <a16:rowId xmlns:a16="http://schemas.microsoft.com/office/drawing/2014/main" xmlns="" val="10000"/>
                  </a:ext>
                </a:extLst>
              </a:tr>
            </a:tbl>
          </a:graphicData>
        </a:graphic>
      </p:graphicFrame>
      <p:sp>
        <p:nvSpPr>
          <p:cNvPr id="6" name="Rectangle 5"/>
          <p:cNvSpPr/>
          <p:nvPr/>
        </p:nvSpPr>
        <p:spPr>
          <a:xfrm>
            <a:off x="5092795" y="2345639"/>
            <a:ext cx="2732382"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Mid-term presentation</a:t>
            </a:r>
            <a:endParaRPr lang="en-US" dirty="0">
              <a:solidFill>
                <a:srgbClr val="FF0000"/>
              </a:solidFill>
            </a:endParaRPr>
          </a:p>
        </p:txBody>
      </p:sp>
      <p:sp>
        <p:nvSpPr>
          <p:cNvPr id="62" name="Rectangle 61"/>
          <p:cNvSpPr/>
          <p:nvPr/>
        </p:nvSpPr>
        <p:spPr>
          <a:xfrm>
            <a:off x="1178767" y="2345640"/>
            <a:ext cx="2455897"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First</a:t>
            </a:r>
            <a:r>
              <a:rPr lang="en-US" dirty="0">
                <a:solidFill>
                  <a:srgbClr val="FF0000"/>
                </a:solidFill>
              </a:rPr>
              <a:t> </a:t>
            </a:r>
            <a:r>
              <a:rPr lang="en-US" dirty="0" smtClean="0">
                <a:solidFill>
                  <a:srgbClr val="FF0000"/>
                </a:solidFill>
              </a:rPr>
              <a:t>presentation</a:t>
            </a:r>
            <a:endParaRPr lang="en-US" dirty="0">
              <a:solidFill>
                <a:srgbClr val="FF0000"/>
              </a:solidFill>
            </a:endParaRPr>
          </a:p>
        </p:txBody>
      </p:sp>
      <p:sp>
        <p:nvSpPr>
          <p:cNvPr id="64" name="Rectangle 63"/>
          <p:cNvSpPr/>
          <p:nvPr/>
        </p:nvSpPr>
        <p:spPr>
          <a:xfrm>
            <a:off x="9247837" y="2345639"/>
            <a:ext cx="2325004"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FF0000"/>
                </a:solidFill>
              </a:rPr>
              <a:t>Final presentation</a:t>
            </a:r>
            <a:endParaRPr lang="en-US" b="1" dirty="0">
              <a:solidFill>
                <a:srgbClr val="FF0000"/>
              </a:solidFill>
            </a:endParaRPr>
          </a:p>
        </p:txBody>
      </p:sp>
      <p:graphicFrame>
        <p:nvGraphicFramePr>
          <p:cNvPr id="65" name="Table 64"/>
          <p:cNvGraphicFramePr>
            <a:graphicFrameLocks noGrp="1"/>
          </p:cNvGraphicFramePr>
          <p:nvPr>
            <p:extLst>
              <p:ext uri="{D42A27DB-BD31-4B8C-83A1-F6EECF244321}">
                <p14:modId xmlns:p14="http://schemas.microsoft.com/office/powerpoint/2010/main" val="9781880"/>
              </p:ext>
            </p:extLst>
          </p:nvPr>
        </p:nvGraphicFramePr>
        <p:xfrm>
          <a:off x="5092796" y="-5672"/>
          <a:ext cx="6698846" cy="2298881"/>
        </p:xfrm>
        <a:graphic>
          <a:graphicData uri="http://schemas.openxmlformats.org/drawingml/2006/table">
            <a:tbl>
              <a:tblPr bandRow="1">
                <a:tableStyleId>{5C22544A-7EE6-4342-B048-85BDC9FD1C3A}</a:tableStyleId>
              </a:tblPr>
              <a:tblGrid>
                <a:gridCol w="5431617">
                  <a:extLst>
                    <a:ext uri="{9D8B030D-6E8A-4147-A177-3AD203B41FA5}">
                      <a16:colId xmlns:a16="http://schemas.microsoft.com/office/drawing/2014/main" xmlns="" val="1908171028"/>
                    </a:ext>
                  </a:extLst>
                </a:gridCol>
                <a:gridCol w="1267229">
                  <a:extLst>
                    <a:ext uri="{9D8B030D-6E8A-4147-A177-3AD203B41FA5}">
                      <a16:colId xmlns:a16="http://schemas.microsoft.com/office/drawing/2014/main" xmlns="" val="3500097369"/>
                    </a:ext>
                  </a:extLst>
                </a:gridCol>
              </a:tblGrid>
              <a:tr h="85387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solidFill>
                            <a:schemeClr val="tx1"/>
                          </a:solidFill>
                        </a:rPr>
                        <a:t>Need</a:t>
                      </a:r>
                      <a:r>
                        <a:rPr lang="en-US" sz="1200" baseline="0" dirty="0" smtClean="0">
                          <a:solidFill>
                            <a:schemeClr val="tx1"/>
                          </a:solidFill>
                        </a:rPr>
                        <a:t> </a:t>
                      </a:r>
                      <a:r>
                        <a:rPr lang="en-US" sz="1200" baseline="0" dirty="0" smtClean="0">
                          <a:solidFill>
                            <a:srgbClr val="0070C0"/>
                          </a:solidFill>
                        </a:rPr>
                        <a:t>more time </a:t>
                      </a:r>
                      <a:r>
                        <a:rPr lang="en-US" sz="1200" baseline="0" dirty="0" smtClean="0">
                          <a:solidFill>
                            <a:schemeClr val="tx1"/>
                          </a:solidFill>
                        </a:rPr>
                        <a:t>to investigate and understand input.</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simple</a:t>
                      </a:r>
                      <a:r>
                        <a:rPr lang="en-US" sz="1200" baseline="0" dirty="0" smtClean="0">
                          <a:solidFill>
                            <a:srgbClr val="0070C0"/>
                          </a:solidFill>
                        </a:rPr>
                        <a:t> </a:t>
                      </a:r>
                      <a:r>
                        <a:rPr lang="en-US" sz="1200" dirty="0" smtClean="0">
                          <a:solidFill>
                            <a:srgbClr val="0070C0"/>
                          </a:solidFill>
                        </a:rPr>
                        <a:t>tasks</a:t>
                      </a:r>
                      <a:r>
                        <a:rPr lang="en-US" sz="1200" dirty="0" smtClean="0"/>
                        <a:t> with </a:t>
                      </a:r>
                      <a:r>
                        <a:rPr lang="en-US" sz="1200" dirty="0" smtClean="0">
                          <a:solidFill>
                            <a:srgbClr val="0070C0"/>
                          </a:solidFill>
                        </a:rPr>
                        <a:t>helps from mentor.</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Need mentor to </a:t>
                      </a:r>
                      <a:r>
                        <a:rPr lang="en-US" sz="1200" dirty="0" smtClean="0">
                          <a:solidFill>
                            <a:srgbClr val="0070C0"/>
                          </a:solidFill>
                        </a:rPr>
                        <a:t>monitor</a:t>
                      </a:r>
                      <a:r>
                        <a:rPr lang="en-US" sz="1200" dirty="0" smtClean="0"/>
                        <a:t> output from mentee and </a:t>
                      </a:r>
                      <a:r>
                        <a:rPr lang="en-US" sz="1200" dirty="0" smtClean="0">
                          <a:solidFill>
                            <a:srgbClr val="0070C0"/>
                          </a:solidFill>
                        </a:rPr>
                        <a:t>verify</a:t>
                      </a:r>
                      <a:r>
                        <a:rPr lang="en-US" sz="1200" dirty="0" smtClean="0"/>
                        <a:t> mentee's knowledge.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500" b="1" dirty="0" smtClean="0">
                          <a:solidFill>
                            <a:schemeClr val="bg1"/>
                          </a:solidFill>
                        </a:rPr>
                        <a:t>Level</a:t>
                      </a:r>
                      <a:r>
                        <a:rPr lang="en-US" sz="1500" b="1" baseline="0" dirty="0" smtClean="0">
                          <a:solidFill>
                            <a:schemeClr val="bg1"/>
                          </a:solidFill>
                        </a:rPr>
                        <a:t> 1</a:t>
                      </a:r>
                      <a:endParaRPr lang="en-US" sz="15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4174266385"/>
                  </a:ext>
                </a:extLst>
              </a:tr>
              <a:tr h="638057">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 </a:t>
                      </a:r>
                      <a:r>
                        <a:rPr lang="en-US" sz="1200" dirty="0" smtClean="0">
                          <a:solidFill>
                            <a:srgbClr val="0070C0"/>
                          </a:solidFill>
                        </a:rPr>
                        <a:t>small helps</a:t>
                      </a:r>
                      <a:r>
                        <a:rPr lang="en-US" sz="1200" dirty="0" smtClean="0">
                          <a:solidFill>
                            <a:schemeClr val="tx1"/>
                          </a:solidFill>
                        </a:rPr>
                        <a:t> from </a:t>
                      </a:r>
                      <a:r>
                        <a:rPr lang="en-US" sz="1200" dirty="0" smtClean="0">
                          <a:solidFill>
                            <a:srgbClr val="0070C0"/>
                          </a:solidFill>
                        </a:rPr>
                        <a:t>mentor or</a:t>
                      </a:r>
                      <a:r>
                        <a:rPr lang="en-US" sz="1200" baseline="0" dirty="0" smtClean="0">
                          <a:solidFill>
                            <a:srgbClr val="0070C0"/>
                          </a:solidFill>
                        </a:rPr>
                        <a:t> other members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new tasks</a:t>
                      </a:r>
                      <a:r>
                        <a:rPr lang="en-US" sz="1200" dirty="0" smtClean="0"/>
                        <a:t>, but need </a:t>
                      </a:r>
                      <a:r>
                        <a:rPr lang="en-US" sz="1200" dirty="0" smtClean="0">
                          <a:solidFill>
                            <a:srgbClr val="0070C0"/>
                          </a:solidFill>
                        </a:rPr>
                        <a:t>helps</a:t>
                      </a:r>
                      <a:r>
                        <a:rPr lang="en-US" sz="1200" dirty="0" smtClean="0"/>
                        <a:t> from </a:t>
                      </a:r>
                      <a:r>
                        <a:rPr lang="en-US" sz="1200" dirty="0" smtClean="0">
                          <a:solidFill>
                            <a:srgbClr val="0070C0"/>
                          </a:solidFill>
                        </a:rPr>
                        <a:t>mentor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1.5</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382788592"/>
                  </a:ext>
                </a:extLst>
              </a:tr>
              <a:tr h="806954">
                <a:tc>
                  <a:txBody>
                    <a:bodyPr/>
                    <a:lstStyle/>
                    <a:p>
                      <a:pPr>
                        <a:spcAft>
                          <a:spcPts val="400"/>
                        </a:spcAft>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without </a:t>
                      </a:r>
                      <a:r>
                        <a:rPr lang="en-US" sz="1200" dirty="0" smtClean="0">
                          <a:solidFill>
                            <a:srgbClr val="0070C0"/>
                          </a:solidFill>
                        </a:rPr>
                        <a:t>helps </a:t>
                      </a:r>
                      <a:r>
                        <a:rPr lang="en-US" sz="1200" dirty="0" smtClean="0">
                          <a:solidFill>
                            <a:schemeClr val="tx1"/>
                          </a:solidFill>
                        </a:rPr>
                        <a:t>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a:t>
                      </a:r>
                      <a:r>
                        <a:rPr lang="en-US" sz="1200" baseline="0" dirty="0" smtClean="0"/>
                        <a:t> do task independently with </a:t>
                      </a:r>
                      <a:r>
                        <a:rPr lang="en-US" sz="1200" baseline="0" dirty="0" smtClean="0">
                          <a:solidFill>
                            <a:srgbClr val="0070C0"/>
                          </a:solidFill>
                        </a:rPr>
                        <a:t>hints</a:t>
                      </a:r>
                      <a:r>
                        <a:rPr lang="en-US" sz="1200" baseline="0" dirty="0" smtClean="0"/>
                        <a:t> and </a:t>
                      </a:r>
                      <a:r>
                        <a:rPr lang="en-US" sz="1200" baseline="0" dirty="0" smtClean="0">
                          <a:solidFill>
                            <a:srgbClr val="0070C0"/>
                          </a:solidFill>
                        </a:rPr>
                        <a:t>suggestions</a:t>
                      </a:r>
                      <a:r>
                        <a:rPr lang="en-US" sz="1200" baseline="0" dirty="0" smtClean="0"/>
                        <a:t> 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2</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2749106390"/>
                  </a:ext>
                </a:extLst>
              </a:tr>
            </a:tbl>
          </a:graphicData>
        </a:graphic>
      </p:graphicFrame>
      <p:sp>
        <p:nvSpPr>
          <p:cNvPr id="44" name="Rectangle 43"/>
          <p:cNvSpPr/>
          <p:nvPr/>
        </p:nvSpPr>
        <p:spPr>
          <a:xfrm>
            <a:off x="7125144" y="5442277"/>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Mar</a:t>
            </a:r>
            <a:endParaRPr lang="en-US" sz="1300" b="1" kern="1200" dirty="0" smtClean="0"/>
          </a:p>
          <a:p>
            <a:pPr lvl="0" algn="ctr" defTabSz="577850">
              <a:lnSpc>
                <a:spcPct val="90000"/>
              </a:lnSpc>
              <a:spcBef>
                <a:spcPct val="0"/>
              </a:spcBef>
              <a:spcAft>
                <a:spcPct val="35000"/>
              </a:spcAft>
            </a:pPr>
            <a:r>
              <a:rPr lang="en-US" sz="1300" b="1" kern="1200" dirty="0" smtClean="0"/>
              <a:t>2019</a:t>
            </a:r>
            <a:endParaRPr lang="en-US" sz="1300" b="1" kern="1200" dirty="0"/>
          </a:p>
        </p:txBody>
      </p:sp>
    </p:spTree>
    <p:extLst>
      <p:ext uri="{BB962C8B-B14F-4D97-AF65-F5344CB8AC3E}">
        <p14:creationId xmlns:p14="http://schemas.microsoft.com/office/powerpoint/2010/main" val="218989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9</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8" name="Group 7"/>
          <p:cNvGrpSpPr/>
          <p:nvPr/>
        </p:nvGrpSpPr>
        <p:grpSpPr>
          <a:xfrm>
            <a:off x="464196" y="1818819"/>
            <a:ext cx="11109138" cy="1906609"/>
            <a:chOff x="464196" y="1818819"/>
            <a:chExt cx="11109138" cy="1906609"/>
          </a:xfrm>
        </p:grpSpPr>
        <p:sp>
          <p:nvSpPr>
            <p:cNvPr id="9" name="Rounded Rectangle 8"/>
            <p:cNvSpPr/>
            <p:nvPr/>
          </p:nvSpPr>
          <p:spPr>
            <a:xfrm>
              <a:off x="2707698" y="1820428"/>
              <a:ext cx="8865636"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smtClean="0">
                  <a:solidFill>
                    <a:schemeClr val="tx1"/>
                  </a:solidFill>
                </a:rPr>
                <a:t>Have good </a:t>
              </a:r>
              <a:r>
                <a:rPr lang="en-US" sz="1400" dirty="0">
                  <a:solidFill>
                    <a:schemeClr val="tx1"/>
                  </a:solidFill>
                </a:rPr>
                <a:t>knowledge about </a:t>
              </a:r>
              <a:r>
                <a:rPr lang="en-US" sz="1400" dirty="0" smtClean="0">
                  <a:solidFill>
                    <a:schemeClr val="tx1"/>
                  </a:solidFill>
                </a:rPr>
                <a:t>C language and </a:t>
              </a:r>
              <a:r>
                <a:rPr lang="en-US" sz="1400" dirty="0">
                  <a:solidFill>
                    <a:schemeClr val="tx1"/>
                  </a:solidFill>
                </a:rPr>
                <a:t>bash scripts when doing </a:t>
              </a:r>
              <a:r>
                <a:rPr lang="en-US" sz="1400" dirty="0" smtClean="0">
                  <a:solidFill>
                    <a:schemeClr val="tx1"/>
                  </a:solidFill>
                </a:rPr>
                <a:t>porting drivers/modules task in Linux such as: u-boot, watchdog timer…,etc.</a:t>
              </a:r>
            </a:p>
            <a:p>
              <a:pPr marL="285750" indent="-285750">
                <a:spcAft>
                  <a:spcPts val="400"/>
                </a:spcAft>
                <a:buFont typeface="Arial" panose="020B0604020202020204" pitchFamily="34" charset="0"/>
                <a:buChar char="•"/>
              </a:pPr>
              <a:r>
                <a:rPr lang="en-US" sz="1400" dirty="0" smtClean="0">
                  <a:solidFill>
                    <a:schemeClr val="tx1"/>
                  </a:solidFill>
                </a:rPr>
                <a:t>Have </a:t>
              </a:r>
              <a:r>
                <a:rPr lang="en-US" sz="1400" b="1" dirty="0" smtClean="0">
                  <a:solidFill>
                    <a:srgbClr val="0070C0"/>
                  </a:solidFill>
                </a:rPr>
                <a:t>sufficient knowledge</a:t>
              </a:r>
              <a:r>
                <a:rPr lang="en-US" sz="1400" dirty="0" smtClean="0">
                  <a:solidFill>
                    <a:schemeClr val="tx1"/>
                  </a:solidFill>
                </a:rPr>
                <a:t> about </a:t>
              </a:r>
              <a:r>
                <a:rPr lang="en-US" sz="1400" dirty="0" smtClean="0">
                  <a:solidFill>
                    <a:srgbClr val="0070C0"/>
                  </a:solidFill>
                </a:rPr>
                <a:t>C++, Java</a:t>
              </a:r>
              <a:r>
                <a:rPr lang="en-US" sz="1400" dirty="0" smtClean="0">
                  <a:solidFill>
                    <a:schemeClr val="tx1"/>
                  </a:solidFill>
                </a:rPr>
                <a:t> language to work with Android tasks.</a:t>
              </a:r>
            </a:p>
            <a:p>
              <a:pPr marL="285750" indent="-285750">
                <a:spcAft>
                  <a:spcPts val="400"/>
                </a:spcAft>
                <a:buFont typeface="Arial" panose="020B0604020202020204" pitchFamily="34" charset="0"/>
                <a:buChar char="•"/>
              </a:pPr>
              <a:r>
                <a:rPr lang="en-US" sz="1400" dirty="0" smtClean="0">
                  <a:solidFill>
                    <a:schemeClr val="tx1"/>
                  </a:solidFill>
                </a:rPr>
                <a:t>Can develop simple Java application to improve Android OS</a:t>
              </a:r>
              <a:r>
                <a:rPr lang="en-US" sz="1400" dirty="0" smtClean="0">
                  <a:solidFill>
                    <a:schemeClr val="tx1"/>
                  </a:solidFill>
                </a:rPr>
                <a:t>.</a:t>
              </a:r>
            </a:p>
            <a:p>
              <a:pPr marL="285750" indent="-285750">
                <a:spcAft>
                  <a:spcPts val="400"/>
                </a:spcAft>
                <a:buFont typeface="Arial" panose="020B0604020202020204" pitchFamily="34" charset="0"/>
                <a:buChar char="•"/>
              </a:pPr>
              <a:r>
                <a:rPr lang="en-US" sz="1400" dirty="0" smtClean="0">
                  <a:solidFill>
                    <a:schemeClr val="tx1"/>
                  </a:solidFill>
                </a:rPr>
                <a:t>Can </a:t>
              </a:r>
              <a:r>
                <a:rPr lang="en-US" sz="1400" b="1" dirty="0" smtClean="0">
                  <a:solidFill>
                    <a:srgbClr val="0070C0"/>
                  </a:solidFill>
                </a:rPr>
                <a:t>review</a:t>
              </a:r>
              <a:r>
                <a:rPr lang="en-US" sz="1400" dirty="0" smtClean="0">
                  <a:solidFill>
                    <a:schemeClr val="tx1"/>
                  </a:solidFill>
                </a:rPr>
                <a:t> and </a:t>
              </a:r>
              <a:r>
                <a:rPr lang="en-US" sz="1400" b="1" dirty="0" smtClean="0">
                  <a:solidFill>
                    <a:srgbClr val="0070C0"/>
                  </a:solidFill>
                </a:rPr>
                <a:t>improve</a:t>
              </a:r>
              <a:r>
                <a:rPr lang="en-US" sz="1400" dirty="0" smtClean="0">
                  <a:solidFill>
                    <a:srgbClr val="0070C0"/>
                  </a:solidFill>
                </a:rPr>
                <a:t> </a:t>
              </a:r>
              <a:r>
                <a:rPr lang="en-US" sz="1400" dirty="0" smtClean="0">
                  <a:solidFill>
                    <a:schemeClr val="tx1"/>
                  </a:solidFill>
                </a:rPr>
                <a:t>Android features like </a:t>
              </a:r>
              <a:r>
                <a:rPr lang="en-US" sz="1400" b="1" dirty="0" smtClean="0">
                  <a:solidFill>
                    <a:srgbClr val="0070C0"/>
                  </a:solidFill>
                </a:rPr>
                <a:t>Camera</a:t>
              </a:r>
              <a:r>
                <a:rPr lang="en-US" sz="1400" dirty="0" smtClean="0">
                  <a:solidFill>
                    <a:schemeClr val="tx1"/>
                  </a:solidFill>
                </a:rPr>
                <a:t>, </a:t>
              </a:r>
              <a:r>
                <a:rPr lang="en-US" sz="1400" b="1" dirty="0" smtClean="0">
                  <a:solidFill>
                    <a:srgbClr val="0070C0"/>
                  </a:solidFill>
                </a:rPr>
                <a:t>Bluetooth</a:t>
              </a:r>
              <a:r>
                <a:rPr lang="en-US" sz="1400" dirty="0" smtClean="0">
                  <a:solidFill>
                    <a:schemeClr val="tx1"/>
                  </a:solidFill>
                </a:rPr>
                <a:t>,…etc.</a:t>
              </a:r>
              <a:endParaRPr lang="en-US" sz="1400" dirty="0">
                <a:solidFill>
                  <a:schemeClr val="tx1"/>
                </a:solidFill>
              </a:endParaRPr>
            </a:p>
          </p:txBody>
        </p:sp>
        <p:grpSp>
          <p:nvGrpSpPr>
            <p:cNvPr id="10" name="Group 9"/>
            <p:cNvGrpSpPr/>
            <p:nvPr/>
          </p:nvGrpSpPr>
          <p:grpSpPr>
            <a:xfrm>
              <a:off x="464196" y="1818819"/>
              <a:ext cx="2089255" cy="1905000"/>
              <a:chOff x="7239000" y="84563"/>
              <a:chExt cx="2089255" cy="1905000"/>
            </a:xfrm>
          </p:grpSpPr>
          <p:sp>
            <p:nvSpPr>
              <p:cNvPr id="11" name="Rounded Rectangle 10"/>
              <p:cNvSpPr/>
              <p:nvPr/>
            </p:nvSpPr>
            <p:spPr>
              <a:xfrm>
                <a:off x="7239000" y="84563"/>
                <a:ext cx="2089255"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2" name="Group 11"/>
              <p:cNvGrpSpPr/>
              <p:nvPr/>
            </p:nvGrpSpPr>
            <p:grpSpPr>
              <a:xfrm>
                <a:off x="7500880" y="526402"/>
                <a:ext cx="1565493" cy="1021322"/>
                <a:chOff x="6962579" y="286560"/>
                <a:chExt cx="1565493" cy="1021322"/>
              </a:xfrm>
            </p:grpSpPr>
            <p:grpSp>
              <p:nvGrpSpPr>
                <p:cNvPr id="13" name="Group 12"/>
                <p:cNvGrpSpPr/>
                <p:nvPr/>
              </p:nvGrpSpPr>
              <p:grpSpPr>
                <a:xfrm>
                  <a:off x="7315200" y="286560"/>
                  <a:ext cx="837098" cy="674906"/>
                  <a:chOff x="1955784" y="2194897"/>
                  <a:chExt cx="837098" cy="674906"/>
                </a:xfrm>
              </p:grpSpPr>
              <p:grpSp>
                <p:nvGrpSpPr>
                  <p:cNvPr id="15" name="Group 14"/>
                  <p:cNvGrpSpPr/>
                  <p:nvPr/>
                </p:nvGrpSpPr>
                <p:grpSpPr>
                  <a:xfrm rot="20700000">
                    <a:off x="1955784" y="2194897"/>
                    <a:ext cx="506882" cy="660003"/>
                    <a:chOff x="2286000" y="2209800"/>
                    <a:chExt cx="506882" cy="660003"/>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20" name="TextBox 19"/>
                    <p:cNvSpPr txBox="1"/>
                    <p:nvPr/>
                  </p:nvSpPr>
                  <p:spPr>
                    <a:xfrm>
                      <a:off x="2377377" y="2378218"/>
                      <a:ext cx="301686" cy="323165"/>
                    </a:xfrm>
                    <a:prstGeom prst="rect">
                      <a:avLst/>
                    </a:prstGeom>
                    <a:noFill/>
                  </p:spPr>
                  <p:txBody>
                    <a:bodyPr wrap="none" rtlCol="0">
                      <a:spAutoFit/>
                    </a:bodyPr>
                    <a:lstStyle/>
                    <a:p>
                      <a:r>
                        <a:rPr lang="en-US" sz="1500" b="1" dirty="0">
                          <a:solidFill>
                            <a:schemeClr val="accent2"/>
                          </a:solidFill>
                        </a:rPr>
                        <a:t>h</a:t>
                      </a:r>
                    </a:p>
                  </p:txBody>
                </p:sp>
              </p:grpSp>
              <p:grpSp>
                <p:nvGrpSpPr>
                  <p:cNvPr id="16" name="Group 15"/>
                  <p:cNvGrpSpPr/>
                  <p:nvPr/>
                </p:nvGrpSpPr>
                <p:grpSpPr>
                  <a:xfrm rot="900000">
                    <a:off x="2286000" y="2209800"/>
                    <a:ext cx="506882" cy="660003"/>
                    <a:chOff x="2286000" y="2209800"/>
                    <a:chExt cx="506882" cy="660003"/>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18" name="TextBox 17"/>
                    <p:cNvSpPr txBox="1"/>
                    <p:nvPr/>
                  </p:nvSpPr>
                  <p:spPr>
                    <a:xfrm>
                      <a:off x="2377377" y="2378218"/>
                      <a:ext cx="324128" cy="323165"/>
                    </a:xfrm>
                    <a:prstGeom prst="rect">
                      <a:avLst/>
                    </a:prstGeom>
                    <a:noFill/>
                  </p:spPr>
                  <p:txBody>
                    <a:bodyPr wrap="none" rtlCol="0">
                      <a:spAutoFit/>
                    </a:bodyPr>
                    <a:lstStyle/>
                    <a:p>
                      <a:r>
                        <a:rPr lang="en-US" sz="1500" b="1" dirty="0" smtClean="0">
                          <a:solidFill>
                            <a:srgbClr val="0070C0"/>
                          </a:solidFill>
                        </a:rPr>
                        <a:t>C</a:t>
                      </a:r>
                      <a:endParaRPr lang="en-US" sz="1500" b="1" dirty="0">
                        <a:solidFill>
                          <a:srgbClr val="0070C0"/>
                        </a:solidFill>
                      </a:endParaRPr>
                    </a:p>
                  </p:txBody>
                </p:sp>
              </p:grpSp>
            </p:grpSp>
            <p:sp>
              <p:nvSpPr>
                <p:cNvPr id="14" name="TextBox 13"/>
                <p:cNvSpPr txBox="1"/>
                <p:nvPr/>
              </p:nvSpPr>
              <p:spPr>
                <a:xfrm>
                  <a:off x="6962579" y="938550"/>
                  <a:ext cx="1565493"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Programming</a:t>
                  </a:r>
                  <a:endParaRPr lang="en-US" b="1" dirty="0">
                    <a:latin typeface="Times New Roman" panose="02020603050405020304" pitchFamily="18" charset="0"/>
                    <a:cs typeface="Times New Roman" panose="02020603050405020304" pitchFamily="18" charset="0"/>
                  </a:endParaRPr>
                </a:p>
              </p:txBody>
            </p:sp>
          </p:grpSp>
        </p:grpSp>
      </p:grpSp>
      <p:grpSp>
        <p:nvGrpSpPr>
          <p:cNvPr id="21" name="Group 20"/>
          <p:cNvGrpSpPr/>
          <p:nvPr/>
        </p:nvGrpSpPr>
        <p:grpSpPr>
          <a:xfrm>
            <a:off x="479376" y="3951172"/>
            <a:ext cx="11092886" cy="1489081"/>
            <a:chOff x="480449" y="3899677"/>
            <a:chExt cx="11092886" cy="1489081"/>
          </a:xfrm>
        </p:grpSpPr>
        <p:grpSp>
          <p:nvGrpSpPr>
            <p:cNvPr id="22" name="Group 21"/>
            <p:cNvGrpSpPr/>
            <p:nvPr/>
          </p:nvGrpSpPr>
          <p:grpSpPr>
            <a:xfrm>
              <a:off x="480449" y="3909867"/>
              <a:ext cx="2349578" cy="1478891"/>
              <a:chOff x="480449" y="3909867"/>
              <a:chExt cx="2349578" cy="1478891"/>
            </a:xfrm>
          </p:grpSpPr>
          <p:sp>
            <p:nvSpPr>
              <p:cNvPr id="24" name="Rounded Rectangle 23"/>
              <p:cNvSpPr/>
              <p:nvPr/>
            </p:nvSpPr>
            <p:spPr>
              <a:xfrm>
                <a:off x="480449" y="3909867"/>
                <a:ext cx="2089255" cy="147889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25" name="Group 24"/>
              <p:cNvGrpSpPr/>
              <p:nvPr/>
            </p:nvGrpSpPr>
            <p:grpSpPr>
              <a:xfrm>
                <a:off x="768481" y="4256404"/>
                <a:ext cx="2061546" cy="1132354"/>
                <a:chOff x="8869288" y="353099"/>
                <a:chExt cx="2061546" cy="1132354"/>
              </a:xfrm>
            </p:grpSpPr>
            <p:cxnSp>
              <p:nvCxnSpPr>
                <p:cNvPr id="40" name="Straight Connector 39"/>
                <p:cNvCxnSpPr/>
                <p:nvPr/>
              </p:nvCxnSpPr>
              <p:spPr>
                <a:xfrm rot="5400000">
                  <a:off x="10881124" y="402809"/>
                  <a:ext cx="99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69288" y="839122"/>
                  <a:ext cx="1663927"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Development </a:t>
                  </a:r>
                </a:p>
                <a:p>
                  <a:r>
                    <a:rPr lang="en-US" b="1" dirty="0" smtClean="0">
                      <a:latin typeface="Times New Roman" panose="02020603050405020304" pitchFamily="18" charset="0"/>
                      <a:cs typeface="Times New Roman" panose="02020603050405020304" pitchFamily="18" charset="0"/>
                    </a:rPr>
                    <a:t>environment</a:t>
                  </a:r>
                  <a:endParaRPr lang="en-US" b="1" dirty="0">
                    <a:latin typeface="Times New Roman" panose="02020603050405020304" pitchFamily="18" charset="0"/>
                    <a:cs typeface="Times New Roman" panose="02020603050405020304" pitchFamily="18" charset="0"/>
                  </a:endParaRPr>
                </a:p>
              </p:txBody>
            </p:sp>
          </p:grpSp>
        </p:grpSp>
        <p:sp>
          <p:nvSpPr>
            <p:cNvPr id="23" name="Rounded Rectangle 22"/>
            <p:cNvSpPr/>
            <p:nvPr/>
          </p:nvSpPr>
          <p:spPr>
            <a:xfrm>
              <a:off x="2707698" y="3899677"/>
              <a:ext cx="8865637" cy="148908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kumimoji="1" lang="en-US" sz="1400" dirty="0" smtClean="0">
                  <a:solidFill>
                    <a:schemeClr val="tx1"/>
                  </a:solidFill>
                  <a:latin typeface="Arial (Body)"/>
                </a:rPr>
                <a:t>Can </a:t>
              </a:r>
              <a:r>
                <a:rPr kumimoji="1" lang="en-US" sz="1400" dirty="0">
                  <a:solidFill>
                    <a:schemeClr val="tx1"/>
                  </a:solidFill>
                  <a:latin typeface="Arial (Body)"/>
                </a:rPr>
                <a:t>understand and modify recipes of </a:t>
              </a:r>
              <a:r>
                <a:rPr kumimoji="1" lang="en-US" sz="1400" dirty="0" smtClean="0">
                  <a:solidFill>
                    <a:schemeClr val="tx1"/>
                  </a:solidFill>
                  <a:latin typeface="Arial (Body)"/>
                </a:rPr>
                <a:t>RZ/G environment</a:t>
              </a:r>
              <a:r>
                <a:rPr kumimoji="1" lang="en-US" sz="1400" dirty="0">
                  <a:solidFill>
                    <a:schemeClr val="tx1"/>
                  </a:solidFill>
                  <a:latin typeface="Arial (Body)"/>
                </a:rPr>
                <a:t> </a:t>
              </a:r>
              <a:r>
                <a:rPr kumimoji="1" lang="en-US" sz="1400" dirty="0" smtClean="0">
                  <a:solidFill>
                    <a:schemeClr val="tx1"/>
                  </a:solidFill>
                  <a:latin typeface="Arial (Body)"/>
                </a:rPr>
                <a:t>in </a:t>
              </a:r>
              <a:r>
                <a:rPr kumimoji="1" lang="en-US" sz="1400" dirty="0" err="1" smtClean="0">
                  <a:solidFill>
                    <a:schemeClr val="tx1"/>
                  </a:solidFill>
                  <a:latin typeface="Arial (Body)"/>
                </a:rPr>
                <a:t>Yocto</a:t>
              </a:r>
              <a:r>
                <a:rPr kumimoji="1" lang="en-US" sz="1400" dirty="0" smtClean="0">
                  <a:solidFill>
                    <a:schemeClr val="tx1"/>
                  </a:solidFill>
                  <a:latin typeface="Arial (Body)"/>
                </a:rPr>
                <a:t>.</a:t>
              </a:r>
            </a:p>
            <a:p>
              <a:pPr marL="285750" indent="-285750">
                <a:spcAft>
                  <a:spcPts val="400"/>
                </a:spcAft>
                <a:buFont typeface="Arial" panose="020B0604020202020204" pitchFamily="34" charset="0"/>
                <a:buChar char="•"/>
              </a:pPr>
              <a:r>
                <a:rPr kumimoji="1" lang="en-US" sz="1400" dirty="0" smtClean="0">
                  <a:solidFill>
                    <a:schemeClr val="tx1"/>
                  </a:solidFill>
                  <a:latin typeface="Arial (Body)"/>
                </a:rPr>
                <a:t>Understand </a:t>
              </a:r>
              <a:r>
                <a:rPr kumimoji="1" lang="en-US" sz="1400" b="1" dirty="0" smtClean="0">
                  <a:solidFill>
                    <a:srgbClr val="0070C0"/>
                  </a:solidFill>
                  <a:latin typeface="Arial (Body)"/>
                </a:rPr>
                <a:t>whole RZ/G Android system</a:t>
              </a:r>
              <a:r>
                <a:rPr kumimoji="1" lang="en-US" sz="1400" dirty="0" smtClean="0">
                  <a:solidFill>
                    <a:schemeClr val="tx1"/>
                  </a:solidFill>
                  <a:latin typeface="Arial (Body)"/>
                </a:rPr>
                <a:t>: Kernel, bootloaders, device configuration, HAL,…etc. </a:t>
              </a:r>
              <a:r>
                <a:rPr kumimoji="1" lang="en-US" sz="1400" dirty="0">
                  <a:solidFill>
                    <a:schemeClr val="tx1"/>
                  </a:solidFill>
                  <a:latin typeface="Arial (Body)"/>
                </a:rPr>
                <a:t>H</a:t>
              </a:r>
              <a:r>
                <a:rPr kumimoji="1" lang="en-US" sz="1400" dirty="0" smtClean="0">
                  <a:solidFill>
                    <a:schemeClr val="tx1"/>
                  </a:solidFill>
                  <a:latin typeface="Arial (Body)"/>
                </a:rPr>
                <a:t>ave </a:t>
              </a:r>
              <a:r>
                <a:rPr lang="en-US" sz="1400" b="1" dirty="0" smtClean="0">
                  <a:solidFill>
                    <a:srgbClr val="0070C0"/>
                  </a:solidFill>
                </a:rPr>
                <a:t>sufficient knowledge </a:t>
              </a:r>
              <a:r>
                <a:rPr lang="en-US" sz="1400" dirty="0" smtClean="0">
                  <a:solidFill>
                    <a:schemeClr val="tx1"/>
                  </a:solidFill>
                </a:rPr>
                <a:t>about </a:t>
              </a:r>
              <a:r>
                <a:rPr lang="en-US" sz="1400" b="1" dirty="0" smtClean="0">
                  <a:solidFill>
                    <a:srgbClr val="0070C0"/>
                  </a:solidFill>
                </a:rPr>
                <a:t>Android framework.</a:t>
              </a:r>
              <a:r>
                <a:rPr kumimoji="1" lang="en-US" sz="1400" dirty="0" smtClean="0">
                  <a:solidFill>
                    <a:schemeClr val="tx1"/>
                  </a:solidFill>
                  <a:latin typeface="Arial (Body)"/>
                </a:rPr>
                <a:t> </a:t>
              </a:r>
              <a:r>
                <a:rPr kumimoji="1" lang="en-US" sz="1400" dirty="0" smtClean="0">
                  <a:solidFill>
                    <a:schemeClr val="tx1"/>
                  </a:solidFill>
                  <a:latin typeface="Arial (Body)"/>
                </a:rPr>
                <a:t>Can </a:t>
              </a:r>
              <a:r>
                <a:rPr kumimoji="1" lang="en-US" sz="1400" b="1" dirty="0" smtClean="0">
                  <a:solidFill>
                    <a:srgbClr val="0070C0"/>
                  </a:solidFill>
                  <a:latin typeface="Arial (Body)"/>
                </a:rPr>
                <a:t>guide</a:t>
              </a:r>
              <a:r>
                <a:rPr kumimoji="1" lang="en-US" sz="1400" dirty="0" smtClean="0">
                  <a:solidFill>
                    <a:schemeClr val="tx1"/>
                  </a:solidFill>
                  <a:latin typeface="Arial (Body)"/>
                </a:rPr>
                <a:t> and </a:t>
              </a:r>
              <a:r>
                <a:rPr kumimoji="1" lang="en-US" sz="1400" b="1" dirty="0" smtClean="0">
                  <a:solidFill>
                    <a:srgbClr val="0070C0"/>
                  </a:solidFill>
                  <a:latin typeface="Arial (Body)"/>
                </a:rPr>
                <a:t>support</a:t>
              </a:r>
              <a:r>
                <a:rPr kumimoji="1" lang="en-US" sz="1400" dirty="0" smtClean="0">
                  <a:solidFill>
                    <a:srgbClr val="0070C0"/>
                  </a:solidFill>
                  <a:latin typeface="Arial (Body)"/>
                </a:rPr>
                <a:t> </a:t>
              </a:r>
              <a:r>
                <a:rPr kumimoji="1" lang="en-US" sz="1400" dirty="0" smtClean="0">
                  <a:solidFill>
                    <a:schemeClr val="tx1"/>
                  </a:solidFill>
                  <a:latin typeface="Arial (Body)"/>
                </a:rPr>
                <a:t>new members in their Android tasks.</a:t>
              </a:r>
              <a:endParaRPr kumimoji="1" lang="en-US" sz="1400" dirty="0" smtClean="0">
                <a:solidFill>
                  <a:schemeClr val="tx1"/>
                </a:solidFill>
                <a:latin typeface="Arial (Body)"/>
              </a:endParaRPr>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1599" y="4066005"/>
            <a:ext cx="1060383" cy="795287"/>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84" y="4236842"/>
            <a:ext cx="1134641" cy="429788"/>
          </a:xfrm>
          <a:prstGeom prst="rect">
            <a:avLst/>
          </a:prstGeom>
        </p:spPr>
      </p:pic>
    </p:spTree>
    <p:extLst>
      <p:ext uri="{BB962C8B-B14F-4D97-AF65-F5344CB8AC3E}">
        <p14:creationId xmlns:p14="http://schemas.microsoft.com/office/powerpoint/2010/main" val="288206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1782</TotalTime>
  <Words>986</Words>
  <Application>Microsoft Office PowerPoint</Application>
  <PresentationFormat>Widescreen</PresentationFormat>
  <Paragraphs>172</Paragraphs>
  <Slides>19</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メイリオ</vt:lpstr>
      <vt:lpstr>Arial</vt:lpstr>
      <vt:lpstr>Arial (Body)</vt:lpstr>
      <vt:lpstr>Arial Narrow</vt:lpstr>
      <vt:lpstr>Calibri</vt:lpstr>
      <vt:lpstr>Symbol</vt:lpstr>
      <vt:lpstr>Times New Roman</vt:lpstr>
      <vt:lpstr>Wingdings</vt:lpstr>
      <vt:lpstr>151229_Renesas_Templates_16_9_EN</vt:lpstr>
      <vt:lpstr>1_151229_Renesas_Templates_16_9_EN</vt:lpstr>
      <vt:lpstr>PowerPoint Presentation</vt:lpstr>
      <vt:lpstr>Agenda</vt:lpstr>
      <vt:lpstr>Agenda</vt:lpstr>
      <vt:lpstr>Training target (1/2)</vt:lpstr>
      <vt:lpstr>PowerPoint Presentation</vt:lpstr>
      <vt:lpstr>Agenda</vt:lpstr>
      <vt:lpstr>LOOKING BACK AFTER 2 YEARS IN RVC</vt:lpstr>
      <vt:lpstr>CURrent status </vt:lpstr>
      <vt:lpstr>Current Status(1/3) Technical skills</vt:lpstr>
      <vt:lpstr>Current Status(1/3) Technical skills</vt:lpstr>
      <vt:lpstr>Current Status(3/3) Soft skills</vt:lpstr>
      <vt:lpstr>Agenda</vt:lpstr>
      <vt:lpstr>DIFFICULTIES &amp; SOLUTIONS (#1)</vt:lpstr>
      <vt:lpstr>DIFFICULTIES &amp; SOLUTIONS (#2)</vt:lpstr>
      <vt:lpstr>DIFFICULTIES &amp; SOLUTIONS (#3)</vt:lpstr>
      <vt:lpstr>Agenda</vt:lpstr>
      <vt:lpstr>NEXT PLAN</vt:lpstr>
      <vt:lpstr>Q &amp; 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gaptaolathua12345@outlook.com.vn</cp:lastModifiedBy>
  <cp:revision>1101</cp:revision>
  <dcterms:created xsi:type="dcterms:W3CDTF">2015-08-18T12:30:57Z</dcterms:created>
  <dcterms:modified xsi:type="dcterms:W3CDTF">2019-11-13T10:02:16Z</dcterms:modified>
</cp:coreProperties>
</file>