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3"/>
  </p:notesMasterIdLst>
  <p:sldIdLst>
    <p:sldId id="328" r:id="rId3"/>
    <p:sldId id="437" r:id="rId4"/>
    <p:sldId id="477" r:id="rId5"/>
    <p:sldId id="456" r:id="rId6"/>
    <p:sldId id="458" r:id="rId7"/>
    <p:sldId id="478" r:id="rId8"/>
    <p:sldId id="472" r:id="rId9"/>
    <p:sldId id="473" r:id="rId10"/>
    <p:sldId id="462" r:id="rId11"/>
    <p:sldId id="442" r:id="rId12"/>
    <p:sldId id="463" r:id="rId13"/>
    <p:sldId id="444" r:id="rId14"/>
    <p:sldId id="469" r:id="rId15"/>
    <p:sldId id="464" r:id="rId16"/>
    <p:sldId id="465" r:id="rId17"/>
    <p:sldId id="474" r:id="rId18"/>
    <p:sldId id="470" r:id="rId19"/>
    <p:sldId id="476" r:id="rId20"/>
    <p:sldId id="460" r:id="rId21"/>
    <p:sldId id="45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81934" autoAdjust="0"/>
  </p:normalViewPr>
  <p:slideViewPr>
    <p:cSldViewPr showGuides="1">
      <p:cViewPr>
        <p:scale>
          <a:sx n="60" d="100"/>
          <a:sy n="60" d="100"/>
        </p:scale>
        <p:origin x="348" y="8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0525A-6461-417D-913A-62822940DB57}" type="doc">
      <dgm:prSet loTypeId="urn:microsoft.com/office/officeart/2005/8/layout/radial3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7AD9877-F4F4-4DB4-A24C-EEF34FC14680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Technical Skills</a:t>
          </a:r>
          <a:endParaRPr lang="en-US" dirty="0"/>
        </a:p>
      </dgm:t>
    </dgm:pt>
    <dgm:pt modelId="{B166B453-59F3-4C8E-968E-4E6623D19B51}" type="parTrans" cxnId="{4CE1DC70-4DD6-4986-9D54-072C8C77EA54}">
      <dgm:prSet/>
      <dgm:spPr/>
      <dgm:t>
        <a:bodyPr/>
        <a:lstStyle/>
        <a:p>
          <a:endParaRPr lang="en-US"/>
        </a:p>
      </dgm:t>
    </dgm:pt>
    <dgm:pt modelId="{17311E24-4D6F-4D19-A1D9-7363F2848EFF}" type="sibTrans" cxnId="{4CE1DC70-4DD6-4986-9D54-072C8C77EA54}">
      <dgm:prSet/>
      <dgm:spPr/>
      <dgm:t>
        <a:bodyPr/>
        <a:lstStyle/>
        <a:p>
          <a:endParaRPr lang="en-US"/>
        </a:p>
      </dgm:t>
    </dgm:pt>
    <dgm:pt modelId="{C9EFAB6C-448A-4452-B8A4-CDD92479B2A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Programming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CE966871-F42D-440C-863F-667BFC5B4954}" type="parTrans" cxnId="{965DD2D0-5305-4374-86B3-37393A3573FD}">
      <dgm:prSet/>
      <dgm:spPr/>
      <dgm:t>
        <a:bodyPr/>
        <a:lstStyle/>
        <a:p>
          <a:endParaRPr lang="en-US"/>
        </a:p>
      </dgm:t>
    </dgm:pt>
    <dgm:pt modelId="{62B41D56-7CE9-46AC-8B67-C2301CE5FA2D}" type="sibTrans" cxnId="{965DD2D0-5305-4374-86B3-37393A3573FD}">
      <dgm:prSet/>
      <dgm:spPr/>
      <dgm:t>
        <a:bodyPr/>
        <a:lstStyle/>
        <a:p>
          <a:endParaRPr lang="en-US"/>
        </a:p>
      </dgm:t>
    </dgm:pt>
    <dgm:pt modelId="{1BF41BD5-84F5-47A4-8E19-840C22DD92C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Development Environment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209B78EA-5E87-424A-8AD0-162BE96F8CBC}" type="parTrans" cxnId="{B5698D7C-ECAF-401F-A4DE-A25B54DB2BC6}">
      <dgm:prSet/>
      <dgm:spPr/>
      <dgm:t>
        <a:bodyPr/>
        <a:lstStyle/>
        <a:p>
          <a:endParaRPr lang="en-US"/>
        </a:p>
      </dgm:t>
    </dgm:pt>
    <dgm:pt modelId="{C24359B7-8911-4EED-A4D1-F41E8DDCF929}" type="sibTrans" cxnId="{B5698D7C-ECAF-401F-A4DE-A25B54DB2BC6}">
      <dgm:prSet/>
      <dgm:spPr/>
      <dgm:t>
        <a:bodyPr/>
        <a:lstStyle/>
        <a:p>
          <a:endParaRPr lang="en-US"/>
        </a:p>
      </dgm:t>
    </dgm:pt>
    <dgm:pt modelId="{642327FF-9FA1-495D-A034-1D4FD72B376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Software Development Methodology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8DAE9E8D-E229-4033-9148-FEF42081CE96}" type="parTrans" cxnId="{83C7A6BC-9C8D-4313-8B0C-FCF16FD4C772}">
      <dgm:prSet/>
      <dgm:spPr/>
      <dgm:t>
        <a:bodyPr/>
        <a:lstStyle/>
        <a:p>
          <a:endParaRPr lang="en-US"/>
        </a:p>
      </dgm:t>
    </dgm:pt>
    <dgm:pt modelId="{25B4A600-CA3D-4F1D-B027-3D72F954CDBD}" type="sibTrans" cxnId="{83C7A6BC-9C8D-4313-8B0C-FCF16FD4C772}">
      <dgm:prSet/>
      <dgm:spPr/>
      <dgm:t>
        <a:bodyPr/>
        <a:lstStyle/>
        <a:p>
          <a:endParaRPr lang="en-US"/>
        </a:p>
      </dgm:t>
    </dgm:pt>
    <dgm:pt modelId="{9A085B4A-42B7-4BEF-B304-504BCB379DD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i="0" baseline="0" dirty="0" smtClean="0">
              <a:solidFill>
                <a:schemeClr val="bg1"/>
              </a:solidFill>
            </a:rPr>
            <a:t>Verification</a:t>
          </a:r>
          <a:endParaRPr lang="en-US" b="1" i="0" baseline="0" dirty="0">
            <a:solidFill>
              <a:schemeClr val="bg1"/>
            </a:solidFill>
          </a:endParaRPr>
        </a:p>
      </dgm:t>
    </dgm:pt>
    <dgm:pt modelId="{7AFFA7E2-E363-482B-9B30-22F433C9F007}" type="parTrans" cxnId="{57B33E3E-BA0E-4D5E-BDD4-6FC7DAB31CC8}">
      <dgm:prSet/>
      <dgm:spPr/>
      <dgm:t>
        <a:bodyPr/>
        <a:lstStyle/>
        <a:p>
          <a:endParaRPr lang="en-US"/>
        </a:p>
      </dgm:t>
    </dgm:pt>
    <dgm:pt modelId="{38931748-6BDE-4F58-A510-75BB5F449F9A}" type="sibTrans" cxnId="{57B33E3E-BA0E-4D5E-BDD4-6FC7DAB31CC8}">
      <dgm:prSet/>
      <dgm:spPr/>
      <dgm:t>
        <a:bodyPr/>
        <a:lstStyle/>
        <a:p>
          <a:endParaRPr lang="en-US"/>
        </a:p>
      </dgm:t>
    </dgm:pt>
    <dgm:pt modelId="{8E0DC80C-BFE5-4EE0-B3F9-6CA92374F969}" type="pres">
      <dgm:prSet presAssocID="{0E60525A-6461-417D-913A-62822940DB5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CF6FC-83AC-4DFA-8FA2-114724DDD16F}" type="pres">
      <dgm:prSet presAssocID="{0E60525A-6461-417D-913A-62822940DB57}" presName="radial" presStyleCnt="0">
        <dgm:presLayoutVars>
          <dgm:animLvl val="ctr"/>
        </dgm:presLayoutVars>
      </dgm:prSet>
      <dgm:spPr/>
    </dgm:pt>
    <dgm:pt modelId="{4FB1A00C-AE37-4054-AE16-E3D450C39087}" type="pres">
      <dgm:prSet presAssocID="{47AD9877-F4F4-4DB4-A24C-EEF34FC14680}" presName="centerShape" presStyleLbl="vennNode1" presStyleIdx="0" presStyleCnt="5" custScaleX="80816" custScaleY="80816"/>
      <dgm:spPr/>
      <dgm:t>
        <a:bodyPr/>
        <a:lstStyle/>
        <a:p>
          <a:endParaRPr lang="en-US"/>
        </a:p>
      </dgm:t>
    </dgm:pt>
    <dgm:pt modelId="{6DCD249F-24B7-4A35-925D-C4575101A2CF}" type="pres">
      <dgm:prSet presAssocID="{C9EFAB6C-448A-4452-B8A4-CDD92479B2AD}" presName="node" presStyleLbl="vennNode1" presStyleIdx="1" presStyleCnt="5" custRadScaleRad="82157" custRadScaleInc="-1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96795-EE40-413E-A778-113D1D01792B}" type="pres">
      <dgm:prSet presAssocID="{1BF41BD5-84F5-47A4-8E19-840C22DD92C5}" presName="node" presStyleLbl="vennNode1" presStyleIdx="2" presStyleCnt="5" custRadScaleRad="90894" custRadScaleInc="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0051F-9BEB-4B0B-BBDC-A95115E4C690}" type="pres">
      <dgm:prSet presAssocID="{9A085B4A-42B7-4BEF-B304-504BCB379DD2}" presName="node" presStyleLbl="vennNode1" presStyleIdx="3" presStyleCnt="5" custRadScaleRad="73785" custRadScaleInc="11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94706-098E-4ACF-9CE4-C9C6BBAC699B}" type="pres">
      <dgm:prSet presAssocID="{642327FF-9FA1-495D-A034-1D4FD72B3761}" presName="node" presStyleLbl="vennNode1" presStyleIdx="4" presStyleCnt="5" custRadScaleRad="86444" custRadScaleInc="-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B33E3E-BA0E-4D5E-BDD4-6FC7DAB31CC8}" srcId="{47AD9877-F4F4-4DB4-A24C-EEF34FC14680}" destId="{9A085B4A-42B7-4BEF-B304-504BCB379DD2}" srcOrd="2" destOrd="0" parTransId="{7AFFA7E2-E363-482B-9B30-22F433C9F007}" sibTransId="{38931748-6BDE-4F58-A510-75BB5F449F9A}"/>
    <dgm:cxn modelId="{93A8C2A5-DAE3-4597-8C8D-EDC0E5F1115B}" type="presOf" srcId="{C9EFAB6C-448A-4452-B8A4-CDD92479B2AD}" destId="{6DCD249F-24B7-4A35-925D-C4575101A2CF}" srcOrd="0" destOrd="0" presId="urn:microsoft.com/office/officeart/2005/8/layout/radial3"/>
    <dgm:cxn modelId="{4CE1DC70-4DD6-4986-9D54-072C8C77EA54}" srcId="{0E60525A-6461-417D-913A-62822940DB57}" destId="{47AD9877-F4F4-4DB4-A24C-EEF34FC14680}" srcOrd="0" destOrd="0" parTransId="{B166B453-59F3-4C8E-968E-4E6623D19B51}" sibTransId="{17311E24-4D6F-4D19-A1D9-7363F2848EFF}"/>
    <dgm:cxn modelId="{70A35179-F611-4A65-9B81-83BA91F9BE79}" type="presOf" srcId="{9A085B4A-42B7-4BEF-B304-504BCB379DD2}" destId="{8610051F-9BEB-4B0B-BBDC-A95115E4C690}" srcOrd="0" destOrd="0" presId="urn:microsoft.com/office/officeart/2005/8/layout/radial3"/>
    <dgm:cxn modelId="{B5698D7C-ECAF-401F-A4DE-A25B54DB2BC6}" srcId="{47AD9877-F4F4-4DB4-A24C-EEF34FC14680}" destId="{1BF41BD5-84F5-47A4-8E19-840C22DD92C5}" srcOrd="1" destOrd="0" parTransId="{209B78EA-5E87-424A-8AD0-162BE96F8CBC}" sibTransId="{C24359B7-8911-4EED-A4D1-F41E8DDCF929}"/>
    <dgm:cxn modelId="{4EEFCDB7-E270-4B27-9620-B4F258BD363C}" type="presOf" srcId="{1BF41BD5-84F5-47A4-8E19-840C22DD92C5}" destId="{E5596795-EE40-413E-A778-113D1D01792B}" srcOrd="0" destOrd="0" presId="urn:microsoft.com/office/officeart/2005/8/layout/radial3"/>
    <dgm:cxn modelId="{E99DB9D3-5273-4A57-967A-B4BA38D2BA05}" type="presOf" srcId="{642327FF-9FA1-495D-A034-1D4FD72B3761}" destId="{B3F94706-098E-4ACF-9CE4-C9C6BBAC699B}" srcOrd="0" destOrd="0" presId="urn:microsoft.com/office/officeart/2005/8/layout/radial3"/>
    <dgm:cxn modelId="{0B928007-662E-43AA-BB26-7252127A79CE}" type="presOf" srcId="{47AD9877-F4F4-4DB4-A24C-EEF34FC14680}" destId="{4FB1A00C-AE37-4054-AE16-E3D450C39087}" srcOrd="0" destOrd="0" presId="urn:microsoft.com/office/officeart/2005/8/layout/radial3"/>
    <dgm:cxn modelId="{83C7A6BC-9C8D-4313-8B0C-FCF16FD4C772}" srcId="{47AD9877-F4F4-4DB4-A24C-EEF34FC14680}" destId="{642327FF-9FA1-495D-A034-1D4FD72B3761}" srcOrd="3" destOrd="0" parTransId="{8DAE9E8D-E229-4033-9148-FEF42081CE96}" sibTransId="{25B4A600-CA3D-4F1D-B027-3D72F954CDBD}"/>
    <dgm:cxn modelId="{965DD2D0-5305-4374-86B3-37393A3573FD}" srcId="{47AD9877-F4F4-4DB4-A24C-EEF34FC14680}" destId="{C9EFAB6C-448A-4452-B8A4-CDD92479B2AD}" srcOrd="0" destOrd="0" parTransId="{CE966871-F42D-440C-863F-667BFC5B4954}" sibTransId="{62B41D56-7CE9-46AC-8B67-C2301CE5FA2D}"/>
    <dgm:cxn modelId="{AAF648A8-C63D-4F0B-94D0-4E9AB3F006BF}" type="presOf" srcId="{0E60525A-6461-417D-913A-62822940DB57}" destId="{8E0DC80C-BFE5-4EE0-B3F9-6CA92374F969}" srcOrd="0" destOrd="0" presId="urn:microsoft.com/office/officeart/2005/8/layout/radial3"/>
    <dgm:cxn modelId="{25AF2535-C322-4E82-B690-272F9B59D48A}" type="presParOf" srcId="{8E0DC80C-BFE5-4EE0-B3F9-6CA92374F969}" destId="{D49CF6FC-83AC-4DFA-8FA2-114724DDD16F}" srcOrd="0" destOrd="0" presId="urn:microsoft.com/office/officeart/2005/8/layout/radial3"/>
    <dgm:cxn modelId="{C9CD938A-6D30-408B-998D-0E266A26F9FD}" type="presParOf" srcId="{D49CF6FC-83AC-4DFA-8FA2-114724DDD16F}" destId="{4FB1A00C-AE37-4054-AE16-E3D450C39087}" srcOrd="0" destOrd="0" presId="urn:microsoft.com/office/officeart/2005/8/layout/radial3"/>
    <dgm:cxn modelId="{2E1C92D2-496D-4C06-B65F-DEF4AE4D66A4}" type="presParOf" srcId="{D49CF6FC-83AC-4DFA-8FA2-114724DDD16F}" destId="{6DCD249F-24B7-4A35-925D-C4575101A2CF}" srcOrd="1" destOrd="0" presId="urn:microsoft.com/office/officeart/2005/8/layout/radial3"/>
    <dgm:cxn modelId="{0BE64547-C313-4553-9DDF-2B94E81F2761}" type="presParOf" srcId="{D49CF6FC-83AC-4DFA-8FA2-114724DDD16F}" destId="{E5596795-EE40-413E-A778-113D1D01792B}" srcOrd="2" destOrd="0" presId="urn:microsoft.com/office/officeart/2005/8/layout/radial3"/>
    <dgm:cxn modelId="{6623836A-F57D-48AD-B4F2-72B664153B3D}" type="presParOf" srcId="{D49CF6FC-83AC-4DFA-8FA2-114724DDD16F}" destId="{8610051F-9BEB-4B0B-BBDC-A95115E4C690}" srcOrd="3" destOrd="0" presId="urn:microsoft.com/office/officeart/2005/8/layout/radial3"/>
    <dgm:cxn modelId="{10DDD60E-C6F6-4A2F-AAA1-89920098E51B}" type="presParOf" srcId="{D49CF6FC-83AC-4DFA-8FA2-114724DDD16F}" destId="{B3F94706-098E-4ACF-9CE4-C9C6BBAC699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8EAD4D-4314-4134-83DF-32ACE8080561}" type="doc">
      <dgm:prSet loTypeId="urn:microsoft.com/office/officeart/2005/8/layout/venn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A51C52-801B-44FF-9DFC-70A3BF288968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FC840B83-EE42-47F1-B5EA-32DEA273CB93}" type="parTrans" cxnId="{598E0FBF-491F-423E-A186-E7700C4D5F94}">
      <dgm:prSet/>
      <dgm:spPr/>
      <dgm:t>
        <a:bodyPr/>
        <a:lstStyle/>
        <a:p>
          <a:endParaRPr lang="en-US"/>
        </a:p>
      </dgm:t>
    </dgm:pt>
    <dgm:pt modelId="{6C5C0884-6B06-493D-84E8-4C9FCADEE057}" type="sibTrans" cxnId="{598E0FBF-491F-423E-A186-E7700C4D5F94}">
      <dgm:prSet/>
      <dgm:spPr/>
      <dgm:t>
        <a:bodyPr/>
        <a:lstStyle/>
        <a:p>
          <a:endParaRPr lang="en-US"/>
        </a:p>
      </dgm:t>
    </dgm:pt>
    <dgm:pt modelId="{25A1D521-A737-46E0-97ED-05E7F6D73488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82745672-DDDC-4A4C-85EC-6DA946B4AED2}" type="parTrans" cxnId="{864CB7E0-2603-4C3A-85EC-7BE423AB63E5}">
      <dgm:prSet/>
      <dgm:spPr/>
      <dgm:t>
        <a:bodyPr/>
        <a:lstStyle/>
        <a:p>
          <a:endParaRPr lang="en-US"/>
        </a:p>
      </dgm:t>
    </dgm:pt>
    <dgm:pt modelId="{B872FE96-A960-4B29-B1B5-B014F4D92A0A}" type="sibTrans" cxnId="{864CB7E0-2603-4C3A-85EC-7BE423AB63E5}">
      <dgm:prSet/>
      <dgm:spPr/>
      <dgm:t>
        <a:bodyPr/>
        <a:lstStyle/>
        <a:p>
          <a:endParaRPr lang="en-US"/>
        </a:p>
      </dgm:t>
    </dgm:pt>
    <dgm:pt modelId="{E153DAD8-8086-4023-AD4F-4E8126F7C937}" type="pres">
      <dgm:prSet presAssocID="{718EAD4D-4314-4134-83DF-32ACE808056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5E11E-76C2-4FD1-9772-993D020F9A52}" type="pres">
      <dgm:prSet presAssocID="{EDA51C52-801B-44FF-9DFC-70A3BF288968}" presName="circ1" presStyleLbl="vennNode1" presStyleIdx="0" presStyleCnt="2" custLinFactNeighborX="2682" custLinFactNeighborY="-838"/>
      <dgm:spPr/>
      <dgm:t>
        <a:bodyPr/>
        <a:lstStyle/>
        <a:p>
          <a:endParaRPr lang="en-US"/>
        </a:p>
      </dgm:t>
    </dgm:pt>
    <dgm:pt modelId="{7BE5D30C-2837-448F-AED5-E07AF0BF46C1}" type="pres">
      <dgm:prSet presAssocID="{EDA51C52-801B-44FF-9DFC-70A3BF2889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B1DB4-BF35-4084-947D-51B115E2C8A2}" type="pres">
      <dgm:prSet presAssocID="{25A1D521-A737-46E0-97ED-05E7F6D73488}" presName="circ2" presStyleLbl="vennNode1" presStyleIdx="1" presStyleCnt="2" custLinFactNeighborX="3018" custLinFactNeighborY="846"/>
      <dgm:spPr/>
      <dgm:t>
        <a:bodyPr/>
        <a:lstStyle/>
        <a:p>
          <a:endParaRPr lang="en-US"/>
        </a:p>
      </dgm:t>
    </dgm:pt>
    <dgm:pt modelId="{DD07E05D-F547-4ACE-A809-0F40C6A6E447}" type="pres">
      <dgm:prSet presAssocID="{25A1D521-A737-46E0-97ED-05E7F6D7348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097CF-CA6F-40F2-A4CF-D4EF0A0148A2}" type="presOf" srcId="{25A1D521-A737-46E0-97ED-05E7F6D73488}" destId="{DD07E05D-F547-4ACE-A809-0F40C6A6E447}" srcOrd="1" destOrd="0" presId="urn:microsoft.com/office/officeart/2005/8/layout/venn1"/>
    <dgm:cxn modelId="{598E0FBF-491F-423E-A186-E7700C4D5F94}" srcId="{718EAD4D-4314-4134-83DF-32ACE8080561}" destId="{EDA51C52-801B-44FF-9DFC-70A3BF288968}" srcOrd="0" destOrd="0" parTransId="{FC840B83-EE42-47F1-B5EA-32DEA273CB93}" sibTransId="{6C5C0884-6B06-493D-84E8-4C9FCADEE057}"/>
    <dgm:cxn modelId="{864CB7E0-2603-4C3A-85EC-7BE423AB63E5}" srcId="{718EAD4D-4314-4134-83DF-32ACE8080561}" destId="{25A1D521-A737-46E0-97ED-05E7F6D73488}" srcOrd="1" destOrd="0" parTransId="{82745672-DDDC-4A4C-85EC-6DA946B4AED2}" sibTransId="{B872FE96-A960-4B29-B1B5-B014F4D92A0A}"/>
    <dgm:cxn modelId="{B0B2271E-E4FE-4B15-A396-96ABFA706E23}" type="presOf" srcId="{EDA51C52-801B-44FF-9DFC-70A3BF288968}" destId="{1A45E11E-76C2-4FD1-9772-993D020F9A52}" srcOrd="0" destOrd="0" presId="urn:microsoft.com/office/officeart/2005/8/layout/venn1"/>
    <dgm:cxn modelId="{040B123C-66CD-417E-A978-AA5D1046CE3E}" type="presOf" srcId="{25A1D521-A737-46E0-97ED-05E7F6D73488}" destId="{48AB1DB4-BF35-4084-947D-51B115E2C8A2}" srcOrd="0" destOrd="0" presId="urn:microsoft.com/office/officeart/2005/8/layout/venn1"/>
    <dgm:cxn modelId="{731D5105-3160-4775-9816-A4F5B1D36292}" type="presOf" srcId="{718EAD4D-4314-4134-83DF-32ACE8080561}" destId="{E153DAD8-8086-4023-AD4F-4E8126F7C937}" srcOrd="0" destOrd="0" presId="urn:microsoft.com/office/officeart/2005/8/layout/venn1"/>
    <dgm:cxn modelId="{795D90B3-5E64-4257-940B-109014905DEA}" type="presOf" srcId="{EDA51C52-801B-44FF-9DFC-70A3BF288968}" destId="{7BE5D30C-2837-448F-AED5-E07AF0BF46C1}" srcOrd="1" destOrd="0" presId="urn:microsoft.com/office/officeart/2005/8/layout/venn1"/>
    <dgm:cxn modelId="{72A83F33-8853-48FF-A7AA-C1393C56CF13}" type="presParOf" srcId="{E153DAD8-8086-4023-AD4F-4E8126F7C937}" destId="{1A45E11E-76C2-4FD1-9772-993D020F9A52}" srcOrd="0" destOrd="0" presId="urn:microsoft.com/office/officeart/2005/8/layout/venn1"/>
    <dgm:cxn modelId="{E6D79854-8BEB-4E74-9F8C-A52913515FC1}" type="presParOf" srcId="{E153DAD8-8086-4023-AD4F-4E8126F7C937}" destId="{7BE5D30C-2837-448F-AED5-E07AF0BF46C1}" srcOrd="1" destOrd="0" presId="urn:microsoft.com/office/officeart/2005/8/layout/venn1"/>
    <dgm:cxn modelId="{89761975-1CBD-4A2B-87DC-C4FCF79EBF62}" type="presParOf" srcId="{E153DAD8-8086-4023-AD4F-4E8126F7C937}" destId="{48AB1DB4-BF35-4084-947D-51B115E2C8A2}" srcOrd="2" destOrd="0" presId="urn:microsoft.com/office/officeart/2005/8/layout/venn1"/>
    <dgm:cxn modelId="{7460C001-C39A-4CE1-AEC3-6803241954E0}" type="presParOf" srcId="{E153DAD8-8086-4023-AD4F-4E8126F7C937}" destId="{DD07E05D-F547-4ACE-A809-0F40C6A6E44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2B2C18-70B4-46A2-8353-31D6BC3567BD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 phldr="1"/>
      <dgm:spPr/>
    </dgm:pt>
    <dgm:pt modelId="{706D8F65-CD75-47BA-B5A0-5317D16AEA71}">
      <dgm:prSet phldrT="[Text]" custT="1"/>
      <dgm:spPr/>
      <dgm:t>
        <a:bodyPr/>
        <a:lstStyle/>
        <a:p>
          <a:r>
            <a:rPr lang="en-US" sz="900" b="1" smtClean="0"/>
            <a:t>06/2017</a:t>
          </a:r>
        </a:p>
        <a:p>
          <a:r>
            <a:rPr lang="en-US" sz="900" b="0" smtClean="0"/>
            <a:t>Write </a:t>
          </a:r>
          <a:r>
            <a:rPr lang="en-US" sz="900" b="1" smtClean="0"/>
            <a:t>UT</a:t>
          </a:r>
          <a:r>
            <a:rPr lang="en-US" sz="900" b="0" smtClean="0"/>
            <a:t> and </a:t>
          </a:r>
          <a:r>
            <a:rPr lang="en-US" sz="900" b="1" smtClean="0"/>
            <a:t>IT</a:t>
          </a:r>
          <a:r>
            <a:rPr lang="en-US" sz="900" b="0" smtClean="0"/>
            <a:t> for </a:t>
          </a:r>
          <a:br>
            <a:rPr lang="en-US" sz="900" b="0" smtClean="0"/>
          </a:br>
          <a:r>
            <a:rPr lang="en-US" sz="900" b="0" smtClean="0"/>
            <a:t>Linux drivers </a:t>
          </a:r>
          <a:r>
            <a:rPr lang="en-US" sz="900" b="1" smtClean="0"/>
            <a:t>(CIP3)</a:t>
          </a:r>
          <a:endParaRPr lang="en-US" sz="900" b="1" dirty="0" smtClean="0"/>
        </a:p>
      </dgm:t>
    </dgm:pt>
    <dgm:pt modelId="{A9F0E09A-E471-46D0-9CE7-88A868FF60B0}" type="parTrans" cxnId="{330E0617-4156-46BA-A8D3-3B74495A7F51}">
      <dgm:prSet/>
      <dgm:spPr/>
      <dgm:t>
        <a:bodyPr/>
        <a:lstStyle/>
        <a:p>
          <a:endParaRPr lang="en-US"/>
        </a:p>
      </dgm:t>
    </dgm:pt>
    <dgm:pt modelId="{D1166083-F0B8-4F5E-9E85-E315354FBC69}" type="sibTrans" cxnId="{330E0617-4156-46BA-A8D3-3B74495A7F51}">
      <dgm:prSet/>
      <dgm:spPr/>
      <dgm:t>
        <a:bodyPr/>
        <a:lstStyle/>
        <a:p>
          <a:endParaRPr lang="en-US"/>
        </a:p>
      </dgm:t>
    </dgm:pt>
    <dgm:pt modelId="{535C2CBE-EFFD-49CE-AF61-A44A41ED1B08}">
      <dgm:prSet phldrT="[Text]" custT="1"/>
      <dgm:spPr/>
      <dgm:t>
        <a:bodyPr/>
        <a:lstStyle/>
        <a:p>
          <a:r>
            <a:rPr lang="en-US" sz="900" b="1" dirty="0" smtClean="0">
              <a:latin typeface="Arial (Body)"/>
            </a:rPr>
            <a:t>11/2017</a:t>
          </a:r>
        </a:p>
        <a:p>
          <a:r>
            <a:rPr lang="en-US" sz="900" dirty="0" smtClean="0"/>
            <a:t>Port </a:t>
          </a:r>
          <a:r>
            <a:rPr lang="en-US" sz="900" b="1" dirty="0" smtClean="0"/>
            <a:t>Watchdog timers</a:t>
          </a:r>
          <a:r>
            <a:rPr lang="en-US" sz="900" dirty="0" smtClean="0"/>
            <a:t>, </a:t>
          </a:r>
          <a:r>
            <a:rPr lang="en-US" sz="900" b="1" dirty="0" smtClean="0"/>
            <a:t>RTC</a:t>
          </a:r>
          <a:r>
            <a:rPr lang="en-US" sz="900" dirty="0" smtClean="0"/>
            <a:t> drivers, </a:t>
          </a:r>
          <a:r>
            <a:rPr lang="en-US" sz="900" b="1" dirty="0" smtClean="0"/>
            <a:t>u-boot</a:t>
          </a:r>
          <a:r>
            <a:rPr lang="en-US" sz="900" dirty="0" smtClean="0"/>
            <a:t>. </a:t>
          </a:r>
          <a:r>
            <a:rPr lang="en-US" sz="900" b="1" dirty="0" smtClean="0"/>
            <a:t>All drivers </a:t>
          </a:r>
          <a:r>
            <a:rPr lang="en-US" sz="900" dirty="0" smtClean="0"/>
            <a:t>for </a:t>
          </a:r>
          <a:r>
            <a:rPr lang="en-US" sz="900" b="1" dirty="0" smtClean="0"/>
            <a:t>RZG1N</a:t>
          </a:r>
          <a:endParaRPr lang="en-US" sz="900" b="1" dirty="0"/>
        </a:p>
      </dgm:t>
    </dgm:pt>
    <dgm:pt modelId="{36A8FABE-14F1-4243-9625-9F72715EC813}" type="parTrans" cxnId="{C207D593-91A1-43EC-B8DA-0589EE79B984}">
      <dgm:prSet/>
      <dgm:spPr/>
      <dgm:t>
        <a:bodyPr/>
        <a:lstStyle/>
        <a:p>
          <a:endParaRPr lang="en-US"/>
        </a:p>
      </dgm:t>
    </dgm:pt>
    <dgm:pt modelId="{0FB8FFB2-EA7D-44EE-99A3-9B4C9D6635C6}" type="sibTrans" cxnId="{C207D593-91A1-43EC-B8DA-0589EE79B984}">
      <dgm:prSet/>
      <dgm:spPr/>
      <dgm:t>
        <a:bodyPr/>
        <a:lstStyle/>
        <a:p>
          <a:endParaRPr lang="en-US"/>
        </a:p>
      </dgm:t>
    </dgm:pt>
    <dgm:pt modelId="{74974AD5-49BD-4ED5-B1F2-5AA34743B8DE}">
      <dgm:prSet phldrT="[Text]" custT="1"/>
      <dgm:spPr/>
      <dgm:t>
        <a:bodyPr/>
        <a:lstStyle/>
        <a:p>
          <a:r>
            <a:rPr lang="en-US" sz="900" b="1" smtClean="0">
              <a:latin typeface="Arial (Body)"/>
            </a:rPr>
            <a:t>03/2018</a:t>
          </a:r>
        </a:p>
        <a:p>
          <a:r>
            <a:rPr lang="en-US" sz="900" b="0" smtClean="0">
              <a:latin typeface="Arial (Body)"/>
            </a:rPr>
            <a:t>Port </a:t>
          </a:r>
          <a:r>
            <a:rPr lang="en-US" sz="900" b="1" smtClean="0">
              <a:latin typeface="Arial (Body)"/>
            </a:rPr>
            <a:t>IMR</a:t>
          </a:r>
          <a:r>
            <a:rPr lang="en-US" sz="900" b="0" smtClean="0">
              <a:latin typeface="Arial (Body)"/>
            </a:rPr>
            <a:t> to support </a:t>
          </a:r>
          <a:r>
            <a:rPr lang="en-US" sz="900" b="1" smtClean="0">
              <a:latin typeface="Arial (Body)"/>
            </a:rPr>
            <a:t>RZG1H, M, N,E</a:t>
          </a:r>
          <a:r>
            <a:rPr lang="en-US" sz="900" b="0" smtClean="0">
              <a:latin typeface="Arial (Body)"/>
            </a:rPr>
            <a:t> for </a:t>
          </a:r>
          <a:r>
            <a:rPr lang="en-US" sz="900" b="1" smtClean="0">
              <a:latin typeface="Arial (Body)"/>
            </a:rPr>
            <a:t>VLP 2.0</a:t>
          </a:r>
          <a:endParaRPr lang="en-US" sz="900" b="1" dirty="0"/>
        </a:p>
      </dgm:t>
    </dgm:pt>
    <dgm:pt modelId="{403313E5-DA72-4E34-BC13-04EE6E78E0E2}" type="parTrans" cxnId="{9896BFF7-114F-46DB-99E9-558D5DB7048D}">
      <dgm:prSet/>
      <dgm:spPr/>
      <dgm:t>
        <a:bodyPr/>
        <a:lstStyle/>
        <a:p>
          <a:endParaRPr lang="en-US"/>
        </a:p>
      </dgm:t>
    </dgm:pt>
    <dgm:pt modelId="{B93EDAE1-9E7B-4A21-84FC-51AB1E8F32B4}" type="sibTrans" cxnId="{9896BFF7-114F-46DB-99E9-558D5DB7048D}">
      <dgm:prSet/>
      <dgm:spPr/>
      <dgm:t>
        <a:bodyPr/>
        <a:lstStyle/>
        <a:p>
          <a:endParaRPr lang="en-US"/>
        </a:p>
      </dgm:t>
    </dgm:pt>
    <dgm:pt modelId="{2B7F8E4C-57E1-486E-BFAF-789C43552FEE}">
      <dgm:prSet phldrT="[Text]" custT="1"/>
      <dgm:spPr/>
      <dgm:t>
        <a:bodyPr/>
        <a:lstStyle/>
        <a:p>
          <a:r>
            <a:rPr lang="en-US" sz="900" b="1" dirty="0" smtClean="0"/>
            <a:t>07/2018</a:t>
          </a:r>
        </a:p>
        <a:p>
          <a:r>
            <a:rPr lang="en-US" sz="900" b="0" dirty="0" smtClean="0"/>
            <a:t>Port </a:t>
          </a:r>
          <a:r>
            <a:rPr lang="en-US" sz="900" b="1" dirty="0" smtClean="0"/>
            <a:t>Android M</a:t>
          </a:r>
          <a:r>
            <a:rPr lang="en-US" sz="900" b="0" dirty="0" smtClean="0"/>
            <a:t> to</a:t>
          </a:r>
          <a:r>
            <a:rPr lang="en-US" sz="900" b="1" dirty="0" smtClean="0"/>
            <a:t> RZG1M, RZG1E</a:t>
          </a:r>
        </a:p>
        <a:p>
          <a:r>
            <a:rPr lang="en-US" sz="900" b="0" dirty="0" smtClean="0">
              <a:latin typeface="Arial (Body)"/>
            </a:rPr>
            <a:t>Port </a:t>
          </a:r>
          <a:r>
            <a:rPr lang="en-US" sz="900" b="1" dirty="0" smtClean="0">
              <a:latin typeface="Arial (Body)"/>
            </a:rPr>
            <a:t>IMR</a:t>
          </a:r>
          <a:r>
            <a:rPr lang="en-US" sz="900" b="0" dirty="0" smtClean="0">
              <a:latin typeface="Arial (Body)"/>
            </a:rPr>
            <a:t> to support </a:t>
          </a:r>
          <a:r>
            <a:rPr lang="en-US" sz="900" b="1" dirty="0" smtClean="0">
              <a:latin typeface="Arial (Body)"/>
            </a:rPr>
            <a:t>RZG1H, M, N,E </a:t>
          </a:r>
          <a:r>
            <a:rPr lang="en-US" sz="900" b="0" dirty="0" smtClean="0">
              <a:latin typeface="Arial (Body)"/>
            </a:rPr>
            <a:t>for </a:t>
          </a:r>
          <a:r>
            <a:rPr lang="en-US" sz="900" b="1" dirty="0" smtClean="0">
              <a:latin typeface="Arial (Body)"/>
            </a:rPr>
            <a:t>VLP 2.1.x</a:t>
          </a:r>
          <a:endParaRPr lang="en-US" sz="900" b="1" dirty="0" smtClean="0"/>
        </a:p>
      </dgm:t>
    </dgm:pt>
    <dgm:pt modelId="{566BD8DF-63C4-4E0B-A4C6-32CF710694DE}" type="parTrans" cxnId="{B8ECE220-6291-4547-978E-FB423D694985}">
      <dgm:prSet/>
      <dgm:spPr/>
      <dgm:t>
        <a:bodyPr/>
        <a:lstStyle/>
        <a:p>
          <a:endParaRPr lang="en-US"/>
        </a:p>
      </dgm:t>
    </dgm:pt>
    <dgm:pt modelId="{5A0942BB-3BC2-4460-AF99-CEFDF5BA17B2}" type="sibTrans" cxnId="{B8ECE220-6291-4547-978E-FB423D694985}">
      <dgm:prSet/>
      <dgm:spPr/>
      <dgm:t>
        <a:bodyPr/>
        <a:lstStyle/>
        <a:p>
          <a:endParaRPr lang="en-US"/>
        </a:p>
      </dgm:t>
    </dgm:pt>
    <dgm:pt modelId="{CE87A152-9230-49DC-BD19-3674DCDFD093}">
      <dgm:prSet phldrT="[Text]" custT="1"/>
      <dgm:spPr/>
      <dgm:t>
        <a:bodyPr/>
        <a:lstStyle/>
        <a:p>
          <a:endParaRPr lang="en-US" sz="900" dirty="0"/>
        </a:p>
      </dgm:t>
    </dgm:pt>
    <dgm:pt modelId="{5EF29B11-B14A-4813-8082-960A4C9814AB}" type="parTrans" cxnId="{5EA57F0A-0131-4FFB-AFEB-7F95A170FFC8}">
      <dgm:prSet/>
      <dgm:spPr/>
      <dgm:t>
        <a:bodyPr/>
        <a:lstStyle/>
        <a:p>
          <a:endParaRPr lang="en-US"/>
        </a:p>
      </dgm:t>
    </dgm:pt>
    <dgm:pt modelId="{80119C89-5FB1-4085-9687-BC72EADAA84B}" type="sibTrans" cxnId="{5EA57F0A-0131-4FFB-AFEB-7F95A170FFC8}">
      <dgm:prSet/>
      <dgm:spPr/>
      <dgm:t>
        <a:bodyPr/>
        <a:lstStyle/>
        <a:p>
          <a:endParaRPr lang="en-US"/>
        </a:p>
      </dgm:t>
    </dgm:pt>
    <dgm:pt modelId="{870BBA70-B3F5-419A-8E38-001E7519F507}">
      <dgm:prSet phldrT="[Text]" custT="1"/>
      <dgm:spPr/>
      <dgm:t>
        <a:bodyPr/>
        <a:lstStyle/>
        <a:p>
          <a:r>
            <a:rPr lang="en-US" sz="900" b="1" dirty="0" smtClean="0"/>
            <a:t>03/2019</a:t>
          </a:r>
          <a:br>
            <a:rPr lang="en-US" sz="900" b="1" dirty="0" smtClean="0"/>
          </a:br>
          <a:r>
            <a:rPr lang="en-US" sz="900" b="1" dirty="0" smtClean="0"/>
            <a:t>Port Android P</a:t>
          </a:r>
        </a:p>
        <a:p>
          <a:r>
            <a:rPr lang="en-US" sz="900" b="1" dirty="0" smtClean="0"/>
            <a:t>to support RZG2M, RZG2N</a:t>
          </a:r>
          <a:endParaRPr lang="en-US" sz="900" b="1" dirty="0"/>
        </a:p>
      </dgm:t>
    </dgm:pt>
    <dgm:pt modelId="{31A5FDC7-5DD8-4DBB-9D43-D851129A4A67}" type="parTrans" cxnId="{CA2E0F55-21A3-44F6-A4E5-69E385CEA948}">
      <dgm:prSet/>
      <dgm:spPr/>
      <dgm:t>
        <a:bodyPr/>
        <a:lstStyle/>
        <a:p>
          <a:endParaRPr lang="en-US"/>
        </a:p>
      </dgm:t>
    </dgm:pt>
    <dgm:pt modelId="{39C9A8FE-AAC0-46AE-8CA6-B08DC0B418DC}" type="sibTrans" cxnId="{CA2E0F55-21A3-44F6-A4E5-69E385CEA948}">
      <dgm:prSet/>
      <dgm:spPr/>
      <dgm:t>
        <a:bodyPr/>
        <a:lstStyle/>
        <a:p>
          <a:endParaRPr lang="en-US"/>
        </a:p>
      </dgm:t>
    </dgm:pt>
    <dgm:pt modelId="{41510638-0E81-4FFF-B064-803E70D430CF}">
      <dgm:prSet phldrT="[Text]" custT="1"/>
      <dgm:spPr/>
      <dgm:t>
        <a:bodyPr/>
        <a:lstStyle/>
        <a:p>
          <a:endParaRPr lang="en-US" sz="900" dirty="0"/>
        </a:p>
      </dgm:t>
    </dgm:pt>
    <dgm:pt modelId="{2BDE97F3-3365-462A-AFC7-60B4FFCD7ECE}" type="sibTrans" cxnId="{9288ECEF-23B3-4AFC-8DC5-235B3A54E17F}">
      <dgm:prSet/>
      <dgm:spPr/>
      <dgm:t>
        <a:bodyPr/>
        <a:lstStyle/>
        <a:p>
          <a:endParaRPr lang="en-US"/>
        </a:p>
      </dgm:t>
    </dgm:pt>
    <dgm:pt modelId="{8BE6BBBF-D337-4D68-8CEA-0ED91609C89B}" type="parTrans" cxnId="{9288ECEF-23B3-4AFC-8DC5-235B3A54E17F}">
      <dgm:prSet/>
      <dgm:spPr/>
      <dgm:t>
        <a:bodyPr/>
        <a:lstStyle/>
        <a:p>
          <a:endParaRPr lang="en-US"/>
        </a:p>
      </dgm:t>
    </dgm:pt>
    <dgm:pt modelId="{583BF083-C45E-4AAC-92E6-03225674AAD0}">
      <dgm:prSet phldrT="[Text]" custT="1"/>
      <dgm:spPr/>
      <dgm:t>
        <a:bodyPr/>
        <a:lstStyle/>
        <a:p>
          <a:endParaRPr lang="en-US" sz="900" b="1" dirty="0" smtClean="0">
            <a:latin typeface="Arial (Body)"/>
          </a:endParaRPr>
        </a:p>
      </dgm:t>
    </dgm:pt>
    <dgm:pt modelId="{7A9FEC90-30A7-4D6D-A830-8E2E3C0F7C6D}" type="sibTrans" cxnId="{8BDFB1EA-60A1-4BAE-A66B-A04A6CB0ABFD}">
      <dgm:prSet/>
      <dgm:spPr/>
      <dgm:t>
        <a:bodyPr/>
        <a:lstStyle/>
        <a:p>
          <a:endParaRPr lang="en-US"/>
        </a:p>
      </dgm:t>
    </dgm:pt>
    <dgm:pt modelId="{D6BC424F-04F7-47A5-B94E-E5EADCA0F48A}" type="parTrans" cxnId="{8BDFB1EA-60A1-4BAE-A66B-A04A6CB0ABFD}">
      <dgm:prSet/>
      <dgm:spPr/>
      <dgm:t>
        <a:bodyPr/>
        <a:lstStyle/>
        <a:p>
          <a:endParaRPr lang="en-US"/>
        </a:p>
      </dgm:t>
    </dgm:pt>
    <dgm:pt modelId="{0D23EF77-8D5E-4375-9167-14B4A2688CF8}" type="pres">
      <dgm:prSet presAssocID="{922B2C18-70B4-46A2-8353-31D6BC3567BD}" presName="Name0" presStyleCnt="0">
        <dgm:presLayoutVars>
          <dgm:dir/>
          <dgm:resizeHandles val="exact"/>
        </dgm:presLayoutVars>
      </dgm:prSet>
      <dgm:spPr/>
    </dgm:pt>
    <dgm:pt modelId="{0F1F36E8-D6B6-4AFF-BE6B-82752B685B57}" type="pres">
      <dgm:prSet presAssocID="{922B2C18-70B4-46A2-8353-31D6BC3567BD}" presName="arrow" presStyleLbl="bgShp" presStyleIdx="0" presStyleCnt="1"/>
      <dgm:spPr/>
      <dgm:t>
        <a:bodyPr/>
        <a:lstStyle/>
        <a:p>
          <a:endParaRPr lang="en-US"/>
        </a:p>
      </dgm:t>
    </dgm:pt>
    <dgm:pt modelId="{99B7470A-0490-43D3-BA66-FBE72396A65F}" type="pres">
      <dgm:prSet presAssocID="{922B2C18-70B4-46A2-8353-31D6BC3567BD}" presName="points" presStyleCnt="0"/>
      <dgm:spPr/>
    </dgm:pt>
    <dgm:pt modelId="{6B1BC18D-E578-41E7-9932-6C4BEB6CC7D5}" type="pres">
      <dgm:prSet presAssocID="{706D8F65-CD75-47BA-B5A0-5317D16AEA71}" presName="compositeA" presStyleCnt="0"/>
      <dgm:spPr/>
    </dgm:pt>
    <dgm:pt modelId="{C8DC7CD8-80EB-4021-A334-CBD6E050D592}" type="pres">
      <dgm:prSet presAssocID="{706D8F65-CD75-47BA-B5A0-5317D16AEA71}" presName="textA" presStyleLbl="revTx" presStyleIdx="0" presStyleCnt="8" custScaleX="760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4F8FA-3E67-443F-9B96-06AB69489B78}" type="pres">
      <dgm:prSet presAssocID="{706D8F65-CD75-47BA-B5A0-5317D16AEA71}" presName="circleA" presStyleLbl="node1" presStyleIdx="0" presStyleCnt="8"/>
      <dgm:spPr/>
    </dgm:pt>
    <dgm:pt modelId="{FE056B81-F4BC-4E42-BFCA-A150ABA101F7}" type="pres">
      <dgm:prSet presAssocID="{706D8F65-CD75-47BA-B5A0-5317D16AEA71}" presName="spaceA" presStyleCnt="0"/>
      <dgm:spPr/>
    </dgm:pt>
    <dgm:pt modelId="{F4DE7456-FF11-4942-BA47-D10ABFFCC2C7}" type="pres">
      <dgm:prSet presAssocID="{D1166083-F0B8-4F5E-9E85-E315354FBC69}" presName="space" presStyleCnt="0"/>
      <dgm:spPr/>
    </dgm:pt>
    <dgm:pt modelId="{C0BDB663-E317-41BA-97F0-6794DBC47E79}" type="pres">
      <dgm:prSet presAssocID="{583BF083-C45E-4AAC-92E6-03225674AAD0}" presName="compositeB" presStyleCnt="0"/>
      <dgm:spPr/>
    </dgm:pt>
    <dgm:pt modelId="{B78BDEFF-30D4-440D-B34F-3B4EDACFBD0E}" type="pres">
      <dgm:prSet presAssocID="{583BF083-C45E-4AAC-92E6-03225674AAD0}" presName="textB" presStyleLbl="revTx" presStyleIdx="1" presStyleCnt="8" custScaleX="475589" custLinFactX="12253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2198-C934-498B-8F97-A5CC3EDF24E8}" type="pres">
      <dgm:prSet presAssocID="{583BF083-C45E-4AAC-92E6-03225674AAD0}" presName="circleB" presStyleLbl="node1" presStyleIdx="1" presStyleCnt="8" custLinFactX="200000" custLinFactNeighborX="239608" custLinFactNeighborY="1707"/>
      <dgm:spPr/>
    </dgm:pt>
    <dgm:pt modelId="{FA756AAC-04A1-4B6A-A9B6-184D3C661886}" type="pres">
      <dgm:prSet presAssocID="{583BF083-C45E-4AAC-92E6-03225674AAD0}" presName="spaceB" presStyleCnt="0"/>
      <dgm:spPr/>
    </dgm:pt>
    <dgm:pt modelId="{2F9975DB-8793-4BB6-8BBC-801232B7D691}" type="pres">
      <dgm:prSet presAssocID="{7A9FEC90-30A7-4D6D-A830-8E2E3C0F7C6D}" presName="space" presStyleCnt="0"/>
      <dgm:spPr/>
    </dgm:pt>
    <dgm:pt modelId="{FF4559A4-AC81-488C-AA78-C049F85E9DCD}" type="pres">
      <dgm:prSet presAssocID="{535C2CBE-EFFD-49CE-AF61-A44A41ED1B08}" presName="compositeA" presStyleCnt="0"/>
      <dgm:spPr/>
    </dgm:pt>
    <dgm:pt modelId="{47F94481-ADE3-404E-9FE8-3E7C8D4651F4}" type="pres">
      <dgm:prSet presAssocID="{535C2CBE-EFFD-49CE-AF61-A44A41ED1B08}" presName="textA" presStyleLbl="revTx" presStyleIdx="2" presStyleCnt="8" custScaleX="786508" custLinFactX="218390" custLinFactY="46883" custLinFactNeighborX="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D28A0-4ACE-46A5-B6D3-ED521B947118}" type="pres">
      <dgm:prSet presAssocID="{535C2CBE-EFFD-49CE-AF61-A44A41ED1B08}" presName="circleA" presStyleLbl="node1" presStyleIdx="2" presStyleCnt="8" custLinFactX="200000" custLinFactNeighborX="233436" custLinFactNeighborY="365"/>
      <dgm:spPr/>
    </dgm:pt>
    <dgm:pt modelId="{1B065C76-2367-4EF2-B15B-12117A717998}" type="pres">
      <dgm:prSet presAssocID="{535C2CBE-EFFD-49CE-AF61-A44A41ED1B08}" presName="spaceA" presStyleCnt="0"/>
      <dgm:spPr/>
    </dgm:pt>
    <dgm:pt modelId="{393FE65D-1295-4D14-BB5C-406F501E5B02}" type="pres">
      <dgm:prSet presAssocID="{0FB8FFB2-EA7D-44EE-99A3-9B4C9D6635C6}" presName="space" presStyleCnt="0"/>
      <dgm:spPr/>
    </dgm:pt>
    <dgm:pt modelId="{373032FC-8CD3-4274-88FB-4FD0AD45E66D}" type="pres">
      <dgm:prSet presAssocID="{74974AD5-49BD-4ED5-B1F2-5AA34743B8DE}" presName="compositeB" presStyleCnt="0"/>
      <dgm:spPr/>
    </dgm:pt>
    <dgm:pt modelId="{0917593E-3E93-4F67-B3F2-F5C6665C4252}" type="pres">
      <dgm:prSet presAssocID="{74974AD5-49BD-4ED5-B1F2-5AA34743B8DE}" presName="textB" presStyleLbl="revTx" presStyleIdx="3" presStyleCnt="8" custScaleX="1030355" custScaleY="68224" custLinFactX="300000" custLinFactY="-49044" custLinFactNeighborX="33123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B34C-6AB4-4AFF-A34B-3EC313BB08D9}" type="pres">
      <dgm:prSet presAssocID="{74974AD5-49BD-4ED5-B1F2-5AA34743B8DE}" presName="circleB" presStyleLbl="node1" presStyleIdx="3" presStyleCnt="8" custScaleY="106678" custLinFactX="232900" custLinFactNeighborX="300000" custLinFactNeighborY="-30630"/>
      <dgm:spPr/>
    </dgm:pt>
    <dgm:pt modelId="{C1F5AF78-427A-4FD0-B5C5-823725FBC832}" type="pres">
      <dgm:prSet presAssocID="{74974AD5-49BD-4ED5-B1F2-5AA34743B8DE}" presName="spaceB" presStyleCnt="0"/>
      <dgm:spPr/>
    </dgm:pt>
    <dgm:pt modelId="{E671F003-379B-4255-953C-714B80D4FDF7}" type="pres">
      <dgm:prSet presAssocID="{B93EDAE1-9E7B-4A21-84FC-51AB1E8F32B4}" presName="space" presStyleCnt="0"/>
      <dgm:spPr/>
    </dgm:pt>
    <dgm:pt modelId="{8EF81E02-DF40-43B0-90D3-0C14A3A1FD64}" type="pres">
      <dgm:prSet presAssocID="{2B7F8E4C-57E1-486E-BFAF-789C43552FEE}" presName="compositeA" presStyleCnt="0"/>
      <dgm:spPr/>
    </dgm:pt>
    <dgm:pt modelId="{B9BF2461-0AF6-4803-AA49-6A1786364331}" type="pres">
      <dgm:prSet presAssocID="{2B7F8E4C-57E1-486E-BFAF-789C43552FEE}" presName="textA" presStyleLbl="revTx" presStyleIdx="4" presStyleCnt="8" custScaleX="1100510" custScaleY="133715" custLinFactX="129480" custLinFactY="22807" custLinFactNeighborX="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49FE6-8CC8-4B89-B80D-1D14C8F47D57}" type="pres">
      <dgm:prSet presAssocID="{2B7F8E4C-57E1-486E-BFAF-789C43552FEE}" presName="circleA" presStyleLbl="node1" presStyleIdx="4" presStyleCnt="8" custLinFactX="100000" custLinFactNeighborX="122623" custLinFactNeighborY="-36221"/>
      <dgm:spPr/>
    </dgm:pt>
    <dgm:pt modelId="{5F515775-33BA-4E06-99F9-ABF8A3C0BB06}" type="pres">
      <dgm:prSet presAssocID="{2B7F8E4C-57E1-486E-BFAF-789C43552FEE}" presName="spaceA" presStyleCnt="0"/>
      <dgm:spPr/>
    </dgm:pt>
    <dgm:pt modelId="{EFB36A58-741A-4BB9-AE48-46A2E23C4596}" type="pres">
      <dgm:prSet presAssocID="{5A0942BB-3BC2-4460-AF99-CEFDF5BA17B2}" presName="space" presStyleCnt="0"/>
      <dgm:spPr/>
    </dgm:pt>
    <dgm:pt modelId="{B05D8553-7787-45D7-BA7A-A7C7EBC2E756}" type="pres">
      <dgm:prSet presAssocID="{41510638-0E81-4FFF-B064-803E70D430CF}" presName="compositeB" presStyleCnt="0"/>
      <dgm:spPr/>
    </dgm:pt>
    <dgm:pt modelId="{977D8FBB-831C-43EA-AA1A-A312699FAF29}" type="pres">
      <dgm:prSet presAssocID="{41510638-0E81-4FFF-B064-803E70D430CF}" presName="textB" presStyleLbl="revTx" presStyleIdx="5" presStyleCnt="8" custScaleX="426943" custLinFactX="100000" custLinFactNeighborX="188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FC25-04D2-4D32-96E7-E7363C46D026}" type="pres">
      <dgm:prSet presAssocID="{41510638-0E81-4FFF-B064-803E70D430CF}" presName="circleB" presStyleLbl="node1" presStyleIdx="5" presStyleCnt="8" custScaleY="106677" custLinFactX="150627" custLinFactNeighborX="200000" custLinFactNeighborY="6259"/>
      <dgm:spPr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5CCC43-3484-4FEF-AF4D-6A7227E7C9EC}" type="pres">
      <dgm:prSet presAssocID="{41510638-0E81-4FFF-B064-803E70D430CF}" presName="spaceB" presStyleCnt="0"/>
      <dgm:spPr/>
    </dgm:pt>
    <dgm:pt modelId="{4AB17939-8CFB-44D2-A2AE-09153939042C}" type="pres">
      <dgm:prSet presAssocID="{2BDE97F3-3365-462A-AFC7-60B4FFCD7ECE}" presName="space" presStyleCnt="0"/>
      <dgm:spPr/>
    </dgm:pt>
    <dgm:pt modelId="{922F4793-E7EE-48D3-B2A1-5F86C4C0F56C}" type="pres">
      <dgm:prSet presAssocID="{CE87A152-9230-49DC-BD19-3674DCDFD093}" presName="compositeA" presStyleCnt="0"/>
      <dgm:spPr/>
    </dgm:pt>
    <dgm:pt modelId="{021268B7-B362-4161-B60D-519F1C53B148}" type="pres">
      <dgm:prSet presAssocID="{CE87A152-9230-49DC-BD19-3674DCDFD093}" presName="textA" presStyleLbl="revTx" presStyleIdx="6" presStyleCnt="8" custScaleX="430781" custLinFactX="12528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59913-476F-413F-BF2D-408DF1F17869}" type="pres">
      <dgm:prSet presAssocID="{CE87A152-9230-49DC-BD19-3674DCDFD093}" presName="circleA" presStyleLbl="node1" presStyleIdx="6" presStyleCnt="8" custLinFactX="267257" custLinFactNeighborX="300000"/>
      <dgm:spPr/>
    </dgm:pt>
    <dgm:pt modelId="{01E13B1F-3B75-4159-8716-EC79CF0623AD}" type="pres">
      <dgm:prSet presAssocID="{CE87A152-9230-49DC-BD19-3674DCDFD093}" presName="spaceA" presStyleCnt="0"/>
      <dgm:spPr/>
    </dgm:pt>
    <dgm:pt modelId="{B8495EED-7BA5-4988-B641-D82B2951449B}" type="pres">
      <dgm:prSet presAssocID="{80119C89-5FB1-4085-9687-BC72EADAA84B}" presName="space" presStyleCnt="0"/>
      <dgm:spPr/>
    </dgm:pt>
    <dgm:pt modelId="{5061D380-299A-4555-9D21-D9C742BACDCB}" type="pres">
      <dgm:prSet presAssocID="{870BBA70-B3F5-419A-8E38-001E7519F507}" presName="compositeB" presStyleCnt="0"/>
      <dgm:spPr/>
    </dgm:pt>
    <dgm:pt modelId="{4533671E-EC5E-4AE7-9EE8-C2A84F1D5250}" type="pres">
      <dgm:prSet presAssocID="{870BBA70-B3F5-419A-8E38-001E7519F507}" presName="textB" presStyleLbl="revTx" presStyleIdx="7" presStyleCnt="8" custScaleX="861580" custLinFactNeighborX="40261" custLinFactNeighborY="1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8A6A-EE47-4DE2-9056-37DE17211ABA}" type="pres">
      <dgm:prSet presAssocID="{870BBA70-B3F5-419A-8E38-001E7519F507}" presName="circleB" presStyleLbl="node1" presStyleIdx="7" presStyleCnt="8" custFlipVert="0" custFlipHor="0" custScaleX="82259" custScaleY="107592" custLinFactX="-100000" custLinFactNeighborX="-108505" custLinFactNeighborY="-53041"/>
      <dgm:spPr>
        <a:noFill/>
      </dgm:spPr>
    </dgm:pt>
    <dgm:pt modelId="{3D433131-C6B8-4E00-8DD1-2B9DEE1F76B6}" type="pres">
      <dgm:prSet presAssocID="{870BBA70-B3F5-419A-8E38-001E7519F507}" presName="spaceB" presStyleCnt="0"/>
      <dgm:spPr/>
    </dgm:pt>
  </dgm:ptLst>
  <dgm:cxnLst>
    <dgm:cxn modelId="{433A7238-C3A8-466A-9BEC-1D000368CA19}" type="presOf" srcId="{535C2CBE-EFFD-49CE-AF61-A44A41ED1B08}" destId="{47F94481-ADE3-404E-9FE8-3E7C8D4651F4}" srcOrd="0" destOrd="0" presId="urn:microsoft.com/office/officeart/2005/8/layout/hProcess11"/>
    <dgm:cxn modelId="{9FAB1677-5D7C-4F79-81E3-E0A8E239D3D5}" type="presOf" srcId="{870BBA70-B3F5-419A-8E38-001E7519F507}" destId="{4533671E-EC5E-4AE7-9EE8-C2A84F1D5250}" srcOrd="0" destOrd="0" presId="urn:microsoft.com/office/officeart/2005/8/layout/hProcess11"/>
    <dgm:cxn modelId="{330E0617-4156-46BA-A8D3-3B74495A7F51}" srcId="{922B2C18-70B4-46A2-8353-31D6BC3567BD}" destId="{706D8F65-CD75-47BA-B5A0-5317D16AEA71}" srcOrd="0" destOrd="0" parTransId="{A9F0E09A-E471-46D0-9CE7-88A868FF60B0}" sibTransId="{D1166083-F0B8-4F5E-9E85-E315354FBC69}"/>
    <dgm:cxn modelId="{8EF87B11-AAFF-4EF8-8FCC-7F8DC2DB80AF}" type="presOf" srcId="{2B7F8E4C-57E1-486E-BFAF-789C43552FEE}" destId="{B9BF2461-0AF6-4803-AA49-6A1786364331}" srcOrd="0" destOrd="0" presId="urn:microsoft.com/office/officeart/2005/8/layout/hProcess11"/>
    <dgm:cxn modelId="{CA2E0F55-21A3-44F6-A4E5-69E385CEA948}" srcId="{922B2C18-70B4-46A2-8353-31D6BC3567BD}" destId="{870BBA70-B3F5-419A-8E38-001E7519F507}" srcOrd="7" destOrd="0" parTransId="{31A5FDC7-5DD8-4DBB-9D43-D851129A4A67}" sibTransId="{39C9A8FE-AAC0-46AE-8CA6-B08DC0B418DC}"/>
    <dgm:cxn modelId="{9288ECEF-23B3-4AFC-8DC5-235B3A54E17F}" srcId="{922B2C18-70B4-46A2-8353-31D6BC3567BD}" destId="{41510638-0E81-4FFF-B064-803E70D430CF}" srcOrd="5" destOrd="0" parTransId="{8BE6BBBF-D337-4D68-8CEA-0ED91609C89B}" sibTransId="{2BDE97F3-3365-462A-AFC7-60B4FFCD7ECE}"/>
    <dgm:cxn modelId="{CB4C8086-EE20-4492-8460-82BDB8A802B4}" type="presOf" srcId="{CE87A152-9230-49DC-BD19-3674DCDFD093}" destId="{021268B7-B362-4161-B60D-519F1C53B148}" srcOrd="0" destOrd="0" presId="urn:microsoft.com/office/officeart/2005/8/layout/hProcess11"/>
    <dgm:cxn modelId="{8BDFB1EA-60A1-4BAE-A66B-A04A6CB0ABFD}" srcId="{922B2C18-70B4-46A2-8353-31D6BC3567BD}" destId="{583BF083-C45E-4AAC-92E6-03225674AAD0}" srcOrd="1" destOrd="0" parTransId="{D6BC424F-04F7-47A5-B94E-E5EADCA0F48A}" sibTransId="{7A9FEC90-30A7-4D6D-A830-8E2E3C0F7C6D}"/>
    <dgm:cxn modelId="{8DA8BF2A-D541-4D8E-AB92-84D90642E2B8}" type="presOf" srcId="{706D8F65-CD75-47BA-B5A0-5317D16AEA71}" destId="{C8DC7CD8-80EB-4021-A334-CBD6E050D592}" srcOrd="0" destOrd="0" presId="urn:microsoft.com/office/officeart/2005/8/layout/hProcess11"/>
    <dgm:cxn modelId="{B8ECE220-6291-4547-978E-FB423D694985}" srcId="{922B2C18-70B4-46A2-8353-31D6BC3567BD}" destId="{2B7F8E4C-57E1-486E-BFAF-789C43552FEE}" srcOrd="4" destOrd="0" parTransId="{566BD8DF-63C4-4E0B-A4C6-32CF710694DE}" sibTransId="{5A0942BB-3BC2-4460-AF99-CEFDF5BA17B2}"/>
    <dgm:cxn modelId="{9896BFF7-114F-46DB-99E9-558D5DB7048D}" srcId="{922B2C18-70B4-46A2-8353-31D6BC3567BD}" destId="{74974AD5-49BD-4ED5-B1F2-5AA34743B8DE}" srcOrd="3" destOrd="0" parTransId="{403313E5-DA72-4E34-BC13-04EE6E78E0E2}" sibTransId="{B93EDAE1-9E7B-4A21-84FC-51AB1E8F32B4}"/>
    <dgm:cxn modelId="{55C72AB3-76ED-4EE6-9C50-78A12D7B0F98}" type="presOf" srcId="{583BF083-C45E-4AAC-92E6-03225674AAD0}" destId="{B78BDEFF-30D4-440D-B34F-3B4EDACFBD0E}" srcOrd="0" destOrd="0" presId="urn:microsoft.com/office/officeart/2005/8/layout/hProcess11"/>
    <dgm:cxn modelId="{5EA57F0A-0131-4FFB-AFEB-7F95A170FFC8}" srcId="{922B2C18-70B4-46A2-8353-31D6BC3567BD}" destId="{CE87A152-9230-49DC-BD19-3674DCDFD093}" srcOrd="6" destOrd="0" parTransId="{5EF29B11-B14A-4813-8082-960A4C9814AB}" sibTransId="{80119C89-5FB1-4085-9687-BC72EADAA84B}"/>
    <dgm:cxn modelId="{C207D593-91A1-43EC-B8DA-0589EE79B984}" srcId="{922B2C18-70B4-46A2-8353-31D6BC3567BD}" destId="{535C2CBE-EFFD-49CE-AF61-A44A41ED1B08}" srcOrd="2" destOrd="0" parTransId="{36A8FABE-14F1-4243-9625-9F72715EC813}" sibTransId="{0FB8FFB2-EA7D-44EE-99A3-9B4C9D6635C6}"/>
    <dgm:cxn modelId="{7A3B0342-DFF2-4058-A9CC-4A3A19CBCA87}" type="presOf" srcId="{74974AD5-49BD-4ED5-B1F2-5AA34743B8DE}" destId="{0917593E-3E93-4F67-B3F2-F5C6665C4252}" srcOrd="0" destOrd="0" presId="urn:microsoft.com/office/officeart/2005/8/layout/hProcess11"/>
    <dgm:cxn modelId="{FE426524-A7AD-4E11-A5F5-00F38F7C8B3A}" type="presOf" srcId="{41510638-0E81-4FFF-B064-803E70D430CF}" destId="{977D8FBB-831C-43EA-AA1A-A312699FAF29}" srcOrd="0" destOrd="0" presId="urn:microsoft.com/office/officeart/2005/8/layout/hProcess11"/>
    <dgm:cxn modelId="{06C878D0-7B81-4BB1-8C29-1813BA5E2E34}" type="presOf" srcId="{922B2C18-70B4-46A2-8353-31D6BC3567BD}" destId="{0D23EF77-8D5E-4375-9167-14B4A2688CF8}" srcOrd="0" destOrd="0" presId="urn:microsoft.com/office/officeart/2005/8/layout/hProcess11"/>
    <dgm:cxn modelId="{2C1BD802-0B15-470A-B0FD-871FB72836DC}" type="presParOf" srcId="{0D23EF77-8D5E-4375-9167-14B4A2688CF8}" destId="{0F1F36E8-D6B6-4AFF-BE6B-82752B685B57}" srcOrd="0" destOrd="0" presId="urn:microsoft.com/office/officeart/2005/8/layout/hProcess11"/>
    <dgm:cxn modelId="{14A720E7-8B8A-45F5-A132-2D5F82E35BD8}" type="presParOf" srcId="{0D23EF77-8D5E-4375-9167-14B4A2688CF8}" destId="{99B7470A-0490-43D3-BA66-FBE72396A65F}" srcOrd="1" destOrd="0" presId="urn:microsoft.com/office/officeart/2005/8/layout/hProcess11"/>
    <dgm:cxn modelId="{929A1DAE-15FE-48ED-9DE2-3141F74DA385}" type="presParOf" srcId="{99B7470A-0490-43D3-BA66-FBE72396A65F}" destId="{6B1BC18D-E578-41E7-9932-6C4BEB6CC7D5}" srcOrd="0" destOrd="0" presId="urn:microsoft.com/office/officeart/2005/8/layout/hProcess11"/>
    <dgm:cxn modelId="{5726105B-5B97-4CCA-A3E0-DEBAE7AC2976}" type="presParOf" srcId="{6B1BC18D-E578-41E7-9932-6C4BEB6CC7D5}" destId="{C8DC7CD8-80EB-4021-A334-CBD6E050D592}" srcOrd="0" destOrd="0" presId="urn:microsoft.com/office/officeart/2005/8/layout/hProcess11"/>
    <dgm:cxn modelId="{512A2130-0F6D-4D42-8587-0450322E558D}" type="presParOf" srcId="{6B1BC18D-E578-41E7-9932-6C4BEB6CC7D5}" destId="{01E4F8FA-3E67-443F-9B96-06AB69489B78}" srcOrd="1" destOrd="0" presId="urn:microsoft.com/office/officeart/2005/8/layout/hProcess11"/>
    <dgm:cxn modelId="{E1C49A79-A417-446F-B468-BAD35220F570}" type="presParOf" srcId="{6B1BC18D-E578-41E7-9932-6C4BEB6CC7D5}" destId="{FE056B81-F4BC-4E42-BFCA-A150ABA101F7}" srcOrd="2" destOrd="0" presId="urn:microsoft.com/office/officeart/2005/8/layout/hProcess11"/>
    <dgm:cxn modelId="{36ADE612-9A25-4CF5-A104-C02515A5F8AB}" type="presParOf" srcId="{99B7470A-0490-43D3-BA66-FBE72396A65F}" destId="{F4DE7456-FF11-4942-BA47-D10ABFFCC2C7}" srcOrd="1" destOrd="0" presId="urn:microsoft.com/office/officeart/2005/8/layout/hProcess11"/>
    <dgm:cxn modelId="{71F6CABF-56C3-4FF4-A2C7-E342D27A82C2}" type="presParOf" srcId="{99B7470A-0490-43D3-BA66-FBE72396A65F}" destId="{C0BDB663-E317-41BA-97F0-6794DBC47E79}" srcOrd="2" destOrd="0" presId="urn:microsoft.com/office/officeart/2005/8/layout/hProcess11"/>
    <dgm:cxn modelId="{D0BF5AD7-1F44-43DE-84A9-C772865E949D}" type="presParOf" srcId="{C0BDB663-E317-41BA-97F0-6794DBC47E79}" destId="{B78BDEFF-30D4-440D-B34F-3B4EDACFBD0E}" srcOrd="0" destOrd="0" presId="urn:microsoft.com/office/officeart/2005/8/layout/hProcess11"/>
    <dgm:cxn modelId="{7755B5AE-7282-4860-B4EF-167023BFCB43}" type="presParOf" srcId="{C0BDB663-E317-41BA-97F0-6794DBC47E79}" destId="{3A2D2198-C934-498B-8F97-A5CC3EDF24E8}" srcOrd="1" destOrd="0" presId="urn:microsoft.com/office/officeart/2005/8/layout/hProcess11"/>
    <dgm:cxn modelId="{F20106FB-00D6-42C6-BF65-5B590CAB8ACB}" type="presParOf" srcId="{C0BDB663-E317-41BA-97F0-6794DBC47E79}" destId="{FA756AAC-04A1-4B6A-A9B6-184D3C661886}" srcOrd="2" destOrd="0" presId="urn:microsoft.com/office/officeart/2005/8/layout/hProcess11"/>
    <dgm:cxn modelId="{C1FFAD6C-E3A1-487B-8997-2C4769C57E61}" type="presParOf" srcId="{99B7470A-0490-43D3-BA66-FBE72396A65F}" destId="{2F9975DB-8793-4BB6-8BBC-801232B7D691}" srcOrd="3" destOrd="0" presId="urn:microsoft.com/office/officeart/2005/8/layout/hProcess11"/>
    <dgm:cxn modelId="{12CE0D44-7605-4181-BDD0-81437B6E5833}" type="presParOf" srcId="{99B7470A-0490-43D3-BA66-FBE72396A65F}" destId="{FF4559A4-AC81-488C-AA78-C049F85E9DCD}" srcOrd="4" destOrd="0" presId="urn:microsoft.com/office/officeart/2005/8/layout/hProcess11"/>
    <dgm:cxn modelId="{24C5A49D-16BD-4E86-8846-8805B3BC4730}" type="presParOf" srcId="{FF4559A4-AC81-488C-AA78-C049F85E9DCD}" destId="{47F94481-ADE3-404E-9FE8-3E7C8D4651F4}" srcOrd="0" destOrd="0" presId="urn:microsoft.com/office/officeart/2005/8/layout/hProcess11"/>
    <dgm:cxn modelId="{42621DD6-2B86-434A-9CE3-A45900E8F58B}" type="presParOf" srcId="{FF4559A4-AC81-488C-AA78-C049F85E9DCD}" destId="{4FED28A0-4ACE-46A5-B6D3-ED521B947118}" srcOrd="1" destOrd="0" presId="urn:microsoft.com/office/officeart/2005/8/layout/hProcess11"/>
    <dgm:cxn modelId="{3AD055FC-6589-4D73-AC98-1DE543B42D67}" type="presParOf" srcId="{FF4559A4-AC81-488C-AA78-C049F85E9DCD}" destId="{1B065C76-2367-4EF2-B15B-12117A717998}" srcOrd="2" destOrd="0" presId="urn:microsoft.com/office/officeart/2005/8/layout/hProcess11"/>
    <dgm:cxn modelId="{0137825C-F1E7-4A3B-9CE3-CB876FDFE64F}" type="presParOf" srcId="{99B7470A-0490-43D3-BA66-FBE72396A65F}" destId="{393FE65D-1295-4D14-BB5C-406F501E5B02}" srcOrd="5" destOrd="0" presId="urn:microsoft.com/office/officeart/2005/8/layout/hProcess11"/>
    <dgm:cxn modelId="{ED168A57-868D-4F99-A193-EB3A890CD1D0}" type="presParOf" srcId="{99B7470A-0490-43D3-BA66-FBE72396A65F}" destId="{373032FC-8CD3-4274-88FB-4FD0AD45E66D}" srcOrd="6" destOrd="0" presId="urn:microsoft.com/office/officeart/2005/8/layout/hProcess11"/>
    <dgm:cxn modelId="{16782A00-2679-4CD0-AD25-EBB802A04D57}" type="presParOf" srcId="{373032FC-8CD3-4274-88FB-4FD0AD45E66D}" destId="{0917593E-3E93-4F67-B3F2-F5C6665C4252}" srcOrd="0" destOrd="0" presId="urn:microsoft.com/office/officeart/2005/8/layout/hProcess11"/>
    <dgm:cxn modelId="{2FA64E80-8054-47F8-9B65-09DFBB507076}" type="presParOf" srcId="{373032FC-8CD3-4274-88FB-4FD0AD45E66D}" destId="{6353B34C-6AB4-4AFF-A34B-3EC313BB08D9}" srcOrd="1" destOrd="0" presId="urn:microsoft.com/office/officeart/2005/8/layout/hProcess11"/>
    <dgm:cxn modelId="{5D07F772-93B6-4450-B973-C9EEB509F15C}" type="presParOf" srcId="{373032FC-8CD3-4274-88FB-4FD0AD45E66D}" destId="{C1F5AF78-427A-4FD0-B5C5-823725FBC832}" srcOrd="2" destOrd="0" presId="urn:microsoft.com/office/officeart/2005/8/layout/hProcess11"/>
    <dgm:cxn modelId="{291460E7-6726-4E5D-B593-EB6290BA540D}" type="presParOf" srcId="{99B7470A-0490-43D3-BA66-FBE72396A65F}" destId="{E671F003-379B-4255-953C-714B80D4FDF7}" srcOrd="7" destOrd="0" presId="urn:microsoft.com/office/officeart/2005/8/layout/hProcess11"/>
    <dgm:cxn modelId="{20A89DC2-F079-4F6C-9438-215DBB15F181}" type="presParOf" srcId="{99B7470A-0490-43D3-BA66-FBE72396A65F}" destId="{8EF81E02-DF40-43B0-90D3-0C14A3A1FD64}" srcOrd="8" destOrd="0" presId="urn:microsoft.com/office/officeart/2005/8/layout/hProcess11"/>
    <dgm:cxn modelId="{8AACC8E8-4056-4194-9B33-A53C6A33D40B}" type="presParOf" srcId="{8EF81E02-DF40-43B0-90D3-0C14A3A1FD64}" destId="{B9BF2461-0AF6-4803-AA49-6A1786364331}" srcOrd="0" destOrd="0" presId="urn:microsoft.com/office/officeart/2005/8/layout/hProcess11"/>
    <dgm:cxn modelId="{1AD8C989-6A36-425C-90F7-D5BCE72FEC59}" type="presParOf" srcId="{8EF81E02-DF40-43B0-90D3-0C14A3A1FD64}" destId="{8C849FE6-8CC8-4B89-B80D-1D14C8F47D57}" srcOrd="1" destOrd="0" presId="urn:microsoft.com/office/officeart/2005/8/layout/hProcess11"/>
    <dgm:cxn modelId="{398D49CB-1B90-4407-93E7-6BE2893323B0}" type="presParOf" srcId="{8EF81E02-DF40-43B0-90D3-0C14A3A1FD64}" destId="{5F515775-33BA-4E06-99F9-ABF8A3C0BB06}" srcOrd="2" destOrd="0" presId="urn:microsoft.com/office/officeart/2005/8/layout/hProcess11"/>
    <dgm:cxn modelId="{711F5538-B924-4F74-9430-21139510E6D2}" type="presParOf" srcId="{99B7470A-0490-43D3-BA66-FBE72396A65F}" destId="{EFB36A58-741A-4BB9-AE48-46A2E23C4596}" srcOrd="9" destOrd="0" presId="urn:microsoft.com/office/officeart/2005/8/layout/hProcess11"/>
    <dgm:cxn modelId="{BF6F1BCF-836A-4A58-A8E9-BCB466F939AF}" type="presParOf" srcId="{99B7470A-0490-43D3-BA66-FBE72396A65F}" destId="{B05D8553-7787-45D7-BA7A-A7C7EBC2E756}" srcOrd="10" destOrd="0" presId="urn:microsoft.com/office/officeart/2005/8/layout/hProcess11"/>
    <dgm:cxn modelId="{0CAA7E83-247E-409B-BB43-E996042134F6}" type="presParOf" srcId="{B05D8553-7787-45D7-BA7A-A7C7EBC2E756}" destId="{977D8FBB-831C-43EA-AA1A-A312699FAF29}" srcOrd="0" destOrd="0" presId="urn:microsoft.com/office/officeart/2005/8/layout/hProcess11"/>
    <dgm:cxn modelId="{0344CEF8-DA1A-4E65-9E4F-1D845EBB9052}" type="presParOf" srcId="{B05D8553-7787-45D7-BA7A-A7C7EBC2E756}" destId="{0A4CFC25-04D2-4D32-96E7-E7363C46D026}" srcOrd="1" destOrd="0" presId="urn:microsoft.com/office/officeart/2005/8/layout/hProcess11"/>
    <dgm:cxn modelId="{AD4256B3-A847-4CCF-B308-4F0A1DF8F27F}" type="presParOf" srcId="{B05D8553-7787-45D7-BA7A-A7C7EBC2E756}" destId="{BF5CCC43-3484-4FEF-AF4D-6A7227E7C9EC}" srcOrd="2" destOrd="0" presId="urn:microsoft.com/office/officeart/2005/8/layout/hProcess11"/>
    <dgm:cxn modelId="{90729673-4449-4964-9288-144B878EC9ED}" type="presParOf" srcId="{99B7470A-0490-43D3-BA66-FBE72396A65F}" destId="{4AB17939-8CFB-44D2-A2AE-09153939042C}" srcOrd="11" destOrd="0" presId="urn:microsoft.com/office/officeart/2005/8/layout/hProcess11"/>
    <dgm:cxn modelId="{C9B6FC83-C89D-438A-8839-21AB1998D518}" type="presParOf" srcId="{99B7470A-0490-43D3-BA66-FBE72396A65F}" destId="{922F4793-E7EE-48D3-B2A1-5F86C4C0F56C}" srcOrd="12" destOrd="0" presId="urn:microsoft.com/office/officeart/2005/8/layout/hProcess11"/>
    <dgm:cxn modelId="{DFBABE5C-4B0D-4B49-A93D-84954717C7AB}" type="presParOf" srcId="{922F4793-E7EE-48D3-B2A1-5F86C4C0F56C}" destId="{021268B7-B362-4161-B60D-519F1C53B148}" srcOrd="0" destOrd="0" presId="urn:microsoft.com/office/officeart/2005/8/layout/hProcess11"/>
    <dgm:cxn modelId="{47BEFA81-4E07-437B-A326-551677561821}" type="presParOf" srcId="{922F4793-E7EE-48D3-B2A1-5F86C4C0F56C}" destId="{A0C59913-476F-413F-BF2D-408DF1F17869}" srcOrd="1" destOrd="0" presId="urn:microsoft.com/office/officeart/2005/8/layout/hProcess11"/>
    <dgm:cxn modelId="{8586F544-05B9-45A1-941C-A5C4CC5AC947}" type="presParOf" srcId="{922F4793-E7EE-48D3-B2A1-5F86C4C0F56C}" destId="{01E13B1F-3B75-4159-8716-EC79CF0623AD}" srcOrd="2" destOrd="0" presId="urn:microsoft.com/office/officeart/2005/8/layout/hProcess11"/>
    <dgm:cxn modelId="{51736081-1BA4-4A84-8865-A068B688BDAC}" type="presParOf" srcId="{99B7470A-0490-43D3-BA66-FBE72396A65F}" destId="{B8495EED-7BA5-4988-B641-D82B2951449B}" srcOrd="13" destOrd="0" presId="urn:microsoft.com/office/officeart/2005/8/layout/hProcess11"/>
    <dgm:cxn modelId="{C5DE11FB-5ADE-4A3F-8EF1-0E849A8D8438}" type="presParOf" srcId="{99B7470A-0490-43D3-BA66-FBE72396A65F}" destId="{5061D380-299A-4555-9D21-D9C742BACDCB}" srcOrd="14" destOrd="0" presId="urn:microsoft.com/office/officeart/2005/8/layout/hProcess11"/>
    <dgm:cxn modelId="{20C67561-E417-430A-A209-28446539072F}" type="presParOf" srcId="{5061D380-299A-4555-9D21-D9C742BACDCB}" destId="{4533671E-EC5E-4AE7-9EE8-C2A84F1D5250}" srcOrd="0" destOrd="0" presId="urn:microsoft.com/office/officeart/2005/8/layout/hProcess11"/>
    <dgm:cxn modelId="{E67EF8A4-94D9-4EE0-A101-8147FC728DAC}" type="presParOf" srcId="{5061D380-299A-4555-9D21-D9C742BACDCB}" destId="{67158A6A-EE47-4DE2-9056-37DE17211ABA}" srcOrd="1" destOrd="0" presId="urn:microsoft.com/office/officeart/2005/8/layout/hProcess11"/>
    <dgm:cxn modelId="{F3F28692-5CE0-46E6-9F16-83B103588391}" type="presParOf" srcId="{5061D380-299A-4555-9D21-D9C742BACDCB}" destId="{3D433131-C6B8-4E00-8DD1-2B9DEE1F76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96CF89-DD91-4FFD-A15F-11D5E0C07F22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4CB3-2C55-4943-9943-75FC124B30FB}">
      <dgm:prSet phldrT="[Text]" custT="1"/>
      <dgm:spPr/>
      <dgm:t>
        <a:bodyPr/>
        <a:lstStyle/>
        <a:p>
          <a:r>
            <a:rPr lang="en-US" sz="1300" b="1" dirty="0" smtClean="0"/>
            <a:t>Nov</a:t>
          </a:r>
        </a:p>
        <a:p>
          <a:r>
            <a:rPr lang="en-US" sz="1300" b="1" dirty="0" smtClean="0"/>
            <a:t>2017</a:t>
          </a:r>
          <a:endParaRPr lang="en-US" sz="1300" b="1" dirty="0"/>
        </a:p>
      </dgm:t>
    </dgm:pt>
    <dgm:pt modelId="{EB30D989-AEB3-4B35-A5D2-13EF04E180C7}" type="parTrans" cxnId="{786308D9-BA4F-4C4F-A326-496A1F0743BC}">
      <dgm:prSet/>
      <dgm:spPr/>
      <dgm:t>
        <a:bodyPr/>
        <a:lstStyle/>
        <a:p>
          <a:endParaRPr lang="en-US"/>
        </a:p>
      </dgm:t>
    </dgm:pt>
    <dgm:pt modelId="{2E0A807F-EB4D-428F-877E-E2D527E90C76}" type="sibTrans" cxnId="{786308D9-BA4F-4C4F-A326-496A1F0743BC}">
      <dgm:prSet/>
      <dgm:spPr/>
      <dgm:t>
        <a:bodyPr/>
        <a:lstStyle/>
        <a:p>
          <a:endParaRPr lang="en-US"/>
        </a:p>
      </dgm:t>
    </dgm:pt>
    <dgm:pt modelId="{BBEA9FAC-07D3-4636-ACD4-3E4216E8674C}" type="pres">
      <dgm:prSet presAssocID="{C396CF89-DD91-4FFD-A15F-11D5E0C0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8BBB8-517E-4F9E-B982-A6E5F39EDAF0}" type="pres">
      <dgm:prSet presAssocID="{C396CF89-DD91-4FFD-A15F-11D5E0C07F22}" presName="dummy" presStyleCnt="0"/>
      <dgm:spPr/>
    </dgm:pt>
    <dgm:pt modelId="{7B3AA61E-CBB4-43B2-89F3-CBE91144FE0F}" type="pres">
      <dgm:prSet presAssocID="{C396CF89-DD91-4FFD-A15F-11D5E0C07F22}" presName="linH" presStyleCnt="0"/>
      <dgm:spPr/>
    </dgm:pt>
    <dgm:pt modelId="{FE202EDC-CBFC-47FE-9518-B9D3EA538C79}" type="pres">
      <dgm:prSet presAssocID="{C396CF89-DD91-4FFD-A15F-11D5E0C07F22}" presName="padding1" presStyleCnt="0"/>
      <dgm:spPr/>
    </dgm:pt>
    <dgm:pt modelId="{48792CDD-C09F-4152-9089-8959463E3675}" type="pres">
      <dgm:prSet presAssocID="{545B4CB3-2C55-4943-9943-75FC124B30FB}" presName="linV" presStyleCnt="0"/>
      <dgm:spPr/>
    </dgm:pt>
    <dgm:pt modelId="{3191D0E0-33EE-4974-B3EB-899F92A16DD9}" type="pres">
      <dgm:prSet presAssocID="{545B4CB3-2C55-4943-9943-75FC124B30FB}" presName="spVertical1" presStyleCnt="0"/>
      <dgm:spPr/>
    </dgm:pt>
    <dgm:pt modelId="{27CF4905-CE33-48D9-961F-B8CE47963AA7}" type="pres">
      <dgm:prSet presAssocID="{545B4CB3-2C55-4943-9943-75FC124B30FB}" presName="parTx" presStyleLbl="revTx" presStyleIdx="0" presStyleCnt="1" custFlipHor="1" custScaleX="8003" custLinFactNeighborX="-50796" custLinFactNeighborY="84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C2D-A6FD-4452-B880-D45C81D13C59}" type="pres">
      <dgm:prSet presAssocID="{545B4CB3-2C55-4943-9943-75FC124B30FB}" presName="spVertical2" presStyleCnt="0"/>
      <dgm:spPr/>
    </dgm:pt>
    <dgm:pt modelId="{C1029521-C67B-4237-9C36-8D29AF56DC85}" type="pres">
      <dgm:prSet presAssocID="{545B4CB3-2C55-4943-9943-75FC124B30FB}" presName="spVertical3" presStyleCnt="0"/>
      <dgm:spPr/>
    </dgm:pt>
    <dgm:pt modelId="{511DC555-7581-4AA7-80FE-5E3FF0C854AC}" type="pres">
      <dgm:prSet presAssocID="{C396CF89-DD91-4FFD-A15F-11D5E0C07F22}" presName="padding2" presStyleCnt="0"/>
      <dgm:spPr/>
    </dgm:pt>
    <dgm:pt modelId="{165CC4E7-30AB-44AF-8E12-5E9153BCF004}" type="pres">
      <dgm:prSet presAssocID="{C396CF89-DD91-4FFD-A15F-11D5E0C07F22}" presName="negArrow" presStyleCnt="0"/>
      <dgm:spPr/>
    </dgm:pt>
    <dgm:pt modelId="{91057F3B-9DFE-459F-8A62-F6238E02EE0F}" type="pres">
      <dgm:prSet presAssocID="{C396CF89-DD91-4FFD-A15F-11D5E0C07F22}" presName="backgroundArrow" presStyleLbl="node1" presStyleIdx="0" presStyleCnt="1" custScaleY="93025" custLinFactY="-182377" custLinFactNeighborX="2262" custLinFactNeighborY="-200000"/>
      <dgm:spPr/>
    </dgm:pt>
  </dgm:ptLst>
  <dgm:cxnLst>
    <dgm:cxn modelId="{92FC27E2-95BB-4513-A6E9-E5223A697276}" type="presOf" srcId="{545B4CB3-2C55-4943-9943-75FC124B30FB}" destId="{27CF4905-CE33-48D9-961F-B8CE47963AA7}" srcOrd="0" destOrd="0" presId="urn:microsoft.com/office/officeart/2005/8/layout/hProcess3"/>
    <dgm:cxn modelId="{E8B5E18C-7034-4F9C-A043-FE2519CEF62B}" type="presOf" srcId="{C396CF89-DD91-4FFD-A15F-11D5E0C07F22}" destId="{BBEA9FAC-07D3-4636-ACD4-3E4216E8674C}" srcOrd="0" destOrd="0" presId="urn:microsoft.com/office/officeart/2005/8/layout/hProcess3"/>
    <dgm:cxn modelId="{786308D9-BA4F-4C4F-A326-496A1F0743BC}" srcId="{C396CF89-DD91-4FFD-A15F-11D5E0C07F22}" destId="{545B4CB3-2C55-4943-9943-75FC124B30FB}" srcOrd="0" destOrd="0" parTransId="{EB30D989-AEB3-4B35-A5D2-13EF04E180C7}" sibTransId="{2E0A807F-EB4D-428F-877E-E2D527E90C76}"/>
    <dgm:cxn modelId="{6A1251FA-95C1-40DB-AE8C-7A199209B809}" type="presParOf" srcId="{BBEA9FAC-07D3-4636-ACD4-3E4216E8674C}" destId="{5D48BBB8-517E-4F9E-B982-A6E5F39EDAF0}" srcOrd="0" destOrd="0" presId="urn:microsoft.com/office/officeart/2005/8/layout/hProcess3"/>
    <dgm:cxn modelId="{1B06797C-74B2-4D60-8D8D-2A74F0993799}" type="presParOf" srcId="{BBEA9FAC-07D3-4636-ACD4-3E4216E8674C}" destId="{7B3AA61E-CBB4-43B2-89F3-CBE91144FE0F}" srcOrd="1" destOrd="0" presId="urn:microsoft.com/office/officeart/2005/8/layout/hProcess3"/>
    <dgm:cxn modelId="{A3C80AAA-346A-426B-A222-62D6AFBD50DE}" type="presParOf" srcId="{7B3AA61E-CBB4-43B2-89F3-CBE91144FE0F}" destId="{FE202EDC-CBFC-47FE-9518-B9D3EA538C79}" srcOrd="0" destOrd="0" presId="urn:microsoft.com/office/officeart/2005/8/layout/hProcess3"/>
    <dgm:cxn modelId="{BBA76875-871D-47AB-A126-30226430EC65}" type="presParOf" srcId="{7B3AA61E-CBB4-43B2-89F3-CBE91144FE0F}" destId="{48792CDD-C09F-4152-9089-8959463E3675}" srcOrd="1" destOrd="0" presId="urn:microsoft.com/office/officeart/2005/8/layout/hProcess3"/>
    <dgm:cxn modelId="{5E7BECF0-6F03-4F5B-A18E-63B81B6988E1}" type="presParOf" srcId="{48792CDD-C09F-4152-9089-8959463E3675}" destId="{3191D0E0-33EE-4974-B3EB-899F92A16DD9}" srcOrd="0" destOrd="0" presId="urn:microsoft.com/office/officeart/2005/8/layout/hProcess3"/>
    <dgm:cxn modelId="{4F59DAE1-D557-4FEB-A3DD-AD34BAB391AC}" type="presParOf" srcId="{48792CDD-C09F-4152-9089-8959463E3675}" destId="{27CF4905-CE33-48D9-961F-B8CE47963AA7}" srcOrd="1" destOrd="0" presId="urn:microsoft.com/office/officeart/2005/8/layout/hProcess3"/>
    <dgm:cxn modelId="{A4588315-2C47-4B14-98FF-6FBB4B34D3C2}" type="presParOf" srcId="{48792CDD-C09F-4152-9089-8959463E3675}" destId="{B60AFC2D-A6FD-4452-B880-D45C81D13C59}" srcOrd="2" destOrd="0" presId="urn:microsoft.com/office/officeart/2005/8/layout/hProcess3"/>
    <dgm:cxn modelId="{52424DF4-D38E-4D34-9D1E-1516B5813145}" type="presParOf" srcId="{48792CDD-C09F-4152-9089-8959463E3675}" destId="{C1029521-C67B-4237-9C36-8D29AF56DC85}" srcOrd="3" destOrd="0" presId="urn:microsoft.com/office/officeart/2005/8/layout/hProcess3"/>
    <dgm:cxn modelId="{F0F60CF0-0BBB-496B-AD39-5A538E008D54}" type="presParOf" srcId="{7B3AA61E-CBB4-43B2-89F3-CBE91144FE0F}" destId="{511DC555-7581-4AA7-80FE-5E3FF0C854AC}" srcOrd="2" destOrd="0" presId="urn:microsoft.com/office/officeart/2005/8/layout/hProcess3"/>
    <dgm:cxn modelId="{35D6355F-F39A-4922-AEBC-845BF56695C1}" type="presParOf" srcId="{7B3AA61E-CBB4-43B2-89F3-CBE91144FE0F}" destId="{165CC4E7-30AB-44AF-8E12-5E9153BCF004}" srcOrd="3" destOrd="0" presId="urn:microsoft.com/office/officeart/2005/8/layout/hProcess3"/>
    <dgm:cxn modelId="{D9C1BF0C-354D-4DDB-B207-3895BC24ED1E}" type="presParOf" srcId="{7B3AA61E-CBB4-43B2-89F3-CBE91144FE0F}" destId="{91057F3B-9DFE-459F-8A62-F6238E02EE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A00C-AE37-4054-AE16-E3D450C39087}">
      <dsp:nvSpPr>
        <dsp:cNvPr id="0" name=""/>
        <dsp:cNvSpPr/>
      </dsp:nvSpPr>
      <dsp:spPr>
        <a:xfrm>
          <a:off x="2448270" y="1728190"/>
          <a:ext cx="2808314" cy="2808314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Technical Skills</a:t>
          </a:r>
          <a:endParaRPr lang="en-US" sz="3500" kern="1200" dirty="0"/>
        </a:p>
      </dsp:txBody>
      <dsp:txXfrm>
        <a:off x="2859538" y="2139458"/>
        <a:ext cx="1985778" cy="1985778"/>
      </dsp:txXfrm>
    </dsp:sp>
    <dsp:sp modelId="{6DCD249F-24B7-4A35-925D-C4575101A2CF}">
      <dsp:nvSpPr>
        <dsp:cNvPr id="0" name=""/>
        <dsp:cNvSpPr/>
      </dsp:nvSpPr>
      <dsp:spPr>
        <a:xfrm>
          <a:off x="2952326" y="404670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Programming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3206773" y="659117"/>
        <a:ext cx="1228580" cy="1228580"/>
      </dsp:txXfrm>
    </dsp:sp>
    <dsp:sp modelId="{E5596795-EE40-413E-A778-113D1D01792B}">
      <dsp:nvSpPr>
        <dsp:cNvPr id="0" name=""/>
        <dsp:cNvSpPr/>
      </dsp:nvSpPr>
      <dsp:spPr>
        <a:xfrm>
          <a:off x="5040570" y="2276857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Development Environment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5295017" y="2531304"/>
        <a:ext cx="1228580" cy="1228580"/>
      </dsp:txXfrm>
    </dsp:sp>
    <dsp:sp modelId="{8610051F-9BEB-4B0B-BBDC-A95115E4C690}">
      <dsp:nvSpPr>
        <dsp:cNvPr id="0" name=""/>
        <dsp:cNvSpPr/>
      </dsp:nvSpPr>
      <dsp:spPr>
        <a:xfrm>
          <a:off x="2952323" y="3933063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Verification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3206770" y="4187510"/>
        <a:ext cx="1228580" cy="1228580"/>
      </dsp:txXfrm>
    </dsp:sp>
    <dsp:sp modelId="{B3F94706-098E-4ACF-9CE4-C9C6BBAC699B}">
      <dsp:nvSpPr>
        <dsp:cNvPr id="0" name=""/>
        <dsp:cNvSpPr/>
      </dsp:nvSpPr>
      <dsp:spPr>
        <a:xfrm>
          <a:off x="1027516" y="2276885"/>
          <a:ext cx="1737474" cy="1737474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chemeClr val="bg1"/>
              </a:solidFill>
            </a:rPr>
            <a:t>Software Development Methodology</a:t>
          </a:r>
          <a:endParaRPr lang="en-US" sz="1400" b="1" i="0" kern="1200" baseline="0" dirty="0">
            <a:solidFill>
              <a:schemeClr val="bg1"/>
            </a:solidFill>
          </a:endParaRPr>
        </a:p>
      </dsp:txBody>
      <dsp:txXfrm>
        <a:off x="1281963" y="2531332"/>
        <a:ext cx="1228580" cy="1228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5E11E-76C2-4FD1-9772-993D020F9A52}">
      <dsp:nvSpPr>
        <dsp:cNvPr id="0" name=""/>
        <dsp:cNvSpPr/>
      </dsp:nvSpPr>
      <dsp:spPr>
        <a:xfrm>
          <a:off x="288046" y="836711"/>
          <a:ext cx="4276195" cy="427619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Communication</a:t>
          </a:r>
          <a:endParaRPr lang="en-US" sz="2700" kern="1200" dirty="0"/>
        </a:p>
      </dsp:txBody>
      <dsp:txXfrm>
        <a:off x="885173" y="1340967"/>
        <a:ext cx="2465553" cy="3267684"/>
      </dsp:txXfrm>
    </dsp:sp>
    <dsp:sp modelId="{48AB1DB4-BF35-4084-947D-51B115E2C8A2}">
      <dsp:nvSpPr>
        <dsp:cNvPr id="0" name=""/>
        <dsp:cNvSpPr/>
      </dsp:nvSpPr>
      <dsp:spPr>
        <a:xfrm>
          <a:off x="3384357" y="908723"/>
          <a:ext cx="4276195" cy="427619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Management</a:t>
          </a:r>
          <a:endParaRPr lang="en-US" sz="2700" kern="1200" dirty="0"/>
        </a:p>
      </dsp:txBody>
      <dsp:txXfrm>
        <a:off x="4597872" y="1412978"/>
        <a:ext cx="2465553" cy="3267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F36E8-D6B6-4AFF-BE6B-82752B685B57}">
      <dsp:nvSpPr>
        <dsp:cNvPr id="0" name=""/>
        <dsp:cNvSpPr/>
      </dsp:nvSpPr>
      <dsp:spPr>
        <a:xfrm>
          <a:off x="0" y="597066"/>
          <a:ext cx="11277600" cy="79608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DC7CD8-80EB-4021-A334-CBD6E050D592}">
      <dsp:nvSpPr>
        <dsp:cNvPr id="0" name=""/>
        <dsp:cNvSpPr/>
      </dsp:nvSpPr>
      <dsp:spPr>
        <a:xfrm>
          <a:off x="11355" y="0"/>
          <a:ext cx="130301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06/2017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/>
            <a:t>Write </a:t>
          </a:r>
          <a:r>
            <a:rPr lang="en-US" sz="900" b="1" kern="1200" smtClean="0"/>
            <a:t>UT</a:t>
          </a:r>
          <a:r>
            <a:rPr lang="en-US" sz="900" b="0" kern="1200" smtClean="0"/>
            <a:t> and </a:t>
          </a:r>
          <a:r>
            <a:rPr lang="en-US" sz="900" b="1" kern="1200" smtClean="0"/>
            <a:t>IT</a:t>
          </a:r>
          <a:r>
            <a:rPr lang="en-US" sz="900" b="0" kern="1200" smtClean="0"/>
            <a:t> for </a:t>
          </a:r>
          <a:br>
            <a:rPr lang="en-US" sz="900" b="0" kern="1200" smtClean="0"/>
          </a:br>
          <a:r>
            <a:rPr lang="en-US" sz="900" b="0" kern="1200" smtClean="0"/>
            <a:t>Linux drivers </a:t>
          </a:r>
          <a:r>
            <a:rPr lang="en-US" sz="900" b="1" kern="1200" smtClean="0"/>
            <a:t>(CIP3)</a:t>
          </a:r>
          <a:endParaRPr lang="en-US" sz="900" b="1" kern="1200" dirty="0" smtClean="0"/>
        </a:p>
      </dsp:txBody>
      <dsp:txXfrm>
        <a:off x="11355" y="0"/>
        <a:ext cx="1303011" cy="796088"/>
      </dsp:txXfrm>
    </dsp:sp>
    <dsp:sp modelId="{01E4F8FA-3E67-443F-9B96-06AB69489B78}">
      <dsp:nvSpPr>
        <dsp:cNvPr id="0" name=""/>
        <dsp:cNvSpPr/>
      </dsp:nvSpPr>
      <dsp:spPr>
        <a:xfrm>
          <a:off x="577144" y="909394"/>
          <a:ext cx="199022" cy="1714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BDEFF-30D4-440D-B34F-3B4EDACFBD0E}">
      <dsp:nvSpPr>
        <dsp:cNvPr id="0" name=""/>
        <dsp:cNvSpPr/>
      </dsp:nvSpPr>
      <dsp:spPr>
        <a:xfrm>
          <a:off x="1875868" y="1194133"/>
          <a:ext cx="815317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 smtClean="0">
            <a:latin typeface="Arial (Body)"/>
          </a:endParaRPr>
        </a:p>
      </dsp:txBody>
      <dsp:txXfrm>
        <a:off x="1875868" y="1194133"/>
        <a:ext cx="815317" cy="796088"/>
      </dsp:txXfrm>
    </dsp:sp>
    <dsp:sp modelId="{3A2D2198-C934-498B-8F97-A5CC3EDF24E8}">
      <dsp:nvSpPr>
        <dsp:cNvPr id="0" name=""/>
        <dsp:cNvSpPr/>
      </dsp:nvSpPr>
      <dsp:spPr>
        <a:xfrm>
          <a:off x="2519797" y="912320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94481-ADE3-404E-9FE8-3E7C8D4651F4}">
      <dsp:nvSpPr>
        <dsp:cNvPr id="0" name=""/>
        <dsp:cNvSpPr/>
      </dsp:nvSpPr>
      <dsp:spPr>
        <a:xfrm>
          <a:off x="3035519" y="1169319"/>
          <a:ext cx="1348335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Arial (Body)"/>
            </a:rPr>
            <a:t>11/2017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 </a:t>
          </a:r>
          <a:r>
            <a:rPr lang="en-US" sz="900" b="1" kern="1200" dirty="0" smtClean="0"/>
            <a:t>Watchdog timers</a:t>
          </a:r>
          <a:r>
            <a:rPr lang="en-US" sz="900" kern="1200" dirty="0" smtClean="0"/>
            <a:t>, </a:t>
          </a:r>
          <a:r>
            <a:rPr lang="en-US" sz="900" b="1" kern="1200" dirty="0" smtClean="0"/>
            <a:t>RTC</a:t>
          </a:r>
          <a:r>
            <a:rPr lang="en-US" sz="900" kern="1200" dirty="0" smtClean="0"/>
            <a:t> drivers, </a:t>
          </a:r>
          <a:r>
            <a:rPr lang="en-US" sz="900" b="1" kern="1200" dirty="0" smtClean="0"/>
            <a:t>u-boot</a:t>
          </a:r>
          <a:r>
            <a:rPr lang="en-US" sz="900" kern="1200" dirty="0" smtClean="0"/>
            <a:t>. </a:t>
          </a:r>
          <a:r>
            <a:rPr lang="en-US" sz="900" b="1" kern="1200" dirty="0" smtClean="0"/>
            <a:t>All drivers </a:t>
          </a:r>
          <a:r>
            <a:rPr lang="en-US" sz="900" kern="1200" dirty="0" smtClean="0"/>
            <a:t>for </a:t>
          </a:r>
          <a:r>
            <a:rPr lang="en-US" sz="900" b="1" kern="1200" dirty="0" smtClean="0"/>
            <a:t>RZG1N</a:t>
          </a:r>
          <a:endParaRPr lang="en-US" sz="900" b="1" kern="1200" dirty="0"/>
        </a:p>
      </dsp:txBody>
      <dsp:txXfrm>
        <a:off x="3035519" y="1169319"/>
        <a:ext cx="1348335" cy="796088"/>
      </dsp:txXfrm>
    </dsp:sp>
    <dsp:sp modelId="{4FED28A0-4ACE-46A5-B6D3-ED521B947118}">
      <dsp:nvSpPr>
        <dsp:cNvPr id="0" name=""/>
        <dsp:cNvSpPr/>
      </dsp:nvSpPr>
      <dsp:spPr>
        <a:xfrm>
          <a:off x="3597911" y="910020"/>
          <a:ext cx="199022" cy="1714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7593E-3E93-4F67-B3F2-F5C6665C4252}">
      <dsp:nvSpPr>
        <dsp:cNvPr id="0" name=""/>
        <dsp:cNvSpPr/>
      </dsp:nvSpPr>
      <dsp:spPr>
        <a:xfrm>
          <a:off x="4585871" y="197334"/>
          <a:ext cx="1766369" cy="5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>
              <a:latin typeface="Arial (Body)"/>
            </a:rPr>
            <a:t>03/2018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>
              <a:latin typeface="Arial (Body)"/>
            </a:rPr>
            <a:t>Port </a:t>
          </a:r>
          <a:r>
            <a:rPr lang="en-US" sz="900" b="1" kern="1200" smtClean="0">
              <a:latin typeface="Arial (Body)"/>
            </a:rPr>
            <a:t>IMR</a:t>
          </a:r>
          <a:r>
            <a:rPr lang="en-US" sz="900" b="0" kern="1200" smtClean="0">
              <a:latin typeface="Arial (Body)"/>
            </a:rPr>
            <a:t> to support </a:t>
          </a:r>
          <a:r>
            <a:rPr lang="en-US" sz="900" b="1" kern="1200" smtClean="0">
              <a:latin typeface="Arial (Body)"/>
            </a:rPr>
            <a:t>RZG1H, M, N,E</a:t>
          </a:r>
          <a:r>
            <a:rPr lang="en-US" sz="900" b="0" kern="1200" smtClean="0">
              <a:latin typeface="Arial (Body)"/>
            </a:rPr>
            <a:t> for </a:t>
          </a:r>
          <a:r>
            <a:rPr lang="en-US" sz="900" b="1" kern="1200" smtClean="0">
              <a:latin typeface="Arial (Body)"/>
            </a:rPr>
            <a:t>VLP 2.0</a:t>
          </a:r>
          <a:endParaRPr lang="en-US" sz="900" b="1" kern="1200" dirty="0"/>
        </a:p>
      </dsp:txBody>
      <dsp:txXfrm>
        <a:off x="4585871" y="197334"/>
        <a:ext cx="1766369" cy="543123"/>
      </dsp:txXfrm>
    </dsp:sp>
    <dsp:sp modelId="{6353B34C-6AB4-4AFF-A34B-3EC313BB08D9}">
      <dsp:nvSpPr>
        <dsp:cNvPr id="0" name=""/>
        <dsp:cNvSpPr/>
      </dsp:nvSpPr>
      <dsp:spPr>
        <a:xfrm>
          <a:off x="5347996" y="914401"/>
          <a:ext cx="199022" cy="182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F2461-0AF6-4803-AA49-6A1786364331}">
      <dsp:nvSpPr>
        <dsp:cNvPr id="0" name=""/>
        <dsp:cNvSpPr/>
      </dsp:nvSpPr>
      <dsp:spPr>
        <a:xfrm>
          <a:off x="5843512" y="910552"/>
          <a:ext cx="1886638" cy="106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07/2018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Port </a:t>
          </a:r>
          <a:r>
            <a:rPr lang="en-US" sz="900" b="1" kern="1200" dirty="0" smtClean="0"/>
            <a:t>Android M</a:t>
          </a:r>
          <a:r>
            <a:rPr lang="en-US" sz="900" b="0" kern="1200" dirty="0" smtClean="0"/>
            <a:t> to</a:t>
          </a:r>
          <a:r>
            <a:rPr lang="en-US" sz="900" b="1" kern="1200" dirty="0" smtClean="0"/>
            <a:t> RZG1M, RZG1E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 (Body)"/>
            </a:rPr>
            <a:t>Port </a:t>
          </a:r>
          <a:r>
            <a:rPr lang="en-US" sz="900" b="1" kern="1200" dirty="0" smtClean="0">
              <a:latin typeface="Arial (Body)"/>
            </a:rPr>
            <a:t>IMR</a:t>
          </a:r>
          <a:r>
            <a:rPr lang="en-US" sz="900" b="0" kern="1200" dirty="0" smtClean="0">
              <a:latin typeface="Arial (Body)"/>
            </a:rPr>
            <a:t> to support </a:t>
          </a:r>
          <a:r>
            <a:rPr lang="en-US" sz="900" b="1" kern="1200" dirty="0" smtClean="0">
              <a:latin typeface="Arial (Body)"/>
            </a:rPr>
            <a:t>RZG1H, M, N,E </a:t>
          </a:r>
          <a:r>
            <a:rPr lang="en-US" sz="900" b="0" kern="1200" dirty="0" smtClean="0">
              <a:latin typeface="Arial (Body)"/>
            </a:rPr>
            <a:t>for </a:t>
          </a:r>
          <a:r>
            <a:rPr lang="en-US" sz="900" b="1" kern="1200" dirty="0" smtClean="0">
              <a:latin typeface="Arial (Body)"/>
            </a:rPr>
            <a:t>VLP 2.1.x</a:t>
          </a:r>
          <a:endParaRPr lang="en-US" sz="900" b="1" kern="1200" dirty="0" smtClean="0"/>
        </a:p>
      </dsp:txBody>
      <dsp:txXfrm>
        <a:off x="5843512" y="910552"/>
        <a:ext cx="1886638" cy="1064490"/>
      </dsp:txXfrm>
    </dsp:sp>
    <dsp:sp modelId="{8C849FE6-8CC8-4B89-B80D-1D14C8F47D57}">
      <dsp:nvSpPr>
        <dsp:cNvPr id="0" name=""/>
        <dsp:cNvSpPr/>
      </dsp:nvSpPr>
      <dsp:spPr>
        <a:xfrm>
          <a:off x="6579347" y="914399"/>
          <a:ext cx="199022" cy="17143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7D8FBB-831C-43EA-AA1A-A312699FAF29}">
      <dsp:nvSpPr>
        <dsp:cNvPr id="0" name=""/>
        <dsp:cNvSpPr/>
      </dsp:nvSpPr>
      <dsp:spPr>
        <a:xfrm>
          <a:off x="7668392" y="1194133"/>
          <a:ext cx="73192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668392" y="1194133"/>
        <a:ext cx="731921" cy="796088"/>
      </dsp:txXfrm>
    </dsp:sp>
    <dsp:sp modelId="{0A4CFC25-04D2-4D32-96E7-E7363C46D026}">
      <dsp:nvSpPr>
        <dsp:cNvPr id="0" name=""/>
        <dsp:cNvSpPr/>
      </dsp:nvSpPr>
      <dsp:spPr>
        <a:xfrm>
          <a:off x="8138160" y="914401"/>
          <a:ext cx="199022" cy="18287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1268B7-B362-4161-B60D-519F1C53B148}">
      <dsp:nvSpPr>
        <dsp:cNvPr id="0" name=""/>
        <dsp:cNvSpPr/>
      </dsp:nvSpPr>
      <dsp:spPr>
        <a:xfrm>
          <a:off x="8472023" y="0"/>
          <a:ext cx="73850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472023" y="0"/>
        <a:ext cx="738501" cy="796088"/>
      </dsp:txXfrm>
    </dsp:sp>
    <dsp:sp modelId="{A0C59913-476F-413F-BF2D-408DF1F17869}">
      <dsp:nvSpPr>
        <dsp:cNvPr id="0" name=""/>
        <dsp:cNvSpPr/>
      </dsp:nvSpPr>
      <dsp:spPr>
        <a:xfrm>
          <a:off x="9326880" y="909394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3671E-EC5E-4AE7-9EE8-C2A84F1D5250}">
      <dsp:nvSpPr>
        <dsp:cNvPr id="0" name=""/>
        <dsp:cNvSpPr/>
      </dsp:nvSpPr>
      <dsp:spPr>
        <a:xfrm>
          <a:off x="8730472" y="1194133"/>
          <a:ext cx="1477033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03/2019</a:t>
          </a:r>
          <a:br>
            <a:rPr lang="en-US" sz="900" b="1" kern="1200" dirty="0" smtClean="0"/>
          </a:br>
          <a:r>
            <a:rPr lang="en-US" sz="900" b="1" kern="1200" dirty="0" smtClean="0"/>
            <a:t>Port Android P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to support RZG2M, RZG2N</a:t>
          </a:r>
          <a:endParaRPr lang="en-US" sz="900" b="1" kern="1200" dirty="0"/>
        </a:p>
      </dsp:txBody>
      <dsp:txXfrm>
        <a:off x="8730472" y="1194133"/>
        <a:ext cx="1477033" cy="796088"/>
      </dsp:txXfrm>
    </dsp:sp>
    <dsp:sp modelId="{67158A6A-EE47-4DE2-9056-37DE17211ABA}">
      <dsp:nvSpPr>
        <dsp:cNvPr id="0" name=""/>
        <dsp:cNvSpPr/>
      </dsp:nvSpPr>
      <dsp:spPr>
        <a:xfrm>
          <a:off x="8903140" y="811957"/>
          <a:ext cx="163713" cy="18444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7F3B-9DFE-459F-8A62-F6238E02EE0F}">
      <dsp:nvSpPr>
        <dsp:cNvPr id="0" name=""/>
        <dsp:cNvSpPr/>
      </dsp:nvSpPr>
      <dsp:spPr>
        <a:xfrm>
          <a:off x="29439" y="0"/>
          <a:ext cx="10028960" cy="33489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F4905-CE33-48D9-961F-B8CE47963AA7}">
      <dsp:nvSpPr>
        <dsp:cNvPr id="0" name=""/>
        <dsp:cNvSpPr/>
      </dsp:nvSpPr>
      <dsp:spPr>
        <a:xfrm flipH="1">
          <a:off x="393832" y="496741"/>
          <a:ext cx="716399" cy="538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Nov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2017</a:t>
          </a:r>
          <a:endParaRPr lang="en-US" sz="1300" b="1" kern="1200" dirty="0"/>
        </a:p>
      </dsp:txBody>
      <dsp:txXfrm>
        <a:off x="393832" y="496741"/>
        <a:ext cx="716399" cy="538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 b="13530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26G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/>
              <a:t>Nov </a:t>
            </a:r>
            <a:r>
              <a:rPr lang="en-US" altLang="ja-JP" dirty="0" smtClean="0"/>
              <a:t>2017 </a:t>
            </a:r>
            <a:r>
              <a:rPr lang="en-US" altLang="ja-JP" dirty="0"/>
              <a:t>– Nov </a:t>
            </a:r>
            <a:r>
              <a:rPr lang="en-US" altLang="ja-JP" dirty="0" smtClean="0"/>
              <a:t>2019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NOV 27, 2019</a:t>
            </a:r>
            <a:endParaRPr lang="en-US" dirty="0"/>
          </a:p>
          <a:p>
            <a:r>
              <a:rPr lang="en-US" dirty="0" smtClean="0"/>
              <a:t>Mentee: </a:t>
            </a:r>
            <a:r>
              <a:rPr lang="en-US" dirty="0" err="1" smtClean="0"/>
              <a:t>Kha</a:t>
            </a:r>
            <a:r>
              <a:rPr lang="en-US" dirty="0" smtClean="0"/>
              <a:t> Tran (2042)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Loc PHAM (1870)</a:t>
            </a:r>
            <a:endParaRPr lang="en-US" dirty="0"/>
          </a:p>
          <a:p>
            <a:r>
              <a:rPr lang="en-US" dirty="0" smtClean="0"/>
              <a:t>SYSTEM SOLUTION 32 Group</a:t>
            </a:r>
            <a:endParaRPr lang="en-US" dirty="0" smtClean="0"/>
          </a:p>
          <a:p>
            <a:r>
              <a:rPr lang="en-US" smtClean="0"/>
              <a:t>RZ/G </a:t>
            </a:r>
            <a:r>
              <a:rPr lang="en-US" smtClean="0"/>
              <a:t>TEAM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196" y="1818819"/>
            <a:ext cx="11109138" cy="1906609"/>
            <a:chOff x="464196" y="1818819"/>
            <a:chExt cx="11109138" cy="1906609"/>
          </a:xfrm>
        </p:grpSpPr>
        <p:sp>
          <p:nvSpPr>
            <p:cNvPr id="9" name="Rounded Rectangle 8"/>
            <p:cNvSpPr/>
            <p:nvPr/>
          </p:nvSpPr>
          <p:spPr>
            <a:xfrm>
              <a:off x="2707698" y="1820428"/>
              <a:ext cx="8865636" cy="1905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good </a:t>
              </a:r>
              <a:r>
                <a:rPr lang="en-US" sz="1400" dirty="0">
                  <a:solidFill>
                    <a:schemeClr val="tx1"/>
                  </a:solidFill>
                </a:rPr>
                <a:t>knowledge about </a:t>
              </a:r>
              <a:r>
                <a:rPr lang="en-US" sz="1400" dirty="0" smtClean="0">
                  <a:solidFill>
                    <a:schemeClr val="tx1"/>
                  </a:solidFill>
                </a:rPr>
                <a:t>C language and </a:t>
              </a:r>
              <a:r>
                <a:rPr lang="en-US" sz="1400" dirty="0">
                  <a:solidFill>
                    <a:schemeClr val="tx1"/>
                  </a:solidFill>
                </a:rPr>
                <a:t>bash scripts when doing </a:t>
              </a:r>
              <a:r>
                <a:rPr lang="en-US" sz="1400" dirty="0" smtClean="0">
                  <a:solidFill>
                    <a:schemeClr val="tx1"/>
                  </a:solidFill>
                </a:rPr>
                <a:t>porting drivers/modules task in Linux such as: u-boot, watchdog timer…,etc.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</a:t>
              </a:r>
              <a:r>
                <a:rPr lang="en-US" sz="1400" dirty="0" smtClean="0">
                  <a:solidFill>
                    <a:schemeClr val="tx1"/>
                  </a:solidFill>
                </a:rPr>
                <a:t> about </a:t>
              </a:r>
              <a:r>
                <a:rPr lang="en-US" sz="1400" dirty="0" smtClean="0">
                  <a:solidFill>
                    <a:srgbClr val="0070C0"/>
                  </a:solidFill>
                </a:rPr>
                <a:t>C++, Java</a:t>
              </a:r>
              <a:r>
                <a:rPr lang="en-US" sz="1400" dirty="0" smtClean="0">
                  <a:solidFill>
                    <a:schemeClr val="tx1"/>
                  </a:solidFill>
                </a:rPr>
                <a:t> language to work with Android tasks.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Can develop simple Java application to improve Android OS.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 able to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improve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Android features like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Camera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Bluetooth HAL</a:t>
              </a:r>
              <a:r>
                <a:rPr lang="en-US" sz="1400" dirty="0" smtClean="0">
                  <a:solidFill>
                    <a:schemeClr val="tx1"/>
                  </a:solidFill>
                </a:rPr>
                <a:t>,…</a:t>
              </a:r>
              <a:r>
                <a:rPr lang="en-US" sz="1400" dirty="0" smtClean="0">
                  <a:solidFill>
                    <a:schemeClr val="tx1"/>
                  </a:solidFill>
                </a:rPr>
                <a:t>etc.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4196" y="1818819"/>
              <a:ext cx="2089255" cy="1905000"/>
              <a:chOff x="7239000" y="84563"/>
              <a:chExt cx="2089255" cy="1905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39000" y="84563"/>
                <a:ext cx="2089255" cy="1905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500880" y="526402"/>
                <a:ext cx="1565493" cy="1021322"/>
                <a:chOff x="6962579" y="286560"/>
                <a:chExt cx="1565493" cy="102132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315200" y="286560"/>
                  <a:ext cx="837098" cy="674906"/>
                  <a:chOff x="1955784" y="2194897"/>
                  <a:chExt cx="837098" cy="674906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20700000">
                    <a:off x="1955784" y="2194897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377377" y="2378218"/>
                      <a:ext cx="3016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900000">
                    <a:off x="2286000" y="2209800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377377" y="2378218"/>
                      <a:ext cx="32412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1500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962579" y="938550"/>
                  <a:ext cx="1565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479376" y="3951172"/>
            <a:ext cx="11092886" cy="1489081"/>
            <a:chOff x="480449" y="3899677"/>
            <a:chExt cx="11092886" cy="1489081"/>
          </a:xfrm>
        </p:grpSpPr>
        <p:grpSp>
          <p:nvGrpSpPr>
            <p:cNvPr id="22" name="Group 21"/>
            <p:cNvGrpSpPr/>
            <p:nvPr/>
          </p:nvGrpSpPr>
          <p:grpSpPr>
            <a:xfrm>
              <a:off x="480449" y="3909867"/>
              <a:ext cx="2349578" cy="1478891"/>
              <a:chOff x="480449" y="3909867"/>
              <a:chExt cx="2349578" cy="14788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80449" y="3909867"/>
                <a:ext cx="2089255" cy="14788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68481" y="4256404"/>
                <a:ext cx="2061546" cy="1132354"/>
                <a:chOff x="8869288" y="353099"/>
                <a:chExt cx="2061546" cy="113235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10881124" y="402809"/>
                  <a:ext cx="994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869288" y="839122"/>
                  <a:ext cx="1663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Development </a:t>
                  </a:r>
                </a:p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environment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2707698" y="3899677"/>
              <a:ext cx="8865637" cy="14890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Can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understand and modify recipes of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RZ/G environment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in </a:t>
              </a:r>
              <a:r>
                <a:rPr kumimoji="1" lang="en-US" sz="1400" dirty="0" err="1" smtClean="0">
                  <a:solidFill>
                    <a:schemeClr val="tx1"/>
                  </a:solidFill>
                  <a:latin typeface="Arial (Body)"/>
                </a:rPr>
                <a:t>Yocto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Understand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whole RZ/G Android system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: Kernel, bootloaders, device configuration, HAL,…etc.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H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 </a:t>
              </a:r>
              <a:r>
                <a:rPr lang="en-US" sz="1400" dirty="0" smtClean="0">
                  <a:solidFill>
                    <a:schemeClr val="tx1"/>
                  </a:solidFill>
                </a:rPr>
                <a:t>about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Android framework.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Can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guide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and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support</a:t>
              </a:r>
              <a:r>
                <a:rPr kumimoji="1" lang="en-US" sz="1400" dirty="0" smtClean="0">
                  <a:solidFill>
                    <a:srgbClr val="0070C0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new members in their Android tasks.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9" y="4066005"/>
            <a:ext cx="1060383" cy="7952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4" y="4236842"/>
            <a:ext cx="1134641" cy="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Status(2/3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4196" y="1818819"/>
            <a:ext cx="10747414" cy="1746728"/>
            <a:chOff x="464196" y="1818819"/>
            <a:chExt cx="10747414" cy="1457781"/>
          </a:xfrm>
        </p:grpSpPr>
        <p:sp>
          <p:nvSpPr>
            <p:cNvPr id="29" name="Rounded Rectangle 28"/>
            <p:cNvSpPr/>
            <p:nvPr/>
          </p:nvSpPr>
          <p:spPr>
            <a:xfrm>
              <a:off x="3067276" y="1818820"/>
              <a:ext cx="8144334" cy="14577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Have intermediate skills in debugging method, can use some ways to debug such as: using </a:t>
              </a:r>
              <a:r>
                <a:rPr lang="en-US" sz="1400" dirty="0" err="1">
                  <a:solidFill>
                    <a:schemeClr val="tx1"/>
                  </a:solidFill>
                </a:rPr>
                <a:t>lauterbach</a:t>
              </a:r>
              <a:r>
                <a:rPr lang="en-US" sz="1400" dirty="0">
                  <a:solidFill>
                    <a:schemeClr val="tx1"/>
                  </a:solidFill>
                </a:rPr>
                <a:t> debugger to read/write runtime, non-runtime register to analyze and fix bugs, using </a:t>
              </a:r>
              <a:r>
                <a:rPr lang="en-US" sz="1400" dirty="0" err="1">
                  <a:solidFill>
                    <a:schemeClr val="tx1"/>
                  </a:solidFill>
                </a:rPr>
                <a:t>PVR_tune</a:t>
              </a:r>
              <a:r>
                <a:rPr lang="en-US" sz="1400" dirty="0">
                  <a:solidFill>
                    <a:schemeClr val="tx1"/>
                  </a:solidFill>
                </a:rPr>
                <a:t> for android to analyze CPU, memory load, using some simple debug function like </a:t>
              </a:r>
              <a:r>
                <a:rPr lang="en-US" sz="1400" dirty="0" err="1">
                  <a:solidFill>
                    <a:schemeClr val="tx1"/>
                  </a:solidFill>
                </a:rPr>
                <a:t>printk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pr_info</a:t>
              </a:r>
              <a:r>
                <a:rPr lang="en-US" sz="1400" dirty="0">
                  <a:solidFill>
                    <a:schemeClr val="tx1"/>
                  </a:solidFill>
                </a:rPr>
                <a:t> to debug simple issue on Linux…,etc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at debugging Android issues. Could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suggest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more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ideas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to support colleague to debug </a:t>
              </a:r>
              <a:r>
                <a:rPr lang="en-US" sz="1400" dirty="0" smtClean="0">
                  <a:solidFill>
                    <a:schemeClr val="tx1"/>
                  </a:solidFill>
                </a:rPr>
                <a:t>Android </a:t>
              </a:r>
              <a:r>
                <a:rPr lang="en-US" sz="1400" dirty="0" smtClean="0">
                  <a:solidFill>
                    <a:schemeClr val="tx1"/>
                  </a:solidFill>
                </a:rPr>
                <a:t>issues.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Could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create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test case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perform</a:t>
              </a:r>
              <a:r>
                <a:rPr lang="en-US" sz="1400" dirty="0" smtClean="0">
                  <a:solidFill>
                    <a:schemeClr val="tx1"/>
                  </a:solidFill>
                </a:rPr>
                <a:t> it </a:t>
              </a:r>
              <a:r>
                <a:rPr lang="en-US" sz="1400" dirty="0" smtClean="0">
                  <a:solidFill>
                    <a:schemeClr val="tx1"/>
                  </a:solidFill>
                </a:rPr>
                <a:t>to verify Android features.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4196" y="1818819"/>
              <a:ext cx="2431404" cy="1457781"/>
              <a:chOff x="464196" y="1818819"/>
              <a:chExt cx="2431404" cy="145778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196" y="1818819"/>
                <a:ext cx="2431404" cy="14577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6896" y="2856222"/>
                <a:ext cx="1343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Verification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4196" y="3785740"/>
            <a:ext cx="10748588" cy="1643881"/>
            <a:chOff x="464196" y="3462741"/>
            <a:chExt cx="10748588" cy="1643881"/>
          </a:xfrm>
        </p:grpSpPr>
        <p:grpSp>
          <p:nvGrpSpPr>
            <p:cNvPr id="36" name="Group 35"/>
            <p:cNvGrpSpPr/>
            <p:nvPr/>
          </p:nvGrpSpPr>
          <p:grpSpPr>
            <a:xfrm>
              <a:off x="464196" y="3462741"/>
              <a:ext cx="2431404" cy="1643881"/>
              <a:chOff x="464196" y="3546610"/>
              <a:chExt cx="2431404" cy="163025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Rounded Rectangle 37"/>
              <p:cNvSpPr/>
              <p:nvPr/>
            </p:nvSpPr>
            <p:spPr>
              <a:xfrm>
                <a:off x="464196" y="3546610"/>
                <a:ext cx="2431404" cy="163025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4527" y="4432046"/>
                <a:ext cx="2379819" cy="6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development</a:t>
                </a:r>
              </a:p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3068450" y="3462741"/>
              <a:ext cx="8144334" cy="16438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skills to analyze and investigate the task assignment before starting. It includes: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investigate task requirement, create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own plan</a:t>
              </a:r>
              <a:r>
                <a:rPr lang="en-US" sz="1400" dirty="0" smtClean="0">
                  <a:solidFill>
                    <a:schemeClr val="tx1"/>
                  </a:solidFill>
                </a:rPr>
                <a:t>, set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priority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do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result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every</a:t>
              </a:r>
              <a:r>
                <a:rPr lang="en-US" sz="1400" dirty="0" smtClean="0">
                  <a:solidFill>
                    <a:schemeClr val="tx1"/>
                  </a:solidFill>
                </a:rPr>
                <a:t> weeks. I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always</a:t>
              </a:r>
              <a:r>
                <a:rPr lang="en-US" sz="1400" dirty="0" smtClean="0">
                  <a:solidFill>
                    <a:schemeClr val="tx1"/>
                  </a:solidFill>
                </a:rPr>
                <a:t> follow this method to arrange and do the task well.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1" y="4005443"/>
            <a:ext cx="936104" cy="67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2" y="1968439"/>
            <a:ext cx="803546" cy="8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Status(3/3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5" y="58049"/>
            <a:ext cx="2590800" cy="11689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67276" y="1818820"/>
            <a:ext cx="8144334" cy="1610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dirty="0" smtClean="0">
                <a:solidFill>
                  <a:srgbClr val="0070C0"/>
                </a:solidFill>
              </a:rPr>
              <a:t>communicate </a:t>
            </a:r>
            <a:r>
              <a:rPr lang="en-US" sz="1400" dirty="0" smtClean="0">
                <a:solidFill>
                  <a:schemeClr val="tx1"/>
                </a:solidFill>
              </a:rPr>
              <a:t>well with others colleague</a:t>
            </a:r>
            <a:r>
              <a:rPr lang="en-US" sz="1400" dirty="0" smtClean="0">
                <a:solidFill>
                  <a:srgbClr val="0070C0"/>
                </a:solidFill>
              </a:rPr>
              <a:t>.</a:t>
            </a:r>
            <a:endParaRPr lang="en-US" sz="1400" dirty="0">
              <a:solidFill>
                <a:srgbClr val="0070C0"/>
              </a:solidFill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dirty="0" smtClean="0">
                <a:solidFill>
                  <a:srgbClr val="0070C0"/>
                </a:solidFill>
              </a:rPr>
              <a:t>explain</a:t>
            </a:r>
            <a:r>
              <a:rPr lang="en-US" sz="1400" dirty="0" smtClean="0">
                <a:solidFill>
                  <a:schemeClr val="tx1"/>
                </a:solidFill>
              </a:rPr>
              <a:t> my idea </a:t>
            </a:r>
            <a:r>
              <a:rPr lang="en-US" sz="1400" b="1" dirty="0" smtClean="0">
                <a:solidFill>
                  <a:srgbClr val="0070C0"/>
                </a:solidFill>
              </a:rPr>
              <a:t>clearly</a:t>
            </a:r>
            <a:r>
              <a:rPr lang="en-US" sz="1400" dirty="0" smtClean="0">
                <a:solidFill>
                  <a:schemeClr val="tx1"/>
                </a:solidFill>
              </a:rPr>
              <a:t> to others colleague.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Always try to discuss and support new members in their work. Especially for Android tasks.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English, </a:t>
            </a:r>
            <a:r>
              <a:rPr lang="en-US" sz="1400" dirty="0">
                <a:solidFill>
                  <a:schemeClr val="tx1"/>
                </a:solidFill>
              </a:rPr>
              <a:t>reading, </a:t>
            </a:r>
            <a:r>
              <a:rPr lang="en-US" sz="1400" dirty="0" smtClean="0">
                <a:solidFill>
                  <a:schemeClr val="tx1"/>
                </a:solidFill>
              </a:rPr>
              <a:t>listening skill is acceptable. and writing skill still need to improve more.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196" y="1818819"/>
            <a:ext cx="2431404" cy="1610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7276" y="3627810"/>
            <a:ext cx="8144334" cy="1643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do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manage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task well. Can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chemeClr val="tx1"/>
                </a:solidFill>
              </a:rPr>
              <a:t> new members and also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debugging </a:t>
            </a:r>
            <a:r>
              <a:rPr lang="en-US" sz="1400" b="1" dirty="0" smtClean="0">
                <a:solidFill>
                  <a:srgbClr val="0070C0"/>
                </a:solidFill>
              </a:rPr>
              <a:t>difficult</a:t>
            </a:r>
            <a:r>
              <a:rPr lang="en-US" sz="1400" dirty="0" smtClean="0">
                <a:solidFill>
                  <a:schemeClr val="tx1"/>
                </a:solidFill>
              </a:rPr>
              <a:t> issues.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discuss and share opinion about Android plan and task </a:t>
            </a:r>
            <a:r>
              <a:rPr lang="en-US" sz="1400" dirty="0">
                <a:solidFill>
                  <a:schemeClr val="tx1"/>
                </a:solidFill>
              </a:rPr>
              <a:t>assignment: </a:t>
            </a:r>
            <a:r>
              <a:rPr lang="en-US" sz="1400" b="1" dirty="0" smtClean="0">
                <a:solidFill>
                  <a:srgbClr val="0070C0"/>
                </a:solidFill>
              </a:rPr>
              <a:t>classify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evaluate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set </a:t>
            </a:r>
            <a:r>
              <a:rPr lang="en-US" sz="1400" b="1" dirty="0" smtClean="0">
                <a:solidFill>
                  <a:srgbClr val="0070C0"/>
                </a:solidFill>
              </a:rPr>
              <a:t>priority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for each task with the </a:t>
            </a:r>
            <a:r>
              <a:rPr lang="en-US" sz="1400" b="1" dirty="0" smtClean="0">
                <a:solidFill>
                  <a:srgbClr val="0070C0"/>
                </a:solidFill>
              </a:rPr>
              <a:t>deadline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3022" y="3627810"/>
            <a:ext cx="2431404" cy="1643881"/>
            <a:chOff x="464196" y="3918719"/>
            <a:chExt cx="2431404" cy="1643881"/>
          </a:xfrm>
        </p:grpSpPr>
        <p:sp>
          <p:nvSpPr>
            <p:cNvPr id="13" name="Rounded Rectangle 12"/>
            <p:cNvSpPr/>
            <p:nvPr/>
          </p:nvSpPr>
          <p:spPr>
            <a:xfrm>
              <a:off x="464196" y="3918719"/>
              <a:ext cx="2431404" cy="16438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4955" y="4033720"/>
              <a:ext cx="1479892" cy="1376480"/>
              <a:chOff x="924955" y="4033720"/>
              <a:chExt cx="1479892" cy="137648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4955" y="5040868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739" y="4033720"/>
                <a:ext cx="976323" cy="960702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9" y="2017629"/>
            <a:ext cx="1480800" cy="882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1864" y="29072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1874359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Difficulties and Solution	Page 12</a:t>
            </a:r>
          </a:p>
          <a:p>
            <a:r>
              <a:rPr lang="de-DE" dirty="0" smtClean="0"/>
              <a:t>Commitment 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9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045200" cy="23678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dirty="0" smtClean="0"/>
              <a:t>All tasks are </a:t>
            </a:r>
            <a:r>
              <a:rPr lang="en-US" dirty="0"/>
              <a:t>mainly </a:t>
            </a:r>
            <a:r>
              <a:rPr lang="en-US" dirty="0" smtClean="0"/>
              <a:t>porting. Logic thinking </a:t>
            </a:r>
            <a:r>
              <a:rPr lang="en-US" dirty="0"/>
              <a:t>about the </a:t>
            </a:r>
            <a:r>
              <a:rPr lang="en-US" dirty="0" smtClean="0"/>
              <a:t>algorithm to develop is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</a:t>
            </a:r>
            <a:r>
              <a:rPr lang="en-US" dirty="0" smtClean="0"/>
              <a:t>With some complex feature/function, I </a:t>
            </a:r>
            <a:r>
              <a:rPr lang="en-US" dirty="0"/>
              <a:t>m</a:t>
            </a:r>
            <a:r>
              <a:rPr lang="en-US" dirty="0" smtClean="0"/>
              <a:t>ust take more time to develop/create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Mentor’s action items</a:t>
            </a:r>
            <a:r>
              <a:rPr lang="en-US" dirty="0" smtClean="0"/>
              <a:t>: Suggest new books, useful learning sources online to improve skill.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Mentee’s action items: </a:t>
            </a:r>
            <a:r>
              <a:rPr lang="en-US" dirty="0" smtClean="0"/>
              <a:t>Follow mentor’s guidance, usually refer result from others colleague to learn new way, new algorithm to improve logic thinking.</a:t>
            </a:r>
          </a:p>
        </p:txBody>
      </p:sp>
    </p:spTree>
    <p:extLst>
      <p:ext uri="{BB962C8B-B14F-4D97-AF65-F5344CB8AC3E}">
        <p14:creationId xmlns:p14="http://schemas.microsoft.com/office/powerpoint/2010/main" val="38143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</a:t>
            </a:r>
            <a:r>
              <a:rPr lang="en-US" smtClean="0"/>
              <a:t>SOLUTIONS (#2)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045200" cy="30695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sz="1800" dirty="0" smtClean="0"/>
              <a:t>The development environment is too big and complex. Some Android parts (Android graphics, OMX) are close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</a:t>
            </a:r>
            <a:r>
              <a:rPr lang="en-US" sz="1800" dirty="0" smtClean="0"/>
              <a:t>With some difficult issues, I must take more time to investigate whether it is issue from close parts and ask REL to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Mentor’s action items</a:t>
            </a:r>
            <a:r>
              <a:rPr lang="en-US" dirty="0" smtClean="0"/>
              <a:t>: 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Mentee’s action items: </a:t>
            </a:r>
            <a:r>
              <a:rPr lang="en-US" sz="1800" dirty="0" smtClean="0"/>
              <a:t>Create a plan with clear steps to investigate each issue/bug and also share method after each investigation.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4663519" y="1844825"/>
            <a:ext cx="7337137" cy="3240359"/>
          </a:xfrm>
          <a:prstGeom prst="round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Category: </a:t>
            </a: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Problem: </a:t>
            </a:r>
            <a:r>
              <a:rPr lang="en-US" sz="1700" dirty="0">
                <a:solidFill>
                  <a:schemeClr val="tx1"/>
                </a:solidFill>
              </a:rPr>
              <a:t>The Android task is </a:t>
            </a:r>
            <a:r>
              <a:rPr lang="en-US" sz="1700" b="1" dirty="0">
                <a:solidFill>
                  <a:srgbClr val="FF0000"/>
                </a:solidFill>
              </a:rPr>
              <a:t>TOO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big and require to do many tasks. But there are </a:t>
            </a:r>
            <a:r>
              <a:rPr lang="en-US" sz="1700" b="1" dirty="0">
                <a:solidFill>
                  <a:srgbClr val="FF0000"/>
                </a:solidFill>
              </a:rPr>
              <a:t>ONLY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3 members who are assigned to this task. Lack of resource. So I must to do </a:t>
            </a:r>
            <a:r>
              <a:rPr lang="en-US" sz="1700" b="1" dirty="0">
                <a:solidFill>
                  <a:srgbClr val="FF0000"/>
                </a:solidFill>
              </a:rPr>
              <a:t>many tasks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to finish the released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Impact: </a:t>
            </a:r>
            <a:r>
              <a:rPr lang="en-US" sz="1700" dirty="0">
                <a:solidFill>
                  <a:schemeClr val="tx1"/>
                </a:solidFill>
              </a:rPr>
              <a:t>I feel so stress after working with many tasks for a long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>
                <a:solidFill>
                  <a:schemeClr val="tx1"/>
                </a:solidFill>
              </a:rPr>
              <a:t>My actions: </a:t>
            </a:r>
            <a:r>
              <a:rPr lang="en-US" sz="1700" dirty="0">
                <a:solidFill>
                  <a:schemeClr val="tx1"/>
                </a:solidFill>
              </a:rPr>
              <a:t>Try to analyze and create clear plan and steps for each task and set the target, priority for each task before doing.</a:t>
            </a:r>
          </a:p>
          <a:p>
            <a:pPr>
              <a:spcBef>
                <a:spcPts val="400"/>
              </a:spcBef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989903"/>
            <a:ext cx="4394086" cy="2906325"/>
          </a:xfrm>
        </p:spPr>
      </p:pic>
      <p:sp>
        <p:nvSpPr>
          <p:cNvPr id="8" name="TextBox 7"/>
          <p:cNvSpPr txBox="1"/>
          <p:nvPr/>
        </p:nvSpPr>
        <p:spPr>
          <a:xfrm>
            <a:off x="2680532" y="2638782"/>
            <a:ext cx="1904898" cy="28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It’s my current feeling…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2681612" y="2949824"/>
            <a:ext cx="2262260" cy="479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1874359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/>
              <a:t>Current Status	Page </a:t>
            </a:r>
            <a:r>
              <a:rPr lang="de-DE" dirty="0" smtClean="0"/>
              <a:t>07</a:t>
            </a:r>
            <a:endParaRPr lang="de-DE" dirty="0"/>
          </a:p>
          <a:p>
            <a:r>
              <a:rPr lang="de-DE" dirty="0" smtClean="0"/>
              <a:t>Difficulties and Solution	Page 12</a:t>
            </a:r>
          </a:p>
          <a:p>
            <a:r>
              <a:rPr lang="de-DE" b="1" dirty="0" smtClean="0">
                <a:solidFill>
                  <a:srgbClr val="FF0000"/>
                </a:solidFill>
              </a:rPr>
              <a:t>Result </a:t>
            </a:r>
            <a:r>
              <a:rPr lang="de-DE" b="1" dirty="0">
                <a:solidFill>
                  <a:srgbClr val="FF0000"/>
                </a:solidFill>
              </a:rPr>
              <a:t>	Page </a:t>
            </a:r>
            <a:r>
              <a:rPr lang="de-DE" b="1" dirty="0" smtClean="0">
                <a:solidFill>
                  <a:srgbClr val="FF0000"/>
                </a:solidFill>
              </a:rPr>
              <a:t>16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63752" y="1772816"/>
            <a:ext cx="4267200" cy="4024257"/>
            <a:chOff x="1144190" y="1828800"/>
            <a:chExt cx="4267200" cy="4024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8434" r="6666" b="18233"/>
            <a:stretch/>
          </p:blipFill>
          <p:spPr>
            <a:xfrm>
              <a:off x="2895600" y="4735457"/>
              <a:ext cx="1219200" cy="1117600"/>
            </a:xfrm>
            <a:prstGeom prst="rect">
              <a:avLst/>
            </a:prstGeom>
          </p:spPr>
        </p:pic>
        <p:sp>
          <p:nvSpPr>
            <p:cNvPr id="6" name="Rectangular Callout 5"/>
            <p:cNvSpPr/>
            <p:nvPr/>
          </p:nvSpPr>
          <p:spPr>
            <a:xfrm>
              <a:off x="1144190" y="1828800"/>
              <a:ext cx="4267200" cy="2743200"/>
            </a:xfrm>
            <a:prstGeom prst="wedgeRectCallout">
              <a:avLst>
                <a:gd name="adj1" fmla="val 8367"/>
                <a:gd name="adj2" fmla="val 5937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Become key </a:t>
              </a:r>
              <a:r>
                <a:rPr lang="en-US" sz="1400" dirty="0" smtClean="0">
                  <a:solidFill>
                    <a:schemeClr val="tx1"/>
                  </a:solidFill>
                </a:rPr>
                <a:t>members in </a:t>
              </a:r>
              <a:r>
                <a:rPr lang="en-US" sz="1400" dirty="0" smtClean="0">
                  <a:solidFill>
                    <a:schemeClr val="tx1"/>
                  </a:solidFill>
                </a:rPr>
                <a:t>Android team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and apply </a:t>
              </a:r>
              <a:r>
                <a:rPr lang="en-US" sz="1400" dirty="0">
                  <a:solidFill>
                    <a:schemeClr val="tx1"/>
                  </a:solidFill>
                </a:rPr>
                <a:t>new </a:t>
              </a:r>
              <a:r>
                <a:rPr lang="en-US" sz="1400" dirty="0" smtClean="0">
                  <a:solidFill>
                    <a:schemeClr val="tx1"/>
                  </a:solidFill>
                </a:rPr>
                <a:t>technology to improve RZ/G business.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 able to guide new members and support </a:t>
              </a:r>
              <a:r>
                <a:rPr lang="en-US" sz="1400" dirty="0" smtClean="0">
                  <a:solidFill>
                    <a:schemeClr val="tx1"/>
                  </a:solidFill>
                </a:rPr>
                <a:t>colleagues </a:t>
              </a:r>
              <a:r>
                <a:rPr lang="en-US" sz="1400" dirty="0" smtClean="0">
                  <a:solidFill>
                    <a:schemeClr val="tx1"/>
                  </a:solidFill>
                </a:rPr>
                <a:t>in their tasks (maybe mainly on Android tasks).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and investigate more to answer Q&amp;A from customer to </a:t>
              </a:r>
              <a:r>
                <a:rPr lang="en-US" sz="1400" dirty="0">
                  <a:solidFill>
                    <a:schemeClr val="tx1"/>
                  </a:solidFill>
                </a:rPr>
                <a:t>improve RZ/G business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9715" y="473545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Me, after 2 years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1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951358"/>
            <a:ext cx="4896544" cy="325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14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0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742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Training Target	Page 04</a:t>
            </a:r>
          </a:p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14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7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</p:spPr>
        <p:txBody>
          <a:bodyPr/>
          <a:lstStyle/>
          <a:p>
            <a:r>
              <a:rPr lang="en-US" dirty="0" smtClean="0"/>
              <a:t>Training target</a:t>
            </a:r>
            <a:br>
              <a:rPr lang="en-US" dirty="0" smtClean="0"/>
            </a:b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366797"/>
              </p:ext>
            </p:extLst>
          </p:nvPr>
        </p:nvGraphicFramePr>
        <p:xfrm>
          <a:off x="3863752" y="0"/>
          <a:ext cx="7704856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/>
          <p:cNvSpPr/>
          <p:nvPr/>
        </p:nvSpPr>
        <p:spPr>
          <a:xfrm>
            <a:off x="623392" y="1772816"/>
            <a:ext cx="4392488" cy="6796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target: </a:t>
            </a:r>
            <a:r>
              <a:rPr lang="en-US" dirty="0" smtClean="0">
                <a:solidFill>
                  <a:schemeClr val="tx1"/>
                </a:solidFill>
              </a:rPr>
              <a:t>Become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Coding Engineer </a:t>
            </a:r>
            <a:r>
              <a:rPr lang="en-US" b="1" dirty="0" smtClean="0">
                <a:solidFill>
                  <a:srgbClr val="FF0000"/>
                </a:solidFill>
              </a:rPr>
              <a:t>Level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4600" y="4712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TRAINING TARGET</a:t>
            </a:r>
          </a:p>
          <a:p>
            <a:r>
              <a:rPr lang="en-US" dirty="0" smtClean="0"/>
              <a:t>(2/2)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0517457"/>
              </p:ext>
            </p:extLst>
          </p:nvPr>
        </p:nvGraphicFramePr>
        <p:xfrm>
          <a:off x="4367808" y="1"/>
          <a:ext cx="770485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0384" y="3636988"/>
            <a:ext cx="2855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SOFT</a:t>
            </a:r>
          </a:p>
          <a:p>
            <a:pPr algn="ctr"/>
            <a:r>
              <a:rPr lang="en-US" sz="4000" b="1" dirty="0" smtClean="0">
                <a:ln w="22225" cap="flat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prstDash val="solid"/>
                </a:ln>
                <a:solidFill>
                  <a:srgbClr val="0070C0"/>
                </a:solidFill>
              </a:rPr>
              <a:t>SKILLS</a:t>
            </a:r>
            <a:endParaRPr lang="en-US" sz="4000" b="1" dirty="0">
              <a:ln w="22225" cap="flat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45021"/>
            <a:ext cx="544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Effective </a:t>
            </a:r>
            <a:r>
              <a:rPr lang="en-US" sz="2000" b="1" dirty="0">
                <a:solidFill>
                  <a:srgbClr val="00B050"/>
                </a:solidFill>
              </a:rPr>
              <a:t>communication</a:t>
            </a:r>
            <a:r>
              <a:rPr lang="en-US" sz="2000" dirty="0"/>
              <a:t> at work.</a:t>
            </a:r>
          </a:p>
          <a:p>
            <a:pPr marL="465138" indent="-465138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Effective </a:t>
            </a:r>
            <a:r>
              <a:rPr lang="en-US" sz="2000" dirty="0"/>
              <a:t>workflow </a:t>
            </a:r>
            <a:r>
              <a:rPr lang="en-US" sz="2000" b="1" dirty="0" smtClean="0">
                <a:solidFill>
                  <a:srgbClr val="00B050"/>
                </a:solidFill>
              </a:rPr>
              <a:t>management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97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926955"/>
          </a:xfrm>
        </p:spPr>
        <p:txBody>
          <a:bodyPr/>
          <a:lstStyle/>
          <a:p>
            <a:r>
              <a:rPr lang="de-DE" dirty="0"/>
              <a:t>Training Target	Page 04</a:t>
            </a:r>
          </a:p>
          <a:p>
            <a:r>
              <a:rPr lang="de-DE" b="1" dirty="0" smtClean="0">
                <a:solidFill>
                  <a:srgbClr val="FF0000"/>
                </a:solidFill>
              </a:rPr>
              <a:t>Looking back after 2 years</a:t>
            </a:r>
            <a:r>
              <a:rPr lang="de-DE" b="1" dirty="0">
                <a:solidFill>
                  <a:srgbClr val="FF0000"/>
                </a:solidFill>
              </a:rPr>
              <a:t>	Page </a:t>
            </a:r>
            <a:r>
              <a:rPr lang="de-DE" b="1" dirty="0" smtClean="0">
                <a:solidFill>
                  <a:srgbClr val="FF0000"/>
                </a:solidFill>
              </a:rPr>
              <a:t>07</a:t>
            </a:r>
          </a:p>
          <a:p>
            <a:r>
              <a:rPr lang="de-DE" dirty="0" smtClean="0"/>
              <a:t>Achievement</a:t>
            </a:r>
            <a:r>
              <a:rPr lang="de-DE" dirty="0"/>
              <a:t>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09</a:t>
            </a:r>
            <a:endParaRPr lang="de-DE" dirty="0"/>
          </a:p>
          <a:p>
            <a:r>
              <a:rPr lang="de-DE" dirty="0" smtClean="0"/>
              <a:t>Difficulties and Solution	Page </a:t>
            </a:r>
            <a:r>
              <a:rPr lang="de-DE" dirty="0" smtClean="0"/>
              <a:t>14</a:t>
            </a:r>
            <a:endParaRPr lang="de-DE" dirty="0" smtClean="0"/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0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LOOKING BACK AFTER 2 YEARS IN RVC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196660"/>
              </p:ext>
            </p:extLst>
          </p:nvPr>
        </p:nvGraphicFramePr>
        <p:xfrm>
          <a:off x="553873" y="3267226"/>
          <a:ext cx="11277600" cy="199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88" y="5263598"/>
            <a:ext cx="1274927" cy="4525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702664" y="4816605"/>
            <a:ext cx="1857564" cy="1396767"/>
            <a:chOff x="7349918" y="4776804"/>
            <a:chExt cx="1857564" cy="13967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032" y="5300316"/>
              <a:ext cx="1010450" cy="87325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918" y="4776804"/>
              <a:ext cx="963445" cy="113124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8687983" y="59363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On working…</a:t>
            </a:r>
            <a:endParaRPr lang="en-US" sz="1200" i="1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9536930" y="3670843"/>
            <a:ext cx="606975" cy="576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42" y="5082126"/>
            <a:ext cx="963445" cy="1131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04884" y="3535857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 (Body)"/>
              </a:rPr>
              <a:t>01/2019</a:t>
            </a:r>
            <a:endParaRPr lang="en-US" sz="900" dirty="0" smtClean="0"/>
          </a:p>
          <a:p>
            <a:pPr algn="ctr"/>
            <a:r>
              <a:rPr lang="en-US" sz="900" dirty="0" smtClean="0"/>
              <a:t>Fix </a:t>
            </a:r>
            <a:r>
              <a:rPr lang="en-US" sz="900" b="1" dirty="0" smtClean="0">
                <a:solidFill>
                  <a:srgbClr val="0070C0"/>
                </a:solidFill>
              </a:rPr>
              <a:t>GPU issue</a:t>
            </a:r>
            <a:r>
              <a:rPr lang="en-US" sz="900" dirty="0" smtClean="0"/>
              <a:t> for RZG1M, N, E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85" y="2986774"/>
            <a:ext cx="1274927" cy="4525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9616" y="3698155"/>
            <a:ext cx="10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09/2017</a:t>
            </a:r>
            <a:endParaRPr lang="en-US" sz="900" dirty="0" smtClean="0"/>
          </a:p>
          <a:p>
            <a:r>
              <a:rPr lang="en-US" sz="900" dirty="0" smtClean="0"/>
              <a:t>Common training</a:t>
            </a:r>
            <a:endParaRPr lang="en-US" sz="9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9" y="3092589"/>
            <a:ext cx="972996" cy="473696"/>
          </a:xfrm>
          <a:prstGeom prst="rect">
            <a:avLst/>
          </a:prstGeom>
        </p:spPr>
      </p:pic>
      <p:pic>
        <p:nvPicPr>
          <p:cNvPr id="39" name="Picture 38" descr="C:\Users\negishi.RI107820\Desktop\wid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63" y="2516691"/>
            <a:ext cx="1712593" cy="7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矢印 27"/>
          <p:cNvSpPr/>
          <p:nvPr/>
        </p:nvSpPr>
        <p:spPr>
          <a:xfrm>
            <a:off x="5565163" y="2824765"/>
            <a:ext cx="194837" cy="10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43" name="Picture 42" descr="C:\Users\negishi.RI107820\Desktop\画像9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7" y="2516542"/>
            <a:ext cx="949496" cy="7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" y="2858138"/>
            <a:ext cx="1001933" cy="61901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08" y="5175735"/>
            <a:ext cx="529622" cy="6283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320136" y="4262363"/>
            <a:ext cx="3600400" cy="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9314160" y="5547956"/>
            <a:ext cx="374260" cy="512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16413" y="3435370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</a:rPr>
              <a:t>Best time to grow up</a:t>
            </a:r>
            <a:endParaRPr lang="en-US" sz="1200" b="1" i="1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2807274" y="4615349"/>
            <a:ext cx="501202" cy="1093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7402" y="5412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26850" y="547842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8" name="Curved Connector 47"/>
          <p:cNvCxnSpPr>
            <a:stCxn id="47" idx="0"/>
          </p:cNvCxnSpPr>
          <p:nvPr/>
        </p:nvCxnSpPr>
        <p:spPr>
          <a:xfrm rot="16200000" flipV="1">
            <a:off x="8062763" y="4880381"/>
            <a:ext cx="376683" cy="8194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ACHIEVEMENT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22" name="Rounded Rectangle 21"/>
          <p:cNvSpPr/>
          <p:nvPr/>
        </p:nvSpPr>
        <p:spPr>
          <a:xfrm>
            <a:off x="3215680" y="2348880"/>
            <a:ext cx="8784976" cy="3061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Now I am Engineer level 2. What do I achieve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NO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delay in any tasks after 2 years.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70C0"/>
                </a:solidFill>
              </a:rPr>
              <a:t>Less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bug when doing tasks. Only </a:t>
            </a:r>
            <a:r>
              <a:rPr lang="en-US" sz="1600" b="1" dirty="0" smtClean="0">
                <a:solidFill>
                  <a:srgbClr val="FF0000"/>
                </a:solidFill>
              </a:rPr>
              <a:t>2 minor bugs </a:t>
            </a:r>
            <a:r>
              <a:rPr lang="en-US" sz="1600" dirty="0" smtClean="0">
                <a:solidFill>
                  <a:schemeClr val="tx1"/>
                </a:solidFill>
              </a:rPr>
              <a:t>after 2 years.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Could </a:t>
            </a:r>
            <a:r>
              <a:rPr lang="en-US" sz="1600" b="1" dirty="0" smtClean="0">
                <a:solidFill>
                  <a:srgbClr val="0070C0"/>
                </a:solidFill>
              </a:rPr>
              <a:t>manage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0070C0"/>
                </a:solidFill>
              </a:rPr>
              <a:t>create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my own plan to finish tasks </a:t>
            </a:r>
            <a:r>
              <a:rPr lang="en-US" sz="1600" b="1" dirty="0" smtClean="0">
                <a:solidFill>
                  <a:srgbClr val="0070C0"/>
                </a:solidFill>
              </a:rPr>
              <a:t>well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Could </a:t>
            </a:r>
            <a:r>
              <a:rPr lang="en-US" sz="1600" b="1" dirty="0" smtClean="0">
                <a:solidFill>
                  <a:srgbClr val="0070C0"/>
                </a:solidFill>
              </a:rPr>
              <a:t>guide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0070C0"/>
                </a:solidFill>
              </a:rPr>
              <a:t>support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colleagues in their work. </a:t>
            </a:r>
            <a:r>
              <a:rPr lang="en-US" sz="1600" b="1" dirty="0" smtClean="0">
                <a:solidFill>
                  <a:srgbClr val="0070C0"/>
                </a:solidFill>
              </a:rPr>
              <a:t>Especially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for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Android and a little bit about development environment: </a:t>
            </a:r>
            <a:r>
              <a:rPr lang="en-US" sz="1600" b="1" dirty="0" err="1" smtClean="0">
                <a:solidFill>
                  <a:srgbClr val="0070C0"/>
                </a:solidFill>
              </a:rPr>
              <a:t>yocto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recipe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</a:rPr>
              <a:t>Linux kernel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Could work </a:t>
            </a:r>
            <a:r>
              <a:rPr lang="en-US" sz="1600" b="1" dirty="0">
                <a:solidFill>
                  <a:srgbClr val="0070C0"/>
                </a:solidFill>
              </a:rPr>
              <a:t>independent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do </a:t>
            </a:r>
            <a:r>
              <a:rPr lang="en-US" sz="1600" b="1" dirty="0" smtClean="0">
                <a:solidFill>
                  <a:srgbClr val="FF0000"/>
                </a:solidFill>
              </a:rPr>
              <a:t>NOT </a:t>
            </a:r>
            <a:r>
              <a:rPr lang="en-US" sz="1600" dirty="0" smtClean="0">
                <a:solidFill>
                  <a:schemeClr val="tx1"/>
                </a:solidFill>
              </a:rPr>
              <a:t>need </a:t>
            </a:r>
            <a:r>
              <a:rPr lang="en-US" sz="1600" dirty="0">
                <a:solidFill>
                  <a:schemeClr val="tx1"/>
                </a:solidFill>
              </a:rPr>
              <a:t>support from mentor </a:t>
            </a:r>
            <a:r>
              <a:rPr lang="en-US" sz="1600" dirty="0" smtClean="0">
                <a:solidFill>
                  <a:schemeClr val="tx1"/>
                </a:solidFill>
              </a:rPr>
              <a:t>anymore.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Be able to </a:t>
            </a:r>
            <a:r>
              <a:rPr lang="en-US" sz="1600" b="1" dirty="0" smtClean="0">
                <a:solidFill>
                  <a:srgbClr val="0070C0"/>
                </a:solidFill>
              </a:rPr>
              <a:t>share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opinion and </a:t>
            </a:r>
            <a:r>
              <a:rPr lang="en-US" sz="1600" b="1" dirty="0" smtClean="0">
                <a:solidFill>
                  <a:srgbClr val="0070C0"/>
                </a:solidFill>
              </a:rPr>
              <a:t>discuss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about Android plan and task assignment.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68552"/>
              </p:ext>
            </p:extLst>
          </p:nvPr>
        </p:nvGraphicFramePr>
        <p:xfrm>
          <a:off x="2502087" y="3575742"/>
          <a:ext cx="8750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603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48710"/>
              </p:ext>
            </p:extLst>
          </p:nvPr>
        </p:nvGraphicFramePr>
        <p:xfrm>
          <a:off x="2502087" y="4575049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3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6154"/>
              </p:ext>
            </p:extLst>
          </p:nvPr>
        </p:nvGraphicFramePr>
        <p:xfrm>
          <a:off x="2509251" y="4079189"/>
          <a:ext cx="875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1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8072"/>
              </p:ext>
            </p:extLst>
          </p:nvPr>
        </p:nvGraphicFramePr>
        <p:xfrm>
          <a:off x="2502087" y="3059739"/>
          <a:ext cx="875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1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645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25" y="364343"/>
            <a:ext cx="11242224" cy="830997"/>
          </a:xfrm>
        </p:spPr>
        <p:txBody>
          <a:bodyPr/>
          <a:lstStyle/>
          <a:p>
            <a:r>
              <a:rPr lang="de-DE" dirty="0" smtClean="0"/>
              <a:t>CURrent status</a:t>
            </a:r>
            <a:br>
              <a:rPr lang="de-DE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6322884"/>
              </p:ext>
            </p:extLst>
          </p:nvPr>
        </p:nvGraphicFramePr>
        <p:xfrm>
          <a:off x="1750157" y="4981990"/>
          <a:ext cx="10058400" cy="10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/>
          <p:cNvSpPr/>
          <p:nvPr/>
        </p:nvSpPr>
        <p:spPr>
          <a:xfrm flipH="1">
            <a:off x="2895600" y="5666340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" name="Group 40"/>
          <p:cNvGrpSpPr/>
          <p:nvPr/>
        </p:nvGrpSpPr>
        <p:grpSpPr>
          <a:xfrm>
            <a:off x="4143180" y="5458032"/>
            <a:ext cx="919504" cy="576088"/>
            <a:chOff x="260273" y="460048"/>
            <a:chExt cx="919504" cy="576088"/>
          </a:xfrm>
        </p:grpSpPr>
        <p:sp>
          <p:nvSpPr>
            <p:cNvPr id="42" name="Rectangle 41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463378" y="460048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22248" y="5454601"/>
            <a:ext cx="901106" cy="603611"/>
            <a:chOff x="260273" y="432525"/>
            <a:chExt cx="901106" cy="603611"/>
          </a:xfrm>
        </p:grpSpPr>
        <p:sp>
          <p:nvSpPr>
            <p:cNvPr id="47" name="Rectangle 46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444980" y="43252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S</a:t>
              </a:r>
              <a:r>
                <a:rPr lang="en-US" sz="1300" b="1" dirty="0" smtClean="0"/>
                <a:t>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8375" y="5458032"/>
            <a:ext cx="756121" cy="617493"/>
            <a:chOff x="260273" y="418643"/>
            <a:chExt cx="756121" cy="617493"/>
          </a:xfrm>
        </p:grpSpPr>
        <p:sp>
          <p:nvSpPr>
            <p:cNvPr id="50" name="Rectangle 49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99995" y="418643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>
                  <a:solidFill>
                    <a:schemeClr val="tx1"/>
                  </a:solidFill>
                </a:rPr>
                <a:t>Dec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>
                  <a:solidFill>
                    <a:schemeClr val="tx1"/>
                  </a:solidFill>
                </a:rPr>
                <a:t>2018</a:t>
              </a:r>
              <a:endParaRPr lang="en-US" sz="1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72192" y="5465147"/>
            <a:ext cx="1615965" cy="629044"/>
            <a:chOff x="260273" y="407092"/>
            <a:chExt cx="1615965" cy="629044"/>
          </a:xfrm>
        </p:grpSpPr>
        <p:sp>
          <p:nvSpPr>
            <p:cNvPr id="53" name="Rectangle 52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159839" y="407092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52140" y="5461420"/>
            <a:ext cx="789860" cy="628861"/>
            <a:chOff x="260273" y="407275"/>
            <a:chExt cx="789860" cy="628861"/>
          </a:xfrm>
        </p:grpSpPr>
        <p:sp>
          <p:nvSpPr>
            <p:cNvPr id="59" name="Rectangle 5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33734" y="40727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Nov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sp>
        <p:nvSpPr>
          <p:cNvPr id="79" name="Rectangle 78"/>
          <p:cNvSpPr/>
          <p:nvPr/>
        </p:nvSpPr>
        <p:spPr>
          <a:xfrm flipH="1">
            <a:off x="6152308" y="5486897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Rectangle 62"/>
          <p:cNvSpPr/>
          <p:nvPr/>
        </p:nvSpPr>
        <p:spPr>
          <a:xfrm flipH="1">
            <a:off x="5767374" y="977986"/>
            <a:ext cx="1059534" cy="509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21" name="Straight Connector 120"/>
          <p:cNvCxnSpPr/>
          <p:nvPr/>
        </p:nvCxnSpPr>
        <p:spPr>
          <a:xfrm flipV="1">
            <a:off x="2515900" y="2830286"/>
            <a:ext cx="191" cy="223259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0402952" y="2780928"/>
            <a:ext cx="0" cy="223655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5390"/>
              </p:ext>
            </p:extLst>
          </p:nvPr>
        </p:nvGraphicFramePr>
        <p:xfrm>
          <a:off x="453073" y="3097820"/>
          <a:ext cx="188462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1337"/>
              </p:ext>
            </p:extLst>
          </p:nvPr>
        </p:nvGraphicFramePr>
        <p:xfrm>
          <a:off x="191637" y="3506397"/>
          <a:ext cx="21460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environment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4846"/>
              </p:ext>
            </p:extLst>
          </p:nvPr>
        </p:nvGraphicFramePr>
        <p:xfrm>
          <a:off x="622253" y="4126523"/>
          <a:ext cx="1598865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 flipV="1">
            <a:off x="6408615" y="2664263"/>
            <a:ext cx="7681" cy="27978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44378"/>
              </p:ext>
            </p:extLst>
          </p:nvPr>
        </p:nvGraphicFramePr>
        <p:xfrm>
          <a:off x="0" y="4489990"/>
          <a:ext cx="23381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0392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Software development methodology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92795" y="2345639"/>
            <a:ext cx="2732382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8767" y="2345640"/>
            <a:ext cx="2455897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247837" y="2345639"/>
            <a:ext cx="2325004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Final 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80"/>
              </p:ext>
            </p:extLst>
          </p:nvPr>
        </p:nvGraphicFramePr>
        <p:xfrm>
          <a:off x="5092796" y="-5672"/>
          <a:ext cx="6698846" cy="22988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31617">
                  <a:extLst>
                    <a:ext uri="{9D8B030D-6E8A-4147-A177-3AD203B41FA5}">
                      <a16:colId xmlns:a16="http://schemas.microsoft.com/office/drawing/2014/main" xmlns="" val="190817102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xmlns="" val="3500097369"/>
                    </a:ext>
                  </a:extLst>
                </a:gridCol>
              </a:tblGrid>
              <a:tr h="85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more time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to investigate and understand input.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simple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tasks</a:t>
                      </a:r>
                      <a:r>
                        <a:rPr lang="en-US" sz="1200" dirty="0" smtClean="0"/>
                        <a:t> 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from mentor.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Need mentor to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monitor</a:t>
                      </a:r>
                      <a:r>
                        <a:rPr lang="en-US" sz="1200" dirty="0" smtClean="0"/>
                        <a:t> output from mentee and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verify</a:t>
                      </a:r>
                      <a:r>
                        <a:rPr lang="en-US" sz="1200" dirty="0" smtClean="0"/>
                        <a:t> mentee's knowledge.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4266385"/>
                  </a:ext>
                </a:extLst>
              </a:tr>
              <a:tr h="638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small helps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new tasks</a:t>
                      </a:r>
                      <a:r>
                        <a:rPr lang="en-US" sz="1200" dirty="0" smtClean="0"/>
                        <a:t>, but need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</a:t>
                      </a:r>
                      <a:r>
                        <a:rPr lang="en-US" sz="120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1.5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788592"/>
                  </a:ext>
                </a:extLst>
              </a:tr>
              <a:tr h="80695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without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</a:t>
                      </a:r>
                      <a:r>
                        <a:rPr lang="en-US" sz="1200" baseline="0" dirty="0" smtClean="0"/>
                        <a:t> do task independently with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hints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suggestions</a:t>
                      </a:r>
                      <a:r>
                        <a:rPr lang="en-US" sz="1200" baseline="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910639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7125144" y="5442277"/>
            <a:ext cx="716399" cy="5390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32080" rIns="0" bIns="13208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Mar</a:t>
            </a:r>
            <a:endParaRPr lang="en-US" sz="1300" b="1" kern="1200" dirty="0" smtClean="0"/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2019</a:t>
            </a:r>
            <a:endParaRPr lang="en-US" sz="1300" b="1" kern="1200" dirty="0"/>
          </a:p>
        </p:txBody>
      </p:sp>
    </p:spTree>
    <p:extLst>
      <p:ext uri="{BB962C8B-B14F-4D97-AF65-F5344CB8AC3E}">
        <p14:creationId xmlns:p14="http://schemas.microsoft.com/office/powerpoint/2010/main" val="21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1951</TotalTime>
  <Words>1131</Words>
  <Application>Microsoft Office PowerPoint</Application>
  <PresentationFormat>Widescreen</PresentationFormat>
  <Paragraphs>194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メイリオ</vt:lpstr>
      <vt:lpstr>Arial</vt:lpstr>
      <vt:lpstr>Arial (Body)</vt:lpstr>
      <vt:lpstr>Arial Narrow</vt:lpstr>
      <vt:lpstr>Calibri</vt:lpstr>
      <vt:lpstr>Symbol</vt:lpstr>
      <vt:lpstr>Times New Roman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Training target (1/2)</vt:lpstr>
      <vt:lpstr>PowerPoint Presentation</vt:lpstr>
      <vt:lpstr>Agenda</vt:lpstr>
      <vt:lpstr>LOOKING BACK AFTER 2 YEARS IN RVC</vt:lpstr>
      <vt:lpstr>ACHIEVEMENT</vt:lpstr>
      <vt:lpstr>CURrent status </vt:lpstr>
      <vt:lpstr>Current Status(1/3) Technical skills</vt:lpstr>
      <vt:lpstr>Current Status(2/3) Technical skills</vt:lpstr>
      <vt:lpstr>Current Status(3/3) Soft skills</vt:lpstr>
      <vt:lpstr>Agenda</vt:lpstr>
      <vt:lpstr>DIFFICULTIES &amp; SOLUTIONS (#1)</vt:lpstr>
      <vt:lpstr>DIFFICULTIES &amp; SOLUTIONS (#2)</vt:lpstr>
      <vt:lpstr>DIFFICULTIES &amp; SOLUTIONS (#3)</vt:lpstr>
      <vt:lpstr>Agenda</vt:lpstr>
      <vt:lpstr>Next plan</vt:lpstr>
      <vt:lpstr>Q &amp; 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gaptaolathua12345@outlook.com.vn</cp:lastModifiedBy>
  <cp:revision>1273</cp:revision>
  <dcterms:created xsi:type="dcterms:W3CDTF">2015-08-18T12:30:57Z</dcterms:created>
  <dcterms:modified xsi:type="dcterms:W3CDTF">2019-11-14T11:02:00Z</dcterms:modified>
</cp:coreProperties>
</file>