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2"/>
  </p:notesMasterIdLst>
  <p:sldIdLst>
    <p:sldId id="328" r:id="rId3"/>
    <p:sldId id="482" r:id="rId4"/>
    <p:sldId id="489" r:id="rId5"/>
    <p:sldId id="472" r:id="rId6"/>
    <p:sldId id="494" r:id="rId7"/>
    <p:sldId id="490" r:id="rId8"/>
    <p:sldId id="495" r:id="rId9"/>
    <p:sldId id="491" r:id="rId10"/>
    <p:sldId id="462" r:id="rId11"/>
    <p:sldId id="442" r:id="rId12"/>
    <p:sldId id="463" r:id="rId13"/>
    <p:sldId id="444" r:id="rId14"/>
    <p:sldId id="492" r:id="rId15"/>
    <p:sldId id="474" r:id="rId16"/>
    <p:sldId id="465" r:id="rId17"/>
    <p:sldId id="493" r:id="rId18"/>
    <p:sldId id="476" r:id="rId19"/>
    <p:sldId id="460" r:id="rId20"/>
    <p:sldId id="45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81934" autoAdjust="0"/>
  </p:normalViewPr>
  <p:slideViewPr>
    <p:cSldViewPr showGuides="1">
      <p:cViewPr varScale="1">
        <p:scale>
          <a:sx n="60" d="100"/>
          <a:sy n="60" d="100"/>
        </p:scale>
        <p:origin x="1056" y="8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8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Software SOLUTION 32 Group</a:t>
            </a:r>
          </a:p>
          <a:p>
            <a:r>
              <a:rPr lang="en-US" dirty="0" smtClean="0"/>
              <a:t>RZ/G 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>
                  <a:solidFill>
                    <a:srgbClr val="0070C0"/>
                  </a:solidFill>
                </a:rPr>
                <a:t>sufficient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C++</a:t>
              </a:r>
              <a:r>
                <a:rPr lang="en-US" sz="1400" dirty="0" smtClean="0">
                  <a:solidFill>
                    <a:srgbClr val="0070C0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>
                  <a:solidFill>
                    <a:srgbClr val="0070C0"/>
                  </a:solidFill>
                </a:rPr>
                <a:t>suggest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ideas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to support colleague to debug Android issues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modify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and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 create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new services to support improve Android OS.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Refer verification skill from Triet-san to improve my verification skill and try to create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 test specification </a:t>
              </a:r>
              <a:r>
                <a:rPr lang="en-US" sz="1400" dirty="0" smtClean="0">
                  <a:solidFill>
                    <a:schemeClr val="tx1"/>
                  </a:solidFill>
                </a:rPr>
                <a:t>before making test case.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to 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my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>
                  <a:solidFill>
                    <a:srgbClr val="0070C0"/>
                  </a:solidFill>
                </a:rPr>
                <a:t>evaluate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difficulty level,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Always</a:t>
            </a:r>
            <a:r>
              <a:rPr lang="en-US" sz="1400" dirty="0" smtClean="0">
                <a:solidFill>
                  <a:schemeClr val="tx1"/>
                </a:solidFill>
              </a:rPr>
              <a:t> try to </a:t>
            </a:r>
            <a:r>
              <a:rPr lang="en-US" sz="1400" b="1" dirty="0" smtClean="0">
                <a:solidFill>
                  <a:srgbClr val="0070C0"/>
                </a:solidFill>
              </a:rPr>
              <a:t>listen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discuss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in their work. Listening is an important skill that helps me to get knowledge from other colleagues.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it is </a:t>
            </a:r>
            <a:r>
              <a:rPr lang="en-US" sz="1400" b="1" dirty="0" smtClean="0">
                <a:solidFill>
                  <a:srgbClr val="0070C0"/>
                </a:solidFill>
              </a:rPr>
              <a:t>acceptable</a:t>
            </a:r>
            <a:r>
              <a:rPr lang="en-US" sz="1400" dirty="0" smtClean="0">
                <a:solidFill>
                  <a:schemeClr val="tx1"/>
                </a:solidFill>
              </a:rPr>
              <a:t> for current work.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 by making plan for each task. During 6 last months, I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chemeClr val="tx1"/>
                </a:solidFill>
              </a:rPr>
              <a:t> new 29G member 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 </a:t>
            </a:r>
            <a:r>
              <a:rPr lang="en-US" sz="1400" dirty="0" smtClean="0">
                <a:solidFill>
                  <a:schemeClr val="tx1"/>
                </a:solidFill>
              </a:rPr>
              <a:t>him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issues. It also helps to improve time and workload management.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b="1" dirty="0" smtClean="0">
                <a:solidFill>
                  <a:srgbClr val="0070C0"/>
                </a:solidFill>
              </a:rPr>
              <a:t>Difficulties and Solution	Page </a:t>
            </a:r>
            <a:r>
              <a:rPr lang="de-DE" b="1" dirty="0" smtClean="0">
                <a:solidFill>
                  <a:srgbClr val="0070C0"/>
                </a:solidFill>
              </a:rPr>
              <a:t>14</a:t>
            </a:r>
            <a:endParaRPr lang="de-DE" b="1" dirty="0" smtClean="0">
              <a:solidFill>
                <a:srgbClr val="0070C0"/>
              </a:solidFill>
            </a:endParaRP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67408" y="1772816"/>
            <a:ext cx="11089232" cy="4320480"/>
          </a:xfrm>
          <a:prstGeom prst="round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Category: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Problem: </a:t>
            </a:r>
            <a:r>
              <a:rPr lang="en-US" dirty="0">
                <a:solidFill>
                  <a:schemeClr val="tx1"/>
                </a:solidFill>
              </a:rPr>
              <a:t>The Android task is </a:t>
            </a:r>
            <a:r>
              <a:rPr lang="en-US" b="1" dirty="0">
                <a:solidFill>
                  <a:srgbClr val="FF0000"/>
                </a:solidFill>
              </a:rPr>
              <a:t>TOO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members who are assigned to this task. Lack of resource. So I must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b="1" dirty="0">
                <a:solidFill>
                  <a:srgbClr val="FF0000"/>
                </a:solidFill>
              </a:rPr>
              <a:t>many tasks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finish the </a:t>
            </a:r>
            <a:r>
              <a:rPr lang="en-US" dirty="0" smtClean="0">
                <a:solidFill>
                  <a:schemeClr val="tx1"/>
                </a:solidFill>
              </a:rPr>
              <a:t>release </a:t>
            </a:r>
            <a:r>
              <a:rPr lang="en-US" dirty="0">
                <a:solidFill>
                  <a:schemeClr val="tx1"/>
                </a:solidFill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Impact: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Sometimes, I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ust do tasks after working time to complete tasks well. So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feel so stress after working with many tasks for a long </a:t>
            </a:r>
            <a:r>
              <a:rPr lang="en-US" dirty="0" smtClean="0">
                <a:solidFill>
                  <a:schemeClr val="tx1"/>
                </a:solidFill>
              </a:rPr>
              <a:t>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 don’t have enough time to investigate deeply about android and also learn other fields: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Qt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Gstreamer</a:t>
            </a:r>
            <a:r>
              <a:rPr lang="en-US" dirty="0" smtClean="0">
                <a:solidFill>
                  <a:schemeClr val="tx1"/>
                </a:solidFill>
              </a:rPr>
              <a:t>,...etc.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My actions: </a:t>
            </a:r>
            <a:r>
              <a:rPr lang="en-US" dirty="0">
                <a:solidFill>
                  <a:schemeClr val="tx1"/>
                </a:solidFill>
              </a:rPr>
              <a:t>Try to analyze and create clear plan and steps for each task and set </a:t>
            </a:r>
            <a:r>
              <a:rPr lang="en-US" dirty="0" smtClean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priority for each task before doing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88608" cy="2302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Android environment is huge and consists of many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sz="1800" dirty="0" smtClean="0"/>
              <a:t> I do </a:t>
            </a:r>
            <a:r>
              <a:rPr lang="en-US" sz="1800" b="1" dirty="0" smtClean="0">
                <a:solidFill>
                  <a:srgbClr val="FF0000"/>
                </a:solidFill>
              </a:rPr>
              <a:t>NOT</a:t>
            </a:r>
            <a:r>
              <a:rPr lang="en-US" sz="1800" dirty="0" smtClean="0"/>
              <a:t> have deep knowledge to handle difficult tasks well. So I must take more time to investigate to handle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sz="1800" dirty="0" smtClean="0"/>
              <a:t>Create clear steps before doing any task and take time to read and learn about Android</a:t>
            </a:r>
            <a:r>
              <a:rPr lang="en-US" sz="1800" dirty="0"/>
              <a:t> </a:t>
            </a:r>
            <a:r>
              <a:rPr lang="en-US" sz="1800" dirty="0" smtClean="0"/>
              <a:t>framework.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b="1" dirty="0" smtClean="0">
                <a:solidFill>
                  <a:srgbClr val="0070C0"/>
                </a:solidFill>
              </a:rPr>
              <a:t>Next plan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17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Create notes and documents for Android to support for training new members.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Guide new members and support </a:t>
              </a:r>
              <a:r>
                <a:rPr lang="en-US" sz="1400" dirty="0" smtClean="0">
                  <a:solidFill>
                    <a:schemeClr val="tx1"/>
                  </a:solidFill>
                </a:rPr>
                <a:t>them and other colleagues </a:t>
              </a:r>
              <a:r>
                <a:rPr lang="en-US" sz="1400" dirty="0">
                  <a:solidFill>
                    <a:schemeClr val="tx1"/>
                  </a:solidFill>
                </a:rPr>
                <a:t>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Continue investigating and learning Android framework to have deep knowledge to prepare for next challenge.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Learn new fields such as: </a:t>
              </a:r>
              <a:r>
                <a:rPr lang="en-US" sz="1400" dirty="0" err="1">
                  <a:solidFill>
                    <a:schemeClr val="tx1"/>
                  </a:solidFill>
                </a:rPr>
                <a:t>IoT</a:t>
              </a:r>
              <a:r>
                <a:rPr lang="en-US" sz="1400" dirty="0">
                  <a:solidFill>
                    <a:schemeClr val="tx1"/>
                  </a:solidFill>
                </a:rPr>
                <a:t>, web server, …</a:t>
              </a:r>
              <a:r>
                <a:rPr lang="en-US" sz="1400" dirty="0" err="1">
                  <a:solidFill>
                    <a:schemeClr val="tx1"/>
                  </a:solidFill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</a:rPr>
                <a:t> to apply to RZG.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Looking back after 2 years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20136" y="4262363"/>
            <a:ext cx="3600400" cy="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48" y="1772816"/>
            <a:ext cx="6552728" cy="4371096"/>
          </a:xfrm>
          <a:prstGeom prst="rect">
            <a:avLst/>
          </a:prstGeom>
          <a:ln w="3175">
            <a:noFill/>
          </a:ln>
        </p:spPr>
      </p:pic>
      <p:sp>
        <p:nvSpPr>
          <p:cNvPr id="30" name="Rounded Rectangular Callout 29"/>
          <p:cNvSpPr/>
          <p:nvPr/>
        </p:nvSpPr>
        <p:spPr>
          <a:xfrm>
            <a:off x="1199456" y="2708920"/>
            <a:ext cx="3456384" cy="762000"/>
          </a:xfrm>
          <a:prstGeom prst="wedgeRoundRectCallout">
            <a:avLst>
              <a:gd name="adj1" fmla="val 39180"/>
              <a:gd name="adj2" fmla="val 6961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Me, </a:t>
            </a:r>
            <a:r>
              <a:rPr lang="en-US" sz="1300" b="1" dirty="0" smtClean="0">
                <a:solidFill>
                  <a:srgbClr val="0070C0"/>
                </a:solidFill>
              </a:rPr>
              <a:t>2 years ago</a:t>
            </a:r>
            <a:r>
              <a:rPr lang="en-US" sz="1300" dirty="0">
                <a:solidFill>
                  <a:schemeClr val="tx1"/>
                </a:solidFill>
              </a:rPr>
              <a:t>: I am afraid of doing difficult </a:t>
            </a:r>
            <a:r>
              <a:rPr lang="en-US" sz="1300" dirty="0" smtClean="0">
                <a:solidFill>
                  <a:schemeClr val="tx1"/>
                </a:solidFill>
              </a:rPr>
              <a:t>tasks.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392144" y="2348880"/>
            <a:ext cx="3240360" cy="720080"/>
          </a:xfrm>
          <a:prstGeom prst="wedgeRoundRectCallout">
            <a:avLst>
              <a:gd name="adj1" fmla="val -27312"/>
              <a:gd name="adj2" fmla="val 9467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Me, </a:t>
            </a:r>
            <a:r>
              <a:rPr lang="en-US" sz="1300" b="1" dirty="0" smtClean="0">
                <a:solidFill>
                  <a:srgbClr val="0070C0"/>
                </a:solidFill>
              </a:rPr>
              <a:t>Now</a:t>
            </a:r>
            <a:r>
              <a:rPr lang="en-US" sz="1300" dirty="0" smtClean="0">
                <a:solidFill>
                  <a:schemeClr val="tx1"/>
                </a:solidFill>
              </a:rPr>
              <a:t>: Calm down and try your best. 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You can do it. You can </a:t>
            </a:r>
            <a:r>
              <a:rPr lang="en-US" sz="1300" b="1" dirty="0" smtClean="0">
                <a:solidFill>
                  <a:srgbClr val="FF0000"/>
                </a:solidFill>
              </a:rPr>
              <a:t>NOT</a:t>
            </a:r>
            <a:r>
              <a:rPr lang="en-US" sz="1300" dirty="0" smtClean="0">
                <a:solidFill>
                  <a:schemeClr val="tx1"/>
                </a:solidFill>
              </a:rPr>
              <a:t> do anything if you are always scared.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Target &amp; Achievement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07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TARGET &amp; 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16531"/>
              </p:ext>
            </p:extLst>
          </p:nvPr>
        </p:nvGraphicFramePr>
        <p:xfrm>
          <a:off x="695436" y="1844824"/>
          <a:ext cx="11233211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492">
                  <a:extLst>
                    <a:ext uri="{9D8B030D-6E8A-4147-A177-3AD203B41FA5}">
                      <a16:colId xmlns:a16="http://schemas.microsoft.com/office/drawing/2014/main" val="3097399778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49036702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2929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(Become Engineer Level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ACHIEVEMENT ( I am Engineer level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my own plan to finish tasks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well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my own plan to finish tasks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well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Be able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 work well in team and can suggest solutions for tasks in RZ/G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Be able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 work well in team and can suggest solutions for tasks in RZ/G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support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new members to do their task.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guide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new members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support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colleagues in their tasks.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Especially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Android.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do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tasks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support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parallel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task with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a little bit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work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independent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do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NOT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need support from mentor anymore. (Android task).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8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Be able to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share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opinion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discuss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about Android plan and task assignment.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7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delay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less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bug (2 minor bugs)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after 2 years.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73866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11280576" y="2276872"/>
            <a:ext cx="360040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1280576" y="2924944"/>
            <a:ext cx="360040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99512" y="51852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Target and achievement are the same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7704347" y="553945"/>
            <a:ext cx="263640" cy="2984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b="1" dirty="0">
                <a:solidFill>
                  <a:srgbClr val="0070C0"/>
                </a:solidFill>
              </a:rPr>
              <a:t>Current Status	Page </a:t>
            </a:r>
            <a:r>
              <a:rPr lang="de-DE" b="1" dirty="0" smtClean="0">
                <a:solidFill>
                  <a:srgbClr val="0070C0"/>
                </a:solidFill>
              </a:rPr>
              <a:t>09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4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16480" y="2802079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2314</TotalTime>
  <Words>1124</Words>
  <Application>Microsoft Office PowerPoint</Application>
  <PresentationFormat>Widescreen</PresentationFormat>
  <Paragraphs>184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(Body)</vt:lpstr>
      <vt:lpstr>Arial Narrow</vt:lpstr>
      <vt:lpstr>Calibri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LOOKING BACK AFTER 2 YEARS IN RVC</vt:lpstr>
      <vt:lpstr>LOOKING BACK AFTER 2 YEARS IN RVC</vt:lpstr>
      <vt:lpstr>Agenda</vt:lpstr>
      <vt:lpstr>TARGET &amp; ACHIEVEMENT</vt:lpstr>
      <vt:lpstr>Agenda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1525</cp:revision>
  <dcterms:created xsi:type="dcterms:W3CDTF">2015-08-18T12:30:57Z</dcterms:created>
  <dcterms:modified xsi:type="dcterms:W3CDTF">2019-11-25T08:17:35Z</dcterms:modified>
</cp:coreProperties>
</file>