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tao copy slide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tao copy slide</dc:title>
  <dc:creator/>
  <cp:lastModifiedBy>USER</cp:lastModifiedBy>
  <cp:revision>1</cp:revision>
  <dcterms:created xsi:type="dcterms:W3CDTF">2017-09-12T08:32:10Z</dcterms:created>
  <dcterms:modified xsi:type="dcterms:W3CDTF">2017-09-12T08:32:10Z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