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76" r:id="rId5"/>
    <p:sldId id="277" r:id="rId6"/>
    <p:sldId id="278" r:id="rId7"/>
    <p:sldId id="279" r:id="rId8"/>
    <p:sldId id="280" r:id="rId9"/>
    <p:sldId id="259" r:id="rId10"/>
    <p:sldId id="260" r:id="rId11"/>
    <p:sldId id="261" r:id="rId12"/>
    <p:sldId id="281" r:id="rId13"/>
    <p:sldId id="263" r:id="rId14"/>
    <p:sldId id="264" r:id="rId15"/>
    <p:sldId id="265" r:id="rId16"/>
    <p:sldId id="282" r:id="rId17"/>
    <p:sldId id="266" r:id="rId18"/>
    <p:sldId id="268" r:id="rId19"/>
    <p:sldId id="270" r:id="rId20"/>
    <p:sldId id="283" r:id="rId21"/>
    <p:sldId id="271" r:id="rId22"/>
    <p:sldId id="273" r:id="rId23"/>
    <p:sldId id="275" r:id="rId24"/>
    <p:sldId id="25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260648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latin typeface="Arial" pitchFamily="34" charset="0"/>
                <a:ea typeface="맑은 고딕" pitchFamily="50" charset="-127"/>
                <a:cs typeface="Arial" pitchFamily="34" charset="0"/>
              </a:rPr>
              <a:t>NHÓM 13</a:t>
            </a:r>
          </a:p>
        </p:txBody>
      </p:sp>
      <p:sp>
        <p:nvSpPr>
          <p:cNvPr id="10" name="TextBox 9">
            <a:hlinkClick r:id="rId3"/>
          </p:cNvPr>
          <p:cNvSpPr txBox="1"/>
          <p:nvPr/>
        </p:nvSpPr>
        <p:spPr>
          <a:xfrm>
            <a:off x="-14880" y="6642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13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880" y="1916832"/>
            <a:ext cx="91291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000" b="1" dirty="0" err="1"/>
              <a:t>Đề</a:t>
            </a:r>
            <a:r>
              <a:rPr lang="en-US" sz="4000" b="1" dirty="0"/>
              <a:t> </a:t>
            </a:r>
            <a:r>
              <a:rPr lang="en-US" sz="4000" b="1" dirty="0" err="1"/>
              <a:t>tài</a:t>
            </a:r>
            <a:r>
              <a:rPr lang="en-US" sz="4000" b="1" dirty="0"/>
              <a:t>:</a:t>
            </a:r>
          </a:p>
          <a:p>
            <a:pPr algn="ctr">
              <a:lnSpc>
                <a:spcPct val="150000"/>
              </a:lnSpc>
              <a:defRPr/>
            </a:pPr>
            <a:r>
              <a:rPr lang="en-US" sz="3200" b="1" dirty="0" err="1"/>
              <a:t>Xây</a:t>
            </a:r>
            <a:r>
              <a:rPr lang="en-US" sz="3200" b="1" dirty="0"/>
              <a:t> </a:t>
            </a:r>
            <a:r>
              <a:rPr lang="en-US" sz="3200" b="1" dirty="0" err="1"/>
              <a:t>dựng</a:t>
            </a:r>
            <a:r>
              <a:rPr lang="en-US" sz="3200" b="1" dirty="0"/>
              <a:t> </a:t>
            </a:r>
            <a:r>
              <a:rPr lang="en-US" sz="3200" b="1" dirty="0" err="1"/>
              <a:t>ứng</a:t>
            </a:r>
            <a:r>
              <a:rPr lang="en-US" sz="3200" b="1" dirty="0"/>
              <a:t> </a:t>
            </a:r>
            <a:r>
              <a:rPr lang="en-US" sz="3200" b="1" dirty="0" err="1"/>
              <a:t>dụng</a:t>
            </a:r>
            <a:r>
              <a:rPr lang="en-US" sz="3200" b="1" dirty="0"/>
              <a:t> “</a:t>
            </a:r>
            <a:r>
              <a:rPr lang="en-US" sz="3200" b="1" dirty="0" err="1"/>
              <a:t>Quản</a:t>
            </a:r>
            <a:r>
              <a:rPr lang="en-US" sz="3200" b="1" dirty="0"/>
              <a:t> </a:t>
            </a:r>
            <a:r>
              <a:rPr lang="en-US" sz="3200" b="1" dirty="0" err="1"/>
              <a:t>Lý</a:t>
            </a:r>
            <a:r>
              <a:rPr lang="en-US" sz="3200" b="1" dirty="0"/>
              <a:t> </a:t>
            </a:r>
            <a:r>
              <a:rPr lang="en-US" sz="3200" b="1" dirty="0" err="1"/>
              <a:t>Bán</a:t>
            </a:r>
            <a:r>
              <a:rPr lang="en-US" sz="3200" b="1" dirty="0"/>
              <a:t> </a:t>
            </a:r>
            <a:r>
              <a:rPr lang="en-US" sz="3200" b="1" dirty="0" err="1"/>
              <a:t>Hàng</a:t>
            </a:r>
            <a:r>
              <a:rPr lang="en-US" sz="3200" b="1" dirty="0"/>
              <a:t>”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5229200"/>
            <a:ext cx="1742025" cy="12809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504" y="260648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Chức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năng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268760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/>
              <a:t>	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khỏi</a:t>
            </a:r>
            <a:endParaRPr lang="en-US" dirty="0"/>
          </a:p>
          <a:p>
            <a:r>
              <a:rPr lang="en-US" dirty="0"/>
              <a:t> 	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412776"/>
            <a:ext cx="1932294" cy="342590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0" y="2234713"/>
            <a:ext cx="5925414" cy="155432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1" y="3816049"/>
            <a:ext cx="5692633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5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504" y="260648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Chức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năng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268760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/>
              <a:t>	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72" y="1412776"/>
            <a:ext cx="1949485" cy="345638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224147"/>
            <a:ext cx="5616624" cy="179466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68924"/>
            <a:ext cx="6685097" cy="235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8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AE56A67-AF3E-4426-8C2C-07DCC5DCA4E5}"/>
              </a:ext>
            </a:extLst>
          </p:cNvPr>
          <p:cNvSpPr/>
          <p:nvPr/>
        </p:nvSpPr>
        <p:spPr>
          <a:xfrm>
            <a:off x="215516" y="188641"/>
            <a:ext cx="83169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372" y="1412776"/>
            <a:ext cx="5629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340768"/>
            <a:ext cx="2943489" cy="46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5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504" y="260648"/>
            <a:ext cx="81369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Chức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năng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cho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dữ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liệu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hóa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đơn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268760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r>
              <a:rPr lang="en-US" dirty="0"/>
              <a:t>	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r>
              <a:rPr lang="en-US" dirty="0"/>
              <a:t> 	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6" y="1340768"/>
            <a:ext cx="2448927" cy="369107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437112"/>
            <a:ext cx="5044877" cy="1722269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470982"/>
            <a:ext cx="4503810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0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504" y="260648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Chức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năng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268760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r>
              <a:rPr lang="en-US" dirty="0"/>
              <a:t>	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r>
              <a:rPr lang="en-US" dirty="0"/>
              <a:t> 	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26" y="1268760"/>
            <a:ext cx="2448927" cy="369107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0" y="2348880"/>
            <a:ext cx="6148112" cy="1920406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69286"/>
            <a:ext cx="5342083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01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504" y="260648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Chức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năng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268760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r>
              <a:rPr lang="en-US" dirty="0"/>
              <a:t>	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674" y="1296192"/>
            <a:ext cx="2448927" cy="369107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33056"/>
            <a:ext cx="5983632" cy="165618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9" y="2132856"/>
            <a:ext cx="6172735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0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AE56A67-AF3E-4426-8C2C-07DCC5DCA4E5}"/>
              </a:ext>
            </a:extLst>
          </p:cNvPr>
          <p:cNvSpPr/>
          <p:nvPr/>
        </p:nvSpPr>
        <p:spPr>
          <a:xfrm>
            <a:off x="215516" y="188641"/>
            <a:ext cx="83169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UcPeriod" startAt="5"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372" y="1412776"/>
            <a:ext cx="5629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536" y="1412776"/>
            <a:ext cx="3095756" cy="45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14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504" y="1272"/>
            <a:ext cx="885698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Chức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năng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cho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dữ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liệu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chi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tiết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hóa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đơn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268760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/>
              <a:t>Thêm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r>
              <a:rPr lang="en-US" dirty="0"/>
              <a:t>	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1" y="1253896"/>
            <a:ext cx="2375677" cy="346727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1" y="4221088"/>
            <a:ext cx="4938188" cy="172989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7" y="2084483"/>
            <a:ext cx="4633362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2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504" y="260648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Chức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năng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268760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r>
              <a:rPr lang="en-US" dirty="0"/>
              <a:t>	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1" y="1253896"/>
            <a:ext cx="2375677" cy="346727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6" y="2075835"/>
            <a:ext cx="6386113" cy="138696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88" y="3933056"/>
            <a:ext cx="6435032" cy="179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2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504" y="260648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Chức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năng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268760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/>
              <a:t>Sửa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r>
              <a:rPr lang="en-US" dirty="0"/>
              <a:t>	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1" y="1253896"/>
            <a:ext cx="2375677" cy="346727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5" y="2132856"/>
            <a:ext cx="6325320" cy="153828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02879"/>
            <a:ext cx="5303980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5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504" y="260648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Nội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dung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484784"/>
            <a:ext cx="7272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96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AE56A67-AF3E-4426-8C2C-07DCC5DCA4E5}"/>
              </a:ext>
            </a:extLst>
          </p:cNvPr>
          <p:cNvSpPr/>
          <p:nvPr/>
        </p:nvSpPr>
        <p:spPr>
          <a:xfrm>
            <a:off x="215516" y="188641"/>
            <a:ext cx="83169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UcPeriod" startAt="6"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372" y="1412776"/>
            <a:ext cx="5629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00808"/>
            <a:ext cx="299058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504" y="260648"/>
            <a:ext cx="9036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Chức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năng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dữ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liệu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sản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phẩm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268760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r>
              <a:rPr lang="en-US" dirty="0"/>
              <a:t>	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700808"/>
            <a:ext cx="2774562" cy="320076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25743"/>
            <a:ext cx="4298052" cy="195088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259102"/>
            <a:ext cx="465622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0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504" y="260648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Chức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năng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268760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r>
              <a:rPr lang="en-US" dirty="0"/>
              <a:t>	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700808"/>
            <a:ext cx="2774562" cy="320076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6" y="2060593"/>
            <a:ext cx="5544616" cy="141744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74" y="3861048"/>
            <a:ext cx="5082980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27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504" y="260648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Chức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năng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268760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r>
              <a:rPr lang="en-US" dirty="0"/>
              <a:t>	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700808"/>
            <a:ext cx="2774562" cy="320076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53" y="1917865"/>
            <a:ext cx="5616624" cy="213378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" y="4149080"/>
            <a:ext cx="5037257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8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0" y="2780928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맑은 고딕" pitchFamily="50" charset="-127"/>
                <a:cs typeface="Arial" pitchFamily="34" charset="0"/>
              </a:rPr>
              <a:t>THANK YOU!!</a:t>
            </a:r>
          </a:p>
        </p:txBody>
      </p:sp>
      <p:sp>
        <p:nvSpPr>
          <p:cNvPr id="4" name="TextBox 3">
            <a:hlinkClick r:id="rId3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Nhóm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13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79512" y="118555"/>
            <a:ext cx="62849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Tổng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quan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268760"/>
            <a:ext cx="58326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46" y="3789040"/>
            <a:ext cx="2171242" cy="252028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46" y="1196752"/>
            <a:ext cx="2171242" cy="2415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578D12F-1B4B-465A-A8AC-F587D116F39E}"/>
              </a:ext>
            </a:extLst>
          </p:cNvPr>
          <p:cNvSpPr/>
          <p:nvPr/>
        </p:nvSpPr>
        <p:spPr>
          <a:xfrm>
            <a:off x="467544" y="188640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Màn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hình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khởi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động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ứng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dụng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Picture 2" descr="Screen Clipping">
            <a:extLst>
              <a:ext uri="{FF2B5EF4-FFF2-40B4-BE49-F238E27FC236}">
                <a16:creationId xmlns:a16="http://schemas.microsoft.com/office/drawing/2014/main" xmlns="" id="{561B9F48-1E62-4B9D-805A-BE2893D35E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340768"/>
            <a:ext cx="2979646" cy="4608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1412776"/>
            <a:ext cx="56166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animation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5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B658E61-BE34-4B41-8241-0A7525421084}"/>
              </a:ext>
            </a:extLst>
          </p:cNvPr>
          <p:cNvSpPr txBox="1"/>
          <p:nvPr/>
        </p:nvSpPr>
        <p:spPr>
          <a:xfrm>
            <a:off x="24543" y="126876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1: code để chạy aminition ở màn hinh tải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065391A-AD9F-4076-AF6F-6B56966B8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" y="1772816"/>
            <a:ext cx="8028384" cy="491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3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E6C169-F150-41F0-B90B-71CFB7079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1" y="1484784"/>
            <a:ext cx="8268417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3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>
            <a:extLst>
              <a:ext uri="{FF2B5EF4-FFF2-40B4-BE49-F238E27FC236}">
                <a16:creationId xmlns:a16="http://schemas.microsoft.com/office/drawing/2014/main" xmlns="" id="{B32E27B7-5157-4F30-A3B3-D3ADEE0B54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412776"/>
            <a:ext cx="3146065" cy="43204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AE56A67-AF3E-4426-8C2C-07DCC5DCA4E5}"/>
              </a:ext>
            </a:extLst>
          </p:cNvPr>
          <p:cNvSpPr/>
          <p:nvPr/>
        </p:nvSpPr>
        <p:spPr>
          <a:xfrm>
            <a:off x="215516" y="188641"/>
            <a:ext cx="83169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diện chính của bài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516" y="1412776"/>
            <a:ext cx="55086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9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AE56A67-AF3E-4426-8C2C-07DCC5DCA4E5}"/>
              </a:ext>
            </a:extLst>
          </p:cNvPr>
          <p:cNvSpPr/>
          <p:nvPr/>
        </p:nvSpPr>
        <p:spPr>
          <a:xfrm>
            <a:off x="215516" y="188641"/>
            <a:ext cx="83169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516" y="1412776"/>
            <a:ext cx="5508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196752"/>
            <a:ext cx="2721156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9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504" y="260648"/>
            <a:ext cx="84249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Chức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năng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cho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dữ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liệu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nhân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viên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268760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/>
              <a:t>	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r>
              <a:rPr lang="en-US" dirty="0"/>
              <a:t> 	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992" y="1412776"/>
            <a:ext cx="2070566" cy="367105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88" y="4170660"/>
            <a:ext cx="4778154" cy="189754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44" y="2132856"/>
            <a:ext cx="3583724" cy="20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2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352</Words>
  <Application>Microsoft Office PowerPoint</Application>
  <PresentationFormat>On-screen Show (4:3)</PresentationFormat>
  <Paragraphs>109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Abstract-Floral-PPT-Design</dc:title>
  <dc:creator>ALLPPT.COM</dc:creator>
  <cp:lastModifiedBy>Microsoft account</cp:lastModifiedBy>
  <cp:revision>36</cp:revision>
  <dcterms:created xsi:type="dcterms:W3CDTF">2012-06-12T09:01:30Z</dcterms:created>
  <dcterms:modified xsi:type="dcterms:W3CDTF">2020-08-05T15:39:08Z</dcterms:modified>
</cp:coreProperties>
</file>