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Danh mục sản phẩm công ty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28800" y="1828800"/>
            <a:ext cx="3657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Sản</a:t>
            </a:r>
            <a:r>
              <a:rPr dirty="0"/>
              <a:t> </a:t>
            </a:r>
            <a:r>
              <a:rPr dirty="0" err="1"/>
              <a:t>phẩm</a:t>
            </a:r>
            <a:r>
              <a:rPr dirty="0"/>
              <a:t> A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1828800" y="2697480"/>
            <a:ext cx="3657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Sản phẩm B</a:t>
            </a: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1828800" y="3657600"/>
            <a:ext cx="36576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Sản phẩm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Chi </a:t>
            </a:r>
            <a:r>
              <a:rPr dirty="0" err="1"/>
              <a:t>tiết</a:t>
            </a:r>
            <a:r>
              <a:rPr dirty="0"/>
              <a:t> </a:t>
            </a:r>
            <a:r>
              <a:rPr dirty="0" err="1"/>
              <a:t>sản</a:t>
            </a:r>
            <a:r>
              <a:rPr dirty="0"/>
              <a:t> </a:t>
            </a:r>
            <a:r>
              <a:rPr dirty="0" err="1"/>
              <a:t>phẩm</a:t>
            </a:r>
            <a:r>
              <a:rPr dirty="0"/>
              <a:t> A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28800" y="3657600"/>
            <a:ext cx="27432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>
                <a:hlinkClick r:id="rId2" action="ppaction://hlinksldjump"/>
              </a:rPr>
              <a:t>Quay</a:t>
            </a:r>
            <a:r>
              <a:rPr dirty="0"/>
              <a:t> </a:t>
            </a:r>
            <a:r>
              <a:rPr dirty="0" err="1"/>
              <a:t>lại</a:t>
            </a:r>
            <a:r>
              <a:rPr dirty="0"/>
              <a:t> Menu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Chi tiết sản phẩm B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28800" y="3657600"/>
            <a:ext cx="27432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Quay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>
                <a:hlinkClick r:id="rId2" action="ppaction://hlinksldjump"/>
              </a:rPr>
              <a:t>Menu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Chi tiết sản phẩm C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1828800" y="3657600"/>
            <a:ext cx="27432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Quay </a:t>
            </a:r>
            <a:r>
              <a:rPr dirty="0" err="1"/>
              <a:t>lại</a:t>
            </a:r>
            <a:r>
              <a:rPr dirty="0"/>
              <a:t> </a:t>
            </a:r>
            <a:r>
              <a:rPr dirty="0">
                <a:hlinkClick r:id="rId2" action="ppaction://hlinksldjump"/>
              </a:rPr>
              <a:t>Menu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Trần Đại Vũ Trần Đại Vũ</cp:lastModifiedBy>
  <cp:revision>2</cp:revision>
  <dcterms:created xsi:type="dcterms:W3CDTF">2013-01-27T09:14:16Z</dcterms:created>
  <dcterms:modified xsi:type="dcterms:W3CDTF">2025-10-02T05:30:42Z</dcterms:modified>
  <cp:category/>
</cp:coreProperties>
</file>