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Biến đổi khí hậu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Nguyên nhân – Tác động – Giải pháp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khí</a:t>
            </a:r>
            <a:r>
              <a:rPr dirty="0"/>
              <a:t> </a:t>
            </a:r>
            <a:r>
              <a:rPr dirty="0" err="1"/>
              <a:t>hậu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lâu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tiết</a:t>
            </a:r>
            <a:r>
              <a:rPr dirty="0"/>
              <a:t>, </a:t>
            </a:r>
            <a:r>
              <a:rPr dirty="0" err="1"/>
              <a:t>nhiệt</a:t>
            </a:r>
            <a:r>
              <a:rPr dirty="0"/>
              <a:t> </a:t>
            </a:r>
            <a:r>
              <a:rPr dirty="0" err="1"/>
              <a:t>độ</a:t>
            </a:r>
            <a:r>
              <a:rPr dirty="0"/>
              <a:t>,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...</a:t>
            </a:r>
          </a:p>
          <a:p>
            <a:r>
              <a:rPr dirty="0"/>
              <a:t>• Nguyên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do </a:t>
            </a:r>
            <a:r>
              <a:rPr dirty="0" err="1"/>
              <a:t>hoạt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con </a:t>
            </a:r>
            <a:r>
              <a:rPr dirty="0" err="1"/>
              <a:t>người</a:t>
            </a:r>
            <a:r>
              <a:rPr dirty="0"/>
              <a:t>.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9D036-C1AD-70D9-EB0F-73119C5A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48" y="3429000"/>
            <a:ext cx="4726317" cy="265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Nguyên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87" y="1316858"/>
            <a:ext cx="8229600" cy="4525963"/>
          </a:xfrm>
        </p:spPr>
        <p:txBody>
          <a:bodyPr/>
          <a:lstStyle/>
          <a:p>
            <a:r>
              <a:rPr dirty="0"/>
              <a:t>• </a:t>
            </a:r>
            <a:r>
              <a:rPr dirty="0" err="1"/>
              <a:t>Khí</a:t>
            </a:r>
            <a:r>
              <a:rPr dirty="0"/>
              <a:t> </a:t>
            </a:r>
            <a:r>
              <a:rPr dirty="0" err="1"/>
              <a:t>thải</a:t>
            </a:r>
            <a:r>
              <a:rPr dirty="0"/>
              <a:t> CO₂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nghiệp</a:t>
            </a:r>
            <a:r>
              <a:rPr dirty="0"/>
              <a:t>,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thông</a:t>
            </a:r>
            <a:endParaRPr dirty="0"/>
          </a:p>
          <a:p>
            <a:r>
              <a:rPr dirty="0"/>
              <a:t>• </a:t>
            </a:r>
            <a:r>
              <a:rPr dirty="0" err="1"/>
              <a:t>Phá</a:t>
            </a:r>
            <a:r>
              <a:rPr dirty="0"/>
              <a:t> </a:t>
            </a:r>
            <a:r>
              <a:rPr dirty="0" err="1"/>
              <a:t>rừng</a:t>
            </a:r>
            <a:endParaRPr dirty="0"/>
          </a:p>
          <a:p>
            <a:r>
              <a:rPr dirty="0"/>
              <a:t>• Khai </a:t>
            </a:r>
            <a:r>
              <a:rPr dirty="0" err="1"/>
              <a:t>thác</a:t>
            </a:r>
            <a:r>
              <a:rPr dirty="0"/>
              <a:t> </a:t>
            </a:r>
            <a:r>
              <a:rPr dirty="0" err="1"/>
              <a:t>tài</a:t>
            </a:r>
            <a:r>
              <a:rPr dirty="0"/>
              <a:t> </a:t>
            </a:r>
            <a:r>
              <a:rPr dirty="0" err="1"/>
              <a:t>nguyên</a:t>
            </a:r>
            <a:r>
              <a:rPr dirty="0"/>
              <a:t> </a:t>
            </a:r>
            <a:r>
              <a:rPr dirty="0" err="1"/>
              <a:t>quá</a:t>
            </a:r>
            <a:r>
              <a:rPr dirty="0"/>
              <a:t> </a:t>
            </a:r>
            <a:r>
              <a:rPr dirty="0" err="1"/>
              <a:t>mức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E6B72-4FC8-F280-87D9-519F2125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30" y="3102386"/>
            <a:ext cx="5934075" cy="282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Tác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Băng tan, mực nước biển dâng</a:t>
            </a:r>
          </a:p>
          <a:p>
            <a:r>
              <a:t>• Thiên tai cực đoan</a:t>
            </a:r>
          </a:p>
          <a:p>
            <a:r>
              <a:t>• Suy giảm đa dạng sinh học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Giải pháp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Sử dụng năng lượng tái tạo</a:t>
            </a:r>
          </a:p>
          <a:p>
            <a:r>
              <a:t>• Giảm phát thải</a:t>
            </a:r>
          </a:p>
          <a:p>
            <a:r>
              <a:t>• Bảo vệ rừng, trồng cây xanh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 &amp; Kêu gọi hành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Biến đổi khí hậu là thách thức toàn cầu</a:t>
            </a:r>
          </a:p>
          <a:p>
            <a:r>
              <a:t>• Mỗi cá nhân cần hành động để bảo vệ hành tinh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142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Biến đổi khí hậu</vt:lpstr>
      <vt:lpstr>Giới thiệu chung</vt:lpstr>
      <vt:lpstr>Nguyên nhân</vt:lpstr>
      <vt:lpstr>Tác động</vt:lpstr>
      <vt:lpstr>Giải pháp</vt:lpstr>
      <vt:lpstr>Kết luận &amp; Kêu gọi hành động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Trần Đại Vũ Trần Đại Vũ</cp:lastModifiedBy>
  <cp:revision>2</cp:revision>
  <dcterms:created xsi:type="dcterms:W3CDTF">2013-01-27T09:14:16Z</dcterms:created>
  <dcterms:modified xsi:type="dcterms:W3CDTF">2025-10-02T04:44:06Z</dcterms:modified>
  <cp:category/>
</cp:coreProperties>
</file>