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video" Target="https://www.youtube.com/embed/04Kf_0kppPM?feature=oembed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406013" y="501445"/>
            <a:ext cx="9581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600" b="1"/>
            </a:pPr>
            <a:r>
              <a:rPr dirty="0" err="1"/>
              <a:t>Giới</a:t>
            </a:r>
            <a:r>
              <a:rPr dirty="0"/>
              <a:t> </a:t>
            </a:r>
            <a:r>
              <a:rPr dirty="0" err="1"/>
              <a:t>thiệu</a:t>
            </a:r>
            <a:r>
              <a:rPr dirty="0"/>
              <a:t> du </a:t>
            </a:r>
            <a:r>
              <a:rPr dirty="0" err="1"/>
              <a:t>lịch</a:t>
            </a:r>
            <a:r>
              <a:rPr dirty="0"/>
              <a:t> Việt Nam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Việt Nam - Vẻ đẹp bất tận</a:t>
            </a:r>
          </a:p>
        </p:txBody>
      </p:sp>
      <p:pic>
        <p:nvPicPr>
          <p:cNvPr id="5" name="Online Media 4" title="Welcome to Vietnam">
            <a:hlinkClick r:id="" action="ppaction://media"/>
            <a:extLst>
              <a:ext uri="{FF2B5EF4-FFF2-40B4-BE49-F238E27FC236}">
                <a16:creationId xmlns:a16="http://schemas.microsoft.com/office/drawing/2014/main" id="{5726B4DB-98FF-F1E4-EB52-CD33FC9B58E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1849796" y="3428206"/>
            <a:ext cx="4955458" cy="2797769"/>
          </a:xfrm>
          <a:prstGeom prst="rect">
            <a:avLst/>
          </a:prstGeom>
        </p:spPr>
      </p:pic>
      <p:pic>
        <p:nvPicPr>
          <p:cNvPr id="7" name="Toccata">
            <a:hlinkClick r:id="" action="ppaction://media"/>
            <a:extLst>
              <a:ext uri="{FF2B5EF4-FFF2-40B4-BE49-F238E27FC236}">
                <a16:creationId xmlns:a16="http://schemas.microsoft.com/office/drawing/2014/main" id="{65371B52-21D1-A66D-B094-1DFA7A6B799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292417" y="1615281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 numSld="999" showWhenStopped="0">
                <p:cTn id="1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Vịnh Hạ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Di sản thiên nhiên thế giới được UNESCO công nhận.</a:t>
            </a:r>
          </a:p>
          <a:p>
            <a:r>
              <a:t>• Nổi tiếng với cảnh quan hùng vĩ và hàng nghìn đảo đá vôi.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Phố cổ Hội 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Thành phố cổ nổi tiếng với đèn lồng rực rỡ.</a:t>
            </a:r>
          </a:p>
          <a:p>
            <a:r>
              <a:t>• Kiến trúc pha trộn giữa Việt Nam, Trung Hoa và Nhật Bản.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Cố đô Huế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Quần thể di tích Cố đô Huế là Di sản văn hóa thế giới.</a:t>
            </a:r>
          </a:p>
          <a:p>
            <a:r>
              <a:t>• Nổi bật với Hoàng thành, lăng tẩm và nhã nhạc cung đình.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Đà Nẵng – Cầu Vàng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Thành phố năng động, hiện đại.</a:t>
            </a:r>
          </a:p>
          <a:p>
            <a:r>
              <a:t>• Nổi bật với Cầu Vàng, Bà Nà Hills và bãi biển Mỹ Khê.</a:t>
            </a:r>
          </a:p>
          <a:p>
            <a:r>
              <a:t>👉 Chèn video du lịch (~30s) tại slide này.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Sa Pa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Thị trấn vùng cao nổi tiếng với ruộng bậc thang.</a:t>
            </a:r>
          </a:p>
          <a:p>
            <a:r>
              <a:t>• Nóc nhà Đông Dương – đỉnh Fansipan.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Việt Nam – Vẻ đẹp bất tận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Cảm ơn đã theo dõi!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186</Words>
  <Application>Microsoft Office PowerPoint</Application>
  <PresentationFormat>On-screen Show (4:3)</PresentationFormat>
  <Paragraphs>20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Trần Đại Vũ Trần Đại Vũ</cp:lastModifiedBy>
  <cp:revision>2</cp:revision>
  <dcterms:created xsi:type="dcterms:W3CDTF">2013-01-27T09:14:16Z</dcterms:created>
  <dcterms:modified xsi:type="dcterms:W3CDTF">2025-10-02T05:44:53Z</dcterms:modified>
  <cp:category/>
</cp:coreProperties>
</file>