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1"/>
  </p:notesMasterIdLst>
  <p:sldIdLst>
    <p:sldId id="256" r:id="rId2"/>
    <p:sldId id="263" r:id="rId3"/>
    <p:sldId id="265" r:id="rId4"/>
    <p:sldId id="269" r:id="rId5"/>
    <p:sldId id="270" r:id="rId6"/>
    <p:sldId id="267" r:id="rId7"/>
    <p:sldId id="271" r:id="rId8"/>
    <p:sldId id="272" r:id="rId9"/>
    <p:sldId id="268" r:id="rId10"/>
  </p:sldIdLst>
  <p:sldSz cx="18288000" cy="10287000"/>
  <p:notesSz cx="6858000" cy="9144000"/>
  <p:embeddedFontLst>
    <p:embeddedFont>
      <p:font typeface="#9Slide03 IcielPanton Black" panose="00000A00000000000000" pitchFamily="2" charset="0"/>
      <p:bold r:id="rId12"/>
    </p:embeddedFont>
    <p:embeddedFont>
      <p:font typeface="A2.Jovis-WorkSansRegular-San" panose="020B0604020202020204" charset="0"/>
      <p:regular r:id="rId13"/>
    </p:embeddedFont>
    <p:embeddedFont>
      <p:font typeface="A3.Jovis-BebasNeueBold-San" panose="020B0604020202020204" charset="0"/>
      <p:bold r:id="rId14"/>
    </p:embeddedFont>
    <p:embeddedFont>
      <p:font typeface="Calibri" panose="020F0502020204030204" pitchFamily="34" charset="0"/>
      <p:regular r:id="rId15"/>
      <p:bold r:id="rId16"/>
      <p:italic r:id="rId17"/>
      <p:boldItalic r:id="rId18"/>
    </p:embeddedFont>
    <p:embeddedFont>
      <p:font typeface="SVN-Futura Book" pitchFamily="50" charset="0"/>
      <p:regular r:id="rId19"/>
      <p:italic r:id="rId20"/>
    </p:embeddedFont>
  </p:embeddedFontLst>
  <p:defaultTextStyle>
    <a:defPPr>
      <a:defRPr lang="en-US"/>
    </a:defPPr>
    <a:lvl1pPr marL="0" algn="l" defTabSz="1448410" rtl="0" eaLnBrk="1" latinLnBrk="0" hangingPunct="1">
      <a:defRPr sz="2851" kern="1200">
        <a:solidFill>
          <a:schemeClr val="tx1"/>
        </a:solidFill>
        <a:latin typeface="+mn-lt"/>
        <a:ea typeface="+mn-ea"/>
        <a:cs typeface="+mn-cs"/>
      </a:defRPr>
    </a:lvl1pPr>
    <a:lvl2pPr marL="724205" algn="l" defTabSz="1448410" rtl="0" eaLnBrk="1" latinLnBrk="0" hangingPunct="1">
      <a:defRPr sz="2851" kern="1200">
        <a:solidFill>
          <a:schemeClr val="tx1"/>
        </a:solidFill>
        <a:latin typeface="+mn-lt"/>
        <a:ea typeface="+mn-ea"/>
        <a:cs typeface="+mn-cs"/>
      </a:defRPr>
    </a:lvl2pPr>
    <a:lvl3pPr marL="1448410" algn="l" defTabSz="1448410" rtl="0" eaLnBrk="1" latinLnBrk="0" hangingPunct="1">
      <a:defRPr sz="2851" kern="1200">
        <a:solidFill>
          <a:schemeClr val="tx1"/>
        </a:solidFill>
        <a:latin typeface="+mn-lt"/>
        <a:ea typeface="+mn-ea"/>
        <a:cs typeface="+mn-cs"/>
      </a:defRPr>
    </a:lvl3pPr>
    <a:lvl4pPr marL="2172614" algn="l" defTabSz="1448410" rtl="0" eaLnBrk="1" latinLnBrk="0" hangingPunct="1">
      <a:defRPr sz="2851" kern="1200">
        <a:solidFill>
          <a:schemeClr val="tx1"/>
        </a:solidFill>
        <a:latin typeface="+mn-lt"/>
        <a:ea typeface="+mn-ea"/>
        <a:cs typeface="+mn-cs"/>
      </a:defRPr>
    </a:lvl4pPr>
    <a:lvl5pPr marL="2896819" algn="l" defTabSz="1448410" rtl="0" eaLnBrk="1" latinLnBrk="0" hangingPunct="1">
      <a:defRPr sz="2851" kern="1200">
        <a:solidFill>
          <a:schemeClr val="tx1"/>
        </a:solidFill>
        <a:latin typeface="+mn-lt"/>
        <a:ea typeface="+mn-ea"/>
        <a:cs typeface="+mn-cs"/>
      </a:defRPr>
    </a:lvl5pPr>
    <a:lvl6pPr marL="3621024" algn="l" defTabSz="1448410" rtl="0" eaLnBrk="1" latinLnBrk="0" hangingPunct="1">
      <a:defRPr sz="2851" kern="1200">
        <a:solidFill>
          <a:schemeClr val="tx1"/>
        </a:solidFill>
        <a:latin typeface="+mn-lt"/>
        <a:ea typeface="+mn-ea"/>
        <a:cs typeface="+mn-cs"/>
      </a:defRPr>
    </a:lvl6pPr>
    <a:lvl7pPr marL="4345229" algn="l" defTabSz="1448410" rtl="0" eaLnBrk="1" latinLnBrk="0" hangingPunct="1">
      <a:defRPr sz="2851" kern="1200">
        <a:solidFill>
          <a:schemeClr val="tx1"/>
        </a:solidFill>
        <a:latin typeface="+mn-lt"/>
        <a:ea typeface="+mn-ea"/>
        <a:cs typeface="+mn-cs"/>
      </a:defRPr>
    </a:lvl7pPr>
    <a:lvl8pPr marL="5069434" algn="l" defTabSz="1448410" rtl="0" eaLnBrk="1" latinLnBrk="0" hangingPunct="1">
      <a:defRPr sz="2851" kern="1200">
        <a:solidFill>
          <a:schemeClr val="tx1"/>
        </a:solidFill>
        <a:latin typeface="+mn-lt"/>
        <a:ea typeface="+mn-ea"/>
        <a:cs typeface="+mn-cs"/>
      </a:defRPr>
    </a:lvl8pPr>
    <a:lvl9pPr marL="5793638" algn="l" defTabSz="1448410" rtl="0" eaLnBrk="1" latinLnBrk="0" hangingPunct="1">
      <a:defRPr sz="2851"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FFDCD"/>
    <a:srgbClr val="F8E9A2"/>
    <a:srgbClr val="30323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8672" autoAdjust="0"/>
    <p:restoredTop sz="94660"/>
  </p:normalViewPr>
  <p:slideViewPr>
    <p:cSldViewPr snapToGrid="0">
      <p:cViewPr>
        <p:scale>
          <a:sx n="39" d="100"/>
          <a:sy n="39" d="100"/>
        </p:scale>
        <p:origin x="384" y="2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FC6FCD7-EFBD-4423-A572-392E990DAE12}" type="datetimeFigureOut">
              <a:rPr lang="en-US" smtClean="0"/>
              <a:t>6/15/2022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C37FF0D-3108-4406-A6C2-4DB64F82457E}" type="slidenum">
              <a:rPr lang="en-US" smtClean="0"/>
              <a:t>‹#›</a:t>
            </a:fld>
            <a:endParaRPr lang="en-US"/>
          </a:p>
        </p:txBody>
      </p:sp>
    </p:spTree>
    <p:extLst>
      <p:ext uri="{BB962C8B-B14F-4D97-AF65-F5344CB8AC3E}">
        <p14:creationId xmlns:p14="http://schemas.microsoft.com/office/powerpoint/2010/main" val="2667416654"/>
      </p:ext>
    </p:extLst>
  </p:cSld>
  <p:clrMap bg1="lt1" tx1="dk1" bg2="lt2" tx2="dk2" accent1="accent1" accent2="accent2" accent3="accent3" accent4="accent4" accent5="accent5" accent6="accent6" hlink="hlink" folHlink="folHlink"/>
  <p:notesStyle>
    <a:lvl1pPr marL="0" algn="l" defTabSz="1448410" rtl="0" eaLnBrk="1" latinLnBrk="0" hangingPunct="1">
      <a:defRPr sz="1901" kern="1200">
        <a:solidFill>
          <a:schemeClr val="tx1"/>
        </a:solidFill>
        <a:latin typeface="+mn-lt"/>
        <a:ea typeface="+mn-ea"/>
        <a:cs typeface="+mn-cs"/>
      </a:defRPr>
    </a:lvl1pPr>
    <a:lvl2pPr marL="724205" algn="l" defTabSz="1448410" rtl="0" eaLnBrk="1" latinLnBrk="0" hangingPunct="1">
      <a:defRPr sz="1901" kern="1200">
        <a:solidFill>
          <a:schemeClr val="tx1"/>
        </a:solidFill>
        <a:latin typeface="+mn-lt"/>
        <a:ea typeface="+mn-ea"/>
        <a:cs typeface="+mn-cs"/>
      </a:defRPr>
    </a:lvl2pPr>
    <a:lvl3pPr marL="1448410" algn="l" defTabSz="1448410" rtl="0" eaLnBrk="1" latinLnBrk="0" hangingPunct="1">
      <a:defRPr sz="1901" kern="1200">
        <a:solidFill>
          <a:schemeClr val="tx1"/>
        </a:solidFill>
        <a:latin typeface="+mn-lt"/>
        <a:ea typeface="+mn-ea"/>
        <a:cs typeface="+mn-cs"/>
      </a:defRPr>
    </a:lvl3pPr>
    <a:lvl4pPr marL="2172614" algn="l" defTabSz="1448410" rtl="0" eaLnBrk="1" latinLnBrk="0" hangingPunct="1">
      <a:defRPr sz="1901" kern="1200">
        <a:solidFill>
          <a:schemeClr val="tx1"/>
        </a:solidFill>
        <a:latin typeface="+mn-lt"/>
        <a:ea typeface="+mn-ea"/>
        <a:cs typeface="+mn-cs"/>
      </a:defRPr>
    </a:lvl4pPr>
    <a:lvl5pPr marL="2896819" algn="l" defTabSz="1448410" rtl="0" eaLnBrk="1" latinLnBrk="0" hangingPunct="1">
      <a:defRPr sz="1901" kern="1200">
        <a:solidFill>
          <a:schemeClr val="tx1"/>
        </a:solidFill>
        <a:latin typeface="+mn-lt"/>
        <a:ea typeface="+mn-ea"/>
        <a:cs typeface="+mn-cs"/>
      </a:defRPr>
    </a:lvl5pPr>
    <a:lvl6pPr marL="3621024" algn="l" defTabSz="1448410" rtl="0" eaLnBrk="1" latinLnBrk="0" hangingPunct="1">
      <a:defRPr sz="1901" kern="1200">
        <a:solidFill>
          <a:schemeClr val="tx1"/>
        </a:solidFill>
        <a:latin typeface="+mn-lt"/>
        <a:ea typeface="+mn-ea"/>
        <a:cs typeface="+mn-cs"/>
      </a:defRPr>
    </a:lvl6pPr>
    <a:lvl7pPr marL="4345229" algn="l" defTabSz="1448410" rtl="0" eaLnBrk="1" latinLnBrk="0" hangingPunct="1">
      <a:defRPr sz="1901" kern="1200">
        <a:solidFill>
          <a:schemeClr val="tx1"/>
        </a:solidFill>
        <a:latin typeface="+mn-lt"/>
        <a:ea typeface="+mn-ea"/>
        <a:cs typeface="+mn-cs"/>
      </a:defRPr>
    </a:lvl7pPr>
    <a:lvl8pPr marL="5069434" algn="l" defTabSz="1448410" rtl="0" eaLnBrk="1" latinLnBrk="0" hangingPunct="1">
      <a:defRPr sz="1901" kern="1200">
        <a:solidFill>
          <a:schemeClr val="tx1"/>
        </a:solidFill>
        <a:latin typeface="+mn-lt"/>
        <a:ea typeface="+mn-ea"/>
        <a:cs typeface="+mn-cs"/>
      </a:defRPr>
    </a:lvl8pPr>
    <a:lvl9pPr marL="5793638" algn="l" defTabSz="1448410" rtl="0" eaLnBrk="1" latinLnBrk="0" hangingPunct="1">
      <a:defRPr sz="1901"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FCB7EC7-6610-4C5A-B94A-C0FE1DC1DB12}"/>
              </a:ext>
            </a:extLst>
          </p:cNvPr>
          <p:cNvSpPr>
            <a:spLocks noGrp="1"/>
          </p:cNvSpPr>
          <p:nvPr>
            <p:ph type="dt" sz="half" idx="10"/>
          </p:nvPr>
        </p:nvSpPr>
        <p:spPr/>
        <p:txBody>
          <a:bodyPr/>
          <a:lstStyle/>
          <a:p>
            <a:fld id="{5B0A1F14-DA11-4E43-87F3-BE07CCE51531}" type="datetime1">
              <a:rPr lang="en-US" smtClean="0"/>
              <a:t>6/15/2022</a:t>
            </a:fld>
            <a:endParaRPr lang="en-US"/>
          </a:p>
        </p:txBody>
      </p:sp>
      <p:sp>
        <p:nvSpPr>
          <p:cNvPr id="3" name="Footer Placeholder 2">
            <a:extLst>
              <a:ext uri="{FF2B5EF4-FFF2-40B4-BE49-F238E27FC236}">
                <a16:creationId xmlns:a16="http://schemas.microsoft.com/office/drawing/2014/main" id="{DD86F19C-D440-4F57-9BDC-07395BAFA97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DEB811-DCFD-4CC2-A7DD-FDD13157F439}"/>
              </a:ext>
            </a:extLst>
          </p:cNvPr>
          <p:cNvSpPr>
            <a:spLocks noGrp="1"/>
          </p:cNvSpPr>
          <p:nvPr>
            <p:ph type="sldNum" sz="quarter" idx="12"/>
          </p:nvPr>
        </p:nvSpPr>
        <p:spPr/>
        <p:txBody>
          <a:bodyPr/>
          <a:lstStyle/>
          <a:p>
            <a:fld id="{F9C20B1D-C678-4C69-9E65-5611E138EDCC}" type="slidenum">
              <a:rPr lang="en-US" smtClean="0"/>
              <a:t>‹#›</a:t>
            </a:fld>
            <a:endParaRPr lang="en-US"/>
          </a:p>
        </p:txBody>
      </p:sp>
    </p:spTree>
    <p:extLst>
      <p:ext uri="{BB962C8B-B14F-4D97-AF65-F5344CB8AC3E}">
        <p14:creationId xmlns:p14="http://schemas.microsoft.com/office/powerpoint/2010/main" val="14113981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1203219-0ED5-4CAD-8F16-4E3B3502CBBA}"/>
              </a:ext>
            </a:extLst>
          </p:cNvPr>
          <p:cNvSpPr>
            <a:spLocks noGrp="1"/>
          </p:cNvSpPr>
          <p:nvPr>
            <p:ph type="dt" sz="half" idx="10"/>
          </p:nvPr>
        </p:nvSpPr>
        <p:spPr/>
        <p:txBody>
          <a:bodyPr/>
          <a:lstStyle/>
          <a:p>
            <a:fld id="{D6D27D59-6977-44DD-8E4E-5EC5FBCC1A34}" type="datetime1">
              <a:rPr lang="en-US" smtClean="0"/>
              <a:t>6/15/2022</a:t>
            </a:fld>
            <a:endParaRPr lang="en-US"/>
          </a:p>
        </p:txBody>
      </p:sp>
      <p:sp>
        <p:nvSpPr>
          <p:cNvPr id="3" name="Footer Placeholder 2">
            <a:extLst>
              <a:ext uri="{FF2B5EF4-FFF2-40B4-BE49-F238E27FC236}">
                <a16:creationId xmlns:a16="http://schemas.microsoft.com/office/drawing/2014/main" id="{D9A89BAB-B41F-4760-996E-A658ABD611E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385E896-6A31-4981-B626-05CE0AE3B74C}"/>
              </a:ext>
            </a:extLst>
          </p:cNvPr>
          <p:cNvSpPr>
            <a:spLocks noGrp="1"/>
          </p:cNvSpPr>
          <p:nvPr>
            <p:ph type="sldNum" sz="quarter" idx="12"/>
          </p:nvPr>
        </p:nvSpPr>
        <p:spPr/>
        <p:txBody>
          <a:bodyPr/>
          <a:lstStyle/>
          <a:p>
            <a:fld id="{F9C20B1D-C678-4C69-9E65-5611E138EDCC}" type="slidenum">
              <a:rPr lang="en-US" smtClean="0"/>
              <a:t>‹#›</a:t>
            </a:fld>
            <a:endParaRPr lang="en-US"/>
          </a:p>
        </p:txBody>
      </p:sp>
    </p:spTree>
    <p:extLst>
      <p:ext uri="{BB962C8B-B14F-4D97-AF65-F5344CB8AC3E}">
        <p14:creationId xmlns:p14="http://schemas.microsoft.com/office/powerpoint/2010/main" val="16183763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7_Title Slide">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7454484-8038-40A1-A8F6-6E672B55E9E3}"/>
              </a:ext>
            </a:extLst>
          </p:cNvPr>
          <p:cNvSpPr>
            <a:spLocks noGrp="1"/>
          </p:cNvSpPr>
          <p:nvPr>
            <p:ph type="dt" sz="half" idx="10"/>
          </p:nvPr>
        </p:nvSpPr>
        <p:spPr/>
        <p:txBody>
          <a:bodyPr/>
          <a:lstStyle/>
          <a:p>
            <a:fld id="{0A829C2E-4D1E-4F59-91D1-95B83ABEEBF7}" type="datetime1">
              <a:rPr lang="en-US" smtClean="0"/>
              <a:t>6/15/2022</a:t>
            </a:fld>
            <a:endParaRPr lang="en-US"/>
          </a:p>
        </p:txBody>
      </p:sp>
      <p:sp>
        <p:nvSpPr>
          <p:cNvPr id="3" name="Footer Placeholder 2">
            <a:extLst>
              <a:ext uri="{FF2B5EF4-FFF2-40B4-BE49-F238E27FC236}">
                <a16:creationId xmlns:a16="http://schemas.microsoft.com/office/drawing/2014/main" id="{80FC74CE-79B6-4B2B-9C3C-FB9E11250DB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BDF9EEF-DFF9-4634-AC52-6B7FC573CB9D}"/>
              </a:ext>
            </a:extLst>
          </p:cNvPr>
          <p:cNvSpPr>
            <a:spLocks noGrp="1"/>
          </p:cNvSpPr>
          <p:nvPr>
            <p:ph type="sldNum" sz="quarter" idx="12"/>
          </p:nvPr>
        </p:nvSpPr>
        <p:spPr/>
        <p:txBody>
          <a:bodyPr/>
          <a:lstStyle/>
          <a:p>
            <a:fld id="{F9C20B1D-C678-4C69-9E65-5611E138EDCC}" type="slidenum">
              <a:rPr lang="en-US" smtClean="0"/>
              <a:t>‹#›</a:t>
            </a:fld>
            <a:endParaRPr lang="en-US"/>
          </a:p>
        </p:txBody>
      </p:sp>
    </p:spTree>
    <p:extLst>
      <p:ext uri="{BB962C8B-B14F-4D97-AF65-F5344CB8AC3E}">
        <p14:creationId xmlns:p14="http://schemas.microsoft.com/office/powerpoint/2010/main" val="18597653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8_Title Slide">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E0CB401-6D82-4712-B9E2-C59E35209B0B}"/>
              </a:ext>
            </a:extLst>
          </p:cNvPr>
          <p:cNvSpPr>
            <a:spLocks noGrp="1"/>
          </p:cNvSpPr>
          <p:nvPr>
            <p:ph type="dt" sz="half" idx="10"/>
          </p:nvPr>
        </p:nvSpPr>
        <p:spPr/>
        <p:txBody>
          <a:bodyPr/>
          <a:lstStyle/>
          <a:p>
            <a:fld id="{2E746A1F-9E99-4E72-9D09-5F6A6C41B36D}" type="datetime1">
              <a:rPr lang="en-US" smtClean="0"/>
              <a:t>6/15/2022</a:t>
            </a:fld>
            <a:endParaRPr lang="en-US"/>
          </a:p>
        </p:txBody>
      </p:sp>
      <p:sp>
        <p:nvSpPr>
          <p:cNvPr id="3" name="Footer Placeholder 2">
            <a:extLst>
              <a:ext uri="{FF2B5EF4-FFF2-40B4-BE49-F238E27FC236}">
                <a16:creationId xmlns:a16="http://schemas.microsoft.com/office/drawing/2014/main" id="{7B04DB14-2C5A-43F3-8064-E7F713324EB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B52E516-77F2-401D-B9B5-9210EF442DC4}"/>
              </a:ext>
            </a:extLst>
          </p:cNvPr>
          <p:cNvSpPr>
            <a:spLocks noGrp="1"/>
          </p:cNvSpPr>
          <p:nvPr>
            <p:ph type="sldNum" sz="quarter" idx="12"/>
          </p:nvPr>
        </p:nvSpPr>
        <p:spPr/>
        <p:txBody>
          <a:bodyPr/>
          <a:lstStyle/>
          <a:p>
            <a:fld id="{F9C20B1D-C678-4C69-9E65-5611E138EDCC}" type="slidenum">
              <a:rPr lang="en-US" smtClean="0"/>
              <a:t>‹#›</a:t>
            </a:fld>
            <a:endParaRPr lang="en-US"/>
          </a:p>
        </p:txBody>
      </p:sp>
    </p:spTree>
    <p:extLst>
      <p:ext uri="{BB962C8B-B14F-4D97-AF65-F5344CB8AC3E}">
        <p14:creationId xmlns:p14="http://schemas.microsoft.com/office/powerpoint/2010/main" val="20718969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9_Title Slide">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8139E17-5C6E-4A2B-BB0E-4DAE9E5CDF08}"/>
              </a:ext>
            </a:extLst>
          </p:cNvPr>
          <p:cNvSpPr>
            <a:spLocks noGrp="1"/>
          </p:cNvSpPr>
          <p:nvPr>
            <p:ph type="dt" sz="half" idx="10"/>
          </p:nvPr>
        </p:nvSpPr>
        <p:spPr/>
        <p:txBody>
          <a:bodyPr/>
          <a:lstStyle/>
          <a:p>
            <a:fld id="{2D83F7B2-BB06-4C2C-A0BF-C3C4D1F4133B}" type="datetime1">
              <a:rPr lang="en-US" smtClean="0"/>
              <a:t>6/15/2022</a:t>
            </a:fld>
            <a:endParaRPr lang="en-US"/>
          </a:p>
        </p:txBody>
      </p:sp>
      <p:sp>
        <p:nvSpPr>
          <p:cNvPr id="3" name="Footer Placeholder 2">
            <a:extLst>
              <a:ext uri="{FF2B5EF4-FFF2-40B4-BE49-F238E27FC236}">
                <a16:creationId xmlns:a16="http://schemas.microsoft.com/office/drawing/2014/main" id="{4B4A3704-8A44-465E-8FF3-26CB1F40A69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FA5BFB1-52BA-4AC8-85AB-F8756C77D7BC}"/>
              </a:ext>
            </a:extLst>
          </p:cNvPr>
          <p:cNvSpPr>
            <a:spLocks noGrp="1"/>
          </p:cNvSpPr>
          <p:nvPr>
            <p:ph type="sldNum" sz="quarter" idx="12"/>
          </p:nvPr>
        </p:nvSpPr>
        <p:spPr/>
        <p:txBody>
          <a:bodyPr/>
          <a:lstStyle/>
          <a:p>
            <a:fld id="{F9C20B1D-C678-4C69-9E65-5611E138EDCC}" type="slidenum">
              <a:rPr lang="en-US" smtClean="0"/>
              <a:t>‹#›</a:t>
            </a:fld>
            <a:endParaRPr lang="en-US"/>
          </a:p>
        </p:txBody>
      </p:sp>
    </p:spTree>
    <p:extLst>
      <p:ext uri="{BB962C8B-B14F-4D97-AF65-F5344CB8AC3E}">
        <p14:creationId xmlns:p14="http://schemas.microsoft.com/office/powerpoint/2010/main" val="429405615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303236"/>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DD17E59-F326-4EAB-9A75-5C024FF76882}"/>
              </a:ext>
            </a:extLst>
          </p:cNvPr>
          <p:cNvSpPr>
            <a:spLocks noGrp="1"/>
          </p:cNvSpPr>
          <p:nvPr>
            <p:ph type="title"/>
          </p:nvPr>
        </p:nvSpPr>
        <p:spPr>
          <a:xfrm>
            <a:off x="1257300" y="547688"/>
            <a:ext cx="15773400" cy="1988345"/>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3E682C1-B5B6-47C4-AB88-E170BB98FA61}"/>
              </a:ext>
            </a:extLst>
          </p:cNvPr>
          <p:cNvSpPr>
            <a:spLocks noGrp="1"/>
          </p:cNvSpPr>
          <p:nvPr>
            <p:ph type="body" idx="1"/>
          </p:nvPr>
        </p:nvSpPr>
        <p:spPr>
          <a:xfrm>
            <a:off x="1257300" y="2738438"/>
            <a:ext cx="15773400" cy="65270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F4B4C99-2FF9-45BC-82B2-7B0E0F9BFE04}"/>
              </a:ext>
            </a:extLst>
          </p:cNvPr>
          <p:cNvSpPr>
            <a:spLocks noGrp="1"/>
          </p:cNvSpPr>
          <p:nvPr>
            <p:ph type="dt" sz="half" idx="2"/>
          </p:nvPr>
        </p:nvSpPr>
        <p:spPr>
          <a:xfrm>
            <a:off x="1257300" y="9534526"/>
            <a:ext cx="4114800" cy="547687"/>
          </a:xfrm>
          <a:prstGeom prst="rect">
            <a:avLst/>
          </a:prstGeom>
        </p:spPr>
        <p:txBody>
          <a:bodyPr vert="horz" lIns="91440" tIns="45720" rIns="91440" bIns="45720" rtlCol="0" anchor="ctr"/>
          <a:lstStyle>
            <a:lvl1pPr algn="l">
              <a:defRPr sz="1800">
                <a:solidFill>
                  <a:schemeClr val="tx1">
                    <a:tint val="75000"/>
                  </a:schemeClr>
                </a:solidFill>
              </a:defRPr>
            </a:lvl1pPr>
          </a:lstStyle>
          <a:p>
            <a:fld id="{316E9974-F0DC-4DB8-9A38-2F8F55216D11}" type="datetime1">
              <a:rPr lang="en-US" smtClean="0"/>
              <a:t>6/15/2022</a:t>
            </a:fld>
            <a:endParaRPr lang="en-US"/>
          </a:p>
        </p:txBody>
      </p:sp>
      <p:sp>
        <p:nvSpPr>
          <p:cNvPr id="5" name="Footer Placeholder 4">
            <a:extLst>
              <a:ext uri="{FF2B5EF4-FFF2-40B4-BE49-F238E27FC236}">
                <a16:creationId xmlns:a16="http://schemas.microsoft.com/office/drawing/2014/main" id="{2AAE8F89-1436-48C4-AAF8-D8D125555390}"/>
              </a:ext>
            </a:extLst>
          </p:cNvPr>
          <p:cNvSpPr>
            <a:spLocks noGrp="1"/>
          </p:cNvSpPr>
          <p:nvPr>
            <p:ph type="ftr" sz="quarter" idx="3"/>
          </p:nvPr>
        </p:nvSpPr>
        <p:spPr>
          <a:xfrm>
            <a:off x="6057900" y="9534526"/>
            <a:ext cx="6172200" cy="547687"/>
          </a:xfrm>
          <a:prstGeom prst="rect">
            <a:avLst/>
          </a:prstGeom>
        </p:spPr>
        <p:txBody>
          <a:bodyPr vert="horz" lIns="91440" tIns="45720" rIns="91440" bIns="45720" rtlCol="0" anchor="ctr"/>
          <a:lstStyle>
            <a:lvl1pPr algn="ctr">
              <a:defRPr sz="18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8EE6940-2BBF-4D0B-8591-39778A53806B}"/>
              </a:ext>
            </a:extLst>
          </p:cNvPr>
          <p:cNvSpPr>
            <a:spLocks noGrp="1"/>
          </p:cNvSpPr>
          <p:nvPr>
            <p:ph type="sldNum" sz="quarter" idx="4"/>
          </p:nvPr>
        </p:nvSpPr>
        <p:spPr>
          <a:xfrm>
            <a:off x="12915900" y="9534526"/>
            <a:ext cx="4114800" cy="547687"/>
          </a:xfrm>
          <a:prstGeom prst="rect">
            <a:avLst/>
          </a:prstGeom>
        </p:spPr>
        <p:txBody>
          <a:bodyPr vert="horz" lIns="91440" tIns="45720" rIns="91440" bIns="45720" rtlCol="0" anchor="ctr"/>
          <a:lstStyle>
            <a:lvl1pPr algn="r">
              <a:defRPr sz="1800">
                <a:solidFill>
                  <a:schemeClr val="tx1">
                    <a:tint val="75000"/>
                  </a:schemeClr>
                </a:solidFill>
              </a:defRPr>
            </a:lvl1pPr>
          </a:lstStyle>
          <a:p>
            <a:fld id="{F9C20B1D-C678-4C69-9E65-5611E138EDCC}" type="slidenum">
              <a:rPr lang="en-US" smtClean="0"/>
              <a:t>‹#›</a:t>
            </a:fld>
            <a:endParaRPr lang="en-US"/>
          </a:p>
        </p:txBody>
      </p:sp>
    </p:spTree>
    <p:extLst>
      <p:ext uri="{BB962C8B-B14F-4D97-AF65-F5344CB8AC3E}">
        <p14:creationId xmlns:p14="http://schemas.microsoft.com/office/powerpoint/2010/main" val="3046288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6" r:id="rId3"/>
    <p:sldLayoutId id="2147483657" r:id="rId4"/>
    <p:sldLayoutId id="2147483658" r:id="rId5"/>
  </p:sldLayoutIdLst>
  <p:hf sldNum="0" hdr="0" ftr="0" dt="0"/>
  <p:txStyles>
    <p:titleStyle>
      <a:lvl1pPr algn="l" defTabSz="1371600" rtl="0" eaLnBrk="1" latinLnBrk="0" hangingPunct="1">
        <a:lnSpc>
          <a:spcPct val="90000"/>
        </a:lnSpc>
        <a:spcBef>
          <a:spcPct val="0"/>
        </a:spcBef>
        <a:buNone/>
        <a:defRPr sz="6600" kern="1200">
          <a:solidFill>
            <a:schemeClr val="tx1"/>
          </a:solidFill>
          <a:latin typeface="+mj-lt"/>
          <a:ea typeface="+mj-ea"/>
          <a:cs typeface="+mj-cs"/>
        </a:defRPr>
      </a:lvl1pPr>
    </p:titleStyle>
    <p:bodyStyle>
      <a:lvl1pPr marL="342900" indent="-342900" algn="l" defTabSz="1371600" rtl="0" eaLnBrk="1" latinLnBrk="0" hangingPunct="1">
        <a:lnSpc>
          <a:spcPct val="90000"/>
        </a:lnSpc>
        <a:spcBef>
          <a:spcPts val="1500"/>
        </a:spcBef>
        <a:buFont typeface="Arial" panose="020B0604020202020204" pitchFamily="34" charset="0"/>
        <a:buChar char="•"/>
        <a:defRPr sz="4200" kern="1200">
          <a:solidFill>
            <a:schemeClr val="tx1"/>
          </a:solidFill>
          <a:latin typeface="+mn-lt"/>
          <a:ea typeface="+mn-ea"/>
          <a:cs typeface="+mn-cs"/>
        </a:defRPr>
      </a:lvl1pPr>
      <a:lvl2pPr marL="1028700" indent="-342900" algn="l" defTabSz="1371600" rtl="0" eaLnBrk="1" latinLnBrk="0" hangingPunct="1">
        <a:lnSpc>
          <a:spcPct val="90000"/>
        </a:lnSpc>
        <a:spcBef>
          <a:spcPts val="750"/>
        </a:spcBef>
        <a:buFont typeface="Arial" panose="020B0604020202020204" pitchFamily="34" charset="0"/>
        <a:buChar char="•"/>
        <a:defRPr sz="3600" kern="1200">
          <a:solidFill>
            <a:schemeClr val="tx1"/>
          </a:solidFill>
          <a:latin typeface="+mn-lt"/>
          <a:ea typeface="+mn-ea"/>
          <a:cs typeface="+mn-cs"/>
        </a:defRPr>
      </a:lvl2pPr>
      <a:lvl3pPr marL="1714500" indent="-342900" algn="l" defTabSz="1371600" rtl="0" eaLnBrk="1" latinLnBrk="0" hangingPunct="1">
        <a:lnSpc>
          <a:spcPct val="90000"/>
        </a:lnSpc>
        <a:spcBef>
          <a:spcPts val="750"/>
        </a:spcBef>
        <a:buFont typeface="Arial" panose="020B0604020202020204" pitchFamily="34" charset="0"/>
        <a:buChar char="•"/>
        <a:defRPr sz="3000" kern="1200">
          <a:solidFill>
            <a:schemeClr val="tx1"/>
          </a:solidFill>
          <a:latin typeface="+mn-lt"/>
          <a:ea typeface="+mn-ea"/>
          <a:cs typeface="+mn-cs"/>
        </a:defRPr>
      </a:lvl3pPr>
      <a:lvl4pPr marL="2400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4pPr>
      <a:lvl5pPr marL="30861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5pPr>
      <a:lvl6pPr marL="37719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7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35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9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p:bodyStyle>
    <p:otherStyle>
      <a:defPPr>
        <a:defRPr lang="en-US"/>
      </a:defPPr>
      <a:lvl1pPr marL="0" algn="l" defTabSz="1371600" rtl="0" eaLnBrk="1" latinLnBrk="0" hangingPunct="1">
        <a:defRPr sz="2700" kern="1200">
          <a:solidFill>
            <a:schemeClr val="tx1"/>
          </a:solidFill>
          <a:latin typeface="+mn-lt"/>
          <a:ea typeface="+mn-ea"/>
          <a:cs typeface="+mn-cs"/>
        </a:defRPr>
      </a:lvl1pPr>
      <a:lvl2pPr marL="685800" algn="l" defTabSz="1371600" rtl="0" eaLnBrk="1" latinLnBrk="0" hangingPunct="1">
        <a:defRPr sz="2700" kern="1200">
          <a:solidFill>
            <a:schemeClr val="tx1"/>
          </a:solidFill>
          <a:latin typeface="+mn-lt"/>
          <a:ea typeface="+mn-ea"/>
          <a:cs typeface="+mn-cs"/>
        </a:defRPr>
      </a:lvl2pPr>
      <a:lvl3pPr marL="1371600" algn="l" defTabSz="1371600" rtl="0" eaLnBrk="1" latinLnBrk="0" hangingPunct="1">
        <a:defRPr sz="2700" kern="1200">
          <a:solidFill>
            <a:schemeClr val="tx1"/>
          </a:solidFill>
          <a:latin typeface="+mn-lt"/>
          <a:ea typeface="+mn-ea"/>
          <a:cs typeface="+mn-cs"/>
        </a:defRPr>
      </a:lvl3pPr>
      <a:lvl4pPr marL="2057400" algn="l" defTabSz="1371600" rtl="0" eaLnBrk="1" latinLnBrk="0" hangingPunct="1">
        <a:defRPr sz="2700" kern="1200">
          <a:solidFill>
            <a:schemeClr val="tx1"/>
          </a:solidFill>
          <a:latin typeface="+mn-lt"/>
          <a:ea typeface="+mn-ea"/>
          <a:cs typeface="+mn-cs"/>
        </a:defRPr>
      </a:lvl4pPr>
      <a:lvl5pPr marL="2743200" algn="l" defTabSz="1371600" rtl="0" eaLnBrk="1" latinLnBrk="0" hangingPunct="1">
        <a:defRPr sz="2700" kern="1200">
          <a:solidFill>
            <a:schemeClr val="tx1"/>
          </a:solidFill>
          <a:latin typeface="+mn-lt"/>
          <a:ea typeface="+mn-ea"/>
          <a:cs typeface="+mn-cs"/>
        </a:defRPr>
      </a:lvl5pPr>
      <a:lvl6pPr marL="3429000" algn="l" defTabSz="1371600" rtl="0" eaLnBrk="1" latinLnBrk="0" hangingPunct="1">
        <a:defRPr sz="2700" kern="1200">
          <a:solidFill>
            <a:schemeClr val="tx1"/>
          </a:solidFill>
          <a:latin typeface="+mn-lt"/>
          <a:ea typeface="+mn-ea"/>
          <a:cs typeface="+mn-cs"/>
        </a:defRPr>
      </a:lvl6pPr>
      <a:lvl7pPr marL="4114800" algn="l" defTabSz="1371600" rtl="0" eaLnBrk="1" latinLnBrk="0" hangingPunct="1">
        <a:defRPr sz="2700" kern="1200">
          <a:solidFill>
            <a:schemeClr val="tx1"/>
          </a:solidFill>
          <a:latin typeface="+mn-lt"/>
          <a:ea typeface="+mn-ea"/>
          <a:cs typeface="+mn-cs"/>
        </a:defRPr>
      </a:lvl7pPr>
      <a:lvl8pPr marL="4800600" algn="l" defTabSz="1371600" rtl="0" eaLnBrk="1" latinLnBrk="0" hangingPunct="1">
        <a:defRPr sz="2700" kern="1200">
          <a:solidFill>
            <a:schemeClr val="tx1"/>
          </a:solidFill>
          <a:latin typeface="+mn-lt"/>
          <a:ea typeface="+mn-ea"/>
          <a:cs typeface="+mn-cs"/>
        </a:defRPr>
      </a:lvl8pPr>
      <a:lvl9pPr marL="5486400" algn="l" defTabSz="1371600" rtl="0" eaLnBrk="1" latinLnBrk="0" hangingPunct="1">
        <a:defRPr sz="2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B3F1A7BE-9C46-C121-79CC-4A682B81C8F6}"/>
              </a:ext>
            </a:extLst>
          </p:cNvPr>
          <p:cNvGrpSpPr/>
          <p:nvPr/>
        </p:nvGrpSpPr>
        <p:grpSpPr>
          <a:xfrm>
            <a:off x="3365502" y="2108204"/>
            <a:ext cx="11557001" cy="2717801"/>
            <a:chOff x="2108200" y="3099356"/>
            <a:chExt cx="7704667" cy="1811867"/>
          </a:xfrm>
        </p:grpSpPr>
        <p:sp>
          <p:nvSpPr>
            <p:cNvPr id="4" name="Rectangle: Rounded Corners 3">
              <a:extLst>
                <a:ext uri="{FF2B5EF4-FFF2-40B4-BE49-F238E27FC236}">
                  <a16:creationId xmlns:a16="http://schemas.microsoft.com/office/drawing/2014/main" id="{12042823-CCE2-A7E7-6EB1-35D8AA41BF4E}"/>
                </a:ext>
              </a:extLst>
            </p:cNvPr>
            <p:cNvSpPr/>
            <p:nvPr/>
          </p:nvSpPr>
          <p:spPr>
            <a:xfrm>
              <a:off x="2108200" y="3099356"/>
              <a:ext cx="7704667" cy="1811867"/>
            </a:xfrm>
            <a:prstGeom prst="roundRect">
              <a:avLst/>
            </a:prstGeom>
            <a:solidFill>
              <a:srgbClr val="303236"/>
            </a:solidFill>
            <a:ln>
              <a:noFill/>
            </a:ln>
            <a:effectLst>
              <a:outerShdw blurRad="228600" dist="190500" dir="2700000" algn="tl" rotWithShape="0">
                <a:prstClr val="black">
                  <a:alpha val="2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277"/>
            </a:p>
          </p:txBody>
        </p:sp>
        <p:sp>
          <p:nvSpPr>
            <p:cNvPr id="5" name="Rectangle: Rounded Corners 4">
              <a:extLst>
                <a:ext uri="{FF2B5EF4-FFF2-40B4-BE49-F238E27FC236}">
                  <a16:creationId xmlns:a16="http://schemas.microsoft.com/office/drawing/2014/main" id="{AE1AEB8D-6009-5003-7613-5E131F4B1CC2}"/>
                </a:ext>
              </a:extLst>
            </p:cNvPr>
            <p:cNvSpPr/>
            <p:nvPr/>
          </p:nvSpPr>
          <p:spPr>
            <a:xfrm>
              <a:off x="2108200" y="3099356"/>
              <a:ext cx="7704667" cy="1811867"/>
            </a:xfrm>
            <a:prstGeom prst="roundRect">
              <a:avLst/>
            </a:prstGeom>
            <a:solidFill>
              <a:srgbClr val="303236"/>
            </a:solidFill>
            <a:ln>
              <a:noFill/>
            </a:ln>
            <a:effectLst>
              <a:outerShdw blurRad="152400" dist="76200" dir="13500000" algn="br" rotWithShape="0">
                <a:schemeClr val="bg1">
                  <a:alpha val="11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277"/>
            </a:p>
          </p:txBody>
        </p:sp>
        <p:sp>
          <p:nvSpPr>
            <p:cNvPr id="3" name="TextBox 2">
              <a:extLst>
                <a:ext uri="{FF2B5EF4-FFF2-40B4-BE49-F238E27FC236}">
                  <a16:creationId xmlns:a16="http://schemas.microsoft.com/office/drawing/2014/main" id="{CC1ABFED-3662-76BC-AB67-7860B1541442}"/>
                </a:ext>
              </a:extLst>
            </p:cNvPr>
            <p:cNvSpPr txBox="1"/>
            <p:nvPr/>
          </p:nvSpPr>
          <p:spPr>
            <a:xfrm>
              <a:off x="3047999" y="3555981"/>
              <a:ext cx="6096001" cy="984885"/>
            </a:xfrm>
            <a:prstGeom prst="rect">
              <a:avLst/>
            </a:prstGeom>
            <a:noFill/>
            <a:effectLst>
              <a:outerShdw blurRad="63500" sx="180000" sy="180000" algn="ctr" rotWithShape="0">
                <a:srgbClr val="4FFDCD">
                  <a:alpha val="89000"/>
                </a:srgbClr>
              </a:outerShdw>
            </a:effectLst>
          </p:spPr>
          <p:txBody>
            <a:bodyPr wrap="square" rtlCol="0">
              <a:spAutoFit/>
            </a:bodyPr>
            <a:lstStyle/>
            <a:p>
              <a:pPr algn="ctr"/>
              <a:r>
                <a:rPr lang="en-US" sz="9000">
                  <a:solidFill>
                    <a:srgbClr val="4FFDCD"/>
                  </a:solidFill>
                  <a:effectLst>
                    <a:glow rad="101600">
                      <a:srgbClr val="4FFDCD">
                        <a:alpha val="10000"/>
                      </a:srgbClr>
                    </a:glow>
                  </a:effectLst>
                  <a:latin typeface="#9Slide03 IcielPanton Black" panose="00000A00000000000000" pitchFamily="2" charset="0"/>
                  <a:cs typeface="#9Slide03 Arima Madurai Medium" panose="00000600000000000000" pitchFamily="2" charset="0"/>
                </a:rPr>
                <a:t>ĐỒ ÁN CƠ SỞ 3</a:t>
              </a:r>
            </a:p>
          </p:txBody>
        </p:sp>
      </p:grpSp>
      <p:grpSp>
        <p:nvGrpSpPr>
          <p:cNvPr id="51" name="Group 50">
            <a:extLst>
              <a:ext uri="{FF2B5EF4-FFF2-40B4-BE49-F238E27FC236}">
                <a16:creationId xmlns:a16="http://schemas.microsoft.com/office/drawing/2014/main" id="{16E047DD-3241-4304-0A12-71AC1AF6FBE7}"/>
              </a:ext>
            </a:extLst>
          </p:cNvPr>
          <p:cNvGrpSpPr/>
          <p:nvPr/>
        </p:nvGrpSpPr>
        <p:grpSpPr>
          <a:xfrm>
            <a:off x="5572582" y="6019842"/>
            <a:ext cx="7142840" cy="1088498"/>
            <a:chOff x="4284136" y="4385178"/>
            <a:chExt cx="4761893" cy="725665"/>
          </a:xfrm>
        </p:grpSpPr>
        <p:grpSp>
          <p:nvGrpSpPr>
            <p:cNvPr id="47" name="Group 46">
              <a:extLst>
                <a:ext uri="{FF2B5EF4-FFF2-40B4-BE49-F238E27FC236}">
                  <a16:creationId xmlns:a16="http://schemas.microsoft.com/office/drawing/2014/main" id="{DF813315-EA1A-5F7F-98B6-93488A903392}"/>
                </a:ext>
              </a:extLst>
            </p:cNvPr>
            <p:cNvGrpSpPr/>
            <p:nvPr/>
          </p:nvGrpSpPr>
          <p:grpSpPr>
            <a:xfrm>
              <a:off x="4284136" y="4385178"/>
              <a:ext cx="4761893" cy="725665"/>
              <a:chOff x="2108200" y="3099356"/>
              <a:chExt cx="7704667" cy="1811867"/>
            </a:xfrm>
          </p:grpSpPr>
          <p:sp>
            <p:nvSpPr>
              <p:cNvPr id="48" name="Rectangle: Rounded Corners 47">
                <a:extLst>
                  <a:ext uri="{FF2B5EF4-FFF2-40B4-BE49-F238E27FC236}">
                    <a16:creationId xmlns:a16="http://schemas.microsoft.com/office/drawing/2014/main" id="{3F8A9C10-0B93-473C-9085-3A799748C26D}"/>
                  </a:ext>
                </a:extLst>
              </p:cNvPr>
              <p:cNvSpPr/>
              <p:nvPr/>
            </p:nvSpPr>
            <p:spPr>
              <a:xfrm>
                <a:off x="2108200" y="3099356"/>
                <a:ext cx="7704667" cy="1811867"/>
              </a:xfrm>
              <a:prstGeom prst="roundRect">
                <a:avLst/>
              </a:prstGeom>
              <a:solidFill>
                <a:srgbClr val="303236"/>
              </a:solidFill>
              <a:ln>
                <a:noFill/>
              </a:ln>
              <a:effectLst>
                <a:outerShdw blurRad="228600" dist="190500" dir="2700000" algn="tl" rotWithShape="0">
                  <a:prstClr val="black">
                    <a:alpha val="2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277"/>
              </a:p>
            </p:txBody>
          </p:sp>
          <p:sp>
            <p:nvSpPr>
              <p:cNvPr id="49" name="Rectangle: Rounded Corners 48">
                <a:extLst>
                  <a:ext uri="{FF2B5EF4-FFF2-40B4-BE49-F238E27FC236}">
                    <a16:creationId xmlns:a16="http://schemas.microsoft.com/office/drawing/2014/main" id="{87D8404D-41FB-50A4-448A-F6A2F29AE777}"/>
                  </a:ext>
                </a:extLst>
              </p:cNvPr>
              <p:cNvSpPr/>
              <p:nvPr/>
            </p:nvSpPr>
            <p:spPr>
              <a:xfrm>
                <a:off x="2108200" y="3099356"/>
                <a:ext cx="7704667" cy="1811867"/>
              </a:xfrm>
              <a:prstGeom prst="roundRect">
                <a:avLst/>
              </a:prstGeom>
              <a:solidFill>
                <a:srgbClr val="303236"/>
              </a:solidFill>
              <a:ln>
                <a:noFill/>
              </a:ln>
              <a:effectLst>
                <a:outerShdw blurRad="152400" dist="76200" dir="13500000" algn="br" rotWithShape="0">
                  <a:schemeClr val="bg1">
                    <a:alpha val="11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277"/>
              </a:p>
            </p:txBody>
          </p:sp>
        </p:grpSp>
        <p:sp>
          <p:nvSpPr>
            <p:cNvPr id="11" name="TextBox 10">
              <a:extLst>
                <a:ext uri="{FF2B5EF4-FFF2-40B4-BE49-F238E27FC236}">
                  <a16:creationId xmlns:a16="http://schemas.microsoft.com/office/drawing/2014/main" id="{80551A41-ACBD-D378-1632-6B2642446754}"/>
                </a:ext>
              </a:extLst>
            </p:cNvPr>
            <p:cNvSpPr txBox="1"/>
            <p:nvPr/>
          </p:nvSpPr>
          <p:spPr>
            <a:xfrm>
              <a:off x="4946349" y="4471011"/>
              <a:ext cx="3437467" cy="523220"/>
            </a:xfrm>
            <a:prstGeom prst="rect">
              <a:avLst/>
            </a:prstGeom>
            <a:noFill/>
          </p:spPr>
          <p:txBody>
            <a:bodyPr wrap="square" rtlCol="0">
              <a:spAutoFit/>
            </a:bodyPr>
            <a:lstStyle/>
            <a:p>
              <a:pPr algn="ctr"/>
              <a:r>
                <a:rPr lang="en-US" sz="4500">
                  <a:solidFill>
                    <a:schemeClr val="bg1"/>
                  </a:solidFill>
                  <a:latin typeface="#9Slide03 IcielPanton Black" panose="00000A00000000000000" pitchFamily="2" charset="0"/>
                  <a:cs typeface="#9Slide03 Arima Madurai Medium" panose="00000600000000000000" pitchFamily="2" charset="0"/>
                </a:rPr>
                <a:t>App Fastka Food</a:t>
              </a:r>
            </a:p>
          </p:txBody>
        </p:sp>
      </p:grpSp>
      <p:grpSp>
        <p:nvGrpSpPr>
          <p:cNvPr id="32" name="Group 31">
            <a:extLst>
              <a:ext uri="{FF2B5EF4-FFF2-40B4-BE49-F238E27FC236}">
                <a16:creationId xmlns:a16="http://schemas.microsoft.com/office/drawing/2014/main" id="{E6929702-0EEB-2F26-8128-5C8E22575C8C}"/>
              </a:ext>
            </a:extLst>
          </p:cNvPr>
          <p:cNvGrpSpPr/>
          <p:nvPr/>
        </p:nvGrpSpPr>
        <p:grpSpPr>
          <a:xfrm>
            <a:off x="3479808" y="985092"/>
            <a:ext cx="11328384" cy="279399"/>
            <a:chOff x="2624665" y="520713"/>
            <a:chExt cx="7552256" cy="186266"/>
          </a:xfrm>
        </p:grpSpPr>
        <p:sp>
          <p:nvSpPr>
            <p:cNvPr id="14" name="Oval 13">
              <a:extLst>
                <a:ext uri="{FF2B5EF4-FFF2-40B4-BE49-F238E27FC236}">
                  <a16:creationId xmlns:a16="http://schemas.microsoft.com/office/drawing/2014/main" id="{2D097F16-237A-732B-AC10-93F77E60A07B}"/>
                </a:ext>
              </a:extLst>
            </p:cNvPr>
            <p:cNvSpPr/>
            <p:nvPr/>
          </p:nvSpPr>
          <p:spPr>
            <a:xfrm>
              <a:off x="2624665" y="520713"/>
              <a:ext cx="186266" cy="186266"/>
            </a:xfrm>
            <a:prstGeom prst="ellipse">
              <a:avLst/>
            </a:prstGeom>
            <a:noFill/>
            <a:ln w="190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277"/>
            </a:p>
          </p:txBody>
        </p:sp>
        <p:sp>
          <p:nvSpPr>
            <p:cNvPr id="15" name="Oval 14">
              <a:extLst>
                <a:ext uri="{FF2B5EF4-FFF2-40B4-BE49-F238E27FC236}">
                  <a16:creationId xmlns:a16="http://schemas.microsoft.com/office/drawing/2014/main" id="{BCD3E59E-4200-EC13-9FB6-382B2527136F}"/>
                </a:ext>
              </a:extLst>
            </p:cNvPr>
            <p:cNvSpPr/>
            <p:nvPr/>
          </p:nvSpPr>
          <p:spPr>
            <a:xfrm>
              <a:off x="3115731" y="520713"/>
              <a:ext cx="186266" cy="186266"/>
            </a:xfrm>
            <a:prstGeom prst="ellipse">
              <a:avLst/>
            </a:prstGeom>
            <a:noFill/>
            <a:ln w="190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277"/>
            </a:p>
          </p:txBody>
        </p:sp>
        <p:sp>
          <p:nvSpPr>
            <p:cNvPr id="16" name="Oval 15">
              <a:extLst>
                <a:ext uri="{FF2B5EF4-FFF2-40B4-BE49-F238E27FC236}">
                  <a16:creationId xmlns:a16="http://schemas.microsoft.com/office/drawing/2014/main" id="{62D16511-FFAC-E470-B2CF-2805145D589F}"/>
                </a:ext>
              </a:extLst>
            </p:cNvPr>
            <p:cNvSpPr/>
            <p:nvPr/>
          </p:nvSpPr>
          <p:spPr>
            <a:xfrm>
              <a:off x="3606797" y="520713"/>
              <a:ext cx="186266" cy="186266"/>
            </a:xfrm>
            <a:prstGeom prst="ellipse">
              <a:avLst/>
            </a:prstGeom>
            <a:noFill/>
            <a:ln w="190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277"/>
            </a:p>
          </p:txBody>
        </p:sp>
        <p:sp>
          <p:nvSpPr>
            <p:cNvPr id="17" name="Oval 16">
              <a:extLst>
                <a:ext uri="{FF2B5EF4-FFF2-40B4-BE49-F238E27FC236}">
                  <a16:creationId xmlns:a16="http://schemas.microsoft.com/office/drawing/2014/main" id="{AC490920-0C97-3792-E8B5-6A36E0FE0CE1}"/>
                </a:ext>
              </a:extLst>
            </p:cNvPr>
            <p:cNvSpPr/>
            <p:nvPr/>
          </p:nvSpPr>
          <p:spPr>
            <a:xfrm>
              <a:off x="4097863" y="520713"/>
              <a:ext cx="186266" cy="186266"/>
            </a:xfrm>
            <a:prstGeom prst="ellipse">
              <a:avLst/>
            </a:prstGeom>
            <a:noFill/>
            <a:ln w="190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277"/>
            </a:p>
          </p:txBody>
        </p:sp>
        <p:sp>
          <p:nvSpPr>
            <p:cNvPr id="18" name="Oval 17">
              <a:extLst>
                <a:ext uri="{FF2B5EF4-FFF2-40B4-BE49-F238E27FC236}">
                  <a16:creationId xmlns:a16="http://schemas.microsoft.com/office/drawing/2014/main" id="{01A73B63-3BD8-2742-A46D-C2ED0B9CC3C8}"/>
                </a:ext>
              </a:extLst>
            </p:cNvPr>
            <p:cNvSpPr/>
            <p:nvPr/>
          </p:nvSpPr>
          <p:spPr>
            <a:xfrm>
              <a:off x="4588929" y="520713"/>
              <a:ext cx="186266" cy="186266"/>
            </a:xfrm>
            <a:prstGeom prst="ellipse">
              <a:avLst/>
            </a:prstGeom>
            <a:noFill/>
            <a:ln w="190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277"/>
            </a:p>
          </p:txBody>
        </p:sp>
        <p:sp>
          <p:nvSpPr>
            <p:cNvPr id="19" name="Oval 18">
              <a:extLst>
                <a:ext uri="{FF2B5EF4-FFF2-40B4-BE49-F238E27FC236}">
                  <a16:creationId xmlns:a16="http://schemas.microsoft.com/office/drawing/2014/main" id="{5AC8C58F-B700-8A2A-C434-5547ABB3B228}"/>
                </a:ext>
              </a:extLst>
            </p:cNvPr>
            <p:cNvSpPr/>
            <p:nvPr/>
          </p:nvSpPr>
          <p:spPr>
            <a:xfrm>
              <a:off x="5079995" y="520713"/>
              <a:ext cx="186266" cy="186266"/>
            </a:xfrm>
            <a:prstGeom prst="ellipse">
              <a:avLst/>
            </a:prstGeom>
            <a:noFill/>
            <a:ln w="190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277"/>
            </a:p>
          </p:txBody>
        </p:sp>
        <p:sp>
          <p:nvSpPr>
            <p:cNvPr id="20" name="Oval 19">
              <a:extLst>
                <a:ext uri="{FF2B5EF4-FFF2-40B4-BE49-F238E27FC236}">
                  <a16:creationId xmlns:a16="http://schemas.microsoft.com/office/drawing/2014/main" id="{23B8C793-7C58-80A7-549F-89D114404693}"/>
                </a:ext>
              </a:extLst>
            </p:cNvPr>
            <p:cNvSpPr/>
            <p:nvPr/>
          </p:nvSpPr>
          <p:spPr>
            <a:xfrm>
              <a:off x="5571061" y="520713"/>
              <a:ext cx="186266" cy="186266"/>
            </a:xfrm>
            <a:prstGeom prst="ellipse">
              <a:avLst/>
            </a:prstGeom>
            <a:noFill/>
            <a:ln w="190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277"/>
            </a:p>
          </p:txBody>
        </p:sp>
        <p:sp>
          <p:nvSpPr>
            <p:cNvPr id="21" name="Oval 20">
              <a:extLst>
                <a:ext uri="{FF2B5EF4-FFF2-40B4-BE49-F238E27FC236}">
                  <a16:creationId xmlns:a16="http://schemas.microsoft.com/office/drawing/2014/main" id="{AC6852E0-C35F-E16B-AA3A-50A82271D608}"/>
                </a:ext>
              </a:extLst>
            </p:cNvPr>
            <p:cNvSpPr/>
            <p:nvPr/>
          </p:nvSpPr>
          <p:spPr>
            <a:xfrm>
              <a:off x="6062127" y="520713"/>
              <a:ext cx="186266" cy="186266"/>
            </a:xfrm>
            <a:prstGeom prst="ellipse">
              <a:avLst/>
            </a:prstGeom>
            <a:noFill/>
            <a:ln w="190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277"/>
            </a:p>
          </p:txBody>
        </p:sp>
        <p:sp>
          <p:nvSpPr>
            <p:cNvPr id="22" name="Oval 21">
              <a:extLst>
                <a:ext uri="{FF2B5EF4-FFF2-40B4-BE49-F238E27FC236}">
                  <a16:creationId xmlns:a16="http://schemas.microsoft.com/office/drawing/2014/main" id="{731B4814-CED4-D238-F823-BB40E6709E33}"/>
                </a:ext>
              </a:extLst>
            </p:cNvPr>
            <p:cNvSpPr/>
            <p:nvPr/>
          </p:nvSpPr>
          <p:spPr>
            <a:xfrm>
              <a:off x="6553193" y="520713"/>
              <a:ext cx="186266" cy="186266"/>
            </a:xfrm>
            <a:prstGeom prst="ellipse">
              <a:avLst/>
            </a:prstGeom>
            <a:noFill/>
            <a:ln w="190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277"/>
            </a:p>
          </p:txBody>
        </p:sp>
        <p:sp>
          <p:nvSpPr>
            <p:cNvPr id="23" name="Oval 22">
              <a:extLst>
                <a:ext uri="{FF2B5EF4-FFF2-40B4-BE49-F238E27FC236}">
                  <a16:creationId xmlns:a16="http://schemas.microsoft.com/office/drawing/2014/main" id="{64DBAD1D-1B5E-C6F3-70E8-52C2FD2277ED}"/>
                </a:ext>
              </a:extLst>
            </p:cNvPr>
            <p:cNvSpPr/>
            <p:nvPr/>
          </p:nvSpPr>
          <p:spPr>
            <a:xfrm>
              <a:off x="7044259" y="520713"/>
              <a:ext cx="186266" cy="186266"/>
            </a:xfrm>
            <a:prstGeom prst="ellipse">
              <a:avLst/>
            </a:prstGeom>
            <a:noFill/>
            <a:ln w="190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277"/>
            </a:p>
          </p:txBody>
        </p:sp>
        <p:sp>
          <p:nvSpPr>
            <p:cNvPr id="24" name="Oval 23">
              <a:extLst>
                <a:ext uri="{FF2B5EF4-FFF2-40B4-BE49-F238E27FC236}">
                  <a16:creationId xmlns:a16="http://schemas.microsoft.com/office/drawing/2014/main" id="{534357AB-076A-2D3C-D595-5E4E8229B143}"/>
                </a:ext>
              </a:extLst>
            </p:cNvPr>
            <p:cNvSpPr/>
            <p:nvPr/>
          </p:nvSpPr>
          <p:spPr>
            <a:xfrm>
              <a:off x="7535325" y="520713"/>
              <a:ext cx="186266" cy="186266"/>
            </a:xfrm>
            <a:prstGeom prst="ellipse">
              <a:avLst/>
            </a:prstGeom>
            <a:noFill/>
            <a:ln w="190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277"/>
            </a:p>
          </p:txBody>
        </p:sp>
        <p:sp>
          <p:nvSpPr>
            <p:cNvPr id="25" name="Oval 24">
              <a:extLst>
                <a:ext uri="{FF2B5EF4-FFF2-40B4-BE49-F238E27FC236}">
                  <a16:creationId xmlns:a16="http://schemas.microsoft.com/office/drawing/2014/main" id="{231DBD4A-0F20-A8CF-40D4-41830BBECE65}"/>
                </a:ext>
              </a:extLst>
            </p:cNvPr>
            <p:cNvSpPr/>
            <p:nvPr/>
          </p:nvSpPr>
          <p:spPr>
            <a:xfrm>
              <a:off x="8026391" y="520713"/>
              <a:ext cx="186266" cy="186266"/>
            </a:xfrm>
            <a:prstGeom prst="ellipse">
              <a:avLst/>
            </a:prstGeom>
            <a:noFill/>
            <a:ln w="190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277"/>
            </a:p>
          </p:txBody>
        </p:sp>
        <p:sp>
          <p:nvSpPr>
            <p:cNvPr id="26" name="Oval 25">
              <a:extLst>
                <a:ext uri="{FF2B5EF4-FFF2-40B4-BE49-F238E27FC236}">
                  <a16:creationId xmlns:a16="http://schemas.microsoft.com/office/drawing/2014/main" id="{8FAFED5B-1402-7FEC-3FEE-0D4C3885455D}"/>
                </a:ext>
              </a:extLst>
            </p:cNvPr>
            <p:cNvSpPr/>
            <p:nvPr/>
          </p:nvSpPr>
          <p:spPr>
            <a:xfrm>
              <a:off x="8517457" y="520713"/>
              <a:ext cx="186266" cy="186266"/>
            </a:xfrm>
            <a:prstGeom prst="ellipse">
              <a:avLst/>
            </a:prstGeom>
            <a:noFill/>
            <a:ln w="190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277"/>
            </a:p>
          </p:txBody>
        </p:sp>
        <p:sp>
          <p:nvSpPr>
            <p:cNvPr id="27" name="Oval 26">
              <a:extLst>
                <a:ext uri="{FF2B5EF4-FFF2-40B4-BE49-F238E27FC236}">
                  <a16:creationId xmlns:a16="http://schemas.microsoft.com/office/drawing/2014/main" id="{71A4C1BD-ED5C-002D-4589-6ED66148F0BB}"/>
                </a:ext>
              </a:extLst>
            </p:cNvPr>
            <p:cNvSpPr/>
            <p:nvPr/>
          </p:nvSpPr>
          <p:spPr>
            <a:xfrm>
              <a:off x="9008523" y="520713"/>
              <a:ext cx="186266" cy="186266"/>
            </a:xfrm>
            <a:prstGeom prst="ellipse">
              <a:avLst/>
            </a:prstGeom>
            <a:noFill/>
            <a:ln w="190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277"/>
            </a:p>
          </p:txBody>
        </p:sp>
        <p:sp>
          <p:nvSpPr>
            <p:cNvPr id="28" name="Oval 27">
              <a:extLst>
                <a:ext uri="{FF2B5EF4-FFF2-40B4-BE49-F238E27FC236}">
                  <a16:creationId xmlns:a16="http://schemas.microsoft.com/office/drawing/2014/main" id="{57851B05-F1A6-A37D-1EC2-E7205C97CC08}"/>
                </a:ext>
              </a:extLst>
            </p:cNvPr>
            <p:cNvSpPr/>
            <p:nvPr/>
          </p:nvSpPr>
          <p:spPr>
            <a:xfrm>
              <a:off x="9499589" y="520713"/>
              <a:ext cx="186266" cy="186266"/>
            </a:xfrm>
            <a:prstGeom prst="ellipse">
              <a:avLst/>
            </a:prstGeom>
            <a:noFill/>
            <a:ln w="190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277"/>
            </a:p>
          </p:txBody>
        </p:sp>
        <p:sp>
          <p:nvSpPr>
            <p:cNvPr id="29" name="Oval 28">
              <a:extLst>
                <a:ext uri="{FF2B5EF4-FFF2-40B4-BE49-F238E27FC236}">
                  <a16:creationId xmlns:a16="http://schemas.microsoft.com/office/drawing/2014/main" id="{0F6B0EA4-D445-2B27-B39D-1880DD38FEE4}"/>
                </a:ext>
              </a:extLst>
            </p:cNvPr>
            <p:cNvSpPr/>
            <p:nvPr/>
          </p:nvSpPr>
          <p:spPr>
            <a:xfrm>
              <a:off x="9990655" y="520713"/>
              <a:ext cx="186266" cy="186266"/>
            </a:xfrm>
            <a:prstGeom prst="ellipse">
              <a:avLst/>
            </a:prstGeom>
            <a:noFill/>
            <a:ln w="190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277"/>
            </a:p>
          </p:txBody>
        </p:sp>
      </p:grpSp>
      <p:grpSp>
        <p:nvGrpSpPr>
          <p:cNvPr id="45" name="Group 44">
            <a:extLst>
              <a:ext uri="{FF2B5EF4-FFF2-40B4-BE49-F238E27FC236}">
                <a16:creationId xmlns:a16="http://schemas.microsoft.com/office/drawing/2014/main" id="{0284902D-2633-4449-53A6-5981AD5C3112}"/>
              </a:ext>
            </a:extLst>
          </p:cNvPr>
          <p:cNvGrpSpPr/>
          <p:nvPr/>
        </p:nvGrpSpPr>
        <p:grpSpPr>
          <a:xfrm>
            <a:off x="1327595" y="528312"/>
            <a:ext cx="1192961" cy="1192961"/>
            <a:chOff x="885062" y="352207"/>
            <a:chExt cx="795307" cy="795307"/>
          </a:xfrm>
        </p:grpSpPr>
        <p:grpSp>
          <p:nvGrpSpPr>
            <p:cNvPr id="35" name="Group 34">
              <a:extLst>
                <a:ext uri="{FF2B5EF4-FFF2-40B4-BE49-F238E27FC236}">
                  <a16:creationId xmlns:a16="http://schemas.microsoft.com/office/drawing/2014/main" id="{DE93AE06-3997-3DCE-296D-9E443E9533E5}"/>
                </a:ext>
              </a:extLst>
            </p:cNvPr>
            <p:cNvGrpSpPr/>
            <p:nvPr/>
          </p:nvGrpSpPr>
          <p:grpSpPr>
            <a:xfrm>
              <a:off x="885062" y="352207"/>
              <a:ext cx="795307" cy="795307"/>
              <a:chOff x="224094" y="436873"/>
              <a:chExt cx="795307" cy="795307"/>
            </a:xfrm>
          </p:grpSpPr>
          <p:sp>
            <p:nvSpPr>
              <p:cNvPr id="34" name="Oval 33">
                <a:extLst>
                  <a:ext uri="{FF2B5EF4-FFF2-40B4-BE49-F238E27FC236}">
                    <a16:creationId xmlns:a16="http://schemas.microsoft.com/office/drawing/2014/main" id="{88A3F580-9C7B-2E6E-752D-77C17E0D467A}"/>
                  </a:ext>
                </a:extLst>
              </p:cNvPr>
              <p:cNvSpPr/>
              <p:nvPr/>
            </p:nvSpPr>
            <p:spPr>
              <a:xfrm>
                <a:off x="224094" y="436873"/>
                <a:ext cx="795307" cy="795307"/>
              </a:xfrm>
              <a:prstGeom prst="ellipse">
                <a:avLst/>
              </a:prstGeom>
              <a:solidFill>
                <a:srgbClr val="303236"/>
              </a:solidFill>
              <a:ln>
                <a:noFill/>
              </a:ln>
              <a:effectLst>
                <a:outerShdw blurRad="88900" dist="63500" dir="2700000" algn="tl" rotWithShape="0">
                  <a:prstClr val="black">
                    <a:alpha val="4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277"/>
              </a:p>
            </p:txBody>
          </p:sp>
          <p:sp>
            <p:nvSpPr>
              <p:cNvPr id="33" name="Oval 32">
                <a:extLst>
                  <a:ext uri="{FF2B5EF4-FFF2-40B4-BE49-F238E27FC236}">
                    <a16:creationId xmlns:a16="http://schemas.microsoft.com/office/drawing/2014/main" id="{E7B316E0-A0FC-5DBB-54F9-01A9EF285094}"/>
                  </a:ext>
                </a:extLst>
              </p:cNvPr>
              <p:cNvSpPr/>
              <p:nvPr/>
            </p:nvSpPr>
            <p:spPr>
              <a:xfrm>
                <a:off x="224094" y="436873"/>
                <a:ext cx="795307" cy="795307"/>
              </a:xfrm>
              <a:prstGeom prst="ellipse">
                <a:avLst/>
              </a:prstGeom>
              <a:solidFill>
                <a:srgbClr val="303236"/>
              </a:solidFill>
              <a:ln>
                <a:noFill/>
              </a:ln>
              <a:effectLst>
                <a:outerShdw blurRad="50800" dist="38100" dir="12840000" sx="102000" sy="102000" algn="r" rotWithShape="0">
                  <a:schemeClr val="bg1">
                    <a:alpha val="22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277"/>
              </a:p>
            </p:txBody>
          </p:sp>
        </p:grpSp>
        <p:grpSp>
          <p:nvGrpSpPr>
            <p:cNvPr id="41" name="Group 40">
              <a:extLst>
                <a:ext uri="{FF2B5EF4-FFF2-40B4-BE49-F238E27FC236}">
                  <a16:creationId xmlns:a16="http://schemas.microsoft.com/office/drawing/2014/main" id="{73086A95-D4E3-FC3B-A9D6-928F04CB3A8A}"/>
                </a:ext>
              </a:extLst>
            </p:cNvPr>
            <p:cNvGrpSpPr/>
            <p:nvPr/>
          </p:nvGrpSpPr>
          <p:grpSpPr>
            <a:xfrm rot="20972278">
              <a:off x="1110721" y="650397"/>
              <a:ext cx="453589" cy="198926"/>
              <a:chOff x="1053583" y="4385178"/>
              <a:chExt cx="1176958" cy="516167"/>
            </a:xfrm>
            <a:solidFill>
              <a:srgbClr val="4FFDCD"/>
            </a:solidFill>
          </p:grpSpPr>
          <p:sp>
            <p:nvSpPr>
              <p:cNvPr id="39" name="Rectangle: Rounded Corners 38">
                <a:extLst>
                  <a:ext uri="{FF2B5EF4-FFF2-40B4-BE49-F238E27FC236}">
                    <a16:creationId xmlns:a16="http://schemas.microsoft.com/office/drawing/2014/main" id="{08DF8E1B-FD25-D968-B458-5BE40817DE38}"/>
                  </a:ext>
                </a:extLst>
              </p:cNvPr>
              <p:cNvSpPr/>
              <p:nvPr/>
            </p:nvSpPr>
            <p:spPr>
              <a:xfrm rot="1656492">
                <a:off x="1099972" y="4385178"/>
                <a:ext cx="1130569" cy="186822"/>
              </a:xfrm>
              <a:prstGeom prst="roundRect">
                <a:avLst>
                  <a:gd name="adj" fmla="val 50000"/>
                </a:avLst>
              </a:prstGeom>
              <a:grpFill/>
              <a:ln>
                <a:noFill/>
              </a:ln>
              <a:effectLst>
                <a:outerShdw blurRad="63500" sx="103000" sy="103000" algn="ctr" rotWithShape="0">
                  <a:srgbClr val="4FFDCD">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277"/>
              </a:p>
            </p:txBody>
          </p:sp>
          <p:sp>
            <p:nvSpPr>
              <p:cNvPr id="40" name="Rectangle: Rounded Corners 39">
                <a:extLst>
                  <a:ext uri="{FF2B5EF4-FFF2-40B4-BE49-F238E27FC236}">
                    <a16:creationId xmlns:a16="http://schemas.microsoft.com/office/drawing/2014/main" id="{E560F3E7-FAAE-2A3F-561D-B4A9AD2D6C13}"/>
                  </a:ext>
                </a:extLst>
              </p:cNvPr>
              <p:cNvSpPr/>
              <p:nvPr/>
            </p:nvSpPr>
            <p:spPr>
              <a:xfrm rot="20852554">
                <a:off x="1053583" y="4714523"/>
                <a:ext cx="1130569" cy="186822"/>
              </a:xfrm>
              <a:prstGeom prst="roundRect">
                <a:avLst>
                  <a:gd name="adj" fmla="val 50000"/>
                </a:avLst>
              </a:prstGeom>
              <a:grpFill/>
              <a:ln>
                <a:noFill/>
              </a:ln>
              <a:effectLst>
                <a:outerShdw blurRad="63500" sx="103000" sy="103000" algn="ctr" rotWithShape="0">
                  <a:srgbClr val="4FFDCD">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277"/>
              </a:p>
            </p:txBody>
          </p:sp>
        </p:grpSp>
      </p:grpSp>
      <p:grpSp>
        <p:nvGrpSpPr>
          <p:cNvPr id="46" name="Group 45">
            <a:extLst>
              <a:ext uri="{FF2B5EF4-FFF2-40B4-BE49-F238E27FC236}">
                <a16:creationId xmlns:a16="http://schemas.microsoft.com/office/drawing/2014/main" id="{7ABB5E8B-7229-51B5-8068-A38FB530867F}"/>
              </a:ext>
            </a:extLst>
          </p:cNvPr>
          <p:cNvGrpSpPr/>
          <p:nvPr/>
        </p:nvGrpSpPr>
        <p:grpSpPr>
          <a:xfrm>
            <a:off x="15742049" y="528312"/>
            <a:ext cx="1192961" cy="1192961"/>
            <a:chOff x="10494698" y="352207"/>
            <a:chExt cx="795307" cy="795307"/>
          </a:xfrm>
        </p:grpSpPr>
        <p:grpSp>
          <p:nvGrpSpPr>
            <p:cNvPr id="36" name="Group 35">
              <a:extLst>
                <a:ext uri="{FF2B5EF4-FFF2-40B4-BE49-F238E27FC236}">
                  <a16:creationId xmlns:a16="http://schemas.microsoft.com/office/drawing/2014/main" id="{F5A295E4-5220-4467-410A-69406B85D55F}"/>
                </a:ext>
              </a:extLst>
            </p:cNvPr>
            <p:cNvGrpSpPr/>
            <p:nvPr/>
          </p:nvGrpSpPr>
          <p:grpSpPr>
            <a:xfrm>
              <a:off x="10494698" y="352207"/>
              <a:ext cx="795307" cy="795307"/>
              <a:chOff x="224094" y="436873"/>
              <a:chExt cx="795307" cy="795307"/>
            </a:xfrm>
          </p:grpSpPr>
          <p:sp>
            <p:nvSpPr>
              <p:cNvPr id="37" name="Oval 36">
                <a:extLst>
                  <a:ext uri="{FF2B5EF4-FFF2-40B4-BE49-F238E27FC236}">
                    <a16:creationId xmlns:a16="http://schemas.microsoft.com/office/drawing/2014/main" id="{C07E5A26-1F58-D0CB-7C9C-E30072522B78}"/>
                  </a:ext>
                </a:extLst>
              </p:cNvPr>
              <p:cNvSpPr/>
              <p:nvPr/>
            </p:nvSpPr>
            <p:spPr>
              <a:xfrm>
                <a:off x="224094" y="436873"/>
                <a:ext cx="795307" cy="795307"/>
              </a:xfrm>
              <a:prstGeom prst="ellipse">
                <a:avLst/>
              </a:prstGeom>
              <a:solidFill>
                <a:srgbClr val="303236"/>
              </a:solidFill>
              <a:ln>
                <a:noFill/>
              </a:ln>
              <a:effectLst>
                <a:outerShdw blurRad="88900" dist="63500" dir="2700000" algn="tl" rotWithShape="0">
                  <a:prstClr val="black">
                    <a:alpha val="4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277"/>
              </a:p>
            </p:txBody>
          </p:sp>
          <p:sp>
            <p:nvSpPr>
              <p:cNvPr id="38" name="Oval 37">
                <a:extLst>
                  <a:ext uri="{FF2B5EF4-FFF2-40B4-BE49-F238E27FC236}">
                    <a16:creationId xmlns:a16="http://schemas.microsoft.com/office/drawing/2014/main" id="{FA345417-074B-A7EA-D1E8-88E5253F5529}"/>
                  </a:ext>
                </a:extLst>
              </p:cNvPr>
              <p:cNvSpPr/>
              <p:nvPr/>
            </p:nvSpPr>
            <p:spPr>
              <a:xfrm>
                <a:off x="224094" y="436873"/>
                <a:ext cx="795307" cy="795307"/>
              </a:xfrm>
              <a:prstGeom prst="ellipse">
                <a:avLst/>
              </a:prstGeom>
              <a:solidFill>
                <a:srgbClr val="303236"/>
              </a:solidFill>
              <a:ln>
                <a:noFill/>
              </a:ln>
              <a:effectLst>
                <a:outerShdw blurRad="50800" dist="38100" dir="12840000" sx="102000" sy="102000" algn="r" rotWithShape="0">
                  <a:schemeClr val="bg1">
                    <a:alpha val="22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277"/>
              </a:p>
            </p:txBody>
          </p:sp>
        </p:grpSp>
        <p:grpSp>
          <p:nvGrpSpPr>
            <p:cNvPr id="42" name="Group 41">
              <a:extLst>
                <a:ext uri="{FF2B5EF4-FFF2-40B4-BE49-F238E27FC236}">
                  <a16:creationId xmlns:a16="http://schemas.microsoft.com/office/drawing/2014/main" id="{873AA490-6B9C-78C0-DDDF-2C040F4EE70E}"/>
                </a:ext>
              </a:extLst>
            </p:cNvPr>
            <p:cNvGrpSpPr/>
            <p:nvPr/>
          </p:nvGrpSpPr>
          <p:grpSpPr>
            <a:xfrm rot="627722" flipH="1">
              <a:off x="10656833" y="626730"/>
              <a:ext cx="453589" cy="198926"/>
              <a:chOff x="1053583" y="4385178"/>
              <a:chExt cx="1176958" cy="516167"/>
            </a:xfrm>
            <a:solidFill>
              <a:srgbClr val="4FFDCD"/>
            </a:solidFill>
          </p:grpSpPr>
          <p:sp>
            <p:nvSpPr>
              <p:cNvPr id="43" name="Rectangle: Rounded Corners 42">
                <a:extLst>
                  <a:ext uri="{FF2B5EF4-FFF2-40B4-BE49-F238E27FC236}">
                    <a16:creationId xmlns:a16="http://schemas.microsoft.com/office/drawing/2014/main" id="{E04E5C42-9096-933B-5E32-E07B41D48BCA}"/>
                  </a:ext>
                </a:extLst>
              </p:cNvPr>
              <p:cNvSpPr/>
              <p:nvPr/>
            </p:nvSpPr>
            <p:spPr>
              <a:xfrm rot="1656492">
                <a:off x="1099972" y="4385178"/>
                <a:ext cx="1130569" cy="186822"/>
              </a:xfrm>
              <a:prstGeom prst="roundRect">
                <a:avLst>
                  <a:gd name="adj" fmla="val 50000"/>
                </a:avLst>
              </a:prstGeom>
              <a:grpFill/>
              <a:ln>
                <a:noFill/>
              </a:ln>
              <a:effectLst>
                <a:outerShdw blurRad="63500" sx="103000" sy="103000" algn="ctr" rotWithShape="0">
                  <a:srgbClr val="4FFDCD">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277"/>
              </a:p>
            </p:txBody>
          </p:sp>
          <p:sp>
            <p:nvSpPr>
              <p:cNvPr id="44" name="Rectangle: Rounded Corners 43">
                <a:extLst>
                  <a:ext uri="{FF2B5EF4-FFF2-40B4-BE49-F238E27FC236}">
                    <a16:creationId xmlns:a16="http://schemas.microsoft.com/office/drawing/2014/main" id="{FAB957BC-73A5-223B-BF01-C03F2A074190}"/>
                  </a:ext>
                </a:extLst>
              </p:cNvPr>
              <p:cNvSpPr/>
              <p:nvPr/>
            </p:nvSpPr>
            <p:spPr>
              <a:xfrm rot="20852554">
                <a:off x="1053583" y="4714523"/>
                <a:ext cx="1130569" cy="186822"/>
              </a:xfrm>
              <a:prstGeom prst="roundRect">
                <a:avLst>
                  <a:gd name="adj" fmla="val 50000"/>
                </a:avLst>
              </a:prstGeom>
              <a:grpFill/>
              <a:ln>
                <a:noFill/>
              </a:ln>
              <a:effectLst>
                <a:outerShdw blurRad="63500" sx="103000" sy="103000" algn="ctr" rotWithShape="0">
                  <a:srgbClr val="4FFDCD">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277"/>
              </a:p>
            </p:txBody>
          </p:sp>
        </p:grpSp>
      </p:grpSp>
      <p:grpSp>
        <p:nvGrpSpPr>
          <p:cNvPr id="30" name="Group 29">
            <a:extLst>
              <a:ext uri="{FF2B5EF4-FFF2-40B4-BE49-F238E27FC236}">
                <a16:creationId xmlns:a16="http://schemas.microsoft.com/office/drawing/2014/main" id="{488EF008-20C1-725B-4386-A23965710ACA}"/>
              </a:ext>
            </a:extLst>
          </p:cNvPr>
          <p:cNvGrpSpPr/>
          <p:nvPr/>
        </p:nvGrpSpPr>
        <p:grpSpPr>
          <a:xfrm>
            <a:off x="863449" y="7223707"/>
            <a:ext cx="2266934" cy="2112594"/>
            <a:chOff x="1949474" y="7293603"/>
            <a:chExt cx="2266934" cy="2112594"/>
          </a:xfrm>
        </p:grpSpPr>
        <p:grpSp>
          <p:nvGrpSpPr>
            <p:cNvPr id="53" name="Group 52">
              <a:extLst>
                <a:ext uri="{FF2B5EF4-FFF2-40B4-BE49-F238E27FC236}">
                  <a16:creationId xmlns:a16="http://schemas.microsoft.com/office/drawing/2014/main" id="{A8D6B99A-B0FE-8F53-4E88-C325BCC267AF}"/>
                </a:ext>
              </a:extLst>
            </p:cNvPr>
            <p:cNvGrpSpPr/>
            <p:nvPr/>
          </p:nvGrpSpPr>
          <p:grpSpPr>
            <a:xfrm>
              <a:off x="1949474" y="7293603"/>
              <a:ext cx="2266934" cy="2112594"/>
              <a:chOff x="81557" y="294664"/>
              <a:chExt cx="795308" cy="795308"/>
            </a:xfrm>
          </p:grpSpPr>
          <p:sp>
            <p:nvSpPr>
              <p:cNvPr id="57" name="Oval 56">
                <a:extLst>
                  <a:ext uri="{FF2B5EF4-FFF2-40B4-BE49-F238E27FC236}">
                    <a16:creationId xmlns:a16="http://schemas.microsoft.com/office/drawing/2014/main" id="{43122EF7-5455-5472-484E-5A2978802A79}"/>
                  </a:ext>
                </a:extLst>
              </p:cNvPr>
              <p:cNvSpPr/>
              <p:nvPr/>
            </p:nvSpPr>
            <p:spPr>
              <a:xfrm>
                <a:off x="81557" y="294664"/>
                <a:ext cx="795307" cy="795307"/>
              </a:xfrm>
              <a:prstGeom prst="ellipse">
                <a:avLst/>
              </a:prstGeom>
              <a:solidFill>
                <a:srgbClr val="303236"/>
              </a:solidFill>
              <a:ln>
                <a:noFill/>
              </a:ln>
              <a:effectLst>
                <a:outerShdw blurRad="152400" dist="63500" dir="2700000" algn="tl" rotWithShape="0">
                  <a:prstClr val="black">
                    <a:alpha val="4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277"/>
              </a:p>
            </p:txBody>
          </p:sp>
          <p:sp>
            <p:nvSpPr>
              <p:cNvPr id="58" name="Oval 57">
                <a:extLst>
                  <a:ext uri="{FF2B5EF4-FFF2-40B4-BE49-F238E27FC236}">
                    <a16:creationId xmlns:a16="http://schemas.microsoft.com/office/drawing/2014/main" id="{23BFE259-420D-8560-A53D-CF787DE57DB5}"/>
                  </a:ext>
                </a:extLst>
              </p:cNvPr>
              <p:cNvSpPr/>
              <p:nvPr/>
            </p:nvSpPr>
            <p:spPr>
              <a:xfrm>
                <a:off x="81558" y="294665"/>
                <a:ext cx="795307" cy="795307"/>
              </a:xfrm>
              <a:prstGeom prst="ellipse">
                <a:avLst/>
              </a:prstGeom>
              <a:solidFill>
                <a:srgbClr val="303236"/>
              </a:solidFill>
              <a:ln>
                <a:noFill/>
              </a:ln>
              <a:effectLst>
                <a:outerShdw dist="38100" dir="12840000" sx="101000" sy="101000" algn="r" rotWithShape="0">
                  <a:schemeClr val="bg1">
                    <a:alpha val="1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277"/>
              </a:p>
            </p:txBody>
          </p:sp>
        </p:grpSp>
        <p:pic>
          <p:nvPicPr>
            <p:cNvPr id="9" name="Picture 8" descr="Shape&#10;&#10;Description automatically generated with low confidence">
              <a:extLst>
                <a:ext uri="{FF2B5EF4-FFF2-40B4-BE49-F238E27FC236}">
                  <a16:creationId xmlns:a16="http://schemas.microsoft.com/office/drawing/2014/main" id="{A2C0FECA-10E6-1D99-4D9D-8A3F226AB041}"/>
                </a:ext>
              </a:extLst>
            </p:cNvPr>
            <p:cNvPicPr>
              <a:picLocks noChangeAspect="1"/>
            </p:cNvPicPr>
            <p:nvPr/>
          </p:nvPicPr>
          <p:blipFill>
            <a:blip r:embed="rId2">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2520556" y="7671601"/>
              <a:ext cx="1356588" cy="1356588"/>
            </a:xfrm>
            <a:prstGeom prst="rect">
              <a:avLst/>
            </a:prstGeom>
            <a:effectLst>
              <a:outerShdw blurRad="63500" sx="103000" sy="103000" algn="ctr" rotWithShape="0">
                <a:srgbClr val="4FFDCD">
                  <a:alpha val="40000"/>
                </a:srgbClr>
              </a:outerShdw>
            </a:effectLst>
          </p:spPr>
        </p:pic>
      </p:grpSp>
      <p:grpSp>
        <p:nvGrpSpPr>
          <p:cNvPr id="13" name="Group 12">
            <a:extLst>
              <a:ext uri="{FF2B5EF4-FFF2-40B4-BE49-F238E27FC236}">
                <a16:creationId xmlns:a16="http://schemas.microsoft.com/office/drawing/2014/main" id="{CF69985B-541F-6581-05B9-76EF350C3D50}"/>
              </a:ext>
            </a:extLst>
          </p:cNvPr>
          <p:cNvGrpSpPr/>
          <p:nvPr/>
        </p:nvGrpSpPr>
        <p:grpSpPr>
          <a:xfrm>
            <a:off x="15509891" y="7205957"/>
            <a:ext cx="2266934" cy="2148095"/>
            <a:chOff x="14083394" y="7293603"/>
            <a:chExt cx="2266934" cy="2148095"/>
          </a:xfrm>
        </p:grpSpPr>
        <p:grpSp>
          <p:nvGrpSpPr>
            <p:cNvPr id="62" name="Group 61">
              <a:extLst>
                <a:ext uri="{FF2B5EF4-FFF2-40B4-BE49-F238E27FC236}">
                  <a16:creationId xmlns:a16="http://schemas.microsoft.com/office/drawing/2014/main" id="{EB38E232-422B-55CC-FA4D-5D2404FFA216}"/>
                </a:ext>
              </a:extLst>
            </p:cNvPr>
            <p:cNvGrpSpPr/>
            <p:nvPr/>
          </p:nvGrpSpPr>
          <p:grpSpPr>
            <a:xfrm>
              <a:off x="14083394" y="7293603"/>
              <a:ext cx="2266934" cy="2148095"/>
              <a:chOff x="81557" y="294664"/>
              <a:chExt cx="795308" cy="795308"/>
            </a:xfrm>
          </p:grpSpPr>
          <p:sp>
            <p:nvSpPr>
              <p:cNvPr id="63" name="Oval 62">
                <a:extLst>
                  <a:ext uri="{FF2B5EF4-FFF2-40B4-BE49-F238E27FC236}">
                    <a16:creationId xmlns:a16="http://schemas.microsoft.com/office/drawing/2014/main" id="{B863F0D5-D6A4-6B53-76CB-D6F01EB3726F}"/>
                  </a:ext>
                </a:extLst>
              </p:cNvPr>
              <p:cNvSpPr/>
              <p:nvPr/>
            </p:nvSpPr>
            <p:spPr>
              <a:xfrm>
                <a:off x="81557" y="294664"/>
                <a:ext cx="795307" cy="795307"/>
              </a:xfrm>
              <a:prstGeom prst="ellipse">
                <a:avLst/>
              </a:prstGeom>
              <a:solidFill>
                <a:srgbClr val="303236"/>
              </a:solidFill>
              <a:ln>
                <a:noFill/>
              </a:ln>
              <a:effectLst>
                <a:outerShdw blurRad="152400" dist="63500" dir="2700000" algn="tl" rotWithShape="0">
                  <a:prstClr val="black">
                    <a:alpha val="4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277"/>
              </a:p>
            </p:txBody>
          </p:sp>
          <p:sp>
            <p:nvSpPr>
              <p:cNvPr id="64" name="Oval 63">
                <a:extLst>
                  <a:ext uri="{FF2B5EF4-FFF2-40B4-BE49-F238E27FC236}">
                    <a16:creationId xmlns:a16="http://schemas.microsoft.com/office/drawing/2014/main" id="{5D013E02-76DE-14A5-5143-A130574266C3}"/>
                  </a:ext>
                </a:extLst>
              </p:cNvPr>
              <p:cNvSpPr/>
              <p:nvPr/>
            </p:nvSpPr>
            <p:spPr>
              <a:xfrm>
                <a:off x="81558" y="294665"/>
                <a:ext cx="795307" cy="795307"/>
              </a:xfrm>
              <a:prstGeom prst="ellipse">
                <a:avLst/>
              </a:prstGeom>
              <a:solidFill>
                <a:srgbClr val="303236"/>
              </a:solidFill>
              <a:ln>
                <a:noFill/>
              </a:ln>
              <a:effectLst>
                <a:outerShdw dist="38100" dir="12840000" sx="101000" sy="101000" algn="r" rotWithShape="0">
                  <a:schemeClr val="bg1">
                    <a:alpha val="1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277"/>
              </a:p>
            </p:txBody>
          </p:sp>
        </p:grpSp>
        <p:pic>
          <p:nvPicPr>
            <p:cNvPr id="12" name="Picture 11" descr="Shape&#10;&#10;Description automatically generated with low confidence">
              <a:extLst>
                <a:ext uri="{FF2B5EF4-FFF2-40B4-BE49-F238E27FC236}">
                  <a16:creationId xmlns:a16="http://schemas.microsoft.com/office/drawing/2014/main" id="{4869971B-6F6E-6A70-255C-4E1A753F0816}"/>
                </a:ext>
              </a:extLst>
            </p:cNvPr>
            <p:cNvPicPr>
              <a:picLocks noChangeAspect="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14547134" y="7680170"/>
              <a:ext cx="1339455" cy="1339455"/>
            </a:xfrm>
            <a:prstGeom prst="rect">
              <a:avLst/>
            </a:prstGeom>
            <a:effectLst>
              <a:outerShdw blurRad="63500" sx="102000" sy="102000" algn="ctr" rotWithShape="0">
                <a:srgbClr val="4FFDCD">
                  <a:alpha val="40000"/>
                </a:srgbClr>
              </a:outerShdw>
            </a:effectLst>
          </p:spPr>
        </p:pic>
      </p:grpSp>
      <p:grpSp>
        <p:nvGrpSpPr>
          <p:cNvPr id="56" name="Group 55">
            <a:extLst>
              <a:ext uri="{FF2B5EF4-FFF2-40B4-BE49-F238E27FC236}">
                <a16:creationId xmlns:a16="http://schemas.microsoft.com/office/drawing/2014/main" id="{16B9A183-90E4-B3BC-F3ED-A85A16DC3CF3}"/>
              </a:ext>
            </a:extLst>
          </p:cNvPr>
          <p:cNvGrpSpPr/>
          <p:nvPr/>
        </p:nvGrpSpPr>
        <p:grpSpPr>
          <a:xfrm>
            <a:off x="3594119" y="8122551"/>
            <a:ext cx="11328384" cy="279399"/>
            <a:chOff x="2624665" y="520713"/>
            <a:chExt cx="7552256" cy="186266"/>
          </a:xfrm>
        </p:grpSpPr>
        <p:sp>
          <p:nvSpPr>
            <p:cNvPr id="59" name="Oval 58">
              <a:extLst>
                <a:ext uri="{FF2B5EF4-FFF2-40B4-BE49-F238E27FC236}">
                  <a16:creationId xmlns:a16="http://schemas.microsoft.com/office/drawing/2014/main" id="{544E7CCD-4E2A-6052-4815-F15E5AEDDB7D}"/>
                </a:ext>
              </a:extLst>
            </p:cNvPr>
            <p:cNvSpPr/>
            <p:nvPr/>
          </p:nvSpPr>
          <p:spPr>
            <a:xfrm>
              <a:off x="2624665" y="520713"/>
              <a:ext cx="186266" cy="186266"/>
            </a:xfrm>
            <a:prstGeom prst="ellipse">
              <a:avLst/>
            </a:prstGeom>
            <a:noFill/>
            <a:ln w="190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277"/>
            </a:p>
          </p:txBody>
        </p:sp>
        <p:sp>
          <p:nvSpPr>
            <p:cNvPr id="60" name="Oval 59">
              <a:extLst>
                <a:ext uri="{FF2B5EF4-FFF2-40B4-BE49-F238E27FC236}">
                  <a16:creationId xmlns:a16="http://schemas.microsoft.com/office/drawing/2014/main" id="{0D03D5B9-8C29-8454-5404-860738E8C32A}"/>
                </a:ext>
              </a:extLst>
            </p:cNvPr>
            <p:cNvSpPr/>
            <p:nvPr/>
          </p:nvSpPr>
          <p:spPr>
            <a:xfrm>
              <a:off x="3115731" y="520713"/>
              <a:ext cx="186266" cy="186266"/>
            </a:xfrm>
            <a:prstGeom prst="ellipse">
              <a:avLst/>
            </a:prstGeom>
            <a:noFill/>
            <a:ln w="190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277"/>
            </a:p>
          </p:txBody>
        </p:sp>
        <p:sp>
          <p:nvSpPr>
            <p:cNvPr id="61" name="Oval 60">
              <a:extLst>
                <a:ext uri="{FF2B5EF4-FFF2-40B4-BE49-F238E27FC236}">
                  <a16:creationId xmlns:a16="http://schemas.microsoft.com/office/drawing/2014/main" id="{375D2678-2991-12FB-90D2-72DD566EA59C}"/>
                </a:ext>
              </a:extLst>
            </p:cNvPr>
            <p:cNvSpPr/>
            <p:nvPr/>
          </p:nvSpPr>
          <p:spPr>
            <a:xfrm>
              <a:off x="3606797" y="520713"/>
              <a:ext cx="186266" cy="186266"/>
            </a:xfrm>
            <a:prstGeom prst="ellipse">
              <a:avLst/>
            </a:prstGeom>
            <a:noFill/>
            <a:ln w="190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277"/>
            </a:p>
          </p:txBody>
        </p:sp>
        <p:sp>
          <p:nvSpPr>
            <p:cNvPr id="65" name="Oval 64">
              <a:extLst>
                <a:ext uri="{FF2B5EF4-FFF2-40B4-BE49-F238E27FC236}">
                  <a16:creationId xmlns:a16="http://schemas.microsoft.com/office/drawing/2014/main" id="{76FD6070-3B1F-2847-1A38-FB0DDCA85726}"/>
                </a:ext>
              </a:extLst>
            </p:cNvPr>
            <p:cNvSpPr/>
            <p:nvPr/>
          </p:nvSpPr>
          <p:spPr>
            <a:xfrm>
              <a:off x="4097863" y="520713"/>
              <a:ext cx="186266" cy="186266"/>
            </a:xfrm>
            <a:prstGeom prst="ellipse">
              <a:avLst/>
            </a:prstGeom>
            <a:noFill/>
            <a:ln w="190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277"/>
            </a:p>
          </p:txBody>
        </p:sp>
        <p:sp>
          <p:nvSpPr>
            <p:cNvPr id="66" name="Oval 65">
              <a:extLst>
                <a:ext uri="{FF2B5EF4-FFF2-40B4-BE49-F238E27FC236}">
                  <a16:creationId xmlns:a16="http://schemas.microsoft.com/office/drawing/2014/main" id="{2581DED3-E74F-1C34-1519-6F90E14E613A}"/>
                </a:ext>
              </a:extLst>
            </p:cNvPr>
            <p:cNvSpPr/>
            <p:nvPr/>
          </p:nvSpPr>
          <p:spPr>
            <a:xfrm>
              <a:off x="4588929" y="520713"/>
              <a:ext cx="186266" cy="186266"/>
            </a:xfrm>
            <a:prstGeom prst="ellipse">
              <a:avLst/>
            </a:prstGeom>
            <a:noFill/>
            <a:ln w="190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277"/>
            </a:p>
          </p:txBody>
        </p:sp>
        <p:sp>
          <p:nvSpPr>
            <p:cNvPr id="67" name="Oval 66">
              <a:extLst>
                <a:ext uri="{FF2B5EF4-FFF2-40B4-BE49-F238E27FC236}">
                  <a16:creationId xmlns:a16="http://schemas.microsoft.com/office/drawing/2014/main" id="{E4A76443-FCC0-8FAB-3681-E206A13F6FD6}"/>
                </a:ext>
              </a:extLst>
            </p:cNvPr>
            <p:cNvSpPr/>
            <p:nvPr/>
          </p:nvSpPr>
          <p:spPr>
            <a:xfrm>
              <a:off x="5079995" y="520713"/>
              <a:ext cx="186266" cy="186266"/>
            </a:xfrm>
            <a:prstGeom prst="ellipse">
              <a:avLst/>
            </a:prstGeom>
            <a:noFill/>
            <a:ln w="190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277"/>
            </a:p>
          </p:txBody>
        </p:sp>
        <p:sp>
          <p:nvSpPr>
            <p:cNvPr id="68" name="Oval 67">
              <a:extLst>
                <a:ext uri="{FF2B5EF4-FFF2-40B4-BE49-F238E27FC236}">
                  <a16:creationId xmlns:a16="http://schemas.microsoft.com/office/drawing/2014/main" id="{12D5791E-3BDD-1906-BFC9-3E7B66C8A625}"/>
                </a:ext>
              </a:extLst>
            </p:cNvPr>
            <p:cNvSpPr/>
            <p:nvPr/>
          </p:nvSpPr>
          <p:spPr>
            <a:xfrm>
              <a:off x="5571061" y="520713"/>
              <a:ext cx="186266" cy="186266"/>
            </a:xfrm>
            <a:prstGeom prst="ellipse">
              <a:avLst/>
            </a:prstGeom>
            <a:noFill/>
            <a:ln w="190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277"/>
            </a:p>
          </p:txBody>
        </p:sp>
        <p:sp>
          <p:nvSpPr>
            <p:cNvPr id="69" name="Oval 68">
              <a:extLst>
                <a:ext uri="{FF2B5EF4-FFF2-40B4-BE49-F238E27FC236}">
                  <a16:creationId xmlns:a16="http://schemas.microsoft.com/office/drawing/2014/main" id="{6BAE6827-2105-0B75-D489-CBA86C58BA93}"/>
                </a:ext>
              </a:extLst>
            </p:cNvPr>
            <p:cNvSpPr/>
            <p:nvPr/>
          </p:nvSpPr>
          <p:spPr>
            <a:xfrm>
              <a:off x="6062127" y="520713"/>
              <a:ext cx="186266" cy="186266"/>
            </a:xfrm>
            <a:prstGeom prst="ellipse">
              <a:avLst/>
            </a:prstGeom>
            <a:noFill/>
            <a:ln w="190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277"/>
            </a:p>
          </p:txBody>
        </p:sp>
        <p:sp>
          <p:nvSpPr>
            <p:cNvPr id="70" name="Oval 69">
              <a:extLst>
                <a:ext uri="{FF2B5EF4-FFF2-40B4-BE49-F238E27FC236}">
                  <a16:creationId xmlns:a16="http://schemas.microsoft.com/office/drawing/2014/main" id="{B141C952-F68F-D962-484E-5BCD32D702A7}"/>
                </a:ext>
              </a:extLst>
            </p:cNvPr>
            <p:cNvSpPr/>
            <p:nvPr/>
          </p:nvSpPr>
          <p:spPr>
            <a:xfrm>
              <a:off x="6553193" y="520713"/>
              <a:ext cx="186266" cy="186266"/>
            </a:xfrm>
            <a:prstGeom prst="ellipse">
              <a:avLst/>
            </a:prstGeom>
            <a:noFill/>
            <a:ln w="190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277"/>
            </a:p>
          </p:txBody>
        </p:sp>
        <p:sp>
          <p:nvSpPr>
            <p:cNvPr id="71" name="Oval 70">
              <a:extLst>
                <a:ext uri="{FF2B5EF4-FFF2-40B4-BE49-F238E27FC236}">
                  <a16:creationId xmlns:a16="http://schemas.microsoft.com/office/drawing/2014/main" id="{92BDF65D-82BE-A52A-4568-87882BDC65E4}"/>
                </a:ext>
              </a:extLst>
            </p:cNvPr>
            <p:cNvSpPr/>
            <p:nvPr/>
          </p:nvSpPr>
          <p:spPr>
            <a:xfrm>
              <a:off x="7044259" y="520713"/>
              <a:ext cx="186266" cy="186266"/>
            </a:xfrm>
            <a:prstGeom prst="ellipse">
              <a:avLst/>
            </a:prstGeom>
            <a:noFill/>
            <a:ln w="190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277"/>
            </a:p>
          </p:txBody>
        </p:sp>
        <p:sp>
          <p:nvSpPr>
            <p:cNvPr id="72" name="Oval 71">
              <a:extLst>
                <a:ext uri="{FF2B5EF4-FFF2-40B4-BE49-F238E27FC236}">
                  <a16:creationId xmlns:a16="http://schemas.microsoft.com/office/drawing/2014/main" id="{02730C19-E4FF-F3AA-4180-8F390D8230C5}"/>
                </a:ext>
              </a:extLst>
            </p:cNvPr>
            <p:cNvSpPr/>
            <p:nvPr/>
          </p:nvSpPr>
          <p:spPr>
            <a:xfrm>
              <a:off x="7535325" y="520713"/>
              <a:ext cx="186266" cy="186266"/>
            </a:xfrm>
            <a:prstGeom prst="ellipse">
              <a:avLst/>
            </a:prstGeom>
            <a:noFill/>
            <a:ln w="190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277"/>
            </a:p>
          </p:txBody>
        </p:sp>
        <p:sp>
          <p:nvSpPr>
            <p:cNvPr id="73" name="Oval 72">
              <a:extLst>
                <a:ext uri="{FF2B5EF4-FFF2-40B4-BE49-F238E27FC236}">
                  <a16:creationId xmlns:a16="http://schemas.microsoft.com/office/drawing/2014/main" id="{DE20EC10-5A5E-85A6-5B40-038BA70A2161}"/>
                </a:ext>
              </a:extLst>
            </p:cNvPr>
            <p:cNvSpPr/>
            <p:nvPr/>
          </p:nvSpPr>
          <p:spPr>
            <a:xfrm>
              <a:off x="8026391" y="520713"/>
              <a:ext cx="186266" cy="186266"/>
            </a:xfrm>
            <a:prstGeom prst="ellipse">
              <a:avLst/>
            </a:prstGeom>
            <a:noFill/>
            <a:ln w="190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277"/>
            </a:p>
          </p:txBody>
        </p:sp>
        <p:sp>
          <p:nvSpPr>
            <p:cNvPr id="74" name="Oval 73">
              <a:extLst>
                <a:ext uri="{FF2B5EF4-FFF2-40B4-BE49-F238E27FC236}">
                  <a16:creationId xmlns:a16="http://schemas.microsoft.com/office/drawing/2014/main" id="{018403CF-FD82-78EF-C9C9-D171AB09A810}"/>
                </a:ext>
              </a:extLst>
            </p:cNvPr>
            <p:cNvSpPr/>
            <p:nvPr/>
          </p:nvSpPr>
          <p:spPr>
            <a:xfrm>
              <a:off x="8517457" y="520713"/>
              <a:ext cx="186266" cy="186266"/>
            </a:xfrm>
            <a:prstGeom prst="ellipse">
              <a:avLst/>
            </a:prstGeom>
            <a:noFill/>
            <a:ln w="190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277"/>
            </a:p>
          </p:txBody>
        </p:sp>
        <p:sp>
          <p:nvSpPr>
            <p:cNvPr id="75" name="Oval 74">
              <a:extLst>
                <a:ext uri="{FF2B5EF4-FFF2-40B4-BE49-F238E27FC236}">
                  <a16:creationId xmlns:a16="http://schemas.microsoft.com/office/drawing/2014/main" id="{DD8DE61E-2F14-5CC5-45B2-7DFDB2E53B93}"/>
                </a:ext>
              </a:extLst>
            </p:cNvPr>
            <p:cNvSpPr/>
            <p:nvPr/>
          </p:nvSpPr>
          <p:spPr>
            <a:xfrm>
              <a:off x="9008523" y="520713"/>
              <a:ext cx="186266" cy="186266"/>
            </a:xfrm>
            <a:prstGeom prst="ellipse">
              <a:avLst/>
            </a:prstGeom>
            <a:noFill/>
            <a:ln w="190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277"/>
            </a:p>
          </p:txBody>
        </p:sp>
        <p:sp>
          <p:nvSpPr>
            <p:cNvPr id="76" name="Oval 75">
              <a:extLst>
                <a:ext uri="{FF2B5EF4-FFF2-40B4-BE49-F238E27FC236}">
                  <a16:creationId xmlns:a16="http://schemas.microsoft.com/office/drawing/2014/main" id="{36DBC1CB-C4A3-53B5-42D3-B57F838FEA2C}"/>
                </a:ext>
              </a:extLst>
            </p:cNvPr>
            <p:cNvSpPr/>
            <p:nvPr/>
          </p:nvSpPr>
          <p:spPr>
            <a:xfrm>
              <a:off x="9499589" y="520713"/>
              <a:ext cx="186266" cy="186266"/>
            </a:xfrm>
            <a:prstGeom prst="ellipse">
              <a:avLst/>
            </a:prstGeom>
            <a:noFill/>
            <a:ln w="190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277"/>
            </a:p>
          </p:txBody>
        </p:sp>
        <p:sp>
          <p:nvSpPr>
            <p:cNvPr id="77" name="Oval 76">
              <a:extLst>
                <a:ext uri="{FF2B5EF4-FFF2-40B4-BE49-F238E27FC236}">
                  <a16:creationId xmlns:a16="http://schemas.microsoft.com/office/drawing/2014/main" id="{1F0135F5-DF04-23C9-B2DF-5DB92B8BB3FE}"/>
                </a:ext>
              </a:extLst>
            </p:cNvPr>
            <p:cNvSpPr/>
            <p:nvPr/>
          </p:nvSpPr>
          <p:spPr>
            <a:xfrm>
              <a:off x="9990655" y="520713"/>
              <a:ext cx="186266" cy="186266"/>
            </a:xfrm>
            <a:prstGeom prst="ellipse">
              <a:avLst/>
            </a:prstGeom>
            <a:noFill/>
            <a:ln w="190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277"/>
            </a:p>
          </p:txBody>
        </p:sp>
      </p:grpSp>
    </p:spTree>
    <p:extLst>
      <p:ext uri="{BB962C8B-B14F-4D97-AF65-F5344CB8AC3E}">
        <p14:creationId xmlns:p14="http://schemas.microsoft.com/office/powerpoint/2010/main" val="29583146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nodeType="withEffect">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cBhvr>
                                        <p:cTn id="7" dur="1000" fill="hold"/>
                                        <p:tgtEl>
                                          <p:spTgt spid="32"/>
                                        </p:tgtEl>
                                        <p:attrNameLst>
                                          <p:attrName>ppt_w</p:attrName>
                                        </p:attrNameLst>
                                      </p:cBhvr>
                                      <p:tavLst>
                                        <p:tav tm="0">
                                          <p:val>
                                            <p:strVal val="#ppt_w+.3"/>
                                          </p:val>
                                        </p:tav>
                                        <p:tav tm="100000">
                                          <p:val>
                                            <p:strVal val="#ppt_w"/>
                                          </p:val>
                                        </p:tav>
                                      </p:tavLst>
                                    </p:anim>
                                    <p:anim calcmode="lin" valueType="num">
                                      <p:cBhvr>
                                        <p:cTn id="8" dur="1000" fill="hold"/>
                                        <p:tgtEl>
                                          <p:spTgt spid="32"/>
                                        </p:tgtEl>
                                        <p:attrNameLst>
                                          <p:attrName>ppt_h</p:attrName>
                                        </p:attrNameLst>
                                      </p:cBhvr>
                                      <p:tavLst>
                                        <p:tav tm="0">
                                          <p:val>
                                            <p:strVal val="#ppt_h"/>
                                          </p:val>
                                        </p:tav>
                                        <p:tav tm="100000">
                                          <p:val>
                                            <p:strVal val="#ppt_h"/>
                                          </p:val>
                                        </p:tav>
                                      </p:tavLst>
                                    </p:anim>
                                    <p:animEffect transition="in" filter="fade">
                                      <p:cBhvr>
                                        <p:cTn id="9" dur="1000"/>
                                        <p:tgtEl>
                                          <p:spTgt spid="32"/>
                                        </p:tgtEl>
                                      </p:cBhvr>
                                    </p:animEffect>
                                  </p:childTnLst>
                                </p:cTn>
                              </p:par>
                              <p:par>
                                <p:cTn id="10" presetID="53" presetClass="entr" presetSubtype="16" fill="hold" nodeType="withEffect">
                                  <p:stCondLst>
                                    <p:cond delay="0"/>
                                  </p:stCondLst>
                                  <p:childTnLst>
                                    <p:set>
                                      <p:cBhvr>
                                        <p:cTn id="11" dur="1" fill="hold">
                                          <p:stCondLst>
                                            <p:cond delay="0"/>
                                          </p:stCondLst>
                                        </p:cTn>
                                        <p:tgtEl>
                                          <p:spTgt spid="45"/>
                                        </p:tgtEl>
                                        <p:attrNameLst>
                                          <p:attrName>style.visibility</p:attrName>
                                        </p:attrNameLst>
                                      </p:cBhvr>
                                      <p:to>
                                        <p:strVal val="visible"/>
                                      </p:to>
                                    </p:set>
                                    <p:anim calcmode="lin" valueType="num">
                                      <p:cBhvr>
                                        <p:cTn id="12" dur="500" fill="hold"/>
                                        <p:tgtEl>
                                          <p:spTgt spid="45"/>
                                        </p:tgtEl>
                                        <p:attrNameLst>
                                          <p:attrName>ppt_w</p:attrName>
                                        </p:attrNameLst>
                                      </p:cBhvr>
                                      <p:tavLst>
                                        <p:tav tm="0">
                                          <p:val>
                                            <p:fltVal val="0"/>
                                          </p:val>
                                        </p:tav>
                                        <p:tav tm="100000">
                                          <p:val>
                                            <p:strVal val="#ppt_w"/>
                                          </p:val>
                                        </p:tav>
                                      </p:tavLst>
                                    </p:anim>
                                    <p:anim calcmode="lin" valueType="num">
                                      <p:cBhvr>
                                        <p:cTn id="13" dur="500" fill="hold"/>
                                        <p:tgtEl>
                                          <p:spTgt spid="45"/>
                                        </p:tgtEl>
                                        <p:attrNameLst>
                                          <p:attrName>ppt_h</p:attrName>
                                        </p:attrNameLst>
                                      </p:cBhvr>
                                      <p:tavLst>
                                        <p:tav tm="0">
                                          <p:val>
                                            <p:fltVal val="0"/>
                                          </p:val>
                                        </p:tav>
                                        <p:tav tm="100000">
                                          <p:val>
                                            <p:strVal val="#ppt_h"/>
                                          </p:val>
                                        </p:tav>
                                      </p:tavLst>
                                    </p:anim>
                                    <p:animEffect transition="in" filter="fade">
                                      <p:cBhvr>
                                        <p:cTn id="14" dur="500"/>
                                        <p:tgtEl>
                                          <p:spTgt spid="45"/>
                                        </p:tgtEl>
                                      </p:cBhvr>
                                    </p:animEffect>
                                  </p:childTnLst>
                                </p:cTn>
                              </p:par>
                              <p:par>
                                <p:cTn id="15" presetID="53" presetClass="entr" presetSubtype="16" fill="hold" nodeType="withEffect">
                                  <p:stCondLst>
                                    <p:cond delay="0"/>
                                  </p:stCondLst>
                                  <p:childTnLst>
                                    <p:set>
                                      <p:cBhvr>
                                        <p:cTn id="16" dur="1" fill="hold">
                                          <p:stCondLst>
                                            <p:cond delay="0"/>
                                          </p:stCondLst>
                                        </p:cTn>
                                        <p:tgtEl>
                                          <p:spTgt spid="46"/>
                                        </p:tgtEl>
                                        <p:attrNameLst>
                                          <p:attrName>style.visibility</p:attrName>
                                        </p:attrNameLst>
                                      </p:cBhvr>
                                      <p:to>
                                        <p:strVal val="visible"/>
                                      </p:to>
                                    </p:set>
                                    <p:anim calcmode="lin" valueType="num">
                                      <p:cBhvr>
                                        <p:cTn id="17" dur="500" fill="hold"/>
                                        <p:tgtEl>
                                          <p:spTgt spid="46"/>
                                        </p:tgtEl>
                                        <p:attrNameLst>
                                          <p:attrName>ppt_w</p:attrName>
                                        </p:attrNameLst>
                                      </p:cBhvr>
                                      <p:tavLst>
                                        <p:tav tm="0">
                                          <p:val>
                                            <p:fltVal val="0"/>
                                          </p:val>
                                        </p:tav>
                                        <p:tav tm="100000">
                                          <p:val>
                                            <p:strVal val="#ppt_w"/>
                                          </p:val>
                                        </p:tav>
                                      </p:tavLst>
                                    </p:anim>
                                    <p:anim calcmode="lin" valueType="num">
                                      <p:cBhvr>
                                        <p:cTn id="18" dur="500" fill="hold"/>
                                        <p:tgtEl>
                                          <p:spTgt spid="46"/>
                                        </p:tgtEl>
                                        <p:attrNameLst>
                                          <p:attrName>ppt_h</p:attrName>
                                        </p:attrNameLst>
                                      </p:cBhvr>
                                      <p:tavLst>
                                        <p:tav tm="0">
                                          <p:val>
                                            <p:fltVal val="0"/>
                                          </p:val>
                                        </p:tav>
                                        <p:tav tm="100000">
                                          <p:val>
                                            <p:strVal val="#ppt_h"/>
                                          </p:val>
                                        </p:tav>
                                      </p:tavLst>
                                    </p:anim>
                                    <p:animEffect transition="in" filter="fade">
                                      <p:cBhvr>
                                        <p:cTn id="19" dur="500"/>
                                        <p:tgtEl>
                                          <p:spTgt spid="46"/>
                                        </p:tgtEl>
                                      </p:cBhvr>
                                    </p:animEffect>
                                  </p:childTnLst>
                                </p:cTn>
                              </p:par>
                              <p:par>
                                <p:cTn id="20" presetID="23" presetClass="entr" presetSubtype="16" fill="hold" nodeType="withEffect">
                                  <p:stCondLst>
                                    <p:cond delay="0"/>
                                  </p:stCondLst>
                                  <p:childTnLst>
                                    <p:set>
                                      <p:cBhvr>
                                        <p:cTn id="21" dur="1" fill="hold">
                                          <p:stCondLst>
                                            <p:cond delay="0"/>
                                          </p:stCondLst>
                                        </p:cTn>
                                        <p:tgtEl>
                                          <p:spTgt spid="6"/>
                                        </p:tgtEl>
                                        <p:attrNameLst>
                                          <p:attrName>style.visibility</p:attrName>
                                        </p:attrNameLst>
                                      </p:cBhvr>
                                      <p:to>
                                        <p:strVal val="visible"/>
                                      </p:to>
                                    </p:set>
                                    <p:anim calcmode="lin" valueType="num">
                                      <p:cBhvr>
                                        <p:cTn id="22" dur="500" fill="hold"/>
                                        <p:tgtEl>
                                          <p:spTgt spid="6"/>
                                        </p:tgtEl>
                                        <p:attrNameLst>
                                          <p:attrName>ppt_w</p:attrName>
                                        </p:attrNameLst>
                                      </p:cBhvr>
                                      <p:tavLst>
                                        <p:tav tm="0">
                                          <p:val>
                                            <p:fltVal val="0"/>
                                          </p:val>
                                        </p:tav>
                                        <p:tav tm="100000">
                                          <p:val>
                                            <p:strVal val="#ppt_w"/>
                                          </p:val>
                                        </p:tav>
                                      </p:tavLst>
                                    </p:anim>
                                    <p:anim calcmode="lin" valueType="num">
                                      <p:cBhvr>
                                        <p:cTn id="23" dur="500" fill="hold"/>
                                        <p:tgtEl>
                                          <p:spTgt spid="6"/>
                                        </p:tgtEl>
                                        <p:attrNameLst>
                                          <p:attrName>ppt_h</p:attrName>
                                        </p:attrNameLst>
                                      </p:cBhvr>
                                      <p:tavLst>
                                        <p:tav tm="0">
                                          <p:val>
                                            <p:fltVal val="0"/>
                                          </p:val>
                                        </p:tav>
                                        <p:tav tm="100000">
                                          <p:val>
                                            <p:strVal val="#ppt_h"/>
                                          </p:val>
                                        </p:tav>
                                      </p:tavLst>
                                    </p:anim>
                                  </p:childTnLst>
                                </p:cTn>
                              </p:par>
                              <p:par>
                                <p:cTn id="24" presetID="23" presetClass="entr" presetSubtype="16" fill="hold" nodeType="withEffect">
                                  <p:stCondLst>
                                    <p:cond delay="0"/>
                                  </p:stCondLst>
                                  <p:childTnLst>
                                    <p:set>
                                      <p:cBhvr>
                                        <p:cTn id="25" dur="1" fill="hold">
                                          <p:stCondLst>
                                            <p:cond delay="0"/>
                                          </p:stCondLst>
                                        </p:cTn>
                                        <p:tgtEl>
                                          <p:spTgt spid="51"/>
                                        </p:tgtEl>
                                        <p:attrNameLst>
                                          <p:attrName>style.visibility</p:attrName>
                                        </p:attrNameLst>
                                      </p:cBhvr>
                                      <p:to>
                                        <p:strVal val="visible"/>
                                      </p:to>
                                    </p:set>
                                    <p:anim calcmode="lin" valueType="num">
                                      <p:cBhvr>
                                        <p:cTn id="26" dur="500" fill="hold"/>
                                        <p:tgtEl>
                                          <p:spTgt spid="51"/>
                                        </p:tgtEl>
                                        <p:attrNameLst>
                                          <p:attrName>ppt_w</p:attrName>
                                        </p:attrNameLst>
                                      </p:cBhvr>
                                      <p:tavLst>
                                        <p:tav tm="0">
                                          <p:val>
                                            <p:fltVal val="0"/>
                                          </p:val>
                                        </p:tav>
                                        <p:tav tm="100000">
                                          <p:val>
                                            <p:strVal val="#ppt_w"/>
                                          </p:val>
                                        </p:tav>
                                      </p:tavLst>
                                    </p:anim>
                                    <p:anim calcmode="lin" valueType="num">
                                      <p:cBhvr>
                                        <p:cTn id="27" dur="500" fill="hold"/>
                                        <p:tgtEl>
                                          <p:spTgt spid="51"/>
                                        </p:tgtEl>
                                        <p:attrNameLst>
                                          <p:attrName>ppt_h</p:attrName>
                                        </p:attrNameLst>
                                      </p:cBhvr>
                                      <p:tavLst>
                                        <p:tav tm="0">
                                          <p:val>
                                            <p:fltVal val="0"/>
                                          </p:val>
                                        </p:tav>
                                        <p:tav tm="100000">
                                          <p:val>
                                            <p:strVal val="#ppt_h"/>
                                          </p:val>
                                        </p:tav>
                                      </p:tavLst>
                                    </p:anim>
                                  </p:childTnLst>
                                </p:cTn>
                              </p:par>
                              <p:par>
                                <p:cTn id="28" presetID="50" presetClass="entr" presetSubtype="0" decel="100000" fill="hold" nodeType="withEffect">
                                  <p:stCondLst>
                                    <p:cond delay="0"/>
                                  </p:stCondLst>
                                  <p:childTnLst>
                                    <p:set>
                                      <p:cBhvr>
                                        <p:cTn id="29" dur="1" fill="hold">
                                          <p:stCondLst>
                                            <p:cond delay="0"/>
                                          </p:stCondLst>
                                        </p:cTn>
                                        <p:tgtEl>
                                          <p:spTgt spid="56"/>
                                        </p:tgtEl>
                                        <p:attrNameLst>
                                          <p:attrName>style.visibility</p:attrName>
                                        </p:attrNameLst>
                                      </p:cBhvr>
                                      <p:to>
                                        <p:strVal val="visible"/>
                                      </p:to>
                                    </p:set>
                                    <p:anim calcmode="lin" valueType="num">
                                      <p:cBhvr>
                                        <p:cTn id="30" dur="1000" fill="hold"/>
                                        <p:tgtEl>
                                          <p:spTgt spid="56"/>
                                        </p:tgtEl>
                                        <p:attrNameLst>
                                          <p:attrName>ppt_w</p:attrName>
                                        </p:attrNameLst>
                                      </p:cBhvr>
                                      <p:tavLst>
                                        <p:tav tm="0">
                                          <p:val>
                                            <p:strVal val="#ppt_w+.3"/>
                                          </p:val>
                                        </p:tav>
                                        <p:tav tm="100000">
                                          <p:val>
                                            <p:strVal val="#ppt_w"/>
                                          </p:val>
                                        </p:tav>
                                      </p:tavLst>
                                    </p:anim>
                                    <p:anim calcmode="lin" valueType="num">
                                      <p:cBhvr>
                                        <p:cTn id="31" dur="1000" fill="hold"/>
                                        <p:tgtEl>
                                          <p:spTgt spid="56"/>
                                        </p:tgtEl>
                                        <p:attrNameLst>
                                          <p:attrName>ppt_h</p:attrName>
                                        </p:attrNameLst>
                                      </p:cBhvr>
                                      <p:tavLst>
                                        <p:tav tm="0">
                                          <p:val>
                                            <p:strVal val="#ppt_h"/>
                                          </p:val>
                                        </p:tav>
                                        <p:tav tm="100000">
                                          <p:val>
                                            <p:strVal val="#ppt_h"/>
                                          </p:val>
                                        </p:tav>
                                      </p:tavLst>
                                    </p:anim>
                                    <p:animEffect transition="in" filter="fade">
                                      <p:cBhvr>
                                        <p:cTn id="32" dur="1000"/>
                                        <p:tgtEl>
                                          <p:spTgt spid="56"/>
                                        </p:tgtEl>
                                      </p:cBhvr>
                                    </p:animEffect>
                                  </p:childTnLst>
                                </p:cTn>
                              </p:par>
                              <p:par>
                                <p:cTn id="33" presetID="23" presetClass="entr" presetSubtype="16" fill="hold" nodeType="withEffect">
                                  <p:stCondLst>
                                    <p:cond delay="0"/>
                                  </p:stCondLst>
                                  <p:childTnLst>
                                    <p:set>
                                      <p:cBhvr>
                                        <p:cTn id="34" dur="1" fill="hold">
                                          <p:stCondLst>
                                            <p:cond delay="0"/>
                                          </p:stCondLst>
                                        </p:cTn>
                                        <p:tgtEl>
                                          <p:spTgt spid="30"/>
                                        </p:tgtEl>
                                        <p:attrNameLst>
                                          <p:attrName>style.visibility</p:attrName>
                                        </p:attrNameLst>
                                      </p:cBhvr>
                                      <p:to>
                                        <p:strVal val="visible"/>
                                      </p:to>
                                    </p:set>
                                    <p:anim calcmode="lin" valueType="num">
                                      <p:cBhvr>
                                        <p:cTn id="35" dur="500" fill="hold"/>
                                        <p:tgtEl>
                                          <p:spTgt spid="30"/>
                                        </p:tgtEl>
                                        <p:attrNameLst>
                                          <p:attrName>ppt_w</p:attrName>
                                        </p:attrNameLst>
                                      </p:cBhvr>
                                      <p:tavLst>
                                        <p:tav tm="0">
                                          <p:val>
                                            <p:fltVal val="0"/>
                                          </p:val>
                                        </p:tav>
                                        <p:tav tm="100000">
                                          <p:val>
                                            <p:strVal val="#ppt_w"/>
                                          </p:val>
                                        </p:tav>
                                      </p:tavLst>
                                    </p:anim>
                                    <p:anim calcmode="lin" valueType="num">
                                      <p:cBhvr>
                                        <p:cTn id="36" dur="500" fill="hold"/>
                                        <p:tgtEl>
                                          <p:spTgt spid="30"/>
                                        </p:tgtEl>
                                        <p:attrNameLst>
                                          <p:attrName>ppt_h</p:attrName>
                                        </p:attrNameLst>
                                      </p:cBhvr>
                                      <p:tavLst>
                                        <p:tav tm="0">
                                          <p:val>
                                            <p:fltVal val="0"/>
                                          </p:val>
                                        </p:tav>
                                        <p:tav tm="100000">
                                          <p:val>
                                            <p:strVal val="#ppt_h"/>
                                          </p:val>
                                        </p:tav>
                                      </p:tavLst>
                                    </p:anim>
                                  </p:childTnLst>
                                </p:cTn>
                              </p:par>
                              <p:par>
                                <p:cTn id="37" presetID="23" presetClass="entr" presetSubtype="16" fill="hold" nodeType="withEffect">
                                  <p:stCondLst>
                                    <p:cond delay="0"/>
                                  </p:stCondLst>
                                  <p:childTnLst>
                                    <p:set>
                                      <p:cBhvr>
                                        <p:cTn id="38" dur="1" fill="hold">
                                          <p:stCondLst>
                                            <p:cond delay="0"/>
                                          </p:stCondLst>
                                        </p:cTn>
                                        <p:tgtEl>
                                          <p:spTgt spid="13"/>
                                        </p:tgtEl>
                                        <p:attrNameLst>
                                          <p:attrName>style.visibility</p:attrName>
                                        </p:attrNameLst>
                                      </p:cBhvr>
                                      <p:to>
                                        <p:strVal val="visible"/>
                                      </p:to>
                                    </p:set>
                                    <p:anim calcmode="lin" valueType="num">
                                      <p:cBhvr>
                                        <p:cTn id="39" dur="500" fill="hold"/>
                                        <p:tgtEl>
                                          <p:spTgt spid="13"/>
                                        </p:tgtEl>
                                        <p:attrNameLst>
                                          <p:attrName>ppt_w</p:attrName>
                                        </p:attrNameLst>
                                      </p:cBhvr>
                                      <p:tavLst>
                                        <p:tav tm="0">
                                          <p:val>
                                            <p:fltVal val="0"/>
                                          </p:val>
                                        </p:tav>
                                        <p:tav tm="100000">
                                          <p:val>
                                            <p:strVal val="#ppt_w"/>
                                          </p:val>
                                        </p:tav>
                                      </p:tavLst>
                                    </p:anim>
                                    <p:anim calcmode="lin" valueType="num">
                                      <p:cBhvr>
                                        <p:cTn id="40" dur="500" fill="hold"/>
                                        <p:tgtEl>
                                          <p:spTgt spid="13"/>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EB5498F5-B2D4-C347-1902-0AC0C4426FF8}"/>
              </a:ext>
            </a:extLst>
          </p:cNvPr>
          <p:cNvGrpSpPr/>
          <p:nvPr/>
        </p:nvGrpSpPr>
        <p:grpSpPr>
          <a:xfrm>
            <a:off x="803366" y="3229837"/>
            <a:ext cx="16681267" cy="6439897"/>
            <a:chOff x="2368491" y="2805515"/>
            <a:chExt cx="7704667" cy="1811868"/>
          </a:xfrm>
        </p:grpSpPr>
        <p:sp>
          <p:nvSpPr>
            <p:cNvPr id="10" name="Rectangle: Rounded Corners 9">
              <a:extLst>
                <a:ext uri="{FF2B5EF4-FFF2-40B4-BE49-F238E27FC236}">
                  <a16:creationId xmlns:a16="http://schemas.microsoft.com/office/drawing/2014/main" id="{D9787690-189B-EC8F-D907-453F73430E7E}"/>
                </a:ext>
              </a:extLst>
            </p:cNvPr>
            <p:cNvSpPr/>
            <p:nvPr/>
          </p:nvSpPr>
          <p:spPr>
            <a:xfrm>
              <a:off x="2368491" y="2805516"/>
              <a:ext cx="7704667" cy="1811867"/>
            </a:xfrm>
            <a:prstGeom prst="roundRect">
              <a:avLst>
                <a:gd name="adj" fmla="val 8176"/>
              </a:avLst>
            </a:prstGeom>
            <a:solidFill>
              <a:srgbClr val="303236"/>
            </a:solidFill>
            <a:ln>
              <a:noFill/>
            </a:ln>
            <a:effectLst>
              <a:outerShdw blurRad="368300" dist="469900" dir="2700000" algn="tl" rotWithShape="0">
                <a:prstClr val="black">
                  <a:alpha val="2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277"/>
            </a:p>
          </p:txBody>
        </p:sp>
        <p:sp>
          <p:nvSpPr>
            <p:cNvPr id="11" name="Rectangle: Rounded Corners 10">
              <a:extLst>
                <a:ext uri="{FF2B5EF4-FFF2-40B4-BE49-F238E27FC236}">
                  <a16:creationId xmlns:a16="http://schemas.microsoft.com/office/drawing/2014/main" id="{04B344FD-C2FE-F95E-F6F1-302345D67F25}"/>
                </a:ext>
              </a:extLst>
            </p:cNvPr>
            <p:cNvSpPr/>
            <p:nvPr/>
          </p:nvSpPr>
          <p:spPr>
            <a:xfrm>
              <a:off x="2368491" y="2805515"/>
              <a:ext cx="7704667" cy="1811867"/>
            </a:xfrm>
            <a:prstGeom prst="roundRect">
              <a:avLst>
                <a:gd name="adj" fmla="val 5963"/>
              </a:avLst>
            </a:prstGeom>
            <a:solidFill>
              <a:srgbClr val="303236"/>
            </a:solidFill>
            <a:ln>
              <a:noFill/>
            </a:ln>
            <a:effectLst>
              <a:outerShdw blurRad="152400" dist="76200" dir="13500000" algn="br" rotWithShape="0">
                <a:schemeClr val="bg1">
                  <a:alpha val="11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277"/>
            </a:p>
          </p:txBody>
        </p:sp>
      </p:grpSp>
      <p:grpSp>
        <p:nvGrpSpPr>
          <p:cNvPr id="12" name="Group 11">
            <a:extLst>
              <a:ext uri="{FF2B5EF4-FFF2-40B4-BE49-F238E27FC236}">
                <a16:creationId xmlns:a16="http://schemas.microsoft.com/office/drawing/2014/main" id="{695C1138-74CC-81FF-A09F-B290541AAD83}"/>
              </a:ext>
            </a:extLst>
          </p:cNvPr>
          <p:cNvGrpSpPr/>
          <p:nvPr/>
        </p:nvGrpSpPr>
        <p:grpSpPr>
          <a:xfrm>
            <a:off x="1608910" y="4270512"/>
            <a:ext cx="5784668" cy="4586105"/>
            <a:chOff x="2368491" y="2805515"/>
            <a:chExt cx="7704667" cy="1811868"/>
          </a:xfrm>
        </p:grpSpPr>
        <p:sp>
          <p:nvSpPr>
            <p:cNvPr id="13" name="Rectangle: Rounded Corners 12">
              <a:extLst>
                <a:ext uri="{FF2B5EF4-FFF2-40B4-BE49-F238E27FC236}">
                  <a16:creationId xmlns:a16="http://schemas.microsoft.com/office/drawing/2014/main" id="{4175C077-92C7-2917-0207-49BD07DAEFB3}"/>
                </a:ext>
              </a:extLst>
            </p:cNvPr>
            <p:cNvSpPr/>
            <p:nvPr/>
          </p:nvSpPr>
          <p:spPr>
            <a:xfrm>
              <a:off x="2368491" y="2805516"/>
              <a:ext cx="7704667" cy="1811867"/>
            </a:xfrm>
            <a:prstGeom prst="roundRect">
              <a:avLst>
                <a:gd name="adj" fmla="val 8176"/>
              </a:avLst>
            </a:prstGeom>
            <a:solidFill>
              <a:srgbClr val="303236"/>
            </a:solidFill>
            <a:ln>
              <a:noFill/>
            </a:ln>
            <a:effectLst>
              <a:outerShdw blurRad="368300" dist="469900" dir="2700000" algn="tl" rotWithShape="0">
                <a:prstClr val="black">
                  <a:alpha val="2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277"/>
            </a:p>
          </p:txBody>
        </p:sp>
        <p:sp>
          <p:nvSpPr>
            <p:cNvPr id="14" name="Rectangle: Rounded Corners 13">
              <a:extLst>
                <a:ext uri="{FF2B5EF4-FFF2-40B4-BE49-F238E27FC236}">
                  <a16:creationId xmlns:a16="http://schemas.microsoft.com/office/drawing/2014/main" id="{8E12A684-A188-2A07-5FB8-AA4A599B1E94}"/>
                </a:ext>
              </a:extLst>
            </p:cNvPr>
            <p:cNvSpPr/>
            <p:nvPr/>
          </p:nvSpPr>
          <p:spPr>
            <a:xfrm>
              <a:off x="2368491" y="2805515"/>
              <a:ext cx="7704667" cy="1811867"/>
            </a:xfrm>
            <a:prstGeom prst="roundRect">
              <a:avLst>
                <a:gd name="adj" fmla="val 5963"/>
              </a:avLst>
            </a:prstGeom>
            <a:solidFill>
              <a:srgbClr val="303236"/>
            </a:solidFill>
            <a:ln>
              <a:noFill/>
            </a:ln>
            <a:effectLst>
              <a:outerShdw blurRad="152400" dist="76200" dir="13500000" algn="br" rotWithShape="0">
                <a:schemeClr val="bg1">
                  <a:alpha val="11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277"/>
            </a:p>
          </p:txBody>
        </p:sp>
      </p:grpSp>
      <p:grpSp>
        <p:nvGrpSpPr>
          <p:cNvPr id="3" name="Group 2">
            <a:extLst>
              <a:ext uri="{FF2B5EF4-FFF2-40B4-BE49-F238E27FC236}">
                <a16:creationId xmlns:a16="http://schemas.microsoft.com/office/drawing/2014/main" id="{02E78331-130D-0E7A-A088-F24C658D670E}"/>
              </a:ext>
            </a:extLst>
          </p:cNvPr>
          <p:cNvGrpSpPr/>
          <p:nvPr/>
        </p:nvGrpSpPr>
        <p:grpSpPr>
          <a:xfrm>
            <a:off x="803366" y="872513"/>
            <a:ext cx="16681267" cy="1115739"/>
            <a:chOff x="803366" y="872513"/>
            <a:chExt cx="16681267" cy="1115739"/>
          </a:xfrm>
        </p:grpSpPr>
        <p:grpSp>
          <p:nvGrpSpPr>
            <p:cNvPr id="2" name="Group 1">
              <a:extLst>
                <a:ext uri="{FF2B5EF4-FFF2-40B4-BE49-F238E27FC236}">
                  <a16:creationId xmlns:a16="http://schemas.microsoft.com/office/drawing/2014/main" id="{A4437251-E506-064D-CBFB-4CCAADDBADA6}"/>
                </a:ext>
              </a:extLst>
            </p:cNvPr>
            <p:cNvGrpSpPr/>
            <p:nvPr/>
          </p:nvGrpSpPr>
          <p:grpSpPr>
            <a:xfrm>
              <a:off x="803366" y="872513"/>
              <a:ext cx="16681267" cy="1115739"/>
              <a:chOff x="803366" y="872513"/>
              <a:chExt cx="16681267" cy="1115739"/>
            </a:xfrm>
          </p:grpSpPr>
          <p:grpSp>
            <p:nvGrpSpPr>
              <p:cNvPr id="19" name="Group 18">
                <a:extLst>
                  <a:ext uri="{FF2B5EF4-FFF2-40B4-BE49-F238E27FC236}">
                    <a16:creationId xmlns:a16="http://schemas.microsoft.com/office/drawing/2014/main" id="{3B112E3E-9E65-D25E-9F84-32B76C19C136}"/>
                  </a:ext>
                </a:extLst>
              </p:cNvPr>
              <p:cNvGrpSpPr/>
              <p:nvPr/>
            </p:nvGrpSpPr>
            <p:grpSpPr>
              <a:xfrm>
                <a:off x="803366" y="872513"/>
                <a:ext cx="16681267" cy="1115739"/>
                <a:chOff x="2368491" y="2805515"/>
                <a:chExt cx="7704667" cy="1811868"/>
              </a:xfrm>
            </p:grpSpPr>
            <p:sp>
              <p:nvSpPr>
                <p:cNvPr id="20" name="Rectangle: Rounded Corners 19">
                  <a:extLst>
                    <a:ext uri="{FF2B5EF4-FFF2-40B4-BE49-F238E27FC236}">
                      <a16:creationId xmlns:a16="http://schemas.microsoft.com/office/drawing/2014/main" id="{94A0D4C4-F4FD-B853-E13C-D5A070B11775}"/>
                    </a:ext>
                  </a:extLst>
                </p:cNvPr>
                <p:cNvSpPr/>
                <p:nvPr/>
              </p:nvSpPr>
              <p:spPr>
                <a:xfrm>
                  <a:off x="2368491" y="2805516"/>
                  <a:ext cx="7704667" cy="1811867"/>
                </a:xfrm>
                <a:prstGeom prst="roundRect">
                  <a:avLst>
                    <a:gd name="adj" fmla="val 8176"/>
                  </a:avLst>
                </a:prstGeom>
                <a:solidFill>
                  <a:srgbClr val="303236"/>
                </a:solidFill>
                <a:ln>
                  <a:noFill/>
                </a:ln>
                <a:effectLst>
                  <a:outerShdw blurRad="368300" dist="469900" dir="2700000" algn="tl" rotWithShape="0">
                    <a:prstClr val="black">
                      <a:alpha val="2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277"/>
                </a:p>
              </p:txBody>
            </p:sp>
            <p:sp>
              <p:nvSpPr>
                <p:cNvPr id="21" name="Rectangle: Rounded Corners 20">
                  <a:extLst>
                    <a:ext uri="{FF2B5EF4-FFF2-40B4-BE49-F238E27FC236}">
                      <a16:creationId xmlns:a16="http://schemas.microsoft.com/office/drawing/2014/main" id="{CE9B607B-82D8-3392-9B9F-4209CD147B1C}"/>
                    </a:ext>
                  </a:extLst>
                </p:cNvPr>
                <p:cNvSpPr/>
                <p:nvPr/>
              </p:nvSpPr>
              <p:spPr>
                <a:xfrm>
                  <a:off x="2368491" y="2805515"/>
                  <a:ext cx="7704667" cy="1811867"/>
                </a:xfrm>
                <a:prstGeom prst="roundRect">
                  <a:avLst>
                    <a:gd name="adj" fmla="val 5963"/>
                  </a:avLst>
                </a:prstGeom>
                <a:solidFill>
                  <a:srgbClr val="303236"/>
                </a:solidFill>
                <a:ln>
                  <a:noFill/>
                </a:ln>
                <a:effectLst>
                  <a:outerShdw blurRad="152400" dist="76200" dir="13500000" algn="br" rotWithShape="0">
                    <a:schemeClr val="bg1">
                      <a:alpha val="11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277"/>
                </a:p>
              </p:txBody>
            </p:sp>
          </p:grpSp>
          <p:grpSp>
            <p:nvGrpSpPr>
              <p:cNvPr id="15" name="Group 14">
                <a:extLst>
                  <a:ext uri="{FF2B5EF4-FFF2-40B4-BE49-F238E27FC236}">
                    <a16:creationId xmlns:a16="http://schemas.microsoft.com/office/drawing/2014/main" id="{B36687CD-006A-1E7C-FF17-78B2DEB6DC60}"/>
                  </a:ext>
                </a:extLst>
              </p:cNvPr>
              <p:cNvGrpSpPr/>
              <p:nvPr/>
            </p:nvGrpSpPr>
            <p:grpSpPr>
              <a:xfrm>
                <a:off x="14888546" y="1125831"/>
                <a:ext cx="2016131" cy="609297"/>
                <a:chOff x="1688362" y="5242065"/>
                <a:chExt cx="3024047" cy="913901"/>
              </a:xfrm>
            </p:grpSpPr>
            <p:grpSp>
              <p:nvGrpSpPr>
                <p:cNvPr id="16" name="Group 15">
                  <a:extLst>
                    <a:ext uri="{FF2B5EF4-FFF2-40B4-BE49-F238E27FC236}">
                      <a16:creationId xmlns:a16="http://schemas.microsoft.com/office/drawing/2014/main" id="{2FAC5FA8-CFCA-CF42-09D2-3EABB7C01D42}"/>
                    </a:ext>
                  </a:extLst>
                </p:cNvPr>
                <p:cNvGrpSpPr/>
                <p:nvPr/>
              </p:nvGrpSpPr>
              <p:grpSpPr>
                <a:xfrm>
                  <a:off x="1688362" y="5242065"/>
                  <a:ext cx="3024047" cy="913901"/>
                  <a:chOff x="1688362" y="5242065"/>
                  <a:chExt cx="3024047" cy="913901"/>
                </a:xfrm>
              </p:grpSpPr>
              <p:grpSp>
                <p:nvGrpSpPr>
                  <p:cNvPr id="18" name="Group 17">
                    <a:extLst>
                      <a:ext uri="{FF2B5EF4-FFF2-40B4-BE49-F238E27FC236}">
                        <a16:creationId xmlns:a16="http://schemas.microsoft.com/office/drawing/2014/main" id="{1F6D3A1C-5872-C647-13C5-B9966844D916}"/>
                      </a:ext>
                    </a:extLst>
                  </p:cNvPr>
                  <p:cNvGrpSpPr/>
                  <p:nvPr/>
                </p:nvGrpSpPr>
                <p:grpSpPr>
                  <a:xfrm>
                    <a:off x="1688362" y="5242065"/>
                    <a:ext cx="3024047" cy="913901"/>
                    <a:chOff x="1779273" y="3246043"/>
                    <a:chExt cx="7704667" cy="1811870"/>
                  </a:xfrm>
                </p:grpSpPr>
                <p:sp>
                  <p:nvSpPr>
                    <p:cNvPr id="32" name="Rectangle: Rounded Corners 31">
                      <a:extLst>
                        <a:ext uri="{FF2B5EF4-FFF2-40B4-BE49-F238E27FC236}">
                          <a16:creationId xmlns:a16="http://schemas.microsoft.com/office/drawing/2014/main" id="{847FADFB-5DA4-CC5E-AB45-B6E5BC903866}"/>
                        </a:ext>
                      </a:extLst>
                    </p:cNvPr>
                    <p:cNvSpPr/>
                    <p:nvPr/>
                  </p:nvSpPr>
                  <p:spPr>
                    <a:xfrm>
                      <a:off x="1779273" y="3246043"/>
                      <a:ext cx="7704667" cy="1811867"/>
                    </a:xfrm>
                    <a:prstGeom prst="roundRect">
                      <a:avLst>
                        <a:gd name="adj" fmla="val 50000"/>
                      </a:avLst>
                    </a:prstGeom>
                    <a:solidFill>
                      <a:srgbClr val="303236"/>
                    </a:solidFill>
                    <a:ln>
                      <a:noFill/>
                    </a:ln>
                    <a:effectLst>
                      <a:outerShdw blurRad="228600" dist="190500" dir="2700000" algn="tl" rotWithShape="0">
                        <a:prstClr val="black">
                          <a:alpha val="2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277"/>
                    </a:p>
                  </p:txBody>
                </p:sp>
                <p:sp>
                  <p:nvSpPr>
                    <p:cNvPr id="33" name="Rectangle: Rounded Corners 32">
                      <a:extLst>
                        <a:ext uri="{FF2B5EF4-FFF2-40B4-BE49-F238E27FC236}">
                          <a16:creationId xmlns:a16="http://schemas.microsoft.com/office/drawing/2014/main" id="{BE252910-6F94-5AF7-F54B-E95532643F60}"/>
                        </a:ext>
                      </a:extLst>
                    </p:cNvPr>
                    <p:cNvSpPr/>
                    <p:nvPr/>
                  </p:nvSpPr>
                  <p:spPr>
                    <a:xfrm>
                      <a:off x="1779273" y="3246045"/>
                      <a:ext cx="7704667" cy="1811868"/>
                    </a:xfrm>
                    <a:prstGeom prst="roundRect">
                      <a:avLst>
                        <a:gd name="adj" fmla="val 50000"/>
                      </a:avLst>
                    </a:prstGeom>
                    <a:solidFill>
                      <a:srgbClr val="303236"/>
                    </a:solidFill>
                    <a:ln>
                      <a:noFill/>
                    </a:ln>
                    <a:effectLst>
                      <a:outerShdw blurRad="152400" dist="76200" dir="13500000" algn="br" rotWithShape="0">
                        <a:schemeClr val="bg1">
                          <a:alpha val="11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277"/>
                    </a:p>
                  </p:txBody>
                </p:sp>
              </p:grpSp>
              <p:grpSp>
                <p:nvGrpSpPr>
                  <p:cNvPr id="22" name="Group 21">
                    <a:extLst>
                      <a:ext uri="{FF2B5EF4-FFF2-40B4-BE49-F238E27FC236}">
                        <a16:creationId xmlns:a16="http://schemas.microsoft.com/office/drawing/2014/main" id="{056FEEC7-2EA7-86BB-D161-0D3933758526}"/>
                      </a:ext>
                    </a:extLst>
                  </p:cNvPr>
                  <p:cNvGrpSpPr/>
                  <p:nvPr/>
                </p:nvGrpSpPr>
                <p:grpSpPr>
                  <a:xfrm>
                    <a:off x="3261267" y="5619858"/>
                    <a:ext cx="1193799" cy="169431"/>
                    <a:chOff x="3276618" y="5500287"/>
                    <a:chExt cx="1193799" cy="169431"/>
                  </a:xfrm>
                </p:grpSpPr>
                <p:grpSp>
                  <p:nvGrpSpPr>
                    <p:cNvPr id="23" name="Group 22">
                      <a:extLst>
                        <a:ext uri="{FF2B5EF4-FFF2-40B4-BE49-F238E27FC236}">
                          <a16:creationId xmlns:a16="http://schemas.microsoft.com/office/drawing/2014/main" id="{C664D0F6-F31F-A5BA-7574-858260C96616}"/>
                        </a:ext>
                      </a:extLst>
                    </p:cNvPr>
                    <p:cNvGrpSpPr/>
                    <p:nvPr/>
                  </p:nvGrpSpPr>
                  <p:grpSpPr>
                    <a:xfrm>
                      <a:off x="4096786" y="5500287"/>
                      <a:ext cx="373631" cy="169431"/>
                      <a:chOff x="3853364" y="5338234"/>
                      <a:chExt cx="661768" cy="300093"/>
                    </a:xfrm>
                  </p:grpSpPr>
                  <p:sp>
                    <p:nvSpPr>
                      <p:cNvPr id="30" name="Rectangle: Rounded Corners 29">
                        <a:extLst>
                          <a:ext uri="{FF2B5EF4-FFF2-40B4-BE49-F238E27FC236}">
                            <a16:creationId xmlns:a16="http://schemas.microsoft.com/office/drawing/2014/main" id="{533055AB-6128-BB9B-4AD3-E92C22F6D098}"/>
                          </a:ext>
                        </a:extLst>
                      </p:cNvPr>
                      <p:cNvSpPr/>
                      <p:nvPr/>
                    </p:nvSpPr>
                    <p:spPr>
                      <a:xfrm rot="1028770">
                        <a:off x="3853364" y="5338234"/>
                        <a:ext cx="653567" cy="107999"/>
                      </a:xfrm>
                      <a:prstGeom prst="roundRect">
                        <a:avLst>
                          <a:gd name="adj" fmla="val 50000"/>
                        </a:avLst>
                      </a:prstGeom>
                      <a:solidFill>
                        <a:srgbClr val="4FFDCD"/>
                      </a:solidFill>
                      <a:ln>
                        <a:noFill/>
                      </a:ln>
                      <a:effectLst>
                        <a:outerShdw blurRad="63500" sx="103000" sy="103000" algn="ctr" rotWithShape="0">
                          <a:srgbClr val="4FFDCD">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277"/>
                      </a:p>
                    </p:txBody>
                  </p:sp>
                  <p:sp>
                    <p:nvSpPr>
                      <p:cNvPr id="31" name="Rectangle: Rounded Corners 30">
                        <a:extLst>
                          <a:ext uri="{FF2B5EF4-FFF2-40B4-BE49-F238E27FC236}">
                            <a16:creationId xmlns:a16="http://schemas.microsoft.com/office/drawing/2014/main" id="{BEE5D1E4-5DB0-1B21-9A82-0DEFA0E355D5}"/>
                          </a:ext>
                        </a:extLst>
                      </p:cNvPr>
                      <p:cNvSpPr/>
                      <p:nvPr/>
                    </p:nvSpPr>
                    <p:spPr>
                      <a:xfrm rot="20224832">
                        <a:off x="3861565" y="5530328"/>
                        <a:ext cx="653567" cy="107999"/>
                      </a:xfrm>
                      <a:prstGeom prst="roundRect">
                        <a:avLst>
                          <a:gd name="adj" fmla="val 50000"/>
                        </a:avLst>
                      </a:prstGeom>
                      <a:solidFill>
                        <a:srgbClr val="4FFDCD"/>
                      </a:solidFill>
                      <a:ln>
                        <a:noFill/>
                      </a:ln>
                      <a:effectLst>
                        <a:outerShdw blurRad="63500" sx="103000" sy="103000" algn="ctr" rotWithShape="0">
                          <a:srgbClr val="4FFDCD">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277"/>
                      </a:p>
                    </p:txBody>
                  </p:sp>
                </p:grpSp>
                <p:grpSp>
                  <p:nvGrpSpPr>
                    <p:cNvPr id="24" name="Group 23">
                      <a:extLst>
                        <a:ext uri="{FF2B5EF4-FFF2-40B4-BE49-F238E27FC236}">
                          <a16:creationId xmlns:a16="http://schemas.microsoft.com/office/drawing/2014/main" id="{C7ED216C-54D3-5065-FF80-16091980B3B9}"/>
                        </a:ext>
                      </a:extLst>
                    </p:cNvPr>
                    <p:cNvGrpSpPr/>
                    <p:nvPr/>
                  </p:nvGrpSpPr>
                  <p:grpSpPr>
                    <a:xfrm>
                      <a:off x="3686702" y="5500287"/>
                      <a:ext cx="373631" cy="169431"/>
                      <a:chOff x="3853364" y="5338234"/>
                      <a:chExt cx="661768" cy="300093"/>
                    </a:xfrm>
                  </p:grpSpPr>
                  <p:sp>
                    <p:nvSpPr>
                      <p:cNvPr id="28" name="Rectangle: Rounded Corners 27">
                        <a:extLst>
                          <a:ext uri="{FF2B5EF4-FFF2-40B4-BE49-F238E27FC236}">
                            <a16:creationId xmlns:a16="http://schemas.microsoft.com/office/drawing/2014/main" id="{4A6F7372-A79E-32ED-77D8-A6383F3DE303}"/>
                          </a:ext>
                        </a:extLst>
                      </p:cNvPr>
                      <p:cNvSpPr/>
                      <p:nvPr/>
                    </p:nvSpPr>
                    <p:spPr>
                      <a:xfrm rot="1028770">
                        <a:off x="3853364" y="5338234"/>
                        <a:ext cx="653567" cy="107999"/>
                      </a:xfrm>
                      <a:prstGeom prst="roundRect">
                        <a:avLst>
                          <a:gd name="adj" fmla="val 50000"/>
                        </a:avLst>
                      </a:prstGeom>
                      <a:solidFill>
                        <a:srgbClr val="4FFDCD"/>
                      </a:solidFill>
                      <a:ln>
                        <a:noFill/>
                      </a:ln>
                      <a:effectLst>
                        <a:outerShdw blurRad="63500" sx="103000" sy="103000" algn="ctr" rotWithShape="0">
                          <a:srgbClr val="4FFDCD">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277"/>
                      </a:p>
                    </p:txBody>
                  </p:sp>
                  <p:sp>
                    <p:nvSpPr>
                      <p:cNvPr id="29" name="Rectangle: Rounded Corners 28">
                        <a:extLst>
                          <a:ext uri="{FF2B5EF4-FFF2-40B4-BE49-F238E27FC236}">
                            <a16:creationId xmlns:a16="http://schemas.microsoft.com/office/drawing/2014/main" id="{FEFDA09F-C602-A52F-3CF6-47C6CB2DA43C}"/>
                          </a:ext>
                        </a:extLst>
                      </p:cNvPr>
                      <p:cNvSpPr/>
                      <p:nvPr/>
                    </p:nvSpPr>
                    <p:spPr>
                      <a:xfrm rot="20224832">
                        <a:off x="3861565" y="5530328"/>
                        <a:ext cx="653567" cy="107999"/>
                      </a:xfrm>
                      <a:prstGeom prst="roundRect">
                        <a:avLst>
                          <a:gd name="adj" fmla="val 50000"/>
                        </a:avLst>
                      </a:prstGeom>
                      <a:solidFill>
                        <a:srgbClr val="4FFDCD"/>
                      </a:solidFill>
                      <a:ln>
                        <a:noFill/>
                      </a:ln>
                      <a:effectLst>
                        <a:outerShdw blurRad="63500" sx="103000" sy="103000" algn="ctr" rotWithShape="0">
                          <a:srgbClr val="4FFDCD">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277"/>
                      </a:p>
                    </p:txBody>
                  </p:sp>
                </p:grpSp>
                <p:grpSp>
                  <p:nvGrpSpPr>
                    <p:cNvPr id="25" name="Group 24">
                      <a:extLst>
                        <a:ext uri="{FF2B5EF4-FFF2-40B4-BE49-F238E27FC236}">
                          <a16:creationId xmlns:a16="http://schemas.microsoft.com/office/drawing/2014/main" id="{BC90B27B-ED87-C84F-9C42-A9A48D47BA3B}"/>
                        </a:ext>
                      </a:extLst>
                    </p:cNvPr>
                    <p:cNvGrpSpPr/>
                    <p:nvPr/>
                  </p:nvGrpSpPr>
                  <p:grpSpPr>
                    <a:xfrm>
                      <a:off x="3276618" y="5500287"/>
                      <a:ext cx="373631" cy="169431"/>
                      <a:chOff x="3853364" y="5338234"/>
                      <a:chExt cx="661768" cy="300093"/>
                    </a:xfrm>
                  </p:grpSpPr>
                  <p:sp>
                    <p:nvSpPr>
                      <p:cNvPr id="26" name="Rectangle: Rounded Corners 25">
                        <a:extLst>
                          <a:ext uri="{FF2B5EF4-FFF2-40B4-BE49-F238E27FC236}">
                            <a16:creationId xmlns:a16="http://schemas.microsoft.com/office/drawing/2014/main" id="{255BDEA3-8EAE-4A36-6E21-15F8A52A14AF}"/>
                          </a:ext>
                        </a:extLst>
                      </p:cNvPr>
                      <p:cNvSpPr/>
                      <p:nvPr/>
                    </p:nvSpPr>
                    <p:spPr>
                      <a:xfrm rot="1028770">
                        <a:off x="3853364" y="5338234"/>
                        <a:ext cx="653567" cy="107999"/>
                      </a:xfrm>
                      <a:prstGeom prst="roundRect">
                        <a:avLst>
                          <a:gd name="adj" fmla="val 50000"/>
                        </a:avLst>
                      </a:prstGeom>
                      <a:solidFill>
                        <a:srgbClr val="4FFDCD"/>
                      </a:solidFill>
                      <a:ln>
                        <a:noFill/>
                      </a:ln>
                      <a:effectLst>
                        <a:outerShdw blurRad="63500" sx="103000" sy="103000" algn="ctr" rotWithShape="0">
                          <a:srgbClr val="4FFDCD">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277"/>
                      </a:p>
                    </p:txBody>
                  </p:sp>
                  <p:sp>
                    <p:nvSpPr>
                      <p:cNvPr id="27" name="Rectangle: Rounded Corners 26">
                        <a:extLst>
                          <a:ext uri="{FF2B5EF4-FFF2-40B4-BE49-F238E27FC236}">
                            <a16:creationId xmlns:a16="http://schemas.microsoft.com/office/drawing/2014/main" id="{7534B9E5-E233-363C-CAAD-3D5BA0827866}"/>
                          </a:ext>
                        </a:extLst>
                      </p:cNvPr>
                      <p:cNvSpPr/>
                      <p:nvPr/>
                    </p:nvSpPr>
                    <p:spPr>
                      <a:xfrm rot="20224832">
                        <a:off x="3861565" y="5530328"/>
                        <a:ext cx="653567" cy="107999"/>
                      </a:xfrm>
                      <a:prstGeom prst="roundRect">
                        <a:avLst>
                          <a:gd name="adj" fmla="val 50000"/>
                        </a:avLst>
                      </a:prstGeom>
                      <a:solidFill>
                        <a:srgbClr val="4FFDCD"/>
                      </a:solidFill>
                      <a:ln>
                        <a:noFill/>
                      </a:ln>
                      <a:effectLst>
                        <a:outerShdw blurRad="63500" sx="103000" sy="103000" algn="ctr" rotWithShape="0">
                          <a:srgbClr val="4FFDCD">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277"/>
                      </a:p>
                    </p:txBody>
                  </p:sp>
                </p:grpSp>
              </p:grpSp>
            </p:grpSp>
            <p:sp>
              <p:nvSpPr>
                <p:cNvPr id="17" name="Rectangle: Rounded Corners 16">
                  <a:extLst>
                    <a:ext uri="{FF2B5EF4-FFF2-40B4-BE49-F238E27FC236}">
                      <a16:creationId xmlns:a16="http://schemas.microsoft.com/office/drawing/2014/main" id="{2B8E1C69-CA93-882B-5493-867EC08B9057}"/>
                    </a:ext>
                  </a:extLst>
                </p:cNvPr>
                <p:cNvSpPr/>
                <p:nvPr/>
              </p:nvSpPr>
              <p:spPr>
                <a:xfrm>
                  <a:off x="1996914" y="5436556"/>
                  <a:ext cx="1133466" cy="524916"/>
                </a:xfrm>
                <a:prstGeom prst="roundRect">
                  <a:avLst>
                    <a:gd name="adj" fmla="val 50000"/>
                  </a:avLst>
                </a:prstGeom>
                <a:solidFill>
                  <a:schemeClr val="accent2"/>
                </a:solidFill>
                <a:ln>
                  <a:noFill/>
                </a:ln>
                <a:effectLst>
                  <a:outerShdw blurRad="38100" sx="102000" sy="102000" algn="ctr" rotWithShape="0">
                    <a:srgbClr val="4FFDCD">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34" name="TextBox 33">
              <a:extLst>
                <a:ext uri="{FF2B5EF4-FFF2-40B4-BE49-F238E27FC236}">
                  <a16:creationId xmlns:a16="http://schemas.microsoft.com/office/drawing/2014/main" id="{90B5024A-237C-B818-7F14-2C11E4DF27C6}"/>
                </a:ext>
              </a:extLst>
            </p:cNvPr>
            <p:cNvSpPr txBox="1"/>
            <p:nvPr/>
          </p:nvSpPr>
          <p:spPr>
            <a:xfrm>
              <a:off x="978195" y="1014883"/>
              <a:ext cx="5699051" cy="830997"/>
            </a:xfrm>
            <a:prstGeom prst="rect">
              <a:avLst/>
            </a:prstGeom>
            <a:noFill/>
            <a:effectLst>
              <a:outerShdw blurRad="63500" sx="180000" sy="180000" algn="ctr" rotWithShape="0">
                <a:srgbClr val="4FFDCD">
                  <a:alpha val="89000"/>
                </a:srgbClr>
              </a:outerShdw>
            </a:effectLst>
          </p:spPr>
          <p:txBody>
            <a:bodyPr wrap="square" rtlCol="0">
              <a:spAutoFit/>
            </a:bodyPr>
            <a:lstStyle/>
            <a:p>
              <a:pPr algn="ctr"/>
              <a:r>
                <a:rPr lang="en-US" sz="4800">
                  <a:solidFill>
                    <a:srgbClr val="4FFDCD"/>
                  </a:solidFill>
                  <a:effectLst>
                    <a:glow rad="101600">
                      <a:srgbClr val="4FFDCD">
                        <a:alpha val="10000"/>
                      </a:srgbClr>
                    </a:glow>
                  </a:effectLst>
                  <a:latin typeface="#9Slide03 IcielPanton Black" panose="00000A00000000000000" pitchFamily="2" charset="0"/>
                  <a:cs typeface="#9Slide03 Arima Madurai Medium" panose="00000600000000000000" pitchFamily="2" charset="0"/>
                </a:rPr>
                <a:t>Lí do chọn đề tài</a:t>
              </a:r>
            </a:p>
          </p:txBody>
        </p:sp>
      </p:grpSp>
      <p:sp>
        <p:nvSpPr>
          <p:cNvPr id="4" name="TextBox 3">
            <a:extLst>
              <a:ext uri="{FF2B5EF4-FFF2-40B4-BE49-F238E27FC236}">
                <a16:creationId xmlns:a16="http://schemas.microsoft.com/office/drawing/2014/main" id="{9A008806-8A18-EAC4-7827-82105033B358}"/>
              </a:ext>
            </a:extLst>
          </p:cNvPr>
          <p:cNvSpPr txBox="1"/>
          <p:nvPr/>
        </p:nvSpPr>
        <p:spPr>
          <a:xfrm>
            <a:off x="9144001" y="4598217"/>
            <a:ext cx="7586544" cy="3930691"/>
          </a:xfrm>
          <a:prstGeom prst="rect">
            <a:avLst/>
          </a:prstGeom>
          <a:noFill/>
        </p:spPr>
        <p:txBody>
          <a:bodyPr wrap="square" rtlCol="0">
            <a:spAutoFit/>
          </a:bodyPr>
          <a:lstStyle/>
          <a:p>
            <a:pPr algn="just">
              <a:lnSpc>
                <a:spcPct val="120000"/>
              </a:lnSpc>
            </a:pPr>
            <a:r>
              <a:rPr lang="en-US" sz="3500">
                <a:solidFill>
                  <a:schemeClr val="bg1"/>
                </a:solidFill>
                <a:latin typeface="SVN-Futura Book" pitchFamily="50" charset="0"/>
              </a:rPr>
              <a:t>- Nắm bắt được như cầu về đồ ăn nhanh ngày càng tăng cao. Dịch vụ giao hàng nhanh ngày càng phát triển mạnh.</a:t>
            </a:r>
          </a:p>
          <a:p>
            <a:pPr algn="just">
              <a:lnSpc>
                <a:spcPct val="120000"/>
              </a:lnSpc>
            </a:pPr>
            <a:r>
              <a:rPr lang="en-US" sz="3500">
                <a:solidFill>
                  <a:schemeClr val="bg1"/>
                </a:solidFill>
                <a:latin typeface="SVN-Futura Book" pitchFamily="50" charset="0"/>
              </a:rPr>
              <a:t>- Đi theo xu hướng đó chúng em đã nghiên cứu và tiến hành xây dựng một ứng dụng giao đồ ăn nhanh với tên là </a:t>
            </a:r>
            <a:r>
              <a:rPr lang="en-US" sz="3500" b="1">
                <a:solidFill>
                  <a:srgbClr val="4FFDCD"/>
                </a:solidFill>
                <a:latin typeface="SVN-Futura Book" pitchFamily="50" charset="0"/>
              </a:rPr>
              <a:t>Fastka Food.</a:t>
            </a:r>
          </a:p>
        </p:txBody>
      </p:sp>
      <p:pic>
        <p:nvPicPr>
          <p:cNvPr id="35" name="Picture 34" descr="Logo, company name&#10;&#10;Description automatically generated">
            <a:extLst>
              <a:ext uri="{FF2B5EF4-FFF2-40B4-BE49-F238E27FC236}">
                <a16:creationId xmlns:a16="http://schemas.microsoft.com/office/drawing/2014/main" id="{E25E9942-00DD-36D3-2B27-F1746FEBB83C}"/>
              </a:ext>
            </a:extLst>
          </p:cNvPr>
          <p:cNvPicPr>
            <a:picLocks noChangeAspect="1"/>
          </p:cNvPicPr>
          <p:nvPr/>
        </p:nvPicPr>
        <p:blipFill rotWithShape="1">
          <a:blip r:embed="rId2">
            <a:extLst>
              <a:ext uri="{28A0092B-C50C-407E-A947-70E740481C1C}">
                <a14:useLocalDpi xmlns:a14="http://schemas.microsoft.com/office/drawing/2010/main" val="0"/>
              </a:ext>
            </a:extLst>
          </a:blip>
          <a:srcRect l="3783" t="17326" r="6391" b="21637"/>
          <a:stretch/>
        </p:blipFill>
        <p:spPr>
          <a:xfrm>
            <a:off x="1988770" y="4920111"/>
            <a:ext cx="4883181" cy="3318128"/>
          </a:xfrm>
          <a:custGeom>
            <a:avLst/>
            <a:gdLst>
              <a:gd name="connsiteX0" fmla="*/ 655128 w 5784668"/>
              <a:gd name="connsiteY0" fmla="*/ 0 h 3930691"/>
              <a:gd name="connsiteX1" fmla="*/ 5129540 w 5784668"/>
              <a:gd name="connsiteY1" fmla="*/ 0 h 3930691"/>
              <a:gd name="connsiteX2" fmla="*/ 5784668 w 5784668"/>
              <a:gd name="connsiteY2" fmla="*/ 655128 h 3930691"/>
              <a:gd name="connsiteX3" fmla="*/ 5784668 w 5784668"/>
              <a:gd name="connsiteY3" fmla="*/ 3275563 h 3930691"/>
              <a:gd name="connsiteX4" fmla="*/ 5129540 w 5784668"/>
              <a:gd name="connsiteY4" fmla="*/ 3930691 h 3930691"/>
              <a:gd name="connsiteX5" fmla="*/ 655128 w 5784668"/>
              <a:gd name="connsiteY5" fmla="*/ 3930691 h 3930691"/>
              <a:gd name="connsiteX6" fmla="*/ 0 w 5784668"/>
              <a:gd name="connsiteY6" fmla="*/ 3275563 h 3930691"/>
              <a:gd name="connsiteX7" fmla="*/ 0 w 5784668"/>
              <a:gd name="connsiteY7" fmla="*/ 655128 h 3930691"/>
              <a:gd name="connsiteX8" fmla="*/ 655128 w 5784668"/>
              <a:gd name="connsiteY8" fmla="*/ 0 h 3930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84668" h="3930691">
                <a:moveTo>
                  <a:pt x="655128" y="0"/>
                </a:moveTo>
                <a:lnTo>
                  <a:pt x="5129540" y="0"/>
                </a:lnTo>
                <a:cubicBezTo>
                  <a:pt x="5491357" y="0"/>
                  <a:pt x="5784668" y="293311"/>
                  <a:pt x="5784668" y="655128"/>
                </a:cubicBezTo>
                <a:lnTo>
                  <a:pt x="5784668" y="3275563"/>
                </a:lnTo>
                <a:cubicBezTo>
                  <a:pt x="5784668" y="3637380"/>
                  <a:pt x="5491357" y="3930691"/>
                  <a:pt x="5129540" y="3930691"/>
                </a:cubicBezTo>
                <a:lnTo>
                  <a:pt x="655128" y="3930691"/>
                </a:lnTo>
                <a:cubicBezTo>
                  <a:pt x="293311" y="3930691"/>
                  <a:pt x="0" y="3637380"/>
                  <a:pt x="0" y="3275563"/>
                </a:cubicBezTo>
                <a:lnTo>
                  <a:pt x="0" y="655128"/>
                </a:lnTo>
                <a:cubicBezTo>
                  <a:pt x="0" y="293311"/>
                  <a:pt x="293311" y="0"/>
                  <a:pt x="655128" y="0"/>
                </a:cubicBezTo>
                <a:close/>
              </a:path>
            </a:pathLst>
          </a:custGeom>
          <a:effectLst>
            <a:outerShdw blurRad="368300" dist="228600" dir="2700000" algn="tl" rotWithShape="0">
              <a:prstClr val="black">
                <a:alpha val="40000"/>
              </a:prstClr>
            </a:outerShdw>
          </a:effectLst>
        </p:spPr>
      </p:pic>
    </p:spTree>
    <p:extLst>
      <p:ext uri="{BB962C8B-B14F-4D97-AF65-F5344CB8AC3E}">
        <p14:creationId xmlns:p14="http://schemas.microsoft.com/office/powerpoint/2010/main" val="2412806333"/>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p:tgtEl>
                                          <p:spTgt spid="3"/>
                                        </p:tgtEl>
                                        <p:attrNameLst>
                                          <p:attrName>ppt_y</p:attrName>
                                        </p:attrNameLst>
                                      </p:cBhvr>
                                      <p:tavLst>
                                        <p:tav tm="0">
                                          <p:val>
                                            <p:strVal val="#ppt_y+#ppt_h*1.125000"/>
                                          </p:val>
                                        </p:tav>
                                        <p:tav tm="100000">
                                          <p:val>
                                            <p:strVal val="#ppt_y"/>
                                          </p:val>
                                        </p:tav>
                                      </p:tavLst>
                                    </p:anim>
                                    <p:animEffect transition="in" filter="wipe(up)">
                                      <p:cBhvr>
                                        <p:cTn id="8" dur="500"/>
                                        <p:tgtEl>
                                          <p:spTgt spid="3"/>
                                        </p:tgtEl>
                                      </p:cBhvr>
                                    </p:animEffect>
                                  </p:childTnLst>
                                </p:cTn>
                              </p:par>
                            </p:childTnLst>
                          </p:cTn>
                        </p:par>
                      </p:childTnLst>
                    </p:cTn>
                  </p:par>
                  <p:par>
                    <p:cTn id="9" fill="hold">
                      <p:stCondLst>
                        <p:cond delay="indefinite"/>
                      </p:stCondLst>
                      <p:childTnLst>
                        <p:par>
                          <p:cTn id="10" fill="hold">
                            <p:stCondLst>
                              <p:cond delay="0"/>
                            </p:stCondLst>
                            <p:childTnLst>
                              <p:par>
                                <p:cTn id="11" presetID="23" presetClass="entr" presetSubtype="16"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p:cTn id="13" dur="500" fill="hold"/>
                                        <p:tgtEl>
                                          <p:spTgt spid="9"/>
                                        </p:tgtEl>
                                        <p:attrNameLst>
                                          <p:attrName>ppt_w</p:attrName>
                                        </p:attrNameLst>
                                      </p:cBhvr>
                                      <p:tavLst>
                                        <p:tav tm="0">
                                          <p:val>
                                            <p:fltVal val="0"/>
                                          </p:val>
                                        </p:tav>
                                        <p:tav tm="100000">
                                          <p:val>
                                            <p:strVal val="#ppt_w"/>
                                          </p:val>
                                        </p:tav>
                                      </p:tavLst>
                                    </p:anim>
                                    <p:anim calcmode="lin" valueType="num">
                                      <p:cBhvr>
                                        <p:cTn id="14" dur="500" fill="hold"/>
                                        <p:tgtEl>
                                          <p:spTgt spid="9"/>
                                        </p:tgtEl>
                                        <p:attrNameLst>
                                          <p:attrName>ppt_h</p:attrName>
                                        </p:attrNameLst>
                                      </p:cBhvr>
                                      <p:tavLst>
                                        <p:tav tm="0">
                                          <p:val>
                                            <p:fltVal val="0"/>
                                          </p:val>
                                        </p:tav>
                                        <p:tav tm="100000">
                                          <p:val>
                                            <p:strVal val="#ppt_h"/>
                                          </p:val>
                                        </p:tav>
                                      </p:tavLst>
                                    </p:anim>
                                  </p:childTnLst>
                                </p:cTn>
                              </p:par>
                              <p:par>
                                <p:cTn id="15" presetID="23" presetClass="entr" presetSubtype="16" fill="hold" nodeType="withEffect">
                                  <p:stCondLst>
                                    <p:cond delay="250"/>
                                  </p:stCondLst>
                                  <p:childTnLst>
                                    <p:set>
                                      <p:cBhvr>
                                        <p:cTn id="16" dur="1" fill="hold">
                                          <p:stCondLst>
                                            <p:cond delay="0"/>
                                          </p:stCondLst>
                                        </p:cTn>
                                        <p:tgtEl>
                                          <p:spTgt spid="12"/>
                                        </p:tgtEl>
                                        <p:attrNameLst>
                                          <p:attrName>style.visibility</p:attrName>
                                        </p:attrNameLst>
                                      </p:cBhvr>
                                      <p:to>
                                        <p:strVal val="visible"/>
                                      </p:to>
                                    </p:set>
                                    <p:anim calcmode="lin" valueType="num">
                                      <p:cBhvr>
                                        <p:cTn id="17" dur="500" fill="hold"/>
                                        <p:tgtEl>
                                          <p:spTgt spid="12"/>
                                        </p:tgtEl>
                                        <p:attrNameLst>
                                          <p:attrName>ppt_w</p:attrName>
                                        </p:attrNameLst>
                                      </p:cBhvr>
                                      <p:tavLst>
                                        <p:tav tm="0">
                                          <p:val>
                                            <p:fltVal val="0"/>
                                          </p:val>
                                        </p:tav>
                                        <p:tav tm="100000">
                                          <p:val>
                                            <p:strVal val="#ppt_w"/>
                                          </p:val>
                                        </p:tav>
                                      </p:tavLst>
                                    </p:anim>
                                    <p:anim calcmode="lin" valueType="num">
                                      <p:cBhvr>
                                        <p:cTn id="18" dur="500" fill="hold"/>
                                        <p:tgtEl>
                                          <p:spTgt spid="12"/>
                                        </p:tgtEl>
                                        <p:attrNameLst>
                                          <p:attrName>ppt_h</p:attrName>
                                        </p:attrNameLst>
                                      </p:cBhvr>
                                      <p:tavLst>
                                        <p:tav tm="0">
                                          <p:val>
                                            <p:fltVal val="0"/>
                                          </p:val>
                                        </p:tav>
                                        <p:tav tm="100000">
                                          <p:val>
                                            <p:strVal val="#ppt_h"/>
                                          </p:val>
                                        </p:tav>
                                      </p:tavLst>
                                    </p:anim>
                                  </p:childTnLst>
                                </p:cTn>
                              </p:par>
                              <p:par>
                                <p:cTn id="19" presetID="23" presetClass="entr" presetSubtype="16" fill="hold" nodeType="withEffect">
                                  <p:stCondLst>
                                    <p:cond delay="500"/>
                                  </p:stCondLst>
                                  <p:childTnLst>
                                    <p:set>
                                      <p:cBhvr>
                                        <p:cTn id="20" dur="1" fill="hold">
                                          <p:stCondLst>
                                            <p:cond delay="0"/>
                                          </p:stCondLst>
                                        </p:cTn>
                                        <p:tgtEl>
                                          <p:spTgt spid="35"/>
                                        </p:tgtEl>
                                        <p:attrNameLst>
                                          <p:attrName>style.visibility</p:attrName>
                                        </p:attrNameLst>
                                      </p:cBhvr>
                                      <p:to>
                                        <p:strVal val="visible"/>
                                      </p:to>
                                    </p:set>
                                    <p:anim calcmode="lin" valueType="num">
                                      <p:cBhvr>
                                        <p:cTn id="21" dur="500" fill="hold"/>
                                        <p:tgtEl>
                                          <p:spTgt spid="35"/>
                                        </p:tgtEl>
                                        <p:attrNameLst>
                                          <p:attrName>ppt_w</p:attrName>
                                        </p:attrNameLst>
                                      </p:cBhvr>
                                      <p:tavLst>
                                        <p:tav tm="0">
                                          <p:val>
                                            <p:fltVal val="0"/>
                                          </p:val>
                                        </p:tav>
                                        <p:tav tm="100000">
                                          <p:val>
                                            <p:strVal val="#ppt_w"/>
                                          </p:val>
                                        </p:tav>
                                      </p:tavLst>
                                    </p:anim>
                                    <p:anim calcmode="lin" valueType="num">
                                      <p:cBhvr>
                                        <p:cTn id="22" dur="500" fill="hold"/>
                                        <p:tgtEl>
                                          <p:spTgt spid="35"/>
                                        </p:tgtEl>
                                        <p:attrNameLst>
                                          <p:attrName>ppt_h</p:attrName>
                                        </p:attrNameLst>
                                      </p:cBhvr>
                                      <p:tavLst>
                                        <p:tav tm="0">
                                          <p:val>
                                            <p:fltVal val="0"/>
                                          </p:val>
                                        </p:tav>
                                        <p:tav tm="100000">
                                          <p:val>
                                            <p:strVal val="#ppt_h"/>
                                          </p:val>
                                        </p:tav>
                                      </p:tavLst>
                                    </p:anim>
                                  </p:childTnLst>
                                </p:cTn>
                              </p:par>
                            </p:childTnLst>
                          </p:cTn>
                        </p:par>
                      </p:childTnLst>
                    </p:cTn>
                  </p:par>
                  <p:par>
                    <p:cTn id="23" fill="hold">
                      <p:stCondLst>
                        <p:cond delay="indefinite"/>
                      </p:stCondLst>
                      <p:childTnLst>
                        <p:par>
                          <p:cTn id="24" fill="hold">
                            <p:stCondLst>
                              <p:cond delay="0"/>
                            </p:stCondLst>
                            <p:childTnLst>
                              <p:par>
                                <p:cTn id="25" presetID="12" presetClass="entr" presetSubtype="8"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anim calcmode="lin" valueType="num">
                                      <p:cBhvr additive="base">
                                        <p:cTn id="27" dur="500"/>
                                        <p:tgtEl>
                                          <p:spTgt spid="4"/>
                                        </p:tgtEl>
                                        <p:attrNameLst>
                                          <p:attrName>ppt_x</p:attrName>
                                        </p:attrNameLst>
                                      </p:cBhvr>
                                      <p:tavLst>
                                        <p:tav tm="0">
                                          <p:val>
                                            <p:strVal val="#ppt_x-#ppt_w*1.125000"/>
                                          </p:val>
                                        </p:tav>
                                        <p:tav tm="100000">
                                          <p:val>
                                            <p:strVal val="#ppt_x"/>
                                          </p:val>
                                        </p:tav>
                                      </p:tavLst>
                                    </p:anim>
                                    <p:animEffect transition="in" filter="wipe(right)">
                                      <p:cBhvr>
                                        <p:cTn id="2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EB5498F5-B2D4-C347-1902-0AC0C4426FF8}"/>
              </a:ext>
            </a:extLst>
          </p:cNvPr>
          <p:cNvGrpSpPr/>
          <p:nvPr/>
        </p:nvGrpSpPr>
        <p:grpSpPr>
          <a:xfrm>
            <a:off x="803366" y="3229832"/>
            <a:ext cx="16681267" cy="6439897"/>
            <a:chOff x="2368491" y="2805515"/>
            <a:chExt cx="7704667" cy="1811868"/>
          </a:xfrm>
        </p:grpSpPr>
        <p:sp>
          <p:nvSpPr>
            <p:cNvPr id="10" name="Rectangle: Rounded Corners 9">
              <a:extLst>
                <a:ext uri="{FF2B5EF4-FFF2-40B4-BE49-F238E27FC236}">
                  <a16:creationId xmlns:a16="http://schemas.microsoft.com/office/drawing/2014/main" id="{D9787690-189B-EC8F-D907-453F73430E7E}"/>
                </a:ext>
              </a:extLst>
            </p:cNvPr>
            <p:cNvSpPr/>
            <p:nvPr/>
          </p:nvSpPr>
          <p:spPr>
            <a:xfrm>
              <a:off x="2368491" y="2805516"/>
              <a:ext cx="7704667" cy="1811867"/>
            </a:xfrm>
            <a:prstGeom prst="roundRect">
              <a:avLst>
                <a:gd name="adj" fmla="val 8176"/>
              </a:avLst>
            </a:prstGeom>
            <a:solidFill>
              <a:srgbClr val="303236"/>
            </a:solidFill>
            <a:ln>
              <a:noFill/>
            </a:ln>
            <a:effectLst>
              <a:outerShdw blurRad="368300" dist="469900" dir="2700000" algn="tl" rotWithShape="0">
                <a:prstClr val="black">
                  <a:alpha val="2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277"/>
            </a:p>
          </p:txBody>
        </p:sp>
        <p:sp>
          <p:nvSpPr>
            <p:cNvPr id="11" name="Rectangle: Rounded Corners 10">
              <a:extLst>
                <a:ext uri="{FF2B5EF4-FFF2-40B4-BE49-F238E27FC236}">
                  <a16:creationId xmlns:a16="http://schemas.microsoft.com/office/drawing/2014/main" id="{04B344FD-C2FE-F95E-F6F1-302345D67F25}"/>
                </a:ext>
              </a:extLst>
            </p:cNvPr>
            <p:cNvSpPr/>
            <p:nvPr/>
          </p:nvSpPr>
          <p:spPr>
            <a:xfrm>
              <a:off x="2368491" y="2805515"/>
              <a:ext cx="7704667" cy="1811867"/>
            </a:xfrm>
            <a:prstGeom prst="roundRect">
              <a:avLst>
                <a:gd name="adj" fmla="val 5963"/>
              </a:avLst>
            </a:prstGeom>
            <a:solidFill>
              <a:srgbClr val="303236"/>
            </a:solidFill>
            <a:ln>
              <a:noFill/>
            </a:ln>
            <a:effectLst>
              <a:outerShdw blurRad="152400" dist="76200" dir="13500000" algn="br" rotWithShape="0">
                <a:schemeClr val="bg1">
                  <a:alpha val="11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277"/>
            </a:p>
          </p:txBody>
        </p:sp>
      </p:grpSp>
      <p:sp>
        <p:nvSpPr>
          <p:cNvPr id="38" name="TextBox 37">
            <a:extLst>
              <a:ext uri="{FF2B5EF4-FFF2-40B4-BE49-F238E27FC236}">
                <a16:creationId xmlns:a16="http://schemas.microsoft.com/office/drawing/2014/main" id="{099F5143-F93C-461F-26EE-9C4B87511F91}"/>
              </a:ext>
            </a:extLst>
          </p:cNvPr>
          <p:cNvSpPr txBox="1"/>
          <p:nvPr/>
        </p:nvSpPr>
        <p:spPr>
          <a:xfrm>
            <a:off x="1526885" y="4156730"/>
            <a:ext cx="8980814" cy="3930691"/>
          </a:xfrm>
          <a:prstGeom prst="rect">
            <a:avLst/>
          </a:prstGeom>
          <a:noFill/>
        </p:spPr>
        <p:txBody>
          <a:bodyPr wrap="square">
            <a:spAutoFit/>
          </a:bodyPr>
          <a:lstStyle/>
          <a:p>
            <a:pPr marL="457200" indent="-457200" algn="just">
              <a:lnSpc>
                <a:spcPct val="120000"/>
              </a:lnSpc>
              <a:buFontTx/>
              <a:buChar char="-"/>
            </a:pPr>
            <a:r>
              <a:rPr lang="en-US" sz="3500">
                <a:solidFill>
                  <a:schemeClr val="bg1"/>
                </a:solidFill>
                <a:effectLst/>
                <a:latin typeface="SVN-Futura Book" pitchFamily="50" charset="0"/>
                <a:ea typeface="Calibri" panose="020F0502020204030204" pitchFamily="34" charset="0"/>
              </a:rPr>
              <a:t>Chức năng của </a:t>
            </a:r>
            <a:r>
              <a:rPr lang="en-US" sz="3500" b="1">
                <a:solidFill>
                  <a:srgbClr val="4FFDCD"/>
                </a:solidFill>
                <a:effectLst/>
                <a:latin typeface="SVN-Futura Book" pitchFamily="50" charset="0"/>
                <a:ea typeface="Calibri" panose="020F0502020204030204" pitchFamily="34" charset="0"/>
              </a:rPr>
              <a:t>Android Studio </a:t>
            </a:r>
            <a:r>
              <a:rPr lang="en-US" sz="3500">
                <a:solidFill>
                  <a:schemeClr val="bg1"/>
                </a:solidFill>
                <a:effectLst/>
                <a:latin typeface="SVN-Futura Book" pitchFamily="50" charset="0"/>
                <a:ea typeface="Calibri" panose="020F0502020204030204" pitchFamily="34" charset="0"/>
              </a:rPr>
              <a:t>là cung cấp giao diện để tạo các ứng dụng và xử lý phần lớn các công cụ quản lý file phức tạp đằng sau hậu trường. </a:t>
            </a:r>
          </a:p>
          <a:p>
            <a:pPr marL="457200" indent="-457200" algn="just">
              <a:lnSpc>
                <a:spcPct val="120000"/>
              </a:lnSpc>
              <a:buFontTx/>
              <a:buChar char="-"/>
            </a:pPr>
            <a:r>
              <a:rPr lang="en-US" sz="3500">
                <a:solidFill>
                  <a:schemeClr val="bg1"/>
                </a:solidFill>
                <a:effectLst/>
                <a:latin typeface="SVN-Futura Book" pitchFamily="50" charset="0"/>
                <a:ea typeface="Calibri" panose="020F0502020204030204" pitchFamily="34" charset="0"/>
              </a:rPr>
              <a:t>Ngôn ngữ lập trình được sử dụng ở đây là  </a:t>
            </a:r>
            <a:r>
              <a:rPr lang="en-US" sz="3500" b="1">
                <a:solidFill>
                  <a:srgbClr val="4FFDCD"/>
                </a:solidFill>
                <a:effectLst/>
                <a:latin typeface="SVN-Futura Book" pitchFamily="50" charset="0"/>
                <a:ea typeface="Calibri" panose="020F0502020204030204" pitchFamily="34" charset="0"/>
              </a:rPr>
              <a:t>Java</a:t>
            </a:r>
            <a:r>
              <a:rPr lang="en-US" sz="3500">
                <a:solidFill>
                  <a:schemeClr val="bg1"/>
                </a:solidFill>
                <a:effectLst/>
                <a:latin typeface="SVN-Futura Book" pitchFamily="50" charset="0"/>
                <a:ea typeface="Calibri" panose="020F0502020204030204" pitchFamily="34" charset="0"/>
              </a:rPr>
              <a:t> và được cài đặt riêng trên thiết bị của bạn.</a:t>
            </a:r>
            <a:endParaRPr lang="en-US" sz="3500">
              <a:solidFill>
                <a:schemeClr val="bg1"/>
              </a:solidFill>
              <a:latin typeface="SVN-Futura Book" pitchFamily="50" charset="0"/>
            </a:endParaRPr>
          </a:p>
        </p:txBody>
      </p:sp>
      <p:grpSp>
        <p:nvGrpSpPr>
          <p:cNvPr id="12" name="Group 11">
            <a:extLst>
              <a:ext uri="{FF2B5EF4-FFF2-40B4-BE49-F238E27FC236}">
                <a16:creationId xmlns:a16="http://schemas.microsoft.com/office/drawing/2014/main" id="{695C1138-74CC-81FF-A09F-B290541AAD83}"/>
              </a:ext>
            </a:extLst>
          </p:cNvPr>
          <p:cNvGrpSpPr/>
          <p:nvPr/>
        </p:nvGrpSpPr>
        <p:grpSpPr>
          <a:xfrm>
            <a:off x="11231217" y="4156730"/>
            <a:ext cx="5018978" cy="4586105"/>
            <a:chOff x="2368491" y="2805515"/>
            <a:chExt cx="7704667" cy="1811868"/>
          </a:xfrm>
        </p:grpSpPr>
        <p:sp>
          <p:nvSpPr>
            <p:cNvPr id="13" name="Rectangle: Rounded Corners 12">
              <a:extLst>
                <a:ext uri="{FF2B5EF4-FFF2-40B4-BE49-F238E27FC236}">
                  <a16:creationId xmlns:a16="http://schemas.microsoft.com/office/drawing/2014/main" id="{4175C077-92C7-2917-0207-49BD07DAEFB3}"/>
                </a:ext>
              </a:extLst>
            </p:cNvPr>
            <p:cNvSpPr/>
            <p:nvPr/>
          </p:nvSpPr>
          <p:spPr>
            <a:xfrm>
              <a:off x="2368491" y="2805516"/>
              <a:ext cx="7704667" cy="1811867"/>
            </a:xfrm>
            <a:prstGeom prst="roundRect">
              <a:avLst>
                <a:gd name="adj" fmla="val 8176"/>
              </a:avLst>
            </a:prstGeom>
            <a:solidFill>
              <a:srgbClr val="303236"/>
            </a:solidFill>
            <a:ln>
              <a:noFill/>
            </a:ln>
            <a:effectLst>
              <a:outerShdw blurRad="368300" dist="469900" dir="2700000" algn="tl" rotWithShape="0">
                <a:prstClr val="black">
                  <a:alpha val="2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277"/>
            </a:p>
          </p:txBody>
        </p:sp>
        <p:sp>
          <p:nvSpPr>
            <p:cNvPr id="14" name="Rectangle: Rounded Corners 13">
              <a:extLst>
                <a:ext uri="{FF2B5EF4-FFF2-40B4-BE49-F238E27FC236}">
                  <a16:creationId xmlns:a16="http://schemas.microsoft.com/office/drawing/2014/main" id="{8E12A684-A188-2A07-5FB8-AA4A599B1E94}"/>
                </a:ext>
              </a:extLst>
            </p:cNvPr>
            <p:cNvSpPr/>
            <p:nvPr/>
          </p:nvSpPr>
          <p:spPr>
            <a:xfrm>
              <a:off x="2368491" y="2805515"/>
              <a:ext cx="7704667" cy="1811867"/>
            </a:xfrm>
            <a:prstGeom prst="roundRect">
              <a:avLst>
                <a:gd name="adj" fmla="val 5963"/>
              </a:avLst>
            </a:prstGeom>
            <a:solidFill>
              <a:srgbClr val="303236"/>
            </a:solidFill>
            <a:ln>
              <a:noFill/>
            </a:ln>
            <a:effectLst>
              <a:outerShdw blurRad="152400" dist="76200" dir="13500000" algn="br" rotWithShape="0">
                <a:schemeClr val="bg1">
                  <a:alpha val="11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277"/>
            </a:p>
          </p:txBody>
        </p:sp>
      </p:grpSp>
      <p:grpSp>
        <p:nvGrpSpPr>
          <p:cNvPr id="3" name="Group 2">
            <a:extLst>
              <a:ext uri="{FF2B5EF4-FFF2-40B4-BE49-F238E27FC236}">
                <a16:creationId xmlns:a16="http://schemas.microsoft.com/office/drawing/2014/main" id="{91BADB92-A8B0-A983-B521-42F5339F688F}"/>
              </a:ext>
            </a:extLst>
          </p:cNvPr>
          <p:cNvGrpSpPr/>
          <p:nvPr/>
        </p:nvGrpSpPr>
        <p:grpSpPr>
          <a:xfrm>
            <a:off x="803366" y="872513"/>
            <a:ext cx="16681267" cy="1115739"/>
            <a:chOff x="803366" y="872513"/>
            <a:chExt cx="16681267" cy="1115739"/>
          </a:xfrm>
        </p:grpSpPr>
        <p:grpSp>
          <p:nvGrpSpPr>
            <p:cNvPr id="19" name="Group 18">
              <a:extLst>
                <a:ext uri="{FF2B5EF4-FFF2-40B4-BE49-F238E27FC236}">
                  <a16:creationId xmlns:a16="http://schemas.microsoft.com/office/drawing/2014/main" id="{3B112E3E-9E65-D25E-9F84-32B76C19C136}"/>
                </a:ext>
              </a:extLst>
            </p:cNvPr>
            <p:cNvGrpSpPr/>
            <p:nvPr/>
          </p:nvGrpSpPr>
          <p:grpSpPr>
            <a:xfrm>
              <a:off x="803366" y="872513"/>
              <a:ext cx="16681267" cy="1115739"/>
              <a:chOff x="2368491" y="2805515"/>
              <a:chExt cx="7704667" cy="1811868"/>
            </a:xfrm>
          </p:grpSpPr>
          <p:sp>
            <p:nvSpPr>
              <p:cNvPr id="20" name="Rectangle: Rounded Corners 19">
                <a:extLst>
                  <a:ext uri="{FF2B5EF4-FFF2-40B4-BE49-F238E27FC236}">
                    <a16:creationId xmlns:a16="http://schemas.microsoft.com/office/drawing/2014/main" id="{94A0D4C4-F4FD-B853-E13C-D5A070B11775}"/>
                  </a:ext>
                </a:extLst>
              </p:cNvPr>
              <p:cNvSpPr/>
              <p:nvPr/>
            </p:nvSpPr>
            <p:spPr>
              <a:xfrm>
                <a:off x="2368491" y="2805516"/>
                <a:ext cx="7704667" cy="1811867"/>
              </a:xfrm>
              <a:prstGeom prst="roundRect">
                <a:avLst>
                  <a:gd name="adj" fmla="val 8176"/>
                </a:avLst>
              </a:prstGeom>
              <a:solidFill>
                <a:srgbClr val="303236"/>
              </a:solidFill>
              <a:ln>
                <a:noFill/>
              </a:ln>
              <a:effectLst>
                <a:outerShdw blurRad="368300" dist="469900" dir="2700000" algn="tl" rotWithShape="0">
                  <a:prstClr val="black">
                    <a:alpha val="2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277"/>
              </a:p>
            </p:txBody>
          </p:sp>
          <p:sp>
            <p:nvSpPr>
              <p:cNvPr id="21" name="Rectangle: Rounded Corners 20">
                <a:extLst>
                  <a:ext uri="{FF2B5EF4-FFF2-40B4-BE49-F238E27FC236}">
                    <a16:creationId xmlns:a16="http://schemas.microsoft.com/office/drawing/2014/main" id="{CE9B607B-82D8-3392-9B9F-4209CD147B1C}"/>
                  </a:ext>
                </a:extLst>
              </p:cNvPr>
              <p:cNvSpPr/>
              <p:nvPr/>
            </p:nvSpPr>
            <p:spPr>
              <a:xfrm>
                <a:off x="2368491" y="2805515"/>
                <a:ext cx="7704667" cy="1811867"/>
              </a:xfrm>
              <a:prstGeom prst="roundRect">
                <a:avLst>
                  <a:gd name="adj" fmla="val 5963"/>
                </a:avLst>
              </a:prstGeom>
              <a:solidFill>
                <a:srgbClr val="303236"/>
              </a:solidFill>
              <a:ln>
                <a:noFill/>
              </a:ln>
              <a:effectLst>
                <a:outerShdw blurRad="152400" dist="76200" dir="13500000" algn="br" rotWithShape="0">
                  <a:schemeClr val="bg1">
                    <a:alpha val="11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277"/>
              </a:p>
            </p:txBody>
          </p:sp>
        </p:grpSp>
        <p:grpSp>
          <p:nvGrpSpPr>
            <p:cNvPr id="2" name="Group 1">
              <a:extLst>
                <a:ext uri="{FF2B5EF4-FFF2-40B4-BE49-F238E27FC236}">
                  <a16:creationId xmlns:a16="http://schemas.microsoft.com/office/drawing/2014/main" id="{1BD8B0B0-927F-114E-8840-2EE180AE4A98}"/>
                </a:ext>
              </a:extLst>
            </p:cNvPr>
            <p:cNvGrpSpPr/>
            <p:nvPr/>
          </p:nvGrpSpPr>
          <p:grpSpPr>
            <a:xfrm>
              <a:off x="12770402" y="1125831"/>
              <a:ext cx="4134275" cy="609297"/>
              <a:chOff x="12770402" y="1125831"/>
              <a:chExt cx="4134275" cy="609297"/>
            </a:xfrm>
          </p:grpSpPr>
          <p:grpSp>
            <p:nvGrpSpPr>
              <p:cNvPr id="15" name="Group 14">
                <a:extLst>
                  <a:ext uri="{FF2B5EF4-FFF2-40B4-BE49-F238E27FC236}">
                    <a16:creationId xmlns:a16="http://schemas.microsoft.com/office/drawing/2014/main" id="{A8578CE4-3CF9-89B0-E787-FF40FD5D56F0}"/>
                  </a:ext>
                </a:extLst>
              </p:cNvPr>
              <p:cNvGrpSpPr/>
              <p:nvPr/>
            </p:nvGrpSpPr>
            <p:grpSpPr>
              <a:xfrm>
                <a:off x="14888546" y="1125831"/>
                <a:ext cx="2016131" cy="609297"/>
                <a:chOff x="1688362" y="5242065"/>
                <a:chExt cx="3024047" cy="913901"/>
              </a:xfrm>
            </p:grpSpPr>
            <p:grpSp>
              <p:nvGrpSpPr>
                <p:cNvPr id="16" name="Group 15">
                  <a:extLst>
                    <a:ext uri="{FF2B5EF4-FFF2-40B4-BE49-F238E27FC236}">
                      <a16:creationId xmlns:a16="http://schemas.microsoft.com/office/drawing/2014/main" id="{76D4B616-255C-6019-8D73-25E37B23A7BC}"/>
                    </a:ext>
                  </a:extLst>
                </p:cNvPr>
                <p:cNvGrpSpPr/>
                <p:nvPr/>
              </p:nvGrpSpPr>
              <p:grpSpPr>
                <a:xfrm>
                  <a:off x="1688362" y="5242065"/>
                  <a:ext cx="3024047" cy="913901"/>
                  <a:chOff x="1688362" y="5242065"/>
                  <a:chExt cx="3024047" cy="913901"/>
                </a:xfrm>
              </p:grpSpPr>
              <p:grpSp>
                <p:nvGrpSpPr>
                  <p:cNvPr id="18" name="Group 17">
                    <a:extLst>
                      <a:ext uri="{FF2B5EF4-FFF2-40B4-BE49-F238E27FC236}">
                        <a16:creationId xmlns:a16="http://schemas.microsoft.com/office/drawing/2014/main" id="{07395C2E-2AFD-75C7-D2BE-66844143AF1F}"/>
                      </a:ext>
                    </a:extLst>
                  </p:cNvPr>
                  <p:cNvGrpSpPr/>
                  <p:nvPr/>
                </p:nvGrpSpPr>
                <p:grpSpPr>
                  <a:xfrm>
                    <a:off x="1688362" y="5242065"/>
                    <a:ext cx="3024047" cy="913901"/>
                    <a:chOff x="1779273" y="3246043"/>
                    <a:chExt cx="7704667" cy="1811870"/>
                  </a:xfrm>
                </p:grpSpPr>
                <p:sp>
                  <p:nvSpPr>
                    <p:cNvPr id="32" name="Rectangle: Rounded Corners 31">
                      <a:extLst>
                        <a:ext uri="{FF2B5EF4-FFF2-40B4-BE49-F238E27FC236}">
                          <a16:creationId xmlns:a16="http://schemas.microsoft.com/office/drawing/2014/main" id="{EE31705C-3A59-ED04-8F62-9EB2F01BE228}"/>
                        </a:ext>
                      </a:extLst>
                    </p:cNvPr>
                    <p:cNvSpPr/>
                    <p:nvPr/>
                  </p:nvSpPr>
                  <p:spPr>
                    <a:xfrm>
                      <a:off x="1779273" y="3246043"/>
                      <a:ext cx="7704667" cy="1811867"/>
                    </a:xfrm>
                    <a:prstGeom prst="roundRect">
                      <a:avLst>
                        <a:gd name="adj" fmla="val 50000"/>
                      </a:avLst>
                    </a:prstGeom>
                    <a:solidFill>
                      <a:srgbClr val="303236"/>
                    </a:solidFill>
                    <a:ln>
                      <a:noFill/>
                    </a:ln>
                    <a:effectLst>
                      <a:outerShdw blurRad="228600" dist="190500" dir="2700000" algn="tl" rotWithShape="0">
                        <a:prstClr val="black">
                          <a:alpha val="2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277"/>
                    </a:p>
                  </p:txBody>
                </p:sp>
                <p:sp>
                  <p:nvSpPr>
                    <p:cNvPr id="33" name="Rectangle: Rounded Corners 32">
                      <a:extLst>
                        <a:ext uri="{FF2B5EF4-FFF2-40B4-BE49-F238E27FC236}">
                          <a16:creationId xmlns:a16="http://schemas.microsoft.com/office/drawing/2014/main" id="{1AFB2D3A-6DDA-90C3-8801-BD56A046B6D1}"/>
                        </a:ext>
                      </a:extLst>
                    </p:cNvPr>
                    <p:cNvSpPr/>
                    <p:nvPr/>
                  </p:nvSpPr>
                  <p:spPr>
                    <a:xfrm>
                      <a:off x="1779273" y="3246045"/>
                      <a:ext cx="7704667" cy="1811868"/>
                    </a:xfrm>
                    <a:prstGeom prst="roundRect">
                      <a:avLst>
                        <a:gd name="adj" fmla="val 50000"/>
                      </a:avLst>
                    </a:prstGeom>
                    <a:solidFill>
                      <a:srgbClr val="4FFDCD"/>
                    </a:solidFill>
                    <a:ln>
                      <a:noFill/>
                    </a:ln>
                    <a:effectLst>
                      <a:outerShdw blurRad="152400" dist="76200" dir="13500000" algn="br" rotWithShape="0">
                        <a:schemeClr val="bg1">
                          <a:alpha val="11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277"/>
                    </a:p>
                  </p:txBody>
                </p:sp>
              </p:grpSp>
              <p:grpSp>
                <p:nvGrpSpPr>
                  <p:cNvPr id="22" name="Group 21">
                    <a:extLst>
                      <a:ext uri="{FF2B5EF4-FFF2-40B4-BE49-F238E27FC236}">
                        <a16:creationId xmlns:a16="http://schemas.microsoft.com/office/drawing/2014/main" id="{2B252C60-C5EE-F044-D282-153475FA4D5A}"/>
                      </a:ext>
                    </a:extLst>
                  </p:cNvPr>
                  <p:cNvGrpSpPr/>
                  <p:nvPr/>
                </p:nvGrpSpPr>
                <p:grpSpPr>
                  <a:xfrm>
                    <a:off x="3261267" y="5619858"/>
                    <a:ext cx="1193799" cy="169431"/>
                    <a:chOff x="3276618" y="5500287"/>
                    <a:chExt cx="1193799" cy="169431"/>
                  </a:xfrm>
                </p:grpSpPr>
                <p:grpSp>
                  <p:nvGrpSpPr>
                    <p:cNvPr id="23" name="Group 22">
                      <a:extLst>
                        <a:ext uri="{FF2B5EF4-FFF2-40B4-BE49-F238E27FC236}">
                          <a16:creationId xmlns:a16="http://schemas.microsoft.com/office/drawing/2014/main" id="{65437584-C546-872A-3FF1-FCFA6F68F5CD}"/>
                        </a:ext>
                      </a:extLst>
                    </p:cNvPr>
                    <p:cNvGrpSpPr/>
                    <p:nvPr/>
                  </p:nvGrpSpPr>
                  <p:grpSpPr>
                    <a:xfrm>
                      <a:off x="4096786" y="5500287"/>
                      <a:ext cx="373631" cy="169431"/>
                      <a:chOff x="3853364" y="5338234"/>
                      <a:chExt cx="661768" cy="300093"/>
                    </a:xfrm>
                  </p:grpSpPr>
                  <p:sp>
                    <p:nvSpPr>
                      <p:cNvPr id="30" name="Rectangle: Rounded Corners 29">
                        <a:extLst>
                          <a:ext uri="{FF2B5EF4-FFF2-40B4-BE49-F238E27FC236}">
                            <a16:creationId xmlns:a16="http://schemas.microsoft.com/office/drawing/2014/main" id="{EA7AD2E0-0D36-EF5E-45F8-DA80F74D5483}"/>
                          </a:ext>
                        </a:extLst>
                      </p:cNvPr>
                      <p:cNvSpPr/>
                      <p:nvPr/>
                    </p:nvSpPr>
                    <p:spPr>
                      <a:xfrm rot="1028770">
                        <a:off x="3853364" y="5338234"/>
                        <a:ext cx="653567" cy="107999"/>
                      </a:xfrm>
                      <a:prstGeom prst="roundRect">
                        <a:avLst>
                          <a:gd name="adj" fmla="val 50000"/>
                        </a:avLst>
                      </a:prstGeom>
                      <a:solidFill>
                        <a:srgbClr val="303236"/>
                      </a:solidFill>
                      <a:ln>
                        <a:noFill/>
                      </a:ln>
                      <a:effectLst>
                        <a:outerShdw blurRad="63500" sx="103000" sy="103000" algn="ctr" rotWithShape="0">
                          <a:srgbClr val="4FFDCD">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277"/>
                      </a:p>
                    </p:txBody>
                  </p:sp>
                  <p:sp>
                    <p:nvSpPr>
                      <p:cNvPr id="31" name="Rectangle: Rounded Corners 30">
                        <a:extLst>
                          <a:ext uri="{FF2B5EF4-FFF2-40B4-BE49-F238E27FC236}">
                            <a16:creationId xmlns:a16="http://schemas.microsoft.com/office/drawing/2014/main" id="{7F140056-3E8B-90FB-2D20-5C2C6705C4B2}"/>
                          </a:ext>
                        </a:extLst>
                      </p:cNvPr>
                      <p:cNvSpPr/>
                      <p:nvPr/>
                    </p:nvSpPr>
                    <p:spPr>
                      <a:xfrm rot="20224832">
                        <a:off x="3861565" y="5530328"/>
                        <a:ext cx="653567" cy="107999"/>
                      </a:xfrm>
                      <a:prstGeom prst="roundRect">
                        <a:avLst>
                          <a:gd name="adj" fmla="val 50000"/>
                        </a:avLst>
                      </a:prstGeom>
                      <a:solidFill>
                        <a:srgbClr val="303236"/>
                      </a:solidFill>
                      <a:ln>
                        <a:noFill/>
                      </a:ln>
                      <a:effectLst>
                        <a:outerShdw blurRad="63500" sx="103000" sy="103000" algn="ctr" rotWithShape="0">
                          <a:srgbClr val="4FFDCD">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277"/>
                      </a:p>
                    </p:txBody>
                  </p:sp>
                </p:grpSp>
                <p:grpSp>
                  <p:nvGrpSpPr>
                    <p:cNvPr id="24" name="Group 23">
                      <a:extLst>
                        <a:ext uri="{FF2B5EF4-FFF2-40B4-BE49-F238E27FC236}">
                          <a16:creationId xmlns:a16="http://schemas.microsoft.com/office/drawing/2014/main" id="{F32A05F1-A652-BF14-A50F-94108E561285}"/>
                        </a:ext>
                      </a:extLst>
                    </p:cNvPr>
                    <p:cNvGrpSpPr/>
                    <p:nvPr/>
                  </p:nvGrpSpPr>
                  <p:grpSpPr>
                    <a:xfrm>
                      <a:off x="3686702" y="5500287"/>
                      <a:ext cx="373631" cy="169431"/>
                      <a:chOff x="3853364" y="5338234"/>
                      <a:chExt cx="661768" cy="300093"/>
                    </a:xfrm>
                  </p:grpSpPr>
                  <p:sp>
                    <p:nvSpPr>
                      <p:cNvPr id="28" name="Rectangle: Rounded Corners 27">
                        <a:extLst>
                          <a:ext uri="{FF2B5EF4-FFF2-40B4-BE49-F238E27FC236}">
                            <a16:creationId xmlns:a16="http://schemas.microsoft.com/office/drawing/2014/main" id="{3857CD90-1B26-CD76-BAE1-086EC989CB02}"/>
                          </a:ext>
                        </a:extLst>
                      </p:cNvPr>
                      <p:cNvSpPr/>
                      <p:nvPr/>
                    </p:nvSpPr>
                    <p:spPr>
                      <a:xfrm rot="1028770">
                        <a:off x="3853364" y="5338234"/>
                        <a:ext cx="653567" cy="107999"/>
                      </a:xfrm>
                      <a:prstGeom prst="roundRect">
                        <a:avLst>
                          <a:gd name="adj" fmla="val 50000"/>
                        </a:avLst>
                      </a:prstGeom>
                      <a:solidFill>
                        <a:srgbClr val="303236"/>
                      </a:solidFill>
                      <a:ln>
                        <a:noFill/>
                      </a:ln>
                      <a:effectLst>
                        <a:outerShdw blurRad="63500" sx="103000" sy="103000" algn="ctr" rotWithShape="0">
                          <a:srgbClr val="4FFDCD">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277"/>
                      </a:p>
                    </p:txBody>
                  </p:sp>
                  <p:sp>
                    <p:nvSpPr>
                      <p:cNvPr id="29" name="Rectangle: Rounded Corners 28">
                        <a:extLst>
                          <a:ext uri="{FF2B5EF4-FFF2-40B4-BE49-F238E27FC236}">
                            <a16:creationId xmlns:a16="http://schemas.microsoft.com/office/drawing/2014/main" id="{38A27233-F04D-6539-80BD-466EF8362925}"/>
                          </a:ext>
                        </a:extLst>
                      </p:cNvPr>
                      <p:cNvSpPr/>
                      <p:nvPr/>
                    </p:nvSpPr>
                    <p:spPr>
                      <a:xfrm rot="20224832">
                        <a:off x="3861565" y="5530328"/>
                        <a:ext cx="653567" cy="107999"/>
                      </a:xfrm>
                      <a:prstGeom prst="roundRect">
                        <a:avLst>
                          <a:gd name="adj" fmla="val 50000"/>
                        </a:avLst>
                      </a:prstGeom>
                      <a:solidFill>
                        <a:srgbClr val="303236"/>
                      </a:solidFill>
                      <a:ln>
                        <a:noFill/>
                      </a:ln>
                      <a:effectLst>
                        <a:outerShdw blurRad="63500" sx="103000" sy="103000" algn="ctr" rotWithShape="0">
                          <a:srgbClr val="4FFDCD">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277"/>
                      </a:p>
                    </p:txBody>
                  </p:sp>
                </p:grpSp>
                <p:grpSp>
                  <p:nvGrpSpPr>
                    <p:cNvPr id="25" name="Group 24">
                      <a:extLst>
                        <a:ext uri="{FF2B5EF4-FFF2-40B4-BE49-F238E27FC236}">
                          <a16:creationId xmlns:a16="http://schemas.microsoft.com/office/drawing/2014/main" id="{AEF09312-D25D-91BA-E2FA-2BD6F51F9A54}"/>
                        </a:ext>
                      </a:extLst>
                    </p:cNvPr>
                    <p:cNvGrpSpPr/>
                    <p:nvPr/>
                  </p:nvGrpSpPr>
                  <p:grpSpPr>
                    <a:xfrm>
                      <a:off x="3276618" y="5500287"/>
                      <a:ext cx="373631" cy="169431"/>
                      <a:chOff x="3853364" y="5338234"/>
                      <a:chExt cx="661768" cy="300093"/>
                    </a:xfrm>
                  </p:grpSpPr>
                  <p:sp>
                    <p:nvSpPr>
                      <p:cNvPr id="26" name="Rectangle: Rounded Corners 25">
                        <a:extLst>
                          <a:ext uri="{FF2B5EF4-FFF2-40B4-BE49-F238E27FC236}">
                            <a16:creationId xmlns:a16="http://schemas.microsoft.com/office/drawing/2014/main" id="{FCC7CF21-6628-6D15-E265-198009BEB2C7}"/>
                          </a:ext>
                        </a:extLst>
                      </p:cNvPr>
                      <p:cNvSpPr/>
                      <p:nvPr/>
                    </p:nvSpPr>
                    <p:spPr>
                      <a:xfrm rot="1028770">
                        <a:off x="3853364" y="5338234"/>
                        <a:ext cx="653567" cy="107999"/>
                      </a:xfrm>
                      <a:prstGeom prst="roundRect">
                        <a:avLst>
                          <a:gd name="adj" fmla="val 50000"/>
                        </a:avLst>
                      </a:prstGeom>
                      <a:solidFill>
                        <a:srgbClr val="303236"/>
                      </a:solidFill>
                      <a:ln>
                        <a:noFill/>
                      </a:ln>
                      <a:effectLst>
                        <a:outerShdw blurRad="63500" sx="103000" sy="103000" algn="ctr" rotWithShape="0">
                          <a:srgbClr val="4FFDCD">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277"/>
                      </a:p>
                    </p:txBody>
                  </p:sp>
                  <p:sp>
                    <p:nvSpPr>
                      <p:cNvPr id="27" name="Rectangle: Rounded Corners 26">
                        <a:extLst>
                          <a:ext uri="{FF2B5EF4-FFF2-40B4-BE49-F238E27FC236}">
                            <a16:creationId xmlns:a16="http://schemas.microsoft.com/office/drawing/2014/main" id="{D8452573-6E7D-9939-A239-5208CA182015}"/>
                          </a:ext>
                        </a:extLst>
                      </p:cNvPr>
                      <p:cNvSpPr/>
                      <p:nvPr/>
                    </p:nvSpPr>
                    <p:spPr>
                      <a:xfrm rot="20224832">
                        <a:off x="3861565" y="5530328"/>
                        <a:ext cx="653567" cy="107999"/>
                      </a:xfrm>
                      <a:prstGeom prst="roundRect">
                        <a:avLst>
                          <a:gd name="adj" fmla="val 50000"/>
                        </a:avLst>
                      </a:prstGeom>
                      <a:solidFill>
                        <a:srgbClr val="303236"/>
                      </a:solidFill>
                      <a:ln>
                        <a:noFill/>
                      </a:ln>
                      <a:effectLst>
                        <a:outerShdw blurRad="63500" sx="103000" sy="103000" algn="ctr" rotWithShape="0">
                          <a:srgbClr val="4FFDCD">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277"/>
                      </a:p>
                    </p:txBody>
                  </p:sp>
                </p:grpSp>
              </p:grpSp>
            </p:grpSp>
            <p:sp>
              <p:nvSpPr>
                <p:cNvPr id="17" name="Rectangle: Rounded Corners 16">
                  <a:extLst>
                    <a:ext uri="{FF2B5EF4-FFF2-40B4-BE49-F238E27FC236}">
                      <a16:creationId xmlns:a16="http://schemas.microsoft.com/office/drawing/2014/main" id="{8246BD93-E20A-CC57-F790-5AF74E4B8830}"/>
                    </a:ext>
                  </a:extLst>
                </p:cNvPr>
                <p:cNvSpPr/>
                <p:nvPr/>
              </p:nvSpPr>
              <p:spPr>
                <a:xfrm>
                  <a:off x="1996915" y="5436556"/>
                  <a:ext cx="1133465" cy="524916"/>
                </a:xfrm>
                <a:prstGeom prst="roundRect">
                  <a:avLst>
                    <a:gd name="adj" fmla="val 50000"/>
                  </a:avLst>
                </a:prstGeom>
                <a:solidFill>
                  <a:srgbClr val="303236"/>
                </a:solidFill>
                <a:ln>
                  <a:noFill/>
                </a:ln>
                <a:effectLst>
                  <a:outerShdw blurRad="38100" sx="102000" sy="102000" algn="ctr" rotWithShape="0">
                    <a:srgbClr val="4FFDCD">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4" name="Oval 33">
                <a:extLst>
                  <a:ext uri="{FF2B5EF4-FFF2-40B4-BE49-F238E27FC236}">
                    <a16:creationId xmlns:a16="http://schemas.microsoft.com/office/drawing/2014/main" id="{E1C6501F-A745-C92E-09C5-CAEA919BB03C}"/>
                  </a:ext>
                </a:extLst>
              </p:cNvPr>
              <p:cNvSpPr/>
              <p:nvPr/>
            </p:nvSpPr>
            <p:spPr>
              <a:xfrm>
                <a:off x="12770402" y="1314018"/>
                <a:ext cx="279399" cy="279399"/>
              </a:xfrm>
              <a:prstGeom prst="ellipse">
                <a:avLst/>
              </a:prstGeom>
              <a:noFill/>
              <a:ln w="190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277"/>
              </a:p>
            </p:txBody>
          </p:sp>
          <p:sp>
            <p:nvSpPr>
              <p:cNvPr id="35" name="Oval 34">
                <a:extLst>
                  <a:ext uri="{FF2B5EF4-FFF2-40B4-BE49-F238E27FC236}">
                    <a16:creationId xmlns:a16="http://schemas.microsoft.com/office/drawing/2014/main" id="{16EF45F8-C8EE-D35C-3420-5C0DBBC2D03A}"/>
                  </a:ext>
                </a:extLst>
              </p:cNvPr>
              <p:cNvSpPr/>
              <p:nvPr/>
            </p:nvSpPr>
            <p:spPr>
              <a:xfrm>
                <a:off x="13507001" y="1314018"/>
                <a:ext cx="279399" cy="279399"/>
              </a:xfrm>
              <a:prstGeom prst="ellipse">
                <a:avLst/>
              </a:prstGeom>
              <a:noFill/>
              <a:ln w="190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277"/>
              </a:p>
            </p:txBody>
          </p:sp>
          <p:sp>
            <p:nvSpPr>
              <p:cNvPr id="36" name="Oval 35">
                <a:extLst>
                  <a:ext uri="{FF2B5EF4-FFF2-40B4-BE49-F238E27FC236}">
                    <a16:creationId xmlns:a16="http://schemas.microsoft.com/office/drawing/2014/main" id="{4E52C3D5-CDCD-7F9C-769E-ECF13DD45E27}"/>
                  </a:ext>
                </a:extLst>
              </p:cNvPr>
              <p:cNvSpPr/>
              <p:nvPr/>
            </p:nvSpPr>
            <p:spPr>
              <a:xfrm>
                <a:off x="14243600" y="1314018"/>
                <a:ext cx="279399" cy="279399"/>
              </a:xfrm>
              <a:prstGeom prst="ellipse">
                <a:avLst/>
              </a:prstGeom>
              <a:noFill/>
              <a:ln w="190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277"/>
              </a:p>
            </p:txBody>
          </p:sp>
        </p:grpSp>
      </p:grpSp>
      <p:sp>
        <p:nvSpPr>
          <p:cNvPr id="4" name="AutoShape 2" descr="Các tính năng mới thú vị của Android Studio 4.1">
            <a:extLst>
              <a:ext uri="{FF2B5EF4-FFF2-40B4-BE49-F238E27FC236}">
                <a16:creationId xmlns:a16="http://schemas.microsoft.com/office/drawing/2014/main" id="{E054CC5E-12A3-F642-2AE1-CE2711829868}"/>
              </a:ext>
            </a:extLst>
          </p:cNvPr>
          <p:cNvSpPr>
            <a:spLocks noChangeAspect="1" noChangeArrowheads="1"/>
          </p:cNvSpPr>
          <p:nvPr/>
        </p:nvSpPr>
        <p:spPr bwMode="auto">
          <a:xfrm>
            <a:off x="8991600" y="49911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30" name="Picture 6">
            <a:extLst>
              <a:ext uri="{FF2B5EF4-FFF2-40B4-BE49-F238E27FC236}">
                <a16:creationId xmlns:a16="http://schemas.microsoft.com/office/drawing/2014/main" id="{264D1C91-E4D7-26B2-BA49-0D9ECF0B140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296476" y="4804240"/>
            <a:ext cx="3047292" cy="3291075"/>
          </a:xfrm>
          <a:prstGeom prst="rect">
            <a:avLst/>
          </a:prstGeom>
          <a:noFill/>
          <a:effectLst>
            <a:outerShdw blurRad="368300" dist="482600" dir="2700000" algn="tl" rotWithShape="0">
              <a:prstClr val="black">
                <a:alpha val="17000"/>
              </a:prstClr>
            </a:outerShdw>
          </a:effectLst>
          <a:extLst>
            <a:ext uri="{909E8E84-426E-40DD-AFC4-6F175D3DCCD1}">
              <a14:hiddenFill xmlns:a14="http://schemas.microsoft.com/office/drawing/2010/main">
                <a:solidFill>
                  <a:srgbClr val="FFFFFF"/>
                </a:solidFill>
              </a14:hiddenFill>
            </a:ext>
          </a:extLst>
        </p:spPr>
      </p:pic>
      <p:sp>
        <p:nvSpPr>
          <p:cNvPr id="39" name="TextBox 38">
            <a:extLst>
              <a:ext uri="{FF2B5EF4-FFF2-40B4-BE49-F238E27FC236}">
                <a16:creationId xmlns:a16="http://schemas.microsoft.com/office/drawing/2014/main" id="{B30AE954-7E35-3A70-13BC-729D4B03D494}"/>
              </a:ext>
            </a:extLst>
          </p:cNvPr>
          <p:cNvSpPr txBox="1"/>
          <p:nvPr/>
        </p:nvSpPr>
        <p:spPr>
          <a:xfrm>
            <a:off x="978195" y="1014883"/>
            <a:ext cx="6177979" cy="830997"/>
          </a:xfrm>
          <a:prstGeom prst="rect">
            <a:avLst/>
          </a:prstGeom>
          <a:noFill/>
          <a:effectLst>
            <a:outerShdw blurRad="63500" sx="180000" sy="180000" algn="ctr" rotWithShape="0">
              <a:srgbClr val="4FFDCD">
                <a:alpha val="89000"/>
              </a:srgbClr>
            </a:outerShdw>
          </a:effectLst>
        </p:spPr>
        <p:txBody>
          <a:bodyPr wrap="square" rtlCol="0">
            <a:spAutoFit/>
          </a:bodyPr>
          <a:lstStyle/>
          <a:p>
            <a:pPr algn="ctr"/>
            <a:r>
              <a:rPr lang="en-US" sz="4800">
                <a:solidFill>
                  <a:srgbClr val="4FFDCD"/>
                </a:solidFill>
                <a:effectLst>
                  <a:glow rad="101600">
                    <a:srgbClr val="4FFDCD">
                      <a:alpha val="10000"/>
                    </a:srgbClr>
                  </a:glow>
                </a:effectLst>
                <a:latin typeface="#9Slide03 IcielPanton Black" panose="00000A00000000000000" pitchFamily="2" charset="0"/>
                <a:cs typeface="#9Slide03 Arima Madurai Medium" panose="00000600000000000000" pitchFamily="2" charset="0"/>
              </a:rPr>
              <a:t>Công cụ thực hiện</a:t>
            </a:r>
          </a:p>
        </p:txBody>
      </p:sp>
    </p:spTree>
    <p:extLst>
      <p:ext uri="{BB962C8B-B14F-4D97-AF65-F5344CB8AC3E}">
        <p14:creationId xmlns:p14="http://schemas.microsoft.com/office/powerpoint/2010/main" val="2290523624"/>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500" fill="hold"/>
                                        <p:tgtEl>
                                          <p:spTgt spid="12"/>
                                        </p:tgtEl>
                                        <p:attrNameLst>
                                          <p:attrName>ppt_w</p:attrName>
                                        </p:attrNameLst>
                                      </p:cBhvr>
                                      <p:tavLst>
                                        <p:tav tm="0">
                                          <p:val>
                                            <p:fltVal val="0"/>
                                          </p:val>
                                        </p:tav>
                                        <p:tav tm="100000">
                                          <p:val>
                                            <p:strVal val="#ppt_w"/>
                                          </p:val>
                                        </p:tav>
                                      </p:tavLst>
                                    </p:anim>
                                    <p:anim calcmode="lin" valueType="num">
                                      <p:cBhvr>
                                        <p:cTn id="8" dur="500" fill="hold"/>
                                        <p:tgtEl>
                                          <p:spTgt spid="12"/>
                                        </p:tgtEl>
                                        <p:attrNameLst>
                                          <p:attrName>ppt_h</p:attrName>
                                        </p:attrNameLst>
                                      </p:cBhvr>
                                      <p:tavLst>
                                        <p:tav tm="0">
                                          <p:val>
                                            <p:fltVal val="0"/>
                                          </p:val>
                                        </p:tav>
                                        <p:tav tm="100000">
                                          <p:val>
                                            <p:strVal val="#ppt_h"/>
                                          </p:val>
                                        </p:tav>
                                      </p:tavLst>
                                    </p:anim>
                                  </p:childTnLst>
                                </p:cTn>
                              </p:par>
                              <p:par>
                                <p:cTn id="9" presetID="23" presetClass="entr" presetSubtype="16" fill="hold" nodeType="withEffect">
                                  <p:stCondLst>
                                    <p:cond delay="250"/>
                                  </p:stCondLst>
                                  <p:childTnLst>
                                    <p:set>
                                      <p:cBhvr>
                                        <p:cTn id="10" dur="1" fill="hold">
                                          <p:stCondLst>
                                            <p:cond delay="0"/>
                                          </p:stCondLst>
                                        </p:cTn>
                                        <p:tgtEl>
                                          <p:spTgt spid="1030"/>
                                        </p:tgtEl>
                                        <p:attrNameLst>
                                          <p:attrName>style.visibility</p:attrName>
                                        </p:attrNameLst>
                                      </p:cBhvr>
                                      <p:to>
                                        <p:strVal val="visible"/>
                                      </p:to>
                                    </p:set>
                                    <p:anim calcmode="lin" valueType="num">
                                      <p:cBhvr>
                                        <p:cTn id="11" dur="500" fill="hold"/>
                                        <p:tgtEl>
                                          <p:spTgt spid="1030"/>
                                        </p:tgtEl>
                                        <p:attrNameLst>
                                          <p:attrName>ppt_w</p:attrName>
                                        </p:attrNameLst>
                                      </p:cBhvr>
                                      <p:tavLst>
                                        <p:tav tm="0">
                                          <p:val>
                                            <p:fltVal val="0"/>
                                          </p:val>
                                        </p:tav>
                                        <p:tav tm="100000">
                                          <p:val>
                                            <p:strVal val="#ppt_w"/>
                                          </p:val>
                                        </p:tav>
                                      </p:tavLst>
                                    </p:anim>
                                    <p:anim calcmode="lin" valueType="num">
                                      <p:cBhvr>
                                        <p:cTn id="12" dur="500" fill="hold"/>
                                        <p:tgtEl>
                                          <p:spTgt spid="1030"/>
                                        </p:tgtEl>
                                        <p:attrNameLst>
                                          <p:attrName>ppt_h</p:attrName>
                                        </p:attrNameLst>
                                      </p:cBhvr>
                                      <p:tavLst>
                                        <p:tav tm="0">
                                          <p:val>
                                            <p:fltVal val="0"/>
                                          </p:val>
                                        </p:tav>
                                        <p:tav tm="100000">
                                          <p:val>
                                            <p:strVal val="#ppt_h"/>
                                          </p:val>
                                        </p:tav>
                                      </p:tavLst>
                                    </p:anim>
                                  </p:childTnLst>
                                </p:cTn>
                              </p:par>
                            </p:childTnLst>
                          </p:cTn>
                        </p:par>
                      </p:childTnLst>
                    </p:cTn>
                  </p:par>
                  <p:par>
                    <p:cTn id="13" fill="hold">
                      <p:stCondLst>
                        <p:cond delay="indefinite"/>
                      </p:stCondLst>
                      <p:childTnLst>
                        <p:par>
                          <p:cTn id="14" fill="hold">
                            <p:stCondLst>
                              <p:cond delay="0"/>
                            </p:stCondLst>
                            <p:childTnLst>
                              <p:par>
                                <p:cTn id="15" presetID="12" presetClass="entr" presetSubtype="2" fill="hold" grpId="0" nodeType="clickEffect">
                                  <p:stCondLst>
                                    <p:cond delay="0"/>
                                  </p:stCondLst>
                                  <p:childTnLst>
                                    <p:set>
                                      <p:cBhvr>
                                        <p:cTn id="16" dur="1" fill="hold">
                                          <p:stCondLst>
                                            <p:cond delay="0"/>
                                          </p:stCondLst>
                                        </p:cTn>
                                        <p:tgtEl>
                                          <p:spTgt spid="38"/>
                                        </p:tgtEl>
                                        <p:attrNameLst>
                                          <p:attrName>style.visibility</p:attrName>
                                        </p:attrNameLst>
                                      </p:cBhvr>
                                      <p:to>
                                        <p:strVal val="visible"/>
                                      </p:to>
                                    </p:set>
                                    <p:anim calcmode="lin" valueType="num">
                                      <p:cBhvr additive="base">
                                        <p:cTn id="17" dur="500"/>
                                        <p:tgtEl>
                                          <p:spTgt spid="38"/>
                                        </p:tgtEl>
                                        <p:attrNameLst>
                                          <p:attrName>ppt_x</p:attrName>
                                        </p:attrNameLst>
                                      </p:cBhvr>
                                      <p:tavLst>
                                        <p:tav tm="0">
                                          <p:val>
                                            <p:strVal val="#ppt_x+#ppt_w*1.125000"/>
                                          </p:val>
                                        </p:tav>
                                        <p:tav tm="100000">
                                          <p:val>
                                            <p:strVal val="#ppt_x"/>
                                          </p:val>
                                        </p:tav>
                                      </p:tavLst>
                                    </p:anim>
                                    <p:animEffect transition="in" filter="wipe(left)">
                                      <p:cBhvr>
                                        <p:cTn id="18"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EB5498F5-B2D4-C347-1902-0AC0C4426FF8}"/>
              </a:ext>
            </a:extLst>
          </p:cNvPr>
          <p:cNvGrpSpPr/>
          <p:nvPr/>
        </p:nvGrpSpPr>
        <p:grpSpPr>
          <a:xfrm>
            <a:off x="803366" y="3229832"/>
            <a:ext cx="16681267" cy="6439897"/>
            <a:chOff x="2368491" y="2805515"/>
            <a:chExt cx="7704667" cy="1811868"/>
          </a:xfrm>
        </p:grpSpPr>
        <p:sp>
          <p:nvSpPr>
            <p:cNvPr id="10" name="Rectangle: Rounded Corners 9">
              <a:extLst>
                <a:ext uri="{FF2B5EF4-FFF2-40B4-BE49-F238E27FC236}">
                  <a16:creationId xmlns:a16="http://schemas.microsoft.com/office/drawing/2014/main" id="{D9787690-189B-EC8F-D907-453F73430E7E}"/>
                </a:ext>
              </a:extLst>
            </p:cNvPr>
            <p:cNvSpPr/>
            <p:nvPr/>
          </p:nvSpPr>
          <p:spPr>
            <a:xfrm>
              <a:off x="2368491" y="2805516"/>
              <a:ext cx="7704667" cy="1811867"/>
            </a:xfrm>
            <a:prstGeom prst="roundRect">
              <a:avLst>
                <a:gd name="adj" fmla="val 8176"/>
              </a:avLst>
            </a:prstGeom>
            <a:solidFill>
              <a:srgbClr val="303236"/>
            </a:solidFill>
            <a:ln>
              <a:noFill/>
            </a:ln>
            <a:effectLst>
              <a:outerShdw blurRad="368300" dist="469900" dir="2700000" algn="tl" rotWithShape="0">
                <a:prstClr val="black">
                  <a:alpha val="2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277"/>
            </a:p>
          </p:txBody>
        </p:sp>
        <p:sp>
          <p:nvSpPr>
            <p:cNvPr id="11" name="Rectangle: Rounded Corners 10">
              <a:extLst>
                <a:ext uri="{FF2B5EF4-FFF2-40B4-BE49-F238E27FC236}">
                  <a16:creationId xmlns:a16="http://schemas.microsoft.com/office/drawing/2014/main" id="{04B344FD-C2FE-F95E-F6F1-302345D67F25}"/>
                </a:ext>
              </a:extLst>
            </p:cNvPr>
            <p:cNvSpPr/>
            <p:nvPr/>
          </p:nvSpPr>
          <p:spPr>
            <a:xfrm>
              <a:off x="2368491" y="2805515"/>
              <a:ext cx="7704667" cy="1811867"/>
            </a:xfrm>
            <a:prstGeom prst="roundRect">
              <a:avLst>
                <a:gd name="adj" fmla="val 5963"/>
              </a:avLst>
            </a:prstGeom>
            <a:solidFill>
              <a:srgbClr val="303236"/>
            </a:solidFill>
            <a:ln>
              <a:noFill/>
            </a:ln>
            <a:effectLst>
              <a:outerShdw blurRad="152400" dist="76200" dir="13500000" algn="br" rotWithShape="0">
                <a:schemeClr val="bg1">
                  <a:alpha val="11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277"/>
            </a:p>
          </p:txBody>
        </p:sp>
      </p:grpSp>
      <p:grpSp>
        <p:nvGrpSpPr>
          <p:cNvPr id="3" name="Group 2">
            <a:extLst>
              <a:ext uri="{FF2B5EF4-FFF2-40B4-BE49-F238E27FC236}">
                <a16:creationId xmlns:a16="http://schemas.microsoft.com/office/drawing/2014/main" id="{91BADB92-A8B0-A983-B521-42F5339F688F}"/>
              </a:ext>
            </a:extLst>
          </p:cNvPr>
          <p:cNvGrpSpPr/>
          <p:nvPr/>
        </p:nvGrpSpPr>
        <p:grpSpPr>
          <a:xfrm>
            <a:off x="803366" y="872513"/>
            <a:ext cx="16681267" cy="1115739"/>
            <a:chOff x="803366" y="872513"/>
            <a:chExt cx="16681267" cy="1115739"/>
          </a:xfrm>
        </p:grpSpPr>
        <p:grpSp>
          <p:nvGrpSpPr>
            <p:cNvPr id="19" name="Group 18">
              <a:extLst>
                <a:ext uri="{FF2B5EF4-FFF2-40B4-BE49-F238E27FC236}">
                  <a16:creationId xmlns:a16="http://schemas.microsoft.com/office/drawing/2014/main" id="{3B112E3E-9E65-D25E-9F84-32B76C19C136}"/>
                </a:ext>
              </a:extLst>
            </p:cNvPr>
            <p:cNvGrpSpPr/>
            <p:nvPr/>
          </p:nvGrpSpPr>
          <p:grpSpPr>
            <a:xfrm>
              <a:off x="803366" y="872513"/>
              <a:ext cx="16681267" cy="1115739"/>
              <a:chOff x="2368491" y="2805515"/>
              <a:chExt cx="7704667" cy="1811868"/>
            </a:xfrm>
          </p:grpSpPr>
          <p:sp>
            <p:nvSpPr>
              <p:cNvPr id="20" name="Rectangle: Rounded Corners 19">
                <a:extLst>
                  <a:ext uri="{FF2B5EF4-FFF2-40B4-BE49-F238E27FC236}">
                    <a16:creationId xmlns:a16="http://schemas.microsoft.com/office/drawing/2014/main" id="{94A0D4C4-F4FD-B853-E13C-D5A070B11775}"/>
                  </a:ext>
                </a:extLst>
              </p:cNvPr>
              <p:cNvSpPr/>
              <p:nvPr/>
            </p:nvSpPr>
            <p:spPr>
              <a:xfrm>
                <a:off x="2368491" y="2805516"/>
                <a:ext cx="7704667" cy="1811867"/>
              </a:xfrm>
              <a:prstGeom prst="roundRect">
                <a:avLst>
                  <a:gd name="adj" fmla="val 8176"/>
                </a:avLst>
              </a:prstGeom>
              <a:solidFill>
                <a:srgbClr val="303236"/>
              </a:solidFill>
              <a:ln>
                <a:noFill/>
              </a:ln>
              <a:effectLst>
                <a:outerShdw blurRad="368300" dist="469900" dir="2700000" algn="tl" rotWithShape="0">
                  <a:prstClr val="black">
                    <a:alpha val="2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277"/>
              </a:p>
            </p:txBody>
          </p:sp>
          <p:sp>
            <p:nvSpPr>
              <p:cNvPr id="21" name="Rectangle: Rounded Corners 20">
                <a:extLst>
                  <a:ext uri="{FF2B5EF4-FFF2-40B4-BE49-F238E27FC236}">
                    <a16:creationId xmlns:a16="http://schemas.microsoft.com/office/drawing/2014/main" id="{CE9B607B-82D8-3392-9B9F-4209CD147B1C}"/>
                  </a:ext>
                </a:extLst>
              </p:cNvPr>
              <p:cNvSpPr/>
              <p:nvPr/>
            </p:nvSpPr>
            <p:spPr>
              <a:xfrm>
                <a:off x="2368491" y="2805515"/>
                <a:ext cx="7704667" cy="1811867"/>
              </a:xfrm>
              <a:prstGeom prst="roundRect">
                <a:avLst>
                  <a:gd name="adj" fmla="val 5963"/>
                </a:avLst>
              </a:prstGeom>
              <a:solidFill>
                <a:srgbClr val="303236"/>
              </a:solidFill>
              <a:ln>
                <a:noFill/>
              </a:ln>
              <a:effectLst>
                <a:outerShdw blurRad="152400" dist="76200" dir="13500000" algn="br" rotWithShape="0">
                  <a:schemeClr val="bg1">
                    <a:alpha val="11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277"/>
              </a:p>
            </p:txBody>
          </p:sp>
        </p:grpSp>
        <p:grpSp>
          <p:nvGrpSpPr>
            <p:cNvPr id="2" name="Group 1">
              <a:extLst>
                <a:ext uri="{FF2B5EF4-FFF2-40B4-BE49-F238E27FC236}">
                  <a16:creationId xmlns:a16="http://schemas.microsoft.com/office/drawing/2014/main" id="{1BD8B0B0-927F-114E-8840-2EE180AE4A98}"/>
                </a:ext>
              </a:extLst>
            </p:cNvPr>
            <p:cNvGrpSpPr/>
            <p:nvPr/>
          </p:nvGrpSpPr>
          <p:grpSpPr>
            <a:xfrm>
              <a:off x="12770402" y="1125831"/>
              <a:ext cx="4134275" cy="609297"/>
              <a:chOff x="12770402" y="1125831"/>
              <a:chExt cx="4134275" cy="609297"/>
            </a:xfrm>
          </p:grpSpPr>
          <p:grpSp>
            <p:nvGrpSpPr>
              <p:cNvPr id="15" name="Group 14">
                <a:extLst>
                  <a:ext uri="{FF2B5EF4-FFF2-40B4-BE49-F238E27FC236}">
                    <a16:creationId xmlns:a16="http://schemas.microsoft.com/office/drawing/2014/main" id="{A8578CE4-3CF9-89B0-E787-FF40FD5D56F0}"/>
                  </a:ext>
                </a:extLst>
              </p:cNvPr>
              <p:cNvGrpSpPr/>
              <p:nvPr/>
            </p:nvGrpSpPr>
            <p:grpSpPr>
              <a:xfrm>
                <a:off x="14888546" y="1125831"/>
                <a:ext cx="2016131" cy="609297"/>
                <a:chOff x="1688362" y="5242065"/>
                <a:chExt cx="3024047" cy="913901"/>
              </a:xfrm>
            </p:grpSpPr>
            <p:grpSp>
              <p:nvGrpSpPr>
                <p:cNvPr id="16" name="Group 15">
                  <a:extLst>
                    <a:ext uri="{FF2B5EF4-FFF2-40B4-BE49-F238E27FC236}">
                      <a16:creationId xmlns:a16="http://schemas.microsoft.com/office/drawing/2014/main" id="{76D4B616-255C-6019-8D73-25E37B23A7BC}"/>
                    </a:ext>
                  </a:extLst>
                </p:cNvPr>
                <p:cNvGrpSpPr/>
                <p:nvPr/>
              </p:nvGrpSpPr>
              <p:grpSpPr>
                <a:xfrm>
                  <a:off x="1688362" y="5242065"/>
                  <a:ext cx="3024047" cy="913901"/>
                  <a:chOff x="1688362" y="5242065"/>
                  <a:chExt cx="3024047" cy="913901"/>
                </a:xfrm>
              </p:grpSpPr>
              <p:grpSp>
                <p:nvGrpSpPr>
                  <p:cNvPr id="18" name="Group 17">
                    <a:extLst>
                      <a:ext uri="{FF2B5EF4-FFF2-40B4-BE49-F238E27FC236}">
                        <a16:creationId xmlns:a16="http://schemas.microsoft.com/office/drawing/2014/main" id="{07395C2E-2AFD-75C7-D2BE-66844143AF1F}"/>
                      </a:ext>
                    </a:extLst>
                  </p:cNvPr>
                  <p:cNvGrpSpPr/>
                  <p:nvPr/>
                </p:nvGrpSpPr>
                <p:grpSpPr>
                  <a:xfrm>
                    <a:off x="1688362" y="5242065"/>
                    <a:ext cx="3024047" cy="913901"/>
                    <a:chOff x="1779273" y="3246043"/>
                    <a:chExt cx="7704667" cy="1811870"/>
                  </a:xfrm>
                </p:grpSpPr>
                <p:sp>
                  <p:nvSpPr>
                    <p:cNvPr id="32" name="Rectangle: Rounded Corners 31">
                      <a:extLst>
                        <a:ext uri="{FF2B5EF4-FFF2-40B4-BE49-F238E27FC236}">
                          <a16:creationId xmlns:a16="http://schemas.microsoft.com/office/drawing/2014/main" id="{EE31705C-3A59-ED04-8F62-9EB2F01BE228}"/>
                        </a:ext>
                      </a:extLst>
                    </p:cNvPr>
                    <p:cNvSpPr/>
                    <p:nvPr/>
                  </p:nvSpPr>
                  <p:spPr>
                    <a:xfrm>
                      <a:off x="1779273" y="3246043"/>
                      <a:ext cx="7704667" cy="1811867"/>
                    </a:xfrm>
                    <a:prstGeom prst="roundRect">
                      <a:avLst>
                        <a:gd name="adj" fmla="val 50000"/>
                      </a:avLst>
                    </a:prstGeom>
                    <a:solidFill>
                      <a:srgbClr val="303236"/>
                    </a:solidFill>
                    <a:ln>
                      <a:noFill/>
                    </a:ln>
                    <a:effectLst>
                      <a:outerShdw blurRad="228600" dist="190500" dir="2700000" algn="tl" rotWithShape="0">
                        <a:prstClr val="black">
                          <a:alpha val="2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277"/>
                    </a:p>
                  </p:txBody>
                </p:sp>
                <p:sp>
                  <p:nvSpPr>
                    <p:cNvPr id="33" name="Rectangle: Rounded Corners 32">
                      <a:extLst>
                        <a:ext uri="{FF2B5EF4-FFF2-40B4-BE49-F238E27FC236}">
                          <a16:creationId xmlns:a16="http://schemas.microsoft.com/office/drawing/2014/main" id="{1AFB2D3A-6DDA-90C3-8801-BD56A046B6D1}"/>
                        </a:ext>
                      </a:extLst>
                    </p:cNvPr>
                    <p:cNvSpPr/>
                    <p:nvPr/>
                  </p:nvSpPr>
                  <p:spPr>
                    <a:xfrm>
                      <a:off x="1779273" y="3246045"/>
                      <a:ext cx="7704667" cy="1811868"/>
                    </a:xfrm>
                    <a:prstGeom prst="roundRect">
                      <a:avLst>
                        <a:gd name="adj" fmla="val 50000"/>
                      </a:avLst>
                    </a:prstGeom>
                    <a:solidFill>
                      <a:srgbClr val="4FFDCD"/>
                    </a:solidFill>
                    <a:ln>
                      <a:noFill/>
                    </a:ln>
                    <a:effectLst>
                      <a:outerShdw blurRad="152400" dist="76200" dir="13500000" algn="br" rotWithShape="0">
                        <a:schemeClr val="bg1">
                          <a:alpha val="11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277"/>
                    </a:p>
                  </p:txBody>
                </p:sp>
              </p:grpSp>
              <p:grpSp>
                <p:nvGrpSpPr>
                  <p:cNvPr id="22" name="Group 21">
                    <a:extLst>
                      <a:ext uri="{FF2B5EF4-FFF2-40B4-BE49-F238E27FC236}">
                        <a16:creationId xmlns:a16="http://schemas.microsoft.com/office/drawing/2014/main" id="{2B252C60-C5EE-F044-D282-153475FA4D5A}"/>
                      </a:ext>
                    </a:extLst>
                  </p:cNvPr>
                  <p:cNvGrpSpPr/>
                  <p:nvPr/>
                </p:nvGrpSpPr>
                <p:grpSpPr>
                  <a:xfrm>
                    <a:off x="3261267" y="5619858"/>
                    <a:ext cx="1193799" cy="169431"/>
                    <a:chOff x="3276618" y="5500287"/>
                    <a:chExt cx="1193799" cy="169431"/>
                  </a:xfrm>
                </p:grpSpPr>
                <p:grpSp>
                  <p:nvGrpSpPr>
                    <p:cNvPr id="23" name="Group 22">
                      <a:extLst>
                        <a:ext uri="{FF2B5EF4-FFF2-40B4-BE49-F238E27FC236}">
                          <a16:creationId xmlns:a16="http://schemas.microsoft.com/office/drawing/2014/main" id="{65437584-C546-872A-3FF1-FCFA6F68F5CD}"/>
                        </a:ext>
                      </a:extLst>
                    </p:cNvPr>
                    <p:cNvGrpSpPr/>
                    <p:nvPr/>
                  </p:nvGrpSpPr>
                  <p:grpSpPr>
                    <a:xfrm>
                      <a:off x="4096786" y="5500287"/>
                      <a:ext cx="373631" cy="169431"/>
                      <a:chOff x="3853364" y="5338234"/>
                      <a:chExt cx="661768" cy="300093"/>
                    </a:xfrm>
                  </p:grpSpPr>
                  <p:sp>
                    <p:nvSpPr>
                      <p:cNvPr id="30" name="Rectangle: Rounded Corners 29">
                        <a:extLst>
                          <a:ext uri="{FF2B5EF4-FFF2-40B4-BE49-F238E27FC236}">
                            <a16:creationId xmlns:a16="http://schemas.microsoft.com/office/drawing/2014/main" id="{EA7AD2E0-0D36-EF5E-45F8-DA80F74D5483}"/>
                          </a:ext>
                        </a:extLst>
                      </p:cNvPr>
                      <p:cNvSpPr/>
                      <p:nvPr/>
                    </p:nvSpPr>
                    <p:spPr>
                      <a:xfrm rot="1028770">
                        <a:off x="3853364" y="5338234"/>
                        <a:ext cx="653567" cy="107999"/>
                      </a:xfrm>
                      <a:prstGeom prst="roundRect">
                        <a:avLst>
                          <a:gd name="adj" fmla="val 50000"/>
                        </a:avLst>
                      </a:prstGeom>
                      <a:solidFill>
                        <a:srgbClr val="303236"/>
                      </a:solidFill>
                      <a:ln>
                        <a:noFill/>
                      </a:ln>
                      <a:effectLst>
                        <a:outerShdw blurRad="63500" sx="103000" sy="103000" algn="ctr" rotWithShape="0">
                          <a:srgbClr val="4FFDCD">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277"/>
                      </a:p>
                    </p:txBody>
                  </p:sp>
                  <p:sp>
                    <p:nvSpPr>
                      <p:cNvPr id="31" name="Rectangle: Rounded Corners 30">
                        <a:extLst>
                          <a:ext uri="{FF2B5EF4-FFF2-40B4-BE49-F238E27FC236}">
                            <a16:creationId xmlns:a16="http://schemas.microsoft.com/office/drawing/2014/main" id="{7F140056-3E8B-90FB-2D20-5C2C6705C4B2}"/>
                          </a:ext>
                        </a:extLst>
                      </p:cNvPr>
                      <p:cNvSpPr/>
                      <p:nvPr/>
                    </p:nvSpPr>
                    <p:spPr>
                      <a:xfrm rot="20224832">
                        <a:off x="3861565" y="5530328"/>
                        <a:ext cx="653567" cy="107999"/>
                      </a:xfrm>
                      <a:prstGeom prst="roundRect">
                        <a:avLst>
                          <a:gd name="adj" fmla="val 50000"/>
                        </a:avLst>
                      </a:prstGeom>
                      <a:solidFill>
                        <a:srgbClr val="303236"/>
                      </a:solidFill>
                      <a:ln>
                        <a:noFill/>
                      </a:ln>
                      <a:effectLst>
                        <a:outerShdw blurRad="63500" sx="103000" sy="103000" algn="ctr" rotWithShape="0">
                          <a:srgbClr val="4FFDCD">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277"/>
                      </a:p>
                    </p:txBody>
                  </p:sp>
                </p:grpSp>
                <p:grpSp>
                  <p:nvGrpSpPr>
                    <p:cNvPr id="24" name="Group 23">
                      <a:extLst>
                        <a:ext uri="{FF2B5EF4-FFF2-40B4-BE49-F238E27FC236}">
                          <a16:creationId xmlns:a16="http://schemas.microsoft.com/office/drawing/2014/main" id="{F32A05F1-A652-BF14-A50F-94108E561285}"/>
                        </a:ext>
                      </a:extLst>
                    </p:cNvPr>
                    <p:cNvGrpSpPr/>
                    <p:nvPr/>
                  </p:nvGrpSpPr>
                  <p:grpSpPr>
                    <a:xfrm>
                      <a:off x="3686702" y="5500287"/>
                      <a:ext cx="373631" cy="169431"/>
                      <a:chOff x="3853364" y="5338234"/>
                      <a:chExt cx="661768" cy="300093"/>
                    </a:xfrm>
                  </p:grpSpPr>
                  <p:sp>
                    <p:nvSpPr>
                      <p:cNvPr id="28" name="Rectangle: Rounded Corners 27">
                        <a:extLst>
                          <a:ext uri="{FF2B5EF4-FFF2-40B4-BE49-F238E27FC236}">
                            <a16:creationId xmlns:a16="http://schemas.microsoft.com/office/drawing/2014/main" id="{3857CD90-1B26-CD76-BAE1-086EC989CB02}"/>
                          </a:ext>
                        </a:extLst>
                      </p:cNvPr>
                      <p:cNvSpPr/>
                      <p:nvPr/>
                    </p:nvSpPr>
                    <p:spPr>
                      <a:xfrm rot="1028770">
                        <a:off x="3853364" y="5338234"/>
                        <a:ext cx="653567" cy="107999"/>
                      </a:xfrm>
                      <a:prstGeom prst="roundRect">
                        <a:avLst>
                          <a:gd name="adj" fmla="val 50000"/>
                        </a:avLst>
                      </a:prstGeom>
                      <a:solidFill>
                        <a:srgbClr val="303236"/>
                      </a:solidFill>
                      <a:ln>
                        <a:noFill/>
                      </a:ln>
                      <a:effectLst>
                        <a:outerShdw blurRad="63500" sx="103000" sy="103000" algn="ctr" rotWithShape="0">
                          <a:srgbClr val="4FFDCD">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277"/>
                      </a:p>
                    </p:txBody>
                  </p:sp>
                  <p:sp>
                    <p:nvSpPr>
                      <p:cNvPr id="29" name="Rectangle: Rounded Corners 28">
                        <a:extLst>
                          <a:ext uri="{FF2B5EF4-FFF2-40B4-BE49-F238E27FC236}">
                            <a16:creationId xmlns:a16="http://schemas.microsoft.com/office/drawing/2014/main" id="{38A27233-F04D-6539-80BD-466EF8362925}"/>
                          </a:ext>
                        </a:extLst>
                      </p:cNvPr>
                      <p:cNvSpPr/>
                      <p:nvPr/>
                    </p:nvSpPr>
                    <p:spPr>
                      <a:xfrm rot="20224832">
                        <a:off x="3861565" y="5530328"/>
                        <a:ext cx="653567" cy="107999"/>
                      </a:xfrm>
                      <a:prstGeom prst="roundRect">
                        <a:avLst>
                          <a:gd name="adj" fmla="val 50000"/>
                        </a:avLst>
                      </a:prstGeom>
                      <a:solidFill>
                        <a:srgbClr val="303236"/>
                      </a:solidFill>
                      <a:ln>
                        <a:noFill/>
                      </a:ln>
                      <a:effectLst>
                        <a:outerShdw blurRad="63500" sx="103000" sy="103000" algn="ctr" rotWithShape="0">
                          <a:srgbClr val="4FFDCD">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277"/>
                      </a:p>
                    </p:txBody>
                  </p:sp>
                </p:grpSp>
                <p:grpSp>
                  <p:nvGrpSpPr>
                    <p:cNvPr id="25" name="Group 24">
                      <a:extLst>
                        <a:ext uri="{FF2B5EF4-FFF2-40B4-BE49-F238E27FC236}">
                          <a16:creationId xmlns:a16="http://schemas.microsoft.com/office/drawing/2014/main" id="{AEF09312-D25D-91BA-E2FA-2BD6F51F9A54}"/>
                        </a:ext>
                      </a:extLst>
                    </p:cNvPr>
                    <p:cNvGrpSpPr/>
                    <p:nvPr/>
                  </p:nvGrpSpPr>
                  <p:grpSpPr>
                    <a:xfrm>
                      <a:off x="3276618" y="5500287"/>
                      <a:ext cx="373631" cy="169431"/>
                      <a:chOff x="3853364" y="5338234"/>
                      <a:chExt cx="661768" cy="300093"/>
                    </a:xfrm>
                  </p:grpSpPr>
                  <p:sp>
                    <p:nvSpPr>
                      <p:cNvPr id="26" name="Rectangle: Rounded Corners 25">
                        <a:extLst>
                          <a:ext uri="{FF2B5EF4-FFF2-40B4-BE49-F238E27FC236}">
                            <a16:creationId xmlns:a16="http://schemas.microsoft.com/office/drawing/2014/main" id="{FCC7CF21-6628-6D15-E265-198009BEB2C7}"/>
                          </a:ext>
                        </a:extLst>
                      </p:cNvPr>
                      <p:cNvSpPr/>
                      <p:nvPr/>
                    </p:nvSpPr>
                    <p:spPr>
                      <a:xfrm rot="1028770">
                        <a:off x="3853364" y="5338234"/>
                        <a:ext cx="653567" cy="107999"/>
                      </a:xfrm>
                      <a:prstGeom prst="roundRect">
                        <a:avLst>
                          <a:gd name="adj" fmla="val 50000"/>
                        </a:avLst>
                      </a:prstGeom>
                      <a:solidFill>
                        <a:srgbClr val="303236"/>
                      </a:solidFill>
                      <a:ln>
                        <a:noFill/>
                      </a:ln>
                      <a:effectLst>
                        <a:outerShdw blurRad="63500" sx="103000" sy="103000" algn="ctr" rotWithShape="0">
                          <a:srgbClr val="4FFDCD">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277"/>
                      </a:p>
                    </p:txBody>
                  </p:sp>
                  <p:sp>
                    <p:nvSpPr>
                      <p:cNvPr id="27" name="Rectangle: Rounded Corners 26">
                        <a:extLst>
                          <a:ext uri="{FF2B5EF4-FFF2-40B4-BE49-F238E27FC236}">
                            <a16:creationId xmlns:a16="http://schemas.microsoft.com/office/drawing/2014/main" id="{D8452573-6E7D-9939-A239-5208CA182015}"/>
                          </a:ext>
                        </a:extLst>
                      </p:cNvPr>
                      <p:cNvSpPr/>
                      <p:nvPr/>
                    </p:nvSpPr>
                    <p:spPr>
                      <a:xfrm rot="20224832">
                        <a:off x="3861565" y="5530328"/>
                        <a:ext cx="653567" cy="107999"/>
                      </a:xfrm>
                      <a:prstGeom prst="roundRect">
                        <a:avLst>
                          <a:gd name="adj" fmla="val 50000"/>
                        </a:avLst>
                      </a:prstGeom>
                      <a:solidFill>
                        <a:srgbClr val="303236"/>
                      </a:solidFill>
                      <a:ln>
                        <a:noFill/>
                      </a:ln>
                      <a:effectLst>
                        <a:outerShdw blurRad="63500" sx="103000" sy="103000" algn="ctr" rotWithShape="0">
                          <a:srgbClr val="4FFDCD">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277"/>
                      </a:p>
                    </p:txBody>
                  </p:sp>
                </p:grpSp>
              </p:grpSp>
            </p:grpSp>
            <p:sp>
              <p:nvSpPr>
                <p:cNvPr id="17" name="Rectangle: Rounded Corners 16">
                  <a:extLst>
                    <a:ext uri="{FF2B5EF4-FFF2-40B4-BE49-F238E27FC236}">
                      <a16:creationId xmlns:a16="http://schemas.microsoft.com/office/drawing/2014/main" id="{8246BD93-E20A-CC57-F790-5AF74E4B8830}"/>
                    </a:ext>
                  </a:extLst>
                </p:cNvPr>
                <p:cNvSpPr/>
                <p:nvPr/>
              </p:nvSpPr>
              <p:spPr>
                <a:xfrm>
                  <a:off x="1996915" y="5436556"/>
                  <a:ext cx="1133465" cy="524916"/>
                </a:xfrm>
                <a:prstGeom prst="roundRect">
                  <a:avLst>
                    <a:gd name="adj" fmla="val 50000"/>
                  </a:avLst>
                </a:prstGeom>
                <a:solidFill>
                  <a:srgbClr val="303236"/>
                </a:solidFill>
                <a:ln>
                  <a:noFill/>
                </a:ln>
                <a:effectLst>
                  <a:outerShdw blurRad="38100" sx="102000" sy="102000" algn="ctr" rotWithShape="0">
                    <a:srgbClr val="4FFDCD">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4" name="Oval 33">
                <a:extLst>
                  <a:ext uri="{FF2B5EF4-FFF2-40B4-BE49-F238E27FC236}">
                    <a16:creationId xmlns:a16="http://schemas.microsoft.com/office/drawing/2014/main" id="{E1C6501F-A745-C92E-09C5-CAEA919BB03C}"/>
                  </a:ext>
                </a:extLst>
              </p:cNvPr>
              <p:cNvSpPr/>
              <p:nvPr/>
            </p:nvSpPr>
            <p:spPr>
              <a:xfrm>
                <a:off x="12770402" y="1314018"/>
                <a:ext cx="279399" cy="279399"/>
              </a:xfrm>
              <a:prstGeom prst="ellipse">
                <a:avLst/>
              </a:prstGeom>
              <a:noFill/>
              <a:ln w="190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277"/>
              </a:p>
            </p:txBody>
          </p:sp>
          <p:sp>
            <p:nvSpPr>
              <p:cNvPr id="35" name="Oval 34">
                <a:extLst>
                  <a:ext uri="{FF2B5EF4-FFF2-40B4-BE49-F238E27FC236}">
                    <a16:creationId xmlns:a16="http://schemas.microsoft.com/office/drawing/2014/main" id="{16EF45F8-C8EE-D35C-3420-5C0DBBC2D03A}"/>
                  </a:ext>
                </a:extLst>
              </p:cNvPr>
              <p:cNvSpPr/>
              <p:nvPr/>
            </p:nvSpPr>
            <p:spPr>
              <a:xfrm>
                <a:off x="13507001" y="1314018"/>
                <a:ext cx="279399" cy="279399"/>
              </a:xfrm>
              <a:prstGeom prst="ellipse">
                <a:avLst/>
              </a:prstGeom>
              <a:noFill/>
              <a:ln w="190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277"/>
              </a:p>
            </p:txBody>
          </p:sp>
          <p:sp>
            <p:nvSpPr>
              <p:cNvPr id="36" name="Oval 35">
                <a:extLst>
                  <a:ext uri="{FF2B5EF4-FFF2-40B4-BE49-F238E27FC236}">
                    <a16:creationId xmlns:a16="http://schemas.microsoft.com/office/drawing/2014/main" id="{4E52C3D5-CDCD-7F9C-769E-ECF13DD45E27}"/>
                  </a:ext>
                </a:extLst>
              </p:cNvPr>
              <p:cNvSpPr/>
              <p:nvPr/>
            </p:nvSpPr>
            <p:spPr>
              <a:xfrm>
                <a:off x="14243600" y="1314018"/>
                <a:ext cx="279399" cy="279399"/>
              </a:xfrm>
              <a:prstGeom prst="ellipse">
                <a:avLst/>
              </a:prstGeom>
              <a:noFill/>
              <a:ln w="190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277"/>
              </a:p>
            </p:txBody>
          </p:sp>
        </p:grpSp>
      </p:grpSp>
      <p:sp>
        <p:nvSpPr>
          <p:cNvPr id="4" name="AutoShape 2" descr="Các tính năng mới thú vị của Android Studio 4.1">
            <a:extLst>
              <a:ext uri="{FF2B5EF4-FFF2-40B4-BE49-F238E27FC236}">
                <a16:creationId xmlns:a16="http://schemas.microsoft.com/office/drawing/2014/main" id="{E054CC5E-12A3-F642-2AE1-CE2711829868}"/>
              </a:ext>
            </a:extLst>
          </p:cNvPr>
          <p:cNvSpPr>
            <a:spLocks noChangeAspect="1" noChangeArrowheads="1"/>
          </p:cNvSpPr>
          <p:nvPr/>
        </p:nvSpPr>
        <p:spPr bwMode="auto">
          <a:xfrm>
            <a:off x="8991600" y="49911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 name="TextBox 43">
            <a:extLst>
              <a:ext uri="{FF2B5EF4-FFF2-40B4-BE49-F238E27FC236}">
                <a16:creationId xmlns:a16="http://schemas.microsoft.com/office/drawing/2014/main" id="{4757B4EF-6A51-2EB2-AB51-296C99FCB2BF}"/>
              </a:ext>
            </a:extLst>
          </p:cNvPr>
          <p:cNvSpPr txBox="1"/>
          <p:nvPr/>
        </p:nvSpPr>
        <p:spPr>
          <a:xfrm>
            <a:off x="1441672" y="3936611"/>
            <a:ext cx="9275948" cy="5400389"/>
          </a:xfrm>
          <a:prstGeom prst="rect">
            <a:avLst/>
          </a:prstGeom>
          <a:noFill/>
        </p:spPr>
        <p:txBody>
          <a:bodyPr wrap="square">
            <a:spAutoFit/>
          </a:bodyPr>
          <a:lstStyle/>
          <a:p>
            <a:pPr marR="0" algn="just">
              <a:lnSpc>
                <a:spcPct val="150000"/>
              </a:lnSpc>
              <a:spcBef>
                <a:spcPts val="200"/>
              </a:spcBef>
              <a:spcAft>
                <a:spcPts val="200"/>
              </a:spcAft>
            </a:pPr>
            <a:r>
              <a:rPr lang="vi-VN" sz="3300" b="1">
                <a:solidFill>
                  <a:srgbClr val="4FFDCD"/>
                </a:solidFill>
                <a:effectLst/>
                <a:latin typeface="SVN-Futura Book" pitchFamily="50" charset="0"/>
                <a:ea typeface="Calibri" panose="020F0502020204030204" pitchFamily="34" charset="0"/>
                <a:cs typeface="Arial" panose="020B0604020202020204" pitchFamily="34" charset="0"/>
              </a:rPr>
              <a:t>- Firebase </a:t>
            </a:r>
            <a:r>
              <a:rPr lang="vi-VN" sz="3300">
                <a:solidFill>
                  <a:schemeClr val="bg1"/>
                </a:solidFill>
                <a:effectLst/>
                <a:latin typeface="SVN-Futura Book" pitchFamily="50" charset="0"/>
                <a:ea typeface="Calibri" panose="020F0502020204030204" pitchFamily="34" charset="0"/>
                <a:cs typeface="Arial" panose="020B0604020202020204" pitchFamily="34" charset="0"/>
              </a:rPr>
              <a:t>là một nền tảng để phát triển web và ứng dụng dành cho thiết bị di động, bao gồm các API đơn giản và mạnh mẽ mà không có phụ trợ hoặc máy chủ.</a:t>
            </a:r>
          </a:p>
          <a:p>
            <a:pPr marR="0" algn="just">
              <a:lnSpc>
                <a:spcPct val="150000"/>
              </a:lnSpc>
              <a:spcBef>
                <a:spcPts val="200"/>
              </a:spcBef>
              <a:spcAft>
                <a:spcPts val="200"/>
              </a:spcAft>
            </a:pPr>
            <a:r>
              <a:rPr lang="vi-VN" sz="3300" b="1">
                <a:solidFill>
                  <a:srgbClr val="4FFDCD"/>
                </a:solidFill>
                <a:effectLst/>
                <a:latin typeface="SVN-Futura Book" pitchFamily="50" charset="0"/>
                <a:ea typeface="Calibri" panose="020F0502020204030204" pitchFamily="34" charset="0"/>
                <a:cs typeface="Arial" panose="020B0604020202020204" pitchFamily="34" charset="0"/>
              </a:rPr>
              <a:t>- Firebase </a:t>
            </a:r>
            <a:r>
              <a:rPr lang="vi-VN" sz="3300">
                <a:solidFill>
                  <a:schemeClr val="bg1"/>
                </a:solidFill>
                <a:effectLst/>
                <a:latin typeface="SVN-Futura Book" pitchFamily="50" charset="0"/>
                <a:ea typeface="Calibri" panose="020F0502020204030204" pitchFamily="34" charset="0"/>
                <a:cs typeface="Arial" panose="020B0604020202020204" pitchFamily="34" charset="0"/>
              </a:rPr>
              <a:t>là một hoạt động cơ sở dữ liệu dịch vụ dựa trên đám mây. Chức năng chính của nó là giúp người dùng thiết lập ứng dụng bằng cách đơn giản hóa các thao tác với cơ sở dữ liệu.</a:t>
            </a:r>
            <a:endParaRPr lang="en-US" sz="3300">
              <a:solidFill>
                <a:schemeClr val="bg1"/>
              </a:solidFill>
              <a:effectLst/>
              <a:latin typeface="SVN-Futura Book" pitchFamily="50" charset="0"/>
              <a:ea typeface="Calibri" panose="020F0502020204030204" pitchFamily="34" charset="0"/>
              <a:cs typeface="Arial" panose="020B0604020202020204" pitchFamily="34" charset="0"/>
            </a:endParaRPr>
          </a:p>
        </p:txBody>
      </p:sp>
      <p:sp>
        <p:nvSpPr>
          <p:cNvPr id="38" name="TextBox 37">
            <a:extLst>
              <a:ext uri="{FF2B5EF4-FFF2-40B4-BE49-F238E27FC236}">
                <a16:creationId xmlns:a16="http://schemas.microsoft.com/office/drawing/2014/main" id="{A9DAE95C-FB2E-6ABE-09D2-8A1355B89701}"/>
              </a:ext>
            </a:extLst>
          </p:cNvPr>
          <p:cNvSpPr txBox="1"/>
          <p:nvPr/>
        </p:nvSpPr>
        <p:spPr>
          <a:xfrm>
            <a:off x="978195" y="1014883"/>
            <a:ext cx="6177979" cy="830997"/>
          </a:xfrm>
          <a:prstGeom prst="rect">
            <a:avLst/>
          </a:prstGeom>
          <a:noFill/>
          <a:effectLst>
            <a:outerShdw blurRad="63500" sx="180000" sy="180000" algn="ctr" rotWithShape="0">
              <a:srgbClr val="4FFDCD">
                <a:alpha val="89000"/>
              </a:srgbClr>
            </a:outerShdw>
          </a:effectLst>
        </p:spPr>
        <p:txBody>
          <a:bodyPr wrap="square" rtlCol="0">
            <a:spAutoFit/>
          </a:bodyPr>
          <a:lstStyle/>
          <a:p>
            <a:pPr algn="ctr"/>
            <a:r>
              <a:rPr lang="en-US" sz="4800">
                <a:solidFill>
                  <a:srgbClr val="4FFDCD"/>
                </a:solidFill>
                <a:effectLst>
                  <a:glow rad="101600">
                    <a:srgbClr val="4FFDCD">
                      <a:alpha val="10000"/>
                    </a:srgbClr>
                  </a:glow>
                </a:effectLst>
                <a:latin typeface="#9Slide03 IcielPanton Black" panose="00000A00000000000000" pitchFamily="2" charset="0"/>
                <a:cs typeface="#9Slide03 Arima Madurai Medium" panose="00000600000000000000" pitchFamily="2" charset="0"/>
              </a:rPr>
              <a:t>Công cụ thực hiện</a:t>
            </a:r>
          </a:p>
        </p:txBody>
      </p:sp>
      <p:grpSp>
        <p:nvGrpSpPr>
          <p:cNvPr id="12" name="Group 11">
            <a:extLst>
              <a:ext uri="{FF2B5EF4-FFF2-40B4-BE49-F238E27FC236}">
                <a16:creationId xmlns:a16="http://schemas.microsoft.com/office/drawing/2014/main" id="{695C1138-74CC-81FF-A09F-B290541AAD83}"/>
              </a:ext>
            </a:extLst>
          </p:cNvPr>
          <p:cNvGrpSpPr/>
          <p:nvPr/>
        </p:nvGrpSpPr>
        <p:grpSpPr>
          <a:xfrm>
            <a:off x="11231217" y="4156730"/>
            <a:ext cx="5018978" cy="4586105"/>
            <a:chOff x="2368491" y="2805515"/>
            <a:chExt cx="7704667" cy="1811868"/>
          </a:xfrm>
        </p:grpSpPr>
        <p:sp>
          <p:nvSpPr>
            <p:cNvPr id="13" name="Rectangle: Rounded Corners 12">
              <a:extLst>
                <a:ext uri="{FF2B5EF4-FFF2-40B4-BE49-F238E27FC236}">
                  <a16:creationId xmlns:a16="http://schemas.microsoft.com/office/drawing/2014/main" id="{4175C077-92C7-2917-0207-49BD07DAEFB3}"/>
                </a:ext>
              </a:extLst>
            </p:cNvPr>
            <p:cNvSpPr/>
            <p:nvPr/>
          </p:nvSpPr>
          <p:spPr>
            <a:xfrm>
              <a:off x="2368491" y="2805516"/>
              <a:ext cx="7704667" cy="1811867"/>
            </a:xfrm>
            <a:prstGeom prst="roundRect">
              <a:avLst>
                <a:gd name="adj" fmla="val 8176"/>
              </a:avLst>
            </a:prstGeom>
            <a:solidFill>
              <a:srgbClr val="303236"/>
            </a:solidFill>
            <a:ln>
              <a:noFill/>
            </a:ln>
            <a:effectLst>
              <a:outerShdw blurRad="368300" dist="469900" dir="2700000" algn="tl" rotWithShape="0">
                <a:prstClr val="black">
                  <a:alpha val="2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277"/>
            </a:p>
          </p:txBody>
        </p:sp>
        <p:sp>
          <p:nvSpPr>
            <p:cNvPr id="14" name="Rectangle: Rounded Corners 13">
              <a:extLst>
                <a:ext uri="{FF2B5EF4-FFF2-40B4-BE49-F238E27FC236}">
                  <a16:creationId xmlns:a16="http://schemas.microsoft.com/office/drawing/2014/main" id="{8E12A684-A188-2A07-5FB8-AA4A599B1E94}"/>
                </a:ext>
              </a:extLst>
            </p:cNvPr>
            <p:cNvSpPr/>
            <p:nvPr/>
          </p:nvSpPr>
          <p:spPr>
            <a:xfrm>
              <a:off x="2368491" y="2805515"/>
              <a:ext cx="7704667" cy="1811867"/>
            </a:xfrm>
            <a:prstGeom prst="roundRect">
              <a:avLst>
                <a:gd name="adj" fmla="val 5963"/>
              </a:avLst>
            </a:prstGeom>
            <a:solidFill>
              <a:srgbClr val="303236"/>
            </a:solidFill>
            <a:ln>
              <a:noFill/>
            </a:ln>
            <a:effectLst>
              <a:outerShdw blurRad="152400" dist="76200" dir="13500000" algn="br" rotWithShape="0">
                <a:schemeClr val="bg1">
                  <a:alpha val="11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277"/>
            </a:p>
          </p:txBody>
        </p:sp>
      </p:grpSp>
      <p:pic>
        <p:nvPicPr>
          <p:cNvPr id="2052" name="Picture 4" descr="Firebase Brand Guidelines">
            <a:extLst>
              <a:ext uri="{FF2B5EF4-FFF2-40B4-BE49-F238E27FC236}">
                <a16:creationId xmlns:a16="http://schemas.microsoft.com/office/drawing/2014/main" id="{F9F42ADF-C730-63B9-014C-EDA1B86C47A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605300" y="4525728"/>
            <a:ext cx="2362200" cy="3848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85353673"/>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500" fill="hold"/>
                                        <p:tgtEl>
                                          <p:spTgt spid="12"/>
                                        </p:tgtEl>
                                        <p:attrNameLst>
                                          <p:attrName>ppt_w</p:attrName>
                                        </p:attrNameLst>
                                      </p:cBhvr>
                                      <p:tavLst>
                                        <p:tav tm="0">
                                          <p:val>
                                            <p:fltVal val="0"/>
                                          </p:val>
                                        </p:tav>
                                        <p:tav tm="100000">
                                          <p:val>
                                            <p:strVal val="#ppt_w"/>
                                          </p:val>
                                        </p:tav>
                                      </p:tavLst>
                                    </p:anim>
                                    <p:anim calcmode="lin" valueType="num">
                                      <p:cBhvr>
                                        <p:cTn id="8" dur="500" fill="hold"/>
                                        <p:tgtEl>
                                          <p:spTgt spid="12"/>
                                        </p:tgtEl>
                                        <p:attrNameLst>
                                          <p:attrName>ppt_h</p:attrName>
                                        </p:attrNameLst>
                                      </p:cBhvr>
                                      <p:tavLst>
                                        <p:tav tm="0">
                                          <p:val>
                                            <p:fltVal val="0"/>
                                          </p:val>
                                        </p:tav>
                                        <p:tav tm="100000">
                                          <p:val>
                                            <p:strVal val="#ppt_h"/>
                                          </p:val>
                                        </p:tav>
                                      </p:tavLst>
                                    </p:anim>
                                  </p:childTnLst>
                                </p:cTn>
                              </p:par>
                              <p:par>
                                <p:cTn id="9" presetID="23" presetClass="entr" presetSubtype="16" fill="hold" nodeType="withEffect">
                                  <p:stCondLst>
                                    <p:cond delay="250"/>
                                  </p:stCondLst>
                                  <p:childTnLst>
                                    <p:set>
                                      <p:cBhvr>
                                        <p:cTn id="10" dur="1" fill="hold">
                                          <p:stCondLst>
                                            <p:cond delay="0"/>
                                          </p:stCondLst>
                                        </p:cTn>
                                        <p:tgtEl>
                                          <p:spTgt spid="2052"/>
                                        </p:tgtEl>
                                        <p:attrNameLst>
                                          <p:attrName>style.visibility</p:attrName>
                                        </p:attrNameLst>
                                      </p:cBhvr>
                                      <p:to>
                                        <p:strVal val="visible"/>
                                      </p:to>
                                    </p:set>
                                    <p:anim calcmode="lin" valueType="num">
                                      <p:cBhvr>
                                        <p:cTn id="11" dur="500" fill="hold"/>
                                        <p:tgtEl>
                                          <p:spTgt spid="2052"/>
                                        </p:tgtEl>
                                        <p:attrNameLst>
                                          <p:attrName>ppt_w</p:attrName>
                                        </p:attrNameLst>
                                      </p:cBhvr>
                                      <p:tavLst>
                                        <p:tav tm="0">
                                          <p:val>
                                            <p:fltVal val="0"/>
                                          </p:val>
                                        </p:tav>
                                        <p:tav tm="100000">
                                          <p:val>
                                            <p:strVal val="#ppt_w"/>
                                          </p:val>
                                        </p:tav>
                                      </p:tavLst>
                                    </p:anim>
                                    <p:anim calcmode="lin" valueType="num">
                                      <p:cBhvr>
                                        <p:cTn id="12" dur="500" fill="hold"/>
                                        <p:tgtEl>
                                          <p:spTgt spid="2052"/>
                                        </p:tgtEl>
                                        <p:attrNameLst>
                                          <p:attrName>ppt_h</p:attrName>
                                        </p:attrNameLst>
                                      </p:cBhvr>
                                      <p:tavLst>
                                        <p:tav tm="0">
                                          <p:val>
                                            <p:fltVal val="0"/>
                                          </p:val>
                                        </p:tav>
                                        <p:tav tm="100000">
                                          <p:val>
                                            <p:strVal val="#ppt_h"/>
                                          </p:val>
                                        </p:tav>
                                      </p:tavLst>
                                    </p:anim>
                                  </p:childTnLst>
                                </p:cTn>
                              </p:par>
                            </p:childTnLst>
                          </p:cTn>
                        </p:par>
                      </p:childTnLst>
                    </p:cTn>
                  </p:par>
                  <p:par>
                    <p:cTn id="13" fill="hold">
                      <p:stCondLst>
                        <p:cond delay="indefinite"/>
                      </p:stCondLst>
                      <p:childTnLst>
                        <p:par>
                          <p:cTn id="14" fill="hold">
                            <p:stCondLst>
                              <p:cond delay="0"/>
                            </p:stCondLst>
                            <p:childTnLst>
                              <p:par>
                                <p:cTn id="15" presetID="12" presetClass="entr" presetSubtype="2" fill="hold" grpId="0" nodeType="clickEffect">
                                  <p:stCondLst>
                                    <p:cond delay="0"/>
                                  </p:stCondLst>
                                  <p:childTnLst>
                                    <p:set>
                                      <p:cBhvr>
                                        <p:cTn id="16" dur="1" fill="hold">
                                          <p:stCondLst>
                                            <p:cond delay="0"/>
                                          </p:stCondLst>
                                        </p:cTn>
                                        <p:tgtEl>
                                          <p:spTgt spid="44"/>
                                        </p:tgtEl>
                                        <p:attrNameLst>
                                          <p:attrName>style.visibility</p:attrName>
                                        </p:attrNameLst>
                                      </p:cBhvr>
                                      <p:to>
                                        <p:strVal val="visible"/>
                                      </p:to>
                                    </p:set>
                                    <p:anim calcmode="lin" valueType="num">
                                      <p:cBhvr additive="base">
                                        <p:cTn id="17" dur="500"/>
                                        <p:tgtEl>
                                          <p:spTgt spid="44"/>
                                        </p:tgtEl>
                                        <p:attrNameLst>
                                          <p:attrName>ppt_x</p:attrName>
                                        </p:attrNameLst>
                                      </p:cBhvr>
                                      <p:tavLst>
                                        <p:tav tm="0">
                                          <p:val>
                                            <p:strVal val="#ppt_x+#ppt_w*1.125000"/>
                                          </p:val>
                                        </p:tav>
                                        <p:tav tm="100000">
                                          <p:val>
                                            <p:strVal val="#ppt_x"/>
                                          </p:val>
                                        </p:tav>
                                      </p:tavLst>
                                    </p:anim>
                                    <p:animEffect transition="in" filter="wipe(left)">
                                      <p:cBhvr>
                                        <p:cTn id="18"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EB5498F5-B2D4-C347-1902-0AC0C4426FF8}"/>
              </a:ext>
            </a:extLst>
          </p:cNvPr>
          <p:cNvGrpSpPr/>
          <p:nvPr/>
        </p:nvGrpSpPr>
        <p:grpSpPr>
          <a:xfrm>
            <a:off x="803366" y="3229832"/>
            <a:ext cx="16681267" cy="6439897"/>
            <a:chOff x="2368491" y="2805515"/>
            <a:chExt cx="7704667" cy="1811868"/>
          </a:xfrm>
        </p:grpSpPr>
        <p:sp>
          <p:nvSpPr>
            <p:cNvPr id="10" name="Rectangle: Rounded Corners 9">
              <a:extLst>
                <a:ext uri="{FF2B5EF4-FFF2-40B4-BE49-F238E27FC236}">
                  <a16:creationId xmlns:a16="http://schemas.microsoft.com/office/drawing/2014/main" id="{D9787690-189B-EC8F-D907-453F73430E7E}"/>
                </a:ext>
              </a:extLst>
            </p:cNvPr>
            <p:cNvSpPr/>
            <p:nvPr/>
          </p:nvSpPr>
          <p:spPr>
            <a:xfrm>
              <a:off x="2368491" y="2805516"/>
              <a:ext cx="7704667" cy="1811867"/>
            </a:xfrm>
            <a:prstGeom prst="roundRect">
              <a:avLst>
                <a:gd name="adj" fmla="val 8176"/>
              </a:avLst>
            </a:prstGeom>
            <a:solidFill>
              <a:srgbClr val="303236"/>
            </a:solidFill>
            <a:ln>
              <a:noFill/>
            </a:ln>
            <a:effectLst>
              <a:outerShdw blurRad="368300" dist="469900" dir="2700000" algn="tl" rotWithShape="0">
                <a:prstClr val="black">
                  <a:alpha val="2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277"/>
            </a:p>
          </p:txBody>
        </p:sp>
        <p:sp>
          <p:nvSpPr>
            <p:cNvPr id="11" name="Rectangle: Rounded Corners 10">
              <a:extLst>
                <a:ext uri="{FF2B5EF4-FFF2-40B4-BE49-F238E27FC236}">
                  <a16:creationId xmlns:a16="http://schemas.microsoft.com/office/drawing/2014/main" id="{04B344FD-C2FE-F95E-F6F1-302345D67F25}"/>
                </a:ext>
              </a:extLst>
            </p:cNvPr>
            <p:cNvSpPr/>
            <p:nvPr/>
          </p:nvSpPr>
          <p:spPr>
            <a:xfrm>
              <a:off x="2368491" y="2805515"/>
              <a:ext cx="7704667" cy="1811867"/>
            </a:xfrm>
            <a:prstGeom prst="roundRect">
              <a:avLst>
                <a:gd name="adj" fmla="val 5963"/>
              </a:avLst>
            </a:prstGeom>
            <a:solidFill>
              <a:srgbClr val="303236"/>
            </a:solidFill>
            <a:ln>
              <a:noFill/>
            </a:ln>
            <a:effectLst>
              <a:outerShdw blurRad="152400" dist="76200" dir="13500000" algn="br" rotWithShape="0">
                <a:schemeClr val="bg1">
                  <a:alpha val="11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277"/>
            </a:p>
          </p:txBody>
        </p:sp>
      </p:grpSp>
      <p:grpSp>
        <p:nvGrpSpPr>
          <p:cNvPr id="3" name="Group 2">
            <a:extLst>
              <a:ext uri="{FF2B5EF4-FFF2-40B4-BE49-F238E27FC236}">
                <a16:creationId xmlns:a16="http://schemas.microsoft.com/office/drawing/2014/main" id="{91BADB92-A8B0-A983-B521-42F5339F688F}"/>
              </a:ext>
            </a:extLst>
          </p:cNvPr>
          <p:cNvGrpSpPr/>
          <p:nvPr/>
        </p:nvGrpSpPr>
        <p:grpSpPr>
          <a:xfrm>
            <a:off x="803366" y="872513"/>
            <a:ext cx="16681267" cy="1115739"/>
            <a:chOff x="803366" y="872513"/>
            <a:chExt cx="16681267" cy="1115739"/>
          </a:xfrm>
        </p:grpSpPr>
        <p:grpSp>
          <p:nvGrpSpPr>
            <p:cNvPr id="19" name="Group 18">
              <a:extLst>
                <a:ext uri="{FF2B5EF4-FFF2-40B4-BE49-F238E27FC236}">
                  <a16:creationId xmlns:a16="http://schemas.microsoft.com/office/drawing/2014/main" id="{3B112E3E-9E65-D25E-9F84-32B76C19C136}"/>
                </a:ext>
              </a:extLst>
            </p:cNvPr>
            <p:cNvGrpSpPr/>
            <p:nvPr/>
          </p:nvGrpSpPr>
          <p:grpSpPr>
            <a:xfrm>
              <a:off x="803366" y="872513"/>
              <a:ext cx="16681267" cy="1115739"/>
              <a:chOff x="2368491" y="2805515"/>
              <a:chExt cx="7704667" cy="1811868"/>
            </a:xfrm>
          </p:grpSpPr>
          <p:sp>
            <p:nvSpPr>
              <p:cNvPr id="20" name="Rectangle: Rounded Corners 19">
                <a:extLst>
                  <a:ext uri="{FF2B5EF4-FFF2-40B4-BE49-F238E27FC236}">
                    <a16:creationId xmlns:a16="http://schemas.microsoft.com/office/drawing/2014/main" id="{94A0D4C4-F4FD-B853-E13C-D5A070B11775}"/>
                  </a:ext>
                </a:extLst>
              </p:cNvPr>
              <p:cNvSpPr/>
              <p:nvPr/>
            </p:nvSpPr>
            <p:spPr>
              <a:xfrm>
                <a:off x="2368491" y="2805516"/>
                <a:ext cx="7704667" cy="1811867"/>
              </a:xfrm>
              <a:prstGeom prst="roundRect">
                <a:avLst>
                  <a:gd name="adj" fmla="val 8176"/>
                </a:avLst>
              </a:prstGeom>
              <a:solidFill>
                <a:srgbClr val="303236"/>
              </a:solidFill>
              <a:ln>
                <a:noFill/>
              </a:ln>
              <a:effectLst>
                <a:outerShdw blurRad="368300" dist="469900" dir="2700000" algn="tl" rotWithShape="0">
                  <a:prstClr val="black">
                    <a:alpha val="2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277"/>
              </a:p>
            </p:txBody>
          </p:sp>
          <p:sp>
            <p:nvSpPr>
              <p:cNvPr id="21" name="Rectangle: Rounded Corners 20">
                <a:extLst>
                  <a:ext uri="{FF2B5EF4-FFF2-40B4-BE49-F238E27FC236}">
                    <a16:creationId xmlns:a16="http://schemas.microsoft.com/office/drawing/2014/main" id="{CE9B607B-82D8-3392-9B9F-4209CD147B1C}"/>
                  </a:ext>
                </a:extLst>
              </p:cNvPr>
              <p:cNvSpPr/>
              <p:nvPr/>
            </p:nvSpPr>
            <p:spPr>
              <a:xfrm>
                <a:off x="2368491" y="2805515"/>
                <a:ext cx="7704667" cy="1811867"/>
              </a:xfrm>
              <a:prstGeom prst="roundRect">
                <a:avLst>
                  <a:gd name="adj" fmla="val 5963"/>
                </a:avLst>
              </a:prstGeom>
              <a:solidFill>
                <a:srgbClr val="303236"/>
              </a:solidFill>
              <a:ln>
                <a:noFill/>
              </a:ln>
              <a:effectLst>
                <a:outerShdw blurRad="152400" dist="76200" dir="13500000" algn="br" rotWithShape="0">
                  <a:schemeClr val="bg1">
                    <a:alpha val="11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277"/>
              </a:p>
            </p:txBody>
          </p:sp>
        </p:grpSp>
        <p:grpSp>
          <p:nvGrpSpPr>
            <p:cNvPr id="2" name="Group 1">
              <a:extLst>
                <a:ext uri="{FF2B5EF4-FFF2-40B4-BE49-F238E27FC236}">
                  <a16:creationId xmlns:a16="http://schemas.microsoft.com/office/drawing/2014/main" id="{1BD8B0B0-927F-114E-8840-2EE180AE4A98}"/>
                </a:ext>
              </a:extLst>
            </p:cNvPr>
            <p:cNvGrpSpPr/>
            <p:nvPr/>
          </p:nvGrpSpPr>
          <p:grpSpPr>
            <a:xfrm>
              <a:off x="12770402" y="1125831"/>
              <a:ext cx="4134275" cy="609297"/>
              <a:chOff x="12770402" y="1125831"/>
              <a:chExt cx="4134275" cy="609297"/>
            </a:xfrm>
          </p:grpSpPr>
          <p:grpSp>
            <p:nvGrpSpPr>
              <p:cNvPr id="15" name="Group 14">
                <a:extLst>
                  <a:ext uri="{FF2B5EF4-FFF2-40B4-BE49-F238E27FC236}">
                    <a16:creationId xmlns:a16="http://schemas.microsoft.com/office/drawing/2014/main" id="{A8578CE4-3CF9-89B0-E787-FF40FD5D56F0}"/>
                  </a:ext>
                </a:extLst>
              </p:cNvPr>
              <p:cNvGrpSpPr/>
              <p:nvPr/>
            </p:nvGrpSpPr>
            <p:grpSpPr>
              <a:xfrm>
                <a:off x="14888546" y="1125831"/>
                <a:ext cx="2016131" cy="609297"/>
                <a:chOff x="1688362" y="5242065"/>
                <a:chExt cx="3024047" cy="913901"/>
              </a:xfrm>
            </p:grpSpPr>
            <p:grpSp>
              <p:nvGrpSpPr>
                <p:cNvPr id="16" name="Group 15">
                  <a:extLst>
                    <a:ext uri="{FF2B5EF4-FFF2-40B4-BE49-F238E27FC236}">
                      <a16:creationId xmlns:a16="http://schemas.microsoft.com/office/drawing/2014/main" id="{76D4B616-255C-6019-8D73-25E37B23A7BC}"/>
                    </a:ext>
                  </a:extLst>
                </p:cNvPr>
                <p:cNvGrpSpPr/>
                <p:nvPr/>
              </p:nvGrpSpPr>
              <p:grpSpPr>
                <a:xfrm>
                  <a:off x="1688362" y="5242065"/>
                  <a:ext cx="3024047" cy="913901"/>
                  <a:chOff x="1688362" y="5242065"/>
                  <a:chExt cx="3024047" cy="913901"/>
                </a:xfrm>
              </p:grpSpPr>
              <p:grpSp>
                <p:nvGrpSpPr>
                  <p:cNvPr id="18" name="Group 17">
                    <a:extLst>
                      <a:ext uri="{FF2B5EF4-FFF2-40B4-BE49-F238E27FC236}">
                        <a16:creationId xmlns:a16="http://schemas.microsoft.com/office/drawing/2014/main" id="{07395C2E-2AFD-75C7-D2BE-66844143AF1F}"/>
                      </a:ext>
                    </a:extLst>
                  </p:cNvPr>
                  <p:cNvGrpSpPr/>
                  <p:nvPr/>
                </p:nvGrpSpPr>
                <p:grpSpPr>
                  <a:xfrm>
                    <a:off x="1688362" y="5242065"/>
                    <a:ext cx="3024047" cy="913901"/>
                    <a:chOff x="1779273" y="3246043"/>
                    <a:chExt cx="7704667" cy="1811870"/>
                  </a:xfrm>
                </p:grpSpPr>
                <p:sp>
                  <p:nvSpPr>
                    <p:cNvPr id="32" name="Rectangle: Rounded Corners 31">
                      <a:extLst>
                        <a:ext uri="{FF2B5EF4-FFF2-40B4-BE49-F238E27FC236}">
                          <a16:creationId xmlns:a16="http://schemas.microsoft.com/office/drawing/2014/main" id="{EE31705C-3A59-ED04-8F62-9EB2F01BE228}"/>
                        </a:ext>
                      </a:extLst>
                    </p:cNvPr>
                    <p:cNvSpPr/>
                    <p:nvPr/>
                  </p:nvSpPr>
                  <p:spPr>
                    <a:xfrm>
                      <a:off x="1779273" y="3246043"/>
                      <a:ext cx="7704667" cy="1811867"/>
                    </a:xfrm>
                    <a:prstGeom prst="roundRect">
                      <a:avLst>
                        <a:gd name="adj" fmla="val 50000"/>
                      </a:avLst>
                    </a:prstGeom>
                    <a:solidFill>
                      <a:srgbClr val="303236"/>
                    </a:solidFill>
                    <a:ln>
                      <a:noFill/>
                    </a:ln>
                    <a:effectLst>
                      <a:outerShdw blurRad="228600" dist="190500" dir="2700000" algn="tl" rotWithShape="0">
                        <a:prstClr val="black">
                          <a:alpha val="2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277"/>
                    </a:p>
                  </p:txBody>
                </p:sp>
                <p:sp>
                  <p:nvSpPr>
                    <p:cNvPr id="33" name="Rectangle: Rounded Corners 32">
                      <a:extLst>
                        <a:ext uri="{FF2B5EF4-FFF2-40B4-BE49-F238E27FC236}">
                          <a16:creationId xmlns:a16="http://schemas.microsoft.com/office/drawing/2014/main" id="{1AFB2D3A-6DDA-90C3-8801-BD56A046B6D1}"/>
                        </a:ext>
                      </a:extLst>
                    </p:cNvPr>
                    <p:cNvSpPr/>
                    <p:nvPr/>
                  </p:nvSpPr>
                  <p:spPr>
                    <a:xfrm>
                      <a:off x="1779273" y="3246045"/>
                      <a:ext cx="7704667" cy="1811868"/>
                    </a:xfrm>
                    <a:prstGeom prst="roundRect">
                      <a:avLst>
                        <a:gd name="adj" fmla="val 50000"/>
                      </a:avLst>
                    </a:prstGeom>
                    <a:solidFill>
                      <a:srgbClr val="4FFDCD"/>
                    </a:solidFill>
                    <a:ln>
                      <a:noFill/>
                    </a:ln>
                    <a:effectLst>
                      <a:outerShdw blurRad="152400" dist="76200" dir="13500000" algn="br" rotWithShape="0">
                        <a:schemeClr val="bg1">
                          <a:alpha val="11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277"/>
                    </a:p>
                  </p:txBody>
                </p:sp>
              </p:grpSp>
              <p:grpSp>
                <p:nvGrpSpPr>
                  <p:cNvPr id="22" name="Group 21">
                    <a:extLst>
                      <a:ext uri="{FF2B5EF4-FFF2-40B4-BE49-F238E27FC236}">
                        <a16:creationId xmlns:a16="http://schemas.microsoft.com/office/drawing/2014/main" id="{2B252C60-C5EE-F044-D282-153475FA4D5A}"/>
                      </a:ext>
                    </a:extLst>
                  </p:cNvPr>
                  <p:cNvGrpSpPr/>
                  <p:nvPr/>
                </p:nvGrpSpPr>
                <p:grpSpPr>
                  <a:xfrm>
                    <a:off x="3261267" y="5619858"/>
                    <a:ext cx="1193799" cy="169431"/>
                    <a:chOff x="3276618" y="5500287"/>
                    <a:chExt cx="1193799" cy="169431"/>
                  </a:xfrm>
                </p:grpSpPr>
                <p:grpSp>
                  <p:nvGrpSpPr>
                    <p:cNvPr id="23" name="Group 22">
                      <a:extLst>
                        <a:ext uri="{FF2B5EF4-FFF2-40B4-BE49-F238E27FC236}">
                          <a16:creationId xmlns:a16="http://schemas.microsoft.com/office/drawing/2014/main" id="{65437584-C546-872A-3FF1-FCFA6F68F5CD}"/>
                        </a:ext>
                      </a:extLst>
                    </p:cNvPr>
                    <p:cNvGrpSpPr/>
                    <p:nvPr/>
                  </p:nvGrpSpPr>
                  <p:grpSpPr>
                    <a:xfrm>
                      <a:off x="4096786" y="5500287"/>
                      <a:ext cx="373631" cy="169431"/>
                      <a:chOff x="3853364" y="5338234"/>
                      <a:chExt cx="661768" cy="300093"/>
                    </a:xfrm>
                  </p:grpSpPr>
                  <p:sp>
                    <p:nvSpPr>
                      <p:cNvPr id="30" name="Rectangle: Rounded Corners 29">
                        <a:extLst>
                          <a:ext uri="{FF2B5EF4-FFF2-40B4-BE49-F238E27FC236}">
                            <a16:creationId xmlns:a16="http://schemas.microsoft.com/office/drawing/2014/main" id="{EA7AD2E0-0D36-EF5E-45F8-DA80F74D5483}"/>
                          </a:ext>
                        </a:extLst>
                      </p:cNvPr>
                      <p:cNvSpPr/>
                      <p:nvPr/>
                    </p:nvSpPr>
                    <p:spPr>
                      <a:xfrm rot="1028770">
                        <a:off x="3853364" y="5338234"/>
                        <a:ext cx="653567" cy="107999"/>
                      </a:xfrm>
                      <a:prstGeom prst="roundRect">
                        <a:avLst>
                          <a:gd name="adj" fmla="val 50000"/>
                        </a:avLst>
                      </a:prstGeom>
                      <a:solidFill>
                        <a:srgbClr val="303236"/>
                      </a:solidFill>
                      <a:ln>
                        <a:noFill/>
                      </a:ln>
                      <a:effectLst>
                        <a:outerShdw blurRad="63500" sx="103000" sy="103000" algn="ctr" rotWithShape="0">
                          <a:srgbClr val="4FFDCD">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277"/>
                      </a:p>
                    </p:txBody>
                  </p:sp>
                  <p:sp>
                    <p:nvSpPr>
                      <p:cNvPr id="31" name="Rectangle: Rounded Corners 30">
                        <a:extLst>
                          <a:ext uri="{FF2B5EF4-FFF2-40B4-BE49-F238E27FC236}">
                            <a16:creationId xmlns:a16="http://schemas.microsoft.com/office/drawing/2014/main" id="{7F140056-3E8B-90FB-2D20-5C2C6705C4B2}"/>
                          </a:ext>
                        </a:extLst>
                      </p:cNvPr>
                      <p:cNvSpPr/>
                      <p:nvPr/>
                    </p:nvSpPr>
                    <p:spPr>
                      <a:xfrm rot="20224832">
                        <a:off x="3861565" y="5530328"/>
                        <a:ext cx="653567" cy="107999"/>
                      </a:xfrm>
                      <a:prstGeom prst="roundRect">
                        <a:avLst>
                          <a:gd name="adj" fmla="val 50000"/>
                        </a:avLst>
                      </a:prstGeom>
                      <a:solidFill>
                        <a:srgbClr val="303236"/>
                      </a:solidFill>
                      <a:ln>
                        <a:noFill/>
                      </a:ln>
                      <a:effectLst>
                        <a:outerShdw blurRad="63500" sx="103000" sy="103000" algn="ctr" rotWithShape="0">
                          <a:srgbClr val="4FFDCD">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277"/>
                      </a:p>
                    </p:txBody>
                  </p:sp>
                </p:grpSp>
                <p:grpSp>
                  <p:nvGrpSpPr>
                    <p:cNvPr id="24" name="Group 23">
                      <a:extLst>
                        <a:ext uri="{FF2B5EF4-FFF2-40B4-BE49-F238E27FC236}">
                          <a16:creationId xmlns:a16="http://schemas.microsoft.com/office/drawing/2014/main" id="{F32A05F1-A652-BF14-A50F-94108E561285}"/>
                        </a:ext>
                      </a:extLst>
                    </p:cNvPr>
                    <p:cNvGrpSpPr/>
                    <p:nvPr/>
                  </p:nvGrpSpPr>
                  <p:grpSpPr>
                    <a:xfrm>
                      <a:off x="3686702" y="5500287"/>
                      <a:ext cx="373631" cy="169431"/>
                      <a:chOff x="3853364" y="5338234"/>
                      <a:chExt cx="661768" cy="300093"/>
                    </a:xfrm>
                  </p:grpSpPr>
                  <p:sp>
                    <p:nvSpPr>
                      <p:cNvPr id="28" name="Rectangle: Rounded Corners 27">
                        <a:extLst>
                          <a:ext uri="{FF2B5EF4-FFF2-40B4-BE49-F238E27FC236}">
                            <a16:creationId xmlns:a16="http://schemas.microsoft.com/office/drawing/2014/main" id="{3857CD90-1B26-CD76-BAE1-086EC989CB02}"/>
                          </a:ext>
                        </a:extLst>
                      </p:cNvPr>
                      <p:cNvSpPr/>
                      <p:nvPr/>
                    </p:nvSpPr>
                    <p:spPr>
                      <a:xfrm rot="1028770">
                        <a:off x="3853364" y="5338234"/>
                        <a:ext cx="653567" cy="107999"/>
                      </a:xfrm>
                      <a:prstGeom prst="roundRect">
                        <a:avLst>
                          <a:gd name="adj" fmla="val 50000"/>
                        </a:avLst>
                      </a:prstGeom>
                      <a:solidFill>
                        <a:srgbClr val="303236"/>
                      </a:solidFill>
                      <a:ln>
                        <a:noFill/>
                      </a:ln>
                      <a:effectLst>
                        <a:outerShdw blurRad="63500" sx="103000" sy="103000" algn="ctr" rotWithShape="0">
                          <a:srgbClr val="4FFDCD">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277"/>
                      </a:p>
                    </p:txBody>
                  </p:sp>
                  <p:sp>
                    <p:nvSpPr>
                      <p:cNvPr id="29" name="Rectangle: Rounded Corners 28">
                        <a:extLst>
                          <a:ext uri="{FF2B5EF4-FFF2-40B4-BE49-F238E27FC236}">
                            <a16:creationId xmlns:a16="http://schemas.microsoft.com/office/drawing/2014/main" id="{38A27233-F04D-6539-80BD-466EF8362925}"/>
                          </a:ext>
                        </a:extLst>
                      </p:cNvPr>
                      <p:cNvSpPr/>
                      <p:nvPr/>
                    </p:nvSpPr>
                    <p:spPr>
                      <a:xfrm rot="20224832">
                        <a:off x="3861565" y="5530328"/>
                        <a:ext cx="653567" cy="107999"/>
                      </a:xfrm>
                      <a:prstGeom prst="roundRect">
                        <a:avLst>
                          <a:gd name="adj" fmla="val 50000"/>
                        </a:avLst>
                      </a:prstGeom>
                      <a:solidFill>
                        <a:srgbClr val="303236"/>
                      </a:solidFill>
                      <a:ln>
                        <a:noFill/>
                      </a:ln>
                      <a:effectLst>
                        <a:outerShdw blurRad="63500" sx="103000" sy="103000" algn="ctr" rotWithShape="0">
                          <a:srgbClr val="4FFDCD">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277"/>
                      </a:p>
                    </p:txBody>
                  </p:sp>
                </p:grpSp>
                <p:grpSp>
                  <p:nvGrpSpPr>
                    <p:cNvPr id="25" name="Group 24">
                      <a:extLst>
                        <a:ext uri="{FF2B5EF4-FFF2-40B4-BE49-F238E27FC236}">
                          <a16:creationId xmlns:a16="http://schemas.microsoft.com/office/drawing/2014/main" id="{AEF09312-D25D-91BA-E2FA-2BD6F51F9A54}"/>
                        </a:ext>
                      </a:extLst>
                    </p:cNvPr>
                    <p:cNvGrpSpPr/>
                    <p:nvPr/>
                  </p:nvGrpSpPr>
                  <p:grpSpPr>
                    <a:xfrm>
                      <a:off x="3276618" y="5500287"/>
                      <a:ext cx="373631" cy="169431"/>
                      <a:chOff x="3853364" y="5338234"/>
                      <a:chExt cx="661768" cy="300093"/>
                    </a:xfrm>
                  </p:grpSpPr>
                  <p:sp>
                    <p:nvSpPr>
                      <p:cNvPr id="26" name="Rectangle: Rounded Corners 25">
                        <a:extLst>
                          <a:ext uri="{FF2B5EF4-FFF2-40B4-BE49-F238E27FC236}">
                            <a16:creationId xmlns:a16="http://schemas.microsoft.com/office/drawing/2014/main" id="{FCC7CF21-6628-6D15-E265-198009BEB2C7}"/>
                          </a:ext>
                        </a:extLst>
                      </p:cNvPr>
                      <p:cNvSpPr/>
                      <p:nvPr/>
                    </p:nvSpPr>
                    <p:spPr>
                      <a:xfrm rot="1028770">
                        <a:off x="3853364" y="5338234"/>
                        <a:ext cx="653567" cy="107999"/>
                      </a:xfrm>
                      <a:prstGeom prst="roundRect">
                        <a:avLst>
                          <a:gd name="adj" fmla="val 50000"/>
                        </a:avLst>
                      </a:prstGeom>
                      <a:solidFill>
                        <a:srgbClr val="303236"/>
                      </a:solidFill>
                      <a:ln>
                        <a:noFill/>
                      </a:ln>
                      <a:effectLst>
                        <a:outerShdw blurRad="63500" sx="103000" sy="103000" algn="ctr" rotWithShape="0">
                          <a:srgbClr val="4FFDCD">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277"/>
                      </a:p>
                    </p:txBody>
                  </p:sp>
                  <p:sp>
                    <p:nvSpPr>
                      <p:cNvPr id="27" name="Rectangle: Rounded Corners 26">
                        <a:extLst>
                          <a:ext uri="{FF2B5EF4-FFF2-40B4-BE49-F238E27FC236}">
                            <a16:creationId xmlns:a16="http://schemas.microsoft.com/office/drawing/2014/main" id="{D8452573-6E7D-9939-A239-5208CA182015}"/>
                          </a:ext>
                        </a:extLst>
                      </p:cNvPr>
                      <p:cNvSpPr/>
                      <p:nvPr/>
                    </p:nvSpPr>
                    <p:spPr>
                      <a:xfrm rot="20224832">
                        <a:off x="3861565" y="5530328"/>
                        <a:ext cx="653567" cy="107999"/>
                      </a:xfrm>
                      <a:prstGeom prst="roundRect">
                        <a:avLst>
                          <a:gd name="adj" fmla="val 50000"/>
                        </a:avLst>
                      </a:prstGeom>
                      <a:solidFill>
                        <a:srgbClr val="303236"/>
                      </a:solidFill>
                      <a:ln>
                        <a:noFill/>
                      </a:ln>
                      <a:effectLst>
                        <a:outerShdw blurRad="63500" sx="103000" sy="103000" algn="ctr" rotWithShape="0">
                          <a:srgbClr val="4FFDCD">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277"/>
                      </a:p>
                    </p:txBody>
                  </p:sp>
                </p:grpSp>
              </p:grpSp>
            </p:grpSp>
            <p:sp>
              <p:nvSpPr>
                <p:cNvPr id="17" name="Rectangle: Rounded Corners 16">
                  <a:extLst>
                    <a:ext uri="{FF2B5EF4-FFF2-40B4-BE49-F238E27FC236}">
                      <a16:creationId xmlns:a16="http://schemas.microsoft.com/office/drawing/2014/main" id="{8246BD93-E20A-CC57-F790-5AF74E4B8830}"/>
                    </a:ext>
                  </a:extLst>
                </p:cNvPr>
                <p:cNvSpPr/>
                <p:nvPr/>
              </p:nvSpPr>
              <p:spPr>
                <a:xfrm>
                  <a:off x="1996915" y="5436556"/>
                  <a:ext cx="1133465" cy="524916"/>
                </a:xfrm>
                <a:prstGeom prst="roundRect">
                  <a:avLst>
                    <a:gd name="adj" fmla="val 50000"/>
                  </a:avLst>
                </a:prstGeom>
                <a:solidFill>
                  <a:srgbClr val="303236"/>
                </a:solidFill>
                <a:ln>
                  <a:noFill/>
                </a:ln>
                <a:effectLst>
                  <a:outerShdw blurRad="38100" sx="102000" sy="102000" algn="ctr" rotWithShape="0">
                    <a:srgbClr val="4FFDCD">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4" name="Oval 33">
                <a:extLst>
                  <a:ext uri="{FF2B5EF4-FFF2-40B4-BE49-F238E27FC236}">
                    <a16:creationId xmlns:a16="http://schemas.microsoft.com/office/drawing/2014/main" id="{E1C6501F-A745-C92E-09C5-CAEA919BB03C}"/>
                  </a:ext>
                </a:extLst>
              </p:cNvPr>
              <p:cNvSpPr/>
              <p:nvPr/>
            </p:nvSpPr>
            <p:spPr>
              <a:xfrm>
                <a:off x="12770402" y="1314018"/>
                <a:ext cx="279399" cy="279399"/>
              </a:xfrm>
              <a:prstGeom prst="ellipse">
                <a:avLst/>
              </a:prstGeom>
              <a:noFill/>
              <a:ln w="190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277"/>
              </a:p>
            </p:txBody>
          </p:sp>
          <p:sp>
            <p:nvSpPr>
              <p:cNvPr id="35" name="Oval 34">
                <a:extLst>
                  <a:ext uri="{FF2B5EF4-FFF2-40B4-BE49-F238E27FC236}">
                    <a16:creationId xmlns:a16="http://schemas.microsoft.com/office/drawing/2014/main" id="{16EF45F8-C8EE-D35C-3420-5C0DBBC2D03A}"/>
                  </a:ext>
                </a:extLst>
              </p:cNvPr>
              <p:cNvSpPr/>
              <p:nvPr/>
            </p:nvSpPr>
            <p:spPr>
              <a:xfrm>
                <a:off x="13507001" y="1314018"/>
                <a:ext cx="279399" cy="279399"/>
              </a:xfrm>
              <a:prstGeom prst="ellipse">
                <a:avLst/>
              </a:prstGeom>
              <a:noFill/>
              <a:ln w="190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277"/>
              </a:p>
            </p:txBody>
          </p:sp>
          <p:sp>
            <p:nvSpPr>
              <p:cNvPr id="36" name="Oval 35">
                <a:extLst>
                  <a:ext uri="{FF2B5EF4-FFF2-40B4-BE49-F238E27FC236}">
                    <a16:creationId xmlns:a16="http://schemas.microsoft.com/office/drawing/2014/main" id="{4E52C3D5-CDCD-7F9C-769E-ECF13DD45E27}"/>
                  </a:ext>
                </a:extLst>
              </p:cNvPr>
              <p:cNvSpPr/>
              <p:nvPr/>
            </p:nvSpPr>
            <p:spPr>
              <a:xfrm>
                <a:off x="14243600" y="1314018"/>
                <a:ext cx="279399" cy="279399"/>
              </a:xfrm>
              <a:prstGeom prst="ellipse">
                <a:avLst/>
              </a:prstGeom>
              <a:noFill/>
              <a:ln w="190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277"/>
              </a:p>
            </p:txBody>
          </p:sp>
        </p:grpSp>
      </p:grpSp>
      <p:sp>
        <p:nvSpPr>
          <p:cNvPr id="37" name="TextBox 36">
            <a:extLst>
              <a:ext uri="{FF2B5EF4-FFF2-40B4-BE49-F238E27FC236}">
                <a16:creationId xmlns:a16="http://schemas.microsoft.com/office/drawing/2014/main" id="{7F4D9EC6-A3EE-F3A4-C19E-C5A1C6E0555B}"/>
              </a:ext>
            </a:extLst>
          </p:cNvPr>
          <p:cNvSpPr txBox="1"/>
          <p:nvPr/>
        </p:nvSpPr>
        <p:spPr>
          <a:xfrm>
            <a:off x="978195" y="1014883"/>
            <a:ext cx="6177979" cy="830997"/>
          </a:xfrm>
          <a:prstGeom prst="rect">
            <a:avLst/>
          </a:prstGeom>
          <a:noFill/>
          <a:effectLst>
            <a:outerShdw blurRad="63500" sx="180000" sy="180000" algn="ctr" rotWithShape="0">
              <a:srgbClr val="4FFDCD">
                <a:alpha val="89000"/>
              </a:srgbClr>
            </a:outerShdw>
          </a:effectLst>
        </p:spPr>
        <p:txBody>
          <a:bodyPr wrap="square" rtlCol="0">
            <a:spAutoFit/>
          </a:bodyPr>
          <a:lstStyle/>
          <a:p>
            <a:pPr algn="ctr"/>
            <a:r>
              <a:rPr lang="en-US" sz="4800">
                <a:solidFill>
                  <a:srgbClr val="4FFDCD"/>
                </a:solidFill>
                <a:effectLst>
                  <a:glow rad="101600">
                    <a:srgbClr val="4FFDCD">
                      <a:alpha val="10000"/>
                    </a:srgbClr>
                  </a:glow>
                </a:effectLst>
                <a:latin typeface="#9Slide03 IcielPanton Black" panose="00000A00000000000000" pitchFamily="2" charset="0"/>
                <a:cs typeface="#9Slide03 Arima Madurai Medium" panose="00000600000000000000" pitchFamily="2" charset="0"/>
              </a:rPr>
              <a:t>Công cụ thực hiện</a:t>
            </a:r>
          </a:p>
        </p:txBody>
      </p:sp>
      <p:sp>
        <p:nvSpPr>
          <p:cNvPr id="4" name="AutoShape 2" descr="Các tính năng mới thú vị của Android Studio 4.1">
            <a:extLst>
              <a:ext uri="{FF2B5EF4-FFF2-40B4-BE49-F238E27FC236}">
                <a16:creationId xmlns:a16="http://schemas.microsoft.com/office/drawing/2014/main" id="{E054CC5E-12A3-F642-2AE1-CE2711829868}"/>
              </a:ext>
            </a:extLst>
          </p:cNvPr>
          <p:cNvSpPr>
            <a:spLocks noChangeAspect="1" noChangeArrowheads="1"/>
          </p:cNvSpPr>
          <p:nvPr/>
        </p:nvSpPr>
        <p:spPr bwMode="auto">
          <a:xfrm>
            <a:off x="8991600" y="49911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 name="TextBox 43">
            <a:extLst>
              <a:ext uri="{FF2B5EF4-FFF2-40B4-BE49-F238E27FC236}">
                <a16:creationId xmlns:a16="http://schemas.microsoft.com/office/drawing/2014/main" id="{4757B4EF-6A51-2EB2-AB51-296C99FCB2BF}"/>
              </a:ext>
            </a:extLst>
          </p:cNvPr>
          <p:cNvSpPr txBox="1"/>
          <p:nvPr/>
        </p:nvSpPr>
        <p:spPr>
          <a:xfrm>
            <a:off x="1268228" y="4156730"/>
            <a:ext cx="9275948" cy="3227230"/>
          </a:xfrm>
          <a:prstGeom prst="rect">
            <a:avLst/>
          </a:prstGeom>
          <a:noFill/>
        </p:spPr>
        <p:txBody>
          <a:bodyPr wrap="square">
            <a:spAutoFit/>
          </a:bodyPr>
          <a:lstStyle/>
          <a:p>
            <a:pPr marR="0" algn="just">
              <a:lnSpc>
                <a:spcPct val="150000"/>
              </a:lnSpc>
              <a:spcBef>
                <a:spcPts val="0"/>
              </a:spcBef>
              <a:spcAft>
                <a:spcPts val="200"/>
              </a:spcAft>
            </a:pPr>
            <a:r>
              <a:rPr lang="en-US" sz="3500" b="1">
                <a:solidFill>
                  <a:srgbClr val="4FFDCD"/>
                </a:solidFill>
                <a:effectLst/>
                <a:latin typeface="SVN-Futura Book" pitchFamily="50" charset="0"/>
                <a:ea typeface="Calibri" panose="020F0502020204030204" pitchFamily="34" charset="0"/>
                <a:cs typeface="Times New Roman" panose="02020603050405020304" pitchFamily="18" charset="0"/>
              </a:rPr>
              <a:t>- Web API: </a:t>
            </a:r>
            <a:r>
              <a:rPr lang="en-US" sz="3500">
                <a:solidFill>
                  <a:schemeClr val="bg1"/>
                </a:solidFill>
                <a:effectLst/>
                <a:latin typeface="SVN-Futura Book" pitchFamily="50" charset="0"/>
                <a:ea typeface="Calibri" panose="020F0502020204030204" pitchFamily="34" charset="0"/>
                <a:cs typeface="Times New Roman" panose="02020603050405020304" pitchFamily="18" charset="0"/>
              </a:rPr>
              <a:t>Là hệ thống </a:t>
            </a:r>
            <a:r>
              <a:rPr lang="en-US" sz="3500" b="1">
                <a:solidFill>
                  <a:srgbClr val="4FFDCD"/>
                </a:solidFill>
                <a:effectLst/>
                <a:latin typeface="SVN-Futura Book" pitchFamily="50" charset="0"/>
                <a:ea typeface="Calibri" panose="020F0502020204030204" pitchFamily="34" charset="0"/>
                <a:cs typeface="Times New Roman" panose="02020603050405020304" pitchFamily="18" charset="0"/>
              </a:rPr>
              <a:t>API </a:t>
            </a:r>
            <a:r>
              <a:rPr lang="en-US" sz="3500">
                <a:solidFill>
                  <a:schemeClr val="bg1"/>
                </a:solidFill>
                <a:effectLst/>
                <a:latin typeface="SVN-Futura Book" pitchFamily="50" charset="0"/>
                <a:ea typeface="Calibri" panose="020F0502020204030204" pitchFamily="34" charset="0"/>
                <a:cs typeface="Times New Roman" panose="02020603050405020304" pitchFamily="18" charset="0"/>
              </a:rPr>
              <a:t>được sử dụng trong các hệ thống website. Hầu hết các website đều ứng dụng đến </a:t>
            </a:r>
            <a:r>
              <a:rPr lang="en-US" sz="3500" b="1">
                <a:solidFill>
                  <a:srgbClr val="4FFDCD"/>
                </a:solidFill>
                <a:effectLst/>
                <a:latin typeface="SVN-Futura Book" pitchFamily="50" charset="0"/>
                <a:ea typeface="Calibri" panose="020F0502020204030204" pitchFamily="34" charset="0"/>
                <a:cs typeface="Times New Roman" panose="02020603050405020304" pitchFamily="18" charset="0"/>
              </a:rPr>
              <a:t>Web API </a:t>
            </a:r>
            <a:r>
              <a:rPr lang="en-US" sz="3500">
                <a:solidFill>
                  <a:schemeClr val="bg1"/>
                </a:solidFill>
                <a:effectLst/>
                <a:latin typeface="SVN-Futura Book" pitchFamily="50" charset="0"/>
                <a:ea typeface="Calibri" panose="020F0502020204030204" pitchFamily="34" charset="0"/>
                <a:cs typeface="Times New Roman" panose="02020603050405020304" pitchFamily="18" charset="0"/>
              </a:rPr>
              <a:t>cho phép bạn kết nối, lấy dữ liệu hoặc cập nhật cơ sở dữ liệu.</a:t>
            </a:r>
          </a:p>
        </p:txBody>
      </p:sp>
      <p:grpSp>
        <p:nvGrpSpPr>
          <p:cNvPr id="12" name="Group 11">
            <a:extLst>
              <a:ext uri="{FF2B5EF4-FFF2-40B4-BE49-F238E27FC236}">
                <a16:creationId xmlns:a16="http://schemas.microsoft.com/office/drawing/2014/main" id="{695C1138-74CC-81FF-A09F-B290541AAD83}"/>
              </a:ext>
            </a:extLst>
          </p:cNvPr>
          <p:cNvGrpSpPr/>
          <p:nvPr/>
        </p:nvGrpSpPr>
        <p:grpSpPr>
          <a:xfrm>
            <a:off x="11231217" y="4156730"/>
            <a:ext cx="5018978" cy="4586105"/>
            <a:chOff x="2368491" y="2805515"/>
            <a:chExt cx="7704667" cy="1811868"/>
          </a:xfrm>
        </p:grpSpPr>
        <p:sp>
          <p:nvSpPr>
            <p:cNvPr id="13" name="Rectangle: Rounded Corners 12">
              <a:extLst>
                <a:ext uri="{FF2B5EF4-FFF2-40B4-BE49-F238E27FC236}">
                  <a16:creationId xmlns:a16="http://schemas.microsoft.com/office/drawing/2014/main" id="{4175C077-92C7-2917-0207-49BD07DAEFB3}"/>
                </a:ext>
              </a:extLst>
            </p:cNvPr>
            <p:cNvSpPr/>
            <p:nvPr/>
          </p:nvSpPr>
          <p:spPr>
            <a:xfrm>
              <a:off x="2368491" y="2805516"/>
              <a:ext cx="7704667" cy="1811867"/>
            </a:xfrm>
            <a:prstGeom prst="roundRect">
              <a:avLst>
                <a:gd name="adj" fmla="val 8176"/>
              </a:avLst>
            </a:prstGeom>
            <a:solidFill>
              <a:srgbClr val="303236"/>
            </a:solidFill>
            <a:ln>
              <a:noFill/>
            </a:ln>
            <a:effectLst>
              <a:outerShdw blurRad="368300" dist="469900" dir="2700000" algn="tl" rotWithShape="0">
                <a:prstClr val="black">
                  <a:alpha val="2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277"/>
            </a:p>
          </p:txBody>
        </p:sp>
        <p:sp>
          <p:nvSpPr>
            <p:cNvPr id="14" name="Rectangle: Rounded Corners 13">
              <a:extLst>
                <a:ext uri="{FF2B5EF4-FFF2-40B4-BE49-F238E27FC236}">
                  <a16:creationId xmlns:a16="http://schemas.microsoft.com/office/drawing/2014/main" id="{8E12A684-A188-2A07-5FB8-AA4A599B1E94}"/>
                </a:ext>
              </a:extLst>
            </p:cNvPr>
            <p:cNvSpPr/>
            <p:nvPr/>
          </p:nvSpPr>
          <p:spPr>
            <a:xfrm>
              <a:off x="2368491" y="2805515"/>
              <a:ext cx="7704667" cy="1811867"/>
            </a:xfrm>
            <a:prstGeom prst="roundRect">
              <a:avLst>
                <a:gd name="adj" fmla="val 5963"/>
              </a:avLst>
            </a:prstGeom>
            <a:solidFill>
              <a:srgbClr val="303236"/>
            </a:solidFill>
            <a:ln>
              <a:noFill/>
            </a:ln>
            <a:effectLst>
              <a:outerShdw blurRad="152400" dist="76200" dir="13500000" algn="br" rotWithShape="0">
                <a:schemeClr val="bg1">
                  <a:alpha val="11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277"/>
            </a:p>
          </p:txBody>
        </p:sp>
      </p:grpSp>
      <p:pic>
        <p:nvPicPr>
          <p:cNvPr id="1026" name="Picture 2" descr="Let's use web APIs!. Often we want to create an application… | by Angela  DVT | DVT Software Engineering | Medium">
            <a:extLst>
              <a:ext uri="{FF2B5EF4-FFF2-40B4-BE49-F238E27FC236}">
                <a16:creationId xmlns:a16="http://schemas.microsoft.com/office/drawing/2014/main" id="{BCD47B96-79CB-4697-4FDA-B3BBC300707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80995" y="4629754"/>
            <a:ext cx="3668944" cy="36689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6708490"/>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500" fill="hold"/>
                                        <p:tgtEl>
                                          <p:spTgt spid="12"/>
                                        </p:tgtEl>
                                        <p:attrNameLst>
                                          <p:attrName>ppt_w</p:attrName>
                                        </p:attrNameLst>
                                      </p:cBhvr>
                                      <p:tavLst>
                                        <p:tav tm="0">
                                          <p:val>
                                            <p:fltVal val="0"/>
                                          </p:val>
                                        </p:tav>
                                        <p:tav tm="100000">
                                          <p:val>
                                            <p:strVal val="#ppt_w"/>
                                          </p:val>
                                        </p:tav>
                                      </p:tavLst>
                                    </p:anim>
                                    <p:anim calcmode="lin" valueType="num">
                                      <p:cBhvr>
                                        <p:cTn id="8" dur="500" fill="hold"/>
                                        <p:tgtEl>
                                          <p:spTgt spid="12"/>
                                        </p:tgtEl>
                                        <p:attrNameLst>
                                          <p:attrName>ppt_h</p:attrName>
                                        </p:attrNameLst>
                                      </p:cBhvr>
                                      <p:tavLst>
                                        <p:tav tm="0">
                                          <p:val>
                                            <p:fltVal val="0"/>
                                          </p:val>
                                        </p:tav>
                                        <p:tav tm="100000">
                                          <p:val>
                                            <p:strVal val="#ppt_h"/>
                                          </p:val>
                                        </p:tav>
                                      </p:tavLst>
                                    </p:anim>
                                  </p:childTnLst>
                                </p:cTn>
                              </p:par>
                              <p:par>
                                <p:cTn id="9" presetID="23" presetClass="entr" presetSubtype="16" fill="hold" nodeType="withEffect">
                                  <p:stCondLst>
                                    <p:cond delay="250"/>
                                  </p:stCondLst>
                                  <p:childTnLst>
                                    <p:set>
                                      <p:cBhvr>
                                        <p:cTn id="10" dur="1" fill="hold">
                                          <p:stCondLst>
                                            <p:cond delay="0"/>
                                          </p:stCondLst>
                                        </p:cTn>
                                        <p:tgtEl>
                                          <p:spTgt spid="1026"/>
                                        </p:tgtEl>
                                        <p:attrNameLst>
                                          <p:attrName>style.visibility</p:attrName>
                                        </p:attrNameLst>
                                      </p:cBhvr>
                                      <p:to>
                                        <p:strVal val="visible"/>
                                      </p:to>
                                    </p:set>
                                    <p:anim calcmode="lin" valueType="num">
                                      <p:cBhvr>
                                        <p:cTn id="11" dur="500" fill="hold"/>
                                        <p:tgtEl>
                                          <p:spTgt spid="1026"/>
                                        </p:tgtEl>
                                        <p:attrNameLst>
                                          <p:attrName>ppt_w</p:attrName>
                                        </p:attrNameLst>
                                      </p:cBhvr>
                                      <p:tavLst>
                                        <p:tav tm="0">
                                          <p:val>
                                            <p:fltVal val="0"/>
                                          </p:val>
                                        </p:tav>
                                        <p:tav tm="100000">
                                          <p:val>
                                            <p:strVal val="#ppt_w"/>
                                          </p:val>
                                        </p:tav>
                                      </p:tavLst>
                                    </p:anim>
                                    <p:anim calcmode="lin" valueType="num">
                                      <p:cBhvr>
                                        <p:cTn id="12" dur="500" fill="hold"/>
                                        <p:tgtEl>
                                          <p:spTgt spid="1026"/>
                                        </p:tgtEl>
                                        <p:attrNameLst>
                                          <p:attrName>ppt_h</p:attrName>
                                        </p:attrNameLst>
                                      </p:cBhvr>
                                      <p:tavLst>
                                        <p:tav tm="0">
                                          <p:val>
                                            <p:fltVal val="0"/>
                                          </p:val>
                                        </p:tav>
                                        <p:tav tm="100000">
                                          <p:val>
                                            <p:strVal val="#ppt_h"/>
                                          </p:val>
                                        </p:tav>
                                      </p:tavLst>
                                    </p:anim>
                                  </p:childTnLst>
                                </p:cTn>
                              </p:par>
                            </p:childTnLst>
                          </p:cTn>
                        </p:par>
                      </p:childTnLst>
                    </p:cTn>
                  </p:par>
                  <p:par>
                    <p:cTn id="13" fill="hold">
                      <p:stCondLst>
                        <p:cond delay="indefinite"/>
                      </p:stCondLst>
                      <p:childTnLst>
                        <p:par>
                          <p:cTn id="14" fill="hold">
                            <p:stCondLst>
                              <p:cond delay="0"/>
                            </p:stCondLst>
                            <p:childTnLst>
                              <p:par>
                                <p:cTn id="15" presetID="12" presetClass="entr" presetSubtype="2" fill="hold" grpId="0" nodeType="clickEffect">
                                  <p:stCondLst>
                                    <p:cond delay="0"/>
                                  </p:stCondLst>
                                  <p:childTnLst>
                                    <p:set>
                                      <p:cBhvr>
                                        <p:cTn id="16" dur="1" fill="hold">
                                          <p:stCondLst>
                                            <p:cond delay="0"/>
                                          </p:stCondLst>
                                        </p:cTn>
                                        <p:tgtEl>
                                          <p:spTgt spid="44"/>
                                        </p:tgtEl>
                                        <p:attrNameLst>
                                          <p:attrName>style.visibility</p:attrName>
                                        </p:attrNameLst>
                                      </p:cBhvr>
                                      <p:to>
                                        <p:strVal val="visible"/>
                                      </p:to>
                                    </p:set>
                                    <p:anim calcmode="lin" valueType="num">
                                      <p:cBhvr additive="base">
                                        <p:cTn id="17" dur="500"/>
                                        <p:tgtEl>
                                          <p:spTgt spid="44"/>
                                        </p:tgtEl>
                                        <p:attrNameLst>
                                          <p:attrName>ppt_x</p:attrName>
                                        </p:attrNameLst>
                                      </p:cBhvr>
                                      <p:tavLst>
                                        <p:tav tm="0">
                                          <p:val>
                                            <p:strVal val="#ppt_x+#ppt_w*1.125000"/>
                                          </p:val>
                                        </p:tav>
                                        <p:tav tm="100000">
                                          <p:val>
                                            <p:strVal val="#ppt_x"/>
                                          </p:val>
                                        </p:tav>
                                      </p:tavLst>
                                    </p:anim>
                                    <p:animEffect transition="in" filter="wipe(left)">
                                      <p:cBhvr>
                                        <p:cTn id="18"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EB5498F5-B2D4-C347-1902-0AC0C4426FF8}"/>
              </a:ext>
            </a:extLst>
          </p:cNvPr>
          <p:cNvGrpSpPr/>
          <p:nvPr/>
        </p:nvGrpSpPr>
        <p:grpSpPr>
          <a:xfrm>
            <a:off x="803366" y="2743202"/>
            <a:ext cx="16681267" cy="6987536"/>
            <a:chOff x="2368491" y="2805515"/>
            <a:chExt cx="7704667" cy="1811868"/>
          </a:xfrm>
        </p:grpSpPr>
        <p:sp>
          <p:nvSpPr>
            <p:cNvPr id="10" name="Rectangle: Rounded Corners 9">
              <a:extLst>
                <a:ext uri="{FF2B5EF4-FFF2-40B4-BE49-F238E27FC236}">
                  <a16:creationId xmlns:a16="http://schemas.microsoft.com/office/drawing/2014/main" id="{D9787690-189B-EC8F-D907-453F73430E7E}"/>
                </a:ext>
              </a:extLst>
            </p:cNvPr>
            <p:cNvSpPr/>
            <p:nvPr/>
          </p:nvSpPr>
          <p:spPr>
            <a:xfrm>
              <a:off x="2368491" y="2805516"/>
              <a:ext cx="7704667" cy="1811867"/>
            </a:xfrm>
            <a:prstGeom prst="roundRect">
              <a:avLst>
                <a:gd name="adj" fmla="val 8176"/>
              </a:avLst>
            </a:prstGeom>
            <a:solidFill>
              <a:srgbClr val="303236"/>
            </a:solidFill>
            <a:ln>
              <a:noFill/>
            </a:ln>
            <a:effectLst>
              <a:outerShdw blurRad="368300" dist="469900" dir="2700000" algn="tl" rotWithShape="0">
                <a:prstClr val="black">
                  <a:alpha val="2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277"/>
            </a:p>
          </p:txBody>
        </p:sp>
        <p:sp>
          <p:nvSpPr>
            <p:cNvPr id="11" name="Rectangle: Rounded Corners 10">
              <a:extLst>
                <a:ext uri="{FF2B5EF4-FFF2-40B4-BE49-F238E27FC236}">
                  <a16:creationId xmlns:a16="http://schemas.microsoft.com/office/drawing/2014/main" id="{04B344FD-C2FE-F95E-F6F1-302345D67F25}"/>
                </a:ext>
              </a:extLst>
            </p:cNvPr>
            <p:cNvSpPr/>
            <p:nvPr/>
          </p:nvSpPr>
          <p:spPr>
            <a:xfrm>
              <a:off x="2368491" y="2805515"/>
              <a:ext cx="7704667" cy="1811867"/>
            </a:xfrm>
            <a:prstGeom prst="roundRect">
              <a:avLst>
                <a:gd name="adj" fmla="val 5963"/>
              </a:avLst>
            </a:prstGeom>
            <a:solidFill>
              <a:srgbClr val="303236"/>
            </a:solidFill>
            <a:ln>
              <a:noFill/>
            </a:ln>
            <a:effectLst>
              <a:outerShdw blurRad="152400" dist="76200" dir="13500000" algn="br" rotWithShape="0">
                <a:schemeClr val="bg1">
                  <a:alpha val="11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277"/>
            </a:p>
          </p:txBody>
        </p:sp>
      </p:grpSp>
      <p:grpSp>
        <p:nvGrpSpPr>
          <p:cNvPr id="4" name="Group 3">
            <a:extLst>
              <a:ext uri="{FF2B5EF4-FFF2-40B4-BE49-F238E27FC236}">
                <a16:creationId xmlns:a16="http://schemas.microsoft.com/office/drawing/2014/main" id="{867B0DCE-B192-0ED9-0CD8-C4924BF45C13}"/>
              </a:ext>
            </a:extLst>
          </p:cNvPr>
          <p:cNvGrpSpPr/>
          <p:nvPr/>
        </p:nvGrpSpPr>
        <p:grpSpPr>
          <a:xfrm>
            <a:off x="803366" y="872513"/>
            <a:ext cx="16681267" cy="1115739"/>
            <a:chOff x="803366" y="872513"/>
            <a:chExt cx="16681267" cy="1115739"/>
          </a:xfrm>
        </p:grpSpPr>
        <p:grpSp>
          <p:nvGrpSpPr>
            <p:cNvPr id="27" name="Group 26">
              <a:extLst>
                <a:ext uri="{FF2B5EF4-FFF2-40B4-BE49-F238E27FC236}">
                  <a16:creationId xmlns:a16="http://schemas.microsoft.com/office/drawing/2014/main" id="{C9C81FF1-16B5-0BD2-5C2D-3D66410993F0}"/>
                </a:ext>
              </a:extLst>
            </p:cNvPr>
            <p:cNvGrpSpPr/>
            <p:nvPr/>
          </p:nvGrpSpPr>
          <p:grpSpPr>
            <a:xfrm>
              <a:off x="803366" y="872513"/>
              <a:ext cx="16681267" cy="1115739"/>
              <a:chOff x="803366" y="872513"/>
              <a:chExt cx="16681267" cy="1115739"/>
            </a:xfrm>
          </p:grpSpPr>
          <p:grpSp>
            <p:nvGrpSpPr>
              <p:cNvPr id="28" name="Group 27">
                <a:extLst>
                  <a:ext uri="{FF2B5EF4-FFF2-40B4-BE49-F238E27FC236}">
                    <a16:creationId xmlns:a16="http://schemas.microsoft.com/office/drawing/2014/main" id="{DDD1385D-33A1-94D5-C55E-D078AE3E9F08}"/>
                  </a:ext>
                </a:extLst>
              </p:cNvPr>
              <p:cNvGrpSpPr/>
              <p:nvPr/>
            </p:nvGrpSpPr>
            <p:grpSpPr>
              <a:xfrm>
                <a:off x="803366" y="872513"/>
                <a:ext cx="16681267" cy="1115739"/>
                <a:chOff x="2368491" y="2805515"/>
                <a:chExt cx="7704667" cy="1811868"/>
              </a:xfrm>
            </p:grpSpPr>
            <p:sp>
              <p:nvSpPr>
                <p:cNvPr id="45" name="Rectangle: Rounded Corners 44">
                  <a:extLst>
                    <a:ext uri="{FF2B5EF4-FFF2-40B4-BE49-F238E27FC236}">
                      <a16:creationId xmlns:a16="http://schemas.microsoft.com/office/drawing/2014/main" id="{EA400242-BE9B-8615-463D-BFE4F25EEC47}"/>
                    </a:ext>
                  </a:extLst>
                </p:cNvPr>
                <p:cNvSpPr/>
                <p:nvPr/>
              </p:nvSpPr>
              <p:spPr>
                <a:xfrm>
                  <a:off x="2368491" y="2805516"/>
                  <a:ext cx="7704667" cy="1811867"/>
                </a:xfrm>
                <a:prstGeom prst="roundRect">
                  <a:avLst>
                    <a:gd name="adj" fmla="val 8176"/>
                  </a:avLst>
                </a:prstGeom>
                <a:solidFill>
                  <a:srgbClr val="303236"/>
                </a:solidFill>
                <a:ln>
                  <a:noFill/>
                </a:ln>
                <a:effectLst>
                  <a:outerShdw blurRad="368300" dist="469900" dir="2700000" algn="tl" rotWithShape="0">
                    <a:prstClr val="black">
                      <a:alpha val="2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277"/>
                </a:p>
              </p:txBody>
            </p:sp>
            <p:sp>
              <p:nvSpPr>
                <p:cNvPr id="46" name="Rectangle: Rounded Corners 45">
                  <a:extLst>
                    <a:ext uri="{FF2B5EF4-FFF2-40B4-BE49-F238E27FC236}">
                      <a16:creationId xmlns:a16="http://schemas.microsoft.com/office/drawing/2014/main" id="{04A24DBC-1DBD-833A-0965-A3F784050795}"/>
                    </a:ext>
                  </a:extLst>
                </p:cNvPr>
                <p:cNvSpPr/>
                <p:nvPr/>
              </p:nvSpPr>
              <p:spPr>
                <a:xfrm>
                  <a:off x="2368491" y="2805515"/>
                  <a:ext cx="7704667" cy="1811867"/>
                </a:xfrm>
                <a:prstGeom prst="roundRect">
                  <a:avLst>
                    <a:gd name="adj" fmla="val 5963"/>
                  </a:avLst>
                </a:prstGeom>
                <a:solidFill>
                  <a:srgbClr val="303236"/>
                </a:solidFill>
                <a:ln>
                  <a:noFill/>
                </a:ln>
                <a:effectLst>
                  <a:outerShdw blurRad="152400" dist="76200" dir="13500000" algn="br" rotWithShape="0">
                    <a:schemeClr val="bg1">
                      <a:alpha val="11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277"/>
                </a:p>
              </p:txBody>
            </p:sp>
          </p:grpSp>
          <p:grpSp>
            <p:nvGrpSpPr>
              <p:cNvPr id="29" name="Group 28">
                <a:extLst>
                  <a:ext uri="{FF2B5EF4-FFF2-40B4-BE49-F238E27FC236}">
                    <a16:creationId xmlns:a16="http://schemas.microsoft.com/office/drawing/2014/main" id="{5AA426E0-4C27-8CF5-69D3-B7EA2DF5B31C}"/>
                  </a:ext>
                </a:extLst>
              </p:cNvPr>
              <p:cNvGrpSpPr/>
              <p:nvPr/>
            </p:nvGrpSpPr>
            <p:grpSpPr>
              <a:xfrm>
                <a:off x="14888546" y="1125831"/>
                <a:ext cx="2016131" cy="609297"/>
                <a:chOff x="1688362" y="5242065"/>
                <a:chExt cx="3024047" cy="913901"/>
              </a:xfrm>
            </p:grpSpPr>
            <p:grpSp>
              <p:nvGrpSpPr>
                <p:cNvPr id="30" name="Group 29">
                  <a:extLst>
                    <a:ext uri="{FF2B5EF4-FFF2-40B4-BE49-F238E27FC236}">
                      <a16:creationId xmlns:a16="http://schemas.microsoft.com/office/drawing/2014/main" id="{53131387-D54A-F004-5949-A5D912D2D79B}"/>
                    </a:ext>
                  </a:extLst>
                </p:cNvPr>
                <p:cNvGrpSpPr/>
                <p:nvPr/>
              </p:nvGrpSpPr>
              <p:grpSpPr>
                <a:xfrm>
                  <a:off x="1688362" y="5242065"/>
                  <a:ext cx="3024047" cy="913901"/>
                  <a:chOff x="1688362" y="5242065"/>
                  <a:chExt cx="3024047" cy="913901"/>
                </a:xfrm>
              </p:grpSpPr>
              <p:grpSp>
                <p:nvGrpSpPr>
                  <p:cNvPr id="32" name="Group 31">
                    <a:extLst>
                      <a:ext uri="{FF2B5EF4-FFF2-40B4-BE49-F238E27FC236}">
                        <a16:creationId xmlns:a16="http://schemas.microsoft.com/office/drawing/2014/main" id="{CC16E025-7CDD-CFDB-2C0A-F3991AB14C70}"/>
                      </a:ext>
                    </a:extLst>
                  </p:cNvPr>
                  <p:cNvGrpSpPr/>
                  <p:nvPr/>
                </p:nvGrpSpPr>
                <p:grpSpPr>
                  <a:xfrm>
                    <a:off x="1688362" y="5242065"/>
                    <a:ext cx="3024047" cy="913901"/>
                    <a:chOff x="1779273" y="3246043"/>
                    <a:chExt cx="7704667" cy="1811870"/>
                  </a:xfrm>
                </p:grpSpPr>
                <p:sp>
                  <p:nvSpPr>
                    <p:cNvPr id="43" name="Rectangle: Rounded Corners 42">
                      <a:extLst>
                        <a:ext uri="{FF2B5EF4-FFF2-40B4-BE49-F238E27FC236}">
                          <a16:creationId xmlns:a16="http://schemas.microsoft.com/office/drawing/2014/main" id="{9A751DEC-7BC3-6023-6546-AFA3EAFFDFB8}"/>
                        </a:ext>
                      </a:extLst>
                    </p:cNvPr>
                    <p:cNvSpPr/>
                    <p:nvPr/>
                  </p:nvSpPr>
                  <p:spPr>
                    <a:xfrm>
                      <a:off x="1779273" y="3246043"/>
                      <a:ext cx="7704667" cy="1811867"/>
                    </a:xfrm>
                    <a:prstGeom prst="roundRect">
                      <a:avLst>
                        <a:gd name="adj" fmla="val 50000"/>
                      </a:avLst>
                    </a:prstGeom>
                    <a:solidFill>
                      <a:srgbClr val="303236"/>
                    </a:solidFill>
                    <a:ln>
                      <a:noFill/>
                    </a:ln>
                    <a:effectLst>
                      <a:outerShdw blurRad="228600" dist="190500" dir="2700000" algn="tl" rotWithShape="0">
                        <a:prstClr val="black">
                          <a:alpha val="2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277"/>
                    </a:p>
                  </p:txBody>
                </p:sp>
                <p:sp>
                  <p:nvSpPr>
                    <p:cNvPr id="44" name="Rectangle: Rounded Corners 43">
                      <a:extLst>
                        <a:ext uri="{FF2B5EF4-FFF2-40B4-BE49-F238E27FC236}">
                          <a16:creationId xmlns:a16="http://schemas.microsoft.com/office/drawing/2014/main" id="{37E5296E-65CE-1D4F-980A-921F6410E2E2}"/>
                        </a:ext>
                      </a:extLst>
                    </p:cNvPr>
                    <p:cNvSpPr/>
                    <p:nvPr/>
                  </p:nvSpPr>
                  <p:spPr>
                    <a:xfrm>
                      <a:off x="1779273" y="3246045"/>
                      <a:ext cx="7704667" cy="1811868"/>
                    </a:xfrm>
                    <a:prstGeom prst="roundRect">
                      <a:avLst>
                        <a:gd name="adj" fmla="val 50000"/>
                      </a:avLst>
                    </a:prstGeom>
                    <a:solidFill>
                      <a:srgbClr val="303236"/>
                    </a:solidFill>
                    <a:ln>
                      <a:noFill/>
                    </a:ln>
                    <a:effectLst>
                      <a:outerShdw blurRad="152400" dist="76200" dir="13500000" algn="br" rotWithShape="0">
                        <a:schemeClr val="bg1">
                          <a:alpha val="11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277"/>
                    </a:p>
                  </p:txBody>
                </p:sp>
              </p:grpSp>
              <p:grpSp>
                <p:nvGrpSpPr>
                  <p:cNvPr id="33" name="Group 32">
                    <a:extLst>
                      <a:ext uri="{FF2B5EF4-FFF2-40B4-BE49-F238E27FC236}">
                        <a16:creationId xmlns:a16="http://schemas.microsoft.com/office/drawing/2014/main" id="{5A25D100-CF98-2E63-0A84-FA9497DA012D}"/>
                      </a:ext>
                    </a:extLst>
                  </p:cNvPr>
                  <p:cNvGrpSpPr/>
                  <p:nvPr/>
                </p:nvGrpSpPr>
                <p:grpSpPr>
                  <a:xfrm>
                    <a:off x="3261267" y="5619858"/>
                    <a:ext cx="1193799" cy="169431"/>
                    <a:chOff x="3276618" y="5500287"/>
                    <a:chExt cx="1193799" cy="169431"/>
                  </a:xfrm>
                </p:grpSpPr>
                <p:grpSp>
                  <p:nvGrpSpPr>
                    <p:cNvPr id="34" name="Group 33">
                      <a:extLst>
                        <a:ext uri="{FF2B5EF4-FFF2-40B4-BE49-F238E27FC236}">
                          <a16:creationId xmlns:a16="http://schemas.microsoft.com/office/drawing/2014/main" id="{E260AEEB-E6D2-BFD4-A048-FC9E469F0F1E}"/>
                        </a:ext>
                      </a:extLst>
                    </p:cNvPr>
                    <p:cNvGrpSpPr/>
                    <p:nvPr/>
                  </p:nvGrpSpPr>
                  <p:grpSpPr>
                    <a:xfrm>
                      <a:off x="4096786" y="5500287"/>
                      <a:ext cx="373631" cy="169431"/>
                      <a:chOff x="3853364" y="5338234"/>
                      <a:chExt cx="661768" cy="300093"/>
                    </a:xfrm>
                  </p:grpSpPr>
                  <p:sp>
                    <p:nvSpPr>
                      <p:cNvPr id="41" name="Rectangle: Rounded Corners 40">
                        <a:extLst>
                          <a:ext uri="{FF2B5EF4-FFF2-40B4-BE49-F238E27FC236}">
                            <a16:creationId xmlns:a16="http://schemas.microsoft.com/office/drawing/2014/main" id="{51530C00-AD41-1044-00B1-20A7909C4AC8}"/>
                          </a:ext>
                        </a:extLst>
                      </p:cNvPr>
                      <p:cNvSpPr/>
                      <p:nvPr/>
                    </p:nvSpPr>
                    <p:spPr>
                      <a:xfrm rot="1028770">
                        <a:off x="3853364" y="5338234"/>
                        <a:ext cx="653567" cy="107999"/>
                      </a:xfrm>
                      <a:prstGeom prst="roundRect">
                        <a:avLst>
                          <a:gd name="adj" fmla="val 50000"/>
                        </a:avLst>
                      </a:prstGeom>
                      <a:solidFill>
                        <a:srgbClr val="4FFDCD"/>
                      </a:solidFill>
                      <a:ln>
                        <a:noFill/>
                      </a:ln>
                      <a:effectLst>
                        <a:outerShdw blurRad="63500" sx="103000" sy="103000" algn="ctr" rotWithShape="0">
                          <a:srgbClr val="4FFDCD">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277"/>
                      </a:p>
                    </p:txBody>
                  </p:sp>
                  <p:sp>
                    <p:nvSpPr>
                      <p:cNvPr id="42" name="Rectangle: Rounded Corners 41">
                        <a:extLst>
                          <a:ext uri="{FF2B5EF4-FFF2-40B4-BE49-F238E27FC236}">
                            <a16:creationId xmlns:a16="http://schemas.microsoft.com/office/drawing/2014/main" id="{66A4A7E9-37F0-6845-E6C0-3D486E2AECBB}"/>
                          </a:ext>
                        </a:extLst>
                      </p:cNvPr>
                      <p:cNvSpPr/>
                      <p:nvPr/>
                    </p:nvSpPr>
                    <p:spPr>
                      <a:xfrm rot="20224832">
                        <a:off x="3861565" y="5530328"/>
                        <a:ext cx="653567" cy="107999"/>
                      </a:xfrm>
                      <a:prstGeom prst="roundRect">
                        <a:avLst>
                          <a:gd name="adj" fmla="val 50000"/>
                        </a:avLst>
                      </a:prstGeom>
                      <a:solidFill>
                        <a:srgbClr val="4FFDCD"/>
                      </a:solidFill>
                      <a:ln>
                        <a:noFill/>
                      </a:ln>
                      <a:effectLst>
                        <a:outerShdw blurRad="63500" sx="103000" sy="103000" algn="ctr" rotWithShape="0">
                          <a:srgbClr val="4FFDCD">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277"/>
                      </a:p>
                    </p:txBody>
                  </p:sp>
                </p:grpSp>
                <p:grpSp>
                  <p:nvGrpSpPr>
                    <p:cNvPr id="35" name="Group 34">
                      <a:extLst>
                        <a:ext uri="{FF2B5EF4-FFF2-40B4-BE49-F238E27FC236}">
                          <a16:creationId xmlns:a16="http://schemas.microsoft.com/office/drawing/2014/main" id="{35C6E031-17F6-71CE-5FDA-671396769FF9}"/>
                        </a:ext>
                      </a:extLst>
                    </p:cNvPr>
                    <p:cNvGrpSpPr/>
                    <p:nvPr/>
                  </p:nvGrpSpPr>
                  <p:grpSpPr>
                    <a:xfrm>
                      <a:off x="3686702" y="5500287"/>
                      <a:ext cx="373631" cy="169431"/>
                      <a:chOff x="3853364" y="5338234"/>
                      <a:chExt cx="661768" cy="300093"/>
                    </a:xfrm>
                  </p:grpSpPr>
                  <p:sp>
                    <p:nvSpPr>
                      <p:cNvPr id="39" name="Rectangle: Rounded Corners 38">
                        <a:extLst>
                          <a:ext uri="{FF2B5EF4-FFF2-40B4-BE49-F238E27FC236}">
                            <a16:creationId xmlns:a16="http://schemas.microsoft.com/office/drawing/2014/main" id="{91663A2F-DFA4-6049-7B82-96417305B06F}"/>
                          </a:ext>
                        </a:extLst>
                      </p:cNvPr>
                      <p:cNvSpPr/>
                      <p:nvPr/>
                    </p:nvSpPr>
                    <p:spPr>
                      <a:xfrm rot="1028770">
                        <a:off x="3853364" y="5338234"/>
                        <a:ext cx="653567" cy="107999"/>
                      </a:xfrm>
                      <a:prstGeom prst="roundRect">
                        <a:avLst>
                          <a:gd name="adj" fmla="val 50000"/>
                        </a:avLst>
                      </a:prstGeom>
                      <a:solidFill>
                        <a:srgbClr val="4FFDCD"/>
                      </a:solidFill>
                      <a:ln>
                        <a:noFill/>
                      </a:ln>
                      <a:effectLst>
                        <a:outerShdw blurRad="63500" sx="103000" sy="103000" algn="ctr" rotWithShape="0">
                          <a:srgbClr val="4FFDCD">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277"/>
                      </a:p>
                    </p:txBody>
                  </p:sp>
                  <p:sp>
                    <p:nvSpPr>
                      <p:cNvPr id="40" name="Rectangle: Rounded Corners 39">
                        <a:extLst>
                          <a:ext uri="{FF2B5EF4-FFF2-40B4-BE49-F238E27FC236}">
                            <a16:creationId xmlns:a16="http://schemas.microsoft.com/office/drawing/2014/main" id="{5CC928E5-93BF-85F1-38AE-2730BD09F6AA}"/>
                          </a:ext>
                        </a:extLst>
                      </p:cNvPr>
                      <p:cNvSpPr/>
                      <p:nvPr/>
                    </p:nvSpPr>
                    <p:spPr>
                      <a:xfrm rot="20224832">
                        <a:off x="3861565" y="5530328"/>
                        <a:ext cx="653567" cy="107999"/>
                      </a:xfrm>
                      <a:prstGeom prst="roundRect">
                        <a:avLst>
                          <a:gd name="adj" fmla="val 50000"/>
                        </a:avLst>
                      </a:prstGeom>
                      <a:solidFill>
                        <a:srgbClr val="4FFDCD"/>
                      </a:solidFill>
                      <a:ln>
                        <a:noFill/>
                      </a:ln>
                      <a:effectLst>
                        <a:outerShdw blurRad="63500" sx="103000" sy="103000" algn="ctr" rotWithShape="0">
                          <a:srgbClr val="4FFDCD">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277"/>
                      </a:p>
                    </p:txBody>
                  </p:sp>
                </p:grpSp>
                <p:grpSp>
                  <p:nvGrpSpPr>
                    <p:cNvPr id="36" name="Group 35">
                      <a:extLst>
                        <a:ext uri="{FF2B5EF4-FFF2-40B4-BE49-F238E27FC236}">
                          <a16:creationId xmlns:a16="http://schemas.microsoft.com/office/drawing/2014/main" id="{5A068092-F2BC-C147-D0F5-DD97ED3F0EFB}"/>
                        </a:ext>
                      </a:extLst>
                    </p:cNvPr>
                    <p:cNvGrpSpPr/>
                    <p:nvPr/>
                  </p:nvGrpSpPr>
                  <p:grpSpPr>
                    <a:xfrm>
                      <a:off x="3276618" y="5500287"/>
                      <a:ext cx="373631" cy="169431"/>
                      <a:chOff x="3853364" y="5338234"/>
                      <a:chExt cx="661768" cy="300093"/>
                    </a:xfrm>
                  </p:grpSpPr>
                  <p:sp>
                    <p:nvSpPr>
                      <p:cNvPr id="37" name="Rectangle: Rounded Corners 36">
                        <a:extLst>
                          <a:ext uri="{FF2B5EF4-FFF2-40B4-BE49-F238E27FC236}">
                            <a16:creationId xmlns:a16="http://schemas.microsoft.com/office/drawing/2014/main" id="{89F8F88F-9D8C-81FE-5CE5-BD7C05EACE27}"/>
                          </a:ext>
                        </a:extLst>
                      </p:cNvPr>
                      <p:cNvSpPr/>
                      <p:nvPr/>
                    </p:nvSpPr>
                    <p:spPr>
                      <a:xfrm rot="1028770">
                        <a:off x="3853364" y="5338234"/>
                        <a:ext cx="653567" cy="107999"/>
                      </a:xfrm>
                      <a:prstGeom prst="roundRect">
                        <a:avLst>
                          <a:gd name="adj" fmla="val 50000"/>
                        </a:avLst>
                      </a:prstGeom>
                      <a:solidFill>
                        <a:srgbClr val="4FFDCD"/>
                      </a:solidFill>
                      <a:ln>
                        <a:noFill/>
                      </a:ln>
                      <a:effectLst>
                        <a:outerShdw blurRad="63500" sx="103000" sy="103000" algn="ctr" rotWithShape="0">
                          <a:srgbClr val="4FFDCD">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277"/>
                      </a:p>
                    </p:txBody>
                  </p:sp>
                  <p:sp>
                    <p:nvSpPr>
                      <p:cNvPr id="38" name="Rectangle: Rounded Corners 37">
                        <a:extLst>
                          <a:ext uri="{FF2B5EF4-FFF2-40B4-BE49-F238E27FC236}">
                            <a16:creationId xmlns:a16="http://schemas.microsoft.com/office/drawing/2014/main" id="{9728703E-0EEB-2295-6C76-5145A9CAC1FB}"/>
                          </a:ext>
                        </a:extLst>
                      </p:cNvPr>
                      <p:cNvSpPr/>
                      <p:nvPr/>
                    </p:nvSpPr>
                    <p:spPr>
                      <a:xfrm rot="20224832">
                        <a:off x="3861565" y="5530328"/>
                        <a:ext cx="653567" cy="107999"/>
                      </a:xfrm>
                      <a:prstGeom prst="roundRect">
                        <a:avLst>
                          <a:gd name="adj" fmla="val 50000"/>
                        </a:avLst>
                      </a:prstGeom>
                      <a:solidFill>
                        <a:srgbClr val="4FFDCD"/>
                      </a:solidFill>
                      <a:ln>
                        <a:noFill/>
                      </a:ln>
                      <a:effectLst>
                        <a:outerShdw blurRad="63500" sx="103000" sy="103000" algn="ctr" rotWithShape="0">
                          <a:srgbClr val="4FFDCD">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277"/>
                      </a:p>
                    </p:txBody>
                  </p:sp>
                </p:grpSp>
              </p:grpSp>
            </p:grpSp>
            <p:sp>
              <p:nvSpPr>
                <p:cNvPr id="31" name="Rectangle: Rounded Corners 30">
                  <a:extLst>
                    <a:ext uri="{FF2B5EF4-FFF2-40B4-BE49-F238E27FC236}">
                      <a16:creationId xmlns:a16="http://schemas.microsoft.com/office/drawing/2014/main" id="{A328EE19-D53E-ED71-D1C7-BAFC0DE56EC5}"/>
                    </a:ext>
                  </a:extLst>
                </p:cNvPr>
                <p:cNvSpPr/>
                <p:nvPr/>
              </p:nvSpPr>
              <p:spPr>
                <a:xfrm>
                  <a:off x="1996914" y="5436556"/>
                  <a:ext cx="1133466" cy="524916"/>
                </a:xfrm>
                <a:prstGeom prst="roundRect">
                  <a:avLst>
                    <a:gd name="adj" fmla="val 50000"/>
                  </a:avLst>
                </a:prstGeom>
                <a:solidFill>
                  <a:schemeClr val="accent2"/>
                </a:solidFill>
                <a:ln>
                  <a:noFill/>
                </a:ln>
                <a:effectLst>
                  <a:outerShdw blurRad="38100" sx="102000" sy="102000" algn="ctr" rotWithShape="0">
                    <a:srgbClr val="4FFDCD">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47" name="TextBox 46">
              <a:extLst>
                <a:ext uri="{FF2B5EF4-FFF2-40B4-BE49-F238E27FC236}">
                  <a16:creationId xmlns:a16="http://schemas.microsoft.com/office/drawing/2014/main" id="{CC5265F9-A44B-6314-E818-79D852C1A5CD}"/>
                </a:ext>
              </a:extLst>
            </p:cNvPr>
            <p:cNvSpPr txBox="1"/>
            <p:nvPr/>
          </p:nvSpPr>
          <p:spPr>
            <a:xfrm>
              <a:off x="978195" y="1014883"/>
              <a:ext cx="6177979" cy="830997"/>
            </a:xfrm>
            <a:prstGeom prst="rect">
              <a:avLst/>
            </a:prstGeom>
            <a:noFill/>
            <a:effectLst>
              <a:outerShdw blurRad="63500" sx="180000" sy="180000" algn="ctr" rotWithShape="0">
                <a:srgbClr val="4FFDCD">
                  <a:alpha val="89000"/>
                </a:srgbClr>
              </a:outerShdw>
            </a:effectLst>
          </p:spPr>
          <p:txBody>
            <a:bodyPr wrap="square" rtlCol="0">
              <a:spAutoFit/>
            </a:bodyPr>
            <a:lstStyle/>
            <a:p>
              <a:pPr algn="ctr"/>
              <a:r>
                <a:rPr lang="en-US" sz="4800">
                  <a:solidFill>
                    <a:srgbClr val="4FFDCD"/>
                  </a:solidFill>
                  <a:effectLst>
                    <a:glow rad="101600">
                      <a:srgbClr val="4FFDCD">
                        <a:alpha val="10000"/>
                      </a:srgbClr>
                    </a:glow>
                  </a:effectLst>
                  <a:latin typeface="#9Slide03 IcielPanton Black" panose="00000A00000000000000" pitchFamily="2" charset="0"/>
                  <a:cs typeface="#9Slide03 Arima Madurai Medium" panose="00000600000000000000" pitchFamily="2" charset="0"/>
                </a:rPr>
                <a:t>Kết quả thực hiện</a:t>
              </a:r>
            </a:p>
          </p:txBody>
        </p:sp>
      </p:grpSp>
      <p:grpSp>
        <p:nvGrpSpPr>
          <p:cNvPr id="2" name="Group 1">
            <a:extLst>
              <a:ext uri="{FF2B5EF4-FFF2-40B4-BE49-F238E27FC236}">
                <a16:creationId xmlns:a16="http://schemas.microsoft.com/office/drawing/2014/main" id="{EA482E00-0E32-2531-84AE-B53FABD7F96C}"/>
              </a:ext>
            </a:extLst>
          </p:cNvPr>
          <p:cNvGrpSpPr/>
          <p:nvPr/>
        </p:nvGrpSpPr>
        <p:grpSpPr>
          <a:xfrm>
            <a:off x="1524947" y="3498122"/>
            <a:ext cx="3400699" cy="5477691"/>
            <a:chOff x="2085701" y="3718559"/>
            <a:chExt cx="3400699" cy="5477691"/>
          </a:xfrm>
        </p:grpSpPr>
        <p:grpSp>
          <p:nvGrpSpPr>
            <p:cNvPr id="18" name="Group 17">
              <a:extLst>
                <a:ext uri="{FF2B5EF4-FFF2-40B4-BE49-F238E27FC236}">
                  <a16:creationId xmlns:a16="http://schemas.microsoft.com/office/drawing/2014/main" id="{53F0C534-5AFC-A85C-7DBF-A03446768E01}"/>
                </a:ext>
              </a:extLst>
            </p:cNvPr>
            <p:cNvGrpSpPr/>
            <p:nvPr/>
          </p:nvGrpSpPr>
          <p:grpSpPr>
            <a:xfrm>
              <a:off x="2085701" y="3718559"/>
              <a:ext cx="3400699" cy="5477691"/>
              <a:chOff x="2368491" y="2805515"/>
              <a:chExt cx="7704667" cy="1811868"/>
            </a:xfrm>
          </p:grpSpPr>
          <p:sp>
            <p:nvSpPr>
              <p:cNvPr id="22" name="Rectangle: Rounded Corners 21">
                <a:extLst>
                  <a:ext uri="{FF2B5EF4-FFF2-40B4-BE49-F238E27FC236}">
                    <a16:creationId xmlns:a16="http://schemas.microsoft.com/office/drawing/2014/main" id="{73CB031A-EFFB-A5DD-31EF-854B0A5AAF0E}"/>
                  </a:ext>
                </a:extLst>
              </p:cNvPr>
              <p:cNvSpPr/>
              <p:nvPr/>
            </p:nvSpPr>
            <p:spPr>
              <a:xfrm>
                <a:off x="2368491" y="2805516"/>
                <a:ext cx="7704667" cy="1811867"/>
              </a:xfrm>
              <a:prstGeom prst="roundRect">
                <a:avLst>
                  <a:gd name="adj" fmla="val 8176"/>
                </a:avLst>
              </a:prstGeom>
              <a:solidFill>
                <a:srgbClr val="303236"/>
              </a:solidFill>
              <a:ln>
                <a:noFill/>
              </a:ln>
              <a:effectLst>
                <a:outerShdw blurRad="368300" dist="469900" dir="2700000" algn="tl" rotWithShape="0">
                  <a:prstClr val="black">
                    <a:alpha val="2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277"/>
              </a:p>
            </p:txBody>
          </p:sp>
          <p:sp>
            <p:nvSpPr>
              <p:cNvPr id="23" name="Rectangle: Rounded Corners 22">
                <a:extLst>
                  <a:ext uri="{FF2B5EF4-FFF2-40B4-BE49-F238E27FC236}">
                    <a16:creationId xmlns:a16="http://schemas.microsoft.com/office/drawing/2014/main" id="{B1C11232-BA1E-9AD4-6040-7393240DF8BC}"/>
                  </a:ext>
                </a:extLst>
              </p:cNvPr>
              <p:cNvSpPr/>
              <p:nvPr/>
            </p:nvSpPr>
            <p:spPr>
              <a:xfrm>
                <a:off x="2368491" y="2805515"/>
                <a:ext cx="7704667" cy="1811867"/>
              </a:xfrm>
              <a:prstGeom prst="roundRect">
                <a:avLst>
                  <a:gd name="adj" fmla="val 5963"/>
                </a:avLst>
              </a:prstGeom>
              <a:solidFill>
                <a:srgbClr val="303236"/>
              </a:solidFill>
              <a:ln>
                <a:noFill/>
              </a:ln>
              <a:effectLst>
                <a:outerShdw blurRad="152400" dist="76200" dir="13500000" algn="br" rotWithShape="0">
                  <a:schemeClr val="bg1">
                    <a:alpha val="11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277"/>
              </a:p>
            </p:txBody>
          </p:sp>
        </p:grpSp>
        <p:pic>
          <p:nvPicPr>
            <p:cNvPr id="48" name="Picture 47" descr="Graphical user interface, application&#10;&#10;Description automatically generated">
              <a:extLst>
                <a:ext uri="{FF2B5EF4-FFF2-40B4-BE49-F238E27FC236}">
                  <a16:creationId xmlns:a16="http://schemas.microsoft.com/office/drawing/2014/main" id="{42E23B53-CB52-7BF4-ACCE-9804EE81B4F0}"/>
                </a:ext>
              </a:extLst>
            </p:cNvPr>
            <p:cNvPicPr>
              <a:picLocks noChangeAspect="1"/>
            </p:cNvPicPr>
            <p:nvPr/>
          </p:nvPicPr>
          <p:blipFill rotWithShape="1">
            <a:blip r:embed="rId2"/>
            <a:srcRect l="4191" t="12724" r="4869" b="8018"/>
            <a:stretch/>
          </p:blipFill>
          <p:spPr bwMode="auto">
            <a:xfrm>
              <a:off x="2590980" y="4227284"/>
              <a:ext cx="2390140" cy="4460240"/>
            </a:xfrm>
            <a:prstGeom prst="rect">
              <a:avLst/>
            </a:prstGeom>
            <a:ln>
              <a:noFill/>
            </a:ln>
            <a:extLst>
              <a:ext uri="{53640926-AAD7-44D8-BBD7-CCE9431645EC}">
                <a14:shadowObscured xmlns:a14="http://schemas.microsoft.com/office/drawing/2010/main"/>
              </a:ext>
            </a:extLst>
          </p:spPr>
        </p:pic>
      </p:grpSp>
      <p:grpSp>
        <p:nvGrpSpPr>
          <p:cNvPr id="3" name="Group 2">
            <a:extLst>
              <a:ext uri="{FF2B5EF4-FFF2-40B4-BE49-F238E27FC236}">
                <a16:creationId xmlns:a16="http://schemas.microsoft.com/office/drawing/2014/main" id="{5AB5F225-F05D-AE87-131C-C6764CB6AA43}"/>
              </a:ext>
            </a:extLst>
          </p:cNvPr>
          <p:cNvGrpSpPr/>
          <p:nvPr/>
        </p:nvGrpSpPr>
        <p:grpSpPr>
          <a:xfrm>
            <a:off x="5743300" y="3498119"/>
            <a:ext cx="3400699" cy="5477691"/>
            <a:chOff x="6384468" y="3718559"/>
            <a:chExt cx="3400699" cy="5477691"/>
          </a:xfrm>
        </p:grpSpPr>
        <p:grpSp>
          <p:nvGrpSpPr>
            <p:cNvPr id="49" name="Group 48">
              <a:extLst>
                <a:ext uri="{FF2B5EF4-FFF2-40B4-BE49-F238E27FC236}">
                  <a16:creationId xmlns:a16="http://schemas.microsoft.com/office/drawing/2014/main" id="{AE97818F-FFAF-32FC-77F5-FF0FBE8DD786}"/>
                </a:ext>
              </a:extLst>
            </p:cNvPr>
            <p:cNvGrpSpPr/>
            <p:nvPr/>
          </p:nvGrpSpPr>
          <p:grpSpPr>
            <a:xfrm>
              <a:off x="6384468" y="3718559"/>
              <a:ext cx="3400699" cy="5477691"/>
              <a:chOff x="2368491" y="2805515"/>
              <a:chExt cx="7704667" cy="1811868"/>
            </a:xfrm>
          </p:grpSpPr>
          <p:sp>
            <p:nvSpPr>
              <p:cNvPr id="50" name="Rectangle: Rounded Corners 49">
                <a:extLst>
                  <a:ext uri="{FF2B5EF4-FFF2-40B4-BE49-F238E27FC236}">
                    <a16:creationId xmlns:a16="http://schemas.microsoft.com/office/drawing/2014/main" id="{E9E5A870-4B00-17CC-C58D-BF9DDDC46D75}"/>
                  </a:ext>
                </a:extLst>
              </p:cNvPr>
              <p:cNvSpPr/>
              <p:nvPr/>
            </p:nvSpPr>
            <p:spPr>
              <a:xfrm>
                <a:off x="2368491" y="2805516"/>
                <a:ext cx="7704667" cy="1811867"/>
              </a:xfrm>
              <a:prstGeom prst="roundRect">
                <a:avLst>
                  <a:gd name="adj" fmla="val 8176"/>
                </a:avLst>
              </a:prstGeom>
              <a:solidFill>
                <a:srgbClr val="303236"/>
              </a:solidFill>
              <a:ln>
                <a:noFill/>
              </a:ln>
              <a:effectLst>
                <a:outerShdw blurRad="368300" dist="469900" dir="2700000" algn="tl" rotWithShape="0">
                  <a:prstClr val="black">
                    <a:alpha val="2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277"/>
              </a:p>
            </p:txBody>
          </p:sp>
          <p:sp>
            <p:nvSpPr>
              <p:cNvPr id="51" name="Rectangle: Rounded Corners 50">
                <a:extLst>
                  <a:ext uri="{FF2B5EF4-FFF2-40B4-BE49-F238E27FC236}">
                    <a16:creationId xmlns:a16="http://schemas.microsoft.com/office/drawing/2014/main" id="{8CCAE1A2-856D-2133-B961-C2186376AA81}"/>
                  </a:ext>
                </a:extLst>
              </p:cNvPr>
              <p:cNvSpPr/>
              <p:nvPr/>
            </p:nvSpPr>
            <p:spPr>
              <a:xfrm>
                <a:off x="2368491" y="2805515"/>
                <a:ext cx="7704667" cy="1811867"/>
              </a:xfrm>
              <a:prstGeom prst="roundRect">
                <a:avLst>
                  <a:gd name="adj" fmla="val 5963"/>
                </a:avLst>
              </a:prstGeom>
              <a:solidFill>
                <a:srgbClr val="303236"/>
              </a:solidFill>
              <a:ln>
                <a:noFill/>
              </a:ln>
              <a:effectLst>
                <a:outerShdw blurRad="152400" dist="76200" dir="13500000" algn="br" rotWithShape="0">
                  <a:schemeClr val="bg1">
                    <a:alpha val="11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277"/>
              </a:p>
            </p:txBody>
          </p:sp>
        </p:grpSp>
        <p:pic>
          <p:nvPicPr>
            <p:cNvPr id="55" name="Picture 54" descr="Graphical user interface, application&#10;&#10;Description automatically generated">
              <a:extLst>
                <a:ext uri="{FF2B5EF4-FFF2-40B4-BE49-F238E27FC236}">
                  <a16:creationId xmlns:a16="http://schemas.microsoft.com/office/drawing/2014/main" id="{A221F225-4555-60B5-F919-7EF011F0466C}"/>
                </a:ext>
              </a:extLst>
            </p:cNvPr>
            <p:cNvPicPr>
              <a:picLocks noChangeAspect="1"/>
            </p:cNvPicPr>
            <p:nvPr/>
          </p:nvPicPr>
          <p:blipFill rotWithShape="1">
            <a:blip r:embed="rId3"/>
            <a:srcRect t="9286" r="3530" b="5921"/>
            <a:stretch/>
          </p:blipFill>
          <p:spPr bwMode="auto">
            <a:xfrm>
              <a:off x="6867522" y="4144099"/>
              <a:ext cx="2434590" cy="4626610"/>
            </a:xfrm>
            <a:prstGeom prst="rect">
              <a:avLst/>
            </a:prstGeom>
            <a:ln>
              <a:noFill/>
            </a:ln>
            <a:extLst>
              <a:ext uri="{53640926-AAD7-44D8-BBD7-CCE9431645EC}">
                <a14:shadowObscured xmlns:a14="http://schemas.microsoft.com/office/drawing/2010/main"/>
              </a:ext>
            </a:extLst>
          </p:spPr>
        </p:pic>
      </p:grpSp>
      <p:sp>
        <p:nvSpPr>
          <p:cNvPr id="56" name="TextBox 55">
            <a:extLst>
              <a:ext uri="{FF2B5EF4-FFF2-40B4-BE49-F238E27FC236}">
                <a16:creationId xmlns:a16="http://schemas.microsoft.com/office/drawing/2014/main" id="{6D1E37A3-5CB9-C317-E9C1-F630B251958A}"/>
              </a:ext>
            </a:extLst>
          </p:cNvPr>
          <p:cNvSpPr txBox="1"/>
          <p:nvPr/>
        </p:nvSpPr>
        <p:spPr>
          <a:xfrm>
            <a:off x="9961653" y="3596734"/>
            <a:ext cx="7216412" cy="820225"/>
          </a:xfrm>
          <a:prstGeom prst="rect">
            <a:avLst/>
          </a:prstGeom>
          <a:noFill/>
        </p:spPr>
        <p:txBody>
          <a:bodyPr wrap="square">
            <a:spAutoFit/>
          </a:bodyPr>
          <a:lstStyle/>
          <a:p>
            <a:pPr marR="0" algn="just">
              <a:lnSpc>
                <a:spcPct val="150000"/>
              </a:lnSpc>
              <a:spcBef>
                <a:spcPts val="0"/>
              </a:spcBef>
              <a:spcAft>
                <a:spcPts val="200"/>
              </a:spcAft>
            </a:pPr>
            <a:r>
              <a:rPr lang="en-US" sz="3500" b="1">
                <a:solidFill>
                  <a:schemeClr val="bg1"/>
                </a:solidFill>
                <a:effectLst/>
                <a:latin typeface="SVN-Futura Book" pitchFamily="50" charset="0"/>
                <a:ea typeface="Calibri" panose="020F0502020204030204" pitchFamily="34" charset="0"/>
                <a:cs typeface="Times New Roman" panose="02020603050405020304" pitchFamily="18" charset="0"/>
              </a:rPr>
              <a:t>Giao diện trang </a:t>
            </a:r>
            <a:r>
              <a:rPr lang="en-US" sz="3500" b="1">
                <a:solidFill>
                  <a:srgbClr val="4FFDCD"/>
                </a:solidFill>
                <a:effectLst/>
                <a:latin typeface="SVN-Futura Book" pitchFamily="50" charset="0"/>
                <a:ea typeface="Calibri" panose="020F0502020204030204" pitchFamily="34" charset="0"/>
                <a:cs typeface="Times New Roman" panose="02020603050405020304" pitchFamily="18" charset="0"/>
              </a:rPr>
              <a:t>Đăng nhập ,Đăng ký.</a:t>
            </a:r>
            <a:endParaRPr lang="en-US" sz="3500">
              <a:solidFill>
                <a:schemeClr val="bg1"/>
              </a:solidFill>
              <a:effectLst/>
              <a:latin typeface="SVN-Futura Book" pitchFamily="50" charset="0"/>
              <a:ea typeface="Calibri" panose="020F0502020204030204" pitchFamily="34" charset="0"/>
              <a:cs typeface="Times New Roman" panose="02020603050405020304" pitchFamily="18" charset="0"/>
            </a:endParaRPr>
          </a:p>
        </p:txBody>
      </p:sp>
      <p:sp>
        <p:nvSpPr>
          <p:cNvPr id="57" name="TextBox 56">
            <a:extLst>
              <a:ext uri="{FF2B5EF4-FFF2-40B4-BE49-F238E27FC236}">
                <a16:creationId xmlns:a16="http://schemas.microsoft.com/office/drawing/2014/main" id="{07C5075A-04DB-575E-F9A4-B555976E2A8E}"/>
              </a:ext>
            </a:extLst>
          </p:cNvPr>
          <p:cNvSpPr txBox="1"/>
          <p:nvPr/>
        </p:nvSpPr>
        <p:spPr>
          <a:xfrm>
            <a:off x="10430783" y="4718989"/>
            <a:ext cx="6473893" cy="2302105"/>
          </a:xfrm>
          <a:prstGeom prst="rect">
            <a:avLst/>
          </a:prstGeom>
          <a:noFill/>
        </p:spPr>
        <p:txBody>
          <a:bodyPr wrap="square">
            <a:spAutoFit/>
          </a:bodyPr>
          <a:lstStyle/>
          <a:p>
            <a:pPr marR="0" algn="just">
              <a:lnSpc>
                <a:spcPct val="150000"/>
              </a:lnSpc>
              <a:spcBef>
                <a:spcPts val="0"/>
              </a:spcBef>
              <a:spcAft>
                <a:spcPts val="200"/>
              </a:spcAft>
            </a:pPr>
            <a:r>
              <a:rPr lang="en-US" sz="3300">
                <a:solidFill>
                  <a:schemeClr val="bg1"/>
                </a:solidFill>
                <a:effectLst/>
                <a:latin typeface="SVN-Futura Book" pitchFamily="50" charset="0"/>
                <a:ea typeface="Calibri" panose="020F0502020204030204" pitchFamily="34" charset="0"/>
                <a:cs typeface="Times New Roman" panose="02020603050405020304" pitchFamily="18" charset="0"/>
              </a:rPr>
              <a:t>- Thông tin người dùng sẽ được lưu ở Firebase khi khách hàng đăng nhập hoặc đăng ký.</a:t>
            </a:r>
          </a:p>
        </p:txBody>
      </p:sp>
    </p:spTree>
    <p:extLst>
      <p:ext uri="{BB962C8B-B14F-4D97-AF65-F5344CB8AC3E}">
        <p14:creationId xmlns:p14="http://schemas.microsoft.com/office/powerpoint/2010/main" val="1272680765"/>
      </p:ext>
    </p:extLst>
  </p:cSld>
  <p:clrMapOvr>
    <a:masterClrMapping/>
  </p:clrMapOvr>
  <mc:AlternateContent xmlns:mc="http://schemas.openxmlformats.org/markup-compatibility/2006">
    <mc:Choice xmlns:p14="http://schemas.microsoft.com/office/powerpoint/2010/main" Requires="p14">
      <p:transition spd="slow">
        <p14:revea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p:tgtEl>
                                          <p:spTgt spid="4"/>
                                        </p:tgtEl>
                                        <p:attrNameLst>
                                          <p:attrName>ppt_y</p:attrName>
                                        </p:attrNameLst>
                                      </p:cBhvr>
                                      <p:tavLst>
                                        <p:tav tm="0">
                                          <p:val>
                                            <p:strVal val="#ppt_y+#ppt_h*1.125000"/>
                                          </p:val>
                                        </p:tav>
                                        <p:tav tm="100000">
                                          <p:val>
                                            <p:strVal val="#ppt_y"/>
                                          </p:val>
                                        </p:tav>
                                      </p:tavLst>
                                    </p:anim>
                                    <p:animEffect transition="in" filter="wipe(up)">
                                      <p:cBhvr>
                                        <p:cTn id="8" dur="500"/>
                                        <p:tgtEl>
                                          <p:spTgt spid="4"/>
                                        </p:tgtEl>
                                      </p:cBhvr>
                                    </p:animEffect>
                                  </p:childTnLst>
                                </p:cTn>
                              </p:par>
                            </p:childTnLst>
                          </p:cTn>
                        </p:par>
                      </p:childTnLst>
                    </p:cTn>
                  </p:par>
                  <p:par>
                    <p:cTn id="9" fill="hold">
                      <p:stCondLst>
                        <p:cond delay="indefinite"/>
                      </p:stCondLst>
                      <p:childTnLst>
                        <p:par>
                          <p:cTn id="10" fill="hold">
                            <p:stCondLst>
                              <p:cond delay="0"/>
                            </p:stCondLst>
                            <p:childTnLst>
                              <p:par>
                                <p:cTn id="11" presetID="23" presetClass="entr" presetSubtype="16"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p:cTn id="13" dur="500" fill="hold"/>
                                        <p:tgtEl>
                                          <p:spTgt spid="9"/>
                                        </p:tgtEl>
                                        <p:attrNameLst>
                                          <p:attrName>ppt_w</p:attrName>
                                        </p:attrNameLst>
                                      </p:cBhvr>
                                      <p:tavLst>
                                        <p:tav tm="0">
                                          <p:val>
                                            <p:fltVal val="0"/>
                                          </p:val>
                                        </p:tav>
                                        <p:tav tm="100000">
                                          <p:val>
                                            <p:strVal val="#ppt_w"/>
                                          </p:val>
                                        </p:tav>
                                      </p:tavLst>
                                    </p:anim>
                                    <p:anim calcmode="lin" valueType="num">
                                      <p:cBhvr>
                                        <p:cTn id="14" dur="500" fill="hold"/>
                                        <p:tgtEl>
                                          <p:spTgt spid="9"/>
                                        </p:tgtEl>
                                        <p:attrNameLst>
                                          <p:attrName>ppt_h</p:attrName>
                                        </p:attrNameLst>
                                      </p:cBhvr>
                                      <p:tavLst>
                                        <p:tav tm="0">
                                          <p:val>
                                            <p:fltVal val="0"/>
                                          </p:val>
                                        </p:tav>
                                        <p:tav tm="100000">
                                          <p:val>
                                            <p:strVal val="#ppt_h"/>
                                          </p:val>
                                        </p:tav>
                                      </p:tavLst>
                                    </p:anim>
                                  </p:childTnLst>
                                </p:cTn>
                              </p:par>
                              <p:par>
                                <p:cTn id="15" presetID="23" presetClass="entr" presetSubtype="16" fill="hold" nodeType="withEffect">
                                  <p:stCondLst>
                                    <p:cond delay="250"/>
                                  </p:stCondLst>
                                  <p:childTnLst>
                                    <p:set>
                                      <p:cBhvr>
                                        <p:cTn id="16" dur="1" fill="hold">
                                          <p:stCondLst>
                                            <p:cond delay="0"/>
                                          </p:stCondLst>
                                        </p:cTn>
                                        <p:tgtEl>
                                          <p:spTgt spid="2"/>
                                        </p:tgtEl>
                                        <p:attrNameLst>
                                          <p:attrName>style.visibility</p:attrName>
                                        </p:attrNameLst>
                                      </p:cBhvr>
                                      <p:to>
                                        <p:strVal val="visible"/>
                                      </p:to>
                                    </p:set>
                                    <p:anim calcmode="lin" valueType="num">
                                      <p:cBhvr>
                                        <p:cTn id="17" dur="500" fill="hold"/>
                                        <p:tgtEl>
                                          <p:spTgt spid="2"/>
                                        </p:tgtEl>
                                        <p:attrNameLst>
                                          <p:attrName>ppt_w</p:attrName>
                                        </p:attrNameLst>
                                      </p:cBhvr>
                                      <p:tavLst>
                                        <p:tav tm="0">
                                          <p:val>
                                            <p:fltVal val="0"/>
                                          </p:val>
                                        </p:tav>
                                        <p:tav tm="100000">
                                          <p:val>
                                            <p:strVal val="#ppt_w"/>
                                          </p:val>
                                        </p:tav>
                                      </p:tavLst>
                                    </p:anim>
                                    <p:anim calcmode="lin" valueType="num">
                                      <p:cBhvr>
                                        <p:cTn id="18" dur="500" fill="hold"/>
                                        <p:tgtEl>
                                          <p:spTgt spid="2"/>
                                        </p:tgtEl>
                                        <p:attrNameLst>
                                          <p:attrName>ppt_h</p:attrName>
                                        </p:attrNameLst>
                                      </p:cBhvr>
                                      <p:tavLst>
                                        <p:tav tm="0">
                                          <p:val>
                                            <p:fltVal val="0"/>
                                          </p:val>
                                        </p:tav>
                                        <p:tav tm="100000">
                                          <p:val>
                                            <p:strVal val="#ppt_h"/>
                                          </p:val>
                                        </p:tav>
                                      </p:tavLst>
                                    </p:anim>
                                  </p:childTnLst>
                                </p:cTn>
                              </p:par>
                              <p:par>
                                <p:cTn id="19" presetID="23" presetClass="entr" presetSubtype="16" fill="hold" nodeType="withEffect">
                                  <p:stCondLst>
                                    <p:cond delay="500"/>
                                  </p:stCondLst>
                                  <p:childTnLst>
                                    <p:set>
                                      <p:cBhvr>
                                        <p:cTn id="20" dur="1" fill="hold">
                                          <p:stCondLst>
                                            <p:cond delay="0"/>
                                          </p:stCondLst>
                                        </p:cTn>
                                        <p:tgtEl>
                                          <p:spTgt spid="3"/>
                                        </p:tgtEl>
                                        <p:attrNameLst>
                                          <p:attrName>style.visibility</p:attrName>
                                        </p:attrNameLst>
                                      </p:cBhvr>
                                      <p:to>
                                        <p:strVal val="visible"/>
                                      </p:to>
                                    </p:set>
                                    <p:anim calcmode="lin" valueType="num">
                                      <p:cBhvr>
                                        <p:cTn id="21" dur="500" fill="hold"/>
                                        <p:tgtEl>
                                          <p:spTgt spid="3"/>
                                        </p:tgtEl>
                                        <p:attrNameLst>
                                          <p:attrName>ppt_w</p:attrName>
                                        </p:attrNameLst>
                                      </p:cBhvr>
                                      <p:tavLst>
                                        <p:tav tm="0">
                                          <p:val>
                                            <p:fltVal val="0"/>
                                          </p:val>
                                        </p:tav>
                                        <p:tav tm="100000">
                                          <p:val>
                                            <p:strVal val="#ppt_w"/>
                                          </p:val>
                                        </p:tav>
                                      </p:tavLst>
                                    </p:anim>
                                    <p:anim calcmode="lin" valueType="num">
                                      <p:cBhvr>
                                        <p:cTn id="22" dur="500" fill="hold"/>
                                        <p:tgtEl>
                                          <p:spTgt spid="3"/>
                                        </p:tgtEl>
                                        <p:attrNameLst>
                                          <p:attrName>ppt_h</p:attrName>
                                        </p:attrNameLst>
                                      </p:cBhvr>
                                      <p:tavLst>
                                        <p:tav tm="0">
                                          <p:val>
                                            <p:fltVal val="0"/>
                                          </p:val>
                                        </p:tav>
                                        <p:tav tm="100000">
                                          <p:val>
                                            <p:strVal val="#ppt_h"/>
                                          </p:val>
                                        </p:tav>
                                      </p:tavLst>
                                    </p:anim>
                                  </p:childTnLst>
                                </p:cTn>
                              </p:par>
                            </p:childTnLst>
                          </p:cTn>
                        </p:par>
                      </p:childTnLst>
                    </p:cTn>
                  </p:par>
                  <p:par>
                    <p:cTn id="23" fill="hold">
                      <p:stCondLst>
                        <p:cond delay="indefinite"/>
                      </p:stCondLst>
                      <p:childTnLst>
                        <p:par>
                          <p:cTn id="24" fill="hold">
                            <p:stCondLst>
                              <p:cond delay="0"/>
                            </p:stCondLst>
                            <p:childTnLst>
                              <p:par>
                                <p:cTn id="25" presetID="12" presetClass="entr" presetSubtype="4" fill="hold" grpId="0" nodeType="clickEffect">
                                  <p:stCondLst>
                                    <p:cond delay="0"/>
                                  </p:stCondLst>
                                  <p:childTnLst>
                                    <p:set>
                                      <p:cBhvr>
                                        <p:cTn id="26" dur="1" fill="hold">
                                          <p:stCondLst>
                                            <p:cond delay="0"/>
                                          </p:stCondLst>
                                        </p:cTn>
                                        <p:tgtEl>
                                          <p:spTgt spid="56"/>
                                        </p:tgtEl>
                                        <p:attrNameLst>
                                          <p:attrName>style.visibility</p:attrName>
                                        </p:attrNameLst>
                                      </p:cBhvr>
                                      <p:to>
                                        <p:strVal val="visible"/>
                                      </p:to>
                                    </p:set>
                                    <p:anim calcmode="lin" valueType="num">
                                      <p:cBhvr additive="base">
                                        <p:cTn id="27" dur="500"/>
                                        <p:tgtEl>
                                          <p:spTgt spid="56"/>
                                        </p:tgtEl>
                                        <p:attrNameLst>
                                          <p:attrName>ppt_y</p:attrName>
                                        </p:attrNameLst>
                                      </p:cBhvr>
                                      <p:tavLst>
                                        <p:tav tm="0">
                                          <p:val>
                                            <p:strVal val="#ppt_y+#ppt_h*1.125000"/>
                                          </p:val>
                                        </p:tav>
                                        <p:tav tm="100000">
                                          <p:val>
                                            <p:strVal val="#ppt_y"/>
                                          </p:val>
                                        </p:tav>
                                      </p:tavLst>
                                    </p:anim>
                                    <p:animEffect transition="in" filter="wipe(up)">
                                      <p:cBhvr>
                                        <p:cTn id="28" dur="500"/>
                                        <p:tgtEl>
                                          <p:spTgt spid="56"/>
                                        </p:tgtEl>
                                      </p:cBhvr>
                                    </p:animEffect>
                                  </p:childTnLst>
                                </p:cTn>
                              </p:par>
                            </p:childTnLst>
                          </p:cTn>
                        </p:par>
                      </p:childTnLst>
                    </p:cTn>
                  </p:par>
                  <p:par>
                    <p:cTn id="29" fill="hold">
                      <p:stCondLst>
                        <p:cond delay="indefinite"/>
                      </p:stCondLst>
                      <p:childTnLst>
                        <p:par>
                          <p:cTn id="30" fill="hold">
                            <p:stCondLst>
                              <p:cond delay="0"/>
                            </p:stCondLst>
                            <p:childTnLst>
                              <p:par>
                                <p:cTn id="31" presetID="12" presetClass="entr" presetSubtype="8" fill="hold" grpId="0" nodeType="clickEffect">
                                  <p:stCondLst>
                                    <p:cond delay="0"/>
                                  </p:stCondLst>
                                  <p:childTnLst>
                                    <p:set>
                                      <p:cBhvr>
                                        <p:cTn id="32" dur="1" fill="hold">
                                          <p:stCondLst>
                                            <p:cond delay="0"/>
                                          </p:stCondLst>
                                        </p:cTn>
                                        <p:tgtEl>
                                          <p:spTgt spid="57"/>
                                        </p:tgtEl>
                                        <p:attrNameLst>
                                          <p:attrName>style.visibility</p:attrName>
                                        </p:attrNameLst>
                                      </p:cBhvr>
                                      <p:to>
                                        <p:strVal val="visible"/>
                                      </p:to>
                                    </p:set>
                                    <p:anim calcmode="lin" valueType="num">
                                      <p:cBhvr additive="base">
                                        <p:cTn id="33" dur="500"/>
                                        <p:tgtEl>
                                          <p:spTgt spid="57"/>
                                        </p:tgtEl>
                                        <p:attrNameLst>
                                          <p:attrName>ppt_x</p:attrName>
                                        </p:attrNameLst>
                                      </p:cBhvr>
                                      <p:tavLst>
                                        <p:tav tm="0">
                                          <p:val>
                                            <p:strVal val="#ppt_x-#ppt_w*1.125000"/>
                                          </p:val>
                                        </p:tav>
                                        <p:tav tm="100000">
                                          <p:val>
                                            <p:strVal val="#ppt_x"/>
                                          </p:val>
                                        </p:tav>
                                      </p:tavLst>
                                    </p:anim>
                                    <p:animEffect transition="in" filter="wipe(right)">
                                      <p:cBhvr>
                                        <p:cTn id="34" dur="5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p:bldP spid="5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EB5498F5-B2D4-C347-1902-0AC0C4426FF8}"/>
              </a:ext>
            </a:extLst>
          </p:cNvPr>
          <p:cNvGrpSpPr/>
          <p:nvPr/>
        </p:nvGrpSpPr>
        <p:grpSpPr>
          <a:xfrm>
            <a:off x="803366" y="2743202"/>
            <a:ext cx="16681267" cy="6987536"/>
            <a:chOff x="2368491" y="2805515"/>
            <a:chExt cx="7704667" cy="1811868"/>
          </a:xfrm>
        </p:grpSpPr>
        <p:sp>
          <p:nvSpPr>
            <p:cNvPr id="10" name="Rectangle: Rounded Corners 9">
              <a:extLst>
                <a:ext uri="{FF2B5EF4-FFF2-40B4-BE49-F238E27FC236}">
                  <a16:creationId xmlns:a16="http://schemas.microsoft.com/office/drawing/2014/main" id="{D9787690-189B-EC8F-D907-453F73430E7E}"/>
                </a:ext>
              </a:extLst>
            </p:cNvPr>
            <p:cNvSpPr/>
            <p:nvPr/>
          </p:nvSpPr>
          <p:spPr>
            <a:xfrm>
              <a:off x="2368491" y="2805516"/>
              <a:ext cx="7704667" cy="1811867"/>
            </a:xfrm>
            <a:prstGeom prst="roundRect">
              <a:avLst>
                <a:gd name="adj" fmla="val 8176"/>
              </a:avLst>
            </a:prstGeom>
            <a:solidFill>
              <a:srgbClr val="303236"/>
            </a:solidFill>
            <a:ln>
              <a:noFill/>
            </a:ln>
            <a:effectLst>
              <a:outerShdw blurRad="368300" dist="469900" dir="2700000" algn="tl" rotWithShape="0">
                <a:prstClr val="black">
                  <a:alpha val="2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277"/>
            </a:p>
          </p:txBody>
        </p:sp>
        <p:sp>
          <p:nvSpPr>
            <p:cNvPr id="11" name="Rectangle: Rounded Corners 10">
              <a:extLst>
                <a:ext uri="{FF2B5EF4-FFF2-40B4-BE49-F238E27FC236}">
                  <a16:creationId xmlns:a16="http://schemas.microsoft.com/office/drawing/2014/main" id="{04B344FD-C2FE-F95E-F6F1-302345D67F25}"/>
                </a:ext>
              </a:extLst>
            </p:cNvPr>
            <p:cNvSpPr/>
            <p:nvPr/>
          </p:nvSpPr>
          <p:spPr>
            <a:xfrm>
              <a:off x="2368491" y="2805515"/>
              <a:ext cx="7704667" cy="1811867"/>
            </a:xfrm>
            <a:prstGeom prst="roundRect">
              <a:avLst>
                <a:gd name="adj" fmla="val 5963"/>
              </a:avLst>
            </a:prstGeom>
            <a:solidFill>
              <a:srgbClr val="303236"/>
            </a:solidFill>
            <a:ln>
              <a:noFill/>
            </a:ln>
            <a:effectLst>
              <a:outerShdw blurRad="152400" dist="76200" dir="13500000" algn="br" rotWithShape="0">
                <a:schemeClr val="bg1">
                  <a:alpha val="11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277"/>
            </a:p>
          </p:txBody>
        </p:sp>
      </p:grpSp>
      <p:grpSp>
        <p:nvGrpSpPr>
          <p:cNvPr id="27" name="Group 26">
            <a:extLst>
              <a:ext uri="{FF2B5EF4-FFF2-40B4-BE49-F238E27FC236}">
                <a16:creationId xmlns:a16="http://schemas.microsoft.com/office/drawing/2014/main" id="{C9C81FF1-16B5-0BD2-5C2D-3D66410993F0}"/>
              </a:ext>
            </a:extLst>
          </p:cNvPr>
          <p:cNvGrpSpPr/>
          <p:nvPr/>
        </p:nvGrpSpPr>
        <p:grpSpPr>
          <a:xfrm>
            <a:off x="803366" y="872513"/>
            <a:ext cx="16681267" cy="1115739"/>
            <a:chOff x="803366" y="872513"/>
            <a:chExt cx="16681267" cy="1115739"/>
          </a:xfrm>
        </p:grpSpPr>
        <p:grpSp>
          <p:nvGrpSpPr>
            <p:cNvPr id="28" name="Group 27">
              <a:extLst>
                <a:ext uri="{FF2B5EF4-FFF2-40B4-BE49-F238E27FC236}">
                  <a16:creationId xmlns:a16="http://schemas.microsoft.com/office/drawing/2014/main" id="{DDD1385D-33A1-94D5-C55E-D078AE3E9F08}"/>
                </a:ext>
              </a:extLst>
            </p:cNvPr>
            <p:cNvGrpSpPr/>
            <p:nvPr/>
          </p:nvGrpSpPr>
          <p:grpSpPr>
            <a:xfrm>
              <a:off x="803366" y="872513"/>
              <a:ext cx="16681267" cy="1115739"/>
              <a:chOff x="2368491" y="2805515"/>
              <a:chExt cx="7704667" cy="1811868"/>
            </a:xfrm>
          </p:grpSpPr>
          <p:sp>
            <p:nvSpPr>
              <p:cNvPr id="45" name="Rectangle: Rounded Corners 44">
                <a:extLst>
                  <a:ext uri="{FF2B5EF4-FFF2-40B4-BE49-F238E27FC236}">
                    <a16:creationId xmlns:a16="http://schemas.microsoft.com/office/drawing/2014/main" id="{EA400242-BE9B-8615-463D-BFE4F25EEC47}"/>
                  </a:ext>
                </a:extLst>
              </p:cNvPr>
              <p:cNvSpPr/>
              <p:nvPr/>
            </p:nvSpPr>
            <p:spPr>
              <a:xfrm>
                <a:off x="2368491" y="2805516"/>
                <a:ext cx="7704667" cy="1811867"/>
              </a:xfrm>
              <a:prstGeom prst="roundRect">
                <a:avLst>
                  <a:gd name="adj" fmla="val 8176"/>
                </a:avLst>
              </a:prstGeom>
              <a:solidFill>
                <a:srgbClr val="303236"/>
              </a:solidFill>
              <a:ln>
                <a:noFill/>
              </a:ln>
              <a:effectLst>
                <a:outerShdw blurRad="368300" dist="469900" dir="2700000" algn="tl" rotWithShape="0">
                  <a:prstClr val="black">
                    <a:alpha val="2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277"/>
              </a:p>
            </p:txBody>
          </p:sp>
          <p:sp>
            <p:nvSpPr>
              <p:cNvPr id="46" name="Rectangle: Rounded Corners 45">
                <a:extLst>
                  <a:ext uri="{FF2B5EF4-FFF2-40B4-BE49-F238E27FC236}">
                    <a16:creationId xmlns:a16="http://schemas.microsoft.com/office/drawing/2014/main" id="{04A24DBC-1DBD-833A-0965-A3F784050795}"/>
                  </a:ext>
                </a:extLst>
              </p:cNvPr>
              <p:cNvSpPr/>
              <p:nvPr/>
            </p:nvSpPr>
            <p:spPr>
              <a:xfrm>
                <a:off x="2368491" y="2805515"/>
                <a:ext cx="7704667" cy="1811867"/>
              </a:xfrm>
              <a:prstGeom prst="roundRect">
                <a:avLst>
                  <a:gd name="adj" fmla="val 5963"/>
                </a:avLst>
              </a:prstGeom>
              <a:solidFill>
                <a:srgbClr val="303236"/>
              </a:solidFill>
              <a:ln>
                <a:noFill/>
              </a:ln>
              <a:effectLst>
                <a:outerShdw blurRad="152400" dist="76200" dir="13500000" algn="br" rotWithShape="0">
                  <a:schemeClr val="bg1">
                    <a:alpha val="11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277"/>
              </a:p>
            </p:txBody>
          </p:sp>
        </p:grpSp>
        <p:grpSp>
          <p:nvGrpSpPr>
            <p:cNvPr id="29" name="Group 28">
              <a:extLst>
                <a:ext uri="{FF2B5EF4-FFF2-40B4-BE49-F238E27FC236}">
                  <a16:creationId xmlns:a16="http://schemas.microsoft.com/office/drawing/2014/main" id="{5AA426E0-4C27-8CF5-69D3-B7EA2DF5B31C}"/>
                </a:ext>
              </a:extLst>
            </p:cNvPr>
            <p:cNvGrpSpPr/>
            <p:nvPr/>
          </p:nvGrpSpPr>
          <p:grpSpPr>
            <a:xfrm>
              <a:off x="14888546" y="1125831"/>
              <a:ext cx="2016131" cy="609297"/>
              <a:chOff x="1688362" y="5242065"/>
              <a:chExt cx="3024047" cy="913901"/>
            </a:xfrm>
          </p:grpSpPr>
          <p:grpSp>
            <p:nvGrpSpPr>
              <p:cNvPr id="30" name="Group 29">
                <a:extLst>
                  <a:ext uri="{FF2B5EF4-FFF2-40B4-BE49-F238E27FC236}">
                    <a16:creationId xmlns:a16="http://schemas.microsoft.com/office/drawing/2014/main" id="{53131387-D54A-F004-5949-A5D912D2D79B}"/>
                  </a:ext>
                </a:extLst>
              </p:cNvPr>
              <p:cNvGrpSpPr/>
              <p:nvPr/>
            </p:nvGrpSpPr>
            <p:grpSpPr>
              <a:xfrm>
                <a:off x="1688362" y="5242065"/>
                <a:ext cx="3024047" cy="913901"/>
                <a:chOff x="1688362" y="5242065"/>
                <a:chExt cx="3024047" cy="913901"/>
              </a:xfrm>
            </p:grpSpPr>
            <p:grpSp>
              <p:nvGrpSpPr>
                <p:cNvPr id="32" name="Group 31">
                  <a:extLst>
                    <a:ext uri="{FF2B5EF4-FFF2-40B4-BE49-F238E27FC236}">
                      <a16:creationId xmlns:a16="http://schemas.microsoft.com/office/drawing/2014/main" id="{CC16E025-7CDD-CFDB-2C0A-F3991AB14C70}"/>
                    </a:ext>
                  </a:extLst>
                </p:cNvPr>
                <p:cNvGrpSpPr/>
                <p:nvPr/>
              </p:nvGrpSpPr>
              <p:grpSpPr>
                <a:xfrm>
                  <a:off x="1688362" y="5242065"/>
                  <a:ext cx="3024047" cy="913901"/>
                  <a:chOff x="1779273" y="3246043"/>
                  <a:chExt cx="7704667" cy="1811870"/>
                </a:xfrm>
              </p:grpSpPr>
              <p:sp>
                <p:nvSpPr>
                  <p:cNvPr id="43" name="Rectangle: Rounded Corners 42">
                    <a:extLst>
                      <a:ext uri="{FF2B5EF4-FFF2-40B4-BE49-F238E27FC236}">
                        <a16:creationId xmlns:a16="http://schemas.microsoft.com/office/drawing/2014/main" id="{9A751DEC-7BC3-6023-6546-AFA3EAFFDFB8}"/>
                      </a:ext>
                    </a:extLst>
                  </p:cNvPr>
                  <p:cNvSpPr/>
                  <p:nvPr/>
                </p:nvSpPr>
                <p:spPr>
                  <a:xfrm>
                    <a:off x="1779273" y="3246043"/>
                    <a:ext cx="7704667" cy="1811867"/>
                  </a:xfrm>
                  <a:prstGeom prst="roundRect">
                    <a:avLst>
                      <a:gd name="adj" fmla="val 50000"/>
                    </a:avLst>
                  </a:prstGeom>
                  <a:solidFill>
                    <a:srgbClr val="303236"/>
                  </a:solidFill>
                  <a:ln>
                    <a:noFill/>
                  </a:ln>
                  <a:effectLst>
                    <a:outerShdw blurRad="228600" dist="190500" dir="2700000" algn="tl" rotWithShape="0">
                      <a:prstClr val="black">
                        <a:alpha val="2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277"/>
                  </a:p>
                </p:txBody>
              </p:sp>
              <p:sp>
                <p:nvSpPr>
                  <p:cNvPr id="44" name="Rectangle: Rounded Corners 43">
                    <a:extLst>
                      <a:ext uri="{FF2B5EF4-FFF2-40B4-BE49-F238E27FC236}">
                        <a16:creationId xmlns:a16="http://schemas.microsoft.com/office/drawing/2014/main" id="{37E5296E-65CE-1D4F-980A-921F6410E2E2}"/>
                      </a:ext>
                    </a:extLst>
                  </p:cNvPr>
                  <p:cNvSpPr/>
                  <p:nvPr/>
                </p:nvSpPr>
                <p:spPr>
                  <a:xfrm>
                    <a:off x="1779273" y="3246045"/>
                    <a:ext cx="7704667" cy="1811868"/>
                  </a:xfrm>
                  <a:prstGeom prst="roundRect">
                    <a:avLst>
                      <a:gd name="adj" fmla="val 50000"/>
                    </a:avLst>
                  </a:prstGeom>
                  <a:solidFill>
                    <a:srgbClr val="303236"/>
                  </a:solidFill>
                  <a:ln>
                    <a:noFill/>
                  </a:ln>
                  <a:effectLst>
                    <a:outerShdw blurRad="152400" dist="76200" dir="13500000" algn="br" rotWithShape="0">
                      <a:schemeClr val="bg1">
                        <a:alpha val="11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277"/>
                  </a:p>
                </p:txBody>
              </p:sp>
            </p:grpSp>
            <p:grpSp>
              <p:nvGrpSpPr>
                <p:cNvPr id="33" name="Group 32">
                  <a:extLst>
                    <a:ext uri="{FF2B5EF4-FFF2-40B4-BE49-F238E27FC236}">
                      <a16:creationId xmlns:a16="http://schemas.microsoft.com/office/drawing/2014/main" id="{5A25D100-CF98-2E63-0A84-FA9497DA012D}"/>
                    </a:ext>
                  </a:extLst>
                </p:cNvPr>
                <p:cNvGrpSpPr/>
                <p:nvPr/>
              </p:nvGrpSpPr>
              <p:grpSpPr>
                <a:xfrm>
                  <a:off x="3261267" y="5619858"/>
                  <a:ext cx="1193799" cy="169431"/>
                  <a:chOff x="3276618" y="5500287"/>
                  <a:chExt cx="1193799" cy="169431"/>
                </a:xfrm>
              </p:grpSpPr>
              <p:grpSp>
                <p:nvGrpSpPr>
                  <p:cNvPr id="34" name="Group 33">
                    <a:extLst>
                      <a:ext uri="{FF2B5EF4-FFF2-40B4-BE49-F238E27FC236}">
                        <a16:creationId xmlns:a16="http://schemas.microsoft.com/office/drawing/2014/main" id="{E260AEEB-E6D2-BFD4-A048-FC9E469F0F1E}"/>
                      </a:ext>
                    </a:extLst>
                  </p:cNvPr>
                  <p:cNvGrpSpPr/>
                  <p:nvPr/>
                </p:nvGrpSpPr>
                <p:grpSpPr>
                  <a:xfrm>
                    <a:off x="4096786" y="5500287"/>
                    <a:ext cx="373631" cy="169431"/>
                    <a:chOff x="3853364" y="5338234"/>
                    <a:chExt cx="661768" cy="300093"/>
                  </a:xfrm>
                </p:grpSpPr>
                <p:sp>
                  <p:nvSpPr>
                    <p:cNvPr id="41" name="Rectangle: Rounded Corners 40">
                      <a:extLst>
                        <a:ext uri="{FF2B5EF4-FFF2-40B4-BE49-F238E27FC236}">
                          <a16:creationId xmlns:a16="http://schemas.microsoft.com/office/drawing/2014/main" id="{51530C00-AD41-1044-00B1-20A7909C4AC8}"/>
                        </a:ext>
                      </a:extLst>
                    </p:cNvPr>
                    <p:cNvSpPr/>
                    <p:nvPr/>
                  </p:nvSpPr>
                  <p:spPr>
                    <a:xfrm rot="1028770">
                      <a:off x="3853364" y="5338234"/>
                      <a:ext cx="653567" cy="107999"/>
                    </a:xfrm>
                    <a:prstGeom prst="roundRect">
                      <a:avLst>
                        <a:gd name="adj" fmla="val 50000"/>
                      </a:avLst>
                    </a:prstGeom>
                    <a:solidFill>
                      <a:srgbClr val="4FFDCD"/>
                    </a:solidFill>
                    <a:ln>
                      <a:noFill/>
                    </a:ln>
                    <a:effectLst>
                      <a:outerShdw blurRad="63500" sx="103000" sy="103000" algn="ctr" rotWithShape="0">
                        <a:srgbClr val="4FFDCD">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277"/>
                    </a:p>
                  </p:txBody>
                </p:sp>
                <p:sp>
                  <p:nvSpPr>
                    <p:cNvPr id="42" name="Rectangle: Rounded Corners 41">
                      <a:extLst>
                        <a:ext uri="{FF2B5EF4-FFF2-40B4-BE49-F238E27FC236}">
                          <a16:creationId xmlns:a16="http://schemas.microsoft.com/office/drawing/2014/main" id="{66A4A7E9-37F0-6845-E6C0-3D486E2AECBB}"/>
                        </a:ext>
                      </a:extLst>
                    </p:cNvPr>
                    <p:cNvSpPr/>
                    <p:nvPr/>
                  </p:nvSpPr>
                  <p:spPr>
                    <a:xfrm rot="20224832">
                      <a:off x="3861565" y="5530328"/>
                      <a:ext cx="653567" cy="107999"/>
                    </a:xfrm>
                    <a:prstGeom prst="roundRect">
                      <a:avLst>
                        <a:gd name="adj" fmla="val 50000"/>
                      </a:avLst>
                    </a:prstGeom>
                    <a:solidFill>
                      <a:srgbClr val="4FFDCD"/>
                    </a:solidFill>
                    <a:ln>
                      <a:noFill/>
                    </a:ln>
                    <a:effectLst>
                      <a:outerShdw blurRad="63500" sx="103000" sy="103000" algn="ctr" rotWithShape="0">
                        <a:srgbClr val="4FFDCD">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277"/>
                    </a:p>
                  </p:txBody>
                </p:sp>
              </p:grpSp>
              <p:grpSp>
                <p:nvGrpSpPr>
                  <p:cNvPr id="35" name="Group 34">
                    <a:extLst>
                      <a:ext uri="{FF2B5EF4-FFF2-40B4-BE49-F238E27FC236}">
                        <a16:creationId xmlns:a16="http://schemas.microsoft.com/office/drawing/2014/main" id="{35C6E031-17F6-71CE-5FDA-671396769FF9}"/>
                      </a:ext>
                    </a:extLst>
                  </p:cNvPr>
                  <p:cNvGrpSpPr/>
                  <p:nvPr/>
                </p:nvGrpSpPr>
                <p:grpSpPr>
                  <a:xfrm>
                    <a:off x="3686702" y="5500287"/>
                    <a:ext cx="373631" cy="169431"/>
                    <a:chOff x="3853364" y="5338234"/>
                    <a:chExt cx="661768" cy="300093"/>
                  </a:xfrm>
                </p:grpSpPr>
                <p:sp>
                  <p:nvSpPr>
                    <p:cNvPr id="39" name="Rectangle: Rounded Corners 38">
                      <a:extLst>
                        <a:ext uri="{FF2B5EF4-FFF2-40B4-BE49-F238E27FC236}">
                          <a16:creationId xmlns:a16="http://schemas.microsoft.com/office/drawing/2014/main" id="{91663A2F-DFA4-6049-7B82-96417305B06F}"/>
                        </a:ext>
                      </a:extLst>
                    </p:cNvPr>
                    <p:cNvSpPr/>
                    <p:nvPr/>
                  </p:nvSpPr>
                  <p:spPr>
                    <a:xfrm rot="1028770">
                      <a:off x="3853364" y="5338234"/>
                      <a:ext cx="653567" cy="107999"/>
                    </a:xfrm>
                    <a:prstGeom prst="roundRect">
                      <a:avLst>
                        <a:gd name="adj" fmla="val 50000"/>
                      </a:avLst>
                    </a:prstGeom>
                    <a:solidFill>
                      <a:srgbClr val="4FFDCD"/>
                    </a:solidFill>
                    <a:ln>
                      <a:noFill/>
                    </a:ln>
                    <a:effectLst>
                      <a:outerShdw blurRad="63500" sx="103000" sy="103000" algn="ctr" rotWithShape="0">
                        <a:srgbClr val="4FFDCD">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277"/>
                    </a:p>
                  </p:txBody>
                </p:sp>
                <p:sp>
                  <p:nvSpPr>
                    <p:cNvPr id="40" name="Rectangle: Rounded Corners 39">
                      <a:extLst>
                        <a:ext uri="{FF2B5EF4-FFF2-40B4-BE49-F238E27FC236}">
                          <a16:creationId xmlns:a16="http://schemas.microsoft.com/office/drawing/2014/main" id="{5CC928E5-93BF-85F1-38AE-2730BD09F6AA}"/>
                        </a:ext>
                      </a:extLst>
                    </p:cNvPr>
                    <p:cNvSpPr/>
                    <p:nvPr/>
                  </p:nvSpPr>
                  <p:spPr>
                    <a:xfrm rot="20224832">
                      <a:off x="3861565" y="5530328"/>
                      <a:ext cx="653567" cy="107999"/>
                    </a:xfrm>
                    <a:prstGeom prst="roundRect">
                      <a:avLst>
                        <a:gd name="adj" fmla="val 50000"/>
                      </a:avLst>
                    </a:prstGeom>
                    <a:solidFill>
                      <a:srgbClr val="4FFDCD"/>
                    </a:solidFill>
                    <a:ln>
                      <a:noFill/>
                    </a:ln>
                    <a:effectLst>
                      <a:outerShdw blurRad="63500" sx="103000" sy="103000" algn="ctr" rotWithShape="0">
                        <a:srgbClr val="4FFDCD">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277"/>
                    </a:p>
                  </p:txBody>
                </p:sp>
              </p:grpSp>
              <p:grpSp>
                <p:nvGrpSpPr>
                  <p:cNvPr id="36" name="Group 35">
                    <a:extLst>
                      <a:ext uri="{FF2B5EF4-FFF2-40B4-BE49-F238E27FC236}">
                        <a16:creationId xmlns:a16="http://schemas.microsoft.com/office/drawing/2014/main" id="{5A068092-F2BC-C147-D0F5-DD97ED3F0EFB}"/>
                      </a:ext>
                    </a:extLst>
                  </p:cNvPr>
                  <p:cNvGrpSpPr/>
                  <p:nvPr/>
                </p:nvGrpSpPr>
                <p:grpSpPr>
                  <a:xfrm>
                    <a:off x="3276618" y="5500287"/>
                    <a:ext cx="373631" cy="169431"/>
                    <a:chOff x="3853364" y="5338234"/>
                    <a:chExt cx="661768" cy="300093"/>
                  </a:xfrm>
                </p:grpSpPr>
                <p:sp>
                  <p:nvSpPr>
                    <p:cNvPr id="37" name="Rectangle: Rounded Corners 36">
                      <a:extLst>
                        <a:ext uri="{FF2B5EF4-FFF2-40B4-BE49-F238E27FC236}">
                          <a16:creationId xmlns:a16="http://schemas.microsoft.com/office/drawing/2014/main" id="{89F8F88F-9D8C-81FE-5CE5-BD7C05EACE27}"/>
                        </a:ext>
                      </a:extLst>
                    </p:cNvPr>
                    <p:cNvSpPr/>
                    <p:nvPr/>
                  </p:nvSpPr>
                  <p:spPr>
                    <a:xfrm rot="1028770">
                      <a:off x="3853364" y="5338234"/>
                      <a:ext cx="653567" cy="107999"/>
                    </a:xfrm>
                    <a:prstGeom prst="roundRect">
                      <a:avLst>
                        <a:gd name="adj" fmla="val 50000"/>
                      </a:avLst>
                    </a:prstGeom>
                    <a:solidFill>
                      <a:srgbClr val="4FFDCD"/>
                    </a:solidFill>
                    <a:ln>
                      <a:noFill/>
                    </a:ln>
                    <a:effectLst>
                      <a:outerShdw blurRad="63500" sx="103000" sy="103000" algn="ctr" rotWithShape="0">
                        <a:srgbClr val="4FFDCD">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277"/>
                    </a:p>
                  </p:txBody>
                </p:sp>
                <p:sp>
                  <p:nvSpPr>
                    <p:cNvPr id="38" name="Rectangle: Rounded Corners 37">
                      <a:extLst>
                        <a:ext uri="{FF2B5EF4-FFF2-40B4-BE49-F238E27FC236}">
                          <a16:creationId xmlns:a16="http://schemas.microsoft.com/office/drawing/2014/main" id="{9728703E-0EEB-2295-6C76-5145A9CAC1FB}"/>
                        </a:ext>
                      </a:extLst>
                    </p:cNvPr>
                    <p:cNvSpPr/>
                    <p:nvPr/>
                  </p:nvSpPr>
                  <p:spPr>
                    <a:xfrm rot="20224832">
                      <a:off x="3861565" y="5530328"/>
                      <a:ext cx="653567" cy="107999"/>
                    </a:xfrm>
                    <a:prstGeom prst="roundRect">
                      <a:avLst>
                        <a:gd name="adj" fmla="val 50000"/>
                      </a:avLst>
                    </a:prstGeom>
                    <a:solidFill>
                      <a:srgbClr val="4FFDCD"/>
                    </a:solidFill>
                    <a:ln>
                      <a:noFill/>
                    </a:ln>
                    <a:effectLst>
                      <a:outerShdw blurRad="63500" sx="103000" sy="103000" algn="ctr" rotWithShape="0">
                        <a:srgbClr val="4FFDCD">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277"/>
                    </a:p>
                  </p:txBody>
                </p:sp>
              </p:grpSp>
            </p:grpSp>
          </p:grpSp>
          <p:sp>
            <p:nvSpPr>
              <p:cNvPr id="31" name="Rectangle: Rounded Corners 30">
                <a:extLst>
                  <a:ext uri="{FF2B5EF4-FFF2-40B4-BE49-F238E27FC236}">
                    <a16:creationId xmlns:a16="http://schemas.microsoft.com/office/drawing/2014/main" id="{A328EE19-D53E-ED71-D1C7-BAFC0DE56EC5}"/>
                  </a:ext>
                </a:extLst>
              </p:cNvPr>
              <p:cNvSpPr/>
              <p:nvPr/>
            </p:nvSpPr>
            <p:spPr>
              <a:xfrm>
                <a:off x="1996914" y="5436556"/>
                <a:ext cx="1133466" cy="524916"/>
              </a:xfrm>
              <a:prstGeom prst="roundRect">
                <a:avLst>
                  <a:gd name="adj" fmla="val 50000"/>
                </a:avLst>
              </a:prstGeom>
              <a:solidFill>
                <a:schemeClr val="accent2"/>
              </a:solidFill>
              <a:ln>
                <a:noFill/>
              </a:ln>
              <a:effectLst>
                <a:outerShdw blurRad="38100" sx="102000" sy="102000" algn="ctr" rotWithShape="0">
                  <a:srgbClr val="4FFDCD">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47" name="TextBox 46">
            <a:extLst>
              <a:ext uri="{FF2B5EF4-FFF2-40B4-BE49-F238E27FC236}">
                <a16:creationId xmlns:a16="http://schemas.microsoft.com/office/drawing/2014/main" id="{CC5265F9-A44B-6314-E818-79D852C1A5CD}"/>
              </a:ext>
            </a:extLst>
          </p:cNvPr>
          <p:cNvSpPr txBox="1"/>
          <p:nvPr/>
        </p:nvSpPr>
        <p:spPr>
          <a:xfrm>
            <a:off x="978195" y="1014883"/>
            <a:ext cx="6177979" cy="830997"/>
          </a:xfrm>
          <a:prstGeom prst="rect">
            <a:avLst/>
          </a:prstGeom>
          <a:noFill/>
          <a:effectLst>
            <a:outerShdw blurRad="63500" sx="180000" sy="180000" algn="ctr" rotWithShape="0">
              <a:srgbClr val="4FFDCD">
                <a:alpha val="89000"/>
              </a:srgbClr>
            </a:outerShdw>
          </a:effectLst>
        </p:spPr>
        <p:txBody>
          <a:bodyPr wrap="square" rtlCol="0">
            <a:spAutoFit/>
          </a:bodyPr>
          <a:lstStyle/>
          <a:p>
            <a:pPr algn="ctr"/>
            <a:r>
              <a:rPr lang="en-US" sz="4800">
                <a:solidFill>
                  <a:srgbClr val="4FFDCD"/>
                </a:solidFill>
                <a:effectLst>
                  <a:glow rad="101600">
                    <a:srgbClr val="4FFDCD">
                      <a:alpha val="10000"/>
                    </a:srgbClr>
                  </a:glow>
                </a:effectLst>
                <a:latin typeface="#9Slide03 IcielPanton Black" panose="00000A00000000000000" pitchFamily="2" charset="0"/>
                <a:cs typeface="#9Slide03 Arima Madurai Medium" panose="00000600000000000000" pitchFamily="2" charset="0"/>
              </a:rPr>
              <a:t>Kết quả thực hiện</a:t>
            </a:r>
          </a:p>
        </p:txBody>
      </p:sp>
      <p:sp>
        <p:nvSpPr>
          <p:cNvPr id="56" name="TextBox 55">
            <a:extLst>
              <a:ext uri="{FF2B5EF4-FFF2-40B4-BE49-F238E27FC236}">
                <a16:creationId xmlns:a16="http://schemas.microsoft.com/office/drawing/2014/main" id="{6D1E37A3-5CB9-C317-E9C1-F630B251958A}"/>
              </a:ext>
            </a:extLst>
          </p:cNvPr>
          <p:cNvSpPr txBox="1"/>
          <p:nvPr/>
        </p:nvSpPr>
        <p:spPr>
          <a:xfrm>
            <a:off x="9961653" y="3596734"/>
            <a:ext cx="7216412" cy="820225"/>
          </a:xfrm>
          <a:prstGeom prst="rect">
            <a:avLst/>
          </a:prstGeom>
          <a:noFill/>
        </p:spPr>
        <p:txBody>
          <a:bodyPr wrap="square">
            <a:spAutoFit/>
          </a:bodyPr>
          <a:lstStyle/>
          <a:p>
            <a:pPr marR="0" algn="just">
              <a:lnSpc>
                <a:spcPct val="150000"/>
              </a:lnSpc>
              <a:spcBef>
                <a:spcPts val="0"/>
              </a:spcBef>
              <a:spcAft>
                <a:spcPts val="200"/>
              </a:spcAft>
            </a:pPr>
            <a:r>
              <a:rPr lang="en-US" sz="3500" b="1">
                <a:solidFill>
                  <a:schemeClr val="bg1"/>
                </a:solidFill>
                <a:effectLst/>
                <a:latin typeface="SVN-Futura Book" pitchFamily="50" charset="0"/>
                <a:ea typeface="Calibri" panose="020F0502020204030204" pitchFamily="34" charset="0"/>
                <a:cs typeface="Times New Roman" panose="02020603050405020304" pitchFamily="18" charset="0"/>
              </a:rPr>
              <a:t>Giao diện </a:t>
            </a:r>
            <a:r>
              <a:rPr lang="en-US" sz="3500" b="1">
                <a:solidFill>
                  <a:srgbClr val="4FFDCD"/>
                </a:solidFill>
                <a:latin typeface="SVN-Futura Book" pitchFamily="50" charset="0"/>
                <a:ea typeface="Calibri" panose="020F0502020204030204" pitchFamily="34" charset="0"/>
                <a:cs typeface="Times New Roman" panose="02020603050405020304" pitchFamily="18" charset="0"/>
              </a:rPr>
              <a:t>T</a:t>
            </a:r>
            <a:r>
              <a:rPr lang="en-US" sz="3500" b="1">
                <a:solidFill>
                  <a:srgbClr val="4FFDCD"/>
                </a:solidFill>
                <a:effectLst/>
                <a:latin typeface="SVN-Futura Book" pitchFamily="50" charset="0"/>
                <a:ea typeface="Calibri" panose="020F0502020204030204" pitchFamily="34" charset="0"/>
                <a:cs typeface="Times New Roman" panose="02020603050405020304" pitchFamily="18" charset="0"/>
              </a:rPr>
              <a:t>rang chủ.</a:t>
            </a:r>
          </a:p>
        </p:txBody>
      </p:sp>
      <p:sp>
        <p:nvSpPr>
          <p:cNvPr id="57" name="TextBox 56">
            <a:extLst>
              <a:ext uri="{FF2B5EF4-FFF2-40B4-BE49-F238E27FC236}">
                <a16:creationId xmlns:a16="http://schemas.microsoft.com/office/drawing/2014/main" id="{07C5075A-04DB-575E-F9A4-B555976E2A8E}"/>
              </a:ext>
            </a:extLst>
          </p:cNvPr>
          <p:cNvSpPr txBox="1"/>
          <p:nvPr/>
        </p:nvSpPr>
        <p:spPr>
          <a:xfrm>
            <a:off x="10280913" y="4736487"/>
            <a:ext cx="6052697" cy="3851247"/>
          </a:xfrm>
          <a:prstGeom prst="rect">
            <a:avLst/>
          </a:prstGeom>
          <a:noFill/>
        </p:spPr>
        <p:txBody>
          <a:bodyPr wrap="square">
            <a:spAutoFit/>
          </a:bodyPr>
          <a:lstStyle/>
          <a:p>
            <a:pPr marL="457200" marR="0" indent="-457200" algn="just">
              <a:lnSpc>
                <a:spcPct val="150000"/>
              </a:lnSpc>
              <a:spcBef>
                <a:spcPts val="0"/>
              </a:spcBef>
              <a:spcAft>
                <a:spcPts val="200"/>
              </a:spcAft>
              <a:buFontTx/>
              <a:buChar char="-"/>
            </a:pPr>
            <a:r>
              <a:rPr lang="en-US" sz="3300" b="1">
                <a:solidFill>
                  <a:srgbClr val="4FFDCD"/>
                </a:solidFill>
                <a:effectLst/>
                <a:latin typeface="SVN-Futura Book" pitchFamily="50" charset="0"/>
                <a:ea typeface="Calibri" panose="020F0502020204030204" pitchFamily="34" charset="0"/>
                <a:cs typeface="Times New Roman" panose="02020603050405020304" pitchFamily="18" charset="0"/>
              </a:rPr>
              <a:t>Trang chủ </a:t>
            </a:r>
            <a:r>
              <a:rPr lang="en-US" sz="3300">
                <a:solidFill>
                  <a:schemeClr val="bg1"/>
                </a:solidFill>
                <a:effectLst/>
                <a:latin typeface="SVN-Futura Book" pitchFamily="50" charset="0"/>
                <a:ea typeface="Calibri" panose="020F0502020204030204" pitchFamily="34" charset="0"/>
                <a:cs typeface="Times New Roman" panose="02020603050405020304" pitchFamily="18" charset="0"/>
              </a:rPr>
              <a:t>hiển thị danh mục các món ăn, các chương trình khuyến mãi, các món ăn nổi bật.</a:t>
            </a:r>
          </a:p>
          <a:p>
            <a:pPr marL="457200" marR="0" indent="-457200" algn="just">
              <a:lnSpc>
                <a:spcPct val="150000"/>
              </a:lnSpc>
              <a:spcBef>
                <a:spcPts val="0"/>
              </a:spcBef>
              <a:spcAft>
                <a:spcPts val="200"/>
              </a:spcAft>
              <a:buFontTx/>
              <a:buChar char="-"/>
            </a:pPr>
            <a:r>
              <a:rPr lang="en-US" sz="3300">
                <a:solidFill>
                  <a:schemeClr val="bg1"/>
                </a:solidFill>
                <a:latin typeface="SVN-Futura Book" pitchFamily="50" charset="0"/>
                <a:ea typeface="Calibri" panose="020F0502020204030204" pitchFamily="34" charset="0"/>
                <a:cs typeface="Times New Roman" panose="02020603050405020304" pitchFamily="18" charset="0"/>
              </a:rPr>
              <a:t>Người dùng có thể tiến hành các thao tác đặt hang cơ bản.</a:t>
            </a:r>
            <a:endParaRPr lang="en-US" sz="3300">
              <a:solidFill>
                <a:schemeClr val="bg1"/>
              </a:solidFill>
              <a:effectLst/>
              <a:latin typeface="SVN-Futura Book" pitchFamily="50" charset="0"/>
              <a:ea typeface="Calibri" panose="020F0502020204030204" pitchFamily="34" charset="0"/>
              <a:cs typeface="Times New Roman" panose="02020603050405020304" pitchFamily="18" charset="0"/>
            </a:endParaRPr>
          </a:p>
        </p:txBody>
      </p:sp>
      <p:grpSp>
        <p:nvGrpSpPr>
          <p:cNvPr id="4" name="Group 3">
            <a:extLst>
              <a:ext uri="{FF2B5EF4-FFF2-40B4-BE49-F238E27FC236}">
                <a16:creationId xmlns:a16="http://schemas.microsoft.com/office/drawing/2014/main" id="{03FF01F6-043C-19B9-B2D6-4AC25B649A58}"/>
              </a:ext>
            </a:extLst>
          </p:cNvPr>
          <p:cNvGrpSpPr/>
          <p:nvPr/>
        </p:nvGrpSpPr>
        <p:grpSpPr>
          <a:xfrm>
            <a:off x="1524947" y="3498122"/>
            <a:ext cx="3400699" cy="5477691"/>
            <a:chOff x="1524947" y="3498122"/>
            <a:chExt cx="3400699" cy="5477691"/>
          </a:xfrm>
        </p:grpSpPr>
        <p:grpSp>
          <p:nvGrpSpPr>
            <p:cNvPr id="18" name="Group 17">
              <a:extLst>
                <a:ext uri="{FF2B5EF4-FFF2-40B4-BE49-F238E27FC236}">
                  <a16:creationId xmlns:a16="http://schemas.microsoft.com/office/drawing/2014/main" id="{53F0C534-5AFC-A85C-7DBF-A03446768E01}"/>
                </a:ext>
              </a:extLst>
            </p:cNvPr>
            <p:cNvGrpSpPr/>
            <p:nvPr/>
          </p:nvGrpSpPr>
          <p:grpSpPr>
            <a:xfrm>
              <a:off x="1524947" y="3498122"/>
              <a:ext cx="3400699" cy="5477691"/>
              <a:chOff x="2368491" y="2805515"/>
              <a:chExt cx="7704667" cy="1811868"/>
            </a:xfrm>
          </p:grpSpPr>
          <p:sp>
            <p:nvSpPr>
              <p:cNvPr id="22" name="Rectangle: Rounded Corners 21">
                <a:extLst>
                  <a:ext uri="{FF2B5EF4-FFF2-40B4-BE49-F238E27FC236}">
                    <a16:creationId xmlns:a16="http://schemas.microsoft.com/office/drawing/2014/main" id="{73CB031A-EFFB-A5DD-31EF-854B0A5AAF0E}"/>
                  </a:ext>
                </a:extLst>
              </p:cNvPr>
              <p:cNvSpPr/>
              <p:nvPr/>
            </p:nvSpPr>
            <p:spPr>
              <a:xfrm>
                <a:off x="2368491" y="2805516"/>
                <a:ext cx="7704667" cy="1811867"/>
              </a:xfrm>
              <a:prstGeom prst="roundRect">
                <a:avLst>
                  <a:gd name="adj" fmla="val 8176"/>
                </a:avLst>
              </a:prstGeom>
              <a:solidFill>
                <a:srgbClr val="303236"/>
              </a:solidFill>
              <a:ln>
                <a:noFill/>
              </a:ln>
              <a:effectLst>
                <a:outerShdw blurRad="368300" dist="469900" dir="2700000" algn="tl" rotWithShape="0">
                  <a:prstClr val="black">
                    <a:alpha val="2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277"/>
              </a:p>
            </p:txBody>
          </p:sp>
          <p:sp>
            <p:nvSpPr>
              <p:cNvPr id="23" name="Rectangle: Rounded Corners 22">
                <a:extLst>
                  <a:ext uri="{FF2B5EF4-FFF2-40B4-BE49-F238E27FC236}">
                    <a16:creationId xmlns:a16="http://schemas.microsoft.com/office/drawing/2014/main" id="{B1C11232-BA1E-9AD4-6040-7393240DF8BC}"/>
                  </a:ext>
                </a:extLst>
              </p:cNvPr>
              <p:cNvSpPr/>
              <p:nvPr/>
            </p:nvSpPr>
            <p:spPr>
              <a:xfrm>
                <a:off x="2368491" y="2805515"/>
                <a:ext cx="7704667" cy="1811867"/>
              </a:xfrm>
              <a:prstGeom prst="roundRect">
                <a:avLst>
                  <a:gd name="adj" fmla="val 5963"/>
                </a:avLst>
              </a:prstGeom>
              <a:solidFill>
                <a:srgbClr val="303236"/>
              </a:solidFill>
              <a:ln>
                <a:noFill/>
              </a:ln>
              <a:effectLst>
                <a:outerShdw blurRad="152400" dist="76200" dir="13500000" algn="br" rotWithShape="0">
                  <a:schemeClr val="bg1">
                    <a:alpha val="11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277"/>
              </a:p>
            </p:txBody>
          </p:sp>
        </p:grpSp>
        <p:pic>
          <p:nvPicPr>
            <p:cNvPr id="52" name="Picture 51" descr="Không có mô tả.">
              <a:extLst>
                <a:ext uri="{FF2B5EF4-FFF2-40B4-BE49-F238E27FC236}">
                  <a16:creationId xmlns:a16="http://schemas.microsoft.com/office/drawing/2014/main" id="{95FB0864-8616-2C45-4B3D-FD26EC405AF5}"/>
                </a:ext>
              </a:extLst>
            </p:cNvPr>
            <p:cNvPicPr>
              <a:picLocks noChangeAspect="1"/>
            </p:cNvPicPr>
            <p:nvPr/>
          </p:nvPicPr>
          <p:blipFill rotWithShape="1">
            <a:blip r:embed="rId2">
              <a:extLst>
                <a:ext uri="{28A0092B-C50C-407E-A947-70E740481C1C}">
                  <a14:useLocalDpi xmlns:a14="http://schemas.microsoft.com/office/drawing/2010/main" val="0"/>
                </a:ext>
              </a:extLst>
            </a:blip>
            <a:srcRect l="4149" t="10041" r="7042" b="10435"/>
            <a:stretch/>
          </p:blipFill>
          <p:spPr bwMode="auto">
            <a:xfrm>
              <a:off x="1979426" y="3884610"/>
              <a:ext cx="2491740" cy="4704715"/>
            </a:xfrm>
            <a:prstGeom prst="rect">
              <a:avLst/>
            </a:prstGeom>
            <a:noFill/>
            <a:ln>
              <a:noFill/>
            </a:ln>
            <a:extLst>
              <a:ext uri="{53640926-AAD7-44D8-BBD7-CCE9431645EC}">
                <a14:shadowObscured xmlns:a14="http://schemas.microsoft.com/office/drawing/2010/main"/>
              </a:ext>
            </a:extLst>
          </p:spPr>
        </p:pic>
      </p:grpSp>
      <p:grpSp>
        <p:nvGrpSpPr>
          <p:cNvPr id="5" name="Group 4">
            <a:extLst>
              <a:ext uri="{FF2B5EF4-FFF2-40B4-BE49-F238E27FC236}">
                <a16:creationId xmlns:a16="http://schemas.microsoft.com/office/drawing/2014/main" id="{593B4054-A602-DF62-CC40-12F1A526F0D4}"/>
              </a:ext>
            </a:extLst>
          </p:cNvPr>
          <p:cNvGrpSpPr/>
          <p:nvPr/>
        </p:nvGrpSpPr>
        <p:grpSpPr>
          <a:xfrm>
            <a:off x="5647227" y="3498119"/>
            <a:ext cx="3400699" cy="5477691"/>
            <a:chOff x="6382428" y="3145425"/>
            <a:chExt cx="3400699" cy="5477691"/>
          </a:xfrm>
        </p:grpSpPr>
        <p:grpSp>
          <p:nvGrpSpPr>
            <p:cNvPr id="49" name="Group 48">
              <a:extLst>
                <a:ext uri="{FF2B5EF4-FFF2-40B4-BE49-F238E27FC236}">
                  <a16:creationId xmlns:a16="http://schemas.microsoft.com/office/drawing/2014/main" id="{AE97818F-FFAF-32FC-77F5-FF0FBE8DD786}"/>
                </a:ext>
              </a:extLst>
            </p:cNvPr>
            <p:cNvGrpSpPr/>
            <p:nvPr/>
          </p:nvGrpSpPr>
          <p:grpSpPr>
            <a:xfrm>
              <a:off x="6382428" y="3145425"/>
              <a:ext cx="3400699" cy="5477691"/>
              <a:chOff x="2368491" y="2805515"/>
              <a:chExt cx="7704667" cy="1811868"/>
            </a:xfrm>
          </p:grpSpPr>
          <p:sp>
            <p:nvSpPr>
              <p:cNvPr id="50" name="Rectangle: Rounded Corners 49">
                <a:extLst>
                  <a:ext uri="{FF2B5EF4-FFF2-40B4-BE49-F238E27FC236}">
                    <a16:creationId xmlns:a16="http://schemas.microsoft.com/office/drawing/2014/main" id="{E9E5A870-4B00-17CC-C58D-BF9DDDC46D75}"/>
                  </a:ext>
                </a:extLst>
              </p:cNvPr>
              <p:cNvSpPr/>
              <p:nvPr/>
            </p:nvSpPr>
            <p:spPr>
              <a:xfrm>
                <a:off x="2368491" y="2805516"/>
                <a:ext cx="7704667" cy="1811867"/>
              </a:xfrm>
              <a:prstGeom prst="roundRect">
                <a:avLst>
                  <a:gd name="adj" fmla="val 8176"/>
                </a:avLst>
              </a:prstGeom>
              <a:solidFill>
                <a:srgbClr val="303236"/>
              </a:solidFill>
              <a:ln>
                <a:noFill/>
              </a:ln>
              <a:effectLst>
                <a:outerShdw blurRad="368300" dist="469900" dir="2700000" algn="tl" rotWithShape="0">
                  <a:prstClr val="black">
                    <a:alpha val="2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277"/>
              </a:p>
            </p:txBody>
          </p:sp>
          <p:sp>
            <p:nvSpPr>
              <p:cNvPr id="51" name="Rectangle: Rounded Corners 50">
                <a:extLst>
                  <a:ext uri="{FF2B5EF4-FFF2-40B4-BE49-F238E27FC236}">
                    <a16:creationId xmlns:a16="http://schemas.microsoft.com/office/drawing/2014/main" id="{8CCAE1A2-856D-2133-B961-C2186376AA81}"/>
                  </a:ext>
                </a:extLst>
              </p:cNvPr>
              <p:cNvSpPr/>
              <p:nvPr/>
            </p:nvSpPr>
            <p:spPr>
              <a:xfrm>
                <a:off x="2368491" y="2805515"/>
                <a:ext cx="7704667" cy="1811867"/>
              </a:xfrm>
              <a:prstGeom prst="roundRect">
                <a:avLst>
                  <a:gd name="adj" fmla="val 5963"/>
                </a:avLst>
              </a:prstGeom>
              <a:solidFill>
                <a:srgbClr val="303236"/>
              </a:solidFill>
              <a:ln>
                <a:noFill/>
              </a:ln>
              <a:effectLst>
                <a:outerShdw blurRad="152400" dist="76200" dir="13500000" algn="br" rotWithShape="0">
                  <a:schemeClr val="bg1">
                    <a:alpha val="11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277"/>
              </a:p>
            </p:txBody>
          </p:sp>
        </p:grpSp>
        <p:pic>
          <p:nvPicPr>
            <p:cNvPr id="53" name="Picture 52" descr="Không có mô tả.">
              <a:extLst>
                <a:ext uri="{FF2B5EF4-FFF2-40B4-BE49-F238E27FC236}">
                  <a16:creationId xmlns:a16="http://schemas.microsoft.com/office/drawing/2014/main" id="{EEDC0FF0-C277-7651-98EB-1569B7304A8C}"/>
                </a:ext>
              </a:extLst>
            </p:cNvPr>
            <p:cNvPicPr>
              <a:picLocks noChangeAspect="1"/>
            </p:cNvPicPr>
            <p:nvPr/>
          </p:nvPicPr>
          <p:blipFill rotWithShape="1">
            <a:blip r:embed="rId3">
              <a:extLst>
                <a:ext uri="{28A0092B-C50C-407E-A947-70E740481C1C}">
                  <a14:useLocalDpi xmlns:a14="http://schemas.microsoft.com/office/drawing/2010/main" val="0"/>
                </a:ext>
              </a:extLst>
            </a:blip>
            <a:srcRect l="2597" t="7843" r="6057" b="16068"/>
            <a:stretch/>
          </p:blipFill>
          <p:spPr bwMode="auto">
            <a:xfrm>
              <a:off x="6804522" y="3533500"/>
              <a:ext cx="2556510" cy="4701540"/>
            </a:xfrm>
            <a:prstGeom prst="rect">
              <a:avLst/>
            </a:prstGeom>
            <a:noFill/>
            <a:ln>
              <a:noFill/>
            </a:ln>
            <a:extLst>
              <a:ext uri="{53640926-AAD7-44D8-BBD7-CCE9431645EC}">
                <a14:shadowObscured xmlns:a14="http://schemas.microsoft.com/office/drawing/2010/main"/>
              </a:ext>
            </a:extLst>
          </p:spPr>
        </p:pic>
      </p:grpSp>
    </p:spTree>
    <p:extLst>
      <p:ext uri="{BB962C8B-B14F-4D97-AF65-F5344CB8AC3E}">
        <p14:creationId xmlns:p14="http://schemas.microsoft.com/office/powerpoint/2010/main" val="3829281304"/>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childTnLst>
                                </p:cTn>
                              </p:par>
                              <p:par>
                                <p:cTn id="9" presetID="23" presetClass="entr" presetSubtype="16" fill="hold" nodeType="withEffect">
                                  <p:stCondLst>
                                    <p:cond delay="250"/>
                                  </p:stCondLst>
                                  <p:childTnLst>
                                    <p:set>
                                      <p:cBhvr>
                                        <p:cTn id="10" dur="1" fill="hold">
                                          <p:stCondLst>
                                            <p:cond delay="0"/>
                                          </p:stCondLst>
                                        </p:cTn>
                                        <p:tgtEl>
                                          <p:spTgt spid="5"/>
                                        </p:tgtEl>
                                        <p:attrNameLst>
                                          <p:attrName>style.visibility</p:attrName>
                                        </p:attrNameLst>
                                      </p:cBhvr>
                                      <p:to>
                                        <p:strVal val="visible"/>
                                      </p:to>
                                    </p:set>
                                    <p:anim calcmode="lin" valueType="num">
                                      <p:cBhvr>
                                        <p:cTn id="11" dur="500" fill="hold"/>
                                        <p:tgtEl>
                                          <p:spTgt spid="5"/>
                                        </p:tgtEl>
                                        <p:attrNameLst>
                                          <p:attrName>ppt_w</p:attrName>
                                        </p:attrNameLst>
                                      </p:cBhvr>
                                      <p:tavLst>
                                        <p:tav tm="0">
                                          <p:val>
                                            <p:fltVal val="0"/>
                                          </p:val>
                                        </p:tav>
                                        <p:tav tm="100000">
                                          <p:val>
                                            <p:strVal val="#ppt_w"/>
                                          </p:val>
                                        </p:tav>
                                      </p:tavLst>
                                    </p:anim>
                                    <p:anim calcmode="lin" valueType="num">
                                      <p:cBhvr>
                                        <p:cTn id="12" dur="500" fill="hold"/>
                                        <p:tgtEl>
                                          <p:spTgt spid="5"/>
                                        </p:tgtEl>
                                        <p:attrNameLst>
                                          <p:attrName>ppt_h</p:attrName>
                                        </p:attrNameLst>
                                      </p:cBhvr>
                                      <p:tavLst>
                                        <p:tav tm="0">
                                          <p:val>
                                            <p:fltVal val="0"/>
                                          </p:val>
                                        </p:tav>
                                        <p:tav tm="100000">
                                          <p:val>
                                            <p:strVal val="#ppt_h"/>
                                          </p:val>
                                        </p:tav>
                                      </p:tavLst>
                                    </p:anim>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56"/>
                                        </p:tgtEl>
                                        <p:attrNameLst>
                                          <p:attrName>style.visibility</p:attrName>
                                        </p:attrNameLst>
                                      </p:cBhvr>
                                      <p:to>
                                        <p:strVal val="visible"/>
                                      </p:to>
                                    </p:set>
                                    <p:anim calcmode="lin" valueType="num">
                                      <p:cBhvr additive="base">
                                        <p:cTn id="17" dur="500"/>
                                        <p:tgtEl>
                                          <p:spTgt spid="56"/>
                                        </p:tgtEl>
                                        <p:attrNameLst>
                                          <p:attrName>ppt_y</p:attrName>
                                        </p:attrNameLst>
                                      </p:cBhvr>
                                      <p:tavLst>
                                        <p:tav tm="0">
                                          <p:val>
                                            <p:strVal val="#ppt_y+#ppt_h*1.125000"/>
                                          </p:val>
                                        </p:tav>
                                        <p:tav tm="100000">
                                          <p:val>
                                            <p:strVal val="#ppt_y"/>
                                          </p:val>
                                        </p:tav>
                                      </p:tavLst>
                                    </p:anim>
                                    <p:animEffect transition="in" filter="wipe(up)">
                                      <p:cBhvr>
                                        <p:cTn id="18" dur="500"/>
                                        <p:tgtEl>
                                          <p:spTgt spid="56"/>
                                        </p:tgtEl>
                                      </p:cBhvr>
                                    </p:animEffect>
                                  </p:childTnLst>
                                </p:cTn>
                              </p:par>
                            </p:childTnLst>
                          </p:cTn>
                        </p:par>
                      </p:childTnLst>
                    </p:cTn>
                  </p:par>
                  <p:par>
                    <p:cTn id="19" fill="hold">
                      <p:stCondLst>
                        <p:cond delay="indefinite"/>
                      </p:stCondLst>
                      <p:childTnLst>
                        <p:par>
                          <p:cTn id="20" fill="hold">
                            <p:stCondLst>
                              <p:cond delay="0"/>
                            </p:stCondLst>
                            <p:childTnLst>
                              <p:par>
                                <p:cTn id="21" presetID="12" presetClass="entr" presetSubtype="8" fill="hold" grpId="0" nodeType="clickEffect">
                                  <p:stCondLst>
                                    <p:cond delay="0"/>
                                  </p:stCondLst>
                                  <p:childTnLst>
                                    <p:set>
                                      <p:cBhvr>
                                        <p:cTn id="22" dur="1" fill="hold">
                                          <p:stCondLst>
                                            <p:cond delay="0"/>
                                          </p:stCondLst>
                                        </p:cTn>
                                        <p:tgtEl>
                                          <p:spTgt spid="57"/>
                                        </p:tgtEl>
                                        <p:attrNameLst>
                                          <p:attrName>style.visibility</p:attrName>
                                        </p:attrNameLst>
                                      </p:cBhvr>
                                      <p:to>
                                        <p:strVal val="visible"/>
                                      </p:to>
                                    </p:set>
                                    <p:anim calcmode="lin" valueType="num">
                                      <p:cBhvr additive="base">
                                        <p:cTn id="23" dur="500"/>
                                        <p:tgtEl>
                                          <p:spTgt spid="57"/>
                                        </p:tgtEl>
                                        <p:attrNameLst>
                                          <p:attrName>ppt_x</p:attrName>
                                        </p:attrNameLst>
                                      </p:cBhvr>
                                      <p:tavLst>
                                        <p:tav tm="0">
                                          <p:val>
                                            <p:strVal val="#ppt_x-#ppt_w*1.125000"/>
                                          </p:val>
                                        </p:tav>
                                        <p:tav tm="100000">
                                          <p:val>
                                            <p:strVal val="#ppt_x"/>
                                          </p:val>
                                        </p:tav>
                                      </p:tavLst>
                                    </p:anim>
                                    <p:animEffect transition="in" filter="wipe(right)">
                                      <p:cBhvr>
                                        <p:cTn id="24" dur="5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p:bldP spid="5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EB5498F5-B2D4-C347-1902-0AC0C4426FF8}"/>
              </a:ext>
            </a:extLst>
          </p:cNvPr>
          <p:cNvGrpSpPr/>
          <p:nvPr/>
        </p:nvGrpSpPr>
        <p:grpSpPr>
          <a:xfrm>
            <a:off x="803366" y="2743202"/>
            <a:ext cx="16681267" cy="6987536"/>
            <a:chOff x="2368491" y="2805515"/>
            <a:chExt cx="7704667" cy="1811868"/>
          </a:xfrm>
        </p:grpSpPr>
        <p:sp>
          <p:nvSpPr>
            <p:cNvPr id="10" name="Rectangle: Rounded Corners 9">
              <a:extLst>
                <a:ext uri="{FF2B5EF4-FFF2-40B4-BE49-F238E27FC236}">
                  <a16:creationId xmlns:a16="http://schemas.microsoft.com/office/drawing/2014/main" id="{D9787690-189B-EC8F-D907-453F73430E7E}"/>
                </a:ext>
              </a:extLst>
            </p:cNvPr>
            <p:cNvSpPr/>
            <p:nvPr/>
          </p:nvSpPr>
          <p:spPr>
            <a:xfrm>
              <a:off x="2368491" y="2805516"/>
              <a:ext cx="7704667" cy="1811867"/>
            </a:xfrm>
            <a:prstGeom prst="roundRect">
              <a:avLst>
                <a:gd name="adj" fmla="val 8176"/>
              </a:avLst>
            </a:prstGeom>
            <a:solidFill>
              <a:srgbClr val="303236"/>
            </a:solidFill>
            <a:ln>
              <a:noFill/>
            </a:ln>
            <a:effectLst>
              <a:outerShdw blurRad="368300" dist="469900" dir="2700000" algn="tl" rotWithShape="0">
                <a:prstClr val="black">
                  <a:alpha val="2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277"/>
            </a:p>
          </p:txBody>
        </p:sp>
        <p:sp>
          <p:nvSpPr>
            <p:cNvPr id="11" name="Rectangle: Rounded Corners 10">
              <a:extLst>
                <a:ext uri="{FF2B5EF4-FFF2-40B4-BE49-F238E27FC236}">
                  <a16:creationId xmlns:a16="http://schemas.microsoft.com/office/drawing/2014/main" id="{04B344FD-C2FE-F95E-F6F1-302345D67F25}"/>
                </a:ext>
              </a:extLst>
            </p:cNvPr>
            <p:cNvSpPr/>
            <p:nvPr/>
          </p:nvSpPr>
          <p:spPr>
            <a:xfrm>
              <a:off x="2368491" y="2805515"/>
              <a:ext cx="7704667" cy="1811867"/>
            </a:xfrm>
            <a:prstGeom prst="roundRect">
              <a:avLst>
                <a:gd name="adj" fmla="val 5963"/>
              </a:avLst>
            </a:prstGeom>
            <a:solidFill>
              <a:srgbClr val="303236"/>
            </a:solidFill>
            <a:ln>
              <a:noFill/>
            </a:ln>
            <a:effectLst>
              <a:outerShdw blurRad="152400" dist="76200" dir="13500000" algn="br" rotWithShape="0">
                <a:schemeClr val="bg1">
                  <a:alpha val="11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277"/>
            </a:p>
          </p:txBody>
        </p:sp>
      </p:grpSp>
      <p:grpSp>
        <p:nvGrpSpPr>
          <p:cNvPr id="27" name="Group 26">
            <a:extLst>
              <a:ext uri="{FF2B5EF4-FFF2-40B4-BE49-F238E27FC236}">
                <a16:creationId xmlns:a16="http://schemas.microsoft.com/office/drawing/2014/main" id="{C9C81FF1-16B5-0BD2-5C2D-3D66410993F0}"/>
              </a:ext>
            </a:extLst>
          </p:cNvPr>
          <p:cNvGrpSpPr/>
          <p:nvPr/>
        </p:nvGrpSpPr>
        <p:grpSpPr>
          <a:xfrm>
            <a:off x="803366" y="872513"/>
            <a:ext cx="16681267" cy="1115739"/>
            <a:chOff x="803366" y="872513"/>
            <a:chExt cx="16681267" cy="1115739"/>
          </a:xfrm>
        </p:grpSpPr>
        <p:grpSp>
          <p:nvGrpSpPr>
            <p:cNvPr id="28" name="Group 27">
              <a:extLst>
                <a:ext uri="{FF2B5EF4-FFF2-40B4-BE49-F238E27FC236}">
                  <a16:creationId xmlns:a16="http://schemas.microsoft.com/office/drawing/2014/main" id="{DDD1385D-33A1-94D5-C55E-D078AE3E9F08}"/>
                </a:ext>
              </a:extLst>
            </p:cNvPr>
            <p:cNvGrpSpPr/>
            <p:nvPr/>
          </p:nvGrpSpPr>
          <p:grpSpPr>
            <a:xfrm>
              <a:off x="803366" y="872513"/>
              <a:ext cx="16681267" cy="1115739"/>
              <a:chOff x="2368491" y="2805515"/>
              <a:chExt cx="7704667" cy="1811868"/>
            </a:xfrm>
          </p:grpSpPr>
          <p:sp>
            <p:nvSpPr>
              <p:cNvPr id="45" name="Rectangle: Rounded Corners 44">
                <a:extLst>
                  <a:ext uri="{FF2B5EF4-FFF2-40B4-BE49-F238E27FC236}">
                    <a16:creationId xmlns:a16="http://schemas.microsoft.com/office/drawing/2014/main" id="{EA400242-BE9B-8615-463D-BFE4F25EEC47}"/>
                  </a:ext>
                </a:extLst>
              </p:cNvPr>
              <p:cNvSpPr/>
              <p:nvPr/>
            </p:nvSpPr>
            <p:spPr>
              <a:xfrm>
                <a:off x="2368491" y="2805516"/>
                <a:ext cx="7704667" cy="1811867"/>
              </a:xfrm>
              <a:prstGeom prst="roundRect">
                <a:avLst>
                  <a:gd name="adj" fmla="val 8176"/>
                </a:avLst>
              </a:prstGeom>
              <a:solidFill>
                <a:srgbClr val="303236"/>
              </a:solidFill>
              <a:ln>
                <a:noFill/>
              </a:ln>
              <a:effectLst>
                <a:outerShdw blurRad="368300" dist="469900" dir="2700000" algn="tl" rotWithShape="0">
                  <a:prstClr val="black">
                    <a:alpha val="2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277"/>
              </a:p>
            </p:txBody>
          </p:sp>
          <p:sp>
            <p:nvSpPr>
              <p:cNvPr id="46" name="Rectangle: Rounded Corners 45">
                <a:extLst>
                  <a:ext uri="{FF2B5EF4-FFF2-40B4-BE49-F238E27FC236}">
                    <a16:creationId xmlns:a16="http://schemas.microsoft.com/office/drawing/2014/main" id="{04A24DBC-1DBD-833A-0965-A3F784050795}"/>
                  </a:ext>
                </a:extLst>
              </p:cNvPr>
              <p:cNvSpPr/>
              <p:nvPr/>
            </p:nvSpPr>
            <p:spPr>
              <a:xfrm>
                <a:off x="2368491" y="2805515"/>
                <a:ext cx="7704667" cy="1811867"/>
              </a:xfrm>
              <a:prstGeom prst="roundRect">
                <a:avLst>
                  <a:gd name="adj" fmla="val 5963"/>
                </a:avLst>
              </a:prstGeom>
              <a:solidFill>
                <a:srgbClr val="303236"/>
              </a:solidFill>
              <a:ln>
                <a:noFill/>
              </a:ln>
              <a:effectLst>
                <a:outerShdw blurRad="152400" dist="76200" dir="13500000" algn="br" rotWithShape="0">
                  <a:schemeClr val="bg1">
                    <a:alpha val="11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277"/>
              </a:p>
            </p:txBody>
          </p:sp>
        </p:grpSp>
        <p:grpSp>
          <p:nvGrpSpPr>
            <p:cNvPr id="29" name="Group 28">
              <a:extLst>
                <a:ext uri="{FF2B5EF4-FFF2-40B4-BE49-F238E27FC236}">
                  <a16:creationId xmlns:a16="http://schemas.microsoft.com/office/drawing/2014/main" id="{5AA426E0-4C27-8CF5-69D3-B7EA2DF5B31C}"/>
                </a:ext>
              </a:extLst>
            </p:cNvPr>
            <p:cNvGrpSpPr/>
            <p:nvPr/>
          </p:nvGrpSpPr>
          <p:grpSpPr>
            <a:xfrm>
              <a:off x="14888546" y="1125831"/>
              <a:ext cx="2016131" cy="609297"/>
              <a:chOff x="1688362" y="5242065"/>
              <a:chExt cx="3024047" cy="913901"/>
            </a:xfrm>
          </p:grpSpPr>
          <p:grpSp>
            <p:nvGrpSpPr>
              <p:cNvPr id="30" name="Group 29">
                <a:extLst>
                  <a:ext uri="{FF2B5EF4-FFF2-40B4-BE49-F238E27FC236}">
                    <a16:creationId xmlns:a16="http://schemas.microsoft.com/office/drawing/2014/main" id="{53131387-D54A-F004-5949-A5D912D2D79B}"/>
                  </a:ext>
                </a:extLst>
              </p:cNvPr>
              <p:cNvGrpSpPr/>
              <p:nvPr/>
            </p:nvGrpSpPr>
            <p:grpSpPr>
              <a:xfrm>
                <a:off x="1688362" y="5242065"/>
                <a:ext cx="3024047" cy="913901"/>
                <a:chOff x="1688362" y="5242065"/>
                <a:chExt cx="3024047" cy="913901"/>
              </a:xfrm>
            </p:grpSpPr>
            <p:grpSp>
              <p:nvGrpSpPr>
                <p:cNvPr id="32" name="Group 31">
                  <a:extLst>
                    <a:ext uri="{FF2B5EF4-FFF2-40B4-BE49-F238E27FC236}">
                      <a16:creationId xmlns:a16="http://schemas.microsoft.com/office/drawing/2014/main" id="{CC16E025-7CDD-CFDB-2C0A-F3991AB14C70}"/>
                    </a:ext>
                  </a:extLst>
                </p:cNvPr>
                <p:cNvGrpSpPr/>
                <p:nvPr/>
              </p:nvGrpSpPr>
              <p:grpSpPr>
                <a:xfrm>
                  <a:off x="1688362" y="5242065"/>
                  <a:ext cx="3024047" cy="913901"/>
                  <a:chOff x="1779273" y="3246043"/>
                  <a:chExt cx="7704667" cy="1811870"/>
                </a:xfrm>
              </p:grpSpPr>
              <p:sp>
                <p:nvSpPr>
                  <p:cNvPr id="43" name="Rectangle: Rounded Corners 42">
                    <a:extLst>
                      <a:ext uri="{FF2B5EF4-FFF2-40B4-BE49-F238E27FC236}">
                        <a16:creationId xmlns:a16="http://schemas.microsoft.com/office/drawing/2014/main" id="{9A751DEC-7BC3-6023-6546-AFA3EAFFDFB8}"/>
                      </a:ext>
                    </a:extLst>
                  </p:cNvPr>
                  <p:cNvSpPr/>
                  <p:nvPr/>
                </p:nvSpPr>
                <p:spPr>
                  <a:xfrm>
                    <a:off x="1779273" y="3246043"/>
                    <a:ext cx="7704667" cy="1811867"/>
                  </a:xfrm>
                  <a:prstGeom prst="roundRect">
                    <a:avLst>
                      <a:gd name="adj" fmla="val 50000"/>
                    </a:avLst>
                  </a:prstGeom>
                  <a:solidFill>
                    <a:srgbClr val="303236"/>
                  </a:solidFill>
                  <a:ln>
                    <a:noFill/>
                  </a:ln>
                  <a:effectLst>
                    <a:outerShdw blurRad="228600" dist="190500" dir="2700000" algn="tl" rotWithShape="0">
                      <a:prstClr val="black">
                        <a:alpha val="2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277"/>
                  </a:p>
                </p:txBody>
              </p:sp>
              <p:sp>
                <p:nvSpPr>
                  <p:cNvPr id="44" name="Rectangle: Rounded Corners 43">
                    <a:extLst>
                      <a:ext uri="{FF2B5EF4-FFF2-40B4-BE49-F238E27FC236}">
                        <a16:creationId xmlns:a16="http://schemas.microsoft.com/office/drawing/2014/main" id="{37E5296E-65CE-1D4F-980A-921F6410E2E2}"/>
                      </a:ext>
                    </a:extLst>
                  </p:cNvPr>
                  <p:cNvSpPr/>
                  <p:nvPr/>
                </p:nvSpPr>
                <p:spPr>
                  <a:xfrm>
                    <a:off x="1779273" y="3246045"/>
                    <a:ext cx="7704667" cy="1811868"/>
                  </a:xfrm>
                  <a:prstGeom prst="roundRect">
                    <a:avLst>
                      <a:gd name="adj" fmla="val 50000"/>
                    </a:avLst>
                  </a:prstGeom>
                  <a:solidFill>
                    <a:srgbClr val="303236"/>
                  </a:solidFill>
                  <a:ln>
                    <a:noFill/>
                  </a:ln>
                  <a:effectLst>
                    <a:outerShdw blurRad="152400" dist="76200" dir="13500000" algn="br" rotWithShape="0">
                      <a:schemeClr val="bg1">
                        <a:alpha val="11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277"/>
                  </a:p>
                </p:txBody>
              </p:sp>
            </p:grpSp>
            <p:grpSp>
              <p:nvGrpSpPr>
                <p:cNvPr id="33" name="Group 32">
                  <a:extLst>
                    <a:ext uri="{FF2B5EF4-FFF2-40B4-BE49-F238E27FC236}">
                      <a16:creationId xmlns:a16="http://schemas.microsoft.com/office/drawing/2014/main" id="{5A25D100-CF98-2E63-0A84-FA9497DA012D}"/>
                    </a:ext>
                  </a:extLst>
                </p:cNvPr>
                <p:cNvGrpSpPr/>
                <p:nvPr/>
              </p:nvGrpSpPr>
              <p:grpSpPr>
                <a:xfrm>
                  <a:off x="3261267" y="5619858"/>
                  <a:ext cx="1193799" cy="169431"/>
                  <a:chOff x="3276618" y="5500287"/>
                  <a:chExt cx="1193799" cy="169431"/>
                </a:xfrm>
              </p:grpSpPr>
              <p:grpSp>
                <p:nvGrpSpPr>
                  <p:cNvPr id="34" name="Group 33">
                    <a:extLst>
                      <a:ext uri="{FF2B5EF4-FFF2-40B4-BE49-F238E27FC236}">
                        <a16:creationId xmlns:a16="http://schemas.microsoft.com/office/drawing/2014/main" id="{E260AEEB-E6D2-BFD4-A048-FC9E469F0F1E}"/>
                      </a:ext>
                    </a:extLst>
                  </p:cNvPr>
                  <p:cNvGrpSpPr/>
                  <p:nvPr/>
                </p:nvGrpSpPr>
                <p:grpSpPr>
                  <a:xfrm>
                    <a:off x="4096786" y="5500287"/>
                    <a:ext cx="373631" cy="169431"/>
                    <a:chOff x="3853364" y="5338234"/>
                    <a:chExt cx="661768" cy="300093"/>
                  </a:xfrm>
                </p:grpSpPr>
                <p:sp>
                  <p:nvSpPr>
                    <p:cNvPr id="41" name="Rectangle: Rounded Corners 40">
                      <a:extLst>
                        <a:ext uri="{FF2B5EF4-FFF2-40B4-BE49-F238E27FC236}">
                          <a16:creationId xmlns:a16="http://schemas.microsoft.com/office/drawing/2014/main" id="{51530C00-AD41-1044-00B1-20A7909C4AC8}"/>
                        </a:ext>
                      </a:extLst>
                    </p:cNvPr>
                    <p:cNvSpPr/>
                    <p:nvPr/>
                  </p:nvSpPr>
                  <p:spPr>
                    <a:xfrm rot="1028770">
                      <a:off x="3853364" y="5338234"/>
                      <a:ext cx="653567" cy="107999"/>
                    </a:xfrm>
                    <a:prstGeom prst="roundRect">
                      <a:avLst>
                        <a:gd name="adj" fmla="val 50000"/>
                      </a:avLst>
                    </a:prstGeom>
                    <a:solidFill>
                      <a:srgbClr val="4FFDCD"/>
                    </a:solidFill>
                    <a:ln>
                      <a:noFill/>
                    </a:ln>
                    <a:effectLst>
                      <a:outerShdw blurRad="63500" sx="103000" sy="103000" algn="ctr" rotWithShape="0">
                        <a:srgbClr val="4FFDCD">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277"/>
                    </a:p>
                  </p:txBody>
                </p:sp>
                <p:sp>
                  <p:nvSpPr>
                    <p:cNvPr id="42" name="Rectangle: Rounded Corners 41">
                      <a:extLst>
                        <a:ext uri="{FF2B5EF4-FFF2-40B4-BE49-F238E27FC236}">
                          <a16:creationId xmlns:a16="http://schemas.microsoft.com/office/drawing/2014/main" id="{66A4A7E9-37F0-6845-E6C0-3D486E2AECBB}"/>
                        </a:ext>
                      </a:extLst>
                    </p:cNvPr>
                    <p:cNvSpPr/>
                    <p:nvPr/>
                  </p:nvSpPr>
                  <p:spPr>
                    <a:xfrm rot="20224832">
                      <a:off x="3861565" y="5530328"/>
                      <a:ext cx="653567" cy="107999"/>
                    </a:xfrm>
                    <a:prstGeom prst="roundRect">
                      <a:avLst>
                        <a:gd name="adj" fmla="val 50000"/>
                      </a:avLst>
                    </a:prstGeom>
                    <a:solidFill>
                      <a:srgbClr val="4FFDCD"/>
                    </a:solidFill>
                    <a:ln>
                      <a:noFill/>
                    </a:ln>
                    <a:effectLst>
                      <a:outerShdw blurRad="63500" sx="103000" sy="103000" algn="ctr" rotWithShape="0">
                        <a:srgbClr val="4FFDCD">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277"/>
                    </a:p>
                  </p:txBody>
                </p:sp>
              </p:grpSp>
              <p:grpSp>
                <p:nvGrpSpPr>
                  <p:cNvPr id="35" name="Group 34">
                    <a:extLst>
                      <a:ext uri="{FF2B5EF4-FFF2-40B4-BE49-F238E27FC236}">
                        <a16:creationId xmlns:a16="http://schemas.microsoft.com/office/drawing/2014/main" id="{35C6E031-17F6-71CE-5FDA-671396769FF9}"/>
                      </a:ext>
                    </a:extLst>
                  </p:cNvPr>
                  <p:cNvGrpSpPr/>
                  <p:nvPr/>
                </p:nvGrpSpPr>
                <p:grpSpPr>
                  <a:xfrm>
                    <a:off x="3686702" y="5500287"/>
                    <a:ext cx="373631" cy="169431"/>
                    <a:chOff x="3853364" y="5338234"/>
                    <a:chExt cx="661768" cy="300093"/>
                  </a:xfrm>
                </p:grpSpPr>
                <p:sp>
                  <p:nvSpPr>
                    <p:cNvPr id="39" name="Rectangle: Rounded Corners 38">
                      <a:extLst>
                        <a:ext uri="{FF2B5EF4-FFF2-40B4-BE49-F238E27FC236}">
                          <a16:creationId xmlns:a16="http://schemas.microsoft.com/office/drawing/2014/main" id="{91663A2F-DFA4-6049-7B82-96417305B06F}"/>
                        </a:ext>
                      </a:extLst>
                    </p:cNvPr>
                    <p:cNvSpPr/>
                    <p:nvPr/>
                  </p:nvSpPr>
                  <p:spPr>
                    <a:xfrm rot="1028770">
                      <a:off x="3853364" y="5338234"/>
                      <a:ext cx="653567" cy="107999"/>
                    </a:xfrm>
                    <a:prstGeom prst="roundRect">
                      <a:avLst>
                        <a:gd name="adj" fmla="val 50000"/>
                      </a:avLst>
                    </a:prstGeom>
                    <a:solidFill>
                      <a:srgbClr val="4FFDCD"/>
                    </a:solidFill>
                    <a:ln>
                      <a:noFill/>
                    </a:ln>
                    <a:effectLst>
                      <a:outerShdw blurRad="63500" sx="103000" sy="103000" algn="ctr" rotWithShape="0">
                        <a:srgbClr val="4FFDCD">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277"/>
                    </a:p>
                  </p:txBody>
                </p:sp>
                <p:sp>
                  <p:nvSpPr>
                    <p:cNvPr id="40" name="Rectangle: Rounded Corners 39">
                      <a:extLst>
                        <a:ext uri="{FF2B5EF4-FFF2-40B4-BE49-F238E27FC236}">
                          <a16:creationId xmlns:a16="http://schemas.microsoft.com/office/drawing/2014/main" id="{5CC928E5-93BF-85F1-38AE-2730BD09F6AA}"/>
                        </a:ext>
                      </a:extLst>
                    </p:cNvPr>
                    <p:cNvSpPr/>
                    <p:nvPr/>
                  </p:nvSpPr>
                  <p:spPr>
                    <a:xfrm rot="20224832">
                      <a:off x="3861565" y="5530328"/>
                      <a:ext cx="653567" cy="107999"/>
                    </a:xfrm>
                    <a:prstGeom prst="roundRect">
                      <a:avLst>
                        <a:gd name="adj" fmla="val 50000"/>
                      </a:avLst>
                    </a:prstGeom>
                    <a:solidFill>
                      <a:srgbClr val="4FFDCD"/>
                    </a:solidFill>
                    <a:ln>
                      <a:noFill/>
                    </a:ln>
                    <a:effectLst>
                      <a:outerShdw blurRad="63500" sx="103000" sy="103000" algn="ctr" rotWithShape="0">
                        <a:srgbClr val="4FFDCD">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277"/>
                    </a:p>
                  </p:txBody>
                </p:sp>
              </p:grpSp>
              <p:grpSp>
                <p:nvGrpSpPr>
                  <p:cNvPr id="36" name="Group 35">
                    <a:extLst>
                      <a:ext uri="{FF2B5EF4-FFF2-40B4-BE49-F238E27FC236}">
                        <a16:creationId xmlns:a16="http://schemas.microsoft.com/office/drawing/2014/main" id="{5A068092-F2BC-C147-D0F5-DD97ED3F0EFB}"/>
                      </a:ext>
                    </a:extLst>
                  </p:cNvPr>
                  <p:cNvGrpSpPr/>
                  <p:nvPr/>
                </p:nvGrpSpPr>
                <p:grpSpPr>
                  <a:xfrm>
                    <a:off x="3276618" y="5500287"/>
                    <a:ext cx="373631" cy="169431"/>
                    <a:chOff x="3853364" y="5338234"/>
                    <a:chExt cx="661768" cy="300093"/>
                  </a:xfrm>
                </p:grpSpPr>
                <p:sp>
                  <p:nvSpPr>
                    <p:cNvPr id="37" name="Rectangle: Rounded Corners 36">
                      <a:extLst>
                        <a:ext uri="{FF2B5EF4-FFF2-40B4-BE49-F238E27FC236}">
                          <a16:creationId xmlns:a16="http://schemas.microsoft.com/office/drawing/2014/main" id="{89F8F88F-9D8C-81FE-5CE5-BD7C05EACE27}"/>
                        </a:ext>
                      </a:extLst>
                    </p:cNvPr>
                    <p:cNvSpPr/>
                    <p:nvPr/>
                  </p:nvSpPr>
                  <p:spPr>
                    <a:xfrm rot="1028770">
                      <a:off x="3853364" y="5338234"/>
                      <a:ext cx="653567" cy="107999"/>
                    </a:xfrm>
                    <a:prstGeom prst="roundRect">
                      <a:avLst>
                        <a:gd name="adj" fmla="val 50000"/>
                      </a:avLst>
                    </a:prstGeom>
                    <a:solidFill>
                      <a:srgbClr val="4FFDCD"/>
                    </a:solidFill>
                    <a:ln>
                      <a:noFill/>
                    </a:ln>
                    <a:effectLst>
                      <a:outerShdw blurRad="63500" sx="103000" sy="103000" algn="ctr" rotWithShape="0">
                        <a:srgbClr val="4FFDCD">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277"/>
                    </a:p>
                  </p:txBody>
                </p:sp>
                <p:sp>
                  <p:nvSpPr>
                    <p:cNvPr id="38" name="Rectangle: Rounded Corners 37">
                      <a:extLst>
                        <a:ext uri="{FF2B5EF4-FFF2-40B4-BE49-F238E27FC236}">
                          <a16:creationId xmlns:a16="http://schemas.microsoft.com/office/drawing/2014/main" id="{9728703E-0EEB-2295-6C76-5145A9CAC1FB}"/>
                        </a:ext>
                      </a:extLst>
                    </p:cNvPr>
                    <p:cNvSpPr/>
                    <p:nvPr/>
                  </p:nvSpPr>
                  <p:spPr>
                    <a:xfrm rot="20224832">
                      <a:off x="3861565" y="5530328"/>
                      <a:ext cx="653567" cy="107999"/>
                    </a:xfrm>
                    <a:prstGeom prst="roundRect">
                      <a:avLst>
                        <a:gd name="adj" fmla="val 50000"/>
                      </a:avLst>
                    </a:prstGeom>
                    <a:solidFill>
                      <a:srgbClr val="4FFDCD"/>
                    </a:solidFill>
                    <a:ln>
                      <a:noFill/>
                    </a:ln>
                    <a:effectLst>
                      <a:outerShdw blurRad="63500" sx="103000" sy="103000" algn="ctr" rotWithShape="0">
                        <a:srgbClr val="4FFDCD">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277"/>
                    </a:p>
                  </p:txBody>
                </p:sp>
              </p:grpSp>
            </p:grpSp>
          </p:grpSp>
          <p:sp>
            <p:nvSpPr>
              <p:cNvPr id="31" name="Rectangle: Rounded Corners 30">
                <a:extLst>
                  <a:ext uri="{FF2B5EF4-FFF2-40B4-BE49-F238E27FC236}">
                    <a16:creationId xmlns:a16="http://schemas.microsoft.com/office/drawing/2014/main" id="{A328EE19-D53E-ED71-D1C7-BAFC0DE56EC5}"/>
                  </a:ext>
                </a:extLst>
              </p:cNvPr>
              <p:cNvSpPr/>
              <p:nvPr/>
            </p:nvSpPr>
            <p:spPr>
              <a:xfrm>
                <a:off x="1996914" y="5436556"/>
                <a:ext cx="1133466" cy="524916"/>
              </a:xfrm>
              <a:prstGeom prst="roundRect">
                <a:avLst>
                  <a:gd name="adj" fmla="val 50000"/>
                </a:avLst>
              </a:prstGeom>
              <a:solidFill>
                <a:schemeClr val="accent2"/>
              </a:solidFill>
              <a:ln>
                <a:noFill/>
              </a:ln>
              <a:effectLst>
                <a:outerShdw blurRad="38100" sx="102000" sy="102000" algn="ctr" rotWithShape="0">
                  <a:srgbClr val="4FFDCD">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47" name="TextBox 46">
            <a:extLst>
              <a:ext uri="{FF2B5EF4-FFF2-40B4-BE49-F238E27FC236}">
                <a16:creationId xmlns:a16="http://schemas.microsoft.com/office/drawing/2014/main" id="{CC5265F9-A44B-6314-E818-79D852C1A5CD}"/>
              </a:ext>
            </a:extLst>
          </p:cNvPr>
          <p:cNvSpPr txBox="1"/>
          <p:nvPr/>
        </p:nvSpPr>
        <p:spPr>
          <a:xfrm>
            <a:off x="978195" y="1014883"/>
            <a:ext cx="6177979" cy="830997"/>
          </a:xfrm>
          <a:prstGeom prst="rect">
            <a:avLst/>
          </a:prstGeom>
          <a:noFill/>
          <a:effectLst>
            <a:outerShdw blurRad="63500" sx="180000" sy="180000" algn="ctr" rotWithShape="0">
              <a:srgbClr val="4FFDCD">
                <a:alpha val="89000"/>
              </a:srgbClr>
            </a:outerShdw>
          </a:effectLst>
        </p:spPr>
        <p:txBody>
          <a:bodyPr wrap="square" rtlCol="0">
            <a:spAutoFit/>
          </a:bodyPr>
          <a:lstStyle/>
          <a:p>
            <a:pPr algn="ctr"/>
            <a:r>
              <a:rPr lang="en-US" sz="4800">
                <a:solidFill>
                  <a:srgbClr val="4FFDCD"/>
                </a:solidFill>
                <a:effectLst>
                  <a:glow rad="101600">
                    <a:srgbClr val="4FFDCD">
                      <a:alpha val="10000"/>
                    </a:srgbClr>
                  </a:glow>
                </a:effectLst>
                <a:latin typeface="#9Slide03 IcielPanton Black" panose="00000A00000000000000" pitchFamily="2" charset="0"/>
                <a:cs typeface="#9Slide03 Arima Madurai Medium" panose="00000600000000000000" pitchFamily="2" charset="0"/>
              </a:rPr>
              <a:t>Kết quả thực hiện</a:t>
            </a:r>
          </a:p>
        </p:txBody>
      </p:sp>
      <p:sp>
        <p:nvSpPr>
          <p:cNvPr id="56" name="TextBox 55">
            <a:extLst>
              <a:ext uri="{FF2B5EF4-FFF2-40B4-BE49-F238E27FC236}">
                <a16:creationId xmlns:a16="http://schemas.microsoft.com/office/drawing/2014/main" id="{6D1E37A3-5CB9-C317-E9C1-F630B251958A}"/>
              </a:ext>
            </a:extLst>
          </p:cNvPr>
          <p:cNvSpPr txBox="1"/>
          <p:nvPr/>
        </p:nvSpPr>
        <p:spPr>
          <a:xfrm>
            <a:off x="9961653" y="3596734"/>
            <a:ext cx="7216412" cy="820225"/>
          </a:xfrm>
          <a:prstGeom prst="rect">
            <a:avLst/>
          </a:prstGeom>
          <a:noFill/>
        </p:spPr>
        <p:txBody>
          <a:bodyPr wrap="square">
            <a:spAutoFit/>
          </a:bodyPr>
          <a:lstStyle/>
          <a:p>
            <a:pPr marR="0" algn="just">
              <a:lnSpc>
                <a:spcPct val="150000"/>
              </a:lnSpc>
              <a:spcBef>
                <a:spcPts val="0"/>
              </a:spcBef>
              <a:spcAft>
                <a:spcPts val="200"/>
              </a:spcAft>
            </a:pPr>
            <a:r>
              <a:rPr lang="en-US" sz="3500" b="1">
                <a:solidFill>
                  <a:schemeClr val="bg1"/>
                </a:solidFill>
                <a:effectLst/>
                <a:latin typeface="SVN-Futura Book" pitchFamily="50" charset="0"/>
                <a:ea typeface="Calibri" panose="020F0502020204030204" pitchFamily="34" charset="0"/>
                <a:cs typeface="Times New Roman" panose="02020603050405020304" pitchFamily="18" charset="0"/>
              </a:rPr>
              <a:t>Giao diện </a:t>
            </a:r>
            <a:r>
              <a:rPr lang="en-US" sz="3500" b="1">
                <a:solidFill>
                  <a:srgbClr val="4FFDCD"/>
                </a:solidFill>
                <a:latin typeface="SVN-Futura Book" pitchFamily="50" charset="0"/>
                <a:ea typeface="Calibri" panose="020F0502020204030204" pitchFamily="34" charset="0"/>
                <a:cs typeface="Times New Roman" panose="02020603050405020304" pitchFamily="18" charset="0"/>
              </a:rPr>
              <a:t>Trang chi tiết sản phẩm</a:t>
            </a:r>
            <a:r>
              <a:rPr lang="en-US" sz="3500" b="1">
                <a:solidFill>
                  <a:srgbClr val="4FFDCD"/>
                </a:solidFill>
                <a:effectLst/>
                <a:latin typeface="SVN-Futura Book" pitchFamily="50" charset="0"/>
                <a:ea typeface="Calibri" panose="020F0502020204030204" pitchFamily="34" charset="0"/>
                <a:cs typeface="Times New Roman" panose="02020603050405020304" pitchFamily="18" charset="0"/>
              </a:rPr>
              <a:t>.</a:t>
            </a:r>
          </a:p>
        </p:txBody>
      </p:sp>
      <p:sp>
        <p:nvSpPr>
          <p:cNvPr id="57" name="TextBox 56">
            <a:extLst>
              <a:ext uri="{FF2B5EF4-FFF2-40B4-BE49-F238E27FC236}">
                <a16:creationId xmlns:a16="http://schemas.microsoft.com/office/drawing/2014/main" id="{07C5075A-04DB-575E-F9A4-B555976E2A8E}"/>
              </a:ext>
            </a:extLst>
          </p:cNvPr>
          <p:cNvSpPr txBox="1"/>
          <p:nvPr/>
        </p:nvSpPr>
        <p:spPr>
          <a:xfrm>
            <a:off x="10430784" y="4718989"/>
            <a:ext cx="6299762" cy="3851247"/>
          </a:xfrm>
          <a:prstGeom prst="rect">
            <a:avLst/>
          </a:prstGeom>
          <a:noFill/>
        </p:spPr>
        <p:txBody>
          <a:bodyPr wrap="square">
            <a:spAutoFit/>
          </a:bodyPr>
          <a:lstStyle/>
          <a:p>
            <a:pPr marL="457200" marR="0" indent="-457200" algn="just">
              <a:lnSpc>
                <a:spcPct val="150000"/>
              </a:lnSpc>
              <a:spcBef>
                <a:spcPts val="0"/>
              </a:spcBef>
              <a:spcAft>
                <a:spcPts val="200"/>
              </a:spcAft>
              <a:buFontTx/>
              <a:buChar char="-"/>
            </a:pPr>
            <a:r>
              <a:rPr lang="en-US" sz="3300" b="1">
                <a:solidFill>
                  <a:srgbClr val="4FFDCD"/>
                </a:solidFill>
                <a:effectLst/>
                <a:latin typeface="SVN-Futura Book" pitchFamily="50" charset="0"/>
                <a:ea typeface="Calibri" panose="020F0502020204030204" pitchFamily="34" charset="0"/>
                <a:cs typeface="Times New Roman" panose="02020603050405020304" pitchFamily="18" charset="0"/>
              </a:rPr>
              <a:t>Trang chi tiết sản sẩm </a:t>
            </a:r>
            <a:r>
              <a:rPr lang="en-US" sz="3300">
                <a:solidFill>
                  <a:schemeClr val="bg1"/>
                </a:solidFill>
                <a:effectLst/>
                <a:latin typeface="SVN-Futura Book" pitchFamily="50" charset="0"/>
                <a:ea typeface="Calibri" panose="020F0502020204030204" pitchFamily="34" charset="0"/>
                <a:cs typeface="Times New Roman" panose="02020603050405020304" pitchFamily="18" charset="0"/>
              </a:rPr>
              <a:t>hiển thị các thông tin cở bản của sản phẩm.</a:t>
            </a:r>
          </a:p>
          <a:p>
            <a:pPr marL="457200" marR="0" indent="-457200" algn="just">
              <a:lnSpc>
                <a:spcPct val="150000"/>
              </a:lnSpc>
              <a:spcBef>
                <a:spcPts val="0"/>
              </a:spcBef>
              <a:spcAft>
                <a:spcPts val="200"/>
              </a:spcAft>
              <a:buFontTx/>
              <a:buChar char="-"/>
            </a:pPr>
            <a:r>
              <a:rPr lang="en-US" sz="3300">
                <a:solidFill>
                  <a:schemeClr val="bg1"/>
                </a:solidFill>
                <a:effectLst/>
                <a:latin typeface="SVN-Futura Book" pitchFamily="50" charset="0"/>
                <a:ea typeface="Calibri" panose="020F0502020204030204" pitchFamily="34" charset="0"/>
                <a:cs typeface="Times New Roman" panose="02020603050405020304" pitchFamily="18" charset="0"/>
              </a:rPr>
              <a:t>Người dung có thể xem và them sản phẩm vào giỏ hang, cập nhật giỏ hàng.</a:t>
            </a:r>
          </a:p>
        </p:txBody>
      </p:sp>
      <p:grpSp>
        <p:nvGrpSpPr>
          <p:cNvPr id="2" name="Group 1">
            <a:extLst>
              <a:ext uri="{FF2B5EF4-FFF2-40B4-BE49-F238E27FC236}">
                <a16:creationId xmlns:a16="http://schemas.microsoft.com/office/drawing/2014/main" id="{05ADE358-776A-EEDC-0A29-9BEDE1596389}"/>
              </a:ext>
            </a:extLst>
          </p:cNvPr>
          <p:cNvGrpSpPr/>
          <p:nvPr/>
        </p:nvGrpSpPr>
        <p:grpSpPr>
          <a:xfrm>
            <a:off x="1524947" y="3498122"/>
            <a:ext cx="3400699" cy="5477691"/>
            <a:chOff x="1524947" y="3498122"/>
            <a:chExt cx="3400699" cy="5477691"/>
          </a:xfrm>
        </p:grpSpPr>
        <p:grpSp>
          <p:nvGrpSpPr>
            <p:cNvPr id="18" name="Group 17">
              <a:extLst>
                <a:ext uri="{FF2B5EF4-FFF2-40B4-BE49-F238E27FC236}">
                  <a16:creationId xmlns:a16="http://schemas.microsoft.com/office/drawing/2014/main" id="{53F0C534-5AFC-A85C-7DBF-A03446768E01}"/>
                </a:ext>
              </a:extLst>
            </p:cNvPr>
            <p:cNvGrpSpPr/>
            <p:nvPr/>
          </p:nvGrpSpPr>
          <p:grpSpPr>
            <a:xfrm>
              <a:off x="1524947" y="3498122"/>
              <a:ext cx="3400699" cy="5477691"/>
              <a:chOff x="2368491" y="2805515"/>
              <a:chExt cx="7704667" cy="1811868"/>
            </a:xfrm>
          </p:grpSpPr>
          <p:sp>
            <p:nvSpPr>
              <p:cNvPr id="22" name="Rectangle: Rounded Corners 21">
                <a:extLst>
                  <a:ext uri="{FF2B5EF4-FFF2-40B4-BE49-F238E27FC236}">
                    <a16:creationId xmlns:a16="http://schemas.microsoft.com/office/drawing/2014/main" id="{73CB031A-EFFB-A5DD-31EF-854B0A5AAF0E}"/>
                  </a:ext>
                </a:extLst>
              </p:cNvPr>
              <p:cNvSpPr/>
              <p:nvPr/>
            </p:nvSpPr>
            <p:spPr>
              <a:xfrm>
                <a:off x="2368491" y="2805516"/>
                <a:ext cx="7704667" cy="1811867"/>
              </a:xfrm>
              <a:prstGeom prst="roundRect">
                <a:avLst>
                  <a:gd name="adj" fmla="val 8176"/>
                </a:avLst>
              </a:prstGeom>
              <a:solidFill>
                <a:srgbClr val="303236"/>
              </a:solidFill>
              <a:ln>
                <a:noFill/>
              </a:ln>
              <a:effectLst>
                <a:outerShdw blurRad="368300" dist="469900" dir="2700000" algn="tl" rotWithShape="0">
                  <a:prstClr val="black">
                    <a:alpha val="2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277"/>
              </a:p>
            </p:txBody>
          </p:sp>
          <p:sp>
            <p:nvSpPr>
              <p:cNvPr id="23" name="Rectangle: Rounded Corners 22">
                <a:extLst>
                  <a:ext uri="{FF2B5EF4-FFF2-40B4-BE49-F238E27FC236}">
                    <a16:creationId xmlns:a16="http://schemas.microsoft.com/office/drawing/2014/main" id="{B1C11232-BA1E-9AD4-6040-7393240DF8BC}"/>
                  </a:ext>
                </a:extLst>
              </p:cNvPr>
              <p:cNvSpPr/>
              <p:nvPr/>
            </p:nvSpPr>
            <p:spPr>
              <a:xfrm>
                <a:off x="2368491" y="2805515"/>
                <a:ext cx="7704667" cy="1811867"/>
              </a:xfrm>
              <a:prstGeom prst="roundRect">
                <a:avLst>
                  <a:gd name="adj" fmla="val 5963"/>
                </a:avLst>
              </a:prstGeom>
              <a:solidFill>
                <a:srgbClr val="303236"/>
              </a:solidFill>
              <a:ln>
                <a:noFill/>
              </a:ln>
              <a:effectLst>
                <a:outerShdw blurRad="152400" dist="76200" dir="13500000" algn="br" rotWithShape="0">
                  <a:schemeClr val="bg1">
                    <a:alpha val="11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277"/>
              </a:p>
            </p:txBody>
          </p:sp>
        </p:grpSp>
        <p:pic>
          <p:nvPicPr>
            <p:cNvPr id="48" name="Picture 47" descr="A picture containing text, fruit&#10;&#10;Description automatically generated">
              <a:extLst>
                <a:ext uri="{FF2B5EF4-FFF2-40B4-BE49-F238E27FC236}">
                  <a16:creationId xmlns:a16="http://schemas.microsoft.com/office/drawing/2014/main" id="{BCE1B378-55FF-940F-EADB-60B656A32466}"/>
                </a:ext>
              </a:extLst>
            </p:cNvPr>
            <p:cNvPicPr>
              <a:picLocks noChangeAspect="1"/>
            </p:cNvPicPr>
            <p:nvPr/>
          </p:nvPicPr>
          <p:blipFill rotWithShape="1">
            <a:blip r:embed="rId2"/>
            <a:srcRect t="1859" r="3247" b="2024"/>
            <a:stretch/>
          </p:blipFill>
          <p:spPr bwMode="auto">
            <a:xfrm>
              <a:off x="1978670" y="3958270"/>
              <a:ext cx="2422525" cy="4557395"/>
            </a:xfrm>
            <a:prstGeom prst="rect">
              <a:avLst/>
            </a:prstGeom>
            <a:ln>
              <a:noFill/>
            </a:ln>
            <a:extLst>
              <a:ext uri="{53640926-AAD7-44D8-BBD7-CCE9431645EC}">
                <a14:shadowObscured xmlns:a14="http://schemas.microsoft.com/office/drawing/2010/main"/>
              </a:ext>
            </a:extLst>
          </p:spPr>
        </p:pic>
      </p:grpSp>
      <p:grpSp>
        <p:nvGrpSpPr>
          <p:cNvPr id="3" name="Group 2">
            <a:extLst>
              <a:ext uri="{FF2B5EF4-FFF2-40B4-BE49-F238E27FC236}">
                <a16:creationId xmlns:a16="http://schemas.microsoft.com/office/drawing/2014/main" id="{13F86CBA-ED59-6210-BA13-CF14D7884208}"/>
              </a:ext>
            </a:extLst>
          </p:cNvPr>
          <p:cNvGrpSpPr/>
          <p:nvPr/>
        </p:nvGrpSpPr>
        <p:grpSpPr>
          <a:xfrm>
            <a:off x="5647227" y="3498119"/>
            <a:ext cx="3400699" cy="5477691"/>
            <a:chOff x="5647227" y="3498119"/>
            <a:chExt cx="3400699" cy="5477691"/>
          </a:xfrm>
        </p:grpSpPr>
        <p:grpSp>
          <p:nvGrpSpPr>
            <p:cNvPr id="49" name="Group 48">
              <a:extLst>
                <a:ext uri="{FF2B5EF4-FFF2-40B4-BE49-F238E27FC236}">
                  <a16:creationId xmlns:a16="http://schemas.microsoft.com/office/drawing/2014/main" id="{AE97818F-FFAF-32FC-77F5-FF0FBE8DD786}"/>
                </a:ext>
              </a:extLst>
            </p:cNvPr>
            <p:cNvGrpSpPr/>
            <p:nvPr/>
          </p:nvGrpSpPr>
          <p:grpSpPr>
            <a:xfrm>
              <a:off x="5647227" y="3498119"/>
              <a:ext cx="3400699" cy="5477691"/>
              <a:chOff x="2368491" y="2805515"/>
              <a:chExt cx="7704667" cy="1811868"/>
            </a:xfrm>
          </p:grpSpPr>
          <p:sp>
            <p:nvSpPr>
              <p:cNvPr id="50" name="Rectangle: Rounded Corners 49">
                <a:extLst>
                  <a:ext uri="{FF2B5EF4-FFF2-40B4-BE49-F238E27FC236}">
                    <a16:creationId xmlns:a16="http://schemas.microsoft.com/office/drawing/2014/main" id="{E9E5A870-4B00-17CC-C58D-BF9DDDC46D75}"/>
                  </a:ext>
                </a:extLst>
              </p:cNvPr>
              <p:cNvSpPr/>
              <p:nvPr/>
            </p:nvSpPr>
            <p:spPr>
              <a:xfrm>
                <a:off x="2368491" y="2805516"/>
                <a:ext cx="7704667" cy="1811867"/>
              </a:xfrm>
              <a:prstGeom prst="roundRect">
                <a:avLst>
                  <a:gd name="adj" fmla="val 8176"/>
                </a:avLst>
              </a:prstGeom>
              <a:solidFill>
                <a:srgbClr val="303236"/>
              </a:solidFill>
              <a:ln>
                <a:noFill/>
              </a:ln>
              <a:effectLst>
                <a:outerShdw blurRad="368300" dist="469900" dir="2700000" algn="tl" rotWithShape="0">
                  <a:prstClr val="black">
                    <a:alpha val="2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277"/>
              </a:p>
            </p:txBody>
          </p:sp>
          <p:sp>
            <p:nvSpPr>
              <p:cNvPr id="51" name="Rectangle: Rounded Corners 50">
                <a:extLst>
                  <a:ext uri="{FF2B5EF4-FFF2-40B4-BE49-F238E27FC236}">
                    <a16:creationId xmlns:a16="http://schemas.microsoft.com/office/drawing/2014/main" id="{8CCAE1A2-856D-2133-B961-C2186376AA81}"/>
                  </a:ext>
                </a:extLst>
              </p:cNvPr>
              <p:cNvSpPr/>
              <p:nvPr/>
            </p:nvSpPr>
            <p:spPr>
              <a:xfrm>
                <a:off x="2368491" y="2805515"/>
                <a:ext cx="7704667" cy="1811867"/>
              </a:xfrm>
              <a:prstGeom prst="roundRect">
                <a:avLst>
                  <a:gd name="adj" fmla="val 5963"/>
                </a:avLst>
              </a:prstGeom>
              <a:solidFill>
                <a:srgbClr val="303236"/>
              </a:solidFill>
              <a:ln>
                <a:noFill/>
              </a:ln>
              <a:effectLst>
                <a:outerShdw blurRad="152400" dist="76200" dir="13500000" algn="br" rotWithShape="0">
                  <a:schemeClr val="bg1">
                    <a:alpha val="11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277"/>
              </a:p>
            </p:txBody>
          </p:sp>
        </p:grpSp>
        <p:pic>
          <p:nvPicPr>
            <p:cNvPr id="54" name="Picture 53" descr="Graphical user interface, text, application&#10;&#10;Description automatically generated">
              <a:extLst>
                <a:ext uri="{FF2B5EF4-FFF2-40B4-BE49-F238E27FC236}">
                  <a16:creationId xmlns:a16="http://schemas.microsoft.com/office/drawing/2014/main" id="{D17B60E3-D9DA-288B-D6C2-925140862D72}"/>
                </a:ext>
              </a:extLst>
            </p:cNvPr>
            <p:cNvPicPr>
              <a:picLocks noChangeAspect="1"/>
            </p:cNvPicPr>
            <p:nvPr/>
          </p:nvPicPr>
          <p:blipFill rotWithShape="1">
            <a:blip r:embed="rId3"/>
            <a:srcRect t="2961" r="3458" b="1258"/>
            <a:stretch/>
          </p:blipFill>
          <p:spPr bwMode="auto">
            <a:xfrm>
              <a:off x="6098531" y="3912229"/>
              <a:ext cx="2498090" cy="4649470"/>
            </a:xfrm>
            <a:prstGeom prst="rect">
              <a:avLst/>
            </a:prstGeom>
            <a:ln>
              <a:noFill/>
            </a:ln>
            <a:extLst>
              <a:ext uri="{53640926-AAD7-44D8-BBD7-CCE9431645EC}">
                <a14:shadowObscured xmlns:a14="http://schemas.microsoft.com/office/drawing/2010/main"/>
              </a:ext>
            </a:extLst>
          </p:spPr>
        </p:pic>
      </p:grpSp>
    </p:spTree>
    <p:extLst>
      <p:ext uri="{BB962C8B-B14F-4D97-AF65-F5344CB8AC3E}">
        <p14:creationId xmlns:p14="http://schemas.microsoft.com/office/powerpoint/2010/main" val="2361602343"/>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childTnLst>
                                </p:cTn>
                              </p:par>
                              <p:par>
                                <p:cTn id="9" presetID="23" presetClass="entr" presetSubtype="16" fill="hold" nodeType="withEffect">
                                  <p:stCondLst>
                                    <p:cond delay="250"/>
                                  </p:stCondLst>
                                  <p:childTnLst>
                                    <p:set>
                                      <p:cBhvr>
                                        <p:cTn id="10" dur="1" fill="hold">
                                          <p:stCondLst>
                                            <p:cond delay="0"/>
                                          </p:stCondLst>
                                        </p:cTn>
                                        <p:tgtEl>
                                          <p:spTgt spid="3"/>
                                        </p:tgtEl>
                                        <p:attrNameLst>
                                          <p:attrName>style.visibility</p:attrName>
                                        </p:attrNameLst>
                                      </p:cBhvr>
                                      <p:to>
                                        <p:strVal val="visible"/>
                                      </p:to>
                                    </p:set>
                                    <p:anim calcmode="lin" valueType="num">
                                      <p:cBhvr>
                                        <p:cTn id="11" dur="500" fill="hold"/>
                                        <p:tgtEl>
                                          <p:spTgt spid="3"/>
                                        </p:tgtEl>
                                        <p:attrNameLst>
                                          <p:attrName>ppt_w</p:attrName>
                                        </p:attrNameLst>
                                      </p:cBhvr>
                                      <p:tavLst>
                                        <p:tav tm="0">
                                          <p:val>
                                            <p:fltVal val="0"/>
                                          </p:val>
                                        </p:tav>
                                        <p:tav tm="100000">
                                          <p:val>
                                            <p:strVal val="#ppt_w"/>
                                          </p:val>
                                        </p:tav>
                                      </p:tavLst>
                                    </p:anim>
                                    <p:anim calcmode="lin" valueType="num">
                                      <p:cBhvr>
                                        <p:cTn id="12" dur="500" fill="hold"/>
                                        <p:tgtEl>
                                          <p:spTgt spid="3"/>
                                        </p:tgtEl>
                                        <p:attrNameLst>
                                          <p:attrName>ppt_h</p:attrName>
                                        </p:attrNameLst>
                                      </p:cBhvr>
                                      <p:tavLst>
                                        <p:tav tm="0">
                                          <p:val>
                                            <p:fltVal val="0"/>
                                          </p:val>
                                        </p:tav>
                                        <p:tav tm="100000">
                                          <p:val>
                                            <p:strVal val="#ppt_h"/>
                                          </p:val>
                                        </p:tav>
                                      </p:tavLst>
                                    </p:anim>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56"/>
                                        </p:tgtEl>
                                        <p:attrNameLst>
                                          <p:attrName>style.visibility</p:attrName>
                                        </p:attrNameLst>
                                      </p:cBhvr>
                                      <p:to>
                                        <p:strVal val="visible"/>
                                      </p:to>
                                    </p:set>
                                    <p:anim calcmode="lin" valueType="num">
                                      <p:cBhvr additive="base">
                                        <p:cTn id="17" dur="500"/>
                                        <p:tgtEl>
                                          <p:spTgt spid="56"/>
                                        </p:tgtEl>
                                        <p:attrNameLst>
                                          <p:attrName>ppt_y</p:attrName>
                                        </p:attrNameLst>
                                      </p:cBhvr>
                                      <p:tavLst>
                                        <p:tav tm="0">
                                          <p:val>
                                            <p:strVal val="#ppt_y+#ppt_h*1.125000"/>
                                          </p:val>
                                        </p:tav>
                                        <p:tav tm="100000">
                                          <p:val>
                                            <p:strVal val="#ppt_y"/>
                                          </p:val>
                                        </p:tav>
                                      </p:tavLst>
                                    </p:anim>
                                    <p:animEffect transition="in" filter="wipe(up)">
                                      <p:cBhvr>
                                        <p:cTn id="18" dur="500"/>
                                        <p:tgtEl>
                                          <p:spTgt spid="56"/>
                                        </p:tgtEl>
                                      </p:cBhvr>
                                    </p:animEffect>
                                  </p:childTnLst>
                                </p:cTn>
                              </p:par>
                            </p:childTnLst>
                          </p:cTn>
                        </p:par>
                      </p:childTnLst>
                    </p:cTn>
                  </p:par>
                  <p:par>
                    <p:cTn id="19" fill="hold">
                      <p:stCondLst>
                        <p:cond delay="indefinite"/>
                      </p:stCondLst>
                      <p:childTnLst>
                        <p:par>
                          <p:cTn id="20" fill="hold">
                            <p:stCondLst>
                              <p:cond delay="0"/>
                            </p:stCondLst>
                            <p:childTnLst>
                              <p:par>
                                <p:cTn id="21" presetID="12" presetClass="entr" presetSubtype="8" fill="hold" grpId="0" nodeType="clickEffect">
                                  <p:stCondLst>
                                    <p:cond delay="0"/>
                                  </p:stCondLst>
                                  <p:childTnLst>
                                    <p:set>
                                      <p:cBhvr>
                                        <p:cTn id="22" dur="1" fill="hold">
                                          <p:stCondLst>
                                            <p:cond delay="0"/>
                                          </p:stCondLst>
                                        </p:cTn>
                                        <p:tgtEl>
                                          <p:spTgt spid="57"/>
                                        </p:tgtEl>
                                        <p:attrNameLst>
                                          <p:attrName>style.visibility</p:attrName>
                                        </p:attrNameLst>
                                      </p:cBhvr>
                                      <p:to>
                                        <p:strVal val="visible"/>
                                      </p:to>
                                    </p:set>
                                    <p:anim calcmode="lin" valueType="num">
                                      <p:cBhvr additive="base">
                                        <p:cTn id="23" dur="500"/>
                                        <p:tgtEl>
                                          <p:spTgt spid="57"/>
                                        </p:tgtEl>
                                        <p:attrNameLst>
                                          <p:attrName>ppt_x</p:attrName>
                                        </p:attrNameLst>
                                      </p:cBhvr>
                                      <p:tavLst>
                                        <p:tav tm="0">
                                          <p:val>
                                            <p:strVal val="#ppt_x-#ppt_w*1.125000"/>
                                          </p:val>
                                        </p:tav>
                                        <p:tav tm="100000">
                                          <p:val>
                                            <p:strVal val="#ppt_x"/>
                                          </p:val>
                                        </p:tav>
                                      </p:tavLst>
                                    </p:anim>
                                    <p:animEffect transition="in" filter="wipe(right)">
                                      <p:cBhvr>
                                        <p:cTn id="24" dur="5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p:bldP spid="5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EB5498F5-B2D4-C347-1902-0AC0C4426FF8}"/>
              </a:ext>
            </a:extLst>
          </p:cNvPr>
          <p:cNvGrpSpPr/>
          <p:nvPr/>
        </p:nvGrpSpPr>
        <p:grpSpPr>
          <a:xfrm>
            <a:off x="2211860" y="1330547"/>
            <a:ext cx="13864281" cy="7625907"/>
            <a:chOff x="2368491" y="2805515"/>
            <a:chExt cx="7704667" cy="1811868"/>
          </a:xfrm>
        </p:grpSpPr>
        <p:sp>
          <p:nvSpPr>
            <p:cNvPr id="10" name="Rectangle: Rounded Corners 9">
              <a:extLst>
                <a:ext uri="{FF2B5EF4-FFF2-40B4-BE49-F238E27FC236}">
                  <a16:creationId xmlns:a16="http://schemas.microsoft.com/office/drawing/2014/main" id="{D9787690-189B-EC8F-D907-453F73430E7E}"/>
                </a:ext>
              </a:extLst>
            </p:cNvPr>
            <p:cNvSpPr/>
            <p:nvPr/>
          </p:nvSpPr>
          <p:spPr>
            <a:xfrm>
              <a:off x="2368491" y="2805516"/>
              <a:ext cx="7704667" cy="1811867"/>
            </a:xfrm>
            <a:prstGeom prst="roundRect">
              <a:avLst>
                <a:gd name="adj" fmla="val 8176"/>
              </a:avLst>
            </a:prstGeom>
            <a:solidFill>
              <a:srgbClr val="303236"/>
            </a:solidFill>
            <a:ln>
              <a:noFill/>
            </a:ln>
            <a:effectLst>
              <a:outerShdw blurRad="368300" dist="469900" dir="2700000" algn="tl" rotWithShape="0">
                <a:prstClr val="black">
                  <a:alpha val="2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277"/>
            </a:p>
          </p:txBody>
        </p:sp>
        <p:sp>
          <p:nvSpPr>
            <p:cNvPr id="11" name="Rectangle: Rounded Corners 10">
              <a:extLst>
                <a:ext uri="{FF2B5EF4-FFF2-40B4-BE49-F238E27FC236}">
                  <a16:creationId xmlns:a16="http://schemas.microsoft.com/office/drawing/2014/main" id="{04B344FD-C2FE-F95E-F6F1-302345D67F25}"/>
                </a:ext>
              </a:extLst>
            </p:cNvPr>
            <p:cNvSpPr/>
            <p:nvPr/>
          </p:nvSpPr>
          <p:spPr>
            <a:xfrm>
              <a:off x="2368491" y="2805515"/>
              <a:ext cx="7704667" cy="1811867"/>
            </a:xfrm>
            <a:prstGeom prst="roundRect">
              <a:avLst>
                <a:gd name="adj" fmla="val 5963"/>
              </a:avLst>
            </a:prstGeom>
            <a:solidFill>
              <a:srgbClr val="303236"/>
            </a:solidFill>
            <a:ln>
              <a:noFill/>
            </a:ln>
            <a:effectLst>
              <a:outerShdw blurRad="152400" dist="76200" dir="13500000" algn="br" rotWithShape="0">
                <a:schemeClr val="bg1">
                  <a:alpha val="11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277"/>
            </a:p>
          </p:txBody>
        </p:sp>
      </p:grpSp>
      <p:sp>
        <p:nvSpPr>
          <p:cNvPr id="56" name="TextBox 55">
            <a:extLst>
              <a:ext uri="{FF2B5EF4-FFF2-40B4-BE49-F238E27FC236}">
                <a16:creationId xmlns:a16="http://schemas.microsoft.com/office/drawing/2014/main" id="{F3B60DC8-35B2-BF22-E5D6-FF6A8DBD7253}"/>
              </a:ext>
            </a:extLst>
          </p:cNvPr>
          <p:cNvSpPr txBox="1"/>
          <p:nvPr/>
        </p:nvSpPr>
        <p:spPr>
          <a:xfrm>
            <a:off x="3845698" y="1689086"/>
            <a:ext cx="10596604" cy="2215991"/>
          </a:xfrm>
          <a:prstGeom prst="rect">
            <a:avLst/>
          </a:prstGeom>
          <a:noFill/>
          <a:effectLst>
            <a:outerShdw blurRad="63500" sx="180000" sy="180000" algn="ctr" rotWithShape="0">
              <a:srgbClr val="4FFDCD">
                <a:alpha val="89000"/>
              </a:srgbClr>
            </a:outerShdw>
          </a:effectLst>
        </p:spPr>
        <p:txBody>
          <a:bodyPr wrap="square" rtlCol="0">
            <a:spAutoFit/>
          </a:bodyPr>
          <a:lstStyle/>
          <a:p>
            <a:pPr algn="ctr"/>
            <a:r>
              <a:rPr lang="en-US" sz="13800">
                <a:solidFill>
                  <a:srgbClr val="4FFDCD"/>
                </a:solidFill>
                <a:effectLst>
                  <a:glow rad="101600">
                    <a:srgbClr val="4FFDCD">
                      <a:alpha val="10000"/>
                    </a:srgbClr>
                  </a:glow>
                </a:effectLst>
                <a:latin typeface="#9Slide03 IcielPanton Black" panose="00000A00000000000000" pitchFamily="2" charset="0"/>
                <a:cs typeface="#9Slide03 Arima Madurai Medium" panose="00000600000000000000" pitchFamily="2" charset="0"/>
              </a:rPr>
              <a:t>THANK YOU</a:t>
            </a:r>
          </a:p>
        </p:txBody>
      </p:sp>
      <p:sp>
        <p:nvSpPr>
          <p:cNvPr id="57" name="TextBox 56">
            <a:extLst>
              <a:ext uri="{FF2B5EF4-FFF2-40B4-BE49-F238E27FC236}">
                <a16:creationId xmlns:a16="http://schemas.microsoft.com/office/drawing/2014/main" id="{EE4889C8-3C8A-9B5A-DD5E-B5A8987E1C12}"/>
              </a:ext>
            </a:extLst>
          </p:cNvPr>
          <p:cNvSpPr txBox="1"/>
          <p:nvPr/>
        </p:nvSpPr>
        <p:spPr>
          <a:xfrm>
            <a:off x="3845698" y="3350378"/>
            <a:ext cx="10596604" cy="2215991"/>
          </a:xfrm>
          <a:prstGeom prst="rect">
            <a:avLst/>
          </a:prstGeom>
          <a:noFill/>
          <a:effectLst>
            <a:outerShdw blurRad="63500" sx="180000" sy="180000" algn="ctr" rotWithShape="0">
              <a:srgbClr val="4FFDCD">
                <a:alpha val="89000"/>
              </a:srgbClr>
            </a:outerShdw>
          </a:effectLst>
        </p:spPr>
        <p:txBody>
          <a:bodyPr wrap="square" rtlCol="0">
            <a:spAutoFit/>
          </a:bodyPr>
          <a:lstStyle/>
          <a:p>
            <a:pPr algn="ctr"/>
            <a:r>
              <a:rPr lang="en-US" sz="13800">
                <a:ln>
                  <a:solidFill>
                    <a:srgbClr val="4FFDCD"/>
                  </a:solidFill>
                </a:ln>
                <a:noFill/>
                <a:effectLst>
                  <a:glow rad="101600">
                    <a:srgbClr val="4FFDCD">
                      <a:alpha val="10000"/>
                    </a:srgbClr>
                  </a:glow>
                </a:effectLst>
                <a:latin typeface="#9Slide03 IcielPanton Black" panose="00000A00000000000000" pitchFamily="2" charset="0"/>
                <a:cs typeface="#9Slide03 Arima Madurai Medium" panose="00000600000000000000" pitchFamily="2" charset="0"/>
              </a:rPr>
              <a:t>THANK YOU</a:t>
            </a:r>
          </a:p>
        </p:txBody>
      </p:sp>
      <p:sp>
        <p:nvSpPr>
          <p:cNvPr id="58" name="TextBox 57">
            <a:extLst>
              <a:ext uri="{FF2B5EF4-FFF2-40B4-BE49-F238E27FC236}">
                <a16:creationId xmlns:a16="http://schemas.microsoft.com/office/drawing/2014/main" id="{54AD2A1B-8AA6-7B22-EF3F-9FFFAA880385}"/>
              </a:ext>
            </a:extLst>
          </p:cNvPr>
          <p:cNvSpPr txBox="1"/>
          <p:nvPr/>
        </p:nvSpPr>
        <p:spPr>
          <a:xfrm>
            <a:off x="3845698" y="5011670"/>
            <a:ext cx="10596604" cy="2215991"/>
          </a:xfrm>
          <a:prstGeom prst="rect">
            <a:avLst/>
          </a:prstGeom>
          <a:noFill/>
          <a:effectLst>
            <a:outerShdw blurRad="63500" sx="180000" sy="180000" algn="ctr" rotWithShape="0">
              <a:srgbClr val="4FFDCD">
                <a:alpha val="89000"/>
              </a:srgbClr>
            </a:outerShdw>
          </a:effectLst>
        </p:spPr>
        <p:txBody>
          <a:bodyPr wrap="square" rtlCol="0">
            <a:spAutoFit/>
          </a:bodyPr>
          <a:lstStyle/>
          <a:p>
            <a:pPr algn="ctr"/>
            <a:r>
              <a:rPr lang="en-US" sz="13800">
                <a:ln>
                  <a:solidFill>
                    <a:srgbClr val="4FFDCD"/>
                  </a:solidFill>
                </a:ln>
                <a:noFill/>
                <a:effectLst>
                  <a:glow rad="101600">
                    <a:srgbClr val="4FFDCD">
                      <a:alpha val="10000"/>
                    </a:srgbClr>
                  </a:glow>
                </a:effectLst>
                <a:latin typeface="#9Slide03 IcielPanton Black" panose="00000A00000000000000" pitchFamily="2" charset="0"/>
                <a:cs typeface="#9Slide03 Arima Madurai Medium" panose="00000600000000000000" pitchFamily="2" charset="0"/>
              </a:rPr>
              <a:t>THANK YOU</a:t>
            </a:r>
          </a:p>
        </p:txBody>
      </p:sp>
      <p:sp>
        <p:nvSpPr>
          <p:cNvPr id="59" name="TextBox 58">
            <a:extLst>
              <a:ext uri="{FF2B5EF4-FFF2-40B4-BE49-F238E27FC236}">
                <a16:creationId xmlns:a16="http://schemas.microsoft.com/office/drawing/2014/main" id="{6437CF15-46AE-B4A2-35BB-2F72A404186E}"/>
              </a:ext>
            </a:extLst>
          </p:cNvPr>
          <p:cNvSpPr txBox="1"/>
          <p:nvPr/>
        </p:nvSpPr>
        <p:spPr>
          <a:xfrm>
            <a:off x="3845698" y="6672962"/>
            <a:ext cx="10596604" cy="2215991"/>
          </a:xfrm>
          <a:prstGeom prst="rect">
            <a:avLst/>
          </a:prstGeom>
          <a:noFill/>
          <a:effectLst>
            <a:outerShdw blurRad="63500" sx="180000" sy="180000" algn="ctr" rotWithShape="0">
              <a:srgbClr val="4FFDCD">
                <a:alpha val="89000"/>
              </a:srgbClr>
            </a:outerShdw>
          </a:effectLst>
        </p:spPr>
        <p:txBody>
          <a:bodyPr wrap="square" rtlCol="0">
            <a:spAutoFit/>
          </a:bodyPr>
          <a:lstStyle/>
          <a:p>
            <a:pPr algn="ctr"/>
            <a:r>
              <a:rPr lang="en-US" sz="13800">
                <a:ln>
                  <a:solidFill>
                    <a:srgbClr val="4FFDCD"/>
                  </a:solidFill>
                </a:ln>
                <a:noFill/>
                <a:effectLst>
                  <a:glow rad="101600">
                    <a:srgbClr val="4FFDCD">
                      <a:alpha val="10000"/>
                    </a:srgbClr>
                  </a:glow>
                </a:effectLst>
                <a:latin typeface="#9Slide03 IcielPanton Black" panose="00000A00000000000000" pitchFamily="2" charset="0"/>
                <a:cs typeface="#9Slide03 Arima Madurai Medium" panose="00000600000000000000" pitchFamily="2" charset="0"/>
              </a:rPr>
              <a:t>THANK YOU</a:t>
            </a:r>
          </a:p>
        </p:txBody>
      </p:sp>
    </p:spTree>
    <p:extLst>
      <p:ext uri="{BB962C8B-B14F-4D97-AF65-F5344CB8AC3E}">
        <p14:creationId xmlns:p14="http://schemas.microsoft.com/office/powerpoint/2010/main" val="2221409695"/>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16" fill="hold" grpId="0" nodeType="clickEffect">
                                  <p:stCondLst>
                                    <p:cond delay="0"/>
                                  </p:stCondLst>
                                  <p:childTnLst>
                                    <p:set>
                                      <p:cBhvr>
                                        <p:cTn id="12" dur="1" fill="hold">
                                          <p:stCondLst>
                                            <p:cond delay="0"/>
                                          </p:stCondLst>
                                        </p:cTn>
                                        <p:tgtEl>
                                          <p:spTgt spid="56"/>
                                        </p:tgtEl>
                                        <p:attrNameLst>
                                          <p:attrName>style.visibility</p:attrName>
                                        </p:attrNameLst>
                                      </p:cBhvr>
                                      <p:to>
                                        <p:strVal val="visible"/>
                                      </p:to>
                                    </p:set>
                                    <p:anim calcmode="lin" valueType="num">
                                      <p:cBhvr>
                                        <p:cTn id="13" dur="500" fill="hold"/>
                                        <p:tgtEl>
                                          <p:spTgt spid="56"/>
                                        </p:tgtEl>
                                        <p:attrNameLst>
                                          <p:attrName>ppt_w</p:attrName>
                                        </p:attrNameLst>
                                      </p:cBhvr>
                                      <p:tavLst>
                                        <p:tav tm="0">
                                          <p:val>
                                            <p:fltVal val="0"/>
                                          </p:val>
                                        </p:tav>
                                        <p:tav tm="100000">
                                          <p:val>
                                            <p:strVal val="#ppt_w"/>
                                          </p:val>
                                        </p:tav>
                                      </p:tavLst>
                                    </p:anim>
                                    <p:anim calcmode="lin" valueType="num">
                                      <p:cBhvr>
                                        <p:cTn id="14" dur="500" fill="hold"/>
                                        <p:tgtEl>
                                          <p:spTgt spid="56"/>
                                        </p:tgtEl>
                                        <p:attrNameLst>
                                          <p:attrName>ppt_h</p:attrName>
                                        </p:attrNameLst>
                                      </p:cBhvr>
                                      <p:tavLst>
                                        <p:tav tm="0">
                                          <p:val>
                                            <p:fltVal val="0"/>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12" presetClass="entr" presetSubtype="1" fill="hold" grpId="0" nodeType="clickEffect">
                                  <p:stCondLst>
                                    <p:cond delay="250"/>
                                  </p:stCondLst>
                                  <p:childTnLst>
                                    <p:set>
                                      <p:cBhvr>
                                        <p:cTn id="18" dur="1" fill="hold">
                                          <p:stCondLst>
                                            <p:cond delay="0"/>
                                          </p:stCondLst>
                                        </p:cTn>
                                        <p:tgtEl>
                                          <p:spTgt spid="57"/>
                                        </p:tgtEl>
                                        <p:attrNameLst>
                                          <p:attrName>style.visibility</p:attrName>
                                        </p:attrNameLst>
                                      </p:cBhvr>
                                      <p:to>
                                        <p:strVal val="visible"/>
                                      </p:to>
                                    </p:set>
                                    <p:anim calcmode="lin" valueType="num">
                                      <p:cBhvr additive="base">
                                        <p:cTn id="19" dur="500"/>
                                        <p:tgtEl>
                                          <p:spTgt spid="57"/>
                                        </p:tgtEl>
                                        <p:attrNameLst>
                                          <p:attrName>ppt_y</p:attrName>
                                        </p:attrNameLst>
                                      </p:cBhvr>
                                      <p:tavLst>
                                        <p:tav tm="0">
                                          <p:val>
                                            <p:strVal val="#ppt_y-#ppt_h*1.125000"/>
                                          </p:val>
                                        </p:tav>
                                        <p:tav tm="100000">
                                          <p:val>
                                            <p:strVal val="#ppt_y"/>
                                          </p:val>
                                        </p:tav>
                                      </p:tavLst>
                                    </p:anim>
                                    <p:animEffect transition="in" filter="wipe(down)">
                                      <p:cBhvr>
                                        <p:cTn id="20" dur="500"/>
                                        <p:tgtEl>
                                          <p:spTgt spid="57"/>
                                        </p:tgtEl>
                                      </p:cBhvr>
                                    </p:animEffect>
                                  </p:childTnLst>
                                </p:cTn>
                              </p:par>
                              <p:par>
                                <p:cTn id="21" presetID="12" presetClass="entr" presetSubtype="1" fill="hold" grpId="0" nodeType="withEffect">
                                  <p:stCondLst>
                                    <p:cond delay="500"/>
                                  </p:stCondLst>
                                  <p:childTnLst>
                                    <p:set>
                                      <p:cBhvr>
                                        <p:cTn id="22" dur="1" fill="hold">
                                          <p:stCondLst>
                                            <p:cond delay="0"/>
                                          </p:stCondLst>
                                        </p:cTn>
                                        <p:tgtEl>
                                          <p:spTgt spid="58"/>
                                        </p:tgtEl>
                                        <p:attrNameLst>
                                          <p:attrName>style.visibility</p:attrName>
                                        </p:attrNameLst>
                                      </p:cBhvr>
                                      <p:to>
                                        <p:strVal val="visible"/>
                                      </p:to>
                                    </p:set>
                                    <p:anim calcmode="lin" valueType="num">
                                      <p:cBhvr additive="base">
                                        <p:cTn id="23" dur="500"/>
                                        <p:tgtEl>
                                          <p:spTgt spid="58"/>
                                        </p:tgtEl>
                                        <p:attrNameLst>
                                          <p:attrName>ppt_y</p:attrName>
                                        </p:attrNameLst>
                                      </p:cBhvr>
                                      <p:tavLst>
                                        <p:tav tm="0">
                                          <p:val>
                                            <p:strVal val="#ppt_y-#ppt_h*1.125000"/>
                                          </p:val>
                                        </p:tav>
                                        <p:tav tm="100000">
                                          <p:val>
                                            <p:strVal val="#ppt_y"/>
                                          </p:val>
                                        </p:tav>
                                      </p:tavLst>
                                    </p:anim>
                                    <p:animEffect transition="in" filter="wipe(down)">
                                      <p:cBhvr>
                                        <p:cTn id="24" dur="500"/>
                                        <p:tgtEl>
                                          <p:spTgt spid="58"/>
                                        </p:tgtEl>
                                      </p:cBhvr>
                                    </p:animEffect>
                                  </p:childTnLst>
                                </p:cTn>
                              </p:par>
                              <p:par>
                                <p:cTn id="25" presetID="12" presetClass="entr" presetSubtype="1" fill="hold" grpId="0" nodeType="withEffect">
                                  <p:stCondLst>
                                    <p:cond delay="750"/>
                                  </p:stCondLst>
                                  <p:childTnLst>
                                    <p:set>
                                      <p:cBhvr>
                                        <p:cTn id="26" dur="1" fill="hold">
                                          <p:stCondLst>
                                            <p:cond delay="0"/>
                                          </p:stCondLst>
                                        </p:cTn>
                                        <p:tgtEl>
                                          <p:spTgt spid="59"/>
                                        </p:tgtEl>
                                        <p:attrNameLst>
                                          <p:attrName>style.visibility</p:attrName>
                                        </p:attrNameLst>
                                      </p:cBhvr>
                                      <p:to>
                                        <p:strVal val="visible"/>
                                      </p:to>
                                    </p:set>
                                    <p:anim calcmode="lin" valueType="num">
                                      <p:cBhvr additive="base">
                                        <p:cTn id="27" dur="500"/>
                                        <p:tgtEl>
                                          <p:spTgt spid="59"/>
                                        </p:tgtEl>
                                        <p:attrNameLst>
                                          <p:attrName>ppt_y</p:attrName>
                                        </p:attrNameLst>
                                      </p:cBhvr>
                                      <p:tavLst>
                                        <p:tav tm="0">
                                          <p:val>
                                            <p:strVal val="#ppt_y-#ppt_h*1.125000"/>
                                          </p:val>
                                        </p:tav>
                                        <p:tav tm="100000">
                                          <p:val>
                                            <p:strVal val="#ppt_y"/>
                                          </p:val>
                                        </p:tav>
                                      </p:tavLst>
                                    </p:anim>
                                    <p:animEffect transition="in" filter="wipe(down)">
                                      <p:cBhvr>
                                        <p:cTn id="28"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p:bldP spid="57" grpId="0"/>
      <p:bldP spid="58" grpId="0"/>
      <p:bldP spid="59" grpId="0"/>
    </p:bldLst>
  </p:timing>
</p:sld>
</file>

<file path=ppt/theme/theme1.xml><?xml version="1.0" encoding="utf-8"?>
<a:theme xmlns:a="http://schemas.openxmlformats.org/drawingml/2006/main" name="Office Theme">
  <a:themeElements>
    <a:clrScheme name="Color of 2020">
      <a:dk1>
        <a:srgbClr val="3F3F3F"/>
      </a:dk1>
      <a:lt1>
        <a:sysClr val="window" lastClr="FFFFFF"/>
      </a:lt1>
      <a:dk2>
        <a:srgbClr val="1D4E89"/>
      </a:dk2>
      <a:lt2>
        <a:srgbClr val="E7E6E6"/>
      </a:lt2>
      <a:accent1>
        <a:srgbClr val="4FC1E9"/>
      </a:accent1>
      <a:accent2>
        <a:srgbClr val="48CFAD"/>
      </a:accent2>
      <a:accent3>
        <a:srgbClr val="A0D468"/>
      </a:accent3>
      <a:accent4>
        <a:srgbClr val="FFCE54"/>
      </a:accent4>
      <a:accent5>
        <a:srgbClr val="FC6E51"/>
      </a:accent5>
      <a:accent6>
        <a:srgbClr val="ED5565"/>
      </a:accent6>
      <a:hlink>
        <a:srgbClr val="5D9CEC"/>
      </a:hlink>
      <a:folHlink>
        <a:srgbClr val="AC92EC"/>
      </a:folHlink>
    </a:clrScheme>
    <a:fontScheme name="Custom 1">
      <a:majorFont>
        <a:latin typeface="A3.Jovis-BebasNeueBold-San"/>
        <a:ea typeface=""/>
        <a:cs typeface=""/>
      </a:majorFont>
      <a:minorFont>
        <a:latin typeface="A2.Jovis-WorkSansRegular-S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6"/>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spAutoFit/>
      </a:bodyPr>
      <a:lstStyle>
        <a:defPPr algn="l">
          <a:defRPr sz="1600" smtClean="0"/>
        </a:defPPr>
      </a:lstStyle>
    </a:txDef>
  </a:objectDefaults>
  <a:extraClrSchemeLst/>
  <a:extLst>
    <a:ext uri="{05A4C25C-085E-4340-85A3-A5531E510DB2}">
      <thm15:themeFamily xmlns:thm15="http://schemas.microsoft.com/office/thememl/2012/main" name="Presentation1" id="{7659EF5A-FD9E-425A-8F82-50E2D030EDC7}" vid="{090C157F-BD6E-464A-97B5-93A918A24BB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blank</Template>
  <TotalTime>131</TotalTime>
  <Words>392</Words>
  <Application>Microsoft Office PowerPoint</Application>
  <PresentationFormat>Custom</PresentationFormat>
  <Paragraphs>28</Paragraphs>
  <Slides>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A3.Jovis-BebasNeueBold-San</vt:lpstr>
      <vt:lpstr>#9Slide03 IcielPanton Black</vt:lpstr>
      <vt:lpstr>Calibri</vt:lpstr>
      <vt:lpstr>Arial</vt:lpstr>
      <vt:lpstr>A2.Jovis-WorkSansRegular-San</vt:lpstr>
      <vt:lpstr>SVN-Futura Book</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Admin</cp:lastModifiedBy>
  <cp:revision>13</cp:revision>
  <dcterms:created xsi:type="dcterms:W3CDTF">2022-06-14T14:57:56Z</dcterms:created>
  <dcterms:modified xsi:type="dcterms:W3CDTF">2022-06-14T18:42:41Z</dcterms:modified>
</cp:coreProperties>
</file>