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3" r:id="rId1"/>
  </p:sldMasterIdLst>
  <p:sldIdLst>
    <p:sldId id="256" r:id="rId2"/>
    <p:sldId id="258" r:id="rId3"/>
    <p:sldId id="257" r:id="rId4"/>
    <p:sldId id="268" r:id="rId5"/>
    <p:sldId id="274" r:id="rId6"/>
    <p:sldId id="273" r:id="rId7"/>
    <p:sldId id="275" r:id="rId8"/>
    <p:sldId id="272" r:id="rId9"/>
    <p:sldId id="264" r:id="rId10"/>
    <p:sldId id="263"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BE8E8-1B39-DAF0-83F6-C5D1C9C51E39}" v="2" dt="2021-10-16T10:16:45.277"/>
    <p1510:client id="{289F5F66-3357-3590-5B89-9A056349BC73}" v="384" dt="2021-10-15T17:58:50.482"/>
    <p1510:client id="{2E7253AA-F069-7D96-7A82-F4CF7F4BB7DF}" v="5" dt="2021-10-16T04:09:35.702"/>
    <p1510:client id="{30435722-E29D-48D2-B05D-B31268EA69E9}" v="301" dt="2021-11-27T14:32:31.761"/>
    <p1510:client id="{35C83903-D0B2-E73A-D1FA-11271DF90FE1}" v="9" dt="2021-10-15T14:49:36.543"/>
    <p1510:client id="{51A83D1A-AD4F-5078-62BA-068FCA18FA1E}" v="144" dt="2021-11-22T01:35:52.950"/>
    <p1510:client id="{5F845547-709F-0BE6-4D9D-717CECE16B9E}" v="528" dt="2021-11-28T01:01:00.946"/>
    <p1510:client id="{632FD396-CF3A-BE2A-0F4D-11A47A8A0C08}" v="6" dt="2021-10-16T07:10:36.646"/>
    <p1510:client id="{650382FD-491E-71A3-51FA-3E8436745EE1}" v="580" dt="2021-10-16T03:14:06.990"/>
    <p1510:client id="{9761A1E6-8D52-411B-49F6-256D043CA689}" v="4831" dt="2021-10-16T03:00:35.545"/>
    <p1510:client id="{AFE94154-0317-E6B0-6FF8-F5904A2FCF1A}" v="550" dt="2021-11-28T01:53:07.011"/>
    <p1510:client id="{D3B75E41-91D7-A000-D7F2-CA591E70FE48}" v="25" dt="2021-11-24T13:13:58.191"/>
    <p1510:client id="{E63787EC-6FF2-DEE1-2215-58C133807344}" v="67" dt="2021-10-16T11:44:29.333"/>
    <p1510:client id="{E712F8EC-E868-DA39-4BD4-A2B2DB40E776}" v="1413" dt="2021-11-26T15:01:05.082"/>
    <p1510:client id="{E7902B34-2FFA-102E-2E68-4B31D0AC60CC}" v="1" dt="2021-10-15T14:49:14.614"/>
    <p1510:client id="{ECF1253D-8CF0-F1F4-D9AE-01ED3ACA2759}" v="3719" dt="2021-10-15T16:03:11.957"/>
    <p1510:client id="{F22BC92E-EE49-FA1A-9AE4-50EEA816C2E4}" v="20" dt="2021-11-26T13:15:57.591"/>
    <p1510:client id="{F3927BB4-C88B-D1EB-735B-C3169FD909B1}" v="61" dt="2021-10-16T07:11:49.682"/>
    <p1510:client id="{F7FD01A3-3807-649C-CFC2-3F2D5839B847}" v="1091" dt="2021-11-24T01:19:33.102"/>
    <p1510:client id="{FDB0DE03-304E-33B7-911A-4D8B2C513377}" v="260" dt="2021-11-24T00:52:35.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6166F5-FE5D-4222-A274-835B83522A7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FEF06F3E-577B-4CF9-8204-EC5949FD4D6A}">
      <dgm:prSet phldr="0"/>
      <dgm:spPr/>
      <dgm:t>
        <a:bodyPr/>
        <a:lstStyle/>
        <a:p>
          <a:pPr rtl="0"/>
          <a:r>
            <a:rPr lang="en-US">
              <a:latin typeface="Bahnschrift Condensed"/>
            </a:rPr>
            <a:t> </a:t>
          </a:r>
          <a:r>
            <a:rPr lang="en-US" err="1">
              <a:latin typeface="Bahnschrift Condensed"/>
            </a:rPr>
            <a:t>Các</a:t>
          </a:r>
          <a:r>
            <a:rPr lang="en-US">
              <a:latin typeface="Bahnschrift Condensed"/>
            </a:rPr>
            <a:t> </a:t>
          </a:r>
          <a:r>
            <a:rPr lang="en-US" err="1">
              <a:latin typeface="Bahnschrift Condensed"/>
            </a:rPr>
            <a:t>bước</a:t>
          </a:r>
          <a:r>
            <a:rPr lang="en-US">
              <a:latin typeface="Bahnschrift Condensed"/>
            </a:rPr>
            <a:t> </a:t>
          </a:r>
          <a:r>
            <a:rPr lang="en-US" err="1">
              <a:latin typeface="Bahnschrift Condensed"/>
            </a:rPr>
            <a:t>thực</a:t>
          </a:r>
          <a:r>
            <a:rPr lang="en-US">
              <a:latin typeface="Bahnschrift Condensed"/>
            </a:rPr>
            <a:t> </a:t>
          </a:r>
          <a:r>
            <a:rPr lang="en-US" err="1">
              <a:latin typeface="Bahnschrift Condensed"/>
            </a:rPr>
            <a:t>hiện</a:t>
          </a:r>
          <a:endParaRPr lang="en-US">
            <a:latin typeface="Bahnschrift Condensed"/>
          </a:endParaRPr>
        </a:p>
      </dgm:t>
    </dgm:pt>
    <dgm:pt modelId="{3D303825-900E-4A22-BB81-C393D45D55F8}" type="parTrans" cxnId="{0E622218-E054-48C9-AE9C-6FB95E789291}">
      <dgm:prSet/>
      <dgm:spPr/>
    </dgm:pt>
    <dgm:pt modelId="{CC13E3B6-B842-492A-9FD0-94A9B39D8CC9}" type="sibTrans" cxnId="{0E622218-E054-48C9-AE9C-6FB95E789291}">
      <dgm:prSet/>
      <dgm:spPr/>
    </dgm:pt>
    <dgm:pt modelId="{06C8F061-53C7-421B-B4C2-339D0D94F46A}">
      <dgm:prSet phldr="0"/>
      <dgm:spPr/>
      <dgm:t>
        <a:bodyPr/>
        <a:lstStyle/>
        <a:p>
          <a:pPr rtl="0"/>
          <a:r>
            <a:rPr lang="en-US">
              <a:latin typeface="Bahnschrift Condensed"/>
            </a:rPr>
            <a:t> </a:t>
          </a:r>
          <a:r>
            <a:rPr lang="en-US" err="1">
              <a:latin typeface="Bahnschrift Condensed"/>
            </a:rPr>
            <a:t>Phát</a:t>
          </a:r>
          <a:r>
            <a:rPr lang="en-US">
              <a:latin typeface="Bahnschrift Condensed"/>
            </a:rPr>
            <a:t> </a:t>
          </a:r>
          <a:r>
            <a:rPr lang="en-US" err="1">
              <a:latin typeface="Bahnschrift Condensed"/>
            </a:rPr>
            <a:t>biểu</a:t>
          </a:r>
          <a:r>
            <a:rPr lang="en-US">
              <a:latin typeface="Bahnschrift Condensed"/>
            </a:rPr>
            <a:t> </a:t>
          </a:r>
          <a:r>
            <a:rPr lang="en-US" err="1">
              <a:latin typeface="Bahnschrift Condensed"/>
            </a:rPr>
            <a:t>bài</a:t>
          </a:r>
          <a:r>
            <a:rPr lang="en-US">
              <a:latin typeface="Bahnschrift Condensed"/>
            </a:rPr>
            <a:t> </a:t>
          </a:r>
          <a:r>
            <a:rPr lang="en-US" err="1">
              <a:latin typeface="Bahnschrift Condensed"/>
            </a:rPr>
            <a:t>toán</a:t>
          </a:r>
          <a:r>
            <a:rPr lang="en-US">
              <a:latin typeface="Bahnschrift Condensed"/>
            </a:rPr>
            <a:t> </a:t>
          </a:r>
          <a:endParaRPr lang="en-US" err="1">
            <a:latin typeface="Bahnschrift Condensed"/>
          </a:endParaRPr>
        </a:p>
      </dgm:t>
    </dgm:pt>
    <dgm:pt modelId="{3645DF55-C59F-4E9D-B2FE-50575BBDE1B0}" type="parTrans" cxnId="{2339AD19-78BC-4FD5-B403-40317FE24306}">
      <dgm:prSet/>
      <dgm:spPr/>
    </dgm:pt>
    <dgm:pt modelId="{411168AD-21C4-4370-BC10-960DD360AF0F}" type="sibTrans" cxnId="{2339AD19-78BC-4FD5-B403-40317FE24306}">
      <dgm:prSet/>
      <dgm:spPr/>
    </dgm:pt>
    <dgm:pt modelId="{BECA3CDF-E9FA-4D3C-96F8-B41F5B3BDE5C}">
      <dgm:prSet phldr="0"/>
      <dgm:spPr/>
      <dgm:t>
        <a:bodyPr/>
        <a:lstStyle/>
        <a:p>
          <a:pPr rtl="0"/>
          <a:r>
            <a:rPr lang="en-US">
              <a:latin typeface="Bahnschrift Condensed"/>
            </a:rPr>
            <a:t> Phân tích dữ liệu</a:t>
          </a:r>
        </a:p>
      </dgm:t>
    </dgm:pt>
    <dgm:pt modelId="{2B8A125A-8BDB-4692-A836-2E5EF245EEDF}" type="parTrans" cxnId="{C4E79539-5EA8-4397-8F54-20122F2DFAF6}">
      <dgm:prSet/>
      <dgm:spPr/>
    </dgm:pt>
    <dgm:pt modelId="{BEE33902-1C89-4565-B0FB-83E9A592F37A}" type="sibTrans" cxnId="{C4E79539-5EA8-4397-8F54-20122F2DFAF6}">
      <dgm:prSet/>
      <dgm:spPr/>
    </dgm:pt>
    <dgm:pt modelId="{606E2B27-62E9-43DD-8A8A-D24415E2DDAD}">
      <dgm:prSet phldr="0"/>
      <dgm:spPr/>
      <dgm:t>
        <a:bodyPr/>
        <a:lstStyle/>
        <a:p>
          <a:pPr rtl="0"/>
          <a:r>
            <a:rPr lang="en-US">
              <a:latin typeface="Bahnschrift Condensed"/>
            </a:rPr>
            <a:t> </a:t>
          </a:r>
          <a:r>
            <a:rPr lang="en-US" err="1">
              <a:latin typeface="Bahnschrift Condensed"/>
            </a:rPr>
            <a:t>Các</a:t>
          </a:r>
          <a:r>
            <a:rPr lang="en-US">
              <a:latin typeface="Bahnschrift Condensed"/>
            </a:rPr>
            <a:t> </a:t>
          </a:r>
          <a:r>
            <a:rPr lang="en-US" err="1">
              <a:latin typeface="Bahnschrift Condensed"/>
            </a:rPr>
            <a:t>trực</a:t>
          </a:r>
          <a:r>
            <a:rPr lang="en-US">
              <a:latin typeface="Bahnschrift Condensed"/>
            </a:rPr>
            <a:t> </a:t>
          </a:r>
          <a:r>
            <a:rPr lang="en-US" err="1">
              <a:latin typeface="Bahnschrift Condensed"/>
            </a:rPr>
            <a:t>quan</a:t>
          </a:r>
          <a:r>
            <a:rPr lang="en-US">
              <a:latin typeface="Bahnschrift Condensed"/>
            </a:rPr>
            <a:t> hóa</a:t>
          </a:r>
        </a:p>
      </dgm:t>
    </dgm:pt>
    <dgm:pt modelId="{496D1646-D233-4471-9982-85D9A949340A}" type="parTrans" cxnId="{332E0B8C-C654-4452-817D-A4AB2C668CB3}">
      <dgm:prSet/>
      <dgm:spPr/>
    </dgm:pt>
    <dgm:pt modelId="{BD47E69E-EE40-4929-9DBA-65B26705A1D2}" type="sibTrans" cxnId="{332E0B8C-C654-4452-817D-A4AB2C668CB3}">
      <dgm:prSet/>
      <dgm:spPr/>
    </dgm:pt>
    <dgm:pt modelId="{7A70473E-BB1C-4810-B083-19A168DB7C44}">
      <dgm:prSet phldr="0"/>
      <dgm:spPr/>
      <dgm:t>
        <a:bodyPr/>
        <a:lstStyle/>
        <a:p>
          <a:pPr rtl="0"/>
          <a:r>
            <a:rPr lang="en-US">
              <a:latin typeface="Bahnschrift Condensed"/>
            </a:rPr>
            <a:t> </a:t>
          </a:r>
          <a:r>
            <a:rPr lang="en-US" err="1">
              <a:latin typeface="Bahnschrift Condensed"/>
            </a:rPr>
            <a:t>Nhận</a:t>
          </a:r>
          <a:r>
            <a:rPr lang="en-US">
              <a:latin typeface="Bahnschrift Condensed"/>
            </a:rPr>
            <a:t> </a:t>
          </a:r>
          <a:r>
            <a:rPr lang="en-US" err="1">
              <a:latin typeface="Bahnschrift Condensed"/>
            </a:rPr>
            <a:t>xét</a:t>
          </a:r>
          <a:r>
            <a:rPr lang="en-US">
              <a:latin typeface="Bahnschrift Condensed"/>
            </a:rPr>
            <a:t> &amp; Đánh giá</a:t>
          </a:r>
        </a:p>
      </dgm:t>
    </dgm:pt>
    <dgm:pt modelId="{45AAB9EB-F9A5-4612-B39B-B986471AA225}" type="parTrans" cxnId="{C8CC1C30-2859-4061-AC72-FD8D91D3A202}">
      <dgm:prSet/>
      <dgm:spPr/>
    </dgm:pt>
    <dgm:pt modelId="{5125E81D-1168-4E75-9276-3B20FB660D77}" type="sibTrans" cxnId="{C8CC1C30-2859-4061-AC72-FD8D91D3A202}">
      <dgm:prSet/>
      <dgm:spPr/>
    </dgm:pt>
    <dgm:pt modelId="{76081C43-BC81-401F-8D99-1399C3A22D8F}" type="pres">
      <dgm:prSet presAssocID="{CC6166F5-FE5D-4222-A274-835B83522A7A}" presName="linear" presStyleCnt="0">
        <dgm:presLayoutVars>
          <dgm:animLvl val="lvl"/>
          <dgm:resizeHandles val="exact"/>
        </dgm:presLayoutVars>
      </dgm:prSet>
      <dgm:spPr/>
    </dgm:pt>
    <dgm:pt modelId="{30E81A91-BAD2-48E8-ABCB-5C55F2EA5456}" type="pres">
      <dgm:prSet presAssocID="{06C8F061-53C7-421B-B4C2-339D0D94F46A}" presName="parentText" presStyleLbl="node1" presStyleIdx="0" presStyleCnt="5">
        <dgm:presLayoutVars>
          <dgm:chMax val="0"/>
          <dgm:bulletEnabled val="1"/>
        </dgm:presLayoutVars>
      </dgm:prSet>
      <dgm:spPr/>
    </dgm:pt>
    <dgm:pt modelId="{3755BDEC-889C-4345-A04E-A5EB89EA6596}" type="pres">
      <dgm:prSet presAssocID="{411168AD-21C4-4370-BC10-960DD360AF0F}" presName="spacer" presStyleCnt="0"/>
      <dgm:spPr/>
    </dgm:pt>
    <dgm:pt modelId="{895B1FB9-496D-4E19-842F-08EDD799F3C4}" type="pres">
      <dgm:prSet presAssocID="{BECA3CDF-E9FA-4D3C-96F8-B41F5B3BDE5C}" presName="parentText" presStyleLbl="node1" presStyleIdx="1" presStyleCnt="5">
        <dgm:presLayoutVars>
          <dgm:chMax val="0"/>
          <dgm:bulletEnabled val="1"/>
        </dgm:presLayoutVars>
      </dgm:prSet>
      <dgm:spPr/>
    </dgm:pt>
    <dgm:pt modelId="{A1633387-2CCE-4163-82C3-4D91A3B66BB2}" type="pres">
      <dgm:prSet presAssocID="{BEE33902-1C89-4565-B0FB-83E9A592F37A}" presName="spacer" presStyleCnt="0"/>
      <dgm:spPr/>
    </dgm:pt>
    <dgm:pt modelId="{1DC2CCE5-49B2-49B2-8645-6BEAC224C1A8}" type="pres">
      <dgm:prSet presAssocID="{FEF06F3E-577B-4CF9-8204-EC5949FD4D6A}" presName="parentText" presStyleLbl="node1" presStyleIdx="2" presStyleCnt="5">
        <dgm:presLayoutVars>
          <dgm:chMax val="0"/>
          <dgm:bulletEnabled val="1"/>
        </dgm:presLayoutVars>
      </dgm:prSet>
      <dgm:spPr/>
    </dgm:pt>
    <dgm:pt modelId="{966BD7FC-7EEE-45C2-AA6C-38A2E6882AB6}" type="pres">
      <dgm:prSet presAssocID="{CC13E3B6-B842-492A-9FD0-94A9B39D8CC9}" presName="spacer" presStyleCnt="0"/>
      <dgm:spPr/>
    </dgm:pt>
    <dgm:pt modelId="{9048657F-5CE8-41A4-8B96-A1FE6351270C}" type="pres">
      <dgm:prSet presAssocID="{606E2B27-62E9-43DD-8A8A-D24415E2DDAD}" presName="parentText" presStyleLbl="node1" presStyleIdx="3" presStyleCnt="5">
        <dgm:presLayoutVars>
          <dgm:chMax val="0"/>
          <dgm:bulletEnabled val="1"/>
        </dgm:presLayoutVars>
      </dgm:prSet>
      <dgm:spPr/>
    </dgm:pt>
    <dgm:pt modelId="{64EA8C3F-7A2B-45E5-9544-30F8AAD1FF51}" type="pres">
      <dgm:prSet presAssocID="{BD47E69E-EE40-4929-9DBA-65B26705A1D2}" presName="spacer" presStyleCnt="0"/>
      <dgm:spPr/>
    </dgm:pt>
    <dgm:pt modelId="{D584D2D6-5E4D-428A-A574-78B88533AB1E}" type="pres">
      <dgm:prSet presAssocID="{7A70473E-BB1C-4810-B083-19A168DB7C44}" presName="parentText" presStyleLbl="node1" presStyleIdx="4" presStyleCnt="5">
        <dgm:presLayoutVars>
          <dgm:chMax val="0"/>
          <dgm:bulletEnabled val="1"/>
        </dgm:presLayoutVars>
      </dgm:prSet>
      <dgm:spPr/>
    </dgm:pt>
  </dgm:ptLst>
  <dgm:cxnLst>
    <dgm:cxn modelId="{0E622218-E054-48C9-AE9C-6FB95E789291}" srcId="{CC6166F5-FE5D-4222-A274-835B83522A7A}" destId="{FEF06F3E-577B-4CF9-8204-EC5949FD4D6A}" srcOrd="2" destOrd="0" parTransId="{3D303825-900E-4A22-BB81-C393D45D55F8}" sibTransId="{CC13E3B6-B842-492A-9FD0-94A9B39D8CC9}"/>
    <dgm:cxn modelId="{2339AD19-78BC-4FD5-B403-40317FE24306}" srcId="{CC6166F5-FE5D-4222-A274-835B83522A7A}" destId="{06C8F061-53C7-421B-B4C2-339D0D94F46A}" srcOrd="0" destOrd="0" parTransId="{3645DF55-C59F-4E9D-B2FE-50575BBDE1B0}" sibTransId="{411168AD-21C4-4370-BC10-960DD360AF0F}"/>
    <dgm:cxn modelId="{B0ADC021-3E2A-4E3A-912F-6F8EFF7329D1}" type="presOf" srcId="{7A70473E-BB1C-4810-B083-19A168DB7C44}" destId="{D584D2D6-5E4D-428A-A574-78B88533AB1E}" srcOrd="0" destOrd="0" presId="urn:microsoft.com/office/officeart/2005/8/layout/vList2"/>
    <dgm:cxn modelId="{C8CC1C30-2859-4061-AC72-FD8D91D3A202}" srcId="{CC6166F5-FE5D-4222-A274-835B83522A7A}" destId="{7A70473E-BB1C-4810-B083-19A168DB7C44}" srcOrd="4" destOrd="0" parTransId="{45AAB9EB-F9A5-4612-B39B-B986471AA225}" sibTransId="{5125E81D-1168-4E75-9276-3B20FB660D77}"/>
    <dgm:cxn modelId="{C4E79539-5EA8-4397-8F54-20122F2DFAF6}" srcId="{CC6166F5-FE5D-4222-A274-835B83522A7A}" destId="{BECA3CDF-E9FA-4D3C-96F8-B41F5B3BDE5C}" srcOrd="1" destOrd="0" parTransId="{2B8A125A-8BDB-4692-A836-2E5EF245EEDF}" sibTransId="{BEE33902-1C89-4565-B0FB-83E9A592F37A}"/>
    <dgm:cxn modelId="{C7240981-632C-43F4-BA6D-C2B3AD3F5C8B}" type="presOf" srcId="{CC6166F5-FE5D-4222-A274-835B83522A7A}" destId="{76081C43-BC81-401F-8D99-1399C3A22D8F}" srcOrd="0" destOrd="0" presId="urn:microsoft.com/office/officeart/2005/8/layout/vList2"/>
    <dgm:cxn modelId="{332E0B8C-C654-4452-817D-A4AB2C668CB3}" srcId="{CC6166F5-FE5D-4222-A274-835B83522A7A}" destId="{606E2B27-62E9-43DD-8A8A-D24415E2DDAD}" srcOrd="3" destOrd="0" parTransId="{496D1646-D233-4471-9982-85D9A949340A}" sibTransId="{BD47E69E-EE40-4929-9DBA-65B26705A1D2}"/>
    <dgm:cxn modelId="{D7881899-F5BD-4364-BF1F-1C486F5BECD2}" type="presOf" srcId="{FEF06F3E-577B-4CF9-8204-EC5949FD4D6A}" destId="{1DC2CCE5-49B2-49B2-8645-6BEAC224C1A8}" srcOrd="0" destOrd="0" presId="urn:microsoft.com/office/officeart/2005/8/layout/vList2"/>
    <dgm:cxn modelId="{55812FA8-CA76-4744-B3EB-52DE3B7894F1}" type="presOf" srcId="{606E2B27-62E9-43DD-8A8A-D24415E2DDAD}" destId="{9048657F-5CE8-41A4-8B96-A1FE6351270C}" srcOrd="0" destOrd="0" presId="urn:microsoft.com/office/officeart/2005/8/layout/vList2"/>
    <dgm:cxn modelId="{F560C2CC-CCCB-44CC-B296-6A992DE06761}" type="presOf" srcId="{BECA3CDF-E9FA-4D3C-96F8-B41F5B3BDE5C}" destId="{895B1FB9-496D-4E19-842F-08EDD799F3C4}" srcOrd="0" destOrd="0" presId="urn:microsoft.com/office/officeart/2005/8/layout/vList2"/>
    <dgm:cxn modelId="{1EDF2DF4-C779-4BFE-82F5-239FB22DDCFD}" type="presOf" srcId="{06C8F061-53C7-421B-B4C2-339D0D94F46A}" destId="{30E81A91-BAD2-48E8-ABCB-5C55F2EA5456}" srcOrd="0" destOrd="0" presId="urn:microsoft.com/office/officeart/2005/8/layout/vList2"/>
    <dgm:cxn modelId="{DD979F54-F27D-4D1A-8526-3EFECE483F02}" type="presParOf" srcId="{76081C43-BC81-401F-8D99-1399C3A22D8F}" destId="{30E81A91-BAD2-48E8-ABCB-5C55F2EA5456}" srcOrd="0" destOrd="0" presId="urn:microsoft.com/office/officeart/2005/8/layout/vList2"/>
    <dgm:cxn modelId="{BBE3710E-924D-4A59-9DD4-0C7DADEA8660}" type="presParOf" srcId="{76081C43-BC81-401F-8D99-1399C3A22D8F}" destId="{3755BDEC-889C-4345-A04E-A5EB89EA6596}" srcOrd="1" destOrd="0" presId="urn:microsoft.com/office/officeart/2005/8/layout/vList2"/>
    <dgm:cxn modelId="{6BB4F824-D495-4925-AE34-8C8A21E3ED2A}" type="presParOf" srcId="{76081C43-BC81-401F-8D99-1399C3A22D8F}" destId="{895B1FB9-496D-4E19-842F-08EDD799F3C4}" srcOrd="2" destOrd="0" presId="urn:microsoft.com/office/officeart/2005/8/layout/vList2"/>
    <dgm:cxn modelId="{6693093B-0C5E-4238-9CBC-A5C77A7183E3}" type="presParOf" srcId="{76081C43-BC81-401F-8D99-1399C3A22D8F}" destId="{A1633387-2CCE-4163-82C3-4D91A3B66BB2}" srcOrd="3" destOrd="0" presId="urn:microsoft.com/office/officeart/2005/8/layout/vList2"/>
    <dgm:cxn modelId="{D87ED5B0-2864-4DCD-8195-42132B1E663C}" type="presParOf" srcId="{76081C43-BC81-401F-8D99-1399C3A22D8F}" destId="{1DC2CCE5-49B2-49B2-8645-6BEAC224C1A8}" srcOrd="4" destOrd="0" presId="urn:microsoft.com/office/officeart/2005/8/layout/vList2"/>
    <dgm:cxn modelId="{6880E41C-A6CC-4D2B-AFD9-9CB6FC693AB3}" type="presParOf" srcId="{76081C43-BC81-401F-8D99-1399C3A22D8F}" destId="{966BD7FC-7EEE-45C2-AA6C-38A2E6882AB6}" srcOrd="5" destOrd="0" presId="urn:microsoft.com/office/officeart/2005/8/layout/vList2"/>
    <dgm:cxn modelId="{4C9503F4-2CCC-4710-B6E4-ED402D287030}" type="presParOf" srcId="{76081C43-BC81-401F-8D99-1399C3A22D8F}" destId="{9048657F-5CE8-41A4-8B96-A1FE6351270C}" srcOrd="6" destOrd="0" presId="urn:microsoft.com/office/officeart/2005/8/layout/vList2"/>
    <dgm:cxn modelId="{907F59B9-00CB-4BB3-9B7B-4A3D1997CAE6}" type="presParOf" srcId="{76081C43-BC81-401F-8D99-1399C3A22D8F}" destId="{64EA8C3F-7A2B-45E5-9544-30F8AAD1FF51}" srcOrd="7" destOrd="0" presId="urn:microsoft.com/office/officeart/2005/8/layout/vList2"/>
    <dgm:cxn modelId="{106C2C0B-9F93-426E-9232-9730FBA5D13C}" type="presParOf" srcId="{76081C43-BC81-401F-8D99-1399C3A22D8F}" destId="{D584D2D6-5E4D-428A-A574-78B88533AB1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A8364B-AE5F-4A75-9821-2075D2B7D83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2777B0CF-8A00-4B5F-A401-236841AFAFD3}">
      <dgm:prSet phldrT="[Text]" phldr="0"/>
      <dgm:spPr/>
      <dgm:t>
        <a:bodyPr/>
        <a:lstStyle/>
        <a:p>
          <a:pPr rtl="0"/>
          <a:r>
            <a:rPr lang="en-US">
              <a:latin typeface="Calibri Light" panose="020F0302020204030204"/>
            </a:rPr>
            <a:t> </a:t>
          </a:r>
          <a:r>
            <a:rPr lang="en-US"/>
            <a:t>Trích lọc dữ liệu</a:t>
          </a:r>
        </a:p>
      </dgm:t>
    </dgm:pt>
    <dgm:pt modelId="{EF328BC6-E9D0-4075-B0C7-111AE71A395C}" type="parTrans" cxnId="{5BFBDD8E-0053-44B5-9947-2D68CB320EAF}">
      <dgm:prSet/>
      <dgm:spPr/>
      <dgm:t>
        <a:bodyPr/>
        <a:lstStyle/>
        <a:p>
          <a:endParaRPr lang="en-US"/>
        </a:p>
      </dgm:t>
    </dgm:pt>
    <dgm:pt modelId="{B84038E2-B6B8-47DB-BF09-498DA9094A07}" type="sibTrans" cxnId="{5BFBDD8E-0053-44B5-9947-2D68CB320EAF}">
      <dgm:prSet/>
      <dgm:spPr/>
      <dgm:t>
        <a:bodyPr/>
        <a:lstStyle/>
        <a:p>
          <a:endParaRPr lang="en-US"/>
        </a:p>
      </dgm:t>
    </dgm:pt>
    <dgm:pt modelId="{02E98D6A-C075-4502-AA70-489952C32B94}">
      <dgm:prSet phldrT="[Text]" phldr="0"/>
      <dgm:spPr/>
      <dgm:t>
        <a:bodyPr/>
        <a:lstStyle/>
        <a:p>
          <a:pPr rtl="0"/>
          <a:r>
            <a:rPr lang="en-US">
              <a:latin typeface="Calibri Light" panose="020F0302020204030204"/>
            </a:rPr>
            <a:t> Xây dựng </a:t>
          </a:r>
          <a:r>
            <a:rPr lang="en-US"/>
            <a:t>truy vấn dữ liệu</a:t>
          </a:r>
        </a:p>
      </dgm:t>
    </dgm:pt>
    <dgm:pt modelId="{BD2BC663-78B2-4FFB-A529-13224A8F1E09}" type="parTrans" cxnId="{0FF1A56C-C6E7-4537-8472-244ABB722E6D}">
      <dgm:prSet/>
      <dgm:spPr/>
      <dgm:t>
        <a:bodyPr/>
        <a:lstStyle/>
        <a:p>
          <a:endParaRPr lang="en-US"/>
        </a:p>
      </dgm:t>
    </dgm:pt>
    <dgm:pt modelId="{C2C4FDC8-E6D8-4753-8ECB-5BF71442D844}" type="sibTrans" cxnId="{0FF1A56C-C6E7-4537-8472-244ABB722E6D}">
      <dgm:prSet/>
      <dgm:spPr/>
      <dgm:t>
        <a:bodyPr/>
        <a:lstStyle/>
        <a:p>
          <a:endParaRPr lang="en-US"/>
        </a:p>
      </dgm:t>
    </dgm:pt>
    <dgm:pt modelId="{E7BE12FB-DEBE-427E-AA71-FEE71127B356}">
      <dgm:prSet phldrT="[Text]" phldr="0"/>
      <dgm:spPr/>
      <dgm:t>
        <a:bodyPr/>
        <a:lstStyle/>
        <a:p>
          <a:pPr rtl="0"/>
          <a:r>
            <a:rPr lang="en-US">
              <a:latin typeface="Calibri Light" panose="020F0302020204030204"/>
            </a:rPr>
            <a:t> </a:t>
          </a:r>
          <a:r>
            <a:rPr lang="en-US"/>
            <a:t>Lựa chọn các trực quan hoá</a:t>
          </a:r>
        </a:p>
      </dgm:t>
    </dgm:pt>
    <dgm:pt modelId="{13915977-B30E-457C-8FA6-BE8710E7BF88}" type="parTrans" cxnId="{05BCF8F5-B993-466C-B14C-4D20C6DE59CD}">
      <dgm:prSet/>
      <dgm:spPr/>
      <dgm:t>
        <a:bodyPr/>
        <a:lstStyle/>
        <a:p>
          <a:endParaRPr lang="en-US"/>
        </a:p>
      </dgm:t>
    </dgm:pt>
    <dgm:pt modelId="{CA000F3A-689F-4DAE-BE0B-9E0F0E4A2CCE}" type="sibTrans" cxnId="{05BCF8F5-B993-466C-B14C-4D20C6DE59CD}">
      <dgm:prSet/>
      <dgm:spPr/>
      <dgm:t>
        <a:bodyPr/>
        <a:lstStyle/>
        <a:p>
          <a:endParaRPr lang="en-US"/>
        </a:p>
      </dgm:t>
    </dgm:pt>
    <dgm:pt modelId="{A6BB4D87-A7D9-49B5-B02A-A69DB8D6DEFD}">
      <dgm:prSet phldrT="[Text]" phldr="0"/>
      <dgm:spPr/>
      <dgm:t>
        <a:bodyPr/>
        <a:lstStyle/>
        <a:p>
          <a:pPr rtl="0"/>
          <a:r>
            <a:rPr lang="en-US">
              <a:latin typeface="Calibri Light" panose="020F0302020204030204"/>
            </a:rPr>
            <a:t> Xây dựng </a:t>
          </a:r>
          <a:r>
            <a:rPr lang="en-US"/>
            <a:t>dashboard</a:t>
          </a:r>
        </a:p>
      </dgm:t>
    </dgm:pt>
    <dgm:pt modelId="{2300DF61-4D0D-4FD6-BBBE-F10CB7CC7EC7}" type="parTrans" cxnId="{8724B557-5C12-4B8D-BE89-E16573B227E9}">
      <dgm:prSet/>
      <dgm:spPr/>
      <dgm:t>
        <a:bodyPr/>
        <a:lstStyle/>
        <a:p>
          <a:endParaRPr lang="en-US"/>
        </a:p>
      </dgm:t>
    </dgm:pt>
    <dgm:pt modelId="{E89FE07A-8179-46D2-A41D-F88AFDA532F0}" type="sibTrans" cxnId="{8724B557-5C12-4B8D-BE89-E16573B227E9}">
      <dgm:prSet/>
      <dgm:spPr/>
      <dgm:t>
        <a:bodyPr/>
        <a:lstStyle/>
        <a:p>
          <a:endParaRPr lang="en-US"/>
        </a:p>
      </dgm:t>
    </dgm:pt>
    <dgm:pt modelId="{72EF29C4-63DD-4AFB-865E-4E3620DC54D6}">
      <dgm:prSet phldrT="[Text]" phldr="0"/>
      <dgm:spPr/>
      <dgm:t>
        <a:bodyPr/>
        <a:lstStyle/>
        <a:p>
          <a:pPr rtl="0"/>
          <a:r>
            <a:rPr lang="en-US">
              <a:latin typeface="Calibri Light" panose="020F0302020204030204"/>
            </a:rPr>
            <a:t> Đồng bộ lên web</a:t>
          </a:r>
          <a:endParaRPr lang="en-US"/>
        </a:p>
      </dgm:t>
    </dgm:pt>
    <dgm:pt modelId="{6EEC0E13-56E8-42FB-B182-53A81D0F7AC5}" type="parTrans" cxnId="{7B2C35AE-DF16-4075-9A0E-A62A23B2F791}">
      <dgm:prSet/>
      <dgm:spPr/>
      <dgm:t>
        <a:bodyPr/>
        <a:lstStyle/>
        <a:p>
          <a:endParaRPr lang="en-US"/>
        </a:p>
      </dgm:t>
    </dgm:pt>
    <dgm:pt modelId="{7003F2B5-D5C3-4246-9A0A-24FCA731DE9B}" type="sibTrans" cxnId="{7B2C35AE-DF16-4075-9A0E-A62A23B2F791}">
      <dgm:prSet/>
      <dgm:spPr/>
      <dgm:t>
        <a:bodyPr/>
        <a:lstStyle/>
        <a:p>
          <a:endParaRPr lang="en-US"/>
        </a:p>
      </dgm:t>
    </dgm:pt>
    <dgm:pt modelId="{008F53FA-9792-4A39-8F11-B6CE2DB51A28}" type="pres">
      <dgm:prSet presAssocID="{F1A8364B-AE5F-4A75-9821-2075D2B7D83D}" presName="diagram" presStyleCnt="0">
        <dgm:presLayoutVars>
          <dgm:dir/>
          <dgm:resizeHandles val="exact"/>
        </dgm:presLayoutVars>
      </dgm:prSet>
      <dgm:spPr/>
    </dgm:pt>
    <dgm:pt modelId="{FB30097A-6883-4628-9D4E-D482AB35C239}" type="pres">
      <dgm:prSet presAssocID="{2777B0CF-8A00-4B5F-A401-236841AFAFD3}" presName="node" presStyleLbl="node1" presStyleIdx="0" presStyleCnt="5">
        <dgm:presLayoutVars>
          <dgm:bulletEnabled val="1"/>
        </dgm:presLayoutVars>
      </dgm:prSet>
      <dgm:spPr/>
    </dgm:pt>
    <dgm:pt modelId="{D1338D5A-FE1E-4FCC-962D-A1FBE1C11CA3}" type="pres">
      <dgm:prSet presAssocID="{B84038E2-B6B8-47DB-BF09-498DA9094A07}" presName="sibTrans" presStyleLbl="sibTrans2D1" presStyleIdx="0" presStyleCnt="4"/>
      <dgm:spPr/>
    </dgm:pt>
    <dgm:pt modelId="{CA6C858B-FE78-4682-B80E-A2B583D71CE3}" type="pres">
      <dgm:prSet presAssocID="{B84038E2-B6B8-47DB-BF09-498DA9094A07}" presName="connectorText" presStyleLbl="sibTrans2D1" presStyleIdx="0" presStyleCnt="4"/>
      <dgm:spPr/>
    </dgm:pt>
    <dgm:pt modelId="{29AAAD48-68BD-429E-913C-3B3EB1515220}" type="pres">
      <dgm:prSet presAssocID="{02E98D6A-C075-4502-AA70-489952C32B94}" presName="node" presStyleLbl="node1" presStyleIdx="1" presStyleCnt="5">
        <dgm:presLayoutVars>
          <dgm:bulletEnabled val="1"/>
        </dgm:presLayoutVars>
      </dgm:prSet>
      <dgm:spPr/>
    </dgm:pt>
    <dgm:pt modelId="{5F21AA8B-8443-4CBB-B5C5-31C2FCF06FC9}" type="pres">
      <dgm:prSet presAssocID="{C2C4FDC8-E6D8-4753-8ECB-5BF71442D844}" presName="sibTrans" presStyleLbl="sibTrans2D1" presStyleIdx="1" presStyleCnt="4"/>
      <dgm:spPr/>
    </dgm:pt>
    <dgm:pt modelId="{22807C3C-00B6-4897-B9BD-DCECE2CD0FF1}" type="pres">
      <dgm:prSet presAssocID="{C2C4FDC8-E6D8-4753-8ECB-5BF71442D844}" presName="connectorText" presStyleLbl="sibTrans2D1" presStyleIdx="1" presStyleCnt="4"/>
      <dgm:spPr/>
    </dgm:pt>
    <dgm:pt modelId="{A1AA835C-2577-4A69-9839-A46F878873D3}" type="pres">
      <dgm:prSet presAssocID="{E7BE12FB-DEBE-427E-AA71-FEE71127B356}" presName="node" presStyleLbl="node1" presStyleIdx="2" presStyleCnt="5">
        <dgm:presLayoutVars>
          <dgm:bulletEnabled val="1"/>
        </dgm:presLayoutVars>
      </dgm:prSet>
      <dgm:spPr/>
    </dgm:pt>
    <dgm:pt modelId="{B6E9C50C-D9ED-4799-980C-83CB0C9DBF86}" type="pres">
      <dgm:prSet presAssocID="{CA000F3A-689F-4DAE-BE0B-9E0F0E4A2CCE}" presName="sibTrans" presStyleLbl="sibTrans2D1" presStyleIdx="2" presStyleCnt="4"/>
      <dgm:spPr/>
    </dgm:pt>
    <dgm:pt modelId="{E3F899FA-72B1-405B-A39B-112466747477}" type="pres">
      <dgm:prSet presAssocID="{CA000F3A-689F-4DAE-BE0B-9E0F0E4A2CCE}" presName="connectorText" presStyleLbl="sibTrans2D1" presStyleIdx="2" presStyleCnt="4"/>
      <dgm:spPr/>
    </dgm:pt>
    <dgm:pt modelId="{C32F37E0-A521-42F8-A572-D8773B1A9D51}" type="pres">
      <dgm:prSet presAssocID="{A6BB4D87-A7D9-49B5-B02A-A69DB8D6DEFD}" presName="node" presStyleLbl="node1" presStyleIdx="3" presStyleCnt="5">
        <dgm:presLayoutVars>
          <dgm:bulletEnabled val="1"/>
        </dgm:presLayoutVars>
      </dgm:prSet>
      <dgm:spPr/>
    </dgm:pt>
    <dgm:pt modelId="{E4E27C42-6410-43D9-8060-E92D14204AE9}" type="pres">
      <dgm:prSet presAssocID="{E89FE07A-8179-46D2-A41D-F88AFDA532F0}" presName="sibTrans" presStyleLbl="sibTrans2D1" presStyleIdx="3" presStyleCnt="4"/>
      <dgm:spPr/>
    </dgm:pt>
    <dgm:pt modelId="{C5959E4C-5A1A-4DDD-BE06-7B798FA2253C}" type="pres">
      <dgm:prSet presAssocID="{E89FE07A-8179-46D2-A41D-F88AFDA532F0}" presName="connectorText" presStyleLbl="sibTrans2D1" presStyleIdx="3" presStyleCnt="4"/>
      <dgm:spPr/>
    </dgm:pt>
    <dgm:pt modelId="{38975F86-FC40-48EF-92A1-DEB17CB27698}" type="pres">
      <dgm:prSet presAssocID="{72EF29C4-63DD-4AFB-865E-4E3620DC54D6}" presName="node" presStyleLbl="node1" presStyleIdx="4" presStyleCnt="5">
        <dgm:presLayoutVars>
          <dgm:bulletEnabled val="1"/>
        </dgm:presLayoutVars>
      </dgm:prSet>
      <dgm:spPr/>
    </dgm:pt>
  </dgm:ptLst>
  <dgm:cxnLst>
    <dgm:cxn modelId="{170DD30C-4410-40B6-A4E7-36EE78C89AFA}" type="presOf" srcId="{72EF29C4-63DD-4AFB-865E-4E3620DC54D6}" destId="{38975F86-FC40-48EF-92A1-DEB17CB27698}" srcOrd="0" destOrd="0" presId="urn:microsoft.com/office/officeart/2005/8/layout/process5"/>
    <dgm:cxn modelId="{435FDD15-7471-4802-A66E-3E7F2435F15A}" type="presOf" srcId="{E89FE07A-8179-46D2-A41D-F88AFDA532F0}" destId="{E4E27C42-6410-43D9-8060-E92D14204AE9}" srcOrd="0" destOrd="0" presId="urn:microsoft.com/office/officeart/2005/8/layout/process5"/>
    <dgm:cxn modelId="{89B8FD22-3AFD-4B76-B417-F722747ABE4A}" type="presOf" srcId="{E89FE07A-8179-46D2-A41D-F88AFDA532F0}" destId="{C5959E4C-5A1A-4DDD-BE06-7B798FA2253C}" srcOrd="1" destOrd="0" presId="urn:microsoft.com/office/officeart/2005/8/layout/process5"/>
    <dgm:cxn modelId="{78E90248-85D9-4B97-BCFF-09E53C4ECA3B}" type="presOf" srcId="{CA000F3A-689F-4DAE-BE0B-9E0F0E4A2CCE}" destId="{E3F899FA-72B1-405B-A39B-112466747477}" srcOrd="1" destOrd="0" presId="urn:microsoft.com/office/officeart/2005/8/layout/process5"/>
    <dgm:cxn modelId="{0FF1A56C-C6E7-4537-8472-244ABB722E6D}" srcId="{F1A8364B-AE5F-4A75-9821-2075D2B7D83D}" destId="{02E98D6A-C075-4502-AA70-489952C32B94}" srcOrd="1" destOrd="0" parTransId="{BD2BC663-78B2-4FFB-A529-13224A8F1E09}" sibTransId="{C2C4FDC8-E6D8-4753-8ECB-5BF71442D844}"/>
    <dgm:cxn modelId="{8724B557-5C12-4B8D-BE89-E16573B227E9}" srcId="{F1A8364B-AE5F-4A75-9821-2075D2B7D83D}" destId="{A6BB4D87-A7D9-49B5-B02A-A69DB8D6DEFD}" srcOrd="3" destOrd="0" parTransId="{2300DF61-4D0D-4FD6-BBBE-F10CB7CC7EC7}" sibTransId="{E89FE07A-8179-46D2-A41D-F88AFDA532F0}"/>
    <dgm:cxn modelId="{CF0AD682-537C-422D-8938-596886C0DE21}" type="presOf" srcId="{E7BE12FB-DEBE-427E-AA71-FEE71127B356}" destId="{A1AA835C-2577-4A69-9839-A46F878873D3}" srcOrd="0" destOrd="0" presId="urn:microsoft.com/office/officeart/2005/8/layout/process5"/>
    <dgm:cxn modelId="{5BFBDD8E-0053-44B5-9947-2D68CB320EAF}" srcId="{F1A8364B-AE5F-4A75-9821-2075D2B7D83D}" destId="{2777B0CF-8A00-4B5F-A401-236841AFAFD3}" srcOrd="0" destOrd="0" parTransId="{EF328BC6-E9D0-4075-B0C7-111AE71A395C}" sibTransId="{B84038E2-B6B8-47DB-BF09-498DA9094A07}"/>
    <dgm:cxn modelId="{33C67993-226D-42E0-83BB-EBD8FFB31238}" type="presOf" srcId="{C2C4FDC8-E6D8-4753-8ECB-5BF71442D844}" destId="{22807C3C-00B6-4897-B9BD-DCECE2CD0FF1}" srcOrd="1" destOrd="0" presId="urn:microsoft.com/office/officeart/2005/8/layout/process5"/>
    <dgm:cxn modelId="{7B2C35AE-DF16-4075-9A0E-A62A23B2F791}" srcId="{F1A8364B-AE5F-4A75-9821-2075D2B7D83D}" destId="{72EF29C4-63DD-4AFB-865E-4E3620DC54D6}" srcOrd="4" destOrd="0" parTransId="{6EEC0E13-56E8-42FB-B182-53A81D0F7AC5}" sibTransId="{7003F2B5-D5C3-4246-9A0A-24FCA731DE9B}"/>
    <dgm:cxn modelId="{7C69B8BA-1508-490A-96B7-A15D3117C898}" type="presOf" srcId="{A6BB4D87-A7D9-49B5-B02A-A69DB8D6DEFD}" destId="{C32F37E0-A521-42F8-A572-D8773B1A9D51}" srcOrd="0" destOrd="0" presId="urn:microsoft.com/office/officeart/2005/8/layout/process5"/>
    <dgm:cxn modelId="{A2F7FAC1-C2BF-40D2-898C-8CFBAE533FC4}" type="presOf" srcId="{B84038E2-B6B8-47DB-BF09-498DA9094A07}" destId="{D1338D5A-FE1E-4FCC-962D-A1FBE1C11CA3}" srcOrd="0" destOrd="0" presId="urn:microsoft.com/office/officeart/2005/8/layout/process5"/>
    <dgm:cxn modelId="{5FEDE9C2-8D14-4B4E-9FA9-FB0FF1DE9D24}" type="presOf" srcId="{C2C4FDC8-E6D8-4753-8ECB-5BF71442D844}" destId="{5F21AA8B-8443-4CBB-B5C5-31C2FCF06FC9}" srcOrd="0" destOrd="0" presId="urn:microsoft.com/office/officeart/2005/8/layout/process5"/>
    <dgm:cxn modelId="{B03FA1CC-0CC4-48D2-A578-D17DB6C141CF}" type="presOf" srcId="{F1A8364B-AE5F-4A75-9821-2075D2B7D83D}" destId="{008F53FA-9792-4A39-8F11-B6CE2DB51A28}" srcOrd="0" destOrd="0" presId="urn:microsoft.com/office/officeart/2005/8/layout/process5"/>
    <dgm:cxn modelId="{37F073E2-D294-4A23-9005-16B426EAC705}" type="presOf" srcId="{CA000F3A-689F-4DAE-BE0B-9E0F0E4A2CCE}" destId="{B6E9C50C-D9ED-4799-980C-83CB0C9DBF86}" srcOrd="0" destOrd="0" presId="urn:microsoft.com/office/officeart/2005/8/layout/process5"/>
    <dgm:cxn modelId="{578E85F2-7703-421C-8D59-D2DF8C9FDAA7}" type="presOf" srcId="{B84038E2-B6B8-47DB-BF09-498DA9094A07}" destId="{CA6C858B-FE78-4682-B80E-A2B583D71CE3}" srcOrd="1" destOrd="0" presId="urn:microsoft.com/office/officeart/2005/8/layout/process5"/>
    <dgm:cxn modelId="{05BCF8F5-B993-466C-B14C-4D20C6DE59CD}" srcId="{F1A8364B-AE5F-4A75-9821-2075D2B7D83D}" destId="{E7BE12FB-DEBE-427E-AA71-FEE71127B356}" srcOrd="2" destOrd="0" parTransId="{13915977-B30E-457C-8FA6-BE8710E7BF88}" sibTransId="{CA000F3A-689F-4DAE-BE0B-9E0F0E4A2CCE}"/>
    <dgm:cxn modelId="{80D5EBF9-C6C7-4496-B419-3405265C2ECC}" type="presOf" srcId="{02E98D6A-C075-4502-AA70-489952C32B94}" destId="{29AAAD48-68BD-429E-913C-3B3EB1515220}" srcOrd="0" destOrd="0" presId="urn:microsoft.com/office/officeart/2005/8/layout/process5"/>
    <dgm:cxn modelId="{B9C5A0FC-8287-420F-B2E7-02EB3BCA32DA}" type="presOf" srcId="{2777B0CF-8A00-4B5F-A401-236841AFAFD3}" destId="{FB30097A-6883-4628-9D4E-D482AB35C239}" srcOrd="0" destOrd="0" presId="urn:microsoft.com/office/officeart/2005/8/layout/process5"/>
    <dgm:cxn modelId="{82D62054-09B7-47C2-9CFA-57A9B44148D0}" type="presParOf" srcId="{008F53FA-9792-4A39-8F11-B6CE2DB51A28}" destId="{FB30097A-6883-4628-9D4E-D482AB35C239}" srcOrd="0" destOrd="0" presId="urn:microsoft.com/office/officeart/2005/8/layout/process5"/>
    <dgm:cxn modelId="{C68AB1CC-26CB-4944-AC38-8B9F56504E22}" type="presParOf" srcId="{008F53FA-9792-4A39-8F11-B6CE2DB51A28}" destId="{D1338D5A-FE1E-4FCC-962D-A1FBE1C11CA3}" srcOrd="1" destOrd="0" presId="urn:microsoft.com/office/officeart/2005/8/layout/process5"/>
    <dgm:cxn modelId="{30550260-36C2-4E56-A2B9-87F815968F81}" type="presParOf" srcId="{D1338D5A-FE1E-4FCC-962D-A1FBE1C11CA3}" destId="{CA6C858B-FE78-4682-B80E-A2B583D71CE3}" srcOrd="0" destOrd="0" presId="urn:microsoft.com/office/officeart/2005/8/layout/process5"/>
    <dgm:cxn modelId="{0575FB33-17DA-4D83-9D03-7C28AF1D1EF6}" type="presParOf" srcId="{008F53FA-9792-4A39-8F11-B6CE2DB51A28}" destId="{29AAAD48-68BD-429E-913C-3B3EB1515220}" srcOrd="2" destOrd="0" presId="urn:microsoft.com/office/officeart/2005/8/layout/process5"/>
    <dgm:cxn modelId="{9D26FE0E-D165-4C55-9BC6-F12CFC5E4FD3}" type="presParOf" srcId="{008F53FA-9792-4A39-8F11-B6CE2DB51A28}" destId="{5F21AA8B-8443-4CBB-B5C5-31C2FCF06FC9}" srcOrd="3" destOrd="0" presId="urn:microsoft.com/office/officeart/2005/8/layout/process5"/>
    <dgm:cxn modelId="{82650037-225D-4F05-BA60-9A74FF4A62B9}" type="presParOf" srcId="{5F21AA8B-8443-4CBB-B5C5-31C2FCF06FC9}" destId="{22807C3C-00B6-4897-B9BD-DCECE2CD0FF1}" srcOrd="0" destOrd="0" presId="urn:microsoft.com/office/officeart/2005/8/layout/process5"/>
    <dgm:cxn modelId="{629B131B-B4CA-4F61-91B3-D52ACBBE7379}" type="presParOf" srcId="{008F53FA-9792-4A39-8F11-B6CE2DB51A28}" destId="{A1AA835C-2577-4A69-9839-A46F878873D3}" srcOrd="4" destOrd="0" presId="urn:microsoft.com/office/officeart/2005/8/layout/process5"/>
    <dgm:cxn modelId="{57D34713-0A1E-4B57-A40F-B1E8AB15B296}" type="presParOf" srcId="{008F53FA-9792-4A39-8F11-B6CE2DB51A28}" destId="{B6E9C50C-D9ED-4799-980C-83CB0C9DBF86}" srcOrd="5" destOrd="0" presId="urn:microsoft.com/office/officeart/2005/8/layout/process5"/>
    <dgm:cxn modelId="{7AD914D6-40C0-4C05-B2DE-AD4F5AC1481F}" type="presParOf" srcId="{B6E9C50C-D9ED-4799-980C-83CB0C9DBF86}" destId="{E3F899FA-72B1-405B-A39B-112466747477}" srcOrd="0" destOrd="0" presId="urn:microsoft.com/office/officeart/2005/8/layout/process5"/>
    <dgm:cxn modelId="{56F9CCF8-BEFB-4132-BE80-795A5601A21F}" type="presParOf" srcId="{008F53FA-9792-4A39-8F11-B6CE2DB51A28}" destId="{C32F37E0-A521-42F8-A572-D8773B1A9D51}" srcOrd="6" destOrd="0" presId="urn:microsoft.com/office/officeart/2005/8/layout/process5"/>
    <dgm:cxn modelId="{98976ADD-F8CF-486B-8731-8C048A5A5A39}" type="presParOf" srcId="{008F53FA-9792-4A39-8F11-B6CE2DB51A28}" destId="{E4E27C42-6410-43D9-8060-E92D14204AE9}" srcOrd="7" destOrd="0" presId="urn:microsoft.com/office/officeart/2005/8/layout/process5"/>
    <dgm:cxn modelId="{AD79B3FE-B181-4D18-B2F6-88CEB971F026}" type="presParOf" srcId="{E4E27C42-6410-43D9-8060-E92D14204AE9}" destId="{C5959E4C-5A1A-4DDD-BE06-7B798FA2253C}" srcOrd="0" destOrd="0" presId="urn:microsoft.com/office/officeart/2005/8/layout/process5"/>
    <dgm:cxn modelId="{F0E22ACD-17B5-4E62-9F45-5F759CCB8B94}" type="presParOf" srcId="{008F53FA-9792-4A39-8F11-B6CE2DB51A28}" destId="{38975F86-FC40-48EF-92A1-DEB17CB2769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81A91-BAD2-48E8-ABCB-5C55F2EA5456}">
      <dsp:nvSpPr>
        <dsp:cNvPr id="0" name=""/>
        <dsp:cNvSpPr/>
      </dsp:nvSpPr>
      <dsp:spPr>
        <a:xfrm>
          <a:off x="0" y="342"/>
          <a:ext cx="10058399" cy="69256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ahnschrift Condensed"/>
            </a:rPr>
            <a:t> </a:t>
          </a:r>
          <a:r>
            <a:rPr lang="en-US" sz="2800" kern="1200" err="1">
              <a:latin typeface="Bahnschrift Condensed"/>
            </a:rPr>
            <a:t>Phát</a:t>
          </a:r>
          <a:r>
            <a:rPr lang="en-US" sz="2800" kern="1200">
              <a:latin typeface="Bahnschrift Condensed"/>
            </a:rPr>
            <a:t> </a:t>
          </a:r>
          <a:r>
            <a:rPr lang="en-US" sz="2800" kern="1200" err="1">
              <a:latin typeface="Bahnschrift Condensed"/>
            </a:rPr>
            <a:t>biểu</a:t>
          </a:r>
          <a:r>
            <a:rPr lang="en-US" sz="2800" kern="1200">
              <a:latin typeface="Bahnschrift Condensed"/>
            </a:rPr>
            <a:t> </a:t>
          </a:r>
          <a:r>
            <a:rPr lang="en-US" sz="2800" kern="1200" err="1">
              <a:latin typeface="Bahnschrift Condensed"/>
            </a:rPr>
            <a:t>bài</a:t>
          </a:r>
          <a:r>
            <a:rPr lang="en-US" sz="2800" kern="1200">
              <a:latin typeface="Bahnschrift Condensed"/>
            </a:rPr>
            <a:t> </a:t>
          </a:r>
          <a:r>
            <a:rPr lang="en-US" sz="2800" kern="1200" err="1">
              <a:latin typeface="Bahnschrift Condensed"/>
            </a:rPr>
            <a:t>toán</a:t>
          </a:r>
          <a:r>
            <a:rPr lang="en-US" sz="2800" kern="1200">
              <a:latin typeface="Bahnschrift Condensed"/>
            </a:rPr>
            <a:t> </a:t>
          </a:r>
          <a:endParaRPr lang="en-US" sz="2800" kern="1200" err="1">
            <a:latin typeface="Bahnschrift Condensed"/>
          </a:endParaRPr>
        </a:p>
      </dsp:txBody>
      <dsp:txXfrm>
        <a:off x="33808" y="34150"/>
        <a:ext cx="9990783" cy="624950"/>
      </dsp:txXfrm>
    </dsp:sp>
    <dsp:sp modelId="{895B1FB9-496D-4E19-842F-08EDD799F3C4}">
      <dsp:nvSpPr>
        <dsp:cNvPr id="0" name=""/>
        <dsp:cNvSpPr/>
      </dsp:nvSpPr>
      <dsp:spPr>
        <a:xfrm>
          <a:off x="0" y="773549"/>
          <a:ext cx="10058399" cy="69256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ahnschrift Condensed"/>
            </a:rPr>
            <a:t> Phân tích dữ liệu</a:t>
          </a:r>
        </a:p>
      </dsp:txBody>
      <dsp:txXfrm>
        <a:off x="33808" y="807357"/>
        <a:ext cx="9990783" cy="624950"/>
      </dsp:txXfrm>
    </dsp:sp>
    <dsp:sp modelId="{1DC2CCE5-49B2-49B2-8645-6BEAC224C1A8}">
      <dsp:nvSpPr>
        <dsp:cNvPr id="0" name=""/>
        <dsp:cNvSpPr/>
      </dsp:nvSpPr>
      <dsp:spPr>
        <a:xfrm>
          <a:off x="0" y="1546756"/>
          <a:ext cx="10058399" cy="69256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ahnschrift Condensed"/>
            </a:rPr>
            <a:t> </a:t>
          </a:r>
          <a:r>
            <a:rPr lang="en-US" sz="2800" kern="1200" err="1">
              <a:latin typeface="Bahnschrift Condensed"/>
            </a:rPr>
            <a:t>Các</a:t>
          </a:r>
          <a:r>
            <a:rPr lang="en-US" sz="2800" kern="1200">
              <a:latin typeface="Bahnschrift Condensed"/>
            </a:rPr>
            <a:t> </a:t>
          </a:r>
          <a:r>
            <a:rPr lang="en-US" sz="2800" kern="1200" err="1">
              <a:latin typeface="Bahnschrift Condensed"/>
            </a:rPr>
            <a:t>bước</a:t>
          </a:r>
          <a:r>
            <a:rPr lang="en-US" sz="2800" kern="1200">
              <a:latin typeface="Bahnschrift Condensed"/>
            </a:rPr>
            <a:t> </a:t>
          </a:r>
          <a:r>
            <a:rPr lang="en-US" sz="2800" kern="1200" err="1">
              <a:latin typeface="Bahnschrift Condensed"/>
            </a:rPr>
            <a:t>thực</a:t>
          </a:r>
          <a:r>
            <a:rPr lang="en-US" sz="2800" kern="1200">
              <a:latin typeface="Bahnschrift Condensed"/>
            </a:rPr>
            <a:t> </a:t>
          </a:r>
          <a:r>
            <a:rPr lang="en-US" sz="2800" kern="1200" err="1">
              <a:latin typeface="Bahnschrift Condensed"/>
            </a:rPr>
            <a:t>hiện</a:t>
          </a:r>
          <a:endParaRPr lang="en-US" sz="2800" kern="1200">
            <a:latin typeface="Bahnschrift Condensed"/>
          </a:endParaRPr>
        </a:p>
      </dsp:txBody>
      <dsp:txXfrm>
        <a:off x="33808" y="1580564"/>
        <a:ext cx="9990783" cy="624950"/>
      </dsp:txXfrm>
    </dsp:sp>
    <dsp:sp modelId="{9048657F-5CE8-41A4-8B96-A1FE6351270C}">
      <dsp:nvSpPr>
        <dsp:cNvPr id="0" name=""/>
        <dsp:cNvSpPr/>
      </dsp:nvSpPr>
      <dsp:spPr>
        <a:xfrm>
          <a:off x="0" y="2319963"/>
          <a:ext cx="10058399" cy="69256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ahnschrift Condensed"/>
            </a:rPr>
            <a:t> </a:t>
          </a:r>
          <a:r>
            <a:rPr lang="en-US" sz="2800" kern="1200" err="1">
              <a:latin typeface="Bahnschrift Condensed"/>
            </a:rPr>
            <a:t>Các</a:t>
          </a:r>
          <a:r>
            <a:rPr lang="en-US" sz="2800" kern="1200">
              <a:latin typeface="Bahnschrift Condensed"/>
            </a:rPr>
            <a:t> </a:t>
          </a:r>
          <a:r>
            <a:rPr lang="en-US" sz="2800" kern="1200" err="1">
              <a:latin typeface="Bahnschrift Condensed"/>
            </a:rPr>
            <a:t>trực</a:t>
          </a:r>
          <a:r>
            <a:rPr lang="en-US" sz="2800" kern="1200">
              <a:latin typeface="Bahnschrift Condensed"/>
            </a:rPr>
            <a:t> </a:t>
          </a:r>
          <a:r>
            <a:rPr lang="en-US" sz="2800" kern="1200" err="1">
              <a:latin typeface="Bahnschrift Condensed"/>
            </a:rPr>
            <a:t>quan</a:t>
          </a:r>
          <a:r>
            <a:rPr lang="en-US" sz="2800" kern="1200">
              <a:latin typeface="Bahnschrift Condensed"/>
            </a:rPr>
            <a:t> hóa</a:t>
          </a:r>
        </a:p>
      </dsp:txBody>
      <dsp:txXfrm>
        <a:off x="33808" y="2353771"/>
        <a:ext cx="9990783" cy="624950"/>
      </dsp:txXfrm>
    </dsp:sp>
    <dsp:sp modelId="{D584D2D6-5E4D-428A-A574-78B88533AB1E}">
      <dsp:nvSpPr>
        <dsp:cNvPr id="0" name=""/>
        <dsp:cNvSpPr/>
      </dsp:nvSpPr>
      <dsp:spPr>
        <a:xfrm>
          <a:off x="0" y="3093170"/>
          <a:ext cx="10058399" cy="692566"/>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ahnschrift Condensed"/>
            </a:rPr>
            <a:t> </a:t>
          </a:r>
          <a:r>
            <a:rPr lang="en-US" sz="2800" kern="1200" err="1">
              <a:latin typeface="Bahnschrift Condensed"/>
            </a:rPr>
            <a:t>Nhận</a:t>
          </a:r>
          <a:r>
            <a:rPr lang="en-US" sz="2800" kern="1200">
              <a:latin typeface="Bahnschrift Condensed"/>
            </a:rPr>
            <a:t> </a:t>
          </a:r>
          <a:r>
            <a:rPr lang="en-US" sz="2800" kern="1200" err="1">
              <a:latin typeface="Bahnschrift Condensed"/>
            </a:rPr>
            <a:t>xét</a:t>
          </a:r>
          <a:r>
            <a:rPr lang="en-US" sz="2800" kern="1200">
              <a:latin typeface="Bahnschrift Condensed"/>
            </a:rPr>
            <a:t> &amp; Đánh giá</a:t>
          </a:r>
        </a:p>
      </dsp:txBody>
      <dsp:txXfrm>
        <a:off x="33808" y="3126978"/>
        <a:ext cx="9990783" cy="6249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0097A-6883-4628-9D4E-D482AB35C239}">
      <dsp:nvSpPr>
        <dsp:cNvPr id="0" name=""/>
        <dsp:cNvSpPr/>
      </dsp:nvSpPr>
      <dsp:spPr>
        <a:xfrm>
          <a:off x="1203867" y="2203"/>
          <a:ext cx="1720266" cy="1032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Light" panose="020F0302020204030204"/>
            </a:rPr>
            <a:t> </a:t>
          </a:r>
          <a:r>
            <a:rPr lang="en-US" sz="1000" kern="1200"/>
            <a:t>Trích lọc dữ liệu</a:t>
          </a:r>
        </a:p>
      </dsp:txBody>
      <dsp:txXfrm>
        <a:off x="1234098" y="32434"/>
        <a:ext cx="1659804" cy="971697"/>
      </dsp:txXfrm>
    </dsp:sp>
    <dsp:sp modelId="{D1338D5A-FE1E-4FCC-962D-A1FBE1C11CA3}">
      <dsp:nvSpPr>
        <dsp:cNvPr id="0" name=""/>
        <dsp:cNvSpPr/>
      </dsp:nvSpPr>
      <dsp:spPr>
        <a:xfrm>
          <a:off x="3075517" y="304970"/>
          <a:ext cx="364696" cy="426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075517" y="390295"/>
        <a:ext cx="255287" cy="255976"/>
      </dsp:txXfrm>
    </dsp:sp>
    <dsp:sp modelId="{29AAAD48-68BD-429E-913C-3B3EB1515220}">
      <dsp:nvSpPr>
        <dsp:cNvPr id="0" name=""/>
        <dsp:cNvSpPr/>
      </dsp:nvSpPr>
      <dsp:spPr>
        <a:xfrm>
          <a:off x="3612240" y="2203"/>
          <a:ext cx="1720266" cy="1032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Light" panose="020F0302020204030204"/>
            </a:rPr>
            <a:t> Xây dựng </a:t>
          </a:r>
          <a:r>
            <a:rPr lang="en-US" sz="1000" kern="1200"/>
            <a:t>truy vấn dữ liệu</a:t>
          </a:r>
        </a:p>
      </dsp:txBody>
      <dsp:txXfrm>
        <a:off x="3642471" y="32434"/>
        <a:ext cx="1659804" cy="971697"/>
      </dsp:txXfrm>
    </dsp:sp>
    <dsp:sp modelId="{5F21AA8B-8443-4CBB-B5C5-31C2FCF06FC9}">
      <dsp:nvSpPr>
        <dsp:cNvPr id="0" name=""/>
        <dsp:cNvSpPr/>
      </dsp:nvSpPr>
      <dsp:spPr>
        <a:xfrm rot="5400000">
          <a:off x="4290025" y="1154782"/>
          <a:ext cx="364696" cy="426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344386" y="1185747"/>
        <a:ext cx="255976" cy="255287"/>
      </dsp:txXfrm>
    </dsp:sp>
    <dsp:sp modelId="{A1AA835C-2577-4A69-9839-A46F878873D3}">
      <dsp:nvSpPr>
        <dsp:cNvPr id="0" name=""/>
        <dsp:cNvSpPr/>
      </dsp:nvSpPr>
      <dsp:spPr>
        <a:xfrm>
          <a:off x="3612240" y="1722470"/>
          <a:ext cx="1720266" cy="1032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Light" panose="020F0302020204030204"/>
            </a:rPr>
            <a:t> </a:t>
          </a:r>
          <a:r>
            <a:rPr lang="en-US" sz="1000" kern="1200"/>
            <a:t>Lựa chọn các trực quan hoá</a:t>
          </a:r>
        </a:p>
      </dsp:txBody>
      <dsp:txXfrm>
        <a:off x="3642471" y="1752701"/>
        <a:ext cx="1659804" cy="971697"/>
      </dsp:txXfrm>
    </dsp:sp>
    <dsp:sp modelId="{B6E9C50C-D9ED-4799-980C-83CB0C9DBF86}">
      <dsp:nvSpPr>
        <dsp:cNvPr id="0" name=""/>
        <dsp:cNvSpPr/>
      </dsp:nvSpPr>
      <dsp:spPr>
        <a:xfrm rot="10800000">
          <a:off x="3096160" y="2025236"/>
          <a:ext cx="364696" cy="426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205569" y="2110561"/>
        <a:ext cx="255287" cy="255976"/>
      </dsp:txXfrm>
    </dsp:sp>
    <dsp:sp modelId="{C32F37E0-A521-42F8-A572-D8773B1A9D51}">
      <dsp:nvSpPr>
        <dsp:cNvPr id="0" name=""/>
        <dsp:cNvSpPr/>
      </dsp:nvSpPr>
      <dsp:spPr>
        <a:xfrm>
          <a:off x="1203867" y="1722470"/>
          <a:ext cx="1720266" cy="1032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Light" panose="020F0302020204030204"/>
            </a:rPr>
            <a:t> Xây dựng </a:t>
          </a:r>
          <a:r>
            <a:rPr lang="en-US" sz="1000" kern="1200"/>
            <a:t>dashboard</a:t>
          </a:r>
        </a:p>
      </dsp:txBody>
      <dsp:txXfrm>
        <a:off x="1234098" y="1752701"/>
        <a:ext cx="1659804" cy="971697"/>
      </dsp:txXfrm>
    </dsp:sp>
    <dsp:sp modelId="{E4E27C42-6410-43D9-8060-E92D14204AE9}">
      <dsp:nvSpPr>
        <dsp:cNvPr id="0" name=""/>
        <dsp:cNvSpPr/>
      </dsp:nvSpPr>
      <dsp:spPr>
        <a:xfrm rot="5400000">
          <a:off x="1881652" y="2875048"/>
          <a:ext cx="364696" cy="4266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936013" y="2906013"/>
        <a:ext cx="255976" cy="255287"/>
      </dsp:txXfrm>
    </dsp:sp>
    <dsp:sp modelId="{38975F86-FC40-48EF-92A1-DEB17CB27698}">
      <dsp:nvSpPr>
        <dsp:cNvPr id="0" name=""/>
        <dsp:cNvSpPr/>
      </dsp:nvSpPr>
      <dsp:spPr>
        <a:xfrm>
          <a:off x="1203867" y="3442736"/>
          <a:ext cx="1720266" cy="1032159"/>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alibri Light" panose="020F0302020204030204"/>
            </a:rPr>
            <a:t> Đồng bộ lên web</a:t>
          </a:r>
          <a:endParaRPr lang="en-US" sz="1000" kern="1200"/>
        </a:p>
      </dsp:txBody>
      <dsp:txXfrm>
        <a:off x="1234098" y="3472967"/>
        <a:ext cx="1659804" cy="9716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682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612362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80557585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4725170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78486039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11/27/2021</a:t>
            </a:fld>
            <a:endParaRPr lang="en-US"/>
          </a:p>
        </p:txBody>
      </p:sp>
      <p:sp>
        <p:nvSpPr>
          <p:cNvPr id="5" name="Footer Placeholder 4"/>
          <p:cNvSpPr>
            <a:spLocks noGrp="1"/>
          </p:cNvSpPr>
          <p:nvPr>
            <p:ph type="ftr" sz="quarter" idx="11"/>
          </p:nvPr>
        </p:nvSpPr>
        <p:spPr/>
        <p:txBody>
          <a:bodyPr/>
          <a:lstStyle/>
          <a:p>
            <a:r>
              <a:rPr lang="en-US"/>
              <a:t>TRỰC QUAN HÓA DỮ LIỆU, 28 tháng 11 năm 2021​</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486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11/27/2021</a:t>
            </a:fld>
            <a:endParaRPr lang="en-US"/>
          </a:p>
        </p:txBody>
      </p:sp>
      <p:sp>
        <p:nvSpPr>
          <p:cNvPr id="6" name="Footer Placeholder 5"/>
          <p:cNvSpPr>
            <a:spLocks noGrp="1"/>
          </p:cNvSpPr>
          <p:nvPr>
            <p:ph type="ftr" sz="quarter" idx="11"/>
          </p:nvPr>
        </p:nvSpPr>
        <p:spPr/>
        <p:txBody>
          <a:bodyPr/>
          <a:lstStyle/>
          <a:p>
            <a:r>
              <a:rPr lang="en-US"/>
              <a:t>TRỰC QUAN HÓA DỮ LIỆU, 28 tháng 11 năm 2021​</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5002584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11/27/2021</a:t>
            </a:fld>
            <a:endParaRPr lang="en-US"/>
          </a:p>
        </p:txBody>
      </p:sp>
      <p:sp>
        <p:nvSpPr>
          <p:cNvPr id="8" name="Footer Placeholder 7"/>
          <p:cNvSpPr>
            <a:spLocks noGrp="1"/>
          </p:cNvSpPr>
          <p:nvPr>
            <p:ph type="ftr" sz="quarter" idx="11"/>
          </p:nvPr>
        </p:nvSpPr>
        <p:spPr/>
        <p:txBody>
          <a:bodyPr/>
          <a:lstStyle/>
          <a:p>
            <a:r>
              <a:rPr lang="en-US"/>
              <a:t>TRỰC QUAN HÓA DỮ LIỆU, 28 tháng 11 năm 2021​</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1332985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11/27/2021</a:t>
            </a:fld>
            <a:endParaRPr lang="en-US"/>
          </a:p>
        </p:txBody>
      </p:sp>
      <p:sp>
        <p:nvSpPr>
          <p:cNvPr id="4" name="Footer Placeholder 3"/>
          <p:cNvSpPr>
            <a:spLocks noGrp="1"/>
          </p:cNvSpPr>
          <p:nvPr>
            <p:ph type="ftr" sz="quarter" idx="11"/>
          </p:nvPr>
        </p:nvSpPr>
        <p:spPr/>
        <p:txBody>
          <a:bodyPr/>
          <a:lstStyle/>
          <a:p>
            <a:r>
              <a:rPr lang="en-US"/>
              <a:t>TRỰC QUAN HÓA DỮ LIỆU, 28 tháng 11 năm 2021​</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550711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TRỰC QUAN HÓA DỮ LIỆU, 28 tháng 11 năm 2021​</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8592755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TRỰC QUAN HÓA DỮ LIỆU, 28 tháng 11 năm 2021​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8222763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11/27/2021</a:t>
            </a:fld>
            <a:endParaRPr lang="en-US"/>
          </a:p>
        </p:txBody>
      </p:sp>
      <p:sp>
        <p:nvSpPr>
          <p:cNvPr id="6" name="Footer Placeholder 5"/>
          <p:cNvSpPr>
            <a:spLocks noGrp="1"/>
          </p:cNvSpPr>
          <p:nvPr>
            <p:ph type="ftr" sz="quarter" idx="11"/>
          </p:nvPr>
        </p:nvSpPr>
        <p:spPr/>
        <p:txBody>
          <a:bodyPr/>
          <a:lstStyle/>
          <a:p>
            <a:r>
              <a:rPr lang="en-US"/>
              <a:t>TRỰC QUAN HÓA DỮ LIỆU, 28 tháng 11 năm 2021​</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8422982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TRỰC QUAN HÓA DỮ LIỆU, 28 tháng 11 năm 2021​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05269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55/2021/55451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AABF155-87F0-4F7B-98D8-467E9BB0267C}"/>
              </a:ext>
            </a:extLst>
          </p:cNvPr>
          <p:cNvSpPr>
            <a:spLocks noGrp="1"/>
          </p:cNvSpPr>
          <p:nvPr/>
        </p:nvSpPr>
        <p:spPr>
          <a:xfrm>
            <a:off x="1863580" y="1098"/>
            <a:ext cx="8689976" cy="196616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spcBef>
                <a:spcPts val="1000"/>
              </a:spcBef>
            </a:pPr>
            <a:r>
              <a:rPr lang="en-US" sz="2000">
                <a:latin typeface="Raavi"/>
                <a:cs typeface="Arial"/>
              </a:rPr>
              <a:t>ĐẠI HỌC QUỐC GIA THÀNH PHỐ HỒ CHÍ MINH</a:t>
            </a:r>
            <a:endParaRPr lang="en-US" sz="2000">
              <a:latin typeface="Raavi"/>
              <a:ea typeface="+mj-lt"/>
              <a:cs typeface="+mj-lt"/>
            </a:endParaRPr>
          </a:p>
          <a:p>
            <a:pPr algn="ctr">
              <a:spcBef>
                <a:spcPts val="1000"/>
              </a:spcBef>
            </a:pPr>
            <a:r>
              <a:rPr lang="en-US" sz="2000">
                <a:latin typeface="Raavi"/>
                <a:cs typeface="Arial"/>
              </a:rPr>
              <a:t>TRƯỜNG ĐẠI HỌC KHOA HỌC TỰ NHIÊN</a:t>
            </a:r>
            <a:endParaRPr lang="en-US" sz="2000">
              <a:latin typeface="Raavi"/>
              <a:ea typeface="+mj-lt"/>
              <a:cs typeface="+mj-lt"/>
            </a:endParaRPr>
          </a:p>
          <a:p>
            <a:pPr algn="ctr">
              <a:spcBef>
                <a:spcPts val="1000"/>
              </a:spcBef>
            </a:pPr>
            <a:r>
              <a:rPr lang="vi-VN" sz="2000">
                <a:latin typeface="Calibri Light"/>
                <a:cs typeface="Arial"/>
              </a:rPr>
              <a:t>KHOA CÔNG NGHỆ THÔNG TIN</a:t>
            </a:r>
            <a:endParaRPr lang="en-US" sz="2000">
              <a:latin typeface="Raavi"/>
              <a:ea typeface="+mj-lt"/>
              <a:cs typeface="+mj-lt"/>
            </a:endParaRPr>
          </a:p>
          <a:p>
            <a:pPr algn="ctr">
              <a:spcBef>
                <a:spcPts val="1000"/>
              </a:spcBef>
            </a:pPr>
            <a:r>
              <a:rPr lang="vi-VN" sz="2000">
                <a:latin typeface="Calibri Light"/>
                <a:cs typeface="Arial"/>
              </a:rPr>
              <a:t>BỘ MÔN HỆ THỐNG THÔNG TIN</a:t>
            </a:r>
            <a:endParaRPr lang="en-US" sz="2000">
              <a:latin typeface="Raavi"/>
              <a:ea typeface="+mj-lt"/>
              <a:cs typeface="+mj-lt"/>
            </a:endParaRPr>
          </a:p>
          <a:p>
            <a:pPr algn="ctr">
              <a:spcBef>
                <a:spcPts val="1000"/>
              </a:spcBef>
            </a:pPr>
            <a:r>
              <a:rPr lang="vi-VN" sz="2000">
                <a:latin typeface="Calibri Light"/>
                <a:cs typeface="Arial"/>
              </a:rPr>
              <a:t>MÔN HỌC TRỰC QUAN HÓA DỮ LIỆU</a:t>
            </a:r>
            <a:endParaRPr lang="en-US" sz="2000">
              <a:latin typeface="Raavi"/>
              <a:ea typeface="+mj-lt"/>
              <a:cs typeface="+mj-lt"/>
            </a:endParaRPr>
          </a:p>
        </p:txBody>
      </p:sp>
      <p:sp>
        <p:nvSpPr>
          <p:cNvPr id="12" name="Subtitle 2">
            <a:extLst>
              <a:ext uri="{FF2B5EF4-FFF2-40B4-BE49-F238E27FC236}">
                <a16:creationId xmlns:a16="http://schemas.microsoft.com/office/drawing/2014/main" id="{DB8EBCA0-FECC-4651-8173-95A00F1350B7}"/>
              </a:ext>
            </a:extLst>
          </p:cNvPr>
          <p:cNvSpPr>
            <a:spLocks noGrp="1"/>
          </p:cNvSpPr>
          <p:nvPr/>
        </p:nvSpPr>
        <p:spPr>
          <a:xfrm>
            <a:off x="1863580" y="2067627"/>
            <a:ext cx="8689976" cy="221524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en-US" b="1" err="1">
                <a:solidFill>
                  <a:schemeClr val="accent2"/>
                </a:solidFill>
                <a:latin typeface="Calibri"/>
                <a:ea typeface="+mn-lt"/>
                <a:cs typeface="+mn-lt"/>
              </a:rPr>
              <a:t>trực</a:t>
            </a:r>
            <a:r>
              <a:rPr lang="en-US" b="1">
                <a:solidFill>
                  <a:schemeClr val="accent2"/>
                </a:solidFill>
                <a:latin typeface="Calibri"/>
                <a:ea typeface="+mn-lt"/>
                <a:cs typeface="+mn-lt"/>
              </a:rPr>
              <a:t> </a:t>
            </a:r>
            <a:r>
              <a:rPr lang="en-US" b="1" err="1">
                <a:solidFill>
                  <a:schemeClr val="accent2"/>
                </a:solidFill>
                <a:latin typeface="Calibri"/>
                <a:ea typeface="+mn-lt"/>
                <a:cs typeface="+mn-lt"/>
              </a:rPr>
              <a:t>quan</a:t>
            </a:r>
            <a:r>
              <a:rPr lang="en-US" b="1">
                <a:solidFill>
                  <a:schemeClr val="accent2"/>
                </a:solidFill>
                <a:latin typeface="Calibri"/>
                <a:ea typeface="+mn-lt"/>
                <a:cs typeface="+mn-lt"/>
              </a:rPr>
              <a:t> </a:t>
            </a:r>
            <a:r>
              <a:rPr lang="en-US" b="1" err="1">
                <a:solidFill>
                  <a:schemeClr val="accent2"/>
                </a:solidFill>
                <a:latin typeface="Calibri"/>
                <a:ea typeface="+mn-lt"/>
                <a:cs typeface="+mn-lt"/>
              </a:rPr>
              <a:t>hóa</a:t>
            </a:r>
            <a:r>
              <a:rPr lang="en-US" b="1">
                <a:solidFill>
                  <a:schemeClr val="accent2"/>
                </a:solidFill>
                <a:latin typeface="Calibri"/>
                <a:ea typeface="+mn-lt"/>
                <a:cs typeface="+mn-lt"/>
              </a:rPr>
              <a:t> </a:t>
            </a:r>
            <a:endParaRPr lang="en-US" b="1">
              <a:solidFill>
                <a:schemeClr val="accent2"/>
              </a:solidFill>
              <a:latin typeface="Calibri"/>
              <a:ea typeface="+mn-lt"/>
              <a:cs typeface="Calibri Light"/>
            </a:endParaRPr>
          </a:p>
          <a:p>
            <a:pPr algn="ctr"/>
            <a:r>
              <a:rPr lang="en-US" b="1" err="1">
                <a:solidFill>
                  <a:schemeClr val="accent2"/>
                </a:solidFill>
                <a:latin typeface="Calibri"/>
                <a:ea typeface="+mn-lt"/>
                <a:cs typeface="+mn-lt"/>
              </a:rPr>
              <a:t>tình</a:t>
            </a:r>
            <a:r>
              <a:rPr lang="en-US" b="1">
                <a:solidFill>
                  <a:schemeClr val="accent2"/>
                </a:solidFill>
                <a:latin typeface="Calibri"/>
                <a:ea typeface="+mn-lt"/>
                <a:cs typeface="+mn-lt"/>
              </a:rPr>
              <a:t> </a:t>
            </a:r>
            <a:r>
              <a:rPr lang="en-US" b="1" err="1">
                <a:solidFill>
                  <a:schemeClr val="accent2"/>
                </a:solidFill>
                <a:latin typeface="Calibri"/>
                <a:ea typeface="+mn-lt"/>
                <a:cs typeface="+mn-lt"/>
              </a:rPr>
              <a:t>trạng</a:t>
            </a:r>
            <a:r>
              <a:rPr lang="en-US" b="1">
                <a:solidFill>
                  <a:schemeClr val="accent2"/>
                </a:solidFill>
                <a:latin typeface="Calibri"/>
                <a:ea typeface="+mn-lt"/>
                <a:cs typeface="+mn-lt"/>
              </a:rPr>
              <a:t> tai </a:t>
            </a:r>
            <a:r>
              <a:rPr lang="en-US" b="1" err="1">
                <a:solidFill>
                  <a:schemeClr val="accent2"/>
                </a:solidFill>
                <a:latin typeface="Calibri"/>
                <a:ea typeface="+mn-lt"/>
                <a:cs typeface="+mn-lt"/>
              </a:rPr>
              <a:t>nạn</a:t>
            </a:r>
            <a:r>
              <a:rPr lang="en-US" b="1">
                <a:solidFill>
                  <a:schemeClr val="accent2"/>
                </a:solidFill>
                <a:latin typeface="Calibri"/>
                <a:ea typeface="+mn-lt"/>
                <a:cs typeface="+mn-lt"/>
              </a:rPr>
              <a:t> </a:t>
            </a:r>
            <a:r>
              <a:rPr lang="en-US" b="1" err="1">
                <a:solidFill>
                  <a:schemeClr val="accent2"/>
                </a:solidFill>
                <a:latin typeface="Calibri"/>
                <a:ea typeface="+mn-lt"/>
                <a:cs typeface="+mn-lt"/>
              </a:rPr>
              <a:t>giao</a:t>
            </a:r>
            <a:r>
              <a:rPr lang="en-US" b="1">
                <a:solidFill>
                  <a:schemeClr val="accent2"/>
                </a:solidFill>
                <a:latin typeface="Calibri"/>
                <a:ea typeface="+mn-lt"/>
                <a:cs typeface="+mn-lt"/>
              </a:rPr>
              <a:t> </a:t>
            </a:r>
            <a:r>
              <a:rPr lang="en-US" b="1" err="1">
                <a:solidFill>
                  <a:schemeClr val="accent2"/>
                </a:solidFill>
                <a:latin typeface="Calibri"/>
                <a:ea typeface="+mn-lt"/>
                <a:cs typeface="+mn-lt"/>
              </a:rPr>
              <a:t>thông</a:t>
            </a:r>
            <a:endParaRPr lang="en-US" b="1">
              <a:solidFill>
                <a:schemeClr val="accent2"/>
              </a:solidFill>
              <a:latin typeface="Calibri"/>
              <a:ea typeface="+mn-lt"/>
              <a:cs typeface="Calibri Light"/>
            </a:endParaRPr>
          </a:p>
          <a:p>
            <a:pPr algn="ctr"/>
            <a:r>
              <a:rPr lang="en-US" b="1" err="1">
                <a:solidFill>
                  <a:schemeClr val="accent2"/>
                </a:solidFill>
                <a:latin typeface="Calibri"/>
                <a:ea typeface="+mn-lt"/>
                <a:cs typeface="+mn-lt"/>
              </a:rPr>
              <a:t>Tại</a:t>
            </a:r>
            <a:r>
              <a:rPr lang="en-US" b="1">
                <a:solidFill>
                  <a:schemeClr val="accent2"/>
                </a:solidFill>
                <a:latin typeface="Calibri"/>
                <a:ea typeface="+mn-lt"/>
                <a:cs typeface="+mn-lt"/>
              </a:rPr>
              <a:t> </a:t>
            </a:r>
            <a:r>
              <a:rPr lang="en-US" b="1" err="1">
                <a:solidFill>
                  <a:schemeClr val="accent2"/>
                </a:solidFill>
                <a:latin typeface="Calibri"/>
                <a:ea typeface="+mn-lt"/>
                <a:cs typeface="+mn-lt"/>
              </a:rPr>
              <a:t>các</a:t>
            </a:r>
            <a:r>
              <a:rPr lang="en-US" b="1">
                <a:solidFill>
                  <a:schemeClr val="accent2"/>
                </a:solidFill>
                <a:latin typeface="Calibri"/>
                <a:ea typeface="+mn-lt"/>
                <a:cs typeface="+mn-lt"/>
              </a:rPr>
              <a:t> </a:t>
            </a:r>
            <a:r>
              <a:rPr lang="en-US" b="1" err="1">
                <a:solidFill>
                  <a:schemeClr val="accent2"/>
                </a:solidFill>
                <a:latin typeface="Calibri"/>
                <a:ea typeface="+mn-lt"/>
                <a:cs typeface="+mn-lt"/>
              </a:rPr>
              <a:t>tuyến</a:t>
            </a:r>
            <a:r>
              <a:rPr lang="en-US" b="1">
                <a:solidFill>
                  <a:schemeClr val="accent2"/>
                </a:solidFill>
                <a:latin typeface="Calibri"/>
                <a:ea typeface="+mn-lt"/>
                <a:cs typeface="+mn-lt"/>
              </a:rPr>
              <a:t> </a:t>
            </a:r>
            <a:r>
              <a:rPr lang="en-US" b="1" err="1">
                <a:solidFill>
                  <a:schemeClr val="accent2"/>
                </a:solidFill>
                <a:latin typeface="Calibri"/>
                <a:ea typeface="+mn-lt"/>
                <a:cs typeface="+mn-lt"/>
              </a:rPr>
              <a:t>đường</a:t>
            </a:r>
            <a:r>
              <a:rPr lang="en-US" b="1">
                <a:solidFill>
                  <a:schemeClr val="accent2"/>
                </a:solidFill>
                <a:latin typeface="Calibri"/>
                <a:ea typeface="+mn-lt"/>
                <a:cs typeface="+mn-lt"/>
              </a:rPr>
              <a:t> </a:t>
            </a:r>
            <a:r>
              <a:rPr lang="en-US" b="1" err="1">
                <a:solidFill>
                  <a:schemeClr val="accent2"/>
                </a:solidFill>
                <a:latin typeface="Calibri"/>
                <a:ea typeface="+mn-lt"/>
                <a:cs typeface="+mn-lt"/>
              </a:rPr>
              <a:t>lớn</a:t>
            </a:r>
            <a:r>
              <a:rPr lang="en-US" b="1">
                <a:solidFill>
                  <a:schemeClr val="accent2"/>
                </a:solidFill>
                <a:latin typeface="Calibri"/>
                <a:ea typeface="+mn-lt"/>
                <a:cs typeface="+mn-lt"/>
              </a:rPr>
              <a:t> ở Los Angeles</a:t>
            </a:r>
          </a:p>
          <a:p>
            <a:pPr algn="ctr"/>
            <a:r>
              <a:rPr lang="en-US" b="1" err="1">
                <a:solidFill>
                  <a:schemeClr val="accent2"/>
                </a:solidFill>
                <a:latin typeface="Calibri"/>
                <a:ea typeface="+mn-lt"/>
                <a:cs typeface="+mn-lt"/>
              </a:rPr>
              <a:t>giai</a:t>
            </a:r>
            <a:r>
              <a:rPr lang="en-US" b="1">
                <a:solidFill>
                  <a:schemeClr val="accent2"/>
                </a:solidFill>
                <a:latin typeface="Calibri"/>
                <a:ea typeface="+mn-lt"/>
                <a:cs typeface="+mn-lt"/>
              </a:rPr>
              <a:t> </a:t>
            </a:r>
            <a:r>
              <a:rPr lang="en-US" b="1" err="1">
                <a:solidFill>
                  <a:schemeClr val="accent2"/>
                </a:solidFill>
                <a:latin typeface="Calibri"/>
                <a:ea typeface="+mn-lt"/>
                <a:cs typeface="+mn-lt"/>
              </a:rPr>
              <a:t>đoạn</a:t>
            </a:r>
            <a:r>
              <a:rPr lang="en-US" b="1">
                <a:solidFill>
                  <a:schemeClr val="accent2"/>
                </a:solidFill>
                <a:latin typeface="Calibri"/>
                <a:ea typeface="+mn-lt"/>
                <a:cs typeface="+mn-lt"/>
              </a:rPr>
              <a:t> 2016-2020</a:t>
            </a:r>
            <a:endParaRPr lang="en-US" b="1">
              <a:solidFill>
                <a:schemeClr val="accent2"/>
              </a:solidFill>
              <a:latin typeface="Calibri"/>
              <a:cs typeface="Calibri"/>
            </a:endParaRPr>
          </a:p>
        </p:txBody>
      </p:sp>
      <p:sp>
        <p:nvSpPr>
          <p:cNvPr id="14" name="TextBox 1">
            <a:extLst>
              <a:ext uri="{FF2B5EF4-FFF2-40B4-BE49-F238E27FC236}">
                <a16:creationId xmlns:a16="http://schemas.microsoft.com/office/drawing/2014/main" id="{5AA3349B-6E30-4805-BFB1-3E97007D88F4}"/>
              </a:ext>
            </a:extLst>
          </p:cNvPr>
          <p:cNvSpPr txBox="1"/>
          <p:nvPr/>
        </p:nvSpPr>
        <p:spPr>
          <a:xfrm>
            <a:off x="1222806" y="4486073"/>
            <a:ext cx="410932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420023"/>
                </a:solidFill>
                <a:latin typeface="Calibri"/>
                <a:cs typeface="Calibri"/>
              </a:rPr>
              <a:t>GV </a:t>
            </a:r>
            <a:r>
              <a:rPr lang="en-US" err="1">
                <a:solidFill>
                  <a:srgbClr val="420023"/>
                </a:solidFill>
                <a:latin typeface="Calibri"/>
                <a:cs typeface="Calibri"/>
              </a:rPr>
              <a:t>hướng</a:t>
            </a:r>
            <a:r>
              <a:rPr lang="en-US">
                <a:solidFill>
                  <a:srgbClr val="420023"/>
                </a:solidFill>
                <a:latin typeface="Calibri"/>
                <a:cs typeface="Calibri"/>
              </a:rPr>
              <a:t> </a:t>
            </a:r>
            <a:r>
              <a:rPr lang="en-US" err="1">
                <a:solidFill>
                  <a:srgbClr val="420023"/>
                </a:solidFill>
                <a:latin typeface="Calibri"/>
                <a:cs typeface="Calibri"/>
              </a:rPr>
              <a:t>dẫn</a:t>
            </a:r>
            <a:r>
              <a:rPr lang="en-US">
                <a:solidFill>
                  <a:srgbClr val="420023"/>
                </a:solidFill>
                <a:latin typeface="Calibri"/>
                <a:cs typeface="Calibri"/>
              </a:rPr>
              <a:t>: TS. Lê Thị </a:t>
            </a:r>
            <a:r>
              <a:rPr lang="en-US" err="1">
                <a:solidFill>
                  <a:srgbClr val="420023"/>
                </a:solidFill>
                <a:latin typeface="Calibri"/>
                <a:cs typeface="Calibri"/>
              </a:rPr>
              <a:t>Nhàn</a:t>
            </a:r>
            <a:r>
              <a:rPr lang="en-US">
                <a:latin typeface="Calibri"/>
                <a:cs typeface="Calibri"/>
              </a:rPr>
              <a:t>​</a:t>
            </a:r>
          </a:p>
        </p:txBody>
      </p:sp>
      <p:sp>
        <p:nvSpPr>
          <p:cNvPr id="16" name="TextBox 1">
            <a:extLst>
              <a:ext uri="{FF2B5EF4-FFF2-40B4-BE49-F238E27FC236}">
                <a16:creationId xmlns:a16="http://schemas.microsoft.com/office/drawing/2014/main" id="{C299FAAE-D171-4A7E-9E08-A9959EFC871A}"/>
              </a:ext>
            </a:extLst>
          </p:cNvPr>
          <p:cNvSpPr txBox="1"/>
          <p:nvPr/>
        </p:nvSpPr>
        <p:spPr>
          <a:xfrm>
            <a:off x="7329245" y="4365736"/>
            <a:ext cx="3834245"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US" err="1">
                <a:solidFill>
                  <a:srgbClr val="420023"/>
                </a:solidFill>
                <a:latin typeface="Calibri"/>
                <a:cs typeface="Calibri" panose="020F0502020204030204"/>
              </a:rPr>
              <a:t>Nhóm</a:t>
            </a:r>
            <a:r>
              <a:rPr lang="en-US">
                <a:solidFill>
                  <a:srgbClr val="420023"/>
                </a:solidFill>
                <a:latin typeface="Calibri"/>
                <a:cs typeface="Calibri" panose="020F0502020204030204"/>
              </a:rPr>
              <a:t> 1:</a:t>
            </a:r>
            <a:r>
              <a:rPr lang="en-US">
                <a:latin typeface="Calibri"/>
                <a:cs typeface="Calibri" panose="020F0502020204030204"/>
              </a:rPr>
              <a:t>​</a:t>
            </a:r>
          </a:p>
          <a:p>
            <a:pPr>
              <a:lnSpc>
                <a:spcPct val="150000"/>
              </a:lnSpc>
              <a:buChar char="•"/>
            </a:pPr>
            <a:r>
              <a:rPr lang="en-US">
                <a:solidFill>
                  <a:srgbClr val="420023"/>
                </a:solidFill>
                <a:latin typeface="Calibri"/>
                <a:cs typeface="Arial"/>
              </a:rPr>
              <a:t> 20C12007 </a:t>
            </a:r>
            <a:r>
              <a:rPr lang="en-US" err="1">
                <a:solidFill>
                  <a:srgbClr val="420023"/>
                </a:solidFill>
                <a:latin typeface="Calibri"/>
                <a:cs typeface="Arial"/>
              </a:rPr>
              <a:t>Trần</a:t>
            </a:r>
            <a:r>
              <a:rPr lang="en-US">
                <a:solidFill>
                  <a:srgbClr val="420023"/>
                </a:solidFill>
                <a:latin typeface="Calibri"/>
                <a:cs typeface="Arial"/>
              </a:rPr>
              <a:t> </a:t>
            </a:r>
            <a:r>
              <a:rPr lang="en-US" err="1">
                <a:solidFill>
                  <a:srgbClr val="420023"/>
                </a:solidFill>
                <a:latin typeface="Calibri"/>
                <a:cs typeface="Arial"/>
              </a:rPr>
              <a:t>Đình</a:t>
            </a:r>
            <a:r>
              <a:rPr lang="en-US">
                <a:solidFill>
                  <a:srgbClr val="420023"/>
                </a:solidFill>
                <a:latin typeface="Calibri"/>
                <a:cs typeface="Arial"/>
              </a:rPr>
              <a:t> Lâm</a:t>
            </a:r>
            <a:r>
              <a:rPr lang="en-US">
                <a:latin typeface="Calibri"/>
                <a:cs typeface="Arial"/>
              </a:rPr>
              <a:t>​</a:t>
            </a:r>
            <a:endParaRPr lang="en-US">
              <a:latin typeface="Calibri"/>
              <a:cs typeface="Calibri"/>
            </a:endParaRPr>
          </a:p>
          <a:p>
            <a:pPr>
              <a:lnSpc>
                <a:spcPct val="150000"/>
              </a:lnSpc>
              <a:buChar char="•"/>
            </a:pPr>
            <a:r>
              <a:rPr lang="en-US">
                <a:solidFill>
                  <a:srgbClr val="420023"/>
                </a:solidFill>
                <a:latin typeface="Calibri"/>
                <a:cs typeface="Arial"/>
              </a:rPr>
              <a:t> 20C12030 Huỳnh Lâm </a:t>
            </a:r>
            <a:r>
              <a:rPr lang="en-US" err="1">
                <a:solidFill>
                  <a:srgbClr val="420023"/>
                </a:solidFill>
                <a:latin typeface="Calibri"/>
                <a:cs typeface="Arial"/>
              </a:rPr>
              <a:t>Phú</a:t>
            </a:r>
            <a:r>
              <a:rPr lang="en-US">
                <a:solidFill>
                  <a:srgbClr val="420023"/>
                </a:solidFill>
                <a:latin typeface="Calibri"/>
                <a:cs typeface="Arial"/>
              </a:rPr>
              <a:t> </a:t>
            </a:r>
            <a:r>
              <a:rPr lang="en-US" err="1">
                <a:solidFill>
                  <a:srgbClr val="420023"/>
                </a:solidFill>
                <a:latin typeface="Calibri"/>
                <a:cs typeface="Arial"/>
              </a:rPr>
              <a:t>Sĩ</a:t>
            </a:r>
            <a:r>
              <a:rPr lang="en-US">
                <a:latin typeface="Calibri"/>
                <a:cs typeface="Arial"/>
              </a:rPr>
              <a:t>​</a:t>
            </a:r>
            <a:endParaRPr lang="en-US">
              <a:latin typeface="Calibri" panose="020F0502020204030204"/>
              <a:cs typeface="Calibri" panose="020F0502020204030204"/>
            </a:endParaRPr>
          </a:p>
          <a:p>
            <a:pPr>
              <a:lnSpc>
                <a:spcPct val="150000"/>
              </a:lnSpc>
              <a:buChar char="•"/>
            </a:pPr>
            <a:r>
              <a:rPr lang="en-US">
                <a:latin typeface="Calibri" panose="020F0502020204030204"/>
                <a:cs typeface="Arial"/>
              </a:rPr>
              <a:t> 20C12031 Huỳnh Ngọc </a:t>
            </a:r>
            <a:r>
              <a:rPr lang="en-US" err="1">
                <a:latin typeface="Calibri" panose="020F0502020204030204"/>
                <a:cs typeface="Arial"/>
              </a:rPr>
              <a:t>Đan</a:t>
            </a:r>
            <a:r>
              <a:rPr lang="en-US">
                <a:latin typeface="Calibri" panose="020F0502020204030204"/>
                <a:cs typeface="Arial"/>
              </a:rPr>
              <a:t> Thanh</a:t>
            </a:r>
          </a:p>
          <a:p>
            <a:endParaRPr lang="en-US">
              <a:latin typeface="Calibri" panose="020F0502020204030204"/>
              <a:cs typeface="Calibri" panose="020F0502020204030204"/>
            </a:endParaRPr>
          </a:p>
        </p:txBody>
      </p:sp>
      <p:sp>
        <p:nvSpPr>
          <p:cNvPr id="17" name="TextBox 1">
            <a:extLst>
              <a:ext uri="{FF2B5EF4-FFF2-40B4-BE49-F238E27FC236}">
                <a16:creationId xmlns:a16="http://schemas.microsoft.com/office/drawing/2014/main" id="{A34248DC-4F3B-4521-AD77-DA3CDCA24D78}"/>
              </a:ext>
            </a:extLst>
          </p:cNvPr>
          <p:cNvSpPr txBox="1"/>
          <p:nvPr/>
        </p:nvSpPr>
        <p:spPr>
          <a:xfrm>
            <a:off x="1219200" y="5844989"/>
            <a:ext cx="287655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cs typeface="Calibri"/>
              </a:rPr>
              <a:t>HCM, 28 </a:t>
            </a:r>
            <a:r>
              <a:rPr lang="en-US" err="1">
                <a:cs typeface="Calibri"/>
              </a:rPr>
              <a:t>tháng</a:t>
            </a:r>
            <a:r>
              <a:rPr lang="en-US">
                <a:cs typeface="Calibri"/>
              </a:rPr>
              <a:t> 11 </a:t>
            </a:r>
            <a:r>
              <a:rPr lang="en-US" err="1">
                <a:cs typeface="Calibri"/>
              </a:rPr>
              <a:t>năm</a:t>
            </a:r>
            <a:r>
              <a:rPr lang="en-US">
                <a:cs typeface="Calibri"/>
              </a:rPr>
              <a: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p:txBody>
          <a:bodyPr/>
          <a:lstStyle/>
          <a:p>
            <a:pPr>
              <a:lnSpc>
                <a:spcPct val="100000"/>
              </a:lnSpc>
              <a:spcBef>
                <a:spcPts val="0"/>
              </a:spcBef>
            </a:pPr>
            <a:r>
              <a:rPr lang="en-US">
                <a:ea typeface="+mj-lt"/>
                <a:cs typeface="+mj-lt"/>
              </a:rPr>
              <a:t>Tài liệu tham khảo</a:t>
            </a:r>
            <a:endParaRPr lang="en-US"/>
          </a:p>
        </p:txBody>
      </p:sp>
      <p:sp>
        <p:nvSpPr>
          <p:cNvPr id="3" name="Content Placeholder 2">
            <a:extLst>
              <a:ext uri="{FF2B5EF4-FFF2-40B4-BE49-F238E27FC236}">
                <a16:creationId xmlns:a16="http://schemas.microsoft.com/office/drawing/2014/main" id="{6EC62486-BB14-4B5C-97D7-56C565813E85}"/>
              </a:ext>
            </a:extLst>
          </p:cNvPr>
          <p:cNvSpPr>
            <a:spLocks noGrp="1"/>
          </p:cNvSpPr>
          <p:nvPr>
            <p:ph idx="1"/>
          </p:nvPr>
        </p:nvSpPr>
        <p:spPr/>
        <p:txBody>
          <a:bodyPr vert="horz" lIns="0" tIns="45720" rIns="0" bIns="45720" rtlCol="0" anchor="t">
            <a:normAutofit/>
          </a:bodyPr>
          <a:lstStyle/>
          <a:p>
            <a:pPr algn="just">
              <a:buFont typeface="Courier New" panose="020F0502020204030204" pitchFamily="34" charset="0"/>
              <a:buChar char="o"/>
            </a:pPr>
            <a:r>
              <a:rPr lang="en-US">
                <a:ea typeface="+mn-lt"/>
                <a:cs typeface="+mn-lt"/>
              </a:rPr>
              <a:t> Yuan Zhu, Sami Demiroluk, Kaan Ozbay, Kun Xie, Hong Yang, Di Sha, "SAVE-T: Safety Analysis Visualization and Evaluation Tool", </a:t>
            </a:r>
            <a:r>
              <a:rPr lang="en-US" i="1">
                <a:ea typeface="+mn-lt"/>
                <a:cs typeface="+mn-lt"/>
              </a:rPr>
              <a:t>Journal of Advanced Transportation</a:t>
            </a:r>
            <a:r>
              <a:rPr lang="en-US">
                <a:ea typeface="+mn-lt"/>
                <a:cs typeface="+mn-lt"/>
              </a:rPr>
              <a:t>, vol. 2021, Article ID 5545117, 12 pages, 2021. </a:t>
            </a:r>
            <a:r>
              <a:rPr lang="en-US">
                <a:ea typeface="+mn-lt"/>
                <a:cs typeface="+mn-lt"/>
                <a:hlinkClick r:id="rId2"/>
              </a:rPr>
              <a:t>https://doi.org/10.1155/2021/5545117</a:t>
            </a:r>
            <a:endParaRPr lang="en-US">
              <a:cs typeface="Calibri" panose="020F0502020204030204"/>
            </a:endParaRPr>
          </a:p>
          <a:p>
            <a:pPr algn="just">
              <a:buFont typeface="Courier New" panose="020F0502020204030204" pitchFamily="34" charset="0"/>
              <a:buChar char="o"/>
            </a:pPr>
            <a:r>
              <a:rPr lang="en-US" b="1">
                <a:cs typeface="Calibri"/>
              </a:rPr>
              <a:t> </a:t>
            </a:r>
            <a:r>
              <a:rPr lang="en-US">
                <a:ea typeface="+mn-lt"/>
                <a:cs typeface="+mn-lt"/>
              </a:rPr>
              <a:t>Transportation Injury Mapping System (TIMS), </a:t>
            </a:r>
            <a:r>
              <a:rPr lang="en-US" i="1">
                <a:ea typeface="+mn-lt"/>
                <a:cs typeface="+mn-lt"/>
              </a:rPr>
              <a:t>Safe Transportation Research and Education Center</a:t>
            </a:r>
            <a:r>
              <a:rPr lang="en-US">
                <a:ea typeface="+mn-lt"/>
                <a:cs typeface="+mn-lt"/>
              </a:rPr>
              <a:t>, </a:t>
            </a:r>
            <a:r>
              <a:rPr lang="en-US" i="1">
                <a:ea typeface="+mn-lt"/>
                <a:cs typeface="+mn-lt"/>
              </a:rPr>
              <a:t>University of California, Berkeley</a:t>
            </a:r>
            <a:r>
              <a:rPr lang="en-US">
                <a:ea typeface="+mn-lt"/>
                <a:cs typeface="+mn-lt"/>
              </a:rPr>
              <a:t>. 2021</a:t>
            </a:r>
          </a:p>
          <a:p>
            <a:pPr algn="just">
              <a:buFont typeface="Courier New" panose="020F0502020204030204" pitchFamily="34" charset="0"/>
              <a:buChar char="o"/>
            </a:pPr>
            <a:r>
              <a:rPr lang="en-US">
                <a:ea typeface="+mn-lt"/>
                <a:cs typeface="+mn-lt"/>
              </a:rPr>
              <a:t> California Traffic Collision Data from SWITRS. http://iswitrs.chp.ca.gov/ </a:t>
            </a:r>
          </a:p>
        </p:txBody>
      </p:sp>
      <p:sp>
        <p:nvSpPr>
          <p:cNvPr id="5" name="Slide Number Placeholder 4">
            <a:extLst>
              <a:ext uri="{FF2B5EF4-FFF2-40B4-BE49-F238E27FC236}">
                <a16:creationId xmlns:a16="http://schemas.microsoft.com/office/drawing/2014/main" id="{2400DAB9-B5FB-46B4-A40F-030913A4EA93}"/>
              </a:ext>
            </a:extLst>
          </p:cNvPr>
          <p:cNvSpPr>
            <a:spLocks noGrp="1"/>
          </p:cNvSpPr>
          <p:nvPr>
            <p:ph type="sldNum" sz="quarter" idx="12"/>
          </p:nvPr>
        </p:nvSpPr>
        <p:spPr/>
        <p:txBody>
          <a:bodyPr/>
          <a:lstStyle/>
          <a:p>
            <a:fld id="{4CE482DC-2269-4F26-9D2A-7E44B1A4CD85}" type="slidenum">
              <a:rPr lang="en-US" dirty="0"/>
              <a:t>10</a:t>
            </a:fld>
            <a:endParaRPr lang="en-US"/>
          </a:p>
        </p:txBody>
      </p:sp>
      <p:sp>
        <p:nvSpPr>
          <p:cNvPr id="4" name="Footer Placeholder 3">
            <a:extLst>
              <a:ext uri="{FF2B5EF4-FFF2-40B4-BE49-F238E27FC236}">
                <a16:creationId xmlns:a16="http://schemas.microsoft.com/office/drawing/2014/main" id="{59C80020-83EB-445E-8D71-7DB304596623}"/>
              </a:ext>
            </a:extLst>
          </p:cNvPr>
          <p:cNvSpPr>
            <a:spLocks noGrp="1"/>
          </p:cNvSpPr>
          <p:nvPr>
            <p:ph type="ftr" sz="quarter" idx="11"/>
          </p:nvPr>
        </p:nvSpPr>
        <p:spPr/>
        <p:txBody>
          <a:bodyPr/>
          <a:lstStyle/>
          <a:p>
            <a:r>
              <a:rPr lang="en-US"/>
              <a:t>TRỰC QUAN HÓA DỮ LIỆU, 28 tháng 11 năm 2021​</a:t>
            </a:r>
          </a:p>
        </p:txBody>
      </p:sp>
    </p:spTree>
    <p:extLst>
      <p:ext uri="{BB962C8B-B14F-4D97-AF65-F5344CB8AC3E}">
        <p14:creationId xmlns:p14="http://schemas.microsoft.com/office/powerpoint/2010/main" val="107842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a:xfrm>
            <a:off x="1088291" y="565684"/>
            <a:ext cx="10079276" cy="1022784"/>
          </a:xfrm>
        </p:spPr>
        <p:txBody>
          <a:bodyPr>
            <a:normAutofit/>
          </a:bodyPr>
          <a:lstStyle/>
          <a:p>
            <a:pPr>
              <a:lnSpc>
                <a:spcPct val="100000"/>
              </a:lnSpc>
              <a:spcBef>
                <a:spcPts val="0"/>
              </a:spcBef>
            </a:pPr>
            <a:r>
              <a:rPr lang="en-US">
                <a:cs typeface="Calibri Light"/>
              </a:rPr>
              <a:t>Phụ lục</a:t>
            </a:r>
            <a:endParaRPr lang="en-US"/>
          </a:p>
        </p:txBody>
      </p:sp>
      <p:sp>
        <p:nvSpPr>
          <p:cNvPr id="5" name="Slide Number Placeholder 4">
            <a:extLst>
              <a:ext uri="{FF2B5EF4-FFF2-40B4-BE49-F238E27FC236}">
                <a16:creationId xmlns:a16="http://schemas.microsoft.com/office/drawing/2014/main" id="{0DFC127C-2514-4F45-894B-8D59E3101F0D}"/>
              </a:ext>
            </a:extLst>
          </p:cNvPr>
          <p:cNvSpPr>
            <a:spLocks noGrp="1"/>
          </p:cNvSpPr>
          <p:nvPr>
            <p:ph type="sldNum" sz="quarter" idx="12"/>
          </p:nvPr>
        </p:nvSpPr>
        <p:spPr/>
        <p:txBody>
          <a:bodyPr/>
          <a:lstStyle/>
          <a:p>
            <a:fld id="{4CE482DC-2269-4F26-9D2A-7E44B1A4CD85}" type="slidenum">
              <a:rPr lang="en-US" dirty="0"/>
              <a:t>11</a:t>
            </a:fld>
            <a:endParaRPr lang="en-US"/>
          </a:p>
        </p:txBody>
      </p:sp>
      <p:sp>
        <p:nvSpPr>
          <p:cNvPr id="4" name="Footer Placeholder 3">
            <a:extLst>
              <a:ext uri="{FF2B5EF4-FFF2-40B4-BE49-F238E27FC236}">
                <a16:creationId xmlns:a16="http://schemas.microsoft.com/office/drawing/2014/main" id="{80CD8BF8-FE0D-422D-86AD-D11CBB04DB2A}"/>
              </a:ext>
            </a:extLst>
          </p:cNvPr>
          <p:cNvSpPr>
            <a:spLocks noGrp="1"/>
          </p:cNvSpPr>
          <p:nvPr>
            <p:ph type="ftr" sz="quarter" idx="11"/>
          </p:nvPr>
        </p:nvSpPr>
        <p:spPr/>
        <p:txBody>
          <a:bodyPr/>
          <a:lstStyle/>
          <a:p>
            <a:r>
              <a:rPr lang="en-US"/>
              <a:t>TRỰC QUAN HÓA DỮ LIỆU, 28 tháng 11 năm 2021​</a:t>
            </a:r>
          </a:p>
        </p:txBody>
      </p:sp>
      <p:sp>
        <p:nvSpPr>
          <p:cNvPr id="3" name="Content Placeholder 6">
            <a:extLst>
              <a:ext uri="{FF2B5EF4-FFF2-40B4-BE49-F238E27FC236}">
                <a16:creationId xmlns:a16="http://schemas.microsoft.com/office/drawing/2014/main" id="{3BDF3FA5-B40E-43ED-9884-8720B6A3D049}"/>
              </a:ext>
            </a:extLst>
          </p:cNvPr>
          <p:cNvSpPr txBox="1">
            <a:spLocks/>
          </p:cNvSpPr>
          <p:nvPr/>
        </p:nvSpPr>
        <p:spPr>
          <a:xfrm>
            <a:off x="1091344" y="1958549"/>
            <a:ext cx="10355281" cy="4320243"/>
          </a:xfrm>
          <a:prstGeom prst="rect">
            <a:avLst/>
          </a:prstGeom>
        </p:spPr>
        <p:txBody>
          <a:bodyPr vert="horz" lIns="0" tIns="45720" rIns="0" bIns="45720" rtlCol="0" anchor="t">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a:ea typeface="+mn-lt"/>
                <a:cs typeface="+mn-lt"/>
              </a:rPr>
              <a:t>Hãng Toyota là hãng có phương tiện lưu hành lớn nhất, do đó số vụ tai nạn có liên quan cũng chiếm số lượng lớn, tuy nhiên khi so sánh số vụ tai nạn nghiêm trọng (bị thương nặng, có người chết) thì Honda lại vượt trội hơn, sau đó là Toyota.</a:t>
            </a:r>
            <a:endParaRPr lang="en-US">
              <a:ea typeface="+mn-lt"/>
              <a:cs typeface="+mn-lt"/>
            </a:endParaRPr>
          </a:p>
          <a:p>
            <a:r>
              <a:rPr lang="en-US" sz="2600" dirty="0">
                <a:ea typeface="+mn-lt"/>
                <a:cs typeface="+mn-lt"/>
              </a:rPr>
              <a:t> </a:t>
            </a:r>
            <a:r>
              <a:rPr lang="en-US" sz="2600">
                <a:ea typeface="+mn-lt"/>
                <a:cs typeface="+mn-lt"/>
              </a:rPr>
              <a:t>Harley Davision có số phương tiện lưu hành không lớn nhưng số vụ tai nạn nghiêm trọng cũng ở mức cao.  </a:t>
            </a:r>
            <a:endParaRPr lang="en-US">
              <a:cs typeface="Calibri" panose="020F0502020204030204"/>
            </a:endParaRPr>
          </a:p>
          <a:p>
            <a:r>
              <a:rPr lang="en-US" sz="2600">
                <a:ea typeface="+mn-lt"/>
                <a:cs typeface="+mn-lt"/>
              </a:rPr>
              <a:t>Các loại hình di chuyển có liên quan đến các vụ tai nạn có sự thay đổi khá rõ trong </a:t>
            </a:r>
            <a:endParaRPr lang="en-US">
              <a:ea typeface="+mn-lt"/>
              <a:cs typeface="+mn-lt"/>
            </a:endParaRPr>
          </a:p>
          <a:p>
            <a:r>
              <a:rPr lang="en-US" sz="2600">
                <a:ea typeface="+mn-lt"/>
                <a:cs typeface="+mn-lt"/>
              </a:rPr>
              <a:t>tuần. Các loại hình di chuyển bằng phương tiện giao thông (đi xe đạp, đi xe máy và ô tô) thường có số vụ tai nạn trong tuần cao hơn so với cuối tuần. Tuy nhiên người đi bộ lại có xu hướng dễ gặp tai nạn hơn vào cuối tuần.</a:t>
            </a:r>
            <a:endParaRPr lang="en-US">
              <a:cs typeface="Calibri" panose="020F0502020204030204"/>
            </a:endParaRPr>
          </a:p>
          <a:p>
            <a:pPr algn="ctr">
              <a:buNone/>
            </a:pPr>
            <a:br>
              <a:rPr lang="en-US" dirty="0"/>
            </a:br>
            <a:endParaRPr lang="en-US" dirty="0"/>
          </a:p>
          <a:p>
            <a:pPr marL="0" indent="0" algn="ctr">
              <a:buNone/>
            </a:pPr>
            <a:endParaRPr lang="en-US" sz="2600" b="1" u="sng" dirty="0">
              <a:cs typeface="Calibri"/>
            </a:endParaRPr>
          </a:p>
        </p:txBody>
      </p:sp>
    </p:spTree>
    <p:extLst>
      <p:ext uri="{BB962C8B-B14F-4D97-AF65-F5344CB8AC3E}">
        <p14:creationId xmlns:p14="http://schemas.microsoft.com/office/powerpoint/2010/main" val="16383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1B71-8396-466A-BC7B-B65182F98752}"/>
              </a:ext>
            </a:extLst>
          </p:cNvPr>
          <p:cNvSpPr>
            <a:spLocks noGrp="1"/>
          </p:cNvSpPr>
          <p:nvPr>
            <p:ph type="title"/>
          </p:nvPr>
        </p:nvSpPr>
        <p:spPr>
          <a:xfrm>
            <a:off x="1097280" y="286603"/>
            <a:ext cx="10058400" cy="1450757"/>
          </a:xfrm>
        </p:spPr>
        <p:txBody>
          <a:bodyPr>
            <a:normAutofit/>
          </a:bodyPr>
          <a:lstStyle/>
          <a:p>
            <a:r>
              <a:rPr lang="en-US" b="1" err="1">
                <a:latin typeface="Calibri Light"/>
                <a:cs typeface="Calibri Light"/>
              </a:rPr>
              <a:t>Tổng</a:t>
            </a:r>
            <a:r>
              <a:rPr lang="en-US" b="1">
                <a:latin typeface="Calibri Light"/>
                <a:cs typeface="Calibri Light"/>
              </a:rPr>
              <a:t> </a:t>
            </a:r>
            <a:r>
              <a:rPr lang="en-US" b="1" err="1">
                <a:latin typeface="Calibri Light"/>
                <a:cs typeface="Calibri Light"/>
              </a:rPr>
              <a:t>quan</a:t>
            </a:r>
            <a:endParaRPr lang="en-US" b="1">
              <a:latin typeface="Calibri Light"/>
              <a:cs typeface="Calibri Light"/>
            </a:endParaRPr>
          </a:p>
        </p:txBody>
      </p:sp>
      <p:sp>
        <p:nvSpPr>
          <p:cNvPr id="60" name="Slide Number Placeholder 59">
            <a:extLst>
              <a:ext uri="{FF2B5EF4-FFF2-40B4-BE49-F238E27FC236}">
                <a16:creationId xmlns:a16="http://schemas.microsoft.com/office/drawing/2014/main" id="{C0F05CE8-93D7-48A5-89CC-0E4411D4A8EB}"/>
              </a:ext>
            </a:extLst>
          </p:cNvPr>
          <p:cNvSpPr>
            <a:spLocks noGrp="1"/>
          </p:cNvSpPr>
          <p:nvPr>
            <p:ph type="sldNum" sz="quarter" idx="12"/>
          </p:nvPr>
        </p:nvSpPr>
        <p:spPr>
          <a:xfrm>
            <a:off x="9900458" y="6459785"/>
            <a:ext cx="1312025" cy="365125"/>
          </a:xfrm>
        </p:spPr>
        <p:txBody>
          <a:bodyPr>
            <a:normAutofit/>
          </a:bodyPr>
          <a:lstStyle/>
          <a:p>
            <a:pPr>
              <a:spcAft>
                <a:spcPts val="600"/>
              </a:spcAft>
            </a:pPr>
            <a:fld id="{6D22F896-40B5-4ADD-8801-0D06FADFA095}" type="slidenum">
              <a:rPr lang="en-US" dirty="0"/>
              <a:pPr>
                <a:spcAft>
                  <a:spcPts val="600"/>
                </a:spcAft>
              </a:pPr>
              <a:t>2</a:t>
            </a:fld>
            <a:endParaRPr lang="en-US"/>
          </a:p>
        </p:txBody>
      </p:sp>
      <p:graphicFrame>
        <p:nvGraphicFramePr>
          <p:cNvPr id="4" name="Diagram 4">
            <a:extLst>
              <a:ext uri="{FF2B5EF4-FFF2-40B4-BE49-F238E27FC236}">
                <a16:creationId xmlns:a16="http://schemas.microsoft.com/office/drawing/2014/main" id="{4C648493-BDE7-4D51-B181-5CAD656B8825}"/>
              </a:ext>
            </a:extLst>
          </p:cNvPr>
          <p:cNvGraphicFramePr>
            <a:graphicFrameLocks noGrp="1"/>
          </p:cNvGraphicFramePr>
          <p:nvPr>
            <p:ph sz="quarter" idx="13"/>
            <p:extLst>
              <p:ext uri="{D42A27DB-BD31-4B8C-83A1-F6EECF244321}">
                <p14:modId xmlns:p14="http://schemas.microsoft.com/office/powerpoint/2010/main" val="421305027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86" name="Footer Placeholder 1085">
            <a:extLst>
              <a:ext uri="{FF2B5EF4-FFF2-40B4-BE49-F238E27FC236}">
                <a16:creationId xmlns:a16="http://schemas.microsoft.com/office/drawing/2014/main" id="{420D3E8B-454D-46D4-B9EF-2B9C4DD40367}"/>
              </a:ext>
            </a:extLst>
          </p:cNvPr>
          <p:cNvSpPr>
            <a:spLocks noGrp="1"/>
          </p:cNvSpPr>
          <p:nvPr>
            <p:ph type="ftr" sz="quarter" idx="11"/>
          </p:nvPr>
        </p:nvSpPr>
        <p:spPr/>
        <p:txBody>
          <a:bodyPr/>
          <a:lstStyle/>
          <a:p>
            <a:r>
              <a:rPr lang="en-US"/>
              <a:t>TRỰC QUAN HÓA DỮ LIỆU, 28 tháng 11 năm 2021​</a:t>
            </a:r>
          </a:p>
        </p:txBody>
      </p:sp>
    </p:spTree>
    <p:extLst>
      <p:ext uri="{BB962C8B-B14F-4D97-AF65-F5344CB8AC3E}">
        <p14:creationId xmlns:p14="http://schemas.microsoft.com/office/powerpoint/2010/main" val="292271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p:txBody>
          <a:bodyPr/>
          <a:lstStyle/>
          <a:p>
            <a:r>
              <a:rPr lang="en-US" b="1" err="1">
                <a:latin typeface="Calibri Light"/>
                <a:ea typeface="+mj-lt"/>
                <a:cs typeface="+mj-lt"/>
              </a:rPr>
              <a:t>Phát</a:t>
            </a:r>
            <a:r>
              <a:rPr lang="en-US" b="1">
                <a:latin typeface="Calibri Light"/>
                <a:ea typeface="+mj-lt"/>
                <a:cs typeface="+mj-lt"/>
              </a:rPr>
              <a:t> </a:t>
            </a:r>
            <a:r>
              <a:rPr lang="en-US" b="1" err="1">
                <a:latin typeface="Calibri Light"/>
                <a:ea typeface="+mj-lt"/>
                <a:cs typeface="+mj-lt"/>
              </a:rPr>
              <a:t>biểu</a:t>
            </a:r>
            <a:r>
              <a:rPr lang="en-US" b="1">
                <a:latin typeface="Calibri Light"/>
                <a:ea typeface="+mj-lt"/>
                <a:cs typeface="+mj-lt"/>
              </a:rPr>
              <a:t> </a:t>
            </a:r>
            <a:r>
              <a:rPr lang="en-US" b="1" err="1">
                <a:latin typeface="Calibri Light"/>
                <a:ea typeface="+mj-lt"/>
                <a:cs typeface="+mj-lt"/>
              </a:rPr>
              <a:t>bài</a:t>
            </a:r>
            <a:r>
              <a:rPr lang="en-US" b="1">
                <a:latin typeface="Calibri Light"/>
                <a:ea typeface="+mj-lt"/>
                <a:cs typeface="+mj-lt"/>
              </a:rPr>
              <a:t> </a:t>
            </a:r>
            <a:r>
              <a:rPr lang="en-US" b="1" err="1">
                <a:latin typeface="Calibri Light"/>
                <a:ea typeface="+mj-lt"/>
                <a:cs typeface="+mj-lt"/>
              </a:rPr>
              <a:t>toán</a:t>
            </a:r>
            <a:endParaRPr lang="en-US" b="1">
              <a:latin typeface="Calibri Light"/>
              <a:ea typeface="+mj-lt"/>
              <a:cs typeface="+mj-lt"/>
            </a:endParaRPr>
          </a:p>
        </p:txBody>
      </p:sp>
      <p:sp>
        <p:nvSpPr>
          <p:cNvPr id="3" name="Content Placeholder 2">
            <a:extLst>
              <a:ext uri="{FF2B5EF4-FFF2-40B4-BE49-F238E27FC236}">
                <a16:creationId xmlns:a16="http://schemas.microsoft.com/office/drawing/2014/main" id="{6EC62486-BB14-4B5C-97D7-56C565813E85}"/>
              </a:ext>
            </a:extLst>
          </p:cNvPr>
          <p:cNvSpPr>
            <a:spLocks noGrp="1"/>
          </p:cNvSpPr>
          <p:nvPr>
            <p:ph idx="1"/>
          </p:nvPr>
        </p:nvSpPr>
        <p:spPr>
          <a:xfrm>
            <a:off x="1097280" y="1845734"/>
            <a:ext cx="10140042" cy="4023360"/>
          </a:xfrm>
        </p:spPr>
        <p:txBody>
          <a:bodyPr vert="horz" lIns="0" tIns="45720" rIns="0" bIns="45720" rtlCol="0" anchor="t">
            <a:normAutofit/>
          </a:bodyPr>
          <a:lstStyle/>
          <a:p>
            <a:pPr algn="just">
              <a:buFont typeface="Courier New" panose="020F0502020204030204" pitchFamily="34" charset="0"/>
              <a:buChar char="o"/>
            </a:pPr>
            <a:r>
              <a:rPr lang="en-US" err="1">
                <a:latin typeface="Calibri"/>
                <a:cs typeface="Calibri"/>
              </a:rPr>
              <a:t>Lĩnh</a:t>
            </a:r>
            <a:r>
              <a:rPr lang="en-US">
                <a:latin typeface="Calibri"/>
                <a:cs typeface="Calibri"/>
              </a:rPr>
              <a:t> </a:t>
            </a:r>
            <a:r>
              <a:rPr lang="en-US" err="1">
                <a:latin typeface="Calibri"/>
                <a:cs typeface="Calibri"/>
              </a:rPr>
              <a:t>vực:Quản</a:t>
            </a:r>
            <a:r>
              <a:rPr lang="en-US">
                <a:latin typeface="Calibri"/>
                <a:cs typeface="Calibri"/>
              </a:rPr>
              <a:t> </a:t>
            </a:r>
            <a:r>
              <a:rPr lang="en-US" err="1">
                <a:latin typeface="Calibri"/>
                <a:cs typeface="Calibri"/>
              </a:rPr>
              <a:t>lý</a:t>
            </a:r>
            <a:r>
              <a:rPr lang="en-US">
                <a:latin typeface="Calibri"/>
                <a:cs typeface="Calibri"/>
              </a:rPr>
              <a:t> </a:t>
            </a:r>
            <a:r>
              <a:rPr lang="en-US" err="1">
                <a:latin typeface="Calibri"/>
                <a:cs typeface="Calibri"/>
              </a:rPr>
              <a:t>và</a:t>
            </a:r>
            <a:r>
              <a:rPr lang="en-US">
                <a:latin typeface="Calibri"/>
                <a:cs typeface="Calibri"/>
              </a:rPr>
              <a:t> </a:t>
            </a:r>
            <a:r>
              <a:rPr lang="en-US" err="1">
                <a:latin typeface="Calibri"/>
                <a:cs typeface="Calibri"/>
              </a:rPr>
              <a:t>điềuhành</a:t>
            </a:r>
            <a:r>
              <a:rPr lang="en-US">
                <a:latin typeface="Calibri"/>
                <a:cs typeface="Calibri"/>
              </a:rPr>
              <a:t> </a:t>
            </a:r>
            <a:r>
              <a:rPr lang="en-US" err="1">
                <a:latin typeface="Calibri"/>
                <a:cs typeface="Calibri"/>
              </a:rPr>
              <a:t>giao</a:t>
            </a:r>
            <a:r>
              <a:rPr lang="en-US">
                <a:latin typeface="Calibri"/>
                <a:cs typeface="Calibri"/>
              </a:rPr>
              <a:t> </a:t>
            </a:r>
            <a:r>
              <a:rPr lang="en-US" err="1">
                <a:latin typeface="Calibri"/>
                <a:cs typeface="Calibri"/>
              </a:rPr>
              <a:t>thông</a:t>
            </a:r>
            <a:r>
              <a:rPr lang="en-US">
                <a:latin typeface="Calibri"/>
                <a:cs typeface="Calibri"/>
              </a:rPr>
              <a:t> </a:t>
            </a:r>
            <a:r>
              <a:rPr lang="en-US" err="1">
                <a:latin typeface="Calibri"/>
                <a:cs typeface="Calibri"/>
              </a:rPr>
              <a:t>đô</a:t>
            </a:r>
            <a:r>
              <a:rPr lang="en-US">
                <a:latin typeface="Calibri"/>
                <a:cs typeface="Calibri"/>
              </a:rPr>
              <a:t> </a:t>
            </a:r>
            <a:r>
              <a:rPr lang="en-US" err="1">
                <a:latin typeface="Calibri"/>
                <a:cs typeface="Calibri" panose="020F0502020204030204"/>
              </a:rPr>
              <a:t>thị</a:t>
            </a:r>
            <a:endParaRPr lang="en-US">
              <a:latin typeface="Calibri"/>
              <a:cs typeface="Calibri"/>
            </a:endParaRPr>
          </a:p>
          <a:p>
            <a:pPr algn="just">
              <a:buFont typeface="Courier New" panose="020F0502020204030204" pitchFamily="34" charset="0"/>
              <a:buChar char="o"/>
            </a:pPr>
            <a:r>
              <a:rPr lang="en-US">
                <a:latin typeface="Calibri"/>
                <a:cs typeface="Calibri"/>
              </a:rPr>
              <a:t>Phạm vi </a:t>
            </a:r>
            <a:r>
              <a:rPr lang="en-US" err="1">
                <a:latin typeface="Calibri"/>
                <a:cs typeface="Calibri"/>
              </a:rPr>
              <a:t>khu</a:t>
            </a:r>
            <a:r>
              <a:rPr lang="en-US">
                <a:latin typeface="Calibri"/>
                <a:cs typeface="Calibri"/>
              </a:rPr>
              <a:t> </a:t>
            </a:r>
            <a:r>
              <a:rPr lang="en-US" err="1">
                <a:latin typeface="Calibri"/>
                <a:cs typeface="Calibri"/>
              </a:rPr>
              <a:t>vực</a:t>
            </a:r>
            <a:r>
              <a:rPr lang="en-US">
                <a:latin typeface="Calibri"/>
                <a:cs typeface="Calibri"/>
              </a:rPr>
              <a:t>: </a:t>
            </a:r>
            <a:r>
              <a:rPr lang="en-US" err="1">
                <a:latin typeface="Calibri"/>
                <a:cs typeface="Calibri"/>
              </a:rPr>
              <a:t>Tại</a:t>
            </a:r>
            <a:r>
              <a:rPr lang="en-US">
                <a:latin typeface="Calibri"/>
                <a:cs typeface="Calibri"/>
              </a:rPr>
              <a:t> </a:t>
            </a:r>
            <a:r>
              <a:rPr lang="en-US" err="1">
                <a:latin typeface="Calibri"/>
                <a:cs typeface="Calibri"/>
              </a:rPr>
              <a:t>các</a:t>
            </a:r>
            <a:r>
              <a:rPr lang="en-US">
                <a:latin typeface="Calibri"/>
                <a:cs typeface="Calibri"/>
              </a:rPr>
              <a:t> </a:t>
            </a:r>
            <a:r>
              <a:rPr lang="en-US" err="1">
                <a:latin typeface="Calibri"/>
                <a:cs typeface="Calibri"/>
              </a:rPr>
              <a:t>tuyến</a:t>
            </a:r>
            <a:r>
              <a:rPr lang="en-US">
                <a:latin typeface="Calibri"/>
                <a:cs typeface="Calibri"/>
              </a:rPr>
              <a:t> </a:t>
            </a:r>
            <a:r>
              <a:rPr lang="en-US" err="1">
                <a:latin typeface="Calibri"/>
                <a:cs typeface="Calibri"/>
              </a:rPr>
              <a:t>đường</a:t>
            </a:r>
            <a:r>
              <a:rPr lang="en-US">
                <a:latin typeface="Calibri"/>
                <a:cs typeface="Calibri"/>
              </a:rPr>
              <a:t> </a:t>
            </a:r>
            <a:r>
              <a:rPr lang="en-US" err="1">
                <a:latin typeface="Calibri"/>
                <a:cs typeface="Calibri"/>
              </a:rPr>
              <a:t>lớn</a:t>
            </a:r>
            <a:r>
              <a:rPr lang="en-US">
                <a:latin typeface="Calibri"/>
                <a:cs typeface="Calibri"/>
              </a:rPr>
              <a:t> ở </a:t>
            </a:r>
            <a:r>
              <a:rPr lang="en-US" err="1">
                <a:latin typeface="Calibri"/>
                <a:cs typeface="Calibri"/>
              </a:rPr>
              <a:t>thành</a:t>
            </a:r>
            <a:r>
              <a:rPr lang="en-US">
                <a:latin typeface="Calibri"/>
                <a:cs typeface="Calibri"/>
              </a:rPr>
              <a:t> </a:t>
            </a:r>
            <a:r>
              <a:rPr lang="en-US" err="1">
                <a:latin typeface="Calibri"/>
                <a:cs typeface="Calibri"/>
              </a:rPr>
              <a:t>phố</a:t>
            </a:r>
            <a:r>
              <a:rPr lang="en-US">
                <a:latin typeface="Calibri"/>
                <a:cs typeface="Calibri"/>
              </a:rPr>
              <a:t> Los Angeles, bang California</a:t>
            </a:r>
          </a:p>
          <a:p>
            <a:pPr algn="just">
              <a:buFont typeface="Courier New" panose="020F0502020204030204" pitchFamily="34" charset="0"/>
              <a:buChar char="o"/>
            </a:pPr>
            <a:r>
              <a:rPr lang="en-US" i="1" err="1">
                <a:latin typeface="Calibri"/>
                <a:cs typeface="Calibri"/>
              </a:rPr>
              <a:t>Đối</a:t>
            </a:r>
            <a:r>
              <a:rPr lang="en-US" i="1">
                <a:latin typeface="Calibri"/>
                <a:cs typeface="Calibri"/>
              </a:rPr>
              <a:t> </a:t>
            </a:r>
            <a:r>
              <a:rPr lang="en-US" i="1" err="1">
                <a:latin typeface="Calibri"/>
                <a:cs typeface="Calibri"/>
              </a:rPr>
              <a:t>tượng</a:t>
            </a:r>
            <a:r>
              <a:rPr lang="en-US" i="1">
                <a:latin typeface="Calibri"/>
                <a:cs typeface="Calibri"/>
              </a:rPr>
              <a:t> </a:t>
            </a:r>
            <a:r>
              <a:rPr lang="en-US" i="1" err="1">
                <a:latin typeface="Calibri"/>
                <a:cs typeface="Calibri"/>
              </a:rPr>
              <a:t>sử</a:t>
            </a:r>
            <a:r>
              <a:rPr lang="en-US" i="1">
                <a:latin typeface="Calibri"/>
                <a:cs typeface="Calibri"/>
              </a:rPr>
              <a:t> </a:t>
            </a:r>
            <a:r>
              <a:rPr lang="en-US" i="1" err="1">
                <a:latin typeface="Calibri"/>
                <a:cs typeface="Calibri"/>
              </a:rPr>
              <a:t>dụng</a:t>
            </a:r>
            <a:r>
              <a:rPr lang="en-US" i="1">
                <a:latin typeface="Calibri"/>
                <a:cs typeface="Calibri"/>
              </a:rPr>
              <a:t> </a:t>
            </a:r>
            <a:r>
              <a:rPr lang="en-US" i="1" err="1">
                <a:latin typeface="Calibri"/>
                <a:cs typeface="Calibri"/>
              </a:rPr>
              <a:t>công</a:t>
            </a:r>
            <a:r>
              <a:rPr lang="en-US" i="1">
                <a:latin typeface="Calibri"/>
                <a:cs typeface="Calibri"/>
              </a:rPr>
              <a:t> </a:t>
            </a:r>
            <a:r>
              <a:rPr lang="en-US" i="1" err="1">
                <a:latin typeface="Calibri"/>
                <a:cs typeface="Calibri"/>
              </a:rPr>
              <a:t>cụ</a:t>
            </a:r>
            <a:r>
              <a:rPr lang="en-US" i="1">
                <a:latin typeface="Calibri"/>
                <a:cs typeface="Calibri"/>
              </a:rPr>
              <a:t>: Các </a:t>
            </a:r>
            <a:r>
              <a:rPr lang="en-US" i="1" err="1">
                <a:latin typeface="Calibri"/>
                <a:cs typeface="Calibri"/>
              </a:rPr>
              <a:t>chuyên</a:t>
            </a:r>
            <a:r>
              <a:rPr lang="en-US" i="1">
                <a:latin typeface="Calibri"/>
                <a:cs typeface="Calibri"/>
              </a:rPr>
              <a:t> </a:t>
            </a:r>
            <a:r>
              <a:rPr lang="en-US" i="1" err="1">
                <a:latin typeface="Calibri"/>
                <a:cs typeface="Calibri"/>
              </a:rPr>
              <a:t>viên</a:t>
            </a:r>
            <a:r>
              <a:rPr lang="en-US" i="1">
                <a:latin typeface="Calibri"/>
                <a:cs typeface="Calibri"/>
              </a:rPr>
              <a:t> </a:t>
            </a:r>
            <a:r>
              <a:rPr lang="en-US" i="1" err="1">
                <a:latin typeface="Calibri"/>
                <a:cs typeface="Calibri"/>
              </a:rPr>
              <a:t>nghiên</a:t>
            </a:r>
            <a:r>
              <a:rPr lang="en-US" i="1">
                <a:latin typeface="Calibri"/>
                <a:cs typeface="Calibri"/>
              </a:rPr>
              <a:t> </a:t>
            </a:r>
            <a:r>
              <a:rPr lang="en-US" i="1" err="1">
                <a:latin typeface="Calibri"/>
                <a:cs typeface="Calibri"/>
              </a:rPr>
              <a:t>cứu</a:t>
            </a:r>
            <a:r>
              <a:rPr lang="en-US" i="1">
                <a:latin typeface="Calibri"/>
                <a:cs typeface="Calibri"/>
              </a:rPr>
              <a:t> </a:t>
            </a:r>
            <a:r>
              <a:rPr lang="en-US" i="1" err="1">
                <a:latin typeface="Calibri"/>
                <a:cs typeface="Calibri"/>
              </a:rPr>
              <a:t>về</a:t>
            </a:r>
            <a:r>
              <a:rPr lang="en-US" i="1">
                <a:latin typeface="Calibri"/>
                <a:cs typeface="Calibri"/>
              </a:rPr>
              <a:t> an </a:t>
            </a:r>
            <a:r>
              <a:rPr lang="en-US" i="1" err="1">
                <a:latin typeface="Calibri"/>
                <a:cs typeface="Calibri"/>
              </a:rPr>
              <a:t>toàn</a:t>
            </a:r>
            <a:r>
              <a:rPr lang="en-US" i="1">
                <a:latin typeface="Calibri"/>
                <a:cs typeface="Calibri"/>
              </a:rPr>
              <a:t> </a:t>
            </a:r>
            <a:r>
              <a:rPr lang="en-US" i="1" err="1">
                <a:latin typeface="Calibri"/>
                <a:cs typeface="Calibri"/>
              </a:rPr>
              <a:t>giao</a:t>
            </a:r>
            <a:r>
              <a:rPr lang="en-US" i="1">
                <a:latin typeface="Calibri"/>
                <a:cs typeface="Calibri"/>
              </a:rPr>
              <a:t> </a:t>
            </a:r>
            <a:r>
              <a:rPr lang="en-US" i="1" err="1">
                <a:latin typeface="Calibri"/>
                <a:cs typeface="Calibri"/>
              </a:rPr>
              <a:t>thông</a:t>
            </a:r>
            <a:endParaRPr lang="en-US" i="1">
              <a:latin typeface="Calibri"/>
              <a:cs typeface="Calibri"/>
            </a:endParaRPr>
          </a:p>
          <a:p>
            <a:pPr algn="just">
              <a:buFont typeface="Courier New" panose="020F0502020204030204" pitchFamily="34" charset="0"/>
              <a:buChar char="o"/>
            </a:pPr>
            <a:r>
              <a:rPr lang="en-US" err="1">
                <a:latin typeface="Calibri"/>
                <a:cs typeface="Calibri"/>
              </a:rPr>
              <a:t>Mục</a:t>
            </a:r>
            <a:r>
              <a:rPr lang="en-US">
                <a:latin typeface="Calibri"/>
                <a:cs typeface="Calibri"/>
              </a:rPr>
              <a:t> </a:t>
            </a:r>
            <a:r>
              <a:rPr lang="en-US" err="1">
                <a:latin typeface="Calibri"/>
                <a:cs typeface="Calibri"/>
              </a:rPr>
              <a:t>tiêu</a:t>
            </a:r>
            <a:r>
              <a:rPr lang="en-US">
                <a:latin typeface="Calibri"/>
                <a:cs typeface="Calibri"/>
              </a:rPr>
              <a:t>: Cung </a:t>
            </a:r>
            <a:r>
              <a:rPr lang="en-US" err="1">
                <a:latin typeface="Calibri"/>
                <a:cs typeface="Calibri"/>
              </a:rPr>
              <a:t>cấp</a:t>
            </a:r>
            <a:r>
              <a:rPr lang="en-US">
                <a:latin typeface="Calibri"/>
                <a:cs typeface="Calibri"/>
              </a:rPr>
              <a:t> </a:t>
            </a:r>
            <a:r>
              <a:rPr lang="en-US" err="1">
                <a:latin typeface="Calibri"/>
                <a:cs typeface="Calibri"/>
              </a:rPr>
              <a:t>các</a:t>
            </a:r>
            <a:r>
              <a:rPr lang="en-US">
                <a:latin typeface="Calibri"/>
                <a:cs typeface="Calibri"/>
              </a:rPr>
              <a:t> </a:t>
            </a:r>
            <a:r>
              <a:rPr lang="en-US" err="1">
                <a:latin typeface="Calibri"/>
                <a:cs typeface="Calibri"/>
              </a:rPr>
              <a:t>trực</a:t>
            </a:r>
            <a:r>
              <a:rPr lang="en-US">
                <a:latin typeface="Calibri"/>
                <a:cs typeface="Calibri"/>
              </a:rPr>
              <a:t> </a:t>
            </a:r>
            <a:r>
              <a:rPr lang="en-US" err="1">
                <a:latin typeface="Calibri"/>
                <a:cs typeface="Calibri"/>
              </a:rPr>
              <a:t>quan</a:t>
            </a:r>
            <a:r>
              <a:rPr lang="en-US">
                <a:latin typeface="Calibri"/>
                <a:cs typeface="Calibri"/>
              </a:rPr>
              <a:t> </a:t>
            </a:r>
            <a:r>
              <a:rPr lang="en-US" err="1">
                <a:latin typeface="Calibri"/>
                <a:cs typeface="Calibri"/>
              </a:rPr>
              <a:t>hóa</a:t>
            </a:r>
            <a:r>
              <a:rPr lang="en-US">
                <a:latin typeface="Calibri"/>
                <a:cs typeface="Calibri"/>
              </a:rPr>
              <a:t> </a:t>
            </a:r>
            <a:r>
              <a:rPr lang="en-US" err="1">
                <a:latin typeface="Calibri"/>
                <a:cs typeface="Calibri"/>
              </a:rPr>
              <a:t>giúp</a:t>
            </a:r>
            <a:r>
              <a:rPr lang="en-US">
                <a:latin typeface="Calibri"/>
                <a:cs typeface="Calibri"/>
              </a:rPr>
              <a:t> </a:t>
            </a:r>
            <a:r>
              <a:rPr lang="en-US" b="1" err="1">
                <a:latin typeface="Calibri"/>
                <a:cs typeface="Calibri"/>
              </a:rPr>
              <a:t>phân</a:t>
            </a:r>
            <a:r>
              <a:rPr lang="en-US" b="1">
                <a:latin typeface="Calibri"/>
                <a:cs typeface="Calibri"/>
              </a:rPr>
              <a:t> </a:t>
            </a:r>
            <a:r>
              <a:rPr lang="en-US" b="1" err="1">
                <a:latin typeface="Calibri"/>
                <a:cs typeface="Calibri"/>
              </a:rPr>
              <a:t>tích</a:t>
            </a:r>
            <a:r>
              <a:rPr lang="en-US" b="1">
                <a:latin typeface="Calibri"/>
                <a:cs typeface="Calibri"/>
              </a:rPr>
              <a:t> </a:t>
            </a:r>
            <a:r>
              <a:rPr lang="en-US" b="1" err="1">
                <a:latin typeface="Calibri"/>
                <a:cs typeface="Calibri"/>
              </a:rPr>
              <a:t>nguyên</a:t>
            </a:r>
            <a:r>
              <a:rPr lang="en-US" b="1">
                <a:latin typeface="Calibri"/>
                <a:cs typeface="Calibri"/>
              </a:rPr>
              <a:t> </a:t>
            </a:r>
            <a:r>
              <a:rPr lang="en-US" b="1" err="1">
                <a:latin typeface="Calibri"/>
                <a:cs typeface="Calibri"/>
              </a:rPr>
              <a:t>nhân</a:t>
            </a:r>
            <a:r>
              <a:rPr lang="en-US">
                <a:latin typeface="Calibri"/>
                <a:cs typeface="Calibri"/>
              </a:rPr>
              <a:t> </a:t>
            </a:r>
            <a:r>
              <a:rPr lang="en-US" b="1" err="1">
                <a:latin typeface="Calibri"/>
                <a:cs typeface="Calibri"/>
              </a:rPr>
              <a:t>nào</a:t>
            </a:r>
            <a:r>
              <a:rPr lang="en-US" b="1">
                <a:latin typeface="Calibri"/>
                <a:cs typeface="Calibri"/>
              </a:rPr>
              <a:t> </a:t>
            </a:r>
            <a:r>
              <a:rPr lang="en-US" err="1">
                <a:latin typeface="Calibri"/>
                <a:cs typeface="Calibri"/>
              </a:rPr>
              <a:t>ảnh</a:t>
            </a:r>
            <a:r>
              <a:rPr lang="en-US">
                <a:latin typeface="Calibri"/>
                <a:cs typeface="Calibri"/>
              </a:rPr>
              <a:t> </a:t>
            </a:r>
            <a:r>
              <a:rPr lang="en-US" err="1">
                <a:latin typeface="Calibri"/>
                <a:cs typeface="Calibri"/>
              </a:rPr>
              <a:t>hưởng</a:t>
            </a:r>
            <a:r>
              <a:rPr lang="en-US">
                <a:latin typeface="Calibri"/>
                <a:cs typeface="Calibri"/>
              </a:rPr>
              <a:t> </a:t>
            </a:r>
            <a:r>
              <a:rPr lang="en-US" err="1">
                <a:latin typeface="Calibri"/>
                <a:cs typeface="Calibri"/>
              </a:rPr>
              <a:t>nhiều</a:t>
            </a:r>
            <a:r>
              <a:rPr lang="en-US">
                <a:latin typeface="Calibri"/>
                <a:cs typeface="Calibri"/>
              </a:rPr>
              <a:t> </a:t>
            </a:r>
            <a:r>
              <a:rPr lang="en-US" err="1">
                <a:latin typeface="Calibri"/>
                <a:cs typeface="Calibri"/>
              </a:rPr>
              <a:t>nhất</a:t>
            </a:r>
            <a:r>
              <a:rPr lang="en-US">
                <a:latin typeface="Calibri"/>
                <a:cs typeface="Calibri"/>
              </a:rPr>
              <a:t> </a:t>
            </a:r>
            <a:r>
              <a:rPr lang="en-US" err="1">
                <a:latin typeface="Calibri"/>
                <a:cs typeface="Calibri"/>
              </a:rPr>
              <a:t>đến</a:t>
            </a:r>
            <a:r>
              <a:rPr lang="en-US">
                <a:latin typeface="Calibri"/>
                <a:cs typeface="Calibri"/>
              </a:rPr>
              <a:t> </a:t>
            </a:r>
            <a:r>
              <a:rPr lang="en-US" err="1">
                <a:latin typeface="Calibri"/>
                <a:cs typeface="Calibri"/>
              </a:rPr>
              <a:t>tình</a:t>
            </a:r>
            <a:r>
              <a:rPr lang="en-US">
                <a:latin typeface="Calibri"/>
                <a:cs typeface="Calibri"/>
              </a:rPr>
              <a:t> </a:t>
            </a:r>
            <a:r>
              <a:rPr lang="en-US" err="1">
                <a:latin typeface="Calibri"/>
                <a:cs typeface="Calibri"/>
              </a:rPr>
              <a:t>trạng</a:t>
            </a:r>
            <a:r>
              <a:rPr lang="en-US">
                <a:latin typeface="Calibri"/>
                <a:cs typeface="Calibri"/>
              </a:rPr>
              <a:t> </a:t>
            </a:r>
            <a:r>
              <a:rPr lang="en-US" err="1">
                <a:latin typeface="Calibri"/>
                <a:cs typeface="Calibri"/>
              </a:rPr>
              <a:t>va</a:t>
            </a:r>
            <a:r>
              <a:rPr lang="en-US">
                <a:latin typeface="Calibri"/>
                <a:cs typeface="Calibri"/>
              </a:rPr>
              <a:t> </a:t>
            </a:r>
            <a:r>
              <a:rPr lang="en-US" err="1">
                <a:latin typeface="Calibri"/>
                <a:cs typeface="Calibri"/>
              </a:rPr>
              <a:t>chạm</a:t>
            </a:r>
            <a:r>
              <a:rPr lang="en-US">
                <a:latin typeface="Calibri"/>
                <a:cs typeface="Calibri"/>
              </a:rPr>
              <a:t> </a:t>
            </a:r>
            <a:r>
              <a:rPr lang="en-US" err="1">
                <a:latin typeface="Calibri"/>
                <a:cs typeface="Calibri"/>
              </a:rPr>
              <a:t>xe</a:t>
            </a:r>
            <a:endParaRPr lang="en-US">
              <a:latin typeface="Calibri"/>
              <a:cs typeface="Calibri"/>
            </a:endParaRPr>
          </a:p>
          <a:p>
            <a:pPr algn="just">
              <a:buFont typeface="Courier New" panose="020F0502020204030204" pitchFamily="34" charset="0"/>
              <a:buChar char="o"/>
            </a:pPr>
            <a:r>
              <a:rPr lang="en-US">
                <a:latin typeface="Calibri"/>
                <a:cs typeface="Calibri"/>
              </a:rPr>
              <a:t>Input: </a:t>
            </a:r>
            <a:r>
              <a:rPr lang="en-US" err="1">
                <a:latin typeface="Calibri"/>
                <a:cs typeface="Calibri"/>
              </a:rPr>
              <a:t>Dữ</a:t>
            </a:r>
            <a:r>
              <a:rPr lang="en-US">
                <a:latin typeface="Calibri"/>
                <a:cs typeface="Calibri"/>
              </a:rPr>
              <a:t> </a:t>
            </a:r>
            <a:r>
              <a:rPr lang="en-US" err="1">
                <a:latin typeface="Calibri"/>
                <a:cs typeface="Calibri"/>
              </a:rPr>
              <a:t>liệu</a:t>
            </a:r>
            <a:r>
              <a:rPr lang="en-US">
                <a:latin typeface="Calibri"/>
                <a:cs typeface="Calibri"/>
              </a:rPr>
              <a:t> </a:t>
            </a:r>
            <a:r>
              <a:rPr lang="en-US" err="1">
                <a:latin typeface="Calibri"/>
                <a:cs typeface="Calibri"/>
              </a:rPr>
              <a:t>ghi</a:t>
            </a:r>
            <a:r>
              <a:rPr lang="en-US">
                <a:latin typeface="Calibri"/>
                <a:cs typeface="Calibri"/>
              </a:rPr>
              <a:t> </a:t>
            </a:r>
            <a:r>
              <a:rPr lang="en-US" err="1">
                <a:latin typeface="Calibri"/>
                <a:cs typeface="Calibri"/>
              </a:rPr>
              <a:t>nhận</a:t>
            </a:r>
            <a:r>
              <a:rPr lang="en-US">
                <a:latin typeface="Calibri"/>
                <a:cs typeface="Calibri"/>
              </a:rPr>
              <a:t> </a:t>
            </a:r>
            <a:r>
              <a:rPr lang="en-US" err="1">
                <a:latin typeface="Calibri"/>
                <a:cs typeface="Calibri"/>
              </a:rPr>
              <a:t>các</a:t>
            </a:r>
            <a:r>
              <a:rPr lang="en-US">
                <a:latin typeface="Calibri"/>
                <a:cs typeface="Calibri"/>
              </a:rPr>
              <a:t> </a:t>
            </a:r>
            <a:r>
              <a:rPr lang="en-US" err="1">
                <a:latin typeface="Calibri"/>
                <a:cs typeface="Calibri"/>
              </a:rPr>
              <a:t>vụ</a:t>
            </a:r>
            <a:r>
              <a:rPr lang="en-US">
                <a:latin typeface="Calibri"/>
                <a:cs typeface="Calibri"/>
              </a:rPr>
              <a:t> </a:t>
            </a:r>
            <a:r>
              <a:rPr lang="en-US" err="1">
                <a:latin typeface="Calibri"/>
                <a:cs typeface="Calibri"/>
              </a:rPr>
              <a:t>va</a:t>
            </a:r>
            <a:r>
              <a:rPr lang="en-US">
                <a:latin typeface="Calibri"/>
                <a:cs typeface="Calibri"/>
              </a:rPr>
              <a:t> </a:t>
            </a:r>
            <a:r>
              <a:rPr lang="en-US" err="1">
                <a:latin typeface="Calibri"/>
                <a:cs typeface="Calibri"/>
              </a:rPr>
              <a:t>chạm</a:t>
            </a:r>
            <a:r>
              <a:rPr lang="en-US">
                <a:latin typeface="Calibri"/>
                <a:cs typeface="Calibri"/>
              </a:rPr>
              <a:t> </a:t>
            </a:r>
            <a:r>
              <a:rPr lang="en-US" err="1">
                <a:latin typeface="Calibri"/>
                <a:cs typeface="Calibri"/>
              </a:rPr>
              <a:t>xe</a:t>
            </a:r>
            <a:r>
              <a:rPr lang="en-US">
                <a:latin typeface="Calibri"/>
                <a:cs typeface="Calibri"/>
              </a:rPr>
              <a:t> ở California, </a:t>
            </a:r>
            <a:r>
              <a:rPr lang="en-US" err="1">
                <a:latin typeface="Calibri"/>
                <a:cs typeface="Calibri"/>
              </a:rPr>
              <a:t>giai</a:t>
            </a:r>
            <a:r>
              <a:rPr lang="en-US">
                <a:latin typeface="Calibri"/>
                <a:cs typeface="Calibri"/>
              </a:rPr>
              <a:t> </a:t>
            </a:r>
            <a:r>
              <a:rPr lang="en-US" err="1">
                <a:latin typeface="Calibri"/>
                <a:cs typeface="Calibri"/>
              </a:rPr>
              <a:t>đoạn</a:t>
            </a:r>
            <a:r>
              <a:rPr lang="en-US">
                <a:latin typeface="Calibri"/>
                <a:cs typeface="Calibri"/>
              </a:rPr>
              <a:t> 2016-2020</a:t>
            </a:r>
          </a:p>
          <a:p>
            <a:pPr algn="just">
              <a:buFont typeface="Courier New" panose="020F0502020204030204" pitchFamily="34" charset="0"/>
              <a:buChar char="o"/>
            </a:pPr>
            <a:r>
              <a:rPr lang="en-US">
                <a:latin typeface="Calibri"/>
                <a:cs typeface="Calibri"/>
              </a:rPr>
              <a:t>Output: Các </a:t>
            </a:r>
            <a:r>
              <a:rPr lang="en-US" err="1">
                <a:latin typeface="Calibri"/>
                <a:cs typeface="Calibri"/>
              </a:rPr>
              <a:t>biểu</a:t>
            </a:r>
            <a:r>
              <a:rPr lang="en-US">
                <a:latin typeface="Calibri"/>
                <a:cs typeface="Calibri"/>
              </a:rPr>
              <a:t> </a:t>
            </a:r>
            <a:r>
              <a:rPr lang="en-US" err="1">
                <a:latin typeface="Calibri"/>
                <a:cs typeface="Calibri"/>
              </a:rPr>
              <a:t>đồ</a:t>
            </a:r>
            <a:r>
              <a:rPr lang="en-US">
                <a:latin typeface="Calibri"/>
                <a:cs typeface="Calibri"/>
              </a:rPr>
              <a:t> </a:t>
            </a:r>
            <a:r>
              <a:rPr lang="en-US" err="1">
                <a:latin typeface="Calibri"/>
                <a:cs typeface="Calibri"/>
              </a:rPr>
              <a:t>trực</a:t>
            </a:r>
            <a:r>
              <a:rPr lang="en-US">
                <a:latin typeface="Calibri"/>
                <a:cs typeface="Calibri"/>
              </a:rPr>
              <a:t> </a:t>
            </a:r>
            <a:r>
              <a:rPr lang="en-US" err="1">
                <a:latin typeface="Calibri"/>
                <a:cs typeface="Calibri"/>
              </a:rPr>
              <a:t>quan</a:t>
            </a:r>
            <a:r>
              <a:rPr lang="en-US">
                <a:latin typeface="Calibri"/>
                <a:cs typeface="Calibri"/>
              </a:rPr>
              <a:t> </a:t>
            </a:r>
            <a:r>
              <a:rPr lang="en-US" err="1">
                <a:latin typeface="Calibri"/>
                <a:cs typeface="Calibri"/>
              </a:rPr>
              <a:t>giúp</a:t>
            </a:r>
            <a:r>
              <a:rPr lang="en-US">
                <a:latin typeface="Calibri"/>
                <a:cs typeface="Calibri"/>
              </a:rPr>
              <a:t> </a:t>
            </a:r>
            <a:r>
              <a:rPr lang="en-US" err="1">
                <a:latin typeface="Calibri"/>
                <a:cs typeface="Calibri"/>
              </a:rPr>
              <a:t>đánh</a:t>
            </a:r>
            <a:r>
              <a:rPr lang="en-US">
                <a:latin typeface="Calibri"/>
                <a:cs typeface="Calibri"/>
              </a:rPr>
              <a:t> </a:t>
            </a:r>
            <a:r>
              <a:rPr lang="en-US" err="1">
                <a:latin typeface="Calibri"/>
                <a:cs typeface="Calibri"/>
              </a:rPr>
              <a:t>giá</a:t>
            </a:r>
            <a:r>
              <a:rPr lang="en-US">
                <a:latin typeface="Calibri"/>
                <a:cs typeface="Calibri"/>
              </a:rPr>
              <a:t> </a:t>
            </a:r>
            <a:r>
              <a:rPr lang="en-US" err="1">
                <a:latin typeface="Calibri"/>
                <a:cs typeface="Calibri"/>
              </a:rPr>
              <a:t>từng</a:t>
            </a:r>
            <a:r>
              <a:rPr lang="en-US">
                <a:latin typeface="Calibri"/>
                <a:cs typeface="Calibri"/>
              </a:rPr>
              <a:t> </a:t>
            </a:r>
            <a:r>
              <a:rPr lang="en-US" err="1">
                <a:latin typeface="Calibri"/>
                <a:cs typeface="Calibri"/>
              </a:rPr>
              <a:t>loại</a:t>
            </a:r>
            <a:r>
              <a:rPr lang="en-US">
                <a:latin typeface="Calibri"/>
                <a:cs typeface="Calibri"/>
              </a:rPr>
              <a:t> </a:t>
            </a:r>
            <a:r>
              <a:rPr lang="en-US" err="1">
                <a:latin typeface="Calibri"/>
                <a:cs typeface="Calibri"/>
              </a:rPr>
              <a:t>yếu</a:t>
            </a:r>
            <a:r>
              <a:rPr lang="en-US">
                <a:latin typeface="Calibri"/>
                <a:cs typeface="Calibri"/>
              </a:rPr>
              <a:t> </a:t>
            </a:r>
            <a:r>
              <a:rPr lang="en-US" err="1">
                <a:latin typeface="Calibri"/>
                <a:cs typeface="Calibri"/>
              </a:rPr>
              <a:t>tố</a:t>
            </a:r>
            <a:endParaRPr lang="en-US" sz="2000">
              <a:latin typeface="Calibri"/>
              <a:cs typeface="Calibri"/>
            </a:endParaRPr>
          </a:p>
          <a:p>
            <a:pPr algn="just"/>
            <a:endParaRPr lang="en-US">
              <a:latin typeface="Calibri"/>
              <a:cs typeface="Calibri"/>
            </a:endParaRPr>
          </a:p>
        </p:txBody>
      </p:sp>
      <p:sp>
        <p:nvSpPr>
          <p:cNvPr id="5" name="Slide Number Placeholder 4">
            <a:extLst>
              <a:ext uri="{FF2B5EF4-FFF2-40B4-BE49-F238E27FC236}">
                <a16:creationId xmlns:a16="http://schemas.microsoft.com/office/drawing/2014/main" id="{3A89FA34-F1E9-44DE-8E3B-6C6F53647424}"/>
              </a:ext>
            </a:extLst>
          </p:cNvPr>
          <p:cNvSpPr>
            <a:spLocks noGrp="1"/>
          </p:cNvSpPr>
          <p:nvPr>
            <p:ph type="sldNum" sz="quarter" idx="12"/>
          </p:nvPr>
        </p:nvSpPr>
        <p:spPr/>
        <p:txBody>
          <a:bodyPr/>
          <a:lstStyle/>
          <a:p>
            <a:fld id="{4CE482DC-2269-4F26-9D2A-7E44B1A4CD85}" type="slidenum">
              <a:rPr lang="en-US" dirty="0"/>
              <a:t>3</a:t>
            </a:fld>
            <a:endParaRPr lang="en-US"/>
          </a:p>
        </p:txBody>
      </p:sp>
      <p:sp>
        <p:nvSpPr>
          <p:cNvPr id="4" name="Footer Placeholder 3">
            <a:extLst>
              <a:ext uri="{FF2B5EF4-FFF2-40B4-BE49-F238E27FC236}">
                <a16:creationId xmlns:a16="http://schemas.microsoft.com/office/drawing/2014/main" id="{7E9ACE7D-63D2-44E7-ACC0-5DF9B5B82748}"/>
              </a:ext>
            </a:extLst>
          </p:cNvPr>
          <p:cNvSpPr>
            <a:spLocks noGrp="1"/>
          </p:cNvSpPr>
          <p:nvPr>
            <p:ph type="ftr" sz="quarter" idx="11"/>
          </p:nvPr>
        </p:nvSpPr>
        <p:spPr/>
        <p:txBody>
          <a:bodyPr/>
          <a:lstStyle/>
          <a:p>
            <a:r>
              <a:rPr lang="en-US"/>
              <a:t>TRỰC QUAN HÓA DỮ LIỆU, 28 tháng 11 năm 2021​</a:t>
            </a:r>
          </a:p>
        </p:txBody>
      </p:sp>
    </p:spTree>
    <p:extLst>
      <p:ext uri="{BB962C8B-B14F-4D97-AF65-F5344CB8AC3E}">
        <p14:creationId xmlns:p14="http://schemas.microsoft.com/office/powerpoint/2010/main" val="1807237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44AB-F568-4E77-A251-FA1887918185}"/>
              </a:ext>
            </a:extLst>
          </p:cNvPr>
          <p:cNvSpPr>
            <a:spLocks noGrp="1"/>
          </p:cNvSpPr>
          <p:nvPr>
            <p:ph type="title"/>
          </p:nvPr>
        </p:nvSpPr>
        <p:spPr>
          <a:xfrm>
            <a:off x="1097280" y="286603"/>
            <a:ext cx="10058400" cy="773424"/>
          </a:xfrm>
        </p:spPr>
        <p:txBody>
          <a:bodyPr/>
          <a:lstStyle/>
          <a:p>
            <a:r>
              <a:rPr lang="en-US">
                <a:cs typeface="Calibri Light"/>
              </a:rPr>
              <a:t>Mô tả </a:t>
            </a:r>
            <a:r>
              <a:rPr lang="en-US" err="1">
                <a:cs typeface="Calibri Light"/>
              </a:rPr>
              <a:t>dữ</a:t>
            </a:r>
            <a:r>
              <a:rPr lang="en-US">
                <a:cs typeface="Calibri Light"/>
              </a:rPr>
              <a:t> </a:t>
            </a:r>
            <a:r>
              <a:rPr lang="en-US" err="1">
                <a:cs typeface="Calibri Light"/>
              </a:rPr>
              <a:t>liệu</a:t>
            </a:r>
            <a:endParaRPr lang="en-US" err="1">
              <a:ea typeface="+mj-lt"/>
              <a:cs typeface="+mj-lt"/>
            </a:endParaRPr>
          </a:p>
        </p:txBody>
      </p:sp>
      <p:graphicFrame>
        <p:nvGraphicFramePr>
          <p:cNvPr id="6" name="Table 6">
            <a:extLst>
              <a:ext uri="{FF2B5EF4-FFF2-40B4-BE49-F238E27FC236}">
                <a16:creationId xmlns:a16="http://schemas.microsoft.com/office/drawing/2014/main" id="{234A5FE1-F185-4E0C-9C72-9EA334F8DB26}"/>
              </a:ext>
            </a:extLst>
          </p:cNvPr>
          <p:cNvGraphicFramePr>
            <a:graphicFrameLocks noGrp="1"/>
          </p:cNvGraphicFramePr>
          <p:nvPr>
            <p:ph idx="1"/>
            <p:extLst>
              <p:ext uri="{D42A27DB-BD31-4B8C-83A1-F6EECF244321}">
                <p14:modId xmlns:p14="http://schemas.microsoft.com/office/powerpoint/2010/main" val="2936835287"/>
              </p:ext>
            </p:extLst>
          </p:nvPr>
        </p:nvGraphicFramePr>
        <p:xfrm>
          <a:off x="1096963" y="1846263"/>
          <a:ext cx="10130297" cy="4319400"/>
        </p:xfrm>
        <a:graphic>
          <a:graphicData uri="http://schemas.openxmlformats.org/drawingml/2006/table">
            <a:tbl>
              <a:tblPr firstRow="1" bandRow="1">
                <a:tableStyleId>{5C22544A-7EE6-4342-B048-85BDC9FD1C3A}</a:tableStyleId>
              </a:tblPr>
              <a:tblGrid>
                <a:gridCol w="3256642">
                  <a:extLst>
                    <a:ext uri="{9D8B030D-6E8A-4147-A177-3AD203B41FA5}">
                      <a16:colId xmlns:a16="http://schemas.microsoft.com/office/drawing/2014/main" val="3022815614"/>
                    </a:ext>
                  </a:extLst>
                </a:gridCol>
                <a:gridCol w="3728356">
                  <a:extLst>
                    <a:ext uri="{9D8B030D-6E8A-4147-A177-3AD203B41FA5}">
                      <a16:colId xmlns:a16="http://schemas.microsoft.com/office/drawing/2014/main" val="1262099314"/>
                    </a:ext>
                  </a:extLst>
                </a:gridCol>
                <a:gridCol w="3145299">
                  <a:extLst>
                    <a:ext uri="{9D8B030D-6E8A-4147-A177-3AD203B41FA5}">
                      <a16:colId xmlns:a16="http://schemas.microsoft.com/office/drawing/2014/main" val="812536084"/>
                    </a:ext>
                  </a:extLst>
                </a:gridCol>
              </a:tblGrid>
              <a:tr h="713529">
                <a:tc>
                  <a:txBody>
                    <a:bodyPr/>
                    <a:lstStyle/>
                    <a:p>
                      <a:pPr algn="ctr"/>
                      <a:r>
                        <a:rPr lang="en-US" err="1"/>
                        <a:t>Không</a:t>
                      </a:r>
                      <a:r>
                        <a:rPr lang="en-US" dirty="0"/>
                        <a:t> </a:t>
                      </a:r>
                      <a:r>
                        <a:rPr lang="en-US" err="1"/>
                        <a:t>gian</a:t>
                      </a:r>
                      <a:r>
                        <a:rPr lang="en-US"/>
                        <a:t>/</a:t>
                      </a:r>
                      <a:r>
                        <a:rPr lang="en-US" sz="1800" b="1" i="0" u="none" strike="noStrike" noProof="0" err="1">
                          <a:latin typeface="Calibri"/>
                        </a:rPr>
                        <a:t>Thời</a:t>
                      </a:r>
                      <a:r>
                        <a:rPr lang="en-US" sz="1800" b="1" i="0" u="none" strike="noStrike" noProof="0" dirty="0">
                          <a:latin typeface="Calibri"/>
                        </a:rPr>
                        <a:t> </a:t>
                      </a:r>
                      <a:r>
                        <a:rPr lang="en-US" sz="1800" b="1" i="0" u="none" strike="noStrike" noProof="0" err="1">
                          <a:latin typeface="Calibri"/>
                        </a:rPr>
                        <a:t>gian</a:t>
                      </a:r>
                      <a:endParaRPr lang="en-US" err="1"/>
                    </a:p>
                  </a:txBody>
                  <a:tcPr/>
                </a:tc>
                <a:tc>
                  <a:txBody>
                    <a:bodyPr/>
                    <a:lstStyle/>
                    <a:p>
                      <a:pPr lvl="0" algn="ctr">
                        <a:buNone/>
                      </a:pPr>
                      <a:r>
                        <a:rPr lang="en-US" dirty="0"/>
                        <a:t>Con </a:t>
                      </a:r>
                      <a:r>
                        <a:rPr lang="en-US" dirty="0" err="1"/>
                        <a:t>người</a:t>
                      </a:r>
                      <a:endParaRPr lang="en-US" dirty="0"/>
                    </a:p>
                  </a:txBody>
                  <a:tcPr/>
                </a:tc>
                <a:tc>
                  <a:txBody>
                    <a:bodyPr/>
                    <a:lstStyle/>
                    <a:p>
                      <a:pPr algn="ctr"/>
                      <a:r>
                        <a:rPr lang="en-US"/>
                        <a:t>Phương </a:t>
                      </a:r>
                      <a:r>
                        <a:rPr lang="en-US" err="1"/>
                        <a:t>tiện</a:t>
                      </a:r>
                      <a:endParaRPr lang="en-US" dirty="0" err="1"/>
                    </a:p>
                  </a:txBody>
                  <a:tcPr/>
                </a:tc>
                <a:extLst>
                  <a:ext uri="{0D108BD9-81ED-4DB2-BD59-A6C34878D82A}">
                    <a16:rowId xmlns:a16="http://schemas.microsoft.com/office/drawing/2014/main" val="1460283744"/>
                  </a:ext>
                </a:extLst>
              </a:tr>
              <a:tr h="726271">
                <a:tc>
                  <a:txBody>
                    <a:bodyPr/>
                    <a:lstStyle/>
                    <a:p>
                      <a:pPr algn="ctr"/>
                      <a:r>
                        <a:rPr lang="en-US"/>
                        <a:t>Kinh </a:t>
                      </a:r>
                      <a:r>
                        <a:rPr lang="en-US" err="1"/>
                        <a:t>đô</a:t>
                      </a:r>
                      <a:r>
                        <a:rPr lang="en-US"/>
                        <a:t>̣ - Vĩ </a:t>
                      </a:r>
                      <a:r>
                        <a:rPr lang="en-US" err="1"/>
                        <a:t>đô</a:t>
                      </a:r>
                      <a:r>
                        <a:rPr lang="en-US"/>
                        <a:t>̣</a:t>
                      </a:r>
                    </a:p>
                  </a:txBody>
                  <a:tcPr/>
                </a:tc>
                <a:tc>
                  <a:txBody>
                    <a:bodyPr/>
                    <a:lstStyle/>
                    <a:p>
                      <a:pPr algn="ctr"/>
                      <a:r>
                        <a:rPr lang="en-US" err="1"/>
                        <a:t>Đô</a:t>
                      </a:r>
                      <a:r>
                        <a:rPr lang="en-US"/>
                        <a:t>̣ </a:t>
                      </a:r>
                      <a:r>
                        <a:rPr lang="en-US" err="1"/>
                        <a:t>tuổi</a:t>
                      </a:r>
                      <a:endParaRPr lang="en-US" dirty="0" err="1"/>
                    </a:p>
                  </a:txBody>
                  <a:tcPr/>
                </a:tc>
                <a:tc>
                  <a:txBody>
                    <a:bodyPr/>
                    <a:lstStyle/>
                    <a:p>
                      <a:pPr algn="ctr"/>
                      <a:r>
                        <a:rPr lang="en-US" err="1"/>
                        <a:t>Loại</a:t>
                      </a:r>
                      <a:r>
                        <a:rPr lang="en-US" dirty="0"/>
                        <a:t> </a:t>
                      </a:r>
                      <a:r>
                        <a:rPr lang="en-US" err="1"/>
                        <a:t>phương</a:t>
                      </a:r>
                      <a:r>
                        <a:rPr lang="en-US" dirty="0"/>
                        <a:t> </a:t>
                      </a:r>
                      <a:r>
                        <a:rPr lang="en-US" err="1"/>
                        <a:t>tiện</a:t>
                      </a:r>
                      <a:endParaRPr lang="en-US" dirty="0" err="1"/>
                    </a:p>
                  </a:txBody>
                  <a:tcPr/>
                </a:tc>
                <a:extLst>
                  <a:ext uri="{0D108BD9-81ED-4DB2-BD59-A6C34878D82A}">
                    <a16:rowId xmlns:a16="http://schemas.microsoft.com/office/drawing/2014/main" val="3847645313"/>
                  </a:ext>
                </a:extLst>
              </a:tr>
              <a:tr h="713529">
                <a:tc>
                  <a:txBody>
                    <a:bodyPr/>
                    <a:lstStyle/>
                    <a:p>
                      <a:pPr lvl="0" algn="ctr">
                        <a:buNone/>
                      </a:pPr>
                      <a:r>
                        <a:rPr lang="en-US" err="1"/>
                        <a:t>Tên</a:t>
                      </a:r>
                      <a:r>
                        <a:rPr lang="en-US" dirty="0"/>
                        <a:t> </a:t>
                      </a:r>
                      <a:r>
                        <a:rPr lang="en-US" err="1"/>
                        <a:t>tuyến</a:t>
                      </a:r>
                      <a:r>
                        <a:rPr lang="en-US" dirty="0"/>
                        <a:t> </a:t>
                      </a:r>
                      <a:r>
                        <a:rPr lang="en-US" err="1"/>
                        <a:t>đường</a:t>
                      </a:r>
                      <a:endParaRPr lang="en-US" dirty="0" err="1"/>
                    </a:p>
                  </a:txBody>
                  <a:tcPr/>
                </a:tc>
                <a:tc>
                  <a:txBody>
                    <a:bodyPr/>
                    <a:lstStyle/>
                    <a:p>
                      <a:pPr lvl="0" algn="ctr">
                        <a:buNone/>
                      </a:pPr>
                      <a:r>
                        <a:rPr lang="en-US" sz="1800" b="0" i="0" u="none" strike="noStrike" noProof="0" err="1"/>
                        <a:t>Giới</a:t>
                      </a:r>
                      <a:r>
                        <a:rPr lang="en-US" sz="1800" b="0" i="0" u="none" strike="noStrike" noProof="0" dirty="0"/>
                        <a:t> </a:t>
                      </a:r>
                      <a:r>
                        <a:rPr lang="en-US" sz="1800" b="0" i="0" u="none" strike="noStrike" noProof="0" err="1"/>
                        <a:t>tính</a:t>
                      </a:r>
                      <a:endParaRPr lang="en-US" err="1"/>
                    </a:p>
                  </a:txBody>
                  <a:tcPr/>
                </a:tc>
                <a:tc>
                  <a:txBody>
                    <a:bodyPr/>
                    <a:lstStyle/>
                    <a:p>
                      <a:pPr lvl="0" algn="ctr">
                        <a:buNone/>
                      </a:pPr>
                      <a:r>
                        <a:rPr lang="en-US" err="1"/>
                        <a:t>Hãng</a:t>
                      </a:r>
                      <a:r>
                        <a:rPr lang="en-US" dirty="0"/>
                        <a:t> </a:t>
                      </a:r>
                      <a:r>
                        <a:rPr lang="en-US" err="1"/>
                        <a:t>sản</a:t>
                      </a:r>
                      <a:r>
                        <a:rPr lang="en-US" dirty="0"/>
                        <a:t> </a:t>
                      </a:r>
                      <a:r>
                        <a:rPr lang="en-US" err="1"/>
                        <a:t>xuất</a:t>
                      </a:r>
                      <a:endParaRPr lang="en-US" dirty="0" err="1"/>
                    </a:p>
                  </a:txBody>
                  <a:tcPr/>
                </a:tc>
                <a:extLst>
                  <a:ext uri="{0D108BD9-81ED-4DB2-BD59-A6C34878D82A}">
                    <a16:rowId xmlns:a16="http://schemas.microsoft.com/office/drawing/2014/main" val="725449078"/>
                  </a:ext>
                </a:extLst>
              </a:tr>
              <a:tr h="726271">
                <a:tc>
                  <a:txBody>
                    <a:bodyPr/>
                    <a:lstStyle/>
                    <a:p>
                      <a:pPr lvl="0" algn="ctr">
                        <a:lnSpc>
                          <a:spcPct val="100000"/>
                        </a:lnSpc>
                        <a:spcBef>
                          <a:spcPts val="0"/>
                        </a:spcBef>
                        <a:spcAft>
                          <a:spcPts val="0"/>
                        </a:spcAft>
                        <a:buNone/>
                      </a:pPr>
                      <a:r>
                        <a:rPr lang="en-US" sz="1800" b="0" i="0" u="none" strike="noStrike" noProof="0" err="1">
                          <a:latin typeface="Calibri"/>
                        </a:rPr>
                        <a:t>Năm</a:t>
                      </a:r>
                      <a:r>
                        <a:rPr lang="en-US" sz="1800" b="0" i="0" u="none" strike="noStrike" noProof="0">
                          <a:latin typeface="Calibri"/>
                        </a:rPr>
                        <a:t>/</a:t>
                      </a:r>
                      <a:r>
                        <a:rPr lang="en-US" sz="1800" b="0" i="0" u="none" strike="noStrike" noProof="0" err="1">
                          <a:latin typeface="Calibri"/>
                        </a:rPr>
                        <a:t>Tháng</a:t>
                      </a:r>
                      <a:r>
                        <a:rPr lang="en-US" sz="1800" b="0" i="0" u="none" strike="noStrike" noProof="0">
                          <a:latin typeface="Calibri"/>
                        </a:rPr>
                        <a:t>/</a:t>
                      </a:r>
                      <a:r>
                        <a:rPr lang="en-US" sz="1800" b="0" i="0" u="none" strike="noStrike" noProof="0" err="1">
                          <a:latin typeface="Calibri"/>
                        </a:rPr>
                        <a:t>Ngày</a:t>
                      </a:r>
                      <a:r>
                        <a:rPr lang="en-US" sz="1800" b="0" i="0" u="none" strike="noStrike" noProof="0">
                          <a:latin typeface="Calibri"/>
                        </a:rPr>
                        <a:t>/</a:t>
                      </a:r>
                      <a:r>
                        <a:rPr lang="en-US" sz="1800" b="0" i="0" u="none" strike="noStrike" noProof="0" err="1">
                          <a:latin typeface="Calibri"/>
                        </a:rPr>
                        <a:t>Giơ</a:t>
                      </a:r>
                      <a:r>
                        <a:rPr lang="en-US" sz="1800" b="0" i="0" u="none" strike="noStrike" noProof="0">
                          <a:latin typeface="Calibri"/>
                        </a:rPr>
                        <a:t>̀</a:t>
                      </a:r>
                    </a:p>
                  </a:txBody>
                  <a:tcPr/>
                </a:tc>
                <a:tc>
                  <a:txBody>
                    <a:bodyPr/>
                    <a:lstStyle/>
                    <a:p>
                      <a:pPr lvl="0" algn="ctr">
                        <a:buNone/>
                      </a:pPr>
                      <a:r>
                        <a:rPr lang="en-US" sz="1800" b="0" i="0" u="none" strike="noStrike" noProof="0">
                          <a:latin typeface="Calibri"/>
                        </a:rPr>
                        <a:t>Vai </a:t>
                      </a:r>
                      <a:r>
                        <a:rPr lang="en-US" sz="1800" b="0" i="0" u="none" strike="noStrike" noProof="0" err="1">
                          <a:latin typeface="Calibri"/>
                        </a:rPr>
                        <a:t>tro</a:t>
                      </a:r>
                      <a:r>
                        <a:rPr lang="en-US" sz="1800" b="0" i="0" u="none" strike="noStrike" noProof="0">
                          <a:latin typeface="Calibri"/>
                        </a:rPr>
                        <a:t>̀</a:t>
                      </a:r>
                      <a:endParaRPr lang="en-US"/>
                    </a:p>
                  </a:txBody>
                  <a:tcPr/>
                </a:tc>
                <a:tc>
                  <a:txBody>
                    <a:bodyPr/>
                    <a:lstStyle/>
                    <a:p>
                      <a:pPr lvl="0" algn="ctr">
                        <a:buNone/>
                      </a:pPr>
                      <a:r>
                        <a:rPr lang="en-US" err="1"/>
                        <a:t>Năm</a:t>
                      </a:r>
                      <a:r>
                        <a:rPr lang="en-US" dirty="0"/>
                        <a:t> </a:t>
                      </a:r>
                      <a:r>
                        <a:rPr lang="en-US" err="1"/>
                        <a:t>sản</a:t>
                      </a:r>
                      <a:r>
                        <a:rPr lang="en-US" dirty="0"/>
                        <a:t> </a:t>
                      </a:r>
                      <a:r>
                        <a:rPr lang="en-US" err="1"/>
                        <a:t>xuất</a:t>
                      </a:r>
                      <a:endParaRPr lang="en-US" dirty="0" err="1"/>
                    </a:p>
                  </a:txBody>
                  <a:tcPr/>
                </a:tc>
                <a:extLst>
                  <a:ext uri="{0D108BD9-81ED-4DB2-BD59-A6C34878D82A}">
                    <a16:rowId xmlns:a16="http://schemas.microsoft.com/office/drawing/2014/main" val="185498624"/>
                  </a:ext>
                </a:extLst>
              </a:tr>
              <a:tr h="713529">
                <a:tc>
                  <a:txBody>
                    <a:bodyPr/>
                    <a:lstStyle/>
                    <a:p>
                      <a:pPr lvl="0" algn="ctr">
                        <a:buNone/>
                      </a:pPr>
                      <a:r>
                        <a:rPr lang="en-US" err="1"/>
                        <a:t>Điều</a:t>
                      </a:r>
                      <a:r>
                        <a:rPr lang="en-US" dirty="0"/>
                        <a:t> </a:t>
                      </a:r>
                      <a:r>
                        <a:rPr lang="en-US" err="1"/>
                        <a:t>kiện</a:t>
                      </a:r>
                      <a:r>
                        <a:rPr lang="en-US" dirty="0"/>
                        <a:t> </a:t>
                      </a:r>
                      <a:r>
                        <a:rPr lang="en-US" err="1"/>
                        <a:t>thời</a:t>
                      </a:r>
                      <a:r>
                        <a:rPr lang="en-US"/>
                        <a:t> tiết</a:t>
                      </a:r>
                      <a:endParaRPr lang="en-US" err="1"/>
                    </a:p>
                  </a:txBody>
                  <a:tcPr/>
                </a:tc>
                <a:tc>
                  <a:txBody>
                    <a:bodyPr/>
                    <a:lstStyle/>
                    <a:p>
                      <a:pPr lvl="0" algn="ctr">
                        <a:buNone/>
                      </a:pPr>
                      <a:r>
                        <a:rPr lang="en-US" sz="1800" b="0" i="0" u="none" strike="noStrike" noProof="0" err="1">
                          <a:latin typeface="Calibri"/>
                        </a:rPr>
                        <a:t>Mức</a:t>
                      </a:r>
                      <a:r>
                        <a:rPr lang="en-US" sz="1800" b="0" i="0" u="none" strike="noStrike" noProof="0" dirty="0">
                          <a:latin typeface="Calibri"/>
                        </a:rPr>
                        <a:t> </a:t>
                      </a:r>
                      <a:r>
                        <a:rPr lang="en-US" sz="1800" b="0" i="0" u="none" strike="noStrike" noProof="0" err="1">
                          <a:latin typeface="Calibri"/>
                        </a:rPr>
                        <a:t>độ</a:t>
                      </a:r>
                      <a:r>
                        <a:rPr lang="en-US" sz="1800" b="0" i="0" u="none" strike="noStrike" noProof="0" dirty="0">
                          <a:latin typeface="Calibri"/>
                        </a:rPr>
                        <a:t> </a:t>
                      </a:r>
                      <a:r>
                        <a:rPr lang="en-US" sz="1800" b="0" i="0" u="none" strike="noStrike" noProof="0" err="1">
                          <a:latin typeface="Calibri"/>
                        </a:rPr>
                        <a:t>tỉnh</a:t>
                      </a:r>
                      <a:r>
                        <a:rPr lang="en-US" sz="1800" b="0" i="0" u="none" strike="noStrike" noProof="0" dirty="0">
                          <a:latin typeface="Calibri"/>
                        </a:rPr>
                        <a:t> </a:t>
                      </a:r>
                      <a:r>
                        <a:rPr lang="en-US" sz="1800" b="0" i="0" u="none" strike="noStrike" noProof="0" err="1">
                          <a:latin typeface="Calibri"/>
                        </a:rPr>
                        <a:t>táo</a:t>
                      </a:r>
                      <a:endParaRPr lang="en-US" sz="1800" b="0" i="0" u="none" strike="noStrike" noProof="0" dirty="0" err="1">
                        <a:latin typeface="Calibri"/>
                      </a:endParaRPr>
                    </a:p>
                    <a:p>
                      <a:pPr lvl="0" algn="ctr">
                        <a:buNone/>
                      </a:pPr>
                      <a:r>
                        <a:rPr lang="en-US" sz="1800" b="0" i="0" u="none" strike="noStrike" noProof="0">
                          <a:latin typeface="Calibri"/>
                        </a:rPr>
                        <a:t>(Say </a:t>
                      </a:r>
                      <a:r>
                        <a:rPr lang="en-US" sz="1800" b="0" i="0" u="none" strike="noStrike" noProof="0" err="1">
                          <a:latin typeface="Calibri"/>
                        </a:rPr>
                        <a:t>rượu</a:t>
                      </a:r>
                      <a:r>
                        <a:rPr lang="en-US" sz="1800" b="0" i="0" u="none" strike="noStrike" noProof="0">
                          <a:latin typeface="Calibri"/>
                        </a:rPr>
                        <a:t>/</a:t>
                      </a:r>
                      <a:r>
                        <a:rPr lang="en-US" sz="1800" b="0" i="0" u="none" strike="noStrike" noProof="0" err="1">
                          <a:latin typeface="Calibri"/>
                        </a:rPr>
                        <a:t>dùng</a:t>
                      </a:r>
                      <a:r>
                        <a:rPr lang="en-US" sz="1800" b="0" i="0" u="none" strike="noStrike" noProof="0" dirty="0">
                          <a:latin typeface="Calibri"/>
                        </a:rPr>
                        <a:t> </a:t>
                      </a:r>
                      <a:r>
                        <a:rPr lang="en-US" sz="1800" b="0" i="0" u="none" strike="noStrike" noProof="0" err="1">
                          <a:latin typeface="Calibri"/>
                        </a:rPr>
                        <a:t>thuốc</a:t>
                      </a:r>
                      <a:r>
                        <a:rPr lang="en-US" sz="1800" b="0" i="0" u="none" strike="noStrike" noProof="0">
                          <a:latin typeface="Calibri"/>
                        </a:rPr>
                        <a:t>/</a:t>
                      </a:r>
                      <a:r>
                        <a:rPr lang="en-US" sz="1800" b="0" i="0" u="none" strike="noStrike" noProof="0" err="1">
                          <a:latin typeface="Calibri"/>
                        </a:rPr>
                        <a:t>buồn</a:t>
                      </a:r>
                      <a:r>
                        <a:rPr lang="en-US" sz="1800" b="0" i="0" u="none" strike="noStrike" noProof="0" dirty="0">
                          <a:latin typeface="Calibri"/>
                        </a:rPr>
                        <a:t> </a:t>
                      </a:r>
                      <a:r>
                        <a:rPr lang="en-US" sz="1800" b="0" i="0" u="none" strike="noStrike" noProof="0" err="1">
                          <a:latin typeface="Calibri"/>
                        </a:rPr>
                        <a:t>ngu</a:t>
                      </a:r>
                      <a:r>
                        <a:rPr lang="en-US" sz="1800" b="0" i="0" u="none" strike="noStrike" noProof="0">
                          <a:latin typeface="Calibri"/>
                        </a:rPr>
                        <a:t>̉)</a:t>
                      </a:r>
                      <a:endParaRPr lang="en-US"/>
                    </a:p>
                  </a:txBody>
                  <a:tcPr/>
                </a:tc>
                <a:tc>
                  <a:txBody>
                    <a:bodyPr/>
                    <a:lstStyle/>
                    <a:p>
                      <a:pPr lvl="0" algn="ctr">
                        <a:buNone/>
                      </a:pPr>
                      <a:endParaRPr lang="en-US"/>
                    </a:p>
                  </a:txBody>
                  <a:tcPr/>
                </a:tc>
                <a:extLst>
                  <a:ext uri="{0D108BD9-81ED-4DB2-BD59-A6C34878D82A}">
                    <a16:rowId xmlns:a16="http://schemas.microsoft.com/office/drawing/2014/main" val="3313924259"/>
                  </a:ext>
                </a:extLst>
              </a:tr>
              <a:tr h="726271">
                <a:tc>
                  <a:txBody>
                    <a:bodyPr/>
                    <a:lstStyle/>
                    <a:p>
                      <a:pPr lvl="0" algn="ctr">
                        <a:buNone/>
                      </a:pPr>
                      <a:r>
                        <a:rPr lang="en-US" err="1"/>
                        <a:t>Điều</a:t>
                      </a:r>
                      <a:r>
                        <a:rPr lang="en-US" dirty="0"/>
                        <a:t> </a:t>
                      </a:r>
                      <a:r>
                        <a:rPr lang="en-US" err="1"/>
                        <a:t>kiện</a:t>
                      </a:r>
                      <a:r>
                        <a:rPr lang="en-US" dirty="0"/>
                        <a:t> </a:t>
                      </a:r>
                      <a:r>
                        <a:rPr lang="en-US" err="1"/>
                        <a:t>ánh</a:t>
                      </a:r>
                      <a:r>
                        <a:rPr lang="en-US" dirty="0"/>
                        <a:t> </a:t>
                      </a:r>
                      <a:r>
                        <a:rPr lang="en-US" err="1"/>
                        <a:t>sáng</a:t>
                      </a:r>
                      <a:endParaRPr lang="en-US" dirty="0" err="1"/>
                    </a:p>
                  </a:txBody>
                  <a:tcPr/>
                </a:tc>
                <a:tc>
                  <a:txBody>
                    <a:bodyPr/>
                    <a:lstStyle/>
                    <a:p>
                      <a:pPr lvl="0" algn="ctr">
                        <a:buNone/>
                      </a:pPr>
                      <a:r>
                        <a:rPr lang="en-US" sz="1800" b="0" i="0" u="none" strike="noStrike" noProof="0" err="1">
                          <a:latin typeface="Calibri"/>
                        </a:rPr>
                        <a:t>Mức</a:t>
                      </a:r>
                      <a:r>
                        <a:rPr lang="en-US" sz="1800" b="0" i="0" u="none" strike="noStrike" noProof="0" dirty="0">
                          <a:latin typeface="Calibri"/>
                        </a:rPr>
                        <a:t> </a:t>
                      </a:r>
                      <a:r>
                        <a:rPr lang="en-US" sz="1800" b="0" i="0" u="none" strike="noStrike" noProof="0" err="1">
                          <a:latin typeface="Calibri"/>
                        </a:rPr>
                        <a:t>đô</a:t>
                      </a:r>
                      <a:r>
                        <a:rPr lang="en-US" sz="1800" b="0" i="0" u="none" strike="noStrike" noProof="0">
                          <a:latin typeface="Calibri"/>
                        </a:rPr>
                        <a:t>̣ </a:t>
                      </a:r>
                      <a:r>
                        <a:rPr lang="en-US" sz="1800" b="0" i="0" u="none" strike="noStrike" noProof="0" err="1">
                          <a:latin typeface="Calibri"/>
                        </a:rPr>
                        <a:t>tổn</a:t>
                      </a:r>
                      <a:r>
                        <a:rPr lang="en-US" sz="1800" b="0" i="0" u="none" strike="noStrike" noProof="0" dirty="0">
                          <a:latin typeface="Calibri"/>
                        </a:rPr>
                        <a:t> </a:t>
                      </a:r>
                      <a:r>
                        <a:rPr lang="en-US" sz="1800" b="0" i="0" u="none" strike="noStrike" noProof="0" err="1">
                          <a:latin typeface="Calibri"/>
                        </a:rPr>
                        <a:t>thương</a:t>
                      </a:r>
                      <a:endParaRPr lang="en-US" err="1"/>
                    </a:p>
                  </a:txBody>
                  <a:tcPr/>
                </a:tc>
                <a:tc>
                  <a:txBody>
                    <a:bodyPr/>
                    <a:lstStyle/>
                    <a:p>
                      <a:pPr lvl="0" algn="ctr">
                        <a:buNone/>
                      </a:pPr>
                      <a:endParaRPr lang="en-US"/>
                    </a:p>
                  </a:txBody>
                  <a:tcPr/>
                </a:tc>
                <a:extLst>
                  <a:ext uri="{0D108BD9-81ED-4DB2-BD59-A6C34878D82A}">
                    <a16:rowId xmlns:a16="http://schemas.microsoft.com/office/drawing/2014/main" val="4002645223"/>
                  </a:ext>
                </a:extLst>
              </a:tr>
            </a:tbl>
          </a:graphicData>
        </a:graphic>
      </p:graphicFrame>
      <p:sp>
        <p:nvSpPr>
          <p:cNvPr id="4" name="Footer Placeholder 3">
            <a:extLst>
              <a:ext uri="{FF2B5EF4-FFF2-40B4-BE49-F238E27FC236}">
                <a16:creationId xmlns:a16="http://schemas.microsoft.com/office/drawing/2014/main" id="{77101AE8-B00F-4DFB-BC1D-8ACDD1D7CC93}"/>
              </a:ext>
            </a:extLst>
          </p:cNvPr>
          <p:cNvSpPr>
            <a:spLocks noGrp="1"/>
          </p:cNvSpPr>
          <p:nvPr>
            <p:ph type="ftr" sz="quarter" idx="11"/>
          </p:nvPr>
        </p:nvSpPr>
        <p:spPr/>
        <p:txBody>
          <a:bodyPr/>
          <a:lstStyle/>
          <a:p>
            <a:r>
              <a:rPr lang="en-US"/>
              <a:t>TRỰC QUAN HÓA DỮ LIỆU, 28 tháng 11 năm 2021​</a:t>
            </a:r>
          </a:p>
        </p:txBody>
      </p:sp>
      <p:sp>
        <p:nvSpPr>
          <p:cNvPr id="5" name="Slide Number Placeholder 4">
            <a:extLst>
              <a:ext uri="{FF2B5EF4-FFF2-40B4-BE49-F238E27FC236}">
                <a16:creationId xmlns:a16="http://schemas.microsoft.com/office/drawing/2014/main" id="{A91751C7-872C-4EEB-9C67-C9BA3F11DD97}"/>
              </a:ext>
            </a:extLst>
          </p:cNvPr>
          <p:cNvSpPr>
            <a:spLocks noGrp="1"/>
          </p:cNvSpPr>
          <p:nvPr>
            <p:ph type="sldNum" sz="quarter" idx="12"/>
          </p:nvPr>
        </p:nvSpPr>
        <p:spPr/>
        <p:txBody>
          <a:bodyPr/>
          <a:lstStyle/>
          <a:p>
            <a:fld id="{4CE482DC-2269-4F26-9D2A-7E44B1A4CD85}" type="slidenum">
              <a:rPr lang="en-US" dirty="0"/>
              <a:t>4</a:t>
            </a:fld>
            <a:endParaRPr lang="en-US"/>
          </a:p>
        </p:txBody>
      </p:sp>
      <p:sp>
        <p:nvSpPr>
          <p:cNvPr id="7" name="TextBox 6">
            <a:extLst>
              <a:ext uri="{FF2B5EF4-FFF2-40B4-BE49-F238E27FC236}">
                <a16:creationId xmlns:a16="http://schemas.microsoft.com/office/drawing/2014/main" id="{EA7DD39E-355B-461F-A625-CE09DD1AC8BF}"/>
              </a:ext>
            </a:extLst>
          </p:cNvPr>
          <p:cNvSpPr txBox="1"/>
          <p:nvPr/>
        </p:nvSpPr>
        <p:spPr>
          <a:xfrm>
            <a:off x="3885018" y="1159879"/>
            <a:ext cx="45650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err="1"/>
              <a:t>Sô</a:t>
            </a:r>
            <a:r>
              <a:rPr lang="en-US" b="1" dirty="0"/>
              <a:t>́ </a:t>
            </a:r>
            <a:r>
              <a:rPr lang="en-US" b="1" err="1"/>
              <a:t>lượng</a:t>
            </a:r>
            <a:r>
              <a:rPr lang="en-US" b="1" dirty="0"/>
              <a:t> </a:t>
            </a:r>
            <a:r>
              <a:rPr lang="en-US" b="1" err="1"/>
              <a:t>mẫu</a:t>
            </a:r>
            <a:r>
              <a:rPr lang="en-US" b="1"/>
              <a:t>: 321,000</a:t>
            </a:r>
            <a:endParaRPr lang="en-US" b="1" dirty="0">
              <a:cs typeface="Calibri"/>
            </a:endParaRPr>
          </a:p>
        </p:txBody>
      </p:sp>
    </p:spTree>
    <p:extLst>
      <p:ext uri="{BB962C8B-B14F-4D97-AF65-F5344CB8AC3E}">
        <p14:creationId xmlns:p14="http://schemas.microsoft.com/office/powerpoint/2010/main" val="171324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a:xfrm>
            <a:off x="1088291" y="565684"/>
            <a:ext cx="10079276" cy="1022784"/>
          </a:xfrm>
        </p:spPr>
        <p:txBody>
          <a:bodyPr>
            <a:normAutofit/>
          </a:bodyPr>
          <a:lstStyle/>
          <a:p>
            <a:pPr>
              <a:lnSpc>
                <a:spcPct val="100000"/>
              </a:lnSpc>
              <a:spcBef>
                <a:spcPts val="0"/>
              </a:spcBef>
            </a:pPr>
            <a:r>
              <a:rPr lang="en-US">
                <a:cs typeface="Calibri Light"/>
              </a:rPr>
              <a:t>Mục tiêu của các </a:t>
            </a:r>
            <a:r>
              <a:rPr lang="en-US" err="1">
                <a:cs typeface="Calibri Light"/>
              </a:rPr>
              <a:t>trực</a:t>
            </a:r>
            <a:r>
              <a:rPr lang="en-US">
                <a:cs typeface="Calibri Light"/>
              </a:rPr>
              <a:t> </a:t>
            </a:r>
            <a:r>
              <a:rPr lang="en-US" err="1">
                <a:cs typeface="Calibri Light"/>
              </a:rPr>
              <a:t>quan</a:t>
            </a:r>
            <a:r>
              <a:rPr lang="en-US">
                <a:cs typeface="Calibri Light"/>
              </a:rPr>
              <a:t> </a:t>
            </a:r>
            <a:r>
              <a:rPr lang="en-US" err="1">
                <a:cs typeface="Calibri Light"/>
              </a:rPr>
              <a:t>hóa</a:t>
            </a:r>
            <a:endParaRPr lang="en-US" err="1"/>
          </a:p>
        </p:txBody>
      </p:sp>
      <p:sp>
        <p:nvSpPr>
          <p:cNvPr id="5" name="Slide Number Placeholder 4">
            <a:extLst>
              <a:ext uri="{FF2B5EF4-FFF2-40B4-BE49-F238E27FC236}">
                <a16:creationId xmlns:a16="http://schemas.microsoft.com/office/drawing/2014/main" id="{0DFC127C-2514-4F45-894B-8D59E3101F0D}"/>
              </a:ext>
            </a:extLst>
          </p:cNvPr>
          <p:cNvSpPr>
            <a:spLocks noGrp="1"/>
          </p:cNvSpPr>
          <p:nvPr>
            <p:ph type="sldNum" sz="quarter" idx="12"/>
          </p:nvPr>
        </p:nvSpPr>
        <p:spPr/>
        <p:txBody>
          <a:bodyPr/>
          <a:lstStyle/>
          <a:p>
            <a:fld id="{4CE482DC-2269-4F26-9D2A-7E44B1A4CD85}" type="slidenum">
              <a:rPr lang="en-US" dirty="0"/>
              <a:t>5</a:t>
            </a:fld>
            <a:endParaRPr lang="en-US"/>
          </a:p>
        </p:txBody>
      </p:sp>
      <p:sp>
        <p:nvSpPr>
          <p:cNvPr id="4" name="Footer Placeholder 3">
            <a:extLst>
              <a:ext uri="{FF2B5EF4-FFF2-40B4-BE49-F238E27FC236}">
                <a16:creationId xmlns:a16="http://schemas.microsoft.com/office/drawing/2014/main" id="{80CD8BF8-FE0D-422D-86AD-D11CBB04DB2A}"/>
              </a:ext>
            </a:extLst>
          </p:cNvPr>
          <p:cNvSpPr>
            <a:spLocks noGrp="1"/>
          </p:cNvSpPr>
          <p:nvPr>
            <p:ph type="ftr" sz="quarter" idx="11"/>
          </p:nvPr>
        </p:nvSpPr>
        <p:spPr/>
        <p:txBody>
          <a:bodyPr/>
          <a:lstStyle/>
          <a:p>
            <a:r>
              <a:rPr lang="en-US"/>
              <a:t>TRỰC QUAN HÓA DỮ LIỆU, 28 tháng 11 năm 2021​</a:t>
            </a:r>
          </a:p>
        </p:txBody>
      </p:sp>
      <p:sp>
        <p:nvSpPr>
          <p:cNvPr id="7" name="Content Placeholder 6">
            <a:extLst>
              <a:ext uri="{FF2B5EF4-FFF2-40B4-BE49-F238E27FC236}">
                <a16:creationId xmlns:a16="http://schemas.microsoft.com/office/drawing/2014/main" id="{5D9B9730-D1D9-4B77-983E-AAE97603B286}"/>
              </a:ext>
            </a:extLst>
          </p:cNvPr>
          <p:cNvSpPr>
            <a:spLocks noGrp="1"/>
          </p:cNvSpPr>
          <p:nvPr>
            <p:ph idx="1"/>
          </p:nvPr>
        </p:nvSpPr>
        <p:spPr/>
        <p:txBody>
          <a:bodyPr vert="horz" lIns="0" tIns="45720" rIns="0" bIns="45720" rtlCol="0" anchor="t">
            <a:normAutofit/>
          </a:bodyPr>
          <a:lstStyle/>
          <a:p>
            <a:r>
              <a:rPr lang="en-US" sz="2600">
                <a:cs typeface="Calibri"/>
              </a:rPr>
              <a:t>Chia </a:t>
            </a:r>
            <a:r>
              <a:rPr lang="en-US" sz="2600" err="1">
                <a:cs typeface="Calibri"/>
              </a:rPr>
              <a:t>nho</a:t>
            </a:r>
            <a:r>
              <a:rPr lang="en-US" sz="2600">
                <a:cs typeface="Calibri"/>
              </a:rPr>
              <a:t>̉ </a:t>
            </a:r>
            <a:r>
              <a:rPr lang="en-US" sz="2600" err="1">
                <a:cs typeface="Calibri"/>
              </a:rPr>
              <a:t>bài</a:t>
            </a:r>
            <a:r>
              <a:rPr lang="en-US" sz="2600" dirty="0">
                <a:cs typeface="Calibri"/>
              </a:rPr>
              <a:t> </a:t>
            </a:r>
            <a:r>
              <a:rPr lang="en-US" sz="2600" err="1">
                <a:cs typeface="Calibri"/>
              </a:rPr>
              <a:t>toán</a:t>
            </a:r>
            <a:r>
              <a:rPr lang="en-US" sz="2600" dirty="0">
                <a:cs typeface="Calibri"/>
              </a:rPr>
              <a:t> </a:t>
            </a:r>
            <a:r>
              <a:rPr lang="en-US" sz="2600">
                <a:cs typeface="Calibri"/>
              </a:rPr>
              <a:t>thành nhiều câu hỏi:</a:t>
            </a:r>
          </a:p>
          <a:p>
            <a:pPr marL="457200" indent="-457200">
              <a:buAutoNum type="arabicPeriod"/>
            </a:pPr>
            <a:r>
              <a:rPr lang="en-US" sz="2600" err="1">
                <a:cs typeface="Calibri"/>
              </a:rPr>
              <a:t>Thời</a:t>
            </a:r>
            <a:r>
              <a:rPr lang="en-US" sz="2600" dirty="0">
                <a:cs typeface="Calibri"/>
              </a:rPr>
              <a:t> </a:t>
            </a:r>
            <a:r>
              <a:rPr lang="en-US" sz="2600" err="1">
                <a:cs typeface="Calibri"/>
              </a:rPr>
              <a:t>tiết</a:t>
            </a:r>
            <a:r>
              <a:rPr lang="en-US" sz="2600" dirty="0">
                <a:cs typeface="Calibri"/>
              </a:rPr>
              <a:t> </a:t>
            </a:r>
            <a:r>
              <a:rPr lang="en-US" sz="2600" err="1">
                <a:cs typeface="Calibri"/>
              </a:rPr>
              <a:t>theo</a:t>
            </a:r>
            <a:r>
              <a:rPr lang="en-US" sz="2600" dirty="0">
                <a:cs typeface="Calibri"/>
              </a:rPr>
              <a:t> </a:t>
            </a:r>
            <a:r>
              <a:rPr lang="en-US" sz="2600" err="1">
                <a:cs typeface="Calibri"/>
              </a:rPr>
              <a:t>mùa</a:t>
            </a:r>
            <a:r>
              <a:rPr lang="en-US" sz="2600">
                <a:cs typeface="Calibri"/>
              </a:rPr>
              <a:t> có </a:t>
            </a:r>
            <a:r>
              <a:rPr lang="en-US" sz="2600" err="1">
                <a:cs typeface="Calibri"/>
              </a:rPr>
              <a:t>làm</a:t>
            </a:r>
            <a:r>
              <a:rPr lang="en-US" sz="2600" dirty="0">
                <a:cs typeface="Calibri"/>
              </a:rPr>
              <a:t> </a:t>
            </a:r>
            <a:r>
              <a:rPr lang="en-US" sz="2600" err="1">
                <a:cs typeface="Calibri"/>
              </a:rPr>
              <a:t>tăng</a:t>
            </a:r>
            <a:r>
              <a:rPr lang="en-US" sz="2600">
                <a:cs typeface="Calibri"/>
              </a:rPr>
              <a:t> khả </a:t>
            </a:r>
            <a:r>
              <a:rPr lang="en-US" sz="2600" err="1">
                <a:cs typeface="Calibri"/>
              </a:rPr>
              <a:t>năng</a:t>
            </a:r>
            <a:r>
              <a:rPr lang="en-US" sz="2600" dirty="0">
                <a:cs typeface="Calibri"/>
              </a:rPr>
              <a:t> </a:t>
            </a:r>
            <a:r>
              <a:rPr lang="en-US" sz="2600" err="1">
                <a:cs typeface="Calibri"/>
              </a:rPr>
              <a:t>gây</a:t>
            </a:r>
            <a:r>
              <a:rPr lang="en-US" sz="2600">
                <a:cs typeface="Calibri"/>
              </a:rPr>
              <a:t> tai </a:t>
            </a:r>
            <a:r>
              <a:rPr lang="en-US" sz="2600" err="1">
                <a:cs typeface="Calibri"/>
              </a:rPr>
              <a:t>nạn</a:t>
            </a:r>
            <a:r>
              <a:rPr lang="en-US" sz="2600">
                <a:cs typeface="Calibri"/>
              </a:rPr>
              <a:t>?</a:t>
            </a:r>
            <a:endParaRPr lang="en-US" sz="2600" dirty="0">
              <a:cs typeface="Calibri"/>
            </a:endParaRPr>
          </a:p>
          <a:p>
            <a:pPr marL="457200" indent="-457200">
              <a:buAutoNum type="arabicPeriod"/>
            </a:pPr>
            <a:r>
              <a:rPr lang="en-US" sz="2600">
                <a:cs typeface="Calibri"/>
              </a:rPr>
              <a:t>Tỉ lệ tử vong hoặc thương tật có cao hay không?</a:t>
            </a:r>
            <a:endParaRPr lang="en-US" sz="2600" dirty="0">
              <a:cs typeface="Calibri"/>
            </a:endParaRPr>
          </a:p>
          <a:p>
            <a:pPr marL="457200" indent="-457200">
              <a:buAutoNum type="arabicPeriod"/>
            </a:pPr>
            <a:r>
              <a:rPr lang="en-US" sz="2600">
                <a:cs typeface="Calibri"/>
              </a:rPr>
              <a:t>Các loại phương tiện gây tai nạn có sự khác nhau hay không?</a:t>
            </a:r>
            <a:endParaRPr lang="en-US" sz="2600" dirty="0">
              <a:cs typeface="Calibri"/>
            </a:endParaRPr>
          </a:p>
          <a:p>
            <a:pPr marL="457200" indent="-457200">
              <a:buAutoNum type="arabicPeriod"/>
            </a:pPr>
            <a:r>
              <a:rPr lang="en-US" sz="2600">
                <a:ea typeface="+mn-lt"/>
                <a:cs typeface="+mn-lt"/>
              </a:rPr>
              <a:t>Thời </a:t>
            </a:r>
            <a:r>
              <a:rPr lang="en-US" sz="2600">
                <a:cs typeface="Calibri"/>
              </a:rPr>
              <a:t>gian nào trong ngày tài xế thiếu sự tỉnh táo nhất?</a:t>
            </a:r>
            <a:endParaRPr lang="en-US" sz="2600" dirty="0">
              <a:cs typeface="Calibri"/>
            </a:endParaRPr>
          </a:p>
          <a:p>
            <a:pPr marL="457200" indent="-457200">
              <a:buAutoNum type="arabicPeriod"/>
            </a:pPr>
            <a:r>
              <a:rPr lang="en-US" sz="2600">
                <a:cs typeface="Calibri"/>
              </a:rPr>
              <a:t>Trong thời gian thiếu tỉnh táo, mức độ tai nạn như thế nào?</a:t>
            </a:r>
            <a:endParaRPr lang="en-US" sz="2600" dirty="0">
              <a:cs typeface="Calibri"/>
            </a:endParaRPr>
          </a:p>
        </p:txBody>
      </p:sp>
    </p:spTree>
    <p:extLst>
      <p:ext uri="{BB962C8B-B14F-4D97-AF65-F5344CB8AC3E}">
        <p14:creationId xmlns:p14="http://schemas.microsoft.com/office/powerpoint/2010/main" val="370142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62486-BB14-4B5C-97D7-56C565813E85}"/>
              </a:ext>
            </a:extLst>
          </p:cNvPr>
          <p:cNvSpPr>
            <a:spLocks noGrp="1"/>
          </p:cNvSpPr>
          <p:nvPr>
            <p:ph idx="1"/>
          </p:nvPr>
        </p:nvSpPr>
        <p:spPr>
          <a:xfrm>
            <a:off x="1097280" y="1845734"/>
            <a:ext cx="5013037" cy="4429100"/>
          </a:xfrm>
        </p:spPr>
        <p:txBody>
          <a:bodyPr vert="horz" lIns="0" tIns="45720" rIns="0" bIns="45720" rtlCol="0" anchor="t">
            <a:noAutofit/>
          </a:bodyPr>
          <a:lstStyle/>
          <a:p>
            <a:pPr marL="657860" lvl="1" indent="-457200" algn="just">
              <a:buAutoNum type="arabicPeriod"/>
            </a:pPr>
            <a:r>
              <a:rPr lang="en-US" sz="2200" err="1">
                <a:cs typeface="Calibri"/>
              </a:rPr>
              <a:t>Trích</a:t>
            </a:r>
            <a:r>
              <a:rPr lang="en-US" sz="2200" dirty="0">
                <a:cs typeface="Calibri"/>
              </a:rPr>
              <a:t> </a:t>
            </a:r>
            <a:r>
              <a:rPr lang="en-US" sz="2200" err="1">
                <a:cs typeface="Calibri"/>
              </a:rPr>
              <a:t>lọc</a:t>
            </a:r>
            <a:r>
              <a:rPr lang="en-US" sz="2200" dirty="0">
                <a:cs typeface="Calibri"/>
              </a:rPr>
              <a:t> </a:t>
            </a:r>
            <a:r>
              <a:rPr lang="en-US" sz="2200" err="1">
                <a:cs typeface="Calibri"/>
              </a:rPr>
              <a:t>dữ</a:t>
            </a:r>
            <a:r>
              <a:rPr lang="en-US" sz="2200" dirty="0">
                <a:cs typeface="Calibri"/>
              </a:rPr>
              <a:t> </a:t>
            </a:r>
            <a:r>
              <a:rPr lang="en-US" sz="2200" err="1">
                <a:cs typeface="Calibri"/>
              </a:rPr>
              <a:t>liệu</a:t>
            </a:r>
            <a:r>
              <a:rPr lang="en-US" sz="2200">
                <a:cs typeface="Calibri"/>
              </a:rPr>
              <a:t> ở Los Angeles, </a:t>
            </a:r>
            <a:r>
              <a:rPr lang="en-US" sz="2200" err="1">
                <a:cs typeface="Calibri"/>
              </a:rPr>
              <a:t>trong</a:t>
            </a:r>
            <a:r>
              <a:rPr lang="en-US" sz="2200" dirty="0">
                <a:cs typeface="Calibri"/>
              </a:rPr>
              <a:t> </a:t>
            </a:r>
            <a:r>
              <a:rPr lang="en-US" sz="2200" err="1">
                <a:cs typeface="Calibri"/>
              </a:rPr>
              <a:t>phạm</a:t>
            </a:r>
            <a:r>
              <a:rPr lang="en-US" sz="2200">
                <a:cs typeface="Calibri"/>
              </a:rPr>
              <a:t> vi </a:t>
            </a:r>
            <a:r>
              <a:rPr lang="en-US" sz="2200" err="1">
                <a:cs typeface="Calibri"/>
              </a:rPr>
              <a:t>các</a:t>
            </a:r>
            <a:r>
              <a:rPr lang="en-US" sz="2200" dirty="0">
                <a:cs typeface="Calibri"/>
              </a:rPr>
              <a:t> </a:t>
            </a:r>
            <a:r>
              <a:rPr lang="en-US" sz="2200" err="1">
                <a:cs typeface="Calibri"/>
              </a:rPr>
              <a:t>tuyến</a:t>
            </a:r>
            <a:r>
              <a:rPr lang="en-US" sz="2200" dirty="0">
                <a:cs typeface="Calibri"/>
              </a:rPr>
              <a:t> </a:t>
            </a:r>
            <a:r>
              <a:rPr lang="en-US" sz="2200" err="1">
                <a:cs typeface="Calibri"/>
              </a:rPr>
              <a:t>đường</a:t>
            </a:r>
            <a:r>
              <a:rPr lang="en-US" sz="2200" dirty="0">
                <a:cs typeface="Calibri"/>
              </a:rPr>
              <a:t> </a:t>
            </a:r>
            <a:r>
              <a:rPr lang="en-US" sz="2200" err="1">
                <a:cs typeface="Calibri"/>
              </a:rPr>
              <a:t>lớn</a:t>
            </a:r>
            <a:r>
              <a:rPr lang="en-US" sz="2200">
                <a:cs typeface="Calibri"/>
              </a:rPr>
              <a:t>, </a:t>
            </a:r>
            <a:r>
              <a:rPr lang="en-US" sz="2200" err="1">
                <a:cs typeface="Calibri"/>
              </a:rPr>
              <a:t>giai</a:t>
            </a:r>
            <a:r>
              <a:rPr lang="en-US" sz="2200" dirty="0">
                <a:cs typeface="Calibri"/>
              </a:rPr>
              <a:t> </a:t>
            </a:r>
            <a:r>
              <a:rPr lang="en-US" sz="2200" err="1">
                <a:cs typeface="Calibri"/>
              </a:rPr>
              <a:t>đoạn</a:t>
            </a:r>
            <a:r>
              <a:rPr lang="en-US" sz="2200" dirty="0">
                <a:cs typeface="Calibri"/>
              </a:rPr>
              <a:t> </a:t>
            </a:r>
            <a:r>
              <a:rPr lang="en-US" sz="2200">
                <a:cs typeface="Calibri"/>
              </a:rPr>
              <a:t>2016-2020</a:t>
            </a:r>
            <a:endParaRPr lang="en-US" sz="2200" dirty="0">
              <a:cs typeface="Calibri"/>
            </a:endParaRPr>
          </a:p>
          <a:p>
            <a:pPr marL="657860" lvl="1" indent="-457200" algn="just">
              <a:buAutoNum type="arabicPeriod"/>
            </a:pPr>
            <a:r>
              <a:rPr lang="en-US" sz="2200" err="1">
                <a:cs typeface="Calibri"/>
              </a:rPr>
              <a:t>Xây</a:t>
            </a:r>
            <a:r>
              <a:rPr lang="en-US" sz="2200" dirty="0">
                <a:cs typeface="Calibri"/>
              </a:rPr>
              <a:t> </a:t>
            </a:r>
            <a:r>
              <a:rPr lang="en-US" sz="2200" err="1">
                <a:cs typeface="Calibri"/>
              </a:rPr>
              <a:t>dựng</a:t>
            </a:r>
            <a:r>
              <a:rPr lang="en-US" sz="2200" dirty="0">
                <a:cs typeface="Calibri"/>
              </a:rPr>
              <a:t> </a:t>
            </a:r>
            <a:r>
              <a:rPr lang="en-US" sz="2200" err="1">
                <a:cs typeface="Calibri"/>
              </a:rPr>
              <a:t>các</a:t>
            </a:r>
            <a:r>
              <a:rPr lang="en-US" sz="2200" dirty="0">
                <a:cs typeface="Calibri"/>
              </a:rPr>
              <a:t> </a:t>
            </a:r>
            <a:r>
              <a:rPr lang="en-US" sz="2200" err="1">
                <a:cs typeface="Calibri"/>
              </a:rPr>
              <a:t>thành</a:t>
            </a:r>
            <a:r>
              <a:rPr lang="en-US" sz="2200" dirty="0">
                <a:cs typeface="Calibri"/>
              </a:rPr>
              <a:t> </a:t>
            </a:r>
            <a:r>
              <a:rPr lang="en-US" sz="2200" err="1">
                <a:cs typeface="Calibri"/>
              </a:rPr>
              <a:t>phần</a:t>
            </a:r>
            <a:r>
              <a:rPr lang="en-US" sz="2200" dirty="0">
                <a:cs typeface="Calibri"/>
              </a:rPr>
              <a:t> </a:t>
            </a:r>
            <a:r>
              <a:rPr lang="en-US" sz="2200" err="1">
                <a:cs typeface="Calibri"/>
              </a:rPr>
              <a:t>giúp</a:t>
            </a:r>
            <a:r>
              <a:rPr lang="en-US" sz="2200" dirty="0">
                <a:cs typeface="Calibri"/>
              </a:rPr>
              <a:t> </a:t>
            </a:r>
            <a:r>
              <a:rPr lang="en-US" sz="2200" err="1">
                <a:cs typeface="Calibri"/>
              </a:rPr>
              <a:t>truy</a:t>
            </a:r>
            <a:r>
              <a:rPr lang="en-US" sz="2200" dirty="0">
                <a:cs typeface="Calibri"/>
              </a:rPr>
              <a:t> </a:t>
            </a:r>
            <a:r>
              <a:rPr lang="en-US" sz="2200" err="1">
                <a:cs typeface="Calibri"/>
              </a:rPr>
              <a:t>vấn</a:t>
            </a:r>
            <a:r>
              <a:rPr lang="en-US" sz="2200" dirty="0">
                <a:cs typeface="Calibri"/>
              </a:rPr>
              <a:t> </a:t>
            </a:r>
            <a:r>
              <a:rPr lang="en-US" sz="2200" err="1">
                <a:cs typeface="Calibri"/>
              </a:rPr>
              <a:t>dữ</a:t>
            </a:r>
            <a:r>
              <a:rPr lang="en-US" sz="2200" dirty="0">
                <a:cs typeface="Calibri"/>
              </a:rPr>
              <a:t> </a:t>
            </a:r>
            <a:r>
              <a:rPr lang="en-US" sz="2200" err="1">
                <a:cs typeface="Calibri"/>
              </a:rPr>
              <a:t>liệu</a:t>
            </a:r>
            <a:r>
              <a:rPr lang="en-US" sz="2200" dirty="0">
                <a:cs typeface="Calibri"/>
              </a:rPr>
              <a:t> </a:t>
            </a:r>
            <a:r>
              <a:rPr lang="en-US" sz="2200" err="1">
                <a:cs typeface="Calibri"/>
              </a:rPr>
              <a:t>theo</a:t>
            </a:r>
            <a:r>
              <a:rPr lang="en-US" sz="2200" dirty="0">
                <a:cs typeface="Calibri"/>
              </a:rPr>
              <a:t> </a:t>
            </a:r>
            <a:r>
              <a:rPr lang="en-US" sz="2200" err="1">
                <a:cs typeface="Calibri"/>
              </a:rPr>
              <a:t>tuyến</a:t>
            </a:r>
            <a:r>
              <a:rPr lang="en-US" sz="2200" dirty="0">
                <a:cs typeface="Calibri"/>
              </a:rPr>
              <a:t> </a:t>
            </a:r>
            <a:r>
              <a:rPr lang="en-US" sz="2200" err="1">
                <a:cs typeface="Calibri"/>
              </a:rPr>
              <a:t>đường</a:t>
            </a:r>
            <a:r>
              <a:rPr lang="en-US" sz="2200">
                <a:cs typeface="Calibri"/>
              </a:rPr>
              <a:t>, </a:t>
            </a:r>
            <a:r>
              <a:rPr lang="en-US" sz="2200" err="1">
                <a:cs typeface="Calibri"/>
              </a:rPr>
              <a:t>theo</a:t>
            </a:r>
            <a:r>
              <a:rPr lang="en-US" sz="2200" dirty="0">
                <a:cs typeface="Calibri"/>
              </a:rPr>
              <a:t> </a:t>
            </a:r>
            <a:r>
              <a:rPr lang="en-US" sz="2200" err="1">
                <a:cs typeface="Calibri"/>
              </a:rPr>
              <a:t>thời</a:t>
            </a:r>
            <a:r>
              <a:rPr lang="en-US" sz="2200" dirty="0">
                <a:cs typeface="Calibri"/>
              </a:rPr>
              <a:t> </a:t>
            </a:r>
            <a:r>
              <a:rPr lang="en-US" sz="2200" err="1">
                <a:cs typeface="Calibri"/>
              </a:rPr>
              <a:t>gian</a:t>
            </a:r>
            <a:r>
              <a:rPr lang="en-US" sz="2200">
                <a:cs typeface="Calibri"/>
              </a:rPr>
              <a:t>,....</a:t>
            </a:r>
            <a:endParaRPr lang="en-US" sz="2200" dirty="0">
              <a:cs typeface="Calibri"/>
            </a:endParaRPr>
          </a:p>
          <a:p>
            <a:pPr marL="657860" lvl="1" indent="-457200" algn="just">
              <a:buAutoNum type="arabicPeriod"/>
            </a:pPr>
            <a:r>
              <a:rPr lang="en-US" sz="2200" err="1">
                <a:cs typeface="Calibri"/>
              </a:rPr>
              <a:t>Lựa</a:t>
            </a:r>
            <a:r>
              <a:rPr lang="en-US" sz="2200" dirty="0">
                <a:cs typeface="Calibri"/>
              </a:rPr>
              <a:t> </a:t>
            </a:r>
            <a:r>
              <a:rPr lang="en-US" sz="2200" err="1">
                <a:cs typeface="Calibri"/>
              </a:rPr>
              <a:t>chọn</a:t>
            </a:r>
            <a:r>
              <a:rPr lang="en-US" sz="2200" dirty="0">
                <a:cs typeface="Calibri"/>
              </a:rPr>
              <a:t> </a:t>
            </a:r>
            <a:r>
              <a:rPr lang="en-US" sz="2200" err="1">
                <a:cs typeface="Calibri"/>
              </a:rPr>
              <a:t>các</a:t>
            </a:r>
            <a:r>
              <a:rPr lang="en-US" sz="2200" dirty="0">
                <a:cs typeface="Calibri"/>
              </a:rPr>
              <a:t> </a:t>
            </a:r>
            <a:r>
              <a:rPr lang="en-US" sz="2200" err="1">
                <a:cs typeface="Calibri"/>
              </a:rPr>
              <a:t>trực</a:t>
            </a:r>
            <a:r>
              <a:rPr lang="en-US" sz="2200" dirty="0">
                <a:cs typeface="Calibri"/>
              </a:rPr>
              <a:t> </a:t>
            </a:r>
            <a:r>
              <a:rPr lang="en-US" sz="2200" err="1">
                <a:cs typeface="Calibri"/>
              </a:rPr>
              <a:t>quan</a:t>
            </a:r>
            <a:r>
              <a:rPr lang="en-US" sz="2200" dirty="0">
                <a:cs typeface="Calibri"/>
              </a:rPr>
              <a:t> </a:t>
            </a:r>
            <a:r>
              <a:rPr lang="en-US" sz="2200" err="1">
                <a:cs typeface="Calibri"/>
              </a:rPr>
              <a:t>hoá</a:t>
            </a:r>
            <a:r>
              <a:rPr lang="en-US" sz="2200" dirty="0">
                <a:cs typeface="Calibri"/>
              </a:rPr>
              <a:t> </a:t>
            </a:r>
            <a:r>
              <a:rPr lang="en-US" sz="2200" err="1">
                <a:cs typeface="Calibri"/>
              </a:rPr>
              <a:t>riêng</a:t>
            </a:r>
            <a:r>
              <a:rPr lang="en-US" sz="2200" dirty="0">
                <a:cs typeface="Calibri"/>
              </a:rPr>
              <a:t> </a:t>
            </a:r>
            <a:r>
              <a:rPr lang="en-US" sz="2200" err="1">
                <a:cs typeface="Calibri"/>
              </a:rPr>
              <a:t>lẻ</a:t>
            </a:r>
            <a:r>
              <a:rPr lang="en-US" sz="2200">
                <a:cs typeface="Calibri"/>
              </a:rPr>
              <a:t>, </a:t>
            </a:r>
            <a:r>
              <a:rPr lang="en-US" sz="2200" err="1">
                <a:cs typeface="Calibri"/>
              </a:rPr>
              <a:t>mỗi</a:t>
            </a:r>
            <a:r>
              <a:rPr lang="en-US" sz="2200" dirty="0">
                <a:cs typeface="Calibri"/>
              </a:rPr>
              <a:t> </a:t>
            </a:r>
            <a:r>
              <a:rPr lang="en-US" sz="2200" err="1">
                <a:cs typeface="Calibri"/>
              </a:rPr>
              <a:t>trực</a:t>
            </a:r>
            <a:r>
              <a:rPr lang="en-US" sz="2200" dirty="0">
                <a:cs typeface="Calibri"/>
              </a:rPr>
              <a:t> </a:t>
            </a:r>
            <a:r>
              <a:rPr lang="en-US" sz="2200" err="1">
                <a:cs typeface="Calibri"/>
              </a:rPr>
              <a:t>quan</a:t>
            </a:r>
            <a:r>
              <a:rPr lang="en-US" sz="2200" dirty="0">
                <a:cs typeface="Calibri"/>
              </a:rPr>
              <a:t> </a:t>
            </a:r>
            <a:r>
              <a:rPr lang="en-US" sz="2200" err="1">
                <a:cs typeface="Calibri"/>
              </a:rPr>
              <a:t>hóa</a:t>
            </a:r>
            <a:r>
              <a:rPr lang="en-US" sz="2200" dirty="0">
                <a:cs typeface="Calibri"/>
              </a:rPr>
              <a:t> </a:t>
            </a:r>
            <a:r>
              <a:rPr lang="en-US" sz="2200" err="1">
                <a:cs typeface="Calibri"/>
              </a:rPr>
              <a:t>ứng</a:t>
            </a:r>
            <a:r>
              <a:rPr lang="en-US" sz="2200" dirty="0">
                <a:cs typeface="Calibri"/>
              </a:rPr>
              <a:t> </a:t>
            </a:r>
            <a:r>
              <a:rPr lang="en-US" sz="2200" err="1">
                <a:cs typeface="Calibri"/>
              </a:rPr>
              <a:t>với</a:t>
            </a:r>
            <a:r>
              <a:rPr lang="en-US" sz="2200" dirty="0">
                <a:cs typeface="Calibri"/>
              </a:rPr>
              <a:t> </a:t>
            </a:r>
            <a:r>
              <a:rPr lang="en-US" sz="2200" err="1">
                <a:cs typeface="Calibri"/>
              </a:rPr>
              <a:t>một</a:t>
            </a:r>
            <a:r>
              <a:rPr lang="en-US" sz="2200" dirty="0">
                <a:cs typeface="Calibri"/>
              </a:rPr>
              <a:t> </a:t>
            </a:r>
            <a:r>
              <a:rPr lang="en-US" sz="2200">
                <a:cs typeface="Calibri"/>
              </a:rPr>
              <a:t>hay </a:t>
            </a:r>
            <a:r>
              <a:rPr lang="en-US" sz="2200" err="1">
                <a:cs typeface="Calibri"/>
              </a:rPr>
              <a:t>vài</a:t>
            </a:r>
            <a:r>
              <a:rPr lang="en-US" sz="2200" dirty="0">
                <a:cs typeface="Calibri"/>
              </a:rPr>
              <a:t> </a:t>
            </a:r>
            <a:r>
              <a:rPr lang="en-US" sz="2200" err="1">
                <a:cs typeface="Calibri"/>
              </a:rPr>
              <a:t>yếu</a:t>
            </a:r>
            <a:r>
              <a:rPr lang="en-US" sz="2200" dirty="0">
                <a:cs typeface="Calibri"/>
              </a:rPr>
              <a:t> </a:t>
            </a:r>
            <a:r>
              <a:rPr lang="en-US" sz="2200" err="1">
                <a:cs typeface="Calibri"/>
              </a:rPr>
              <a:t>tố</a:t>
            </a:r>
            <a:r>
              <a:rPr lang="en-US" sz="2200" dirty="0">
                <a:cs typeface="Calibri"/>
              </a:rPr>
              <a:t> </a:t>
            </a:r>
            <a:r>
              <a:rPr lang="en-US" sz="2200">
                <a:cs typeface="Calibri"/>
              </a:rPr>
              <a:t>có </a:t>
            </a:r>
            <a:r>
              <a:rPr lang="en-US" sz="2200" err="1">
                <a:cs typeface="Calibri"/>
              </a:rPr>
              <a:t>liên</a:t>
            </a:r>
            <a:r>
              <a:rPr lang="en-US" sz="2200" dirty="0">
                <a:cs typeface="Calibri"/>
              </a:rPr>
              <a:t> </a:t>
            </a:r>
            <a:r>
              <a:rPr lang="en-US" sz="2200" err="1">
                <a:cs typeface="Calibri"/>
              </a:rPr>
              <a:t>hê</a:t>
            </a:r>
            <a:r>
              <a:rPr lang="en-US" sz="2200">
                <a:cs typeface="Calibri"/>
              </a:rPr>
              <a:t>̣ </a:t>
            </a:r>
            <a:r>
              <a:rPr lang="en-US" sz="2200" err="1">
                <a:cs typeface="Calibri"/>
              </a:rPr>
              <a:t>gần</a:t>
            </a:r>
            <a:r>
              <a:rPr lang="en-US" sz="2200" dirty="0">
                <a:cs typeface="Calibri"/>
              </a:rPr>
              <a:t> </a:t>
            </a:r>
            <a:r>
              <a:rPr lang="en-US" sz="2200" err="1">
                <a:cs typeface="Calibri"/>
              </a:rPr>
              <a:t>với</a:t>
            </a:r>
            <a:r>
              <a:rPr lang="en-US" sz="2200" dirty="0">
                <a:cs typeface="Calibri"/>
              </a:rPr>
              <a:t> </a:t>
            </a:r>
            <a:r>
              <a:rPr lang="en-US" sz="2200" err="1">
                <a:cs typeface="Calibri"/>
              </a:rPr>
              <a:t>nhau</a:t>
            </a:r>
            <a:endParaRPr lang="en-US" sz="2200" dirty="0">
              <a:cs typeface="Calibri"/>
            </a:endParaRPr>
          </a:p>
          <a:p>
            <a:pPr marL="657860" lvl="1" indent="-457200" algn="just">
              <a:buAutoNum type="arabicPeriod"/>
            </a:pPr>
            <a:r>
              <a:rPr lang="en-US" sz="2200" err="1">
                <a:cs typeface="Calibri"/>
              </a:rPr>
              <a:t>Tổng</a:t>
            </a:r>
            <a:r>
              <a:rPr lang="en-US" sz="2200" dirty="0">
                <a:cs typeface="Calibri"/>
              </a:rPr>
              <a:t> </a:t>
            </a:r>
            <a:r>
              <a:rPr lang="en-US" sz="2200" err="1">
                <a:cs typeface="Calibri"/>
              </a:rPr>
              <a:t>hợp</a:t>
            </a:r>
            <a:r>
              <a:rPr lang="en-US" sz="2200" dirty="0">
                <a:cs typeface="Calibri"/>
              </a:rPr>
              <a:t> </a:t>
            </a:r>
            <a:r>
              <a:rPr lang="en-US" sz="2200" err="1">
                <a:cs typeface="Calibri"/>
              </a:rPr>
              <a:t>các</a:t>
            </a:r>
            <a:r>
              <a:rPr lang="en-US" sz="2200" dirty="0">
                <a:cs typeface="Calibri"/>
              </a:rPr>
              <a:t> </a:t>
            </a:r>
            <a:r>
              <a:rPr lang="en-US" sz="2200" err="1">
                <a:cs typeface="Calibri"/>
              </a:rPr>
              <a:t>trực</a:t>
            </a:r>
            <a:r>
              <a:rPr lang="en-US" sz="2200" dirty="0">
                <a:cs typeface="Calibri"/>
              </a:rPr>
              <a:t> </a:t>
            </a:r>
            <a:r>
              <a:rPr lang="en-US" sz="2200" err="1">
                <a:cs typeface="Calibri"/>
              </a:rPr>
              <a:t>quan</a:t>
            </a:r>
            <a:r>
              <a:rPr lang="en-US" sz="2200" dirty="0">
                <a:cs typeface="Calibri"/>
              </a:rPr>
              <a:t> </a:t>
            </a:r>
            <a:r>
              <a:rPr lang="en-US" sz="2200" err="1">
                <a:cs typeface="Calibri"/>
              </a:rPr>
              <a:t>phù</a:t>
            </a:r>
            <a:r>
              <a:rPr lang="en-US" sz="2200" dirty="0">
                <a:cs typeface="Calibri"/>
              </a:rPr>
              <a:t> </a:t>
            </a:r>
            <a:r>
              <a:rPr lang="en-US" sz="2200" err="1">
                <a:cs typeface="Calibri"/>
              </a:rPr>
              <a:t>hợp</a:t>
            </a:r>
            <a:r>
              <a:rPr lang="en-US" sz="2200" dirty="0">
                <a:cs typeface="Calibri"/>
              </a:rPr>
              <a:t> </a:t>
            </a:r>
            <a:r>
              <a:rPr lang="en-US" sz="2200" err="1">
                <a:cs typeface="Calibri"/>
              </a:rPr>
              <a:t>nhất</a:t>
            </a:r>
            <a:r>
              <a:rPr lang="en-US" sz="2200" dirty="0">
                <a:cs typeface="Calibri"/>
              </a:rPr>
              <a:t> </a:t>
            </a:r>
            <a:r>
              <a:rPr lang="en-US" sz="2200" err="1">
                <a:cs typeface="Calibri"/>
              </a:rPr>
              <a:t>thành</a:t>
            </a:r>
            <a:r>
              <a:rPr lang="en-US" sz="2200">
                <a:cs typeface="Calibri"/>
              </a:rPr>
              <a:t> Dashboard</a:t>
            </a:r>
            <a:endParaRPr lang="en-US" sz="2200" dirty="0">
              <a:cs typeface="Calibri"/>
            </a:endParaRPr>
          </a:p>
          <a:p>
            <a:pPr marL="657860" lvl="1" indent="-457200" algn="just">
              <a:buAutoNum type="arabicPeriod"/>
            </a:pPr>
            <a:r>
              <a:rPr lang="en-US" sz="2200">
                <a:cs typeface="Calibri"/>
              </a:rPr>
              <a:t>Hiển </a:t>
            </a:r>
            <a:r>
              <a:rPr lang="en-US" sz="2200" err="1">
                <a:cs typeface="Calibri"/>
              </a:rPr>
              <a:t>thị</a:t>
            </a:r>
            <a:r>
              <a:rPr lang="en-US" sz="2200">
                <a:cs typeface="Calibri"/>
              </a:rPr>
              <a:t> Dashboard </a:t>
            </a:r>
            <a:r>
              <a:rPr lang="en-US" sz="2200" err="1">
                <a:cs typeface="Calibri"/>
              </a:rPr>
              <a:t>lên</a:t>
            </a:r>
            <a:r>
              <a:rPr lang="en-US" sz="2200" dirty="0">
                <a:cs typeface="Calibri"/>
              </a:rPr>
              <a:t> </a:t>
            </a:r>
            <a:r>
              <a:rPr lang="en-US" sz="2200" err="1">
                <a:cs typeface="Calibri"/>
              </a:rPr>
              <a:t>nền</a:t>
            </a:r>
            <a:r>
              <a:rPr lang="en-US" sz="2200" dirty="0">
                <a:cs typeface="Calibri"/>
              </a:rPr>
              <a:t> </a:t>
            </a:r>
            <a:r>
              <a:rPr lang="en-US" sz="2200" err="1">
                <a:cs typeface="Calibri"/>
              </a:rPr>
              <a:t>tảng</a:t>
            </a:r>
            <a:r>
              <a:rPr lang="en-US" sz="2200" dirty="0">
                <a:cs typeface="Calibri"/>
              </a:rPr>
              <a:t> </a:t>
            </a:r>
            <a:r>
              <a:rPr lang="en-US" sz="2200">
                <a:cs typeface="Calibri"/>
              </a:rPr>
              <a:t>web</a:t>
            </a:r>
            <a:endParaRPr lang="en-US" sz="2200" dirty="0">
              <a:cs typeface="Calibri"/>
            </a:endParaRPr>
          </a:p>
          <a:p>
            <a:pPr marL="657860" lvl="1" indent="-457200" algn="just">
              <a:buAutoNum type="arabicPeriod"/>
            </a:pPr>
            <a:endParaRPr lang="en-US" sz="2200" dirty="0">
              <a:cs typeface="Calibri"/>
            </a:endParaRPr>
          </a:p>
          <a:p>
            <a:pPr marL="383540" lvl="1" algn="just">
              <a:buFont typeface="Courier New" panose="020F0502020204030204" pitchFamily="34" charset="0"/>
              <a:buChar char="o"/>
            </a:pPr>
            <a:endParaRPr lang="en-US" sz="2200" dirty="0">
              <a:cs typeface="Calibri"/>
            </a:endParaRPr>
          </a:p>
          <a:p>
            <a:pPr algn="just"/>
            <a:endParaRPr lang="en-US" sz="2200" dirty="0">
              <a:cs typeface="Calibri"/>
            </a:endParaRPr>
          </a:p>
        </p:txBody>
      </p:sp>
      <p:sp>
        <p:nvSpPr>
          <p:cNvPr id="5" name="Slide Number Placeholder 4">
            <a:extLst>
              <a:ext uri="{FF2B5EF4-FFF2-40B4-BE49-F238E27FC236}">
                <a16:creationId xmlns:a16="http://schemas.microsoft.com/office/drawing/2014/main" id="{3A89FA34-F1E9-44DE-8E3B-6C6F53647424}"/>
              </a:ext>
            </a:extLst>
          </p:cNvPr>
          <p:cNvSpPr>
            <a:spLocks noGrp="1"/>
          </p:cNvSpPr>
          <p:nvPr>
            <p:ph type="sldNum" sz="quarter" idx="12"/>
          </p:nvPr>
        </p:nvSpPr>
        <p:spPr/>
        <p:txBody>
          <a:bodyPr/>
          <a:lstStyle/>
          <a:p>
            <a:fld id="{4CE482DC-2269-4F26-9D2A-7E44B1A4CD85}" type="slidenum">
              <a:rPr lang="en-US" dirty="0"/>
              <a:t>6</a:t>
            </a:fld>
            <a:endParaRPr lang="en-US"/>
          </a:p>
        </p:txBody>
      </p:sp>
      <p:sp>
        <p:nvSpPr>
          <p:cNvPr id="4" name="Footer Placeholder 3">
            <a:extLst>
              <a:ext uri="{FF2B5EF4-FFF2-40B4-BE49-F238E27FC236}">
                <a16:creationId xmlns:a16="http://schemas.microsoft.com/office/drawing/2014/main" id="{7E9ACE7D-63D2-44E7-ACC0-5DF9B5B82748}"/>
              </a:ext>
            </a:extLst>
          </p:cNvPr>
          <p:cNvSpPr>
            <a:spLocks noGrp="1"/>
          </p:cNvSpPr>
          <p:nvPr>
            <p:ph type="ftr" sz="quarter" idx="11"/>
          </p:nvPr>
        </p:nvSpPr>
        <p:spPr/>
        <p:txBody>
          <a:bodyPr/>
          <a:lstStyle/>
          <a:p>
            <a:r>
              <a:rPr lang="en-US"/>
              <a:t>TRỰC QUAN HÓA DỮ LIỆU, 28 tháng 11 năm 2021​</a:t>
            </a:r>
          </a:p>
        </p:txBody>
      </p:sp>
      <p:sp>
        <p:nvSpPr>
          <p:cNvPr id="7" name="Title 6">
            <a:extLst>
              <a:ext uri="{FF2B5EF4-FFF2-40B4-BE49-F238E27FC236}">
                <a16:creationId xmlns:a16="http://schemas.microsoft.com/office/drawing/2014/main" id="{90891740-C216-4ABD-AC20-4635362BBD89}"/>
              </a:ext>
            </a:extLst>
          </p:cNvPr>
          <p:cNvSpPr>
            <a:spLocks noGrp="1"/>
          </p:cNvSpPr>
          <p:nvPr>
            <p:ph type="title"/>
          </p:nvPr>
        </p:nvSpPr>
        <p:spPr/>
        <p:txBody>
          <a:bodyPr/>
          <a:lstStyle/>
          <a:p>
            <a:r>
              <a:rPr lang="en-US" b="1" err="1">
                <a:ea typeface="+mj-lt"/>
                <a:cs typeface="+mj-lt"/>
              </a:rPr>
              <a:t>Các</a:t>
            </a:r>
            <a:r>
              <a:rPr lang="en-US" b="1">
                <a:ea typeface="+mj-lt"/>
                <a:cs typeface="+mj-lt"/>
              </a:rPr>
              <a:t> </a:t>
            </a:r>
            <a:r>
              <a:rPr lang="en-US" b="1" err="1">
                <a:ea typeface="+mj-lt"/>
                <a:cs typeface="+mj-lt"/>
              </a:rPr>
              <a:t>bước</a:t>
            </a:r>
            <a:r>
              <a:rPr lang="en-US" b="1">
                <a:ea typeface="+mj-lt"/>
                <a:cs typeface="+mj-lt"/>
              </a:rPr>
              <a:t> </a:t>
            </a:r>
            <a:r>
              <a:rPr lang="en-US" b="1" err="1">
                <a:ea typeface="+mj-lt"/>
                <a:cs typeface="+mj-lt"/>
              </a:rPr>
              <a:t>thực</a:t>
            </a:r>
            <a:r>
              <a:rPr lang="en-US" b="1">
                <a:ea typeface="+mj-lt"/>
                <a:cs typeface="+mj-lt"/>
              </a:rPr>
              <a:t> </a:t>
            </a:r>
            <a:r>
              <a:rPr lang="en-US" b="1" err="1">
                <a:ea typeface="+mj-lt"/>
                <a:cs typeface="+mj-lt"/>
              </a:rPr>
              <a:t>hiện</a:t>
            </a:r>
            <a:r>
              <a:rPr lang="en-US" b="1">
                <a:ea typeface="+mj-lt"/>
                <a:cs typeface="+mj-lt"/>
              </a:rPr>
              <a:t>:</a:t>
            </a:r>
            <a:endParaRPr lang="en-US"/>
          </a:p>
        </p:txBody>
      </p:sp>
      <p:graphicFrame>
        <p:nvGraphicFramePr>
          <p:cNvPr id="2" name="Diagram 5">
            <a:extLst>
              <a:ext uri="{FF2B5EF4-FFF2-40B4-BE49-F238E27FC236}">
                <a16:creationId xmlns:a16="http://schemas.microsoft.com/office/drawing/2014/main" id="{7D240418-4DB4-4031-81D4-D977078B5D1D}"/>
              </a:ext>
            </a:extLst>
          </p:cNvPr>
          <p:cNvGraphicFramePr/>
          <p:nvPr>
            <p:extLst>
              <p:ext uri="{D42A27DB-BD31-4B8C-83A1-F6EECF244321}">
                <p14:modId xmlns:p14="http://schemas.microsoft.com/office/powerpoint/2010/main" val="3483250922"/>
              </p:ext>
            </p:extLst>
          </p:nvPr>
        </p:nvGraphicFramePr>
        <p:xfrm>
          <a:off x="5155045" y="1815440"/>
          <a:ext cx="6536375" cy="4477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55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5">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184CF176-5285-4F57-A3FF-F97742FC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chemeClr val="tx1">
                    <a:lumMod val="85000"/>
                    <a:lumOff val="15000"/>
                  </a:schemeClr>
                </a:solidFill>
              </a:rPr>
              <a:t>Demo các trực quan hóa</a:t>
            </a:r>
          </a:p>
        </p:txBody>
      </p:sp>
      <p:pic>
        <p:nvPicPr>
          <p:cNvPr id="6" name="Picture 7" descr="Text&#10;&#10;Description automatically generated">
            <a:extLst>
              <a:ext uri="{FF2B5EF4-FFF2-40B4-BE49-F238E27FC236}">
                <a16:creationId xmlns:a16="http://schemas.microsoft.com/office/drawing/2014/main" id="{BFE34C3E-64FD-406B-9B8D-ACD679073236}"/>
              </a:ext>
            </a:extLst>
          </p:cNvPr>
          <p:cNvPicPr>
            <a:picLocks noChangeAspect="1"/>
          </p:cNvPicPr>
          <p:nvPr/>
        </p:nvPicPr>
        <p:blipFill>
          <a:blip r:embed="rId2"/>
          <a:stretch>
            <a:fillRect/>
          </a:stretch>
        </p:blipFill>
        <p:spPr>
          <a:xfrm>
            <a:off x="633999" y="1118909"/>
            <a:ext cx="5462001" cy="4096500"/>
          </a:xfrm>
          <a:prstGeom prst="rect">
            <a:avLst/>
          </a:prstGeom>
        </p:spPr>
      </p:pic>
      <p:cxnSp>
        <p:nvCxnSpPr>
          <p:cNvPr id="32" name="Straight Connector 31">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936838B-2942-49A4-8369-F371A9422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E752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459448C7-491D-4920-A6AA-C30F167D0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0CD8BF8-FE0D-422D-86AD-D11CBB04DB2A}"/>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TRỰC QUAN HÓA DỮ LIỆU, 28 tháng 11 năm 2021​</a:t>
            </a:r>
          </a:p>
        </p:txBody>
      </p:sp>
      <p:sp>
        <p:nvSpPr>
          <p:cNvPr id="5" name="Slide Number Placeholder 4">
            <a:extLst>
              <a:ext uri="{FF2B5EF4-FFF2-40B4-BE49-F238E27FC236}">
                <a16:creationId xmlns:a16="http://schemas.microsoft.com/office/drawing/2014/main" id="{0DFC127C-2514-4F45-894B-8D59E3101F0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CE482DC-2269-4F26-9D2A-7E44B1A4CD85}" type="slidenum">
              <a:rPr lang="en-US" dirty="0"/>
              <a:pPr>
                <a:spcAft>
                  <a:spcPts val="600"/>
                </a:spcAft>
              </a:pPr>
              <a:t>7</a:t>
            </a:fld>
            <a:endParaRPr lang="en-US"/>
          </a:p>
        </p:txBody>
      </p:sp>
    </p:spTree>
    <p:extLst>
      <p:ext uri="{BB962C8B-B14F-4D97-AF65-F5344CB8AC3E}">
        <p14:creationId xmlns:p14="http://schemas.microsoft.com/office/powerpoint/2010/main" val="307378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a:xfrm>
            <a:off x="1088291" y="565684"/>
            <a:ext cx="10079276" cy="1022784"/>
          </a:xfrm>
        </p:spPr>
        <p:txBody>
          <a:bodyPr>
            <a:normAutofit/>
          </a:bodyPr>
          <a:lstStyle/>
          <a:p>
            <a:pPr>
              <a:lnSpc>
                <a:spcPct val="100000"/>
              </a:lnSpc>
              <a:spcBef>
                <a:spcPts val="0"/>
              </a:spcBef>
            </a:pPr>
            <a:r>
              <a:rPr lang="en-US" err="1">
                <a:cs typeface="Calibri Light"/>
              </a:rPr>
              <a:t>Nhận</a:t>
            </a:r>
            <a:r>
              <a:rPr lang="en-US">
                <a:cs typeface="Calibri Light"/>
              </a:rPr>
              <a:t> </a:t>
            </a:r>
            <a:r>
              <a:rPr lang="en-US" err="1">
                <a:cs typeface="Calibri Light"/>
              </a:rPr>
              <a:t>xét</a:t>
            </a:r>
            <a:r>
              <a:rPr lang="en-US">
                <a:cs typeface="Calibri Light"/>
              </a:rPr>
              <a:t> &amp; </a:t>
            </a:r>
            <a:r>
              <a:rPr lang="en-US" err="1">
                <a:cs typeface="Calibri Light"/>
              </a:rPr>
              <a:t>Đánh</a:t>
            </a:r>
            <a:r>
              <a:rPr lang="en-US">
                <a:cs typeface="Calibri Light"/>
              </a:rPr>
              <a:t> </a:t>
            </a:r>
            <a:r>
              <a:rPr lang="en-US" err="1">
                <a:cs typeface="Calibri Light"/>
              </a:rPr>
              <a:t>giá</a:t>
            </a:r>
            <a:endParaRPr lang="en-US" err="1"/>
          </a:p>
        </p:txBody>
      </p:sp>
      <p:sp>
        <p:nvSpPr>
          <p:cNvPr id="5" name="Slide Number Placeholder 4">
            <a:extLst>
              <a:ext uri="{FF2B5EF4-FFF2-40B4-BE49-F238E27FC236}">
                <a16:creationId xmlns:a16="http://schemas.microsoft.com/office/drawing/2014/main" id="{0DFC127C-2514-4F45-894B-8D59E3101F0D}"/>
              </a:ext>
            </a:extLst>
          </p:cNvPr>
          <p:cNvSpPr>
            <a:spLocks noGrp="1"/>
          </p:cNvSpPr>
          <p:nvPr>
            <p:ph type="sldNum" sz="quarter" idx="12"/>
          </p:nvPr>
        </p:nvSpPr>
        <p:spPr/>
        <p:txBody>
          <a:bodyPr/>
          <a:lstStyle/>
          <a:p>
            <a:fld id="{4CE482DC-2269-4F26-9D2A-7E44B1A4CD85}" type="slidenum">
              <a:rPr lang="en-US" dirty="0"/>
              <a:t>8</a:t>
            </a:fld>
            <a:endParaRPr lang="en-US"/>
          </a:p>
        </p:txBody>
      </p:sp>
      <p:sp>
        <p:nvSpPr>
          <p:cNvPr id="4" name="Footer Placeholder 3">
            <a:extLst>
              <a:ext uri="{FF2B5EF4-FFF2-40B4-BE49-F238E27FC236}">
                <a16:creationId xmlns:a16="http://schemas.microsoft.com/office/drawing/2014/main" id="{80CD8BF8-FE0D-422D-86AD-D11CBB04DB2A}"/>
              </a:ext>
            </a:extLst>
          </p:cNvPr>
          <p:cNvSpPr>
            <a:spLocks noGrp="1"/>
          </p:cNvSpPr>
          <p:nvPr>
            <p:ph type="ftr" sz="quarter" idx="11"/>
          </p:nvPr>
        </p:nvSpPr>
        <p:spPr/>
        <p:txBody>
          <a:bodyPr/>
          <a:lstStyle/>
          <a:p>
            <a:r>
              <a:rPr lang="en-US"/>
              <a:t>TRỰC QUAN HÓA DỮ LIỆU, 28 tháng 11 năm 2021​</a:t>
            </a:r>
          </a:p>
        </p:txBody>
      </p:sp>
      <p:sp>
        <p:nvSpPr>
          <p:cNvPr id="7" name="Content Placeholder 6">
            <a:extLst>
              <a:ext uri="{FF2B5EF4-FFF2-40B4-BE49-F238E27FC236}">
                <a16:creationId xmlns:a16="http://schemas.microsoft.com/office/drawing/2014/main" id="{5D9B9730-D1D9-4B77-983E-AAE97603B286}"/>
              </a:ext>
            </a:extLst>
          </p:cNvPr>
          <p:cNvSpPr>
            <a:spLocks noGrp="1"/>
          </p:cNvSpPr>
          <p:nvPr>
            <p:ph idx="1"/>
          </p:nvPr>
        </p:nvSpPr>
        <p:spPr>
          <a:xfrm>
            <a:off x="1087384" y="1845734"/>
            <a:ext cx="3774375" cy="4023360"/>
          </a:xfrm>
        </p:spPr>
        <p:txBody>
          <a:bodyPr vert="horz" lIns="0" tIns="45720" rIns="0" bIns="45720" rtlCol="0" anchor="t">
            <a:normAutofit/>
          </a:bodyPr>
          <a:lstStyle/>
          <a:p>
            <a:pPr marL="0" indent="0" algn="ctr">
              <a:buNone/>
            </a:pPr>
            <a:r>
              <a:rPr lang="en-US" sz="2600" b="1" u="sng">
                <a:cs typeface="Calibri"/>
              </a:rPr>
              <a:t>Nhận xét:</a:t>
            </a:r>
            <a:endParaRPr lang="en-US" sz="2600" dirty="0">
              <a:cs typeface="Calibri"/>
            </a:endParaRPr>
          </a:p>
          <a:p>
            <a:pPr marL="457200" indent="-457200" algn="just">
              <a:buAutoNum type="arabicPeriod"/>
            </a:pPr>
            <a:r>
              <a:rPr lang="en-US" sz="2600">
                <a:cs typeface="Calibri"/>
              </a:rPr>
              <a:t>Yếu tố phương tiện</a:t>
            </a:r>
            <a:endParaRPr lang="en-US"/>
          </a:p>
          <a:p>
            <a:pPr marL="457200" indent="-457200" algn="just">
              <a:buAutoNum type="arabicPeriod"/>
            </a:pPr>
            <a:r>
              <a:rPr lang="en-US" sz="2600" b="1">
                <a:cs typeface="Calibri"/>
              </a:rPr>
              <a:t>Yếu tố con người</a:t>
            </a:r>
          </a:p>
          <a:p>
            <a:pPr marL="457200" indent="-457200" algn="just">
              <a:buAutoNum type="arabicPeriod"/>
            </a:pPr>
            <a:r>
              <a:rPr lang="en-US" sz="2600">
                <a:cs typeface="Calibri"/>
              </a:rPr>
              <a:t>Yếu tố ngoại cảnh</a:t>
            </a:r>
            <a:endParaRPr lang="en-US" sz="2600" dirty="0">
              <a:cs typeface="Calibri"/>
            </a:endParaRPr>
          </a:p>
          <a:p>
            <a:pPr algn="just"/>
            <a:endParaRPr lang="en-US" dirty="0">
              <a:cs typeface="Calibri"/>
            </a:endParaRPr>
          </a:p>
          <a:p>
            <a:pPr marL="0" indent="0" algn="just">
              <a:buNone/>
            </a:pPr>
            <a:endParaRPr lang="en-US" dirty="0">
              <a:cs typeface="Calibri"/>
            </a:endParaRPr>
          </a:p>
        </p:txBody>
      </p:sp>
      <p:sp>
        <p:nvSpPr>
          <p:cNvPr id="3" name="Content Placeholder 6">
            <a:extLst>
              <a:ext uri="{FF2B5EF4-FFF2-40B4-BE49-F238E27FC236}">
                <a16:creationId xmlns:a16="http://schemas.microsoft.com/office/drawing/2014/main" id="{3BDF3FA5-B40E-43ED-9884-8720B6A3D049}"/>
              </a:ext>
            </a:extLst>
          </p:cNvPr>
          <p:cNvSpPr txBox="1">
            <a:spLocks/>
          </p:cNvSpPr>
          <p:nvPr/>
        </p:nvSpPr>
        <p:spPr>
          <a:xfrm>
            <a:off x="6286798" y="1849692"/>
            <a:ext cx="4823361" cy="4023360"/>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2600" b="1" u="sng">
                <a:cs typeface="Calibri"/>
              </a:rPr>
              <a:t>Đánh giá:</a:t>
            </a:r>
            <a:endParaRPr lang="en-US" sz="2600" dirty="0">
              <a:cs typeface="Calibri"/>
            </a:endParaRPr>
          </a:p>
          <a:p>
            <a:pPr marL="457200" indent="-457200" algn="just">
              <a:buFont typeface="Calibri" panose="020F0502020204030204" pitchFamily="34" charset="0"/>
              <a:buAutoNum type="arabicPeriod"/>
            </a:pPr>
            <a:r>
              <a:rPr lang="en-US" sz="2600">
                <a:cs typeface="Calibri"/>
              </a:rPr>
              <a:t>Sử dụng được nhiều thuộc tính, biến hình ảnh</a:t>
            </a:r>
            <a:endParaRPr lang="en-US" sz="2600" dirty="0">
              <a:cs typeface="Calibri"/>
            </a:endParaRPr>
          </a:p>
          <a:p>
            <a:pPr marL="457200" indent="-457200" algn="just">
              <a:buFont typeface="Calibri" panose="020F0502020204030204" pitchFamily="34" charset="0"/>
              <a:buAutoNum type="arabicPeriod"/>
            </a:pPr>
            <a:r>
              <a:rPr lang="en-US" sz="2600">
                <a:cs typeface="Calibri"/>
              </a:rPr>
              <a:t>Giải thích được hiện tượng</a:t>
            </a:r>
            <a:endParaRPr lang="en-US" sz="2600" dirty="0">
              <a:cs typeface="Calibri"/>
            </a:endParaRPr>
          </a:p>
          <a:p>
            <a:pPr marL="457200" indent="-457200" algn="just">
              <a:buAutoNum type="arabicPeriod"/>
            </a:pPr>
            <a:r>
              <a:rPr lang="en-US" sz="2600">
                <a:cs typeface="Calibri"/>
              </a:rPr>
              <a:t>Trực quan hóa còn đơn giản</a:t>
            </a:r>
            <a:endParaRPr lang="en-US" sz="2600" dirty="0">
              <a:cs typeface="Calibri"/>
            </a:endParaRPr>
          </a:p>
          <a:p>
            <a:pPr marL="457200" indent="-457200" algn="just">
              <a:buAutoNum type="arabicPeriod"/>
            </a:pPr>
            <a:r>
              <a:rPr lang="en-US" sz="2600">
                <a:cs typeface="Calibri"/>
              </a:rPr>
              <a:t>Lạm dụng khá nhiều biểu đồ cột</a:t>
            </a:r>
            <a:endParaRPr lang="en-US" sz="2600" dirty="0">
              <a:cs typeface="Calibri"/>
            </a:endParaRPr>
          </a:p>
          <a:p>
            <a:pPr marL="457200" indent="-457200" algn="just">
              <a:buAutoNum type="arabicPeriod"/>
            </a:pPr>
            <a:endParaRPr lang="en-US" sz="2600" dirty="0">
              <a:cs typeface="Calibri"/>
            </a:endParaRPr>
          </a:p>
          <a:p>
            <a:pPr algn="just">
              <a:buFont typeface="Calibri" panose="020F0502020204030204" pitchFamily="34" charset="0"/>
              <a:buChar char=" "/>
            </a:pPr>
            <a:endParaRPr lang="en-US" dirty="0">
              <a:cs typeface="Calibri"/>
            </a:endParaRPr>
          </a:p>
          <a:p>
            <a:pPr marL="0" indent="0" algn="just">
              <a:buNone/>
            </a:pPr>
            <a:endParaRPr lang="en-US" dirty="0">
              <a:cs typeface="Calibri"/>
            </a:endParaRPr>
          </a:p>
        </p:txBody>
      </p:sp>
    </p:spTree>
    <p:extLst>
      <p:ext uri="{BB962C8B-B14F-4D97-AF65-F5344CB8AC3E}">
        <p14:creationId xmlns:p14="http://schemas.microsoft.com/office/powerpoint/2010/main" val="236438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911046-475A-48C9-9AFF-13A5291D77DD}"/>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br>
              <a:rPr lang="en-US" sz="8000">
                <a:solidFill>
                  <a:schemeClr val="tx1">
                    <a:lumMod val="85000"/>
                    <a:lumOff val="15000"/>
                  </a:schemeClr>
                </a:solidFill>
              </a:rPr>
            </a:br>
            <a:r>
              <a:rPr lang="en-US" sz="8000">
                <a:solidFill>
                  <a:schemeClr val="tx1">
                    <a:lumMod val="85000"/>
                    <a:lumOff val="15000"/>
                  </a:schemeClr>
                </a:solidFill>
              </a:rPr>
              <a:t>Q&amp;A</a:t>
            </a:r>
          </a:p>
        </p:txBody>
      </p:sp>
      <p:pic>
        <p:nvPicPr>
          <p:cNvPr id="7" name="Graphic 6" descr="Smiling Face with No Fill">
            <a:extLst>
              <a:ext uri="{FF2B5EF4-FFF2-40B4-BE49-F238E27FC236}">
                <a16:creationId xmlns:a16="http://schemas.microsoft.com/office/drawing/2014/main" id="{6DDD26AA-998C-4540-AD64-787CA6FEA9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37" name="Straight Connector 36">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C0D1FC6-352C-4C7D-825F-C4E2F6A80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541AFC2C-CD98-4478-AB71-1A864026D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05B7FB3-0CEE-42CB-BC01-8DD2996E5E2E}"/>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TRỰC QUAN HÓA DỮ LIỆU, 28 tháng 11 năm 2021​</a:t>
            </a:r>
          </a:p>
        </p:txBody>
      </p:sp>
      <p:sp>
        <p:nvSpPr>
          <p:cNvPr id="5" name="Slide Number Placeholder 4">
            <a:extLst>
              <a:ext uri="{FF2B5EF4-FFF2-40B4-BE49-F238E27FC236}">
                <a16:creationId xmlns:a16="http://schemas.microsoft.com/office/drawing/2014/main" id="{28AE72FA-250E-418D-B8F9-5326863D4382}"/>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4CE482DC-2269-4F26-9D2A-7E44B1A4CD85}" type="slidenum">
              <a:rPr lang="en-US" dirty="0"/>
              <a:pPr>
                <a:spcAft>
                  <a:spcPts val="600"/>
                </a:spcAft>
              </a:pPr>
              <a:t>9</a:t>
            </a:fld>
            <a:endParaRPr lang="en-US"/>
          </a:p>
        </p:txBody>
      </p:sp>
    </p:spTree>
    <p:extLst>
      <p:ext uri="{BB962C8B-B14F-4D97-AF65-F5344CB8AC3E}">
        <p14:creationId xmlns:p14="http://schemas.microsoft.com/office/powerpoint/2010/main" val="4432372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PowerPoint Presentation</vt:lpstr>
      <vt:lpstr>Tổng quan</vt:lpstr>
      <vt:lpstr>Phát biểu bài toán</vt:lpstr>
      <vt:lpstr>Mô tả dữ liệu</vt:lpstr>
      <vt:lpstr>Mục tiêu của các trực quan hóa</vt:lpstr>
      <vt:lpstr>Các bước thực hiện:</vt:lpstr>
      <vt:lpstr>Demo các trực quan hóa</vt:lpstr>
      <vt:lpstr>Nhận xét &amp; Đánh giá</vt:lpstr>
      <vt:lpstr>Thank you Q&amp;A</vt:lpstr>
      <vt:lpstr>Tài liệu tham khảo</vt:lpstr>
      <vt:lpstr>Phụ lục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81</cp:revision>
  <dcterms:created xsi:type="dcterms:W3CDTF">2021-10-13T14:58:05Z</dcterms:created>
  <dcterms:modified xsi:type="dcterms:W3CDTF">2021-11-28T02:45:23Z</dcterms:modified>
</cp:coreProperties>
</file>