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1" r:id="rId4"/>
    <p:sldId id="269" r:id="rId5"/>
    <p:sldId id="270" r:id="rId6"/>
    <p:sldId id="271" r:id="rId7"/>
    <p:sldId id="266" r:id="rId8"/>
    <p:sldId id="267" r:id="rId9"/>
    <p:sldId id="272" r:id="rId10"/>
    <p:sldId id="273" r:id="rId11"/>
    <p:sldId id="278" r:id="rId12"/>
    <p:sldId id="275" r:id="rId13"/>
    <p:sldId id="274" r:id="rId14"/>
    <p:sldId id="276" r:id="rId15"/>
    <p:sldId id="277" r:id="rId16"/>
    <p:sldId id="279" r:id="rId17"/>
    <p:sldId id="280" r:id="rId18"/>
    <p:sldId id="268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2B1C00-89E1-1917-7C68-9FF4AEFA9380}" v="292" dt="2021-05-29T03:11:20.525"/>
    <p1510:client id="{67E5A3E0-56AB-384C-0811-8994DAAB6C4F}" v="1073" dt="2021-05-29T03:49:01.495"/>
    <p1510:client id="{69E48BF1-F70D-C9E0-D2E5-6FCCA6B0BE10}" v="222" dt="2021-05-29T04:04:25.740"/>
    <p1510:client id="{897949F2-03A4-DDC8-C11C-C8A66C2574A5}" v="487" dt="2021-05-29T04:32:05.763"/>
    <p1510:client id="{9738FD45-B02D-D41C-56F8-892A23A6310C}" v="2561" dt="2021-06-21T16:20:29.205"/>
    <p1510:client id="{D15838F8-D3B1-BAF6-C38A-FFE8D60ECEB7}" v="692" dt="2021-05-29T07:50:38.359"/>
    <p1510:client id="{EE523538-979A-4B5C-91E7-9DA9A5F34A79}" v="1939" dt="2021-05-29T05:27:30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ần Đình Lâm" userId="S::20c12007@student.hcmus.edu.vn::e1c56f1f-c2e7-42a0-af1e-bd87b6872d9f" providerId="AD" clId="Web-{69E48BF1-F70D-C9E0-D2E5-6FCCA6B0BE10}"/>
    <pc:docChg chg="addSld modSld sldOrd">
      <pc:chgData name="Trần Đình Lâm" userId="S::20c12007@student.hcmus.edu.vn::e1c56f1f-c2e7-42a0-af1e-bd87b6872d9f" providerId="AD" clId="Web-{69E48BF1-F70D-C9E0-D2E5-6FCCA6B0BE10}" dt="2021-05-29T04:04:41.599" v="180" actId="1076"/>
      <pc:docMkLst>
        <pc:docMk/>
      </pc:docMkLst>
      <pc:sldChg chg="addSp delSp modSp add ord replId">
        <pc:chgData name="Trần Đình Lâm" userId="S::20c12007@student.hcmus.edu.vn::e1c56f1f-c2e7-42a0-af1e-bd87b6872d9f" providerId="AD" clId="Web-{69E48BF1-F70D-C9E0-D2E5-6FCCA6B0BE10}" dt="2021-05-29T04:04:41.599" v="180" actId="1076"/>
        <pc:sldMkLst>
          <pc:docMk/>
          <pc:sldMk cId="2490699576" sldId="268"/>
        </pc:sldMkLst>
        <pc:spChg chg="mod">
          <ac:chgData name="Trần Đình Lâm" userId="S::20c12007@student.hcmus.edu.vn::e1c56f1f-c2e7-42a0-af1e-bd87b6872d9f" providerId="AD" clId="Web-{69E48BF1-F70D-C9E0-D2E5-6FCCA6B0BE10}" dt="2021-05-29T03:54:23.307" v="21" actId="20577"/>
          <ac:spMkLst>
            <pc:docMk/>
            <pc:sldMk cId="2490699576" sldId="268"/>
            <ac:spMk id="2" creationId="{EE2C1B71-8396-466A-BC7B-B65182F98752}"/>
          </ac:spMkLst>
        </pc:spChg>
        <pc:graphicFrameChg chg="del">
          <ac:chgData name="Trần Đình Lâm" userId="S::20c12007@student.hcmus.edu.vn::e1c56f1f-c2e7-42a0-af1e-bd87b6872d9f" providerId="AD" clId="Web-{69E48BF1-F70D-C9E0-D2E5-6FCCA6B0BE10}" dt="2021-05-29T03:54:36.729" v="22"/>
          <ac:graphicFrameMkLst>
            <pc:docMk/>
            <pc:sldMk cId="2490699576" sldId="268"/>
            <ac:graphicFrameMk id="6" creationId="{029DEDC2-CC9D-4D84-9824-77DEE5E292DF}"/>
          </ac:graphicFrameMkLst>
        </pc:graphicFrameChg>
        <pc:graphicFrameChg chg="add del modGraphic">
          <ac:chgData name="Trần Đình Lâm" userId="S::20c12007@student.hcmus.edu.vn::e1c56f1f-c2e7-42a0-af1e-bd87b6872d9f" providerId="AD" clId="Web-{69E48BF1-F70D-C9E0-D2E5-6FCCA6B0BE10}" dt="2021-05-29T03:56:29.809" v="53"/>
          <ac:graphicFrameMkLst>
            <pc:docMk/>
            <pc:sldMk cId="2490699576" sldId="268"/>
            <ac:graphicFrameMk id="32" creationId="{0AD9FD26-E17B-4702-91B1-2EDD8155BF6F}"/>
          </ac:graphicFrameMkLst>
        </pc:graphicFrameChg>
        <pc:graphicFrameChg chg="add del mod modGraphic">
          <ac:chgData name="Trần Đình Lâm" userId="S::20c12007@student.hcmus.edu.vn::e1c56f1f-c2e7-42a0-af1e-bd87b6872d9f" providerId="AD" clId="Web-{69E48BF1-F70D-C9E0-D2E5-6FCCA6B0BE10}" dt="2021-05-29T03:56:26.012" v="51"/>
          <ac:graphicFrameMkLst>
            <pc:docMk/>
            <pc:sldMk cId="2490699576" sldId="268"/>
            <ac:graphicFrameMk id="146" creationId="{1ED55556-8A49-46A4-9A8E-7F67F66AF325}"/>
          </ac:graphicFrameMkLst>
        </pc:graphicFrameChg>
        <pc:graphicFrameChg chg="add del mod modGraphic">
          <ac:chgData name="Trần Đình Lâm" userId="S::20c12007@student.hcmus.edu.vn::e1c56f1f-c2e7-42a0-af1e-bd87b6872d9f" providerId="AD" clId="Web-{69E48BF1-F70D-C9E0-D2E5-6FCCA6B0BE10}" dt="2021-05-29T04:01:03.361" v="173"/>
          <ac:graphicFrameMkLst>
            <pc:docMk/>
            <pc:sldMk cId="2490699576" sldId="268"/>
            <ac:graphicFrameMk id="193" creationId="{2DEA62DC-10A1-4818-8C20-DD20FF69BB0C}"/>
          </ac:graphicFrameMkLst>
        </pc:graphicFrameChg>
        <pc:graphicFrameChg chg="add del mod modGraphic">
          <ac:chgData name="Trần Đình Lâm" userId="S::20c12007@student.hcmus.edu.vn::e1c56f1f-c2e7-42a0-af1e-bd87b6872d9f" providerId="AD" clId="Web-{69E48BF1-F70D-C9E0-D2E5-6FCCA6B0BE10}" dt="2021-05-29T03:59:56.376" v="110"/>
          <ac:graphicFrameMkLst>
            <pc:docMk/>
            <pc:sldMk cId="2490699576" sldId="268"/>
            <ac:graphicFrameMk id="869" creationId="{E8B3DE64-BE19-48D6-A6F9-AB66E28805F7}"/>
          </ac:graphicFrameMkLst>
        </pc:graphicFrameChg>
        <pc:graphicFrameChg chg="add mod modGraphic">
          <ac:chgData name="Trần Đình Lâm" userId="S::20c12007@student.hcmus.edu.vn::e1c56f1f-c2e7-42a0-af1e-bd87b6872d9f" providerId="AD" clId="Web-{69E48BF1-F70D-C9E0-D2E5-6FCCA6B0BE10}" dt="2021-05-29T04:04:41.599" v="180" actId="1076"/>
          <ac:graphicFrameMkLst>
            <pc:docMk/>
            <pc:sldMk cId="2490699576" sldId="268"/>
            <ac:graphicFrameMk id="1601" creationId="{1289A8A5-5B23-461A-B8EC-B89A7BDACA9E}"/>
          </ac:graphicFrameMkLst>
        </pc:graphicFrameChg>
      </pc:sldChg>
      <pc:sldChg chg="modSp add replId">
        <pc:chgData name="Trần Đình Lâm" userId="S::20c12007@student.hcmus.edu.vn::e1c56f1f-c2e7-42a0-af1e-bd87b6872d9f" providerId="AD" clId="Web-{69E48BF1-F70D-C9E0-D2E5-6FCCA6B0BE10}" dt="2021-05-29T03:54:48.120" v="37" actId="20577"/>
        <pc:sldMkLst>
          <pc:docMk/>
          <pc:sldMk cId="828384227" sldId="269"/>
        </pc:sldMkLst>
        <pc:spChg chg="mod">
          <ac:chgData name="Trần Đình Lâm" userId="S::20c12007@student.hcmus.edu.vn::e1c56f1f-c2e7-42a0-af1e-bd87b6872d9f" providerId="AD" clId="Web-{69E48BF1-F70D-C9E0-D2E5-6FCCA6B0BE10}" dt="2021-05-29T03:54:48.120" v="37" actId="20577"/>
          <ac:spMkLst>
            <pc:docMk/>
            <pc:sldMk cId="828384227" sldId="269"/>
            <ac:spMk id="2" creationId="{EE2C1B71-8396-466A-BC7B-B65182F98752}"/>
          </ac:spMkLst>
        </pc:spChg>
      </pc:sldChg>
    </pc:docChg>
  </pc:docChgLst>
  <pc:docChgLst>
    <pc:chgData name="Trần Đình Lâm" userId="S::20c12007@student.hcmus.edu.vn::e1c56f1f-c2e7-42a0-af1e-bd87b6872d9f" providerId="AD" clId="Web-{1F2B1C00-89E1-1917-7C68-9FF4AEFA9380}"/>
    <pc:docChg chg="addSld modSld addMainMaster delMainMaster">
      <pc:chgData name="Trần Đình Lâm" userId="S::20c12007@student.hcmus.edu.vn::e1c56f1f-c2e7-42a0-af1e-bd87b6872d9f" providerId="AD" clId="Web-{1F2B1C00-89E1-1917-7C68-9FF4AEFA9380}" dt="2021-05-29T03:11:19.306" v="234" actId="20577"/>
      <pc:docMkLst>
        <pc:docMk/>
      </pc:docMkLst>
      <pc:sldChg chg="addSp delSp modSp mod modClrScheme chgLayout">
        <pc:chgData name="Trần Đình Lâm" userId="S::20c12007@student.hcmus.edu.vn::e1c56f1f-c2e7-42a0-af1e-bd87b6872d9f" providerId="AD" clId="Web-{1F2B1C00-89E1-1917-7C68-9FF4AEFA9380}" dt="2021-05-29T03:11:19.306" v="234" actId="20577"/>
        <pc:sldMkLst>
          <pc:docMk/>
          <pc:sldMk cId="2622186954" sldId="256"/>
        </pc:sldMkLst>
        <pc:spChg chg="mod ord">
          <ac:chgData name="Trần Đình Lâm" userId="S::20c12007@student.hcmus.edu.vn::e1c56f1f-c2e7-42a0-af1e-bd87b6872d9f" providerId="AD" clId="Web-{1F2B1C00-89E1-1917-7C68-9FF4AEFA9380}" dt="2021-05-29T03:10:30.960" v="225" actId="20577"/>
          <ac:spMkLst>
            <pc:docMk/>
            <pc:sldMk cId="2622186954" sldId="256"/>
            <ac:spMk id="2" creationId="{00000000-0000-0000-0000-000000000000}"/>
          </ac:spMkLst>
        </pc:spChg>
        <pc:spChg chg="mod ord">
          <ac:chgData name="Trần Đình Lâm" userId="S::20c12007@student.hcmus.edu.vn::e1c56f1f-c2e7-42a0-af1e-bd87b6872d9f" providerId="AD" clId="Web-{1F2B1C00-89E1-1917-7C68-9FF4AEFA9380}" dt="2021-05-29T03:10:53.492" v="227" actId="20577"/>
          <ac:spMkLst>
            <pc:docMk/>
            <pc:sldMk cId="2622186954" sldId="256"/>
            <ac:spMk id="3" creationId="{00000000-0000-0000-0000-000000000000}"/>
          </ac:spMkLst>
        </pc:spChg>
        <pc:spChg chg="add mod">
          <ac:chgData name="Trần Đình Lâm" userId="S::20c12007@student.hcmus.edu.vn::e1c56f1f-c2e7-42a0-af1e-bd87b6872d9f" providerId="AD" clId="Web-{1F2B1C00-89E1-1917-7C68-9FF4AEFA9380}" dt="2021-05-29T03:11:07.712" v="228" actId="20577"/>
          <ac:spMkLst>
            <pc:docMk/>
            <pc:sldMk cId="2622186954" sldId="256"/>
            <ac:spMk id="4" creationId="{52842A5D-68E3-4149-9023-6B78FBAC7AB0}"/>
          </ac:spMkLst>
        </pc:spChg>
        <pc:spChg chg="add del">
          <ac:chgData name="Trần Đình Lâm" userId="S::20c12007@student.hcmus.edu.vn::e1c56f1f-c2e7-42a0-af1e-bd87b6872d9f" providerId="AD" clId="Web-{1F2B1C00-89E1-1917-7C68-9FF4AEFA9380}" dt="2021-05-29T03:02:50.985" v="32"/>
          <ac:spMkLst>
            <pc:docMk/>
            <pc:sldMk cId="2622186954" sldId="256"/>
            <ac:spMk id="5" creationId="{6CD8C9C0-0BA8-4F06-91C9-0B355E09AC8A}"/>
          </ac:spMkLst>
        </pc:spChg>
        <pc:spChg chg="add mod">
          <ac:chgData name="Trần Đình Lâm" userId="S::20c12007@student.hcmus.edu.vn::e1c56f1f-c2e7-42a0-af1e-bd87b6872d9f" providerId="AD" clId="Web-{1F2B1C00-89E1-1917-7C68-9FF4AEFA9380}" dt="2021-05-29T03:11:19.306" v="234" actId="20577"/>
          <ac:spMkLst>
            <pc:docMk/>
            <pc:sldMk cId="2622186954" sldId="256"/>
            <ac:spMk id="6" creationId="{89E82F97-8446-40F2-A407-0A1CAF52C890}"/>
          </ac:spMkLst>
        </pc:spChg>
      </pc:sldChg>
      <pc:sldChg chg="addSp delSp modSp new mod setBg modClrScheme chgLayout">
        <pc:chgData name="Trần Đình Lâm" userId="S::20c12007@student.hcmus.edu.vn::e1c56f1f-c2e7-42a0-af1e-bd87b6872d9f" providerId="AD" clId="Web-{1F2B1C00-89E1-1917-7C68-9FF4AEFA9380}" dt="2021-05-29T03:10:21.256" v="224" actId="20577"/>
        <pc:sldMkLst>
          <pc:docMk/>
          <pc:sldMk cId="1519786657" sldId="257"/>
        </pc:sldMkLst>
        <pc:spChg chg="mod ord">
          <ac:chgData name="Trần Đình Lâm" userId="S::20c12007@student.hcmus.edu.vn::e1c56f1f-c2e7-42a0-af1e-bd87b6872d9f" providerId="AD" clId="Web-{1F2B1C00-89E1-1917-7C68-9FF4AEFA9380}" dt="2021-05-29T03:10:21.256" v="224" actId="20577"/>
          <ac:spMkLst>
            <pc:docMk/>
            <pc:sldMk cId="1519786657" sldId="257"/>
            <ac:spMk id="2" creationId="{EE2C1B71-8396-466A-BC7B-B65182F98752}"/>
          </ac:spMkLst>
        </pc:spChg>
        <pc:spChg chg="del mod ord">
          <ac:chgData name="Trần Đình Lâm" userId="S::20c12007@student.hcmus.edu.vn::e1c56f1f-c2e7-42a0-af1e-bd87b6872d9f" providerId="AD" clId="Web-{1F2B1C00-89E1-1917-7C68-9FF4AEFA9380}" dt="2021-05-29T03:05:07.398" v="69"/>
          <ac:spMkLst>
            <pc:docMk/>
            <pc:sldMk cId="1519786657" sldId="257"/>
            <ac:spMk id="3" creationId="{66C5F485-6A36-460B-AE7D-EE53AA4EF29B}"/>
          </ac:spMkLst>
        </pc:spChg>
        <pc:spChg chg="add">
          <ac:chgData name="Trần Đình Lâm" userId="S::20c12007@student.hcmus.edu.vn::e1c56f1f-c2e7-42a0-af1e-bd87b6872d9f" providerId="AD" clId="Web-{1F2B1C00-89E1-1917-7C68-9FF4AEFA9380}" dt="2021-05-29T03:07:26.576" v="101"/>
          <ac:spMkLst>
            <pc:docMk/>
            <pc:sldMk cId="1519786657" sldId="257"/>
            <ac:spMk id="9" creationId="{FB5993E2-C02B-4335-ABA5-D8EC465551E3}"/>
          </ac:spMkLst>
        </pc:spChg>
        <pc:spChg chg="add">
          <ac:chgData name="Trần Đình Lâm" userId="S::20c12007@student.hcmus.edu.vn::e1c56f1f-c2e7-42a0-af1e-bd87b6872d9f" providerId="AD" clId="Web-{1F2B1C00-89E1-1917-7C68-9FF4AEFA9380}" dt="2021-05-29T03:07:26.576" v="101"/>
          <ac:spMkLst>
            <pc:docMk/>
            <pc:sldMk cId="1519786657" sldId="257"/>
            <ac:spMk id="11" creationId="{C0B801A2-5622-4BE8-9AD2-C337A2CD0022}"/>
          </ac:spMkLst>
        </pc:spChg>
        <pc:spChg chg="add">
          <ac:chgData name="Trần Đình Lâm" userId="S::20c12007@student.hcmus.edu.vn::e1c56f1f-c2e7-42a0-af1e-bd87b6872d9f" providerId="AD" clId="Web-{1F2B1C00-89E1-1917-7C68-9FF4AEFA9380}" dt="2021-05-29T03:07:26.576" v="101"/>
          <ac:spMkLst>
            <pc:docMk/>
            <pc:sldMk cId="1519786657" sldId="257"/>
            <ac:spMk id="13" creationId="{B7AF614F-5BC3-4086-99F5-B87C5847A071}"/>
          </ac:spMkLst>
        </pc:spChg>
        <pc:graphicFrameChg chg="add mod ord modGraphic">
          <ac:chgData name="Trần Đình Lâm" userId="S::20c12007@student.hcmus.edu.vn::e1c56f1f-c2e7-42a0-af1e-bd87b6872d9f" providerId="AD" clId="Web-{1F2B1C00-89E1-1917-7C68-9FF4AEFA9380}" dt="2021-05-29T03:09:51.114" v="221" actId="20577"/>
          <ac:graphicFrameMkLst>
            <pc:docMk/>
            <pc:sldMk cId="1519786657" sldId="257"/>
            <ac:graphicFrameMk id="4" creationId="{4C648493-BDE7-4D51-B181-5CAD656B8825}"/>
          </ac:graphicFrameMkLst>
        </pc:graphicFrameChg>
      </pc:sldChg>
      <pc:sldMasterChg chg="del delSldLayout">
        <pc:chgData name="Trần Đình Lâm" userId="S::20c12007@student.hcmus.edu.vn::e1c56f1f-c2e7-42a0-af1e-bd87b6872d9f" providerId="AD" clId="Web-{1F2B1C00-89E1-1917-7C68-9FF4AEFA9380}" dt="2021-05-29T03:01:42.638" v="17"/>
        <pc:sldMasterMkLst>
          <pc:docMk/>
          <pc:sldMasterMk cId="0" sldId="2147483648"/>
        </pc:sldMasterMkLst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60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61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63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66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67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68"/>
          </pc:sldLayoutMkLst>
        </pc:sldLayoutChg>
      </pc:sldMasterChg>
      <pc:sldMasterChg chg="add addSldLayout modSldLayout">
        <pc:chgData name="Trần Đình Lâm" userId="S::20c12007@student.hcmus.edu.vn::e1c56f1f-c2e7-42a0-af1e-bd87b6872d9f" providerId="AD" clId="Web-{1F2B1C00-89E1-1917-7C68-9FF4AEFA9380}" dt="2021-05-29T03:01:42.638" v="17"/>
        <pc:sldMasterMkLst>
          <pc:docMk/>
          <pc:sldMasterMk cId="198098556" sldId="2147483669"/>
        </pc:sldMasterMkLst>
        <pc:sldLayoutChg chg="add mod replId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198098556" sldId="2147483669"/>
            <pc:sldLayoutMk cId="3590820045" sldId="2147483670"/>
          </pc:sldLayoutMkLst>
        </pc:sldLayoutChg>
        <pc:sldLayoutChg chg="add mod replId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198098556" sldId="2147483669"/>
            <pc:sldLayoutMk cId="1534353347" sldId="2147483671"/>
          </pc:sldLayoutMkLst>
        </pc:sldLayoutChg>
        <pc:sldLayoutChg chg="add mod replId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198098556" sldId="2147483669"/>
            <pc:sldLayoutMk cId="1466339807" sldId="2147483672"/>
          </pc:sldLayoutMkLst>
        </pc:sldLayoutChg>
        <pc:sldLayoutChg chg="add mod replId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198098556" sldId="2147483669"/>
            <pc:sldLayoutMk cId="1810494343" sldId="2147483673"/>
          </pc:sldLayoutMkLst>
        </pc:sldLayoutChg>
        <pc:sldLayoutChg chg="add mod replId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198098556" sldId="2147483669"/>
            <pc:sldLayoutMk cId="410982686" sldId="2147483674"/>
          </pc:sldLayoutMkLst>
        </pc:sldLayoutChg>
        <pc:sldLayoutChg chg="add mod replId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198098556" sldId="2147483669"/>
            <pc:sldLayoutMk cId="2281296935" sldId="2147483675"/>
          </pc:sldLayoutMkLst>
        </pc:sldLayoutChg>
        <pc:sldLayoutChg chg="add mod replId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198098556" sldId="2147483669"/>
            <pc:sldLayoutMk cId="2324512285" sldId="2147483676"/>
          </pc:sldLayoutMkLst>
        </pc:sldLayoutChg>
        <pc:sldLayoutChg chg="add mod replId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198098556" sldId="2147483669"/>
            <pc:sldLayoutMk cId="2210394178" sldId="2147483677"/>
          </pc:sldLayoutMkLst>
        </pc:sldLayoutChg>
        <pc:sldLayoutChg chg="add mod replId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198098556" sldId="2147483669"/>
            <pc:sldLayoutMk cId="1007405417" sldId="2147483678"/>
          </pc:sldLayoutMkLst>
        </pc:sldLayoutChg>
        <pc:sldLayoutChg chg="add mod replId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198098556" sldId="2147483669"/>
            <pc:sldLayoutMk cId="3296766646" sldId="2147483679"/>
          </pc:sldLayoutMkLst>
        </pc:sldLayoutChg>
        <pc:sldLayoutChg chg="add mod replId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198098556" sldId="2147483669"/>
            <pc:sldLayoutMk cId="1365163201" sldId="2147483680"/>
          </pc:sldLayoutMkLst>
        </pc:sldLayoutChg>
        <pc:sldLayoutChg chg="add mod replId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198098556" sldId="2147483669"/>
            <pc:sldLayoutMk cId="4237232913" sldId="2147483681"/>
          </pc:sldLayoutMkLst>
        </pc:sldLayoutChg>
      </pc:sldMasterChg>
    </pc:docChg>
  </pc:docChgLst>
  <pc:docChgLst>
    <pc:chgData name="Huỳnh Lâm Phú Sĩ" userId="S::20c12030@student.hcmus.edu.vn::487f077a-0c2c-4d5c-9ef3-9d2b426c8142" providerId="AD" clId="Web-{EE523538-979A-4B5C-91E7-9DA9A5F34A79}"/>
    <pc:docChg chg="addSld modSld">
      <pc:chgData name="Huỳnh Lâm Phú Sĩ" userId="S::20c12030@student.hcmus.edu.vn::487f077a-0c2c-4d5c-9ef3-9d2b426c8142" providerId="AD" clId="Web-{EE523538-979A-4B5C-91E7-9DA9A5F34A79}" dt="2021-05-29T05:27:25.611" v="965" actId="20577"/>
      <pc:docMkLst>
        <pc:docMk/>
      </pc:docMkLst>
      <pc:sldChg chg="modSp">
        <pc:chgData name="Huỳnh Lâm Phú Sĩ" userId="S::20c12030@student.hcmus.edu.vn::487f077a-0c2c-4d5c-9ef3-9d2b426c8142" providerId="AD" clId="Web-{EE523538-979A-4B5C-91E7-9DA9A5F34A79}" dt="2021-05-29T04:00:42.157" v="483" actId="20577"/>
        <pc:sldMkLst>
          <pc:docMk/>
          <pc:sldMk cId="1645489763" sldId="261"/>
        </pc:sldMkLst>
        <pc:spChg chg="mod">
          <ac:chgData name="Huỳnh Lâm Phú Sĩ" userId="S::20c12030@student.hcmus.edu.vn::487f077a-0c2c-4d5c-9ef3-9d2b426c8142" providerId="AD" clId="Web-{EE523538-979A-4B5C-91E7-9DA9A5F34A79}" dt="2021-05-29T04:00:42.157" v="483" actId="20577"/>
          <ac:spMkLst>
            <pc:docMk/>
            <pc:sldMk cId="1645489763" sldId="261"/>
            <ac:spMk id="40" creationId="{4E53D4DB-EB70-40AF-A4FB-19C4F9B089E8}"/>
          </ac:spMkLst>
        </pc:spChg>
      </pc:sldChg>
      <pc:sldChg chg="addSp delSp modSp">
        <pc:chgData name="Huỳnh Lâm Phú Sĩ" userId="S::20c12030@student.hcmus.edu.vn::487f077a-0c2c-4d5c-9ef3-9d2b426c8142" providerId="AD" clId="Web-{EE523538-979A-4B5C-91E7-9DA9A5F34A79}" dt="2021-05-29T05:27:25.611" v="965" actId="20577"/>
        <pc:sldMkLst>
          <pc:docMk/>
          <pc:sldMk cId="3919713804" sldId="263"/>
        </pc:sldMkLst>
        <pc:spChg chg="add del mod">
          <ac:chgData name="Huỳnh Lâm Phú Sĩ" userId="S::20c12030@student.hcmus.edu.vn::487f077a-0c2c-4d5c-9ef3-9d2b426c8142" providerId="AD" clId="Web-{EE523538-979A-4B5C-91E7-9DA9A5F34A79}" dt="2021-05-29T04:40:22.597" v="705"/>
          <ac:spMkLst>
            <pc:docMk/>
            <pc:sldMk cId="3919713804" sldId="263"/>
            <ac:spMk id="3" creationId="{55CFAA9D-D7E1-449D-9971-3A8897692D78}"/>
          </ac:spMkLst>
        </pc:spChg>
        <pc:spChg chg="mod">
          <ac:chgData name="Huỳnh Lâm Phú Sĩ" userId="S::20c12030@student.hcmus.edu.vn::487f077a-0c2c-4d5c-9ef3-9d2b426c8142" providerId="AD" clId="Web-{EE523538-979A-4B5C-91E7-9DA9A5F34A79}" dt="2021-05-29T05:27:25.611" v="965" actId="20577"/>
          <ac:spMkLst>
            <pc:docMk/>
            <pc:sldMk cId="3919713804" sldId="263"/>
            <ac:spMk id="40" creationId="{4E53D4DB-EB70-40AF-A4FB-19C4F9B089E8}"/>
          </ac:spMkLst>
        </pc:spChg>
      </pc:sldChg>
      <pc:sldChg chg="addSp delSp modSp new">
        <pc:chgData name="Huỳnh Lâm Phú Sĩ" userId="S::20c12030@student.hcmus.edu.vn::487f077a-0c2c-4d5c-9ef3-9d2b426c8142" providerId="AD" clId="Web-{EE523538-979A-4B5C-91E7-9DA9A5F34A79}" dt="2021-05-29T04:01:31.376" v="536"/>
        <pc:sldMkLst>
          <pc:docMk/>
          <pc:sldMk cId="2719935061" sldId="270"/>
        </pc:sldMkLst>
        <pc:spChg chg="mod">
          <ac:chgData name="Huỳnh Lâm Phú Sĩ" userId="S::20c12030@student.hcmus.edu.vn::487f077a-0c2c-4d5c-9ef3-9d2b426c8142" providerId="AD" clId="Web-{EE523538-979A-4B5C-91E7-9DA9A5F34A79}" dt="2021-05-29T04:01:05.220" v="535" actId="20577"/>
          <ac:spMkLst>
            <pc:docMk/>
            <pc:sldMk cId="2719935061" sldId="270"/>
            <ac:spMk id="2" creationId="{EDABB539-BEC4-42AF-917E-BD7E3FD81977}"/>
          </ac:spMkLst>
        </pc:spChg>
        <pc:spChg chg="del">
          <ac:chgData name="Huỳnh Lâm Phú Sĩ" userId="S::20c12030@student.hcmus.edu.vn::487f077a-0c2c-4d5c-9ef3-9d2b426c8142" providerId="AD" clId="Web-{EE523538-979A-4B5C-91E7-9DA9A5F34A79}" dt="2021-05-29T04:01:31.376" v="536"/>
          <ac:spMkLst>
            <pc:docMk/>
            <pc:sldMk cId="2719935061" sldId="270"/>
            <ac:spMk id="3" creationId="{221B6ACD-BAE1-41E7-B369-99973886FBBA}"/>
          </ac:spMkLst>
        </pc:spChg>
        <pc:picChg chg="add mod ord">
          <ac:chgData name="Huỳnh Lâm Phú Sĩ" userId="S::20c12030@student.hcmus.edu.vn::487f077a-0c2c-4d5c-9ef3-9d2b426c8142" providerId="AD" clId="Web-{EE523538-979A-4B5C-91E7-9DA9A5F34A79}" dt="2021-05-29T04:01:31.376" v="536"/>
          <ac:picMkLst>
            <pc:docMk/>
            <pc:sldMk cId="2719935061" sldId="270"/>
            <ac:picMk id="5" creationId="{4577F980-05B0-4A09-A41E-7E406835F0D5}"/>
          </ac:picMkLst>
        </pc:picChg>
      </pc:sldChg>
      <pc:sldChg chg="addSp delSp modSp new">
        <pc:chgData name="Huỳnh Lâm Phú Sĩ" userId="S::20c12030@student.hcmus.edu.vn::487f077a-0c2c-4d5c-9ef3-9d2b426c8142" providerId="AD" clId="Web-{EE523538-979A-4B5C-91E7-9DA9A5F34A79}" dt="2021-05-29T05:26:04.891" v="836" actId="14100"/>
        <pc:sldMkLst>
          <pc:docMk/>
          <pc:sldMk cId="953755362" sldId="275"/>
        </pc:sldMkLst>
        <pc:spChg chg="mod">
          <ac:chgData name="Huỳnh Lâm Phú Sĩ" userId="S::20c12030@student.hcmus.edu.vn::487f077a-0c2c-4d5c-9ef3-9d2b426c8142" providerId="AD" clId="Web-{EE523538-979A-4B5C-91E7-9DA9A5F34A79}" dt="2021-05-29T04:52:17.671" v="734" actId="20577"/>
          <ac:spMkLst>
            <pc:docMk/>
            <pc:sldMk cId="953755362" sldId="275"/>
            <ac:spMk id="2" creationId="{D8EB38AF-C1C7-4774-859C-662DAD1149B1}"/>
          </ac:spMkLst>
        </pc:spChg>
        <pc:spChg chg="del">
          <ac:chgData name="Huỳnh Lâm Phú Sĩ" userId="S::20c12030@student.hcmus.edu.vn::487f077a-0c2c-4d5c-9ef3-9d2b426c8142" providerId="AD" clId="Web-{EE523538-979A-4B5C-91E7-9DA9A5F34A79}" dt="2021-05-29T04:52:29.453" v="735"/>
          <ac:spMkLst>
            <pc:docMk/>
            <pc:sldMk cId="953755362" sldId="275"/>
            <ac:spMk id="3" creationId="{1E04F46A-FC6B-48DA-B406-1B14CA47DF48}"/>
          </ac:spMkLst>
        </pc:spChg>
        <pc:picChg chg="add mod">
          <ac:chgData name="Huỳnh Lâm Phú Sĩ" userId="S::20c12030@student.hcmus.edu.vn::487f077a-0c2c-4d5c-9ef3-9d2b426c8142" providerId="AD" clId="Web-{EE523538-979A-4B5C-91E7-9DA9A5F34A79}" dt="2021-05-29T05:26:04.891" v="836" actId="14100"/>
          <ac:picMkLst>
            <pc:docMk/>
            <pc:sldMk cId="953755362" sldId="275"/>
            <ac:picMk id="3" creationId="{195596F5-917B-4945-91BC-8B63C35E730C}"/>
          </ac:picMkLst>
        </pc:picChg>
        <pc:picChg chg="add del mod ord">
          <ac:chgData name="Huỳnh Lâm Phú Sĩ" userId="S::20c12030@student.hcmus.edu.vn::487f077a-0c2c-4d5c-9ef3-9d2b426c8142" providerId="AD" clId="Web-{EE523538-979A-4B5C-91E7-9DA9A5F34A79}" dt="2021-05-29T05:25:42.594" v="832"/>
          <ac:picMkLst>
            <pc:docMk/>
            <pc:sldMk cId="953755362" sldId="275"/>
            <ac:picMk id="5" creationId="{0DF40E93-2C27-4454-8DA8-7FCE9E19BD09}"/>
          </ac:picMkLst>
        </pc:picChg>
      </pc:sldChg>
    </pc:docChg>
  </pc:docChgLst>
  <pc:docChgLst>
    <pc:chgData name="Trần Đình Lâm" userId="S::20c12007@student.hcmus.edu.vn::e1c56f1f-c2e7-42a0-af1e-bd87b6872d9f" providerId="AD" clId="Web-{9738FD45-B02D-D41C-56F8-892A23A6310C}"/>
    <pc:docChg chg="addSld delSld modSld sldOrd">
      <pc:chgData name="Trần Đình Lâm" userId="S::20c12007@student.hcmus.edu.vn::e1c56f1f-c2e7-42a0-af1e-bd87b6872d9f" providerId="AD" clId="Web-{9738FD45-B02D-D41C-56F8-892A23A6310C}" dt="2021-06-21T16:20:29.205" v="1777" actId="1076"/>
      <pc:docMkLst>
        <pc:docMk/>
      </pc:docMkLst>
      <pc:sldChg chg="modSp">
        <pc:chgData name="Trần Đình Lâm" userId="S::20c12007@student.hcmus.edu.vn::e1c56f1f-c2e7-42a0-af1e-bd87b6872d9f" providerId="AD" clId="Web-{9738FD45-B02D-D41C-56F8-892A23A6310C}" dt="2021-06-21T14:13:21.699" v="379" actId="1076"/>
        <pc:sldMkLst>
          <pc:docMk/>
          <pc:sldMk cId="2622186954" sldId="256"/>
        </pc:sldMkLst>
        <pc:spChg chg="mod">
          <ac:chgData name="Trần Đình Lâm" userId="S::20c12007@student.hcmus.edu.vn::e1c56f1f-c2e7-42a0-af1e-bd87b6872d9f" providerId="AD" clId="Web-{9738FD45-B02D-D41C-56F8-892A23A6310C}" dt="2021-06-21T14:02:32.920" v="89" actId="1076"/>
          <ac:spMkLst>
            <pc:docMk/>
            <pc:sldMk cId="2622186954" sldId="256"/>
            <ac:spMk id="2" creationId="{00000000-0000-0000-0000-000000000000}"/>
          </ac:spMkLst>
        </pc:spChg>
        <pc:spChg chg="mod">
          <ac:chgData name="Trần Đình Lâm" userId="S::20c12007@student.hcmus.edu.vn::e1c56f1f-c2e7-42a0-af1e-bd87b6872d9f" providerId="AD" clId="Web-{9738FD45-B02D-D41C-56F8-892A23A6310C}" dt="2021-06-21T14:05:24.002" v="170" actId="1076"/>
          <ac:spMkLst>
            <pc:docMk/>
            <pc:sldMk cId="2622186954" sldId="256"/>
            <ac:spMk id="3" creationId="{00000000-0000-0000-0000-000000000000}"/>
          </ac:spMkLst>
        </pc:spChg>
        <pc:spChg chg="mod">
          <ac:chgData name="Trần Đình Lâm" userId="S::20c12007@student.hcmus.edu.vn::e1c56f1f-c2e7-42a0-af1e-bd87b6872d9f" providerId="AD" clId="Web-{9738FD45-B02D-D41C-56F8-892A23A6310C}" dt="2021-06-21T14:01:37.340" v="46" actId="20577"/>
          <ac:spMkLst>
            <pc:docMk/>
            <pc:sldMk cId="2622186954" sldId="256"/>
            <ac:spMk id="4" creationId="{52842A5D-68E3-4149-9023-6B78FBAC7AB0}"/>
          </ac:spMkLst>
        </pc:spChg>
        <pc:spChg chg="mod">
          <ac:chgData name="Trần Đình Lâm" userId="S::20c12007@student.hcmus.edu.vn::e1c56f1f-c2e7-42a0-af1e-bd87b6872d9f" providerId="AD" clId="Web-{9738FD45-B02D-D41C-56F8-892A23A6310C}" dt="2021-06-21T14:13:21.699" v="379" actId="1076"/>
          <ac:spMkLst>
            <pc:docMk/>
            <pc:sldMk cId="2622186954" sldId="256"/>
            <ac:spMk id="6" creationId="{89E82F97-8446-40F2-A407-0A1CAF52C890}"/>
          </ac:spMkLst>
        </pc:spChg>
      </pc:sldChg>
      <pc:sldChg chg="modSp">
        <pc:chgData name="Trần Đình Lâm" userId="S::20c12007@student.hcmus.edu.vn::e1c56f1f-c2e7-42a0-af1e-bd87b6872d9f" providerId="AD" clId="Web-{9738FD45-B02D-D41C-56F8-892A23A6310C}" dt="2021-06-21T14:06:47.910" v="260" actId="20577"/>
        <pc:sldMkLst>
          <pc:docMk/>
          <pc:sldMk cId="1519786657" sldId="257"/>
        </pc:sldMkLst>
        <pc:graphicFrameChg chg="modGraphic">
          <ac:chgData name="Trần Đình Lâm" userId="S::20c12007@student.hcmus.edu.vn::e1c56f1f-c2e7-42a0-af1e-bd87b6872d9f" providerId="AD" clId="Web-{9738FD45-B02D-D41C-56F8-892A23A6310C}" dt="2021-06-21T14:06:47.910" v="260" actId="20577"/>
          <ac:graphicFrameMkLst>
            <pc:docMk/>
            <pc:sldMk cId="1519786657" sldId="257"/>
            <ac:graphicFrameMk id="4" creationId="{4C648493-BDE7-4D51-B181-5CAD656B8825}"/>
          </ac:graphicFrameMkLst>
        </pc:graphicFrameChg>
      </pc:sldChg>
      <pc:sldChg chg="del">
        <pc:chgData name="Trần Đình Lâm" userId="S::20c12007@student.hcmus.edu.vn::e1c56f1f-c2e7-42a0-af1e-bd87b6872d9f" providerId="AD" clId="Web-{9738FD45-B02D-D41C-56F8-892A23A6310C}" dt="2021-06-21T14:13:41.778" v="393"/>
        <pc:sldMkLst>
          <pc:docMk/>
          <pc:sldMk cId="150623898" sldId="258"/>
        </pc:sldMkLst>
      </pc:sldChg>
      <pc:sldChg chg="del">
        <pc:chgData name="Trần Đình Lâm" userId="S::20c12007@student.hcmus.edu.vn::e1c56f1f-c2e7-42a0-af1e-bd87b6872d9f" providerId="AD" clId="Web-{9738FD45-B02D-D41C-56F8-892A23A6310C}" dt="2021-06-21T14:13:41.746" v="387"/>
        <pc:sldMkLst>
          <pc:docMk/>
          <pc:sldMk cId="4041472718" sldId="260"/>
        </pc:sldMkLst>
      </pc:sldChg>
      <pc:sldChg chg="addSp delSp modSp">
        <pc:chgData name="Trần Đình Lâm" userId="S::20c12007@student.hcmus.edu.vn::e1c56f1f-c2e7-42a0-af1e-bd87b6872d9f" providerId="AD" clId="Web-{9738FD45-B02D-D41C-56F8-892A23A6310C}" dt="2021-06-21T15:10:08.818" v="940" actId="20577"/>
        <pc:sldMkLst>
          <pc:docMk/>
          <pc:sldMk cId="1645489763" sldId="261"/>
        </pc:sldMkLst>
        <pc:spChg chg="mod">
          <ac:chgData name="Trần Đình Lâm" userId="S::20c12007@student.hcmus.edu.vn::e1c56f1f-c2e7-42a0-af1e-bd87b6872d9f" providerId="AD" clId="Web-{9738FD45-B02D-D41C-56F8-892A23A6310C}" dt="2021-06-21T14:14:33.763" v="416" actId="20577"/>
          <ac:spMkLst>
            <pc:docMk/>
            <pc:sldMk cId="1645489763" sldId="261"/>
            <ac:spMk id="2" creationId="{EE2C1B71-8396-466A-BC7B-B65182F98752}"/>
          </ac:spMkLst>
        </pc:spChg>
        <pc:spChg chg="add del mod">
          <ac:chgData name="Trần Đình Lâm" userId="S::20c12007@student.hcmus.edu.vn::e1c56f1f-c2e7-42a0-af1e-bd87b6872d9f" providerId="AD" clId="Web-{9738FD45-B02D-D41C-56F8-892A23A6310C}" dt="2021-06-21T15:08:47.770" v="915"/>
          <ac:spMkLst>
            <pc:docMk/>
            <pc:sldMk cId="1645489763" sldId="261"/>
            <ac:spMk id="40" creationId="{4E53D4DB-EB70-40AF-A4FB-19C4F9B089E8}"/>
          </ac:spMkLst>
        </pc:spChg>
        <pc:spChg chg="add del mod">
          <ac:chgData name="Trần Đình Lâm" userId="S::20c12007@student.hcmus.edu.vn::e1c56f1f-c2e7-42a0-af1e-bd87b6872d9f" providerId="AD" clId="Web-{9738FD45-B02D-D41C-56F8-892A23A6310C}" dt="2021-06-21T15:09:00.067" v="918"/>
          <ac:spMkLst>
            <pc:docMk/>
            <pc:sldMk cId="1645489763" sldId="261"/>
            <ac:spMk id="1972" creationId="{57965E9A-1269-4CD5-B77E-E1A39E260882}"/>
          </ac:spMkLst>
        </pc:spChg>
        <pc:graphicFrameChg chg="add del mod modGraphic">
          <ac:chgData name="Trần Đình Lâm" userId="S::20c12007@student.hcmus.edu.vn::e1c56f1f-c2e7-42a0-af1e-bd87b6872d9f" providerId="AD" clId="Web-{9738FD45-B02D-D41C-56F8-892A23A6310C}" dt="2021-06-21T15:05:01.234" v="712"/>
          <ac:graphicFrameMkLst>
            <pc:docMk/>
            <pc:sldMk cId="1645489763" sldId="261"/>
            <ac:graphicFrameMk id="3" creationId="{AF873989-B144-45B4-A178-0E32F1C6A574}"/>
          </ac:graphicFrameMkLst>
        </pc:graphicFrameChg>
        <pc:graphicFrameChg chg="add del mod ord modGraphic">
          <ac:chgData name="Trần Đình Lâm" userId="S::20c12007@student.hcmus.edu.vn::e1c56f1f-c2e7-42a0-af1e-bd87b6872d9f" providerId="AD" clId="Web-{9738FD45-B02D-D41C-56F8-892A23A6310C}" dt="2021-06-21T14:17:36.626" v="445"/>
          <ac:graphicFrameMkLst>
            <pc:docMk/>
            <pc:sldMk cId="1645489763" sldId="261"/>
            <ac:graphicFrameMk id="3" creationId="{EF00FD0A-D4A3-40B2-BB19-1ECD9D1D230B}"/>
          </ac:graphicFrameMkLst>
        </pc:graphicFrameChg>
        <pc:graphicFrameChg chg="add mod modGraphic">
          <ac:chgData name="Trần Đình Lâm" userId="S::20c12007@student.hcmus.edu.vn::e1c56f1f-c2e7-42a0-af1e-bd87b6872d9f" providerId="AD" clId="Web-{9738FD45-B02D-D41C-56F8-892A23A6310C}" dt="2021-06-21T15:10:08.818" v="940" actId="20577"/>
          <ac:graphicFrameMkLst>
            <pc:docMk/>
            <pc:sldMk cId="1645489763" sldId="261"/>
            <ac:graphicFrameMk id="16" creationId="{77FE8A4E-A245-49F8-BEC1-B8BFFC2BD918}"/>
          </ac:graphicFrameMkLst>
        </pc:graphicFrameChg>
        <pc:graphicFrameChg chg="add del">
          <ac:chgData name="Trần Đình Lâm" userId="S::20c12007@student.hcmus.edu.vn::e1c56f1f-c2e7-42a0-af1e-bd87b6872d9f" providerId="AD" clId="Web-{9738FD45-B02D-D41C-56F8-892A23A6310C}" dt="2021-06-21T15:05:26.359" v="715"/>
          <ac:graphicFrameMkLst>
            <pc:docMk/>
            <pc:sldMk cId="1645489763" sldId="261"/>
            <ac:graphicFrameMk id="24" creationId="{77FE8A4E-A245-49F8-BEC1-B8BFFC2BD918}"/>
          </ac:graphicFrameMkLst>
        </pc:graphicFrameChg>
      </pc:sldChg>
      <pc:sldChg chg="del">
        <pc:chgData name="Trần Đình Lâm" userId="S::20c12007@student.hcmus.edu.vn::e1c56f1f-c2e7-42a0-af1e-bd87b6872d9f" providerId="AD" clId="Web-{9738FD45-B02D-D41C-56F8-892A23A6310C}" dt="2021-06-21T14:13:41.746" v="382"/>
        <pc:sldMkLst>
          <pc:docMk/>
          <pc:sldMk cId="913429324" sldId="262"/>
        </pc:sldMkLst>
      </pc:sldChg>
      <pc:sldChg chg="del">
        <pc:chgData name="Trần Đình Lâm" userId="S::20c12007@student.hcmus.edu.vn::e1c56f1f-c2e7-42a0-af1e-bd87b6872d9f" providerId="AD" clId="Web-{9738FD45-B02D-D41C-56F8-892A23A6310C}" dt="2021-06-21T14:13:41.746" v="381"/>
        <pc:sldMkLst>
          <pc:docMk/>
          <pc:sldMk cId="3919713804" sldId="263"/>
        </pc:sldMkLst>
      </pc:sldChg>
      <pc:sldChg chg="del">
        <pc:chgData name="Trần Đình Lâm" userId="S::20c12007@student.hcmus.edu.vn::e1c56f1f-c2e7-42a0-af1e-bd87b6872d9f" providerId="AD" clId="Web-{9738FD45-B02D-D41C-56F8-892A23A6310C}" dt="2021-06-21T14:13:01.714" v="378"/>
        <pc:sldMkLst>
          <pc:docMk/>
          <pc:sldMk cId="2314219913" sldId="264"/>
        </pc:sldMkLst>
      </pc:sldChg>
      <pc:sldChg chg="modSp">
        <pc:chgData name="Trần Đình Lâm" userId="S::20c12007@student.hcmus.edu.vn::e1c56f1f-c2e7-42a0-af1e-bd87b6872d9f" providerId="AD" clId="Web-{9738FD45-B02D-D41C-56F8-892A23A6310C}" dt="2021-06-21T14:24:53.667" v="496" actId="20577"/>
        <pc:sldMkLst>
          <pc:docMk/>
          <pc:sldMk cId="1063874809" sldId="265"/>
        </pc:sldMkLst>
        <pc:spChg chg="mod">
          <ac:chgData name="Trần Đình Lâm" userId="S::20c12007@student.hcmus.edu.vn::e1c56f1f-c2e7-42a0-af1e-bd87b6872d9f" providerId="AD" clId="Web-{9738FD45-B02D-D41C-56F8-892A23A6310C}" dt="2021-06-21T14:24:53.667" v="496" actId="20577"/>
          <ac:spMkLst>
            <pc:docMk/>
            <pc:sldMk cId="1063874809" sldId="265"/>
            <ac:spMk id="5" creationId="{9EECF477-ABE7-4E49-BD8E-EDD8A0A8914F}"/>
          </ac:spMkLst>
        </pc:spChg>
      </pc:sldChg>
      <pc:sldChg chg="del">
        <pc:chgData name="Trần Đình Lâm" userId="S::20c12007@student.hcmus.edu.vn::e1c56f1f-c2e7-42a0-af1e-bd87b6872d9f" providerId="AD" clId="Web-{9738FD45-B02D-D41C-56F8-892A23A6310C}" dt="2021-06-21T14:13:41.778" v="392"/>
        <pc:sldMkLst>
          <pc:docMk/>
          <pc:sldMk cId="1062277825" sldId="266"/>
        </pc:sldMkLst>
      </pc:sldChg>
      <pc:sldChg chg="modSp add replId">
        <pc:chgData name="Trần Đình Lâm" userId="S::20c12007@student.hcmus.edu.vn::e1c56f1f-c2e7-42a0-af1e-bd87b6872d9f" providerId="AD" clId="Web-{9738FD45-B02D-D41C-56F8-892A23A6310C}" dt="2021-06-21T14:14:41.435" v="427" actId="20577"/>
        <pc:sldMkLst>
          <pc:docMk/>
          <pc:sldMk cId="1307007002" sldId="266"/>
        </pc:sldMkLst>
        <pc:spChg chg="mod">
          <ac:chgData name="Trần Đình Lâm" userId="S::20c12007@student.hcmus.edu.vn::e1c56f1f-c2e7-42a0-af1e-bd87b6872d9f" providerId="AD" clId="Web-{9738FD45-B02D-D41C-56F8-892A23A6310C}" dt="2021-06-21T14:14:41.435" v="427" actId="20577"/>
          <ac:spMkLst>
            <pc:docMk/>
            <pc:sldMk cId="1307007002" sldId="266"/>
            <ac:spMk id="2" creationId="{EE2C1B71-8396-466A-BC7B-B65182F98752}"/>
          </ac:spMkLst>
        </pc:spChg>
      </pc:sldChg>
      <pc:sldChg chg="del">
        <pc:chgData name="Trần Đình Lâm" userId="S::20c12007@student.hcmus.edu.vn::e1c56f1f-c2e7-42a0-af1e-bd87b6872d9f" providerId="AD" clId="Web-{9738FD45-B02D-D41C-56F8-892A23A6310C}" dt="2021-06-21T14:13:41.762" v="391"/>
        <pc:sldMkLst>
          <pc:docMk/>
          <pc:sldMk cId="1457057441" sldId="267"/>
        </pc:sldMkLst>
      </pc:sldChg>
      <pc:sldChg chg="addSp delSp modSp add replId">
        <pc:chgData name="Trần Đình Lâm" userId="S::20c12007@student.hcmus.edu.vn::e1c56f1f-c2e7-42a0-af1e-bd87b6872d9f" providerId="AD" clId="Web-{9738FD45-B02D-D41C-56F8-892A23A6310C}" dt="2021-06-21T15:56:17.580" v="1496"/>
        <pc:sldMkLst>
          <pc:docMk/>
          <pc:sldMk cId="2740500306" sldId="267"/>
        </pc:sldMkLst>
        <pc:spChg chg="mod">
          <ac:chgData name="Trần Đình Lâm" userId="S::20c12007@student.hcmus.edu.vn::e1c56f1f-c2e7-42a0-af1e-bd87b6872d9f" providerId="AD" clId="Web-{9738FD45-B02D-D41C-56F8-892A23A6310C}" dt="2021-06-21T14:14:48.951" v="437" actId="20577"/>
          <ac:spMkLst>
            <pc:docMk/>
            <pc:sldMk cId="2740500306" sldId="267"/>
            <ac:spMk id="2" creationId="{EE2C1B71-8396-466A-BC7B-B65182F98752}"/>
          </ac:spMkLst>
        </pc:spChg>
        <pc:spChg chg="del mod">
          <ac:chgData name="Trần Đình Lâm" userId="S::20c12007@student.hcmus.edu.vn::e1c56f1f-c2e7-42a0-af1e-bd87b6872d9f" providerId="AD" clId="Web-{9738FD45-B02D-D41C-56F8-892A23A6310C}" dt="2021-06-21T15:52:32.700" v="1494"/>
          <ac:spMkLst>
            <pc:docMk/>
            <pc:sldMk cId="2740500306" sldId="267"/>
            <ac:spMk id="40" creationId="{4E53D4DB-EB70-40AF-A4FB-19C4F9B089E8}"/>
          </ac:spMkLst>
        </pc:spChg>
        <pc:spChg chg="add del mod">
          <ac:chgData name="Trần Đình Lâm" userId="S::20c12007@student.hcmus.edu.vn::e1c56f1f-c2e7-42a0-af1e-bd87b6872d9f" providerId="AD" clId="Web-{9738FD45-B02D-D41C-56F8-892A23A6310C}" dt="2021-06-21T15:56:17.580" v="1496"/>
          <ac:spMkLst>
            <pc:docMk/>
            <pc:sldMk cId="2740500306" sldId="267"/>
            <ac:spMk id="1692" creationId="{C3DAED63-0DB5-4126-A653-0897A95CC38B}"/>
          </ac:spMkLst>
        </pc:spChg>
        <pc:graphicFrameChg chg="add mod modGraphic">
          <ac:chgData name="Trần Đình Lâm" userId="S::20c12007@student.hcmus.edu.vn::e1c56f1f-c2e7-42a0-af1e-bd87b6872d9f" providerId="AD" clId="Web-{9738FD45-B02D-D41C-56F8-892A23A6310C}" dt="2021-06-21T15:52:42.435" v="1495" actId="1076"/>
          <ac:graphicFrameMkLst>
            <pc:docMk/>
            <pc:sldMk cId="2740500306" sldId="267"/>
            <ac:graphicFrameMk id="3" creationId="{4B9CE800-5AFA-4AFA-B286-4D0ED9A7FF5C}"/>
          </ac:graphicFrameMkLst>
        </pc:graphicFrameChg>
      </pc:sldChg>
      <pc:sldChg chg="modSp add replId">
        <pc:chgData name="Trần Đình Lâm" userId="S::20c12007@student.hcmus.edu.vn::e1c56f1f-c2e7-42a0-af1e-bd87b6872d9f" providerId="AD" clId="Web-{9738FD45-B02D-D41C-56F8-892A23A6310C}" dt="2021-06-21T14:14:55.108" v="443" actId="20577"/>
        <pc:sldMkLst>
          <pc:docMk/>
          <pc:sldMk cId="2052042930" sldId="268"/>
        </pc:sldMkLst>
        <pc:spChg chg="mod">
          <ac:chgData name="Trần Đình Lâm" userId="S::20c12007@student.hcmus.edu.vn::e1c56f1f-c2e7-42a0-af1e-bd87b6872d9f" providerId="AD" clId="Web-{9738FD45-B02D-D41C-56F8-892A23A6310C}" dt="2021-06-21T14:14:55.108" v="443" actId="20577"/>
          <ac:spMkLst>
            <pc:docMk/>
            <pc:sldMk cId="2052042930" sldId="268"/>
            <ac:spMk id="2" creationId="{EE2C1B71-8396-466A-BC7B-B65182F98752}"/>
          </ac:spMkLst>
        </pc:spChg>
      </pc:sldChg>
      <pc:sldChg chg="del">
        <pc:chgData name="Trần Đình Lâm" userId="S::20c12007@student.hcmus.edu.vn::e1c56f1f-c2e7-42a0-af1e-bd87b6872d9f" providerId="AD" clId="Web-{9738FD45-B02D-D41C-56F8-892A23A6310C}" dt="2021-06-21T14:13:41.762" v="390"/>
        <pc:sldMkLst>
          <pc:docMk/>
          <pc:sldMk cId="2490699576" sldId="268"/>
        </pc:sldMkLst>
      </pc:sldChg>
      <pc:sldChg chg="del">
        <pc:chgData name="Trần Đình Lâm" userId="S::20c12007@student.hcmus.edu.vn::e1c56f1f-c2e7-42a0-af1e-bd87b6872d9f" providerId="AD" clId="Web-{9738FD45-B02D-D41C-56F8-892A23A6310C}" dt="2021-06-21T14:13:41.762" v="389"/>
        <pc:sldMkLst>
          <pc:docMk/>
          <pc:sldMk cId="828384227" sldId="269"/>
        </pc:sldMkLst>
      </pc:sldChg>
      <pc:sldChg chg="addSp delSp modSp new">
        <pc:chgData name="Trần Đình Lâm" userId="S::20c12007@student.hcmus.edu.vn::e1c56f1f-c2e7-42a0-af1e-bd87b6872d9f" providerId="AD" clId="Web-{9738FD45-B02D-D41C-56F8-892A23A6310C}" dt="2021-06-21T15:03:40.482" v="672" actId="20577"/>
        <pc:sldMkLst>
          <pc:docMk/>
          <pc:sldMk cId="1295155057" sldId="269"/>
        </pc:sldMkLst>
        <pc:spChg chg="mod">
          <ac:chgData name="Trần Đình Lâm" userId="S::20c12007@student.hcmus.edu.vn::e1c56f1f-c2e7-42a0-af1e-bd87b6872d9f" providerId="AD" clId="Web-{9738FD45-B02D-D41C-56F8-892A23A6310C}" dt="2021-06-21T14:58:55.195" v="553" actId="20577"/>
          <ac:spMkLst>
            <pc:docMk/>
            <pc:sldMk cId="1295155057" sldId="269"/>
            <ac:spMk id="2" creationId="{0AD8171F-E5E5-482B-B376-0E43591874AE}"/>
          </ac:spMkLst>
        </pc:spChg>
        <pc:spChg chg="del">
          <ac:chgData name="Trần Đình Lâm" userId="S::20c12007@student.hcmus.edu.vn::e1c56f1f-c2e7-42a0-af1e-bd87b6872d9f" providerId="AD" clId="Web-{9738FD45-B02D-D41C-56F8-892A23A6310C}" dt="2021-06-21T15:00:02.040" v="554"/>
          <ac:spMkLst>
            <pc:docMk/>
            <pc:sldMk cId="1295155057" sldId="269"/>
            <ac:spMk id="3" creationId="{C30E71AE-3337-4D0F-9B2B-BD545BF75C2B}"/>
          </ac:spMkLst>
        </pc:spChg>
        <pc:graphicFrameChg chg="add mod ord modGraphic">
          <ac:chgData name="Trần Đình Lâm" userId="S::20c12007@student.hcmus.edu.vn::e1c56f1f-c2e7-42a0-af1e-bd87b6872d9f" providerId="AD" clId="Web-{9738FD45-B02D-D41C-56F8-892A23A6310C}" dt="2021-06-21T15:03:40.482" v="672" actId="20577"/>
          <ac:graphicFrameMkLst>
            <pc:docMk/>
            <pc:sldMk cId="1295155057" sldId="269"/>
            <ac:graphicFrameMk id="5" creationId="{E3151C04-BCEB-48C5-A954-A1AB7ADCD1A5}"/>
          </ac:graphicFrameMkLst>
        </pc:graphicFrameChg>
      </pc:sldChg>
      <pc:sldChg chg="addSp delSp modSp add replId">
        <pc:chgData name="Trần Đình Lâm" userId="S::20c12007@student.hcmus.edu.vn::e1c56f1f-c2e7-42a0-af1e-bd87b6872d9f" providerId="AD" clId="Web-{9738FD45-B02D-D41C-56F8-892A23A6310C}" dt="2021-06-21T15:17:59.235" v="1141" actId="1076"/>
        <pc:sldMkLst>
          <pc:docMk/>
          <pc:sldMk cId="1339495795" sldId="270"/>
        </pc:sldMkLst>
        <pc:spChg chg="mod">
          <ac:chgData name="Trần Đình Lâm" userId="S::20c12007@student.hcmus.edu.vn::e1c56f1f-c2e7-42a0-af1e-bd87b6872d9f" providerId="AD" clId="Web-{9738FD45-B02D-D41C-56F8-892A23A6310C}" dt="2021-06-21T15:03:56.717" v="679" actId="20577"/>
          <ac:spMkLst>
            <pc:docMk/>
            <pc:sldMk cId="1339495795" sldId="270"/>
            <ac:spMk id="2" creationId="{0AD8171F-E5E5-482B-B376-0E43591874AE}"/>
          </ac:spMkLst>
        </pc:spChg>
        <pc:spChg chg="add del mod">
          <ac:chgData name="Trần Đình Lâm" userId="S::20c12007@student.hcmus.edu.vn::e1c56f1f-c2e7-42a0-af1e-bd87b6872d9f" providerId="AD" clId="Web-{9738FD45-B02D-D41C-56F8-892A23A6310C}" dt="2021-06-21T15:13:34.135" v="1079"/>
          <ac:spMkLst>
            <pc:docMk/>
            <pc:sldMk cId="1339495795" sldId="270"/>
            <ac:spMk id="18" creationId="{3CCCDEAD-DD37-444B-AE92-CA17A66508CC}"/>
          </ac:spMkLst>
        </pc:spChg>
        <pc:graphicFrameChg chg="del">
          <ac:chgData name="Trần Đình Lâm" userId="S::20c12007@student.hcmus.edu.vn::e1c56f1f-c2e7-42a0-af1e-bd87b6872d9f" providerId="AD" clId="Web-{9738FD45-B02D-D41C-56F8-892A23A6310C}" dt="2021-06-21T15:04:03.186" v="680"/>
          <ac:graphicFrameMkLst>
            <pc:docMk/>
            <pc:sldMk cId="1339495795" sldId="270"/>
            <ac:graphicFrameMk id="5" creationId="{E3151C04-BCEB-48C5-A954-A1AB7ADCD1A5}"/>
          </ac:graphicFrameMkLst>
        </pc:graphicFrameChg>
        <pc:graphicFrameChg chg="add mod modGraphic">
          <ac:chgData name="Trần Đình Lâm" userId="S::20c12007@student.hcmus.edu.vn::e1c56f1f-c2e7-42a0-af1e-bd87b6872d9f" providerId="AD" clId="Web-{9738FD45-B02D-D41C-56F8-892A23A6310C}" dt="2021-06-21T15:16:20.123" v="1130" actId="20577"/>
          <ac:graphicFrameMkLst>
            <pc:docMk/>
            <pc:sldMk cId="1339495795" sldId="270"/>
            <ac:graphicFrameMk id="19" creationId="{B5EA9F67-1E43-46B2-8A9F-E9CFB23D72D9}"/>
          </ac:graphicFrameMkLst>
        </pc:graphicFrameChg>
        <pc:picChg chg="add mod">
          <ac:chgData name="Trần Đình Lâm" userId="S::20c12007@student.hcmus.edu.vn::e1c56f1f-c2e7-42a0-af1e-bd87b6872d9f" providerId="AD" clId="Web-{9738FD45-B02D-D41C-56F8-892A23A6310C}" dt="2021-06-21T15:17:35.797" v="1135" actId="1076"/>
          <ac:picMkLst>
            <pc:docMk/>
            <pc:sldMk cId="1339495795" sldId="270"/>
            <ac:picMk id="1642" creationId="{5B6EB2E8-9F96-4B02-A4AA-105660B96758}"/>
          </ac:picMkLst>
        </pc:picChg>
        <pc:picChg chg="add mod">
          <ac:chgData name="Trần Đình Lâm" userId="S::20c12007@student.hcmus.edu.vn::e1c56f1f-c2e7-42a0-af1e-bd87b6872d9f" providerId="AD" clId="Web-{9738FD45-B02D-D41C-56F8-892A23A6310C}" dt="2021-06-21T15:17:47.344" v="1137" actId="1076"/>
          <ac:picMkLst>
            <pc:docMk/>
            <pc:sldMk cId="1339495795" sldId="270"/>
            <ac:picMk id="1661" creationId="{64F5F2CE-8732-461C-8643-8CDA762A1BC0}"/>
          </ac:picMkLst>
        </pc:picChg>
        <pc:picChg chg="add mod">
          <ac:chgData name="Trần Đình Lâm" userId="S::20c12007@student.hcmus.edu.vn::e1c56f1f-c2e7-42a0-af1e-bd87b6872d9f" providerId="AD" clId="Web-{9738FD45-B02D-D41C-56F8-892A23A6310C}" dt="2021-06-21T15:17:54.438" v="1139" actId="1076"/>
          <ac:picMkLst>
            <pc:docMk/>
            <pc:sldMk cId="1339495795" sldId="270"/>
            <ac:picMk id="1671" creationId="{73926E39-0E2C-4813-8355-4AF373D05E50}"/>
          </ac:picMkLst>
        </pc:picChg>
        <pc:picChg chg="add mod">
          <ac:chgData name="Trần Đình Lâm" userId="S::20c12007@student.hcmus.edu.vn::e1c56f1f-c2e7-42a0-af1e-bd87b6872d9f" providerId="AD" clId="Web-{9738FD45-B02D-D41C-56F8-892A23A6310C}" dt="2021-06-21T15:17:59.235" v="1141" actId="1076"/>
          <ac:picMkLst>
            <pc:docMk/>
            <pc:sldMk cId="1339495795" sldId="270"/>
            <ac:picMk id="1672" creationId="{842728E2-D190-4C76-8105-A5EB1AF06DDC}"/>
          </ac:picMkLst>
        </pc:picChg>
      </pc:sldChg>
      <pc:sldChg chg="del">
        <pc:chgData name="Trần Đình Lâm" userId="S::20c12007@student.hcmus.edu.vn::e1c56f1f-c2e7-42a0-af1e-bd87b6872d9f" providerId="AD" clId="Web-{9738FD45-B02D-D41C-56F8-892A23A6310C}" dt="2021-06-21T14:13:41.746" v="383"/>
        <pc:sldMkLst>
          <pc:docMk/>
          <pc:sldMk cId="2719935061" sldId="270"/>
        </pc:sldMkLst>
      </pc:sldChg>
      <pc:sldChg chg="del">
        <pc:chgData name="Trần Đình Lâm" userId="S::20c12007@student.hcmus.edu.vn::e1c56f1f-c2e7-42a0-af1e-bd87b6872d9f" providerId="AD" clId="Web-{9738FD45-B02D-D41C-56F8-892A23A6310C}" dt="2021-06-21T14:13:41.762" v="388"/>
        <pc:sldMkLst>
          <pc:docMk/>
          <pc:sldMk cId="2826997400" sldId="271"/>
        </pc:sldMkLst>
      </pc:sldChg>
      <pc:sldChg chg="addSp delSp modSp add replId">
        <pc:chgData name="Trần Đình Lâm" userId="S::20c12007@student.hcmus.edu.vn::e1c56f1f-c2e7-42a0-af1e-bd87b6872d9f" providerId="AD" clId="Web-{9738FD45-B02D-D41C-56F8-892A23A6310C}" dt="2021-06-21T15:24:31.180" v="1292" actId="1076"/>
        <pc:sldMkLst>
          <pc:docMk/>
          <pc:sldMk cId="3139421182" sldId="271"/>
        </pc:sldMkLst>
        <pc:spChg chg="mod">
          <ac:chgData name="Trần Đình Lâm" userId="S::20c12007@student.hcmus.edu.vn::e1c56f1f-c2e7-42a0-af1e-bd87b6872d9f" providerId="AD" clId="Web-{9738FD45-B02D-D41C-56F8-892A23A6310C}" dt="2021-06-21T15:04:17.217" v="700" actId="20577"/>
          <ac:spMkLst>
            <pc:docMk/>
            <pc:sldMk cId="3139421182" sldId="271"/>
            <ac:spMk id="2" creationId="{0AD8171F-E5E5-482B-B376-0E43591874AE}"/>
          </ac:spMkLst>
        </pc:spChg>
        <pc:spChg chg="del">
          <ac:chgData name="Trần Đình Lâm" userId="S::20c12007@student.hcmus.edu.vn::e1c56f1f-c2e7-42a0-af1e-bd87b6872d9f" providerId="AD" clId="Web-{9738FD45-B02D-D41C-56F8-892A23A6310C}" dt="2021-06-21T15:14:29.511" v="1082"/>
          <ac:spMkLst>
            <pc:docMk/>
            <pc:sldMk cId="3139421182" sldId="271"/>
            <ac:spMk id="18" creationId="{3CCCDEAD-DD37-444B-AE92-CA17A66508CC}"/>
          </ac:spMkLst>
        </pc:spChg>
        <pc:graphicFrameChg chg="add mod modGraphic">
          <ac:chgData name="Trần Đình Lâm" userId="S::20c12007@student.hcmus.edu.vn::e1c56f1f-c2e7-42a0-af1e-bd87b6872d9f" providerId="AD" clId="Web-{9738FD45-B02D-D41C-56F8-892A23A6310C}" dt="2021-06-21T15:23:49.945" v="1279" actId="1076"/>
          <ac:graphicFrameMkLst>
            <pc:docMk/>
            <pc:sldMk cId="3139421182" sldId="271"/>
            <ac:graphicFrameMk id="3" creationId="{53919B58-1369-44FF-B959-A8DC1031B431}"/>
          </ac:graphicFrameMkLst>
        </pc:graphicFrameChg>
        <pc:picChg chg="add mod">
          <ac:chgData name="Trần Đình Lâm" userId="S::20c12007@student.hcmus.edu.vn::e1c56f1f-c2e7-42a0-af1e-bd87b6872d9f" providerId="AD" clId="Web-{9738FD45-B02D-D41C-56F8-892A23A6310C}" dt="2021-06-21T15:24:19.321" v="1288" actId="1076"/>
          <ac:picMkLst>
            <pc:docMk/>
            <pc:sldMk cId="3139421182" sldId="271"/>
            <ac:picMk id="1312" creationId="{ADEB9A36-19E4-4577-A5ED-88B057266699}"/>
          </ac:picMkLst>
        </pc:picChg>
        <pc:picChg chg="add mod">
          <ac:chgData name="Trần Đình Lâm" userId="S::20c12007@student.hcmus.edu.vn::e1c56f1f-c2e7-42a0-af1e-bd87b6872d9f" providerId="AD" clId="Web-{9738FD45-B02D-D41C-56F8-892A23A6310C}" dt="2021-06-21T15:24:15.571" v="1287" actId="1076"/>
          <ac:picMkLst>
            <pc:docMk/>
            <pc:sldMk cId="3139421182" sldId="271"/>
            <ac:picMk id="1340" creationId="{0A62B2B5-0106-4894-9D00-9E0C3F07657D}"/>
          </ac:picMkLst>
        </pc:picChg>
        <pc:picChg chg="add mod">
          <ac:chgData name="Trần Đình Lâm" userId="S::20c12007@student.hcmus.edu.vn::e1c56f1f-c2e7-42a0-af1e-bd87b6872d9f" providerId="AD" clId="Web-{9738FD45-B02D-D41C-56F8-892A23A6310C}" dt="2021-06-21T15:24:22.649" v="1290" actId="1076"/>
          <ac:picMkLst>
            <pc:docMk/>
            <pc:sldMk cId="3139421182" sldId="271"/>
            <ac:picMk id="1341" creationId="{888333E4-0148-44A4-8993-D46048384431}"/>
          </ac:picMkLst>
        </pc:picChg>
        <pc:picChg chg="add mod">
          <ac:chgData name="Trần Đình Lâm" userId="S::20c12007@student.hcmus.edu.vn::e1c56f1f-c2e7-42a0-af1e-bd87b6872d9f" providerId="AD" clId="Web-{9738FD45-B02D-D41C-56F8-892A23A6310C}" dt="2021-06-21T15:24:31.180" v="1292" actId="1076"/>
          <ac:picMkLst>
            <pc:docMk/>
            <pc:sldMk cId="3139421182" sldId="271"/>
            <ac:picMk id="1342" creationId="{7C007509-DF8F-481D-BBF9-89BCF4EEB676}"/>
          </ac:picMkLst>
        </pc:picChg>
      </pc:sldChg>
      <pc:sldChg chg="del">
        <pc:chgData name="Trần Đình Lâm" userId="S::20c12007@student.hcmus.edu.vn::e1c56f1f-c2e7-42a0-af1e-bd87b6872d9f" providerId="AD" clId="Web-{9738FD45-B02D-D41C-56F8-892A23A6310C}" dt="2021-06-21T14:13:41.746" v="386"/>
        <pc:sldMkLst>
          <pc:docMk/>
          <pc:sldMk cId="1798101102" sldId="272"/>
        </pc:sldMkLst>
      </pc:sldChg>
      <pc:sldChg chg="addSp delSp modSp new">
        <pc:chgData name="Trần Đình Lâm" userId="S::20c12007@student.hcmus.edu.vn::e1c56f1f-c2e7-42a0-af1e-bd87b6872d9f" providerId="AD" clId="Web-{9738FD45-B02D-D41C-56F8-892A23A6310C}" dt="2021-06-21T16:13:25.571" v="1700"/>
        <pc:sldMkLst>
          <pc:docMk/>
          <pc:sldMk cId="2627859462" sldId="272"/>
        </pc:sldMkLst>
        <pc:spChg chg="mod">
          <ac:chgData name="Trần Đình Lâm" userId="S::20c12007@student.hcmus.edu.vn::e1c56f1f-c2e7-42a0-af1e-bd87b6872d9f" providerId="AD" clId="Web-{9738FD45-B02D-D41C-56F8-892A23A6310C}" dt="2021-06-21T16:07:33.563" v="1543" actId="20577"/>
          <ac:spMkLst>
            <pc:docMk/>
            <pc:sldMk cId="2627859462" sldId="272"/>
            <ac:spMk id="2" creationId="{EBF3C664-E1DA-41E3-AAD5-4680841370D3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3:25.571" v="1700"/>
          <ac:spMkLst>
            <pc:docMk/>
            <pc:sldMk cId="2627859462" sldId="272"/>
            <ac:spMk id="3" creationId="{270001F6-C9A3-4710-83B1-B547A87D0E88}"/>
          </ac:spMkLst>
        </pc:spChg>
        <pc:picChg chg="add del mod ord">
          <ac:chgData name="Trần Đình Lâm" userId="S::20c12007@student.hcmus.edu.vn::e1c56f1f-c2e7-42a0-af1e-bd87b6872d9f" providerId="AD" clId="Web-{9738FD45-B02D-D41C-56F8-892A23A6310C}" dt="2021-06-21T16:13:25.571" v="1700"/>
          <ac:picMkLst>
            <pc:docMk/>
            <pc:sldMk cId="2627859462" sldId="272"/>
            <ac:picMk id="5" creationId="{CF28E767-6BC8-4F80-9BDC-CA4AA586987B}"/>
          </ac:picMkLst>
        </pc:picChg>
      </pc:sldChg>
      <pc:sldChg chg="del">
        <pc:chgData name="Trần Đình Lâm" userId="S::20c12007@student.hcmus.edu.vn::e1c56f1f-c2e7-42a0-af1e-bd87b6872d9f" providerId="AD" clId="Web-{9738FD45-B02D-D41C-56F8-892A23A6310C}" dt="2021-06-21T14:13:41.746" v="385"/>
        <pc:sldMkLst>
          <pc:docMk/>
          <pc:sldMk cId="868595400" sldId="273"/>
        </pc:sldMkLst>
      </pc:sldChg>
      <pc:sldChg chg="addSp delSp modSp new mod setBg">
        <pc:chgData name="Trần Đình Lâm" userId="S::20c12007@student.hcmus.edu.vn::e1c56f1f-c2e7-42a0-af1e-bd87b6872d9f" providerId="AD" clId="Web-{9738FD45-B02D-D41C-56F8-892A23A6310C}" dt="2021-06-21T16:14:00.540" v="1708" actId="14100"/>
        <pc:sldMkLst>
          <pc:docMk/>
          <pc:sldMk cId="2297162241" sldId="273"/>
        </pc:sldMkLst>
        <pc:spChg chg="mod">
          <ac:chgData name="Trần Đình Lâm" userId="S::20c12007@student.hcmus.edu.vn::e1c56f1f-c2e7-42a0-af1e-bd87b6872d9f" providerId="AD" clId="Web-{9738FD45-B02D-D41C-56F8-892A23A6310C}" dt="2021-06-21T16:13:45.962" v="1705"/>
          <ac:spMkLst>
            <pc:docMk/>
            <pc:sldMk cId="2297162241" sldId="273"/>
            <ac:spMk id="2" creationId="{1D089AA2-066B-4261-AB5D-07B4856E2AE5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3:35.821" v="1704"/>
          <ac:spMkLst>
            <pc:docMk/>
            <pc:sldMk cId="2297162241" sldId="273"/>
            <ac:spMk id="3" creationId="{3623B4A0-7545-4E2C-8B59-9B1C914F34BD}"/>
          </ac:spMkLst>
        </pc:spChg>
        <pc:spChg chg="mod">
          <ac:chgData name="Trần Đình Lâm" userId="S::20c12007@student.hcmus.edu.vn::e1c56f1f-c2e7-42a0-af1e-bd87b6872d9f" providerId="AD" clId="Web-{9738FD45-B02D-D41C-56F8-892A23A6310C}" dt="2021-06-21T16:13:45.962" v="1705"/>
          <ac:spMkLst>
            <pc:docMk/>
            <pc:sldMk cId="2297162241" sldId="273"/>
            <ac:spMk id="4" creationId="{7743B9EC-989C-4DFD-89CF-5AB3B4E1959E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3:45.962" v="1705"/>
          <ac:spMkLst>
            <pc:docMk/>
            <pc:sldMk cId="2297162241" sldId="273"/>
            <ac:spMk id="11" creationId="{4E4490D0-3672-446A-AC12-B4830333BDDD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3:45.962" v="1705"/>
          <ac:spMkLst>
            <pc:docMk/>
            <pc:sldMk cId="2297162241" sldId="273"/>
            <ac:spMk id="13" creationId="{39CB82C2-DF65-4EC1-8280-F201D50F570B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3:45.962" v="1705"/>
          <ac:spMkLst>
            <pc:docMk/>
            <pc:sldMk cId="2297162241" sldId="273"/>
            <ac:spMk id="17" creationId="{FA4CD5CB-D209-4D70-8CA4-629731C59219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3:45.962" v="1705"/>
          <ac:spMkLst>
            <pc:docMk/>
            <pc:sldMk cId="2297162241" sldId="273"/>
            <ac:spMk id="21" creationId="{B4C27B90-DF2B-4D00-BA07-18ED774CD2F1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3:45.962" v="1705"/>
          <ac:spMkLst>
            <pc:docMk/>
            <pc:sldMk cId="2297162241" sldId="273"/>
            <ac:spMk id="23" creationId="{593ACC25-C262-417A-8AA9-0641C772BDB6}"/>
          </ac:spMkLst>
        </pc:spChg>
        <pc:picChg chg="add del mod ord">
          <ac:chgData name="Trần Đình Lâm" userId="S::20c12007@student.hcmus.edu.vn::e1c56f1f-c2e7-42a0-af1e-bd87b6872d9f" providerId="AD" clId="Web-{9738FD45-B02D-D41C-56F8-892A23A6310C}" dt="2021-06-21T16:13:08.336" v="1698"/>
          <ac:picMkLst>
            <pc:docMk/>
            <pc:sldMk cId="2297162241" sldId="273"/>
            <ac:picMk id="5" creationId="{3425BD06-4AEA-466E-B194-081AA08CBF4F}"/>
          </ac:picMkLst>
        </pc:picChg>
        <pc:picChg chg="add mod ord">
          <ac:chgData name="Trần Đình Lâm" userId="S::20c12007@student.hcmus.edu.vn::e1c56f1f-c2e7-42a0-af1e-bd87b6872d9f" providerId="AD" clId="Web-{9738FD45-B02D-D41C-56F8-892A23A6310C}" dt="2021-06-21T16:14:00.540" v="1708" actId="14100"/>
          <ac:picMkLst>
            <pc:docMk/>
            <pc:sldMk cId="2297162241" sldId="273"/>
            <ac:picMk id="6" creationId="{E5A440EF-A125-451D-A0A8-D4939DA5932B}"/>
          </ac:picMkLst>
        </pc:picChg>
        <pc:cxnChg chg="add">
          <ac:chgData name="Trần Đình Lâm" userId="S::20c12007@student.hcmus.edu.vn::e1c56f1f-c2e7-42a0-af1e-bd87b6872d9f" providerId="AD" clId="Web-{9738FD45-B02D-D41C-56F8-892A23A6310C}" dt="2021-06-21T16:13:45.962" v="1705"/>
          <ac:cxnSpMkLst>
            <pc:docMk/>
            <pc:sldMk cId="2297162241" sldId="273"/>
            <ac:cxnSpMk id="15" creationId="{7E1D4427-852B-4B37-8E76-0E9F1810BA2A}"/>
          </ac:cxnSpMkLst>
        </pc:cxnChg>
        <pc:cxnChg chg="add">
          <ac:chgData name="Trần Đình Lâm" userId="S::20c12007@student.hcmus.edu.vn::e1c56f1f-c2e7-42a0-af1e-bd87b6872d9f" providerId="AD" clId="Web-{9738FD45-B02D-D41C-56F8-892A23A6310C}" dt="2021-06-21T16:13:45.962" v="1705"/>
          <ac:cxnSpMkLst>
            <pc:docMk/>
            <pc:sldMk cId="2297162241" sldId="273"/>
            <ac:cxnSpMk id="19" creationId="{5C6A2BAE-B461-4B55-8E1F-0722ABDD1393}"/>
          </ac:cxnSpMkLst>
        </pc:cxnChg>
      </pc:sldChg>
      <pc:sldChg chg="del">
        <pc:chgData name="Trần Đình Lâm" userId="S::20c12007@student.hcmus.edu.vn::e1c56f1f-c2e7-42a0-af1e-bd87b6872d9f" providerId="AD" clId="Web-{9738FD45-B02D-D41C-56F8-892A23A6310C}" dt="2021-06-21T14:13:41.746" v="384"/>
        <pc:sldMkLst>
          <pc:docMk/>
          <pc:sldMk cId="234214710" sldId="274"/>
        </pc:sldMkLst>
      </pc:sldChg>
      <pc:sldChg chg="addSp delSp modSp add mod replId setBg">
        <pc:chgData name="Trần Đình Lâm" userId="S::20c12007@student.hcmus.edu.vn::e1c56f1f-c2e7-42a0-af1e-bd87b6872d9f" providerId="AD" clId="Web-{9738FD45-B02D-D41C-56F8-892A23A6310C}" dt="2021-06-21T16:17:07.122" v="1738" actId="1076"/>
        <pc:sldMkLst>
          <pc:docMk/>
          <pc:sldMk cId="695631241" sldId="274"/>
        </pc:sldMkLst>
        <pc:spChg chg="mod ord">
          <ac:chgData name="Trần Đình Lâm" userId="S::20c12007@student.hcmus.edu.vn::e1c56f1f-c2e7-42a0-af1e-bd87b6872d9f" providerId="AD" clId="Web-{9738FD45-B02D-D41C-56F8-892A23A6310C}" dt="2021-06-21T16:16:53.216" v="1735"/>
          <ac:spMkLst>
            <pc:docMk/>
            <pc:sldMk cId="695631241" sldId="274"/>
            <ac:spMk id="2" creationId="{1D089AA2-066B-4261-AB5D-07B4856E2AE5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6:49.419" v="1734"/>
          <ac:spMkLst>
            <pc:docMk/>
            <pc:sldMk cId="695631241" sldId="274"/>
            <ac:spMk id="3" creationId="{3623B4A0-7545-4E2C-8B59-9B1C914F34BD}"/>
          </ac:spMkLst>
        </pc:spChg>
        <pc:spChg chg="mod">
          <ac:chgData name="Trần Đình Lâm" userId="S::20c12007@student.hcmus.edu.vn::e1c56f1f-c2e7-42a0-af1e-bd87b6872d9f" providerId="AD" clId="Web-{9738FD45-B02D-D41C-56F8-892A23A6310C}" dt="2021-06-21T16:16:53.216" v="1735"/>
          <ac:spMkLst>
            <pc:docMk/>
            <pc:sldMk cId="695631241" sldId="274"/>
            <ac:spMk id="4" creationId="{7743B9EC-989C-4DFD-89CF-5AB3B4E1959E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6:25.278" v="1726"/>
          <ac:spMkLst>
            <pc:docMk/>
            <pc:sldMk cId="695631241" sldId="274"/>
            <ac:spMk id="7" creationId="{25C8D2C1-DA83-420D-9635-D52CE066B5DA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6:25.278" v="1726"/>
          <ac:spMkLst>
            <pc:docMk/>
            <pc:sldMk cId="695631241" sldId="274"/>
            <ac:spMk id="8" creationId="{434F74C9-6A0B-409E-AD1C-45B58BE91BB8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6:14.402" v="1724"/>
          <ac:spMkLst>
            <pc:docMk/>
            <pc:sldMk cId="695631241" sldId="274"/>
            <ac:spMk id="10" creationId="{4E4490D0-3672-446A-AC12-B4830333BDDD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6:25.278" v="1726"/>
          <ac:spMkLst>
            <pc:docMk/>
            <pc:sldMk cId="695631241" sldId="274"/>
            <ac:spMk id="11" creationId="{B76D919A-FC3E-4B4E-BAF0-ED6CFB8DC4AE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6:14.402" v="1724"/>
          <ac:spMkLst>
            <pc:docMk/>
            <pc:sldMk cId="695631241" sldId="274"/>
            <ac:spMk id="12" creationId="{39CB82C2-DF65-4EC1-8280-F201D50F570B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6:25.278" v="1726"/>
          <ac:spMkLst>
            <pc:docMk/>
            <pc:sldMk cId="695631241" sldId="274"/>
            <ac:spMk id="13" creationId="{8F66ACBD-1C82-4782-AA7C-05504DD7DE77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6:43.872" v="1732"/>
          <ac:spMkLst>
            <pc:docMk/>
            <pc:sldMk cId="695631241" sldId="274"/>
            <ac:spMk id="15" creationId="{25C8D2C1-DA83-420D-9635-D52CE066B5DA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6:14.402" v="1724"/>
          <ac:spMkLst>
            <pc:docMk/>
            <pc:sldMk cId="695631241" sldId="274"/>
            <ac:spMk id="16" creationId="{FA4CD5CB-D209-4D70-8CA4-629731C59219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6:43.872" v="1732"/>
          <ac:spMkLst>
            <pc:docMk/>
            <pc:sldMk cId="695631241" sldId="274"/>
            <ac:spMk id="17" creationId="{434F74C9-6A0B-409E-AD1C-45B58BE91BB8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6:14.402" v="1724"/>
          <ac:spMkLst>
            <pc:docMk/>
            <pc:sldMk cId="695631241" sldId="274"/>
            <ac:spMk id="20" creationId="{B4C27B90-DF2B-4D00-BA07-18ED774CD2F1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6:43.872" v="1732"/>
          <ac:spMkLst>
            <pc:docMk/>
            <pc:sldMk cId="695631241" sldId="274"/>
            <ac:spMk id="21" creationId="{BE268116-E2A7-4F98-8812-192B4975E49B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6:14.402" v="1724"/>
          <ac:spMkLst>
            <pc:docMk/>
            <pc:sldMk cId="695631241" sldId="274"/>
            <ac:spMk id="22" creationId="{593ACC25-C262-417A-8AA9-0641C772BDB6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6:43.872" v="1732"/>
          <ac:spMkLst>
            <pc:docMk/>
            <pc:sldMk cId="695631241" sldId="274"/>
            <ac:spMk id="24" creationId="{FBEFFA83-BC6D-4CD2-A2BA-98AD67423BF2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6:43.872" v="1732"/>
          <ac:spMkLst>
            <pc:docMk/>
            <pc:sldMk cId="695631241" sldId="274"/>
            <ac:spMk id="25" creationId="{AB5696BF-D495-4CAC-AA8A-4EBFF2C32A55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6:53.216" v="1735"/>
          <ac:spMkLst>
            <pc:docMk/>
            <pc:sldMk cId="695631241" sldId="274"/>
            <ac:spMk id="26" creationId="{4E4490D0-3672-446A-AC12-B4830333BDDD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6:53.216" v="1735"/>
          <ac:spMkLst>
            <pc:docMk/>
            <pc:sldMk cId="695631241" sldId="274"/>
            <ac:spMk id="27" creationId="{39CB82C2-DF65-4EC1-8280-F201D50F570B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6:53.216" v="1735"/>
          <ac:spMkLst>
            <pc:docMk/>
            <pc:sldMk cId="695631241" sldId="274"/>
            <ac:spMk id="29" creationId="{FA4CD5CB-D209-4D70-8CA4-629731C59219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6:53.216" v="1735"/>
          <ac:spMkLst>
            <pc:docMk/>
            <pc:sldMk cId="695631241" sldId="274"/>
            <ac:spMk id="31" creationId="{B4C27B90-DF2B-4D00-BA07-18ED774CD2F1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6:53.216" v="1735"/>
          <ac:spMkLst>
            <pc:docMk/>
            <pc:sldMk cId="695631241" sldId="274"/>
            <ac:spMk id="32" creationId="{593ACC25-C262-417A-8AA9-0641C772BDB6}"/>
          </ac:spMkLst>
        </pc:spChg>
        <pc:picChg chg="add del mod ord">
          <ac:chgData name="Trần Đình Lâm" userId="S::20c12007@student.hcmus.edu.vn::e1c56f1f-c2e7-42a0-af1e-bd87b6872d9f" providerId="AD" clId="Web-{9738FD45-B02D-D41C-56F8-892A23A6310C}" dt="2021-06-21T16:16:46.903" v="1733"/>
          <ac:picMkLst>
            <pc:docMk/>
            <pc:sldMk cId="695631241" sldId="274"/>
            <ac:picMk id="5" creationId="{1CB83C50-2CED-49B8-AD8B-3DB2ED55CA9B}"/>
          </ac:picMkLst>
        </pc:picChg>
        <pc:picChg chg="add mod ord">
          <ac:chgData name="Trần Đình Lâm" userId="S::20c12007@student.hcmus.edu.vn::e1c56f1f-c2e7-42a0-af1e-bd87b6872d9f" providerId="AD" clId="Web-{9738FD45-B02D-D41C-56F8-892A23A6310C}" dt="2021-06-21T16:17:07.122" v="1738" actId="1076"/>
          <ac:picMkLst>
            <pc:docMk/>
            <pc:sldMk cId="695631241" sldId="274"/>
            <ac:picMk id="6" creationId="{5FD71C84-4237-4EDA-87F6-EE888FEDB4C3}"/>
          </ac:picMkLst>
        </pc:picChg>
        <pc:cxnChg chg="add del">
          <ac:chgData name="Trần Đình Lâm" userId="S::20c12007@student.hcmus.edu.vn::e1c56f1f-c2e7-42a0-af1e-bd87b6872d9f" providerId="AD" clId="Web-{9738FD45-B02D-D41C-56F8-892A23A6310C}" dt="2021-06-21T16:16:25.278" v="1726"/>
          <ac:cxnSpMkLst>
            <pc:docMk/>
            <pc:sldMk cId="695631241" sldId="274"/>
            <ac:cxnSpMk id="9" creationId="{F5486A9D-1265-4B57-91E6-68E666B978BC}"/>
          </ac:cxnSpMkLst>
        </pc:cxnChg>
        <pc:cxnChg chg="add del">
          <ac:chgData name="Trần Đình Lâm" userId="S::20c12007@student.hcmus.edu.vn::e1c56f1f-c2e7-42a0-af1e-bd87b6872d9f" providerId="AD" clId="Web-{9738FD45-B02D-D41C-56F8-892A23A6310C}" dt="2021-06-21T16:16:14.402" v="1724"/>
          <ac:cxnSpMkLst>
            <pc:docMk/>
            <pc:sldMk cId="695631241" sldId="274"/>
            <ac:cxnSpMk id="14" creationId="{7E1D4427-852B-4B37-8E76-0E9F1810BA2A}"/>
          </ac:cxnSpMkLst>
        </pc:cxnChg>
        <pc:cxnChg chg="add del">
          <ac:chgData name="Trần Đình Lâm" userId="S::20c12007@student.hcmus.edu.vn::e1c56f1f-c2e7-42a0-af1e-bd87b6872d9f" providerId="AD" clId="Web-{9738FD45-B02D-D41C-56F8-892A23A6310C}" dt="2021-06-21T16:16:14.402" v="1724"/>
          <ac:cxnSpMkLst>
            <pc:docMk/>
            <pc:sldMk cId="695631241" sldId="274"/>
            <ac:cxnSpMk id="18" creationId="{5C6A2BAE-B461-4B55-8E1F-0722ABDD1393}"/>
          </ac:cxnSpMkLst>
        </pc:cxnChg>
        <pc:cxnChg chg="add del">
          <ac:chgData name="Trần Đình Lâm" userId="S::20c12007@student.hcmus.edu.vn::e1c56f1f-c2e7-42a0-af1e-bd87b6872d9f" providerId="AD" clId="Web-{9738FD45-B02D-D41C-56F8-892A23A6310C}" dt="2021-06-21T16:16:43.872" v="1732"/>
          <ac:cxnSpMkLst>
            <pc:docMk/>
            <pc:sldMk cId="695631241" sldId="274"/>
            <ac:cxnSpMk id="19" creationId="{F5486A9D-1265-4B57-91E6-68E666B978BC}"/>
          </ac:cxnSpMkLst>
        </pc:cxnChg>
        <pc:cxnChg chg="add del">
          <ac:chgData name="Trần Đình Lâm" userId="S::20c12007@student.hcmus.edu.vn::e1c56f1f-c2e7-42a0-af1e-bd87b6872d9f" providerId="AD" clId="Web-{9738FD45-B02D-D41C-56F8-892A23A6310C}" dt="2021-06-21T16:16:43.872" v="1732"/>
          <ac:cxnSpMkLst>
            <pc:docMk/>
            <pc:sldMk cId="695631241" sldId="274"/>
            <ac:cxnSpMk id="23" creationId="{73D8893D-DEBE-4F67-901F-166F75E9C6E7}"/>
          </ac:cxnSpMkLst>
        </pc:cxnChg>
        <pc:cxnChg chg="add">
          <ac:chgData name="Trần Đình Lâm" userId="S::20c12007@student.hcmus.edu.vn::e1c56f1f-c2e7-42a0-af1e-bd87b6872d9f" providerId="AD" clId="Web-{9738FD45-B02D-D41C-56F8-892A23A6310C}" dt="2021-06-21T16:16:53.216" v="1735"/>
          <ac:cxnSpMkLst>
            <pc:docMk/>
            <pc:sldMk cId="695631241" sldId="274"/>
            <ac:cxnSpMk id="28" creationId="{7E1D4427-852B-4B37-8E76-0E9F1810BA2A}"/>
          </ac:cxnSpMkLst>
        </pc:cxnChg>
        <pc:cxnChg chg="add">
          <ac:chgData name="Trần Đình Lâm" userId="S::20c12007@student.hcmus.edu.vn::e1c56f1f-c2e7-42a0-af1e-bd87b6872d9f" providerId="AD" clId="Web-{9738FD45-B02D-D41C-56F8-892A23A6310C}" dt="2021-06-21T16:16:53.216" v="1735"/>
          <ac:cxnSpMkLst>
            <pc:docMk/>
            <pc:sldMk cId="695631241" sldId="274"/>
            <ac:cxnSpMk id="30" creationId="{5C6A2BAE-B461-4B55-8E1F-0722ABDD1393}"/>
          </ac:cxnSpMkLst>
        </pc:cxnChg>
      </pc:sldChg>
      <pc:sldChg chg="addSp delSp modSp add mod ord replId setBg">
        <pc:chgData name="Trần Đình Lâm" userId="S::20c12007@student.hcmus.edu.vn::e1c56f1f-c2e7-42a0-af1e-bd87b6872d9f" providerId="AD" clId="Web-{9738FD45-B02D-D41C-56F8-892A23A6310C}" dt="2021-06-21T16:15:28.261" v="1717"/>
        <pc:sldMkLst>
          <pc:docMk/>
          <pc:sldMk cId="619985121" sldId="275"/>
        </pc:sldMkLst>
        <pc:spChg chg="mod">
          <ac:chgData name="Trần Đình Lâm" userId="S::20c12007@student.hcmus.edu.vn::e1c56f1f-c2e7-42a0-af1e-bd87b6872d9f" providerId="AD" clId="Web-{9738FD45-B02D-D41C-56F8-892A23A6310C}" dt="2021-06-21T16:15:28.261" v="1717"/>
          <ac:spMkLst>
            <pc:docMk/>
            <pc:sldMk cId="619985121" sldId="275"/>
            <ac:spMk id="2" creationId="{1D089AA2-066B-4261-AB5D-07B4856E2AE5}"/>
          </ac:spMkLst>
        </pc:spChg>
        <pc:spChg chg="del">
          <ac:chgData name="Trần Đình Lâm" userId="S::20c12007@student.hcmus.edu.vn::e1c56f1f-c2e7-42a0-af1e-bd87b6872d9f" providerId="AD" clId="Web-{9738FD45-B02D-D41C-56F8-892A23A6310C}" dt="2021-06-21T16:14:52.276" v="1714"/>
          <ac:spMkLst>
            <pc:docMk/>
            <pc:sldMk cId="619985121" sldId="275"/>
            <ac:spMk id="3" creationId="{3623B4A0-7545-4E2C-8B59-9B1C914F34BD}"/>
          </ac:spMkLst>
        </pc:spChg>
        <pc:spChg chg="mod">
          <ac:chgData name="Trần Đình Lâm" userId="S::20c12007@student.hcmus.edu.vn::e1c56f1f-c2e7-42a0-af1e-bd87b6872d9f" providerId="AD" clId="Web-{9738FD45-B02D-D41C-56F8-892A23A6310C}" dt="2021-06-21T16:15:28.261" v="1717"/>
          <ac:spMkLst>
            <pc:docMk/>
            <pc:sldMk cId="619985121" sldId="275"/>
            <ac:spMk id="4" creationId="{7743B9EC-989C-4DFD-89CF-5AB3B4E1959E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5:28.261" v="1717"/>
          <ac:spMkLst>
            <pc:docMk/>
            <pc:sldMk cId="619985121" sldId="275"/>
            <ac:spMk id="10" creationId="{4E4490D0-3672-446A-AC12-B4830333BDDD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5:28.261" v="1717"/>
          <ac:spMkLst>
            <pc:docMk/>
            <pc:sldMk cId="619985121" sldId="275"/>
            <ac:spMk id="12" creationId="{39CB82C2-DF65-4EC1-8280-F201D50F570B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5:28.261" v="1717"/>
          <ac:spMkLst>
            <pc:docMk/>
            <pc:sldMk cId="619985121" sldId="275"/>
            <ac:spMk id="16" creationId="{FA4CD5CB-D209-4D70-8CA4-629731C59219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5:28.261" v="1717"/>
          <ac:spMkLst>
            <pc:docMk/>
            <pc:sldMk cId="619985121" sldId="275"/>
            <ac:spMk id="20" creationId="{B4C27B90-DF2B-4D00-BA07-18ED774CD2F1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5:28.261" v="1717"/>
          <ac:spMkLst>
            <pc:docMk/>
            <pc:sldMk cId="619985121" sldId="275"/>
            <ac:spMk id="22" creationId="{593ACC25-C262-417A-8AA9-0641C772BDB6}"/>
          </ac:spMkLst>
        </pc:spChg>
        <pc:picChg chg="add mod ord">
          <ac:chgData name="Trần Đình Lâm" userId="S::20c12007@student.hcmus.edu.vn::e1c56f1f-c2e7-42a0-af1e-bd87b6872d9f" providerId="AD" clId="Web-{9738FD45-B02D-D41C-56F8-892A23A6310C}" dt="2021-06-21T16:15:28.261" v="1717"/>
          <ac:picMkLst>
            <pc:docMk/>
            <pc:sldMk cId="619985121" sldId="275"/>
            <ac:picMk id="5" creationId="{113EB94B-F9F0-49B3-A45A-9FE6B0AA421A}"/>
          </ac:picMkLst>
        </pc:picChg>
        <pc:cxnChg chg="add">
          <ac:chgData name="Trần Đình Lâm" userId="S::20c12007@student.hcmus.edu.vn::e1c56f1f-c2e7-42a0-af1e-bd87b6872d9f" providerId="AD" clId="Web-{9738FD45-B02D-D41C-56F8-892A23A6310C}" dt="2021-06-21T16:15:28.261" v="1717"/>
          <ac:cxnSpMkLst>
            <pc:docMk/>
            <pc:sldMk cId="619985121" sldId="275"/>
            <ac:cxnSpMk id="14" creationId="{7E1D4427-852B-4B37-8E76-0E9F1810BA2A}"/>
          </ac:cxnSpMkLst>
        </pc:cxnChg>
        <pc:cxnChg chg="add">
          <ac:chgData name="Trần Đình Lâm" userId="S::20c12007@student.hcmus.edu.vn::e1c56f1f-c2e7-42a0-af1e-bd87b6872d9f" providerId="AD" clId="Web-{9738FD45-B02D-D41C-56F8-892A23A6310C}" dt="2021-06-21T16:15:28.261" v="1717"/>
          <ac:cxnSpMkLst>
            <pc:docMk/>
            <pc:sldMk cId="619985121" sldId="275"/>
            <ac:cxnSpMk id="18" creationId="{5C6A2BAE-B461-4B55-8E1F-0722ABDD1393}"/>
          </ac:cxnSpMkLst>
        </pc:cxnChg>
      </pc:sldChg>
      <pc:sldChg chg="del">
        <pc:chgData name="Trần Đình Lâm" userId="S::20c12007@student.hcmus.edu.vn::e1c56f1f-c2e7-42a0-af1e-bd87b6872d9f" providerId="AD" clId="Web-{9738FD45-B02D-D41C-56F8-892A23A6310C}" dt="2021-06-21T14:13:41.731" v="380"/>
        <pc:sldMkLst>
          <pc:docMk/>
          <pc:sldMk cId="953755362" sldId="275"/>
        </pc:sldMkLst>
      </pc:sldChg>
      <pc:sldChg chg="addSp delSp modSp add mod replId setBg">
        <pc:chgData name="Trần Đình Lâm" userId="S::20c12007@student.hcmus.edu.vn::e1c56f1f-c2e7-42a0-af1e-bd87b6872d9f" providerId="AD" clId="Web-{9738FD45-B02D-D41C-56F8-892A23A6310C}" dt="2021-06-21T16:17:39.607" v="1743" actId="14100"/>
        <pc:sldMkLst>
          <pc:docMk/>
          <pc:sldMk cId="3118699940" sldId="276"/>
        </pc:sldMkLst>
        <pc:spChg chg="mod">
          <ac:chgData name="Trần Đình Lâm" userId="S::20c12007@student.hcmus.edu.vn::e1c56f1f-c2e7-42a0-af1e-bd87b6872d9f" providerId="AD" clId="Web-{9738FD45-B02D-D41C-56F8-892A23A6310C}" dt="2021-06-21T16:17:23.998" v="1740"/>
          <ac:spMkLst>
            <pc:docMk/>
            <pc:sldMk cId="3118699940" sldId="276"/>
            <ac:spMk id="2" creationId="{1D089AA2-066B-4261-AB5D-07B4856E2AE5}"/>
          </ac:spMkLst>
        </pc:spChg>
        <pc:spChg chg="del">
          <ac:chgData name="Trần Đình Lâm" userId="S::20c12007@student.hcmus.edu.vn::e1c56f1f-c2e7-42a0-af1e-bd87b6872d9f" providerId="AD" clId="Web-{9738FD45-B02D-D41C-56F8-892A23A6310C}" dt="2021-06-21T16:17:19.576" v="1739"/>
          <ac:spMkLst>
            <pc:docMk/>
            <pc:sldMk cId="3118699940" sldId="276"/>
            <ac:spMk id="3" creationId="{3623B4A0-7545-4E2C-8B59-9B1C914F34BD}"/>
          </ac:spMkLst>
        </pc:spChg>
        <pc:spChg chg="mod">
          <ac:chgData name="Trần Đình Lâm" userId="S::20c12007@student.hcmus.edu.vn::e1c56f1f-c2e7-42a0-af1e-bd87b6872d9f" providerId="AD" clId="Web-{9738FD45-B02D-D41C-56F8-892A23A6310C}" dt="2021-06-21T16:17:23.998" v="1740"/>
          <ac:spMkLst>
            <pc:docMk/>
            <pc:sldMk cId="3118699940" sldId="276"/>
            <ac:spMk id="4" creationId="{7743B9EC-989C-4DFD-89CF-5AB3B4E1959E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7:23.998" v="1740"/>
          <ac:spMkLst>
            <pc:docMk/>
            <pc:sldMk cId="3118699940" sldId="276"/>
            <ac:spMk id="10" creationId="{4E4490D0-3672-446A-AC12-B4830333BDDD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7:23.998" v="1740"/>
          <ac:spMkLst>
            <pc:docMk/>
            <pc:sldMk cId="3118699940" sldId="276"/>
            <ac:spMk id="12" creationId="{39CB82C2-DF65-4EC1-8280-F201D50F570B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7:23.998" v="1740"/>
          <ac:spMkLst>
            <pc:docMk/>
            <pc:sldMk cId="3118699940" sldId="276"/>
            <ac:spMk id="16" creationId="{FA4CD5CB-D209-4D70-8CA4-629731C59219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7:23.998" v="1740"/>
          <ac:spMkLst>
            <pc:docMk/>
            <pc:sldMk cId="3118699940" sldId="276"/>
            <ac:spMk id="20" creationId="{B4C27B90-DF2B-4D00-BA07-18ED774CD2F1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7:23.998" v="1740"/>
          <ac:spMkLst>
            <pc:docMk/>
            <pc:sldMk cId="3118699940" sldId="276"/>
            <ac:spMk id="22" creationId="{593ACC25-C262-417A-8AA9-0641C772BDB6}"/>
          </ac:spMkLst>
        </pc:spChg>
        <pc:picChg chg="add mod ord">
          <ac:chgData name="Trần Đình Lâm" userId="S::20c12007@student.hcmus.edu.vn::e1c56f1f-c2e7-42a0-af1e-bd87b6872d9f" providerId="AD" clId="Web-{9738FD45-B02D-D41C-56F8-892A23A6310C}" dt="2021-06-21T16:17:39.607" v="1743" actId="14100"/>
          <ac:picMkLst>
            <pc:docMk/>
            <pc:sldMk cId="3118699940" sldId="276"/>
            <ac:picMk id="5" creationId="{C89AEBB4-D653-4329-A3E7-B8437198B48E}"/>
          </ac:picMkLst>
        </pc:picChg>
        <pc:cxnChg chg="add">
          <ac:chgData name="Trần Đình Lâm" userId="S::20c12007@student.hcmus.edu.vn::e1c56f1f-c2e7-42a0-af1e-bd87b6872d9f" providerId="AD" clId="Web-{9738FD45-B02D-D41C-56F8-892A23A6310C}" dt="2021-06-21T16:17:23.998" v="1740"/>
          <ac:cxnSpMkLst>
            <pc:docMk/>
            <pc:sldMk cId="3118699940" sldId="276"/>
            <ac:cxnSpMk id="14" creationId="{7E1D4427-852B-4B37-8E76-0E9F1810BA2A}"/>
          </ac:cxnSpMkLst>
        </pc:cxnChg>
        <pc:cxnChg chg="add">
          <ac:chgData name="Trần Đình Lâm" userId="S::20c12007@student.hcmus.edu.vn::e1c56f1f-c2e7-42a0-af1e-bd87b6872d9f" providerId="AD" clId="Web-{9738FD45-B02D-D41C-56F8-892A23A6310C}" dt="2021-06-21T16:17:23.998" v="1740"/>
          <ac:cxnSpMkLst>
            <pc:docMk/>
            <pc:sldMk cId="3118699940" sldId="276"/>
            <ac:cxnSpMk id="18" creationId="{5C6A2BAE-B461-4B55-8E1F-0722ABDD1393}"/>
          </ac:cxnSpMkLst>
        </pc:cxnChg>
      </pc:sldChg>
      <pc:sldChg chg="addSp delSp modSp add mod replId setBg">
        <pc:chgData name="Trần Đình Lâm" userId="S::20c12007@student.hcmus.edu.vn::e1c56f1f-c2e7-42a0-af1e-bd87b6872d9f" providerId="AD" clId="Web-{9738FD45-B02D-D41C-56F8-892A23A6310C}" dt="2021-06-21T16:18:14.545" v="1748" actId="1076"/>
        <pc:sldMkLst>
          <pc:docMk/>
          <pc:sldMk cId="2410360228" sldId="277"/>
        </pc:sldMkLst>
        <pc:spChg chg="mod">
          <ac:chgData name="Trần Đình Lâm" userId="S::20c12007@student.hcmus.edu.vn::e1c56f1f-c2e7-42a0-af1e-bd87b6872d9f" providerId="AD" clId="Web-{9738FD45-B02D-D41C-56F8-892A23A6310C}" dt="2021-06-21T16:17:59.795" v="1745"/>
          <ac:spMkLst>
            <pc:docMk/>
            <pc:sldMk cId="2410360228" sldId="277"/>
            <ac:spMk id="2" creationId="{1D089AA2-066B-4261-AB5D-07B4856E2AE5}"/>
          </ac:spMkLst>
        </pc:spChg>
        <pc:spChg chg="del">
          <ac:chgData name="Trần Đình Lâm" userId="S::20c12007@student.hcmus.edu.vn::e1c56f1f-c2e7-42a0-af1e-bd87b6872d9f" providerId="AD" clId="Web-{9738FD45-B02D-D41C-56F8-892A23A6310C}" dt="2021-06-21T16:17:56.076" v="1744"/>
          <ac:spMkLst>
            <pc:docMk/>
            <pc:sldMk cId="2410360228" sldId="277"/>
            <ac:spMk id="3" creationId="{3623B4A0-7545-4E2C-8B59-9B1C914F34BD}"/>
          </ac:spMkLst>
        </pc:spChg>
        <pc:spChg chg="mod">
          <ac:chgData name="Trần Đình Lâm" userId="S::20c12007@student.hcmus.edu.vn::e1c56f1f-c2e7-42a0-af1e-bd87b6872d9f" providerId="AD" clId="Web-{9738FD45-B02D-D41C-56F8-892A23A6310C}" dt="2021-06-21T16:17:59.795" v="1745"/>
          <ac:spMkLst>
            <pc:docMk/>
            <pc:sldMk cId="2410360228" sldId="277"/>
            <ac:spMk id="4" creationId="{7743B9EC-989C-4DFD-89CF-5AB3B4E1959E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7:59.795" v="1745"/>
          <ac:spMkLst>
            <pc:docMk/>
            <pc:sldMk cId="2410360228" sldId="277"/>
            <ac:spMk id="10" creationId="{4E4490D0-3672-446A-AC12-B4830333BDDD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7:59.795" v="1745"/>
          <ac:spMkLst>
            <pc:docMk/>
            <pc:sldMk cId="2410360228" sldId="277"/>
            <ac:spMk id="12" creationId="{39CB82C2-DF65-4EC1-8280-F201D50F570B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7:59.795" v="1745"/>
          <ac:spMkLst>
            <pc:docMk/>
            <pc:sldMk cId="2410360228" sldId="277"/>
            <ac:spMk id="16" creationId="{FA4CD5CB-D209-4D70-8CA4-629731C59219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7:59.795" v="1745"/>
          <ac:spMkLst>
            <pc:docMk/>
            <pc:sldMk cId="2410360228" sldId="277"/>
            <ac:spMk id="20" creationId="{B4C27B90-DF2B-4D00-BA07-18ED774CD2F1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7:59.795" v="1745"/>
          <ac:spMkLst>
            <pc:docMk/>
            <pc:sldMk cId="2410360228" sldId="277"/>
            <ac:spMk id="22" creationId="{593ACC25-C262-417A-8AA9-0641C772BDB6}"/>
          </ac:spMkLst>
        </pc:spChg>
        <pc:picChg chg="add mod ord">
          <ac:chgData name="Trần Đình Lâm" userId="S::20c12007@student.hcmus.edu.vn::e1c56f1f-c2e7-42a0-af1e-bd87b6872d9f" providerId="AD" clId="Web-{9738FD45-B02D-D41C-56F8-892A23A6310C}" dt="2021-06-21T16:18:14.545" v="1748" actId="1076"/>
          <ac:picMkLst>
            <pc:docMk/>
            <pc:sldMk cId="2410360228" sldId="277"/>
            <ac:picMk id="5" creationId="{A3178145-4569-4EA8-8AAF-1944333CE599}"/>
          </ac:picMkLst>
        </pc:picChg>
        <pc:cxnChg chg="add">
          <ac:chgData name="Trần Đình Lâm" userId="S::20c12007@student.hcmus.edu.vn::e1c56f1f-c2e7-42a0-af1e-bd87b6872d9f" providerId="AD" clId="Web-{9738FD45-B02D-D41C-56F8-892A23A6310C}" dt="2021-06-21T16:17:59.795" v="1745"/>
          <ac:cxnSpMkLst>
            <pc:docMk/>
            <pc:sldMk cId="2410360228" sldId="277"/>
            <ac:cxnSpMk id="14" creationId="{7E1D4427-852B-4B37-8E76-0E9F1810BA2A}"/>
          </ac:cxnSpMkLst>
        </pc:cxnChg>
        <pc:cxnChg chg="add">
          <ac:chgData name="Trần Đình Lâm" userId="S::20c12007@student.hcmus.edu.vn::e1c56f1f-c2e7-42a0-af1e-bd87b6872d9f" providerId="AD" clId="Web-{9738FD45-B02D-D41C-56F8-892A23A6310C}" dt="2021-06-21T16:17:59.795" v="1745"/>
          <ac:cxnSpMkLst>
            <pc:docMk/>
            <pc:sldMk cId="2410360228" sldId="277"/>
            <ac:cxnSpMk id="18" creationId="{5C6A2BAE-B461-4B55-8E1F-0722ABDD1393}"/>
          </ac:cxnSpMkLst>
        </pc:cxnChg>
      </pc:sldChg>
      <pc:sldChg chg="addSp delSp modSp add mod replId setBg">
        <pc:chgData name="Trần Đình Lâm" userId="S::20c12007@student.hcmus.edu.vn::e1c56f1f-c2e7-42a0-af1e-bd87b6872d9f" providerId="AD" clId="Web-{9738FD45-B02D-D41C-56F8-892A23A6310C}" dt="2021-06-21T16:15:51.121" v="1721" actId="1076"/>
        <pc:sldMkLst>
          <pc:docMk/>
          <pc:sldMk cId="1785015907" sldId="278"/>
        </pc:sldMkLst>
        <pc:spChg chg="mod">
          <ac:chgData name="Trần Đình Lâm" userId="S::20c12007@student.hcmus.edu.vn::e1c56f1f-c2e7-42a0-af1e-bd87b6872d9f" providerId="AD" clId="Web-{9738FD45-B02D-D41C-56F8-892A23A6310C}" dt="2021-06-21T16:15:37.027" v="1718"/>
          <ac:spMkLst>
            <pc:docMk/>
            <pc:sldMk cId="1785015907" sldId="278"/>
            <ac:spMk id="2" creationId="{1D089AA2-066B-4261-AB5D-07B4856E2AE5}"/>
          </ac:spMkLst>
        </pc:spChg>
        <pc:spChg chg="del">
          <ac:chgData name="Trần Đình Lâm" userId="S::20c12007@student.hcmus.edu.vn::e1c56f1f-c2e7-42a0-af1e-bd87b6872d9f" providerId="AD" clId="Web-{9738FD45-B02D-D41C-56F8-892A23A6310C}" dt="2021-06-21T16:14:17.822" v="1709"/>
          <ac:spMkLst>
            <pc:docMk/>
            <pc:sldMk cId="1785015907" sldId="278"/>
            <ac:spMk id="3" creationId="{3623B4A0-7545-4E2C-8B59-9B1C914F34BD}"/>
          </ac:spMkLst>
        </pc:spChg>
        <pc:spChg chg="mod">
          <ac:chgData name="Trần Đình Lâm" userId="S::20c12007@student.hcmus.edu.vn::e1c56f1f-c2e7-42a0-af1e-bd87b6872d9f" providerId="AD" clId="Web-{9738FD45-B02D-D41C-56F8-892A23A6310C}" dt="2021-06-21T16:14:24.478" v="1710"/>
          <ac:spMkLst>
            <pc:docMk/>
            <pc:sldMk cId="1785015907" sldId="278"/>
            <ac:spMk id="4" creationId="{7743B9EC-989C-4DFD-89CF-5AB3B4E1959E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5:37.027" v="1718"/>
          <ac:spMkLst>
            <pc:docMk/>
            <pc:sldMk cId="1785015907" sldId="278"/>
            <ac:spMk id="10" creationId="{4E4490D0-3672-446A-AC12-B4830333BDDD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5:37.027" v="1718"/>
          <ac:spMkLst>
            <pc:docMk/>
            <pc:sldMk cId="1785015907" sldId="278"/>
            <ac:spMk id="12" creationId="{39CB82C2-DF65-4EC1-8280-F201D50F570B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5:37.027" v="1718"/>
          <ac:spMkLst>
            <pc:docMk/>
            <pc:sldMk cId="1785015907" sldId="278"/>
            <ac:spMk id="16" creationId="{C4AAA502-5435-489E-9538-3A40E6C71461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5:37.027" v="1718"/>
          <ac:spMkLst>
            <pc:docMk/>
            <pc:sldMk cId="1785015907" sldId="278"/>
            <ac:spMk id="20" creationId="{DE42378B-2E28-4810-8421-7A473A40E376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5:37.027" v="1718"/>
          <ac:spMkLst>
            <pc:docMk/>
            <pc:sldMk cId="1785015907" sldId="278"/>
            <ac:spMk id="22" creationId="{0D91DD17-237F-4811-BC0E-128EB1BD7CFE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5:37.027" v="1718"/>
          <ac:spMkLst>
            <pc:docMk/>
            <pc:sldMk cId="1785015907" sldId="278"/>
            <ac:spMk id="27" creationId="{4E4490D0-3672-446A-AC12-B4830333BDDD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5:37.027" v="1718"/>
          <ac:spMkLst>
            <pc:docMk/>
            <pc:sldMk cId="1785015907" sldId="278"/>
            <ac:spMk id="29" creationId="{39CB82C2-DF65-4EC1-8280-F201D50F570B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5:37.027" v="1718"/>
          <ac:spMkLst>
            <pc:docMk/>
            <pc:sldMk cId="1785015907" sldId="278"/>
            <ac:spMk id="33" creationId="{FA4CD5CB-D209-4D70-8CA4-629731C59219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5:37.027" v="1718"/>
          <ac:spMkLst>
            <pc:docMk/>
            <pc:sldMk cId="1785015907" sldId="278"/>
            <ac:spMk id="37" creationId="{B4C27B90-DF2B-4D00-BA07-18ED774CD2F1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5:37.027" v="1718"/>
          <ac:spMkLst>
            <pc:docMk/>
            <pc:sldMk cId="1785015907" sldId="278"/>
            <ac:spMk id="39" creationId="{593ACC25-C262-417A-8AA9-0641C772BDB6}"/>
          </ac:spMkLst>
        </pc:spChg>
        <pc:picChg chg="add mod ord">
          <ac:chgData name="Trần Đình Lâm" userId="S::20c12007@student.hcmus.edu.vn::e1c56f1f-c2e7-42a0-af1e-bd87b6872d9f" providerId="AD" clId="Web-{9738FD45-B02D-D41C-56F8-892A23A6310C}" dt="2021-06-21T16:15:51.121" v="1721" actId="1076"/>
          <ac:picMkLst>
            <pc:docMk/>
            <pc:sldMk cId="1785015907" sldId="278"/>
            <ac:picMk id="5" creationId="{28288018-24D1-41BD-9E16-A877B29822BE}"/>
          </ac:picMkLst>
        </pc:picChg>
        <pc:cxnChg chg="add del">
          <ac:chgData name="Trần Đình Lâm" userId="S::20c12007@student.hcmus.edu.vn::e1c56f1f-c2e7-42a0-af1e-bd87b6872d9f" providerId="AD" clId="Web-{9738FD45-B02D-D41C-56F8-892A23A6310C}" dt="2021-06-21T16:15:37.027" v="1718"/>
          <ac:cxnSpMkLst>
            <pc:docMk/>
            <pc:sldMk cId="1785015907" sldId="278"/>
            <ac:cxnSpMk id="14" creationId="{7E1D4427-852B-4B37-8E76-0E9F1810BA2A}"/>
          </ac:cxnSpMkLst>
        </pc:cxnChg>
        <pc:cxnChg chg="add del">
          <ac:chgData name="Trần Đình Lâm" userId="S::20c12007@student.hcmus.edu.vn::e1c56f1f-c2e7-42a0-af1e-bd87b6872d9f" providerId="AD" clId="Web-{9738FD45-B02D-D41C-56F8-892A23A6310C}" dt="2021-06-21T16:15:37.027" v="1718"/>
          <ac:cxnSpMkLst>
            <pc:docMk/>
            <pc:sldMk cId="1785015907" sldId="278"/>
            <ac:cxnSpMk id="18" creationId="{C9AC0290-4702-4519-B0F4-C2A46880997B}"/>
          </ac:cxnSpMkLst>
        </pc:cxnChg>
        <pc:cxnChg chg="add">
          <ac:chgData name="Trần Đình Lâm" userId="S::20c12007@student.hcmus.edu.vn::e1c56f1f-c2e7-42a0-af1e-bd87b6872d9f" providerId="AD" clId="Web-{9738FD45-B02D-D41C-56F8-892A23A6310C}" dt="2021-06-21T16:15:37.027" v="1718"/>
          <ac:cxnSpMkLst>
            <pc:docMk/>
            <pc:sldMk cId="1785015907" sldId="278"/>
            <ac:cxnSpMk id="31" creationId="{7E1D4427-852B-4B37-8E76-0E9F1810BA2A}"/>
          </ac:cxnSpMkLst>
        </pc:cxnChg>
        <pc:cxnChg chg="add">
          <ac:chgData name="Trần Đình Lâm" userId="S::20c12007@student.hcmus.edu.vn::e1c56f1f-c2e7-42a0-af1e-bd87b6872d9f" providerId="AD" clId="Web-{9738FD45-B02D-D41C-56F8-892A23A6310C}" dt="2021-06-21T16:15:37.027" v="1718"/>
          <ac:cxnSpMkLst>
            <pc:docMk/>
            <pc:sldMk cId="1785015907" sldId="278"/>
            <ac:cxnSpMk id="35" creationId="{5C6A2BAE-B461-4B55-8E1F-0722ABDD1393}"/>
          </ac:cxnSpMkLst>
        </pc:cxnChg>
      </pc:sldChg>
      <pc:sldChg chg="add del replId">
        <pc:chgData name="Trần Đình Lâm" userId="S::20c12007@student.hcmus.edu.vn::e1c56f1f-c2e7-42a0-af1e-bd87b6872d9f" providerId="AD" clId="Web-{9738FD45-B02D-D41C-56F8-892A23A6310C}" dt="2021-06-21T16:12:17.866" v="1691"/>
        <pc:sldMkLst>
          <pc:docMk/>
          <pc:sldMk cId="2658232223" sldId="278"/>
        </pc:sldMkLst>
      </pc:sldChg>
      <pc:sldChg chg="modSp new">
        <pc:chgData name="Trần Đình Lâm" userId="S::20c12007@student.hcmus.edu.vn::e1c56f1f-c2e7-42a0-af1e-bd87b6872d9f" providerId="AD" clId="Web-{9738FD45-B02D-D41C-56F8-892A23A6310C}" dt="2021-06-21T16:19:27.094" v="1765" actId="20577"/>
        <pc:sldMkLst>
          <pc:docMk/>
          <pc:sldMk cId="1987568373" sldId="279"/>
        </pc:sldMkLst>
        <pc:spChg chg="mod">
          <ac:chgData name="Trần Đình Lâm" userId="S::20c12007@student.hcmus.edu.vn::e1c56f1f-c2e7-42a0-af1e-bd87b6872d9f" providerId="AD" clId="Web-{9738FD45-B02D-D41C-56F8-892A23A6310C}" dt="2021-06-21T16:19:27.094" v="1765" actId="20577"/>
          <ac:spMkLst>
            <pc:docMk/>
            <pc:sldMk cId="1987568373" sldId="279"/>
            <ac:spMk id="2" creationId="{DF3FBF0F-F73B-43AD-955B-D970EC39E725}"/>
          </ac:spMkLst>
        </pc:spChg>
      </pc:sldChg>
      <pc:sldChg chg="addSp delSp modSp add replId">
        <pc:chgData name="Trần Đình Lâm" userId="S::20c12007@student.hcmus.edu.vn::e1c56f1f-c2e7-42a0-af1e-bd87b6872d9f" providerId="AD" clId="Web-{9738FD45-B02D-D41C-56F8-892A23A6310C}" dt="2021-06-21T16:20:29.205" v="1777" actId="1076"/>
        <pc:sldMkLst>
          <pc:docMk/>
          <pc:sldMk cId="2865463543" sldId="280"/>
        </pc:sldMkLst>
        <pc:spChg chg="mod">
          <ac:chgData name="Trần Đình Lâm" userId="S::20c12007@student.hcmus.edu.vn::e1c56f1f-c2e7-42a0-af1e-bd87b6872d9f" providerId="AD" clId="Web-{9738FD45-B02D-D41C-56F8-892A23A6310C}" dt="2021-06-21T16:19:39.688" v="1771" actId="20577"/>
          <ac:spMkLst>
            <pc:docMk/>
            <pc:sldMk cId="2865463543" sldId="280"/>
            <ac:spMk id="2" creationId="{DF3FBF0F-F73B-43AD-955B-D970EC39E725}"/>
          </ac:spMkLst>
        </pc:spChg>
        <pc:spChg chg="del">
          <ac:chgData name="Trần Đình Lâm" userId="S::20c12007@student.hcmus.edu.vn::e1c56f1f-c2e7-42a0-af1e-bd87b6872d9f" providerId="AD" clId="Web-{9738FD45-B02D-D41C-56F8-892A23A6310C}" dt="2021-06-21T16:20:10.798" v="1772"/>
          <ac:spMkLst>
            <pc:docMk/>
            <pc:sldMk cId="2865463543" sldId="280"/>
            <ac:spMk id="3" creationId="{8C4018D4-E3F9-44BB-A371-1580B6EDB3B5}"/>
          </ac:spMkLst>
        </pc:spChg>
        <pc:picChg chg="add mod ord">
          <ac:chgData name="Trần Đình Lâm" userId="S::20c12007@student.hcmus.edu.vn::e1c56f1f-c2e7-42a0-af1e-bd87b6872d9f" providerId="AD" clId="Web-{9738FD45-B02D-D41C-56F8-892A23A6310C}" dt="2021-06-21T16:20:29.205" v="1777" actId="1076"/>
          <ac:picMkLst>
            <pc:docMk/>
            <pc:sldMk cId="2865463543" sldId="280"/>
            <ac:picMk id="5" creationId="{D6783082-BAB5-44DC-B587-FC6D3FBCB3A6}"/>
          </ac:picMkLst>
        </pc:picChg>
      </pc:sldChg>
    </pc:docChg>
  </pc:docChgLst>
  <pc:docChgLst>
    <pc:chgData name="Trần Đình Lâm" userId="S::20c12007@student.hcmus.edu.vn::e1c56f1f-c2e7-42a0-af1e-bd87b6872d9f" providerId="AD" clId="Web-{67E5A3E0-56AB-384C-0811-8994DAAB6C4F}"/>
    <pc:docChg chg="addSld delSld modSld sldOrd modMainMaster">
      <pc:chgData name="Trần Đình Lâm" userId="S::20c12007@student.hcmus.edu.vn::e1c56f1f-c2e7-42a0-af1e-bd87b6872d9f" providerId="AD" clId="Web-{67E5A3E0-56AB-384C-0811-8994DAAB6C4F}" dt="2021-05-29T03:49:44.980" v="667"/>
      <pc:docMkLst>
        <pc:docMk/>
      </pc:docMkLst>
      <pc:sldChg chg="addSp modSp">
        <pc:chgData name="Trần Đình Lâm" userId="S::20c12007@student.hcmus.edu.vn::e1c56f1f-c2e7-42a0-af1e-bd87b6872d9f" providerId="AD" clId="Web-{67E5A3E0-56AB-384C-0811-8994DAAB6C4F}" dt="2021-05-29T03:25:24.703" v="239" actId="1076"/>
        <pc:sldMkLst>
          <pc:docMk/>
          <pc:sldMk cId="2622186954" sldId="256"/>
        </pc:sldMkLst>
        <pc:spChg chg="mod">
          <ac:chgData name="Trần Đình Lâm" userId="S::20c12007@student.hcmus.edu.vn::e1c56f1f-c2e7-42a0-af1e-bd87b6872d9f" providerId="AD" clId="Web-{67E5A3E0-56AB-384C-0811-8994DAAB6C4F}" dt="2021-05-29T03:25:22.921" v="238" actId="20577"/>
          <ac:spMkLst>
            <pc:docMk/>
            <pc:sldMk cId="2622186954" sldId="256"/>
            <ac:spMk id="2" creationId="{00000000-0000-0000-0000-000000000000}"/>
          </ac:spMkLst>
        </pc:spChg>
        <pc:spChg chg="mod">
          <ac:chgData name="Trần Đình Lâm" userId="S::20c12007@student.hcmus.edu.vn::e1c56f1f-c2e7-42a0-af1e-bd87b6872d9f" providerId="AD" clId="Web-{67E5A3E0-56AB-384C-0811-8994DAAB6C4F}" dt="2021-05-29T03:25:24.703" v="239" actId="1076"/>
          <ac:spMkLst>
            <pc:docMk/>
            <pc:sldMk cId="2622186954" sldId="256"/>
            <ac:spMk id="3" creationId="{00000000-0000-0000-0000-000000000000}"/>
          </ac:spMkLst>
        </pc:spChg>
        <pc:spChg chg="mod">
          <ac:chgData name="Trần Đình Lâm" userId="S::20c12007@student.hcmus.edu.vn::e1c56f1f-c2e7-42a0-af1e-bd87b6872d9f" providerId="AD" clId="Web-{67E5A3E0-56AB-384C-0811-8994DAAB6C4F}" dt="2021-05-29T03:25:16.390" v="231" actId="20577"/>
          <ac:spMkLst>
            <pc:docMk/>
            <pc:sldMk cId="2622186954" sldId="256"/>
            <ac:spMk id="4" creationId="{52842A5D-68E3-4149-9023-6B78FBAC7AB0}"/>
          </ac:spMkLst>
        </pc:spChg>
        <pc:spChg chg="add mod">
          <ac:chgData name="Trần Đình Lâm" userId="S::20c12007@student.hcmus.edu.vn::e1c56f1f-c2e7-42a0-af1e-bd87b6872d9f" providerId="AD" clId="Web-{67E5A3E0-56AB-384C-0811-8994DAAB6C4F}" dt="2021-05-29T03:12:27.735" v="1"/>
          <ac:spMkLst>
            <pc:docMk/>
            <pc:sldMk cId="2622186954" sldId="256"/>
            <ac:spMk id="5" creationId="{6832C503-31F0-4986-ABC0-E32380F030BD}"/>
          </ac:spMkLst>
        </pc:spChg>
        <pc:spChg chg="mod">
          <ac:chgData name="Trần Đình Lâm" userId="S::20c12007@student.hcmus.edu.vn::e1c56f1f-c2e7-42a0-af1e-bd87b6872d9f" providerId="AD" clId="Web-{67E5A3E0-56AB-384C-0811-8994DAAB6C4F}" dt="2021-05-29T03:25:20.749" v="237" actId="20577"/>
          <ac:spMkLst>
            <pc:docMk/>
            <pc:sldMk cId="2622186954" sldId="256"/>
            <ac:spMk id="6" creationId="{89E82F97-8446-40F2-A407-0A1CAF52C890}"/>
          </ac:spMkLst>
        </pc:spChg>
      </pc:sldChg>
      <pc:sldChg chg="addSp delSp modSp">
        <pc:chgData name="Trần Đình Lâm" userId="S::20c12007@student.hcmus.edu.vn::e1c56f1f-c2e7-42a0-af1e-bd87b6872d9f" providerId="AD" clId="Web-{67E5A3E0-56AB-384C-0811-8994DAAB6C4F}" dt="2021-05-29T03:15:47.129" v="68" actId="14100"/>
        <pc:sldMkLst>
          <pc:docMk/>
          <pc:sldMk cId="1519786657" sldId="257"/>
        </pc:sldMkLst>
        <pc:spChg chg="add del mod">
          <ac:chgData name="Trần Đình Lâm" userId="S::20c12007@student.hcmus.edu.vn::e1c56f1f-c2e7-42a0-af1e-bd87b6872d9f" providerId="AD" clId="Web-{67E5A3E0-56AB-384C-0811-8994DAAB6C4F}" dt="2021-05-29T03:13:05.564" v="9"/>
          <ac:spMkLst>
            <pc:docMk/>
            <pc:sldMk cId="1519786657" sldId="257"/>
            <ac:spMk id="31" creationId="{A534EAFF-3555-44A1-8078-B1DFA0546A75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2:43.001" v="4"/>
          <ac:spMkLst>
            <pc:docMk/>
            <pc:sldMk cId="1519786657" sldId="257"/>
            <ac:spMk id="40" creationId="{7AF1CD4E-1D34-4E88-AE61-CD438FC70FEF}"/>
          </ac:spMkLst>
        </pc:spChg>
        <pc:spChg chg="add del mod">
          <ac:chgData name="Trần Đình Lâm" userId="S::20c12007@student.hcmus.edu.vn::e1c56f1f-c2e7-42a0-af1e-bd87b6872d9f" providerId="AD" clId="Web-{67E5A3E0-56AB-384C-0811-8994DAAB6C4F}" dt="2021-05-29T03:12:59.204" v="6"/>
          <ac:spMkLst>
            <pc:docMk/>
            <pc:sldMk cId="1519786657" sldId="257"/>
            <ac:spMk id="57" creationId="{78FB18AD-9443-4760-88B5-62148FAA1E47}"/>
          </ac:spMkLst>
        </pc:spChg>
        <pc:spChg chg="add del mod">
          <ac:chgData name="Trần Đình Lâm" userId="S::20c12007@student.hcmus.edu.vn::e1c56f1f-c2e7-42a0-af1e-bd87b6872d9f" providerId="AD" clId="Web-{67E5A3E0-56AB-384C-0811-8994DAAB6C4F}" dt="2021-05-29T03:13:04.454" v="8"/>
          <ac:spMkLst>
            <pc:docMk/>
            <pc:sldMk cId="1519786657" sldId="257"/>
            <ac:spMk id="58" creationId="{A8064FB9-A230-4DFA-A251-573D3AF9420C}"/>
          </ac:spMkLst>
        </pc:spChg>
        <pc:spChg chg="add del mod">
          <ac:chgData name="Trần Đình Lâm" userId="S::20c12007@student.hcmus.edu.vn::e1c56f1f-c2e7-42a0-af1e-bd87b6872d9f" providerId="AD" clId="Web-{67E5A3E0-56AB-384C-0811-8994DAAB6C4F}" dt="2021-05-29T03:13:07.735" v="11"/>
          <ac:spMkLst>
            <pc:docMk/>
            <pc:sldMk cId="1519786657" sldId="257"/>
            <ac:spMk id="59" creationId="{5B44B995-FFDA-4673-907A-DAB2D6E6CA1D}"/>
          </ac:spMkLst>
        </pc:spChg>
        <pc:spChg chg="add mod">
          <ac:chgData name="Trần Đình Lâm" userId="S::20c12007@student.hcmus.edu.vn::e1c56f1f-c2e7-42a0-af1e-bd87b6872d9f" providerId="AD" clId="Web-{67E5A3E0-56AB-384C-0811-8994DAAB6C4F}" dt="2021-05-29T03:13:08.564" v="12"/>
          <ac:spMkLst>
            <pc:docMk/>
            <pc:sldMk cId="1519786657" sldId="257"/>
            <ac:spMk id="60" creationId="{C0F05CE8-93D7-48A5-89CC-0E4411D4A8EB}"/>
          </ac:spMkLst>
        </pc:spChg>
        <pc:graphicFrameChg chg="mod">
          <ac:chgData name="Trần Đình Lâm" userId="S::20c12007@student.hcmus.edu.vn::e1c56f1f-c2e7-42a0-af1e-bd87b6872d9f" providerId="AD" clId="Web-{67E5A3E0-56AB-384C-0811-8994DAAB6C4F}" dt="2021-05-29T03:15:47.129" v="68" actId="14100"/>
          <ac:graphicFrameMkLst>
            <pc:docMk/>
            <pc:sldMk cId="1519786657" sldId="257"/>
            <ac:graphicFrameMk id="4" creationId="{4C648493-BDE7-4D51-B181-5CAD656B8825}"/>
          </ac:graphicFrameMkLst>
        </pc:graphicFrameChg>
      </pc:sldChg>
      <pc:sldChg chg="addSp delSp modSp add mod replId setBg addAnim delAnim setClrOvrMap">
        <pc:chgData name="Trần Đình Lâm" userId="S::20c12007@student.hcmus.edu.vn::e1c56f1f-c2e7-42a0-af1e-bd87b6872d9f" providerId="AD" clId="Web-{67E5A3E0-56AB-384C-0811-8994DAAB6C4F}" dt="2021-05-29T03:40:19.516" v="284" actId="14100"/>
        <pc:sldMkLst>
          <pc:docMk/>
          <pc:sldMk cId="150623898" sldId="258"/>
        </pc:sldMkLst>
        <pc:spChg chg="mod">
          <ac:chgData name="Trần Đình Lâm" userId="S::20c12007@student.hcmus.edu.vn::e1c56f1f-c2e7-42a0-af1e-bd87b6872d9f" providerId="AD" clId="Web-{67E5A3E0-56AB-384C-0811-8994DAAB6C4F}" dt="2021-05-29T03:40:01.094" v="279"/>
          <ac:spMkLst>
            <pc:docMk/>
            <pc:sldMk cId="150623898" sldId="258"/>
            <ac:spMk id="2" creationId="{EE2C1B71-8396-466A-BC7B-B65182F98752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5:37.207" v="66"/>
          <ac:spMkLst>
            <pc:docMk/>
            <pc:sldMk cId="150623898" sldId="258"/>
            <ac:spMk id="9" creationId="{FB5993E2-C02B-4335-ABA5-D8EC465551E3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5:37.207" v="66"/>
          <ac:spMkLst>
            <pc:docMk/>
            <pc:sldMk cId="150623898" sldId="258"/>
            <ac:spMk id="11" creationId="{C0B801A2-5622-4BE8-9AD2-C337A2CD0022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5:37.207" v="66"/>
          <ac:spMkLst>
            <pc:docMk/>
            <pc:sldMk cId="150623898" sldId="258"/>
            <ac:spMk id="13" creationId="{B7AF614F-5BC3-4086-99F5-B87C5847A071}"/>
          </ac:spMkLst>
        </pc:spChg>
        <pc:spChg chg="add del mod">
          <ac:chgData name="Trần Đình Lâm" userId="S::20c12007@student.hcmus.edu.vn::e1c56f1f-c2e7-42a0-af1e-bd87b6872d9f" providerId="AD" clId="Web-{67E5A3E0-56AB-384C-0811-8994DAAB6C4F}" dt="2021-05-29T03:28:45.800" v="244"/>
          <ac:spMkLst>
            <pc:docMk/>
            <pc:sldMk cId="150623898" sldId="258"/>
            <ac:spMk id="40" creationId="{4E53D4DB-EB70-40AF-A4FB-19C4F9B089E8}"/>
          </ac:spMkLst>
        </pc:spChg>
        <pc:spChg chg="mod ord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60" creationId="{C0F05CE8-93D7-48A5-89CC-0E4411D4A8EB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5:34.676" v="63"/>
          <ac:spMkLst>
            <pc:docMk/>
            <pc:sldMk cId="150623898" sldId="258"/>
            <ac:spMk id="62" creationId="{3741B58E-3B65-4A01-A276-975AB2CF8A08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5:34.676" v="63"/>
          <ac:spMkLst>
            <pc:docMk/>
            <pc:sldMk cId="150623898" sldId="258"/>
            <ac:spMk id="63" creationId="{7AAC67C3-831B-4AB1-A259-DFB839CAFAFC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5:34.676" v="63"/>
          <ac:spMkLst>
            <pc:docMk/>
            <pc:sldMk cId="150623898" sldId="258"/>
            <ac:spMk id="64" creationId="{054B3F04-9EAC-45C0-B3CE-0387EEA10A0C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5:31.988" v="61"/>
          <ac:spMkLst>
            <pc:docMk/>
            <pc:sldMk cId="150623898" sldId="258"/>
            <ac:spMk id="65" creationId="{3558DB37-9FEE-48A2-8578-ED0401573943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5:37.191" v="65"/>
          <ac:spMkLst>
            <pc:docMk/>
            <pc:sldMk cId="150623898" sldId="258"/>
            <ac:spMk id="66" creationId="{CECF0FC6-D57B-48B6-9036-F4FFD91A4B34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5:31.988" v="61"/>
          <ac:spMkLst>
            <pc:docMk/>
            <pc:sldMk cId="150623898" sldId="258"/>
            <ac:spMk id="67" creationId="{5F7FCCA6-00E2-4F74-A105-0D769872F243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5:37.191" v="65"/>
          <ac:spMkLst>
            <pc:docMk/>
            <pc:sldMk cId="150623898" sldId="258"/>
            <ac:spMk id="68" creationId="{717A211C-5863-4303-AC3D-AEBFDF6D6A4C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5:31.988" v="61"/>
          <ac:spMkLst>
            <pc:docMk/>
            <pc:sldMk cId="150623898" sldId="258"/>
            <ac:spMk id="69" creationId="{5E1ED12F-9F06-4B37-87B7-F98F52937F86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5:37.191" v="65"/>
          <ac:spMkLst>
            <pc:docMk/>
            <pc:sldMk cId="150623898" sldId="258"/>
            <ac:spMk id="70" creationId="{087519CD-2FFF-42E3-BB0C-FEAA828BA5DB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7:28.044" v="267"/>
          <ac:spMkLst>
            <pc:docMk/>
            <pc:sldMk cId="150623898" sldId="258"/>
            <ac:spMk id="71" creationId="{3741B58E-3B65-4A01-A276-975AB2CF8A08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7:28.044" v="267"/>
          <ac:spMkLst>
            <pc:docMk/>
            <pc:sldMk cId="150623898" sldId="258"/>
            <ac:spMk id="72" creationId="{7AAC67C3-831B-4AB1-A259-DFB839CAFAFC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7:28.044" v="267"/>
          <ac:spMkLst>
            <pc:docMk/>
            <pc:sldMk cId="150623898" sldId="258"/>
            <ac:spMk id="73" creationId="{054B3F04-9EAC-45C0-B3CE-0387EEA10A0C}"/>
          </ac:spMkLst>
        </pc:spChg>
        <pc:spChg chg="add del mod">
          <ac:chgData name="Trần Đình Lâm" userId="S::20c12007@student.hcmus.edu.vn::e1c56f1f-c2e7-42a0-af1e-bd87b6872d9f" providerId="AD" clId="Web-{67E5A3E0-56AB-384C-0811-8994DAAB6C4F}" dt="2021-05-29T03:37:19.794" v="266"/>
          <ac:spMkLst>
            <pc:docMk/>
            <pc:sldMk cId="150623898" sldId="258"/>
            <ac:spMk id="76" creationId="{3C737632-B640-4CD9-8609-CB4F2E33B8F1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6:51.294" v="258"/>
          <ac:spMkLst>
            <pc:docMk/>
            <pc:sldMk cId="150623898" sldId="258"/>
            <ac:spMk id="77" creationId="{25C8D2C1-DA83-420D-9635-D52CE066B5DA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6:51.294" v="258"/>
          <ac:spMkLst>
            <pc:docMk/>
            <pc:sldMk cId="150623898" sldId="258"/>
            <ac:spMk id="78" creationId="{434F74C9-6A0B-409E-AD1C-45B58BE91BB8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0:58.943" v="254"/>
          <ac:spMkLst>
            <pc:docMk/>
            <pc:sldMk cId="150623898" sldId="258"/>
            <ac:spMk id="79" creationId="{25C8D2C1-DA83-420D-9635-D52CE066B5DA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0:58.943" v="254"/>
          <ac:spMkLst>
            <pc:docMk/>
            <pc:sldMk cId="150623898" sldId="258"/>
            <ac:spMk id="81" creationId="{434F74C9-6A0B-409E-AD1C-45B58BE91BB8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6:51.294" v="258"/>
          <ac:spMkLst>
            <pc:docMk/>
            <pc:sldMk cId="150623898" sldId="258"/>
            <ac:spMk id="82" creationId="{90AA6468-80AC-4DDF-9CFB-C7A9507E203F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6:51.294" v="258"/>
          <ac:spMkLst>
            <pc:docMk/>
            <pc:sldMk cId="150623898" sldId="258"/>
            <ac:spMk id="84" creationId="{4AB900CC-5074-4746-A1A4-AF640455BD43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8:59.218" v="270"/>
          <ac:spMkLst>
            <pc:docMk/>
            <pc:sldMk cId="150623898" sldId="258"/>
            <ac:spMk id="86" creationId="{BB2B8762-61F0-4F1B-9364-D633EE9D6AF5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0:58.943" v="254"/>
          <ac:spMkLst>
            <pc:docMk/>
            <pc:sldMk cId="150623898" sldId="258"/>
            <ac:spMk id="87" creationId="{C4E89C94-E462-4566-A15A-32835FD68BCD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8:59.218" v="270"/>
          <ac:spMkLst>
            <pc:docMk/>
            <pc:sldMk cId="150623898" sldId="258"/>
            <ac:spMk id="88" creationId="{E97675C8-1328-460C-9EBF-6B446B67EAD3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0:58.943" v="254"/>
          <ac:spMkLst>
            <pc:docMk/>
            <pc:sldMk cId="150623898" sldId="258"/>
            <ac:spMk id="89" creationId="{E25F4A20-71FB-4A26-92E2-89DED49264CA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8:59.218" v="270"/>
          <ac:spMkLst>
            <pc:docMk/>
            <pc:sldMk cId="150623898" sldId="258"/>
            <ac:spMk id="91" creationId="{DA52A394-10F4-4AA5-90E4-634D1E919DBA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8:59.218" v="270"/>
          <ac:spMkLst>
            <pc:docMk/>
            <pc:sldMk cId="150623898" sldId="258"/>
            <ac:spMk id="92" creationId="{C6417104-D4C1-4710-9982-2154A7F48492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8:59.218" v="270"/>
          <ac:spMkLst>
            <pc:docMk/>
            <pc:sldMk cId="150623898" sldId="258"/>
            <ac:spMk id="93" creationId="{07BDDC51-8BB2-42BE-8EA8-39B3E9AC1EF6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8:59.218" v="270"/>
          <ac:spMkLst>
            <pc:docMk/>
            <pc:sldMk cId="150623898" sldId="258"/>
            <ac:spMk id="94" creationId="{626F1402-2DEC-4071-84AF-350C7BF00D43}"/>
          </ac:spMkLst>
        </pc:spChg>
        <pc:spChg chg="add del mod">
          <ac:chgData name="Trần Đình Lâm" userId="S::20c12007@student.hcmus.edu.vn::e1c56f1f-c2e7-42a0-af1e-bd87b6872d9f" providerId="AD" clId="Web-{67E5A3E0-56AB-384C-0811-8994DAAB6C4F}" dt="2021-05-29T03:39:46.281" v="274"/>
          <ac:spMkLst>
            <pc:docMk/>
            <pc:sldMk cId="150623898" sldId="258"/>
            <ac:spMk id="98" creationId="{C95C95AA-1B34-4410-91B6-FB49F9F0A7CA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101" creationId="{BB2B8762-61F0-4F1B-9364-D633EE9D6AF5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103" creationId="{E97675C8-1328-460C-9EBF-6B446B67EAD3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107" creationId="{C6417104-D4C1-4710-9982-2154A7F48492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109" creationId="{626F1402-2DEC-4071-84AF-350C7BF00D43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113" creationId="{DA52A394-10F4-4AA5-90E4-634D1E919DBA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115" creationId="{07BDDC51-8BB2-42BE-8EA8-39B3E9AC1EF6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0:01.094" v="279"/>
          <ac:spMkLst>
            <pc:docMk/>
            <pc:sldMk cId="150623898" sldId="258"/>
            <ac:spMk id="117" creationId="{CF6BB2E5-F5C5-4876-9282-B0246E035740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0:01.094" v="279"/>
          <ac:spMkLst>
            <pc:docMk/>
            <pc:sldMk cId="150623898" sldId="258"/>
            <ac:spMk id="118" creationId="{6E53EAE7-3851-4CE7-BE81-EF90F19EF019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9:54.063" v="277"/>
          <ac:spMkLst>
            <pc:docMk/>
            <pc:sldMk cId="150623898" sldId="258"/>
            <ac:spMk id="120" creationId="{BB2B8762-61F0-4F1B-9364-D633EE9D6AF5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0:01.094" v="279"/>
          <ac:spMkLst>
            <pc:docMk/>
            <pc:sldMk cId="150623898" sldId="258"/>
            <ac:spMk id="121" creationId="{C4D3E4EC-9CAC-455D-8511-5C0D0BEFCF19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9:54.063" v="277"/>
          <ac:spMkLst>
            <pc:docMk/>
            <pc:sldMk cId="150623898" sldId="258"/>
            <ac:spMk id="122" creationId="{E97675C8-1328-460C-9EBF-6B446B67EAD3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0:01.094" v="279"/>
          <ac:spMkLst>
            <pc:docMk/>
            <pc:sldMk cId="150623898" sldId="258"/>
            <ac:spMk id="123" creationId="{3DDF40A7-2316-4304-8880-2FA7451E932E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0:01.094" v="279"/>
          <ac:spMkLst>
            <pc:docMk/>
            <pc:sldMk cId="150623898" sldId="258"/>
            <ac:spMk id="125" creationId="{44BD36A9-BAC7-415E-8DDB-4C743838F557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9:54.063" v="277"/>
          <ac:spMkLst>
            <pc:docMk/>
            <pc:sldMk cId="150623898" sldId="258"/>
            <ac:spMk id="126" creationId="{C6417104-D4C1-4710-9982-2154A7F48492}"/>
          </ac:spMkLst>
        </pc:spChg>
        <pc:spChg chg="add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127" creationId="{BB2B8762-61F0-4F1B-9364-D633EE9D6AF5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9:54.063" v="277"/>
          <ac:spMkLst>
            <pc:docMk/>
            <pc:sldMk cId="150623898" sldId="258"/>
            <ac:spMk id="128" creationId="{626F1402-2DEC-4071-84AF-350C7BF00D43}"/>
          </ac:spMkLst>
        </pc:spChg>
        <pc:spChg chg="add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129" creationId="{E97675C8-1328-460C-9EBF-6B446B67EAD3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9:54.063" v="277"/>
          <ac:spMkLst>
            <pc:docMk/>
            <pc:sldMk cId="150623898" sldId="258"/>
            <ac:spMk id="132" creationId="{DA52A394-10F4-4AA5-90E4-634D1E919DBA}"/>
          </ac:spMkLst>
        </pc:spChg>
        <pc:spChg chg="add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133" creationId="{C6417104-D4C1-4710-9982-2154A7F48492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9:54.063" v="277"/>
          <ac:spMkLst>
            <pc:docMk/>
            <pc:sldMk cId="150623898" sldId="258"/>
            <ac:spMk id="134" creationId="{07BDDC51-8BB2-42BE-8EA8-39B3E9AC1EF6}"/>
          </ac:spMkLst>
        </pc:spChg>
        <pc:spChg chg="add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135" creationId="{626F1402-2DEC-4071-84AF-350C7BF00D43}"/>
          </ac:spMkLst>
        </pc:spChg>
        <pc:spChg chg="add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137" creationId="{DA52A394-10F4-4AA5-90E4-634D1E919DBA}"/>
          </ac:spMkLst>
        </pc:spChg>
        <pc:spChg chg="add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138" creationId="{07BDDC51-8BB2-42BE-8EA8-39B3E9AC1EF6}"/>
          </ac:spMkLst>
        </pc:spChg>
        <pc:graphicFrameChg chg="del">
          <ac:chgData name="Trần Đình Lâm" userId="S::20c12007@student.hcmus.edu.vn::e1c56f1f-c2e7-42a0-af1e-bd87b6872d9f" providerId="AD" clId="Web-{67E5A3E0-56AB-384C-0811-8994DAAB6C4F}" dt="2021-05-29T03:14:49.644" v="57"/>
          <ac:graphicFrameMkLst>
            <pc:docMk/>
            <pc:sldMk cId="150623898" sldId="258"/>
            <ac:graphicFrameMk id="4" creationId="{4C648493-BDE7-4D51-B181-5CAD656B8825}"/>
          </ac:graphicFrameMkLst>
        </pc:graphicFrameChg>
        <pc:graphicFrameChg chg="add del mod ord modGraphic">
          <ac:chgData name="Trần Đình Lâm" userId="S::20c12007@student.hcmus.edu.vn::e1c56f1f-c2e7-42a0-af1e-bd87b6872d9f" providerId="AD" clId="Web-{67E5A3E0-56AB-384C-0811-8994DAAB6C4F}" dt="2021-05-29T03:27:53.971" v="243"/>
          <ac:graphicFrameMkLst>
            <pc:docMk/>
            <pc:sldMk cId="150623898" sldId="258"/>
            <ac:graphicFrameMk id="41" creationId="{F86A5122-785C-4935-A5FF-5A5D6B95E346}"/>
          </ac:graphicFrameMkLst>
        </pc:graphicFrameChg>
        <pc:picChg chg="add del mod ord">
          <ac:chgData name="Trần Đình Lâm" userId="S::20c12007@student.hcmus.edu.vn::e1c56f1f-c2e7-42a0-af1e-bd87b6872d9f" providerId="AD" clId="Web-{67E5A3E0-56AB-384C-0811-8994DAAB6C4F}" dt="2021-05-29T03:39:44.969" v="273"/>
          <ac:picMkLst>
            <pc:docMk/>
            <pc:sldMk cId="150623898" sldId="258"/>
            <ac:picMk id="61" creationId="{44E23924-A506-4162-9587-3D6E2B410AFF}"/>
          </ac:picMkLst>
        </pc:picChg>
        <pc:picChg chg="add del mod ord">
          <ac:chgData name="Trần Đình Lâm" userId="S::20c12007@student.hcmus.edu.vn::e1c56f1f-c2e7-42a0-af1e-bd87b6872d9f" providerId="AD" clId="Web-{67E5A3E0-56AB-384C-0811-8994DAAB6C4F}" dt="2021-05-29T03:38:51.374" v="268"/>
          <ac:picMkLst>
            <pc:docMk/>
            <pc:sldMk cId="150623898" sldId="258"/>
            <ac:picMk id="74" creationId="{1923232D-881B-4795-98F1-779C081FEEF7}"/>
          </ac:picMkLst>
        </pc:picChg>
        <pc:picChg chg="add mod ord">
          <ac:chgData name="Trần Đình Lâm" userId="S::20c12007@student.hcmus.edu.vn::e1c56f1f-c2e7-42a0-af1e-bd87b6872d9f" providerId="AD" clId="Web-{67E5A3E0-56AB-384C-0811-8994DAAB6C4F}" dt="2021-05-29T03:40:01.094" v="279"/>
          <ac:picMkLst>
            <pc:docMk/>
            <pc:sldMk cId="150623898" sldId="258"/>
            <ac:picMk id="96" creationId="{A99146BB-1C86-4DA7-9463-C624714CE4E4}"/>
          </ac:picMkLst>
        </pc:picChg>
        <pc:picChg chg="add mod ord">
          <ac:chgData name="Trần Đình Lâm" userId="S::20c12007@student.hcmus.edu.vn::e1c56f1f-c2e7-42a0-af1e-bd87b6872d9f" providerId="AD" clId="Web-{67E5A3E0-56AB-384C-0811-8994DAAB6C4F}" dt="2021-05-29T03:40:19.516" v="284" actId="14100"/>
          <ac:picMkLst>
            <pc:docMk/>
            <pc:sldMk cId="150623898" sldId="258"/>
            <ac:picMk id="99" creationId="{60BE9E1C-60AD-4DD5-809D-2EEBD4D6D3E5}"/>
          </ac:picMkLst>
        </pc:picChg>
        <pc:cxnChg chg="add del">
          <ac:chgData name="Trần Đình Lâm" userId="S::20c12007@student.hcmus.edu.vn::e1c56f1f-c2e7-42a0-af1e-bd87b6872d9f" providerId="AD" clId="Web-{67E5A3E0-56AB-384C-0811-8994DAAB6C4F}" dt="2021-05-29T03:36:51.294" v="258"/>
          <ac:cxnSpMkLst>
            <pc:docMk/>
            <pc:sldMk cId="150623898" sldId="258"/>
            <ac:cxnSpMk id="80" creationId="{F5486A9D-1265-4B57-91E6-68E666B978BC}"/>
          </ac:cxnSpMkLst>
        </pc:cxnChg>
        <pc:cxnChg chg="add del">
          <ac:chgData name="Trần Đình Lâm" userId="S::20c12007@student.hcmus.edu.vn::e1c56f1f-c2e7-42a0-af1e-bd87b6872d9f" providerId="AD" clId="Web-{67E5A3E0-56AB-384C-0811-8994DAAB6C4F}" dt="2021-05-29T03:30:58.943" v="254"/>
          <ac:cxnSpMkLst>
            <pc:docMk/>
            <pc:sldMk cId="150623898" sldId="258"/>
            <ac:cxnSpMk id="83" creationId="{F5486A9D-1265-4B57-91E6-68E666B978BC}"/>
          </ac:cxnSpMkLst>
        </pc:cxnChg>
        <pc:cxnChg chg="add del">
          <ac:chgData name="Trần Đình Lâm" userId="S::20c12007@student.hcmus.edu.vn::e1c56f1f-c2e7-42a0-af1e-bd87b6872d9f" providerId="AD" clId="Web-{67E5A3E0-56AB-384C-0811-8994DAAB6C4F}" dt="2021-05-29T03:30:58.943" v="254"/>
          <ac:cxnSpMkLst>
            <pc:docMk/>
            <pc:sldMk cId="150623898" sldId="258"/>
            <ac:cxnSpMk id="85" creationId="{4071767D-5FF7-4508-B8B7-BB60FF3AB250}"/>
          </ac:cxnSpMkLst>
        </pc:cxnChg>
        <pc:cxnChg chg="add del">
          <ac:chgData name="Trần Đình Lâm" userId="S::20c12007@student.hcmus.edu.vn::e1c56f1f-c2e7-42a0-af1e-bd87b6872d9f" providerId="AD" clId="Web-{67E5A3E0-56AB-384C-0811-8994DAAB6C4F}" dt="2021-05-29T03:38:59.218" v="270"/>
          <ac:cxnSpMkLst>
            <pc:docMk/>
            <pc:sldMk cId="150623898" sldId="258"/>
            <ac:cxnSpMk id="90" creationId="{514EE78B-AF71-4195-A01B-F1165D9233BF}"/>
          </ac:cxnSpMkLst>
        </pc:cxnChg>
        <pc:cxnChg chg="add del">
          <ac:chgData name="Trần Đình Lâm" userId="S::20c12007@student.hcmus.edu.vn::e1c56f1f-c2e7-42a0-af1e-bd87b6872d9f" providerId="AD" clId="Web-{67E5A3E0-56AB-384C-0811-8994DAAB6C4F}" dt="2021-05-29T03:38:59.218" v="270"/>
          <ac:cxnSpMkLst>
            <pc:docMk/>
            <pc:sldMk cId="150623898" sldId="258"/>
            <ac:cxnSpMk id="95" creationId="{04733B62-1719-4677-A612-CA0AC0AD7482}"/>
          </ac:cxnSpMkLst>
        </pc:cxnChg>
        <pc:cxnChg chg="add del">
          <ac:chgData name="Trần Đình Lâm" userId="S::20c12007@student.hcmus.edu.vn::e1c56f1f-c2e7-42a0-af1e-bd87b6872d9f" providerId="AD" clId="Web-{67E5A3E0-56AB-384C-0811-8994DAAB6C4F}" dt="2021-05-29T03:40:09.266" v="280"/>
          <ac:cxnSpMkLst>
            <pc:docMk/>
            <pc:sldMk cId="150623898" sldId="258"/>
            <ac:cxnSpMk id="105" creationId="{514EE78B-AF71-4195-A01B-F1165D9233BF}"/>
          </ac:cxnSpMkLst>
        </pc:cxnChg>
        <pc:cxnChg chg="add del">
          <ac:chgData name="Trần Đình Lâm" userId="S::20c12007@student.hcmus.edu.vn::e1c56f1f-c2e7-42a0-af1e-bd87b6872d9f" providerId="AD" clId="Web-{67E5A3E0-56AB-384C-0811-8994DAAB6C4F}" dt="2021-05-29T03:40:09.266" v="280"/>
          <ac:cxnSpMkLst>
            <pc:docMk/>
            <pc:sldMk cId="150623898" sldId="258"/>
            <ac:cxnSpMk id="111" creationId="{04733B62-1719-4677-A612-CA0AC0AD7482}"/>
          </ac:cxnSpMkLst>
        </pc:cxnChg>
        <pc:cxnChg chg="add del">
          <ac:chgData name="Trần Đình Lâm" userId="S::20c12007@student.hcmus.edu.vn::e1c56f1f-c2e7-42a0-af1e-bd87b6872d9f" providerId="AD" clId="Web-{67E5A3E0-56AB-384C-0811-8994DAAB6C4F}" dt="2021-05-29T03:40:01.094" v="279"/>
          <ac:cxnSpMkLst>
            <pc:docMk/>
            <pc:sldMk cId="150623898" sldId="258"/>
            <ac:cxnSpMk id="119" creationId="{5C5EFB6A-0AF1-46B2-B103-4AA6C7B31025}"/>
          </ac:cxnSpMkLst>
        </pc:cxnChg>
        <pc:cxnChg chg="add del">
          <ac:chgData name="Trần Đình Lâm" userId="S::20c12007@student.hcmus.edu.vn::e1c56f1f-c2e7-42a0-af1e-bd87b6872d9f" providerId="AD" clId="Web-{67E5A3E0-56AB-384C-0811-8994DAAB6C4F}" dt="2021-05-29T03:39:54.063" v="277"/>
          <ac:cxnSpMkLst>
            <pc:docMk/>
            <pc:sldMk cId="150623898" sldId="258"/>
            <ac:cxnSpMk id="124" creationId="{514EE78B-AF71-4195-A01B-F1165D9233BF}"/>
          </ac:cxnSpMkLst>
        </pc:cxnChg>
        <pc:cxnChg chg="add del">
          <ac:chgData name="Trần Đình Lâm" userId="S::20c12007@student.hcmus.edu.vn::e1c56f1f-c2e7-42a0-af1e-bd87b6872d9f" providerId="AD" clId="Web-{67E5A3E0-56AB-384C-0811-8994DAAB6C4F}" dt="2021-05-29T03:39:54.063" v="277"/>
          <ac:cxnSpMkLst>
            <pc:docMk/>
            <pc:sldMk cId="150623898" sldId="258"/>
            <ac:cxnSpMk id="130" creationId="{04733B62-1719-4677-A612-CA0AC0AD7482}"/>
          </ac:cxnSpMkLst>
        </pc:cxnChg>
        <pc:cxnChg chg="add">
          <ac:chgData name="Trần Đình Lâm" userId="S::20c12007@student.hcmus.edu.vn::e1c56f1f-c2e7-42a0-af1e-bd87b6872d9f" providerId="AD" clId="Web-{67E5A3E0-56AB-384C-0811-8994DAAB6C4F}" dt="2021-05-29T03:40:09.266" v="280"/>
          <ac:cxnSpMkLst>
            <pc:docMk/>
            <pc:sldMk cId="150623898" sldId="258"/>
            <ac:cxnSpMk id="131" creationId="{514EE78B-AF71-4195-A01B-F1165D9233BF}"/>
          </ac:cxnSpMkLst>
        </pc:cxnChg>
        <pc:cxnChg chg="add">
          <ac:chgData name="Trần Đình Lâm" userId="S::20c12007@student.hcmus.edu.vn::e1c56f1f-c2e7-42a0-af1e-bd87b6872d9f" providerId="AD" clId="Web-{67E5A3E0-56AB-384C-0811-8994DAAB6C4F}" dt="2021-05-29T03:40:09.266" v="280"/>
          <ac:cxnSpMkLst>
            <pc:docMk/>
            <pc:sldMk cId="150623898" sldId="258"/>
            <ac:cxnSpMk id="136" creationId="{04733B62-1719-4677-A612-CA0AC0AD7482}"/>
          </ac:cxnSpMkLst>
        </pc:cxnChg>
      </pc:sldChg>
      <pc:sldChg chg="addSp modSp new del">
        <pc:chgData name="Trần Đình Lâm" userId="S::20c12007@student.hcmus.edu.vn::e1c56f1f-c2e7-42a0-af1e-bd87b6872d9f" providerId="AD" clId="Web-{67E5A3E0-56AB-384C-0811-8994DAAB6C4F}" dt="2021-05-29T03:13:58.690" v="21"/>
        <pc:sldMkLst>
          <pc:docMk/>
          <pc:sldMk cId="4260720532" sldId="258"/>
        </pc:sldMkLst>
        <pc:graphicFrameChg chg="add mod modGraphic">
          <ac:chgData name="Trần Đình Lâm" userId="S::20c12007@student.hcmus.edu.vn::e1c56f1f-c2e7-42a0-af1e-bd87b6872d9f" providerId="AD" clId="Web-{67E5A3E0-56AB-384C-0811-8994DAAB6C4F}" dt="2021-05-29T03:13:53.580" v="20" actId="14100"/>
          <ac:graphicFrameMkLst>
            <pc:docMk/>
            <pc:sldMk cId="4260720532" sldId="258"/>
            <ac:graphicFrameMk id="6" creationId="{459F7E71-085F-4FF9-A0EA-186A8D3ECB33}"/>
          </ac:graphicFrameMkLst>
        </pc:graphicFrameChg>
      </pc:sldChg>
      <pc:sldChg chg="modSp add del ord replId">
        <pc:chgData name="Trần Đình Lâm" userId="S::20c12007@student.hcmus.edu.vn::e1c56f1f-c2e7-42a0-af1e-bd87b6872d9f" providerId="AD" clId="Web-{67E5A3E0-56AB-384C-0811-8994DAAB6C4F}" dt="2021-05-29T03:43:14.520" v="350"/>
        <pc:sldMkLst>
          <pc:docMk/>
          <pc:sldMk cId="2526779864" sldId="259"/>
        </pc:sldMkLst>
        <pc:spChg chg="mod">
          <ac:chgData name="Trần Đình Lâm" userId="S::20c12007@student.hcmus.edu.vn::e1c56f1f-c2e7-42a0-af1e-bd87b6872d9f" providerId="AD" clId="Web-{67E5A3E0-56AB-384C-0811-8994DAAB6C4F}" dt="2021-05-29T03:17:03.927" v="83" actId="20577"/>
          <ac:spMkLst>
            <pc:docMk/>
            <pc:sldMk cId="2526779864" sldId="259"/>
            <ac:spMk id="2" creationId="{EE2C1B71-8396-466A-BC7B-B65182F98752}"/>
          </ac:spMkLst>
        </pc:spChg>
      </pc:sldChg>
      <pc:sldChg chg="modSp add replId">
        <pc:chgData name="Trần Đình Lâm" userId="S::20c12007@student.hcmus.edu.vn::e1c56f1f-c2e7-42a0-af1e-bd87b6872d9f" providerId="AD" clId="Web-{67E5A3E0-56AB-384C-0811-8994DAAB6C4F}" dt="2021-05-29T03:17:54.725" v="121" actId="20577"/>
        <pc:sldMkLst>
          <pc:docMk/>
          <pc:sldMk cId="4041472718" sldId="260"/>
        </pc:sldMkLst>
        <pc:spChg chg="mod">
          <ac:chgData name="Trần Đình Lâm" userId="S::20c12007@student.hcmus.edu.vn::e1c56f1f-c2e7-42a0-af1e-bd87b6872d9f" providerId="AD" clId="Web-{67E5A3E0-56AB-384C-0811-8994DAAB6C4F}" dt="2021-05-29T03:17:54.725" v="121" actId="20577"/>
          <ac:spMkLst>
            <pc:docMk/>
            <pc:sldMk cId="4041472718" sldId="260"/>
            <ac:spMk id="2" creationId="{EE2C1B71-8396-466A-BC7B-B65182F98752}"/>
          </ac:spMkLst>
        </pc:spChg>
      </pc:sldChg>
      <pc:sldChg chg="modSp add replId">
        <pc:chgData name="Trần Đình Lâm" userId="S::20c12007@student.hcmus.edu.vn::e1c56f1f-c2e7-42a0-af1e-bd87b6872d9f" providerId="AD" clId="Web-{67E5A3E0-56AB-384C-0811-8994DAAB6C4F}" dt="2021-05-29T03:18:33.320" v="129" actId="20577"/>
        <pc:sldMkLst>
          <pc:docMk/>
          <pc:sldMk cId="1645489763" sldId="261"/>
        </pc:sldMkLst>
        <pc:spChg chg="mod">
          <ac:chgData name="Trần Đình Lâm" userId="S::20c12007@student.hcmus.edu.vn::e1c56f1f-c2e7-42a0-af1e-bd87b6872d9f" providerId="AD" clId="Web-{67E5A3E0-56AB-384C-0811-8994DAAB6C4F}" dt="2021-05-29T03:18:33.320" v="129" actId="20577"/>
          <ac:spMkLst>
            <pc:docMk/>
            <pc:sldMk cId="1645489763" sldId="261"/>
            <ac:spMk id="2" creationId="{EE2C1B71-8396-466A-BC7B-B65182F98752}"/>
          </ac:spMkLst>
        </pc:spChg>
      </pc:sldChg>
      <pc:sldChg chg="modSp add replId">
        <pc:chgData name="Trần Đình Lâm" userId="S::20c12007@student.hcmus.edu.vn::e1c56f1f-c2e7-42a0-af1e-bd87b6872d9f" providerId="AD" clId="Web-{67E5A3E0-56AB-384C-0811-8994DAAB6C4F}" dt="2021-05-29T03:18:44.961" v="135" actId="20577"/>
        <pc:sldMkLst>
          <pc:docMk/>
          <pc:sldMk cId="913429324" sldId="262"/>
        </pc:sldMkLst>
        <pc:spChg chg="mod">
          <ac:chgData name="Trần Đình Lâm" userId="S::20c12007@student.hcmus.edu.vn::e1c56f1f-c2e7-42a0-af1e-bd87b6872d9f" providerId="AD" clId="Web-{67E5A3E0-56AB-384C-0811-8994DAAB6C4F}" dt="2021-05-29T03:18:44.961" v="135" actId="20577"/>
          <ac:spMkLst>
            <pc:docMk/>
            <pc:sldMk cId="913429324" sldId="262"/>
            <ac:spMk id="2" creationId="{EE2C1B71-8396-466A-BC7B-B65182F98752}"/>
          </ac:spMkLst>
        </pc:spChg>
      </pc:sldChg>
      <pc:sldChg chg="modSp add replId">
        <pc:chgData name="Trần Đình Lâm" userId="S::20c12007@student.hcmus.edu.vn::e1c56f1f-c2e7-42a0-af1e-bd87b6872d9f" providerId="AD" clId="Web-{67E5A3E0-56AB-384C-0811-8994DAAB6C4F}" dt="2021-05-29T03:18:49.414" v="137" actId="20577"/>
        <pc:sldMkLst>
          <pc:docMk/>
          <pc:sldMk cId="3919713804" sldId="263"/>
        </pc:sldMkLst>
        <pc:spChg chg="mod">
          <ac:chgData name="Trần Đình Lâm" userId="S::20c12007@student.hcmus.edu.vn::e1c56f1f-c2e7-42a0-af1e-bd87b6872d9f" providerId="AD" clId="Web-{67E5A3E0-56AB-384C-0811-8994DAAB6C4F}" dt="2021-05-29T03:18:49.414" v="137" actId="20577"/>
          <ac:spMkLst>
            <pc:docMk/>
            <pc:sldMk cId="3919713804" sldId="263"/>
            <ac:spMk id="2" creationId="{EE2C1B71-8396-466A-BC7B-B65182F98752}"/>
          </ac:spMkLst>
        </pc:spChg>
      </pc:sldChg>
      <pc:sldChg chg="modSp add replId">
        <pc:chgData name="Trần Đình Lâm" userId="S::20c12007@student.hcmus.edu.vn::e1c56f1f-c2e7-42a0-af1e-bd87b6872d9f" providerId="AD" clId="Web-{67E5A3E0-56AB-384C-0811-8994DAAB6C4F}" dt="2021-05-29T03:19:02.914" v="153" actId="20577"/>
        <pc:sldMkLst>
          <pc:docMk/>
          <pc:sldMk cId="2314219913" sldId="264"/>
        </pc:sldMkLst>
        <pc:spChg chg="mod">
          <ac:chgData name="Trần Đình Lâm" userId="S::20c12007@student.hcmus.edu.vn::e1c56f1f-c2e7-42a0-af1e-bd87b6872d9f" providerId="AD" clId="Web-{67E5A3E0-56AB-384C-0811-8994DAAB6C4F}" dt="2021-05-29T03:19:02.914" v="153" actId="20577"/>
          <ac:spMkLst>
            <pc:docMk/>
            <pc:sldMk cId="2314219913" sldId="264"/>
            <ac:spMk id="2" creationId="{EE2C1B71-8396-466A-BC7B-B65182F98752}"/>
          </ac:spMkLst>
        </pc:spChg>
      </pc:sldChg>
      <pc:sldChg chg="addSp delSp modSp add mod replId modClrScheme delDesignElem chgLayout">
        <pc:chgData name="Trần Đình Lâm" userId="S::20c12007@student.hcmus.edu.vn::e1c56f1f-c2e7-42a0-af1e-bd87b6872d9f" providerId="AD" clId="Web-{67E5A3E0-56AB-384C-0811-8994DAAB6C4F}" dt="2021-05-29T03:21:24.792" v="203" actId="20577"/>
        <pc:sldMkLst>
          <pc:docMk/>
          <pc:sldMk cId="1063874809" sldId="265"/>
        </pc:sldMkLst>
        <pc:spChg chg="del mod">
          <ac:chgData name="Trần Đình Lâm" userId="S::20c12007@student.hcmus.edu.vn::e1c56f1f-c2e7-42a0-af1e-bd87b6872d9f" providerId="AD" clId="Web-{67E5A3E0-56AB-384C-0811-8994DAAB6C4F}" dt="2021-05-29T03:19:37.102" v="155"/>
          <ac:spMkLst>
            <pc:docMk/>
            <pc:sldMk cId="1063874809" sldId="265"/>
            <ac:spMk id="2" creationId="{EE2C1B71-8396-466A-BC7B-B65182F98752}"/>
          </ac:spMkLst>
        </pc:spChg>
        <pc:spChg chg="add del mod">
          <ac:chgData name="Trần Đình Lâm" userId="S::20c12007@student.hcmus.edu.vn::e1c56f1f-c2e7-42a0-af1e-bd87b6872d9f" providerId="AD" clId="Web-{67E5A3E0-56AB-384C-0811-8994DAAB6C4F}" dt="2021-05-29T03:19:59.056" v="159"/>
          <ac:spMkLst>
            <pc:docMk/>
            <pc:sldMk cId="1063874809" sldId="265"/>
            <ac:spMk id="3" creationId="{BDB5CEEA-F722-4C57-B6C6-6B218D7282EA}"/>
          </ac:spMkLst>
        </pc:spChg>
        <pc:spChg chg="add mod ord">
          <ac:chgData name="Trần Đình Lâm" userId="S::20c12007@student.hcmus.edu.vn::e1c56f1f-c2e7-42a0-af1e-bd87b6872d9f" providerId="AD" clId="Web-{67E5A3E0-56AB-384C-0811-8994DAAB6C4F}" dt="2021-05-29T03:21:24.792" v="203" actId="20577"/>
          <ac:spMkLst>
            <pc:docMk/>
            <pc:sldMk cId="1063874809" sldId="265"/>
            <ac:spMk id="4" creationId="{79E889CA-4A14-4C67-A509-6F509985613F}"/>
          </ac:spMkLst>
        </pc:spChg>
        <pc:spChg chg="add mod ord">
          <ac:chgData name="Trần Đình Lâm" userId="S::20c12007@student.hcmus.edu.vn::e1c56f1f-c2e7-42a0-af1e-bd87b6872d9f" providerId="AD" clId="Web-{67E5A3E0-56AB-384C-0811-8994DAAB6C4F}" dt="2021-05-29T03:21:05.932" v="202" actId="20577"/>
          <ac:spMkLst>
            <pc:docMk/>
            <pc:sldMk cId="1063874809" sldId="265"/>
            <ac:spMk id="5" creationId="{9EECF477-ABE7-4E49-BD8E-EDD8A0A8914F}"/>
          </ac:spMkLst>
        </pc:spChg>
        <pc:spChg chg="del">
          <ac:chgData name="Trần Đình Lâm" userId="S::20c12007@student.hcmus.edu.vn::e1c56f1f-c2e7-42a0-af1e-bd87b6872d9f" providerId="AD" clId="Web-{67E5A3E0-56AB-384C-0811-8994DAAB6C4F}" dt="2021-05-29T03:19:46.368" v="156"/>
          <ac:spMkLst>
            <pc:docMk/>
            <pc:sldMk cId="1063874809" sldId="265"/>
            <ac:spMk id="40" creationId="{4E53D4DB-EB70-40AF-A4FB-19C4F9B089E8}"/>
          </ac:spMkLst>
        </pc:spChg>
        <pc:spChg chg="mod ord">
          <ac:chgData name="Trần Đình Lâm" userId="S::20c12007@student.hcmus.edu.vn::e1c56f1f-c2e7-42a0-af1e-bd87b6872d9f" providerId="AD" clId="Web-{67E5A3E0-56AB-384C-0811-8994DAAB6C4F}" dt="2021-05-29T03:20:04.275" v="160"/>
          <ac:spMkLst>
            <pc:docMk/>
            <pc:sldMk cId="1063874809" sldId="265"/>
            <ac:spMk id="60" creationId="{C0F05CE8-93D7-48A5-89CC-0E4411D4A8EB}"/>
          </ac:spMkLst>
        </pc:spChg>
        <pc:spChg chg="del">
          <ac:chgData name="Trần Đình Lâm" userId="S::20c12007@student.hcmus.edu.vn::e1c56f1f-c2e7-42a0-af1e-bd87b6872d9f" providerId="AD" clId="Web-{67E5A3E0-56AB-384C-0811-8994DAAB6C4F}" dt="2021-05-29T03:19:46.368" v="156"/>
          <ac:spMkLst>
            <pc:docMk/>
            <pc:sldMk cId="1063874809" sldId="265"/>
            <ac:spMk id="71" creationId="{3741B58E-3B65-4A01-A276-975AB2CF8A08}"/>
          </ac:spMkLst>
        </pc:spChg>
        <pc:spChg chg="del">
          <ac:chgData name="Trần Đình Lâm" userId="S::20c12007@student.hcmus.edu.vn::e1c56f1f-c2e7-42a0-af1e-bd87b6872d9f" providerId="AD" clId="Web-{67E5A3E0-56AB-384C-0811-8994DAAB6C4F}" dt="2021-05-29T03:19:46.368" v="156"/>
          <ac:spMkLst>
            <pc:docMk/>
            <pc:sldMk cId="1063874809" sldId="265"/>
            <ac:spMk id="72" creationId="{7AAC67C3-831B-4AB1-A259-DFB839CAFAFC}"/>
          </ac:spMkLst>
        </pc:spChg>
        <pc:spChg chg="del">
          <ac:chgData name="Trần Đình Lâm" userId="S::20c12007@student.hcmus.edu.vn::e1c56f1f-c2e7-42a0-af1e-bd87b6872d9f" providerId="AD" clId="Web-{67E5A3E0-56AB-384C-0811-8994DAAB6C4F}" dt="2021-05-29T03:19:46.368" v="156"/>
          <ac:spMkLst>
            <pc:docMk/>
            <pc:sldMk cId="1063874809" sldId="265"/>
            <ac:spMk id="73" creationId="{054B3F04-9EAC-45C0-B3CE-0387EEA10A0C}"/>
          </ac:spMkLst>
        </pc:spChg>
      </pc:sldChg>
      <pc:sldChg chg="addSp delSp modSp add mod ord replId modClrScheme delDesignElem chgLayout">
        <pc:chgData name="Trần Đình Lâm" userId="S::20c12007@student.hcmus.edu.vn::e1c56f1f-c2e7-42a0-af1e-bd87b6872d9f" providerId="AD" clId="Web-{67E5A3E0-56AB-384C-0811-8994DAAB6C4F}" dt="2021-05-29T03:49:44.980" v="667"/>
        <pc:sldMkLst>
          <pc:docMk/>
          <pc:sldMk cId="1062277825" sldId="266"/>
        </pc:sldMkLst>
        <pc:spChg chg="add del mod ord">
          <ac:chgData name="Trần Đình Lâm" userId="S::20c12007@student.hcmus.edu.vn::e1c56f1f-c2e7-42a0-af1e-bd87b6872d9f" providerId="AD" clId="Web-{67E5A3E0-56AB-384C-0811-8994DAAB6C4F}" dt="2021-05-29T03:49:44.980" v="667"/>
          <ac:spMkLst>
            <pc:docMk/>
            <pc:sldMk cId="1062277825" sldId="266"/>
            <ac:spMk id="2" creationId="{EE2C1B71-8396-466A-BC7B-B65182F98752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1:17.143" v="291"/>
          <ac:spMkLst>
            <pc:docMk/>
            <pc:sldMk cId="1062277825" sldId="266"/>
            <ac:spMk id="3" creationId="{81D2C4B8-3574-4EE7-8627-7567383373A9}"/>
          </ac:spMkLst>
        </pc:spChg>
        <pc:spChg chg="add mod">
          <ac:chgData name="Trần Đình Lâm" userId="S::20c12007@student.hcmus.edu.vn::e1c56f1f-c2e7-42a0-af1e-bd87b6872d9f" providerId="AD" clId="Web-{67E5A3E0-56AB-384C-0811-8994DAAB6C4F}" dt="2021-05-29T03:47:47.619" v="514" actId="20577"/>
          <ac:spMkLst>
            <pc:docMk/>
            <pc:sldMk cId="1062277825" sldId="266"/>
            <ac:spMk id="4" creationId="{7D61941F-E73F-45B3-8C87-92BCC3B1ED44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6:42.633" v="425"/>
          <ac:spMkLst>
            <pc:docMk/>
            <pc:sldMk cId="1062277825" sldId="266"/>
            <ac:spMk id="5" creationId="{B2773F35-FCA6-4D86-81DE-1324D54DCE3F}"/>
          </ac:spMkLst>
        </pc:spChg>
        <pc:spChg chg="mod ord">
          <ac:chgData name="Trần Đình Lâm" userId="S::20c12007@student.hcmus.edu.vn::e1c56f1f-c2e7-42a0-af1e-bd87b6872d9f" providerId="AD" clId="Web-{67E5A3E0-56AB-384C-0811-8994DAAB6C4F}" dt="2021-05-29T03:49:44.980" v="667"/>
          <ac:spMkLst>
            <pc:docMk/>
            <pc:sldMk cId="1062277825" sldId="266"/>
            <ac:spMk id="60" creationId="{C0F05CE8-93D7-48A5-89CC-0E4411D4A8EB}"/>
          </ac:spMkLst>
        </pc:spChg>
        <pc:spChg chg="add">
          <ac:chgData name="Trần Đình Lâm" userId="S::20c12007@student.hcmus.edu.vn::e1c56f1f-c2e7-42a0-af1e-bd87b6872d9f" providerId="AD" clId="Web-{67E5A3E0-56AB-384C-0811-8994DAAB6C4F}" dt="2021-05-29T03:49:44.980" v="667"/>
          <ac:spMkLst>
            <pc:docMk/>
            <pc:sldMk cId="1062277825" sldId="266"/>
            <ac:spMk id="65" creationId="{36D16D1E-4205-49F5-BD2A-DA769947C104}"/>
          </ac:spMkLst>
        </pc:spChg>
        <pc:spChg chg="add">
          <ac:chgData name="Trần Đình Lâm" userId="S::20c12007@student.hcmus.edu.vn::e1c56f1f-c2e7-42a0-af1e-bd87b6872d9f" providerId="AD" clId="Web-{67E5A3E0-56AB-384C-0811-8994DAAB6C4F}" dt="2021-05-29T03:49:44.980" v="667"/>
          <ac:spMkLst>
            <pc:docMk/>
            <pc:sldMk cId="1062277825" sldId="266"/>
            <ac:spMk id="67" creationId="{012FD100-C039-4E03-B5E4-2EDFA7290AA6}"/>
          </ac:spMkLst>
        </pc:spChg>
        <pc:spChg chg="del">
          <ac:chgData name="Trần Đình Lâm" userId="S::20c12007@student.hcmus.edu.vn::e1c56f1f-c2e7-42a0-af1e-bd87b6872d9f" providerId="AD" clId="Web-{67E5A3E0-56AB-384C-0811-8994DAAB6C4F}" dt="2021-05-29T03:40:59.673" v="286"/>
          <ac:spMkLst>
            <pc:docMk/>
            <pc:sldMk cId="1062277825" sldId="266"/>
            <ac:spMk id="127" creationId="{BB2B8762-61F0-4F1B-9364-D633EE9D6AF5}"/>
          </ac:spMkLst>
        </pc:spChg>
        <pc:spChg chg="del">
          <ac:chgData name="Trần Đình Lâm" userId="S::20c12007@student.hcmus.edu.vn::e1c56f1f-c2e7-42a0-af1e-bd87b6872d9f" providerId="AD" clId="Web-{67E5A3E0-56AB-384C-0811-8994DAAB6C4F}" dt="2021-05-29T03:40:59.673" v="286"/>
          <ac:spMkLst>
            <pc:docMk/>
            <pc:sldMk cId="1062277825" sldId="266"/>
            <ac:spMk id="129" creationId="{E97675C8-1328-460C-9EBF-6B446B67EAD3}"/>
          </ac:spMkLst>
        </pc:spChg>
        <pc:spChg chg="del">
          <ac:chgData name="Trần Đình Lâm" userId="S::20c12007@student.hcmus.edu.vn::e1c56f1f-c2e7-42a0-af1e-bd87b6872d9f" providerId="AD" clId="Web-{67E5A3E0-56AB-384C-0811-8994DAAB6C4F}" dt="2021-05-29T03:40:59.673" v="286"/>
          <ac:spMkLst>
            <pc:docMk/>
            <pc:sldMk cId="1062277825" sldId="266"/>
            <ac:spMk id="133" creationId="{C6417104-D4C1-4710-9982-2154A7F48492}"/>
          </ac:spMkLst>
        </pc:spChg>
        <pc:spChg chg="del">
          <ac:chgData name="Trần Đình Lâm" userId="S::20c12007@student.hcmus.edu.vn::e1c56f1f-c2e7-42a0-af1e-bd87b6872d9f" providerId="AD" clId="Web-{67E5A3E0-56AB-384C-0811-8994DAAB6C4F}" dt="2021-05-29T03:40:59.673" v="286"/>
          <ac:spMkLst>
            <pc:docMk/>
            <pc:sldMk cId="1062277825" sldId="266"/>
            <ac:spMk id="135" creationId="{626F1402-2DEC-4071-84AF-350C7BF00D43}"/>
          </ac:spMkLst>
        </pc:spChg>
        <pc:spChg chg="del">
          <ac:chgData name="Trần Đình Lâm" userId="S::20c12007@student.hcmus.edu.vn::e1c56f1f-c2e7-42a0-af1e-bd87b6872d9f" providerId="AD" clId="Web-{67E5A3E0-56AB-384C-0811-8994DAAB6C4F}" dt="2021-05-29T03:40:59.673" v="286"/>
          <ac:spMkLst>
            <pc:docMk/>
            <pc:sldMk cId="1062277825" sldId="266"/>
            <ac:spMk id="137" creationId="{DA52A394-10F4-4AA5-90E4-634D1E919DBA}"/>
          </ac:spMkLst>
        </pc:spChg>
        <pc:spChg chg="del">
          <ac:chgData name="Trần Đình Lâm" userId="S::20c12007@student.hcmus.edu.vn::e1c56f1f-c2e7-42a0-af1e-bd87b6872d9f" providerId="AD" clId="Web-{67E5A3E0-56AB-384C-0811-8994DAAB6C4F}" dt="2021-05-29T03:40:59.673" v="286"/>
          <ac:spMkLst>
            <pc:docMk/>
            <pc:sldMk cId="1062277825" sldId="266"/>
            <ac:spMk id="138" creationId="{07BDDC51-8BB2-42BE-8EA8-39B3E9AC1EF6}"/>
          </ac:spMkLst>
        </pc:spChg>
        <pc:graphicFrameChg chg="add mod modGraphic">
          <ac:chgData name="Trần Đình Lâm" userId="S::20c12007@student.hcmus.edu.vn::e1c56f1f-c2e7-42a0-af1e-bd87b6872d9f" providerId="AD" clId="Web-{67E5A3E0-56AB-384C-0811-8994DAAB6C4F}" dt="2021-05-29T03:49:44.980" v="667"/>
          <ac:graphicFrameMkLst>
            <pc:docMk/>
            <pc:sldMk cId="1062277825" sldId="266"/>
            <ac:graphicFrameMk id="6" creationId="{029DEDC2-CC9D-4D84-9824-77DEE5E292DF}"/>
          </ac:graphicFrameMkLst>
        </pc:graphicFrameChg>
        <pc:picChg chg="del">
          <ac:chgData name="Trần Đình Lâm" userId="S::20c12007@student.hcmus.edu.vn::e1c56f1f-c2e7-42a0-af1e-bd87b6872d9f" providerId="AD" clId="Web-{67E5A3E0-56AB-384C-0811-8994DAAB6C4F}" dt="2021-05-29T03:41:02.439" v="288"/>
          <ac:picMkLst>
            <pc:docMk/>
            <pc:sldMk cId="1062277825" sldId="266"/>
            <ac:picMk id="96" creationId="{A99146BB-1C86-4DA7-9463-C624714CE4E4}"/>
          </ac:picMkLst>
        </pc:picChg>
        <pc:picChg chg="del mod ord">
          <ac:chgData name="Trần Đình Lâm" userId="S::20c12007@student.hcmus.edu.vn::e1c56f1f-c2e7-42a0-af1e-bd87b6872d9f" providerId="AD" clId="Web-{67E5A3E0-56AB-384C-0811-8994DAAB6C4F}" dt="2021-05-29T03:41:02.111" v="287"/>
          <ac:picMkLst>
            <pc:docMk/>
            <pc:sldMk cId="1062277825" sldId="266"/>
            <ac:picMk id="99" creationId="{60BE9E1C-60AD-4DD5-809D-2EEBD4D6D3E5}"/>
          </ac:picMkLst>
        </pc:picChg>
        <pc:cxnChg chg="add">
          <ac:chgData name="Trần Đình Lâm" userId="S::20c12007@student.hcmus.edu.vn::e1c56f1f-c2e7-42a0-af1e-bd87b6872d9f" providerId="AD" clId="Web-{67E5A3E0-56AB-384C-0811-8994DAAB6C4F}" dt="2021-05-29T03:49:44.980" v="667"/>
          <ac:cxnSpMkLst>
            <pc:docMk/>
            <pc:sldMk cId="1062277825" sldId="266"/>
            <ac:cxnSpMk id="69" creationId="{4418FCD2-8448-4A81-8EB4-72250F7827B4}"/>
          </ac:cxnSpMkLst>
        </pc:cxnChg>
        <pc:cxnChg chg="del">
          <ac:chgData name="Trần Đình Lâm" userId="S::20c12007@student.hcmus.edu.vn::e1c56f1f-c2e7-42a0-af1e-bd87b6872d9f" providerId="AD" clId="Web-{67E5A3E0-56AB-384C-0811-8994DAAB6C4F}" dt="2021-05-29T03:40:59.673" v="286"/>
          <ac:cxnSpMkLst>
            <pc:docMk/>
            <pc:sldMk cId="1062277825" sldId="266"/>
            <ac:cxnSpMk id="131" creationId="{514EE78B-AF71-4195-A01B-F1165D9233BF}"/>
          </ac:cxnSpMkLst>
        </pc:cxnChg>
        <pc:cxnChg chg="del">
          <ac:chgData name="Trần Đình Lâm" userId="S::20c12007@student.hcmus.edu.vn::e1c56f1f-c2e7-42a0-af1e-bd87b6872d9f" providerId="AD" clId="Web-{67E5A3E0-56AB-384C-0811-8994DAAB6C4F}" dt="2021-05-29T03:40:59.673" v="286"/>
          <ac:cxnSpMkLst>
            <pc:docMk/>
            <pc:sldMk cId="1062277825" sldId="266"/>
            <ac:cxnSpMk id="136" creationId="{04733B62-1719-4677-A612-CA0AC0AD7482}"/>
          </ac:cxnSpMkLst>
        </pc:cxnChg>
      </pc:sldChg>
      <pc:sldChg chg="addSp delSp modSp add replId">
        <pc:chgData name="Trần Đình Lâm" userId="S::20c12007@student.hcmus.edu.vn::e1c56f1f-c2e7-42a0-af1e-bd87b6872d9f" providerId="AD" clId="Web-{67E5A3E0-56AB-384C-0811-8994DAAB6C4F}" dt="2021-05-29T03:44:50.068" v="363" actId="1076"/>
        <pc:sldMkLst>
          <pc:docMk/>
          <pc:sldMk cId="1457057441" sldId="267"/>
        </pc:sldMkLst>
        <pc:spChg chg="mod">
          <ac:chgData name="Trần Đình Lâm" userId="S::20c12007@student.hcmus.edu.vn::e1c56f1f-c2e7-42a0-af1e-bd87b6872d9f" providerId="AD" clId="Web-{67E5A3E0-56AB-384C-0811-8994DAAB6C4F}" dt="2021-05-29T03:43:42.192" v="353"/>
          <ac:spMkLst>
            <pc:docMk/>
            <pc:sldMk cId="1457057441" sldId="267"/>
            <ac:spMk id="2" creationId="{EE2C1B71-8396-466A-BC7B-B65182F98752}"/>
          </ac:spMkLst>
        </pc:spChg>
        <pc:spChg chg="add del mod">
          <ac:chgData name="Trần Đình Lâm" userId="S::20c12007@student.hcmus.edu.vn::e1c56f1f-c2e7-42a0-af1e-bd87b6872d9f" providerId="AD" clId="Web-{67E5A3E0-56AB-384C-0811-8994DAAB6C4F}" dt="2021-05-29T03:43:33.301" v="351"/>
          <ac:spMkLst>
            <pc:docMk/>
            <pc:sldMk cId="1457057441" sldId="267"/>
            <ac:spMk id="4" creationId="{F5EAE097-C890-4BFD-A2DF-11AB99574BEE}"/>
          </ac:spMkLst>
        </pc:spChg>
        <pc:spChg chg="add del mod">
          <ac:chgData name="Trần Đình Lâm" userId="S::20c12007@student.hcmus.edu.vn::e1c56f1f-c2e7-42a0-af1e-bd87b6872d9f" providerId="AD" clId="Web-{67E5A3E0-56AB-384C-0811-8994DAAB6C4F}" dt="2021-05-29T03:44:24.849" v="358"/>
          <ac:spMkLst>
            <pc:docMk/>
            <pc:sldMk cId="1457057441" sldId="267"/>
            <ac:spMk id="7" creationId="{5485BC24-BED2-4B6E-8153-B016EAC87362}"/>
          </ac:spMkLst>
        </pc:spChg>
        <pc:spChg chg="mod">
          <ac:chgData name="Trần Đình Lâm" userId="S::20c12007@student.hcmus.edu.vn::e1c56f1f-c2e7-42a0-af1e-bd87b6872d9f" providerId="AD" clId="Web-{67E5A3E0-56AB-384C-0811-8994DAAB6C4F}" dt="2021-05-29T03:43:42.192" v="353"/>
          <ac:spMkLst>
            <pc:docMk/>
            <pc:sldMk cId="1457057441" sldId="267"/>
            <ac:spMk id="60" creationId="{C0F05CE8-93D7-48A5-89CC-0E4411D4A8EB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3:42.192" v="353"/>
          <ac:spMkLst>
            <pc:docMk/>
            <pc:sldMk cId="1457057441" sldId="267"/>
            <ac:spMk id="127" creationId="{BB2B8762-61F0-4F1B-9364-D633EE9D6AF5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3:42.192" v="353"/>
          <ac:spMkLst>
            <pc:docMk/>
            <pc:sldMk cId="1457057441" sldId="267"/>
            <ac:spMk id="129" creationId="{E97675C8-1328-460C-9EBF-6B446B67EAD3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3:42.192" v="353"/>
          <ac:spMkLst>
            <pc:docMk/>
            <pc:sldMk cId="1457057441" sldId="267"/>
            <ac:spMk id="133" creationId="{C6417104-D4C1-4710-9982-2154A7F48492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3:42.192" v="353"/>
          <ac:spMkLst>
            <pc:docMk/>
            <pc:sldMk cId="1457057441" sldId="267"/>
            <ac:spMk id="135" creationId="{626F1402-2DEC-4071-84AF-350C7BF00D43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3:42.192" v="353"/>
          <ac:spMkLst>
            <pc:docMk/>
            <pc:sldMk cId="1457057441" sldId="267"/>
            <ac:spMk id="137" creationId="{DA52A394-10F4-4AA5-90E4-634D1E919DBA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3:42.192" v="353"/>
          <ac:spMkLst>
            <pc:docMk/>
            <pc:sldMk cId="1457057441" sldId="267"/>
            <ac:spMk id="138" creationId="{07BDDC51-8BB2-42BE-8EA8-39B3E9AC1EF6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3:42.192" v="353"/>
          <ac:spMkLst>
            <pc:docMk/>
            <pc:sldMk cId="1457057441" sldId="267"/>
            <ac:spMk id="143" creationId="{25C8D2C1-DA83-420D-9635-D52CE066B5DA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3:42.192" v="353"/>
          <ac:spMkLst>
            <pc:docMk/>
            <pc:sldMk cId="1457057441" sldId="267"/>
            <ac:spMk id="145" creationId="{434F74C9-6A0B-409E-AD1C-45B58BE91BB8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3:42.192" v="353"/>
          <ac:spMkLst>
            <pc:docMk/>
            <pc:sldMk cId="1457057441" sldId="267"/>
            <ac:spMk id="149" creationId="{B76D919A-FC3E-4B4E-BAF0-ED6CFB8DC4AE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3:42.192" v="353"/>
          <ac:spMkLst>
            <pc:docMk/>
            <pc:sldMk cId="1457057441" sldId="267"/>
            <ac:spMk id="151" creationId="{8F66ACBD-1C82-4782-AA7C-05504DD7DE77}"/>
          </ac:spMkLst>
        </pc:spChg>
        <pc:picChg chg="add del mod ord">
          <ac:chgData name="Trần Đình Lâm" userId="S::20c12007@student.hcmus.edu.vn::e1c56f1f-c2e7-42a0-af1e-bd87b6872d9f" providerId="AD" clId="Web-{67E5A3E0-56AB-384C-0811-8994DAAB6C4F}" dt="2021-05-29T03:44:23.943" v="357"/>
          <ac:picMkLst>
            <pc:docMk/>
            <pc:sldMk cId="1457057441" sldId="267"/>
            <ac:picMk id="5" creationId="{DC89047D-EF19-43AA-88ED-58C01610C15E}"/>
          </ac:picMkLst>
        </pc:picChg>
        <pc:picChg chg="add mod ord">
          <ac:chgData name="Trần Đình Lâm" userId="S::20c12007@student.hcmus.edu.vn::e1c56f1f-c2e7-42a0-af1e-bd87b6872d9f" providerId="AD" clId="Web-{67E5A3E0-56AB-384C-0811-8994DAAB6C4F}" dt="2021-05-29T03:44:50.068" v="363" actId="1076"/>
          <ac:picMkLst>
            <pc:docMk/>
            <pc:sldMk cId="1457057441" sldId="267"/>
            <ac:picMk id="8" creationId="{5A6E6301-B6E2-4E9B-B73C-36078C031903}"/>
          </ac:picMkLst>
        </pc:picChg>
        <pc:picChg chg="del">
          <ac:chgData name="Trần Đình Lâm" userId="S::20c12007@student.hcmus.edu.vn::e1c56f1f-c2e7-42a0-af1e-bd87b6872d9f" providerId="AD" clId="Web-{67E5A3E0-56AB-384C-0811-8994DAAB6C4F}" dt="2021-05-29T03:43:08.332" v="348"/>
          <ac:picMkLst>
            <pc:docMk/>
            <pc:sldMk cId="1457057441" sldId="267"/>
            <ac:picMk id="96" creationId="{A99146BB-1C86-4DA7-9463-C624714CE4E4}"/>
          </ac:picMkLst>
        </pc:picChg>
        <pc:picChg chg="del">
          <ac:chgData name="Trần Đình Lâm" userId="S::20c12007@student.hcmus.edu.vn::e1c56f1f-c2e7-42a0-af1e-bd87b6872d9f" providerId="AD" clId="Web-{67E5A3E0-56AB-384C-0811-8994DAAB6C4F}" dt="2021-05-29T03:43:09.738" v="349"/>
          <ac:picMkLst>
            <pc:docMk/>
            <pc:sldMk cId="1457057441" sldId="267"/>
            <ac:picMk id="99" creationId="{60BE9E1C-60AD-4DD5-809D-2EEBD4D6D3E5}"/>
          </ac:picMkLst>
        </pc:picChg>
        <pc:cxnChg chg="add del">
          <ac:chgData name="Trần Đình Lâm" userId="S::20c12007@student.hcmus.edu.vn::e1c56f1f-c2e7-42a0-af1e-bd87b6872d9f" providerId="AD" clId="Web-{67E5A3E0-56AB-384C-0811-8994DAAB6C4F}" dt="2021-05-29T03:43:42.192" v="353"/>
          <ac:cxnSpMkLst>
            <pc:docMk/>
            <pc:sldMk cId="1457057441" sldId="267"/>
            <ac:cxnSpMk id="131" creationId="{514EE78B-AF71-4195-A01B-F1165D9233BF}"/>
          </ac:cxnSpMkLst>
        </pc:cxnChg>
        <pc:cxnChg chg="add del">
          <ac:chgData name="Trần Đình Lâm" userId="S::20c12007@student.hcmus.edu.vn::e1c56f1f-c2e7-42a0-af1e-bd87b6872d9f" providerId="AD" clId="Web-{67E5A3E0-56AB-384C-0811-8994DAAB6C4F}" dt="2021-05-29T03:43:42.192" v="353"/>
          <ac:cxnSpMkLst>
            <pc:docMk/>
            <pc:sldMk cId="1457057441" sldId="267"/>
            <ac:cxnSpMk id="136" creationId="{04733B62-1719-4677-A612-CA0AC0AD7482}"/>
          </ac:cxnSpMkLst>
        </pc:cxnChg>
        <pc:cxnChg chg="add del">
          <ac:chgData name="Trần Đình Lâm" userId="S::20c12007@student.hcmus.edu.vn::e1c56f1f-c2e7-42a0-af1e-bd87b6872d9f" providerId="AD" clId="Web-{67E5A3E0-56AB-384C-0811-8994DAAB6C4F}" dt="2021-05-29T03:43:42.192" v="353"/>
          <ac:cxnSpMkLst>
            <pc:docMk/>
            <pc:sldMk cId="1457057441" sldId="267"/>
            <ac:cxnSpMk id="147" creationId="{F5486A9D-1265-4B57-91E6-68E666B978BC}"/>
          </ac:cxnSpMkLst>
        </pc:cxnChg>
      </pc:sldChg>
      <pc:sldMasterChg chg="mod modSldLayout">
        <pc:chgData name="Trần Đình Lâm" userId="S::20c12007@student.hcmus.edu.vn::e1c56f1f-c2e7-42a0-af1e-bd87b6872d9f" providerId="AD" clId="Web-{67E5A3E0-56AB-384C-0811-8994DAAB6C4F}" dt="2021-05-29T03:13:10.017" v="13"/>
        <pc:sldMasterMkLst>
          <pc:docMk/>
          <pc:sldMasterMk cId="198098556" sldId="2147483669"/>
        </pc:sldMasterMkLst>
        <pc:sldLayoutChg chg="mod">
          <pc:chgData name="Trần Đình Lâm" userId="S::20c12007@student.hcmus.edu.vn::e1c56f1f-c2e7-42a0-af1e-bd87b6872d9f" providerId="AD" clId="Web-{67E5A3E0-56AB-384C-0811-8994DAAB6C4F}" dt="2021-05-29T03:13:10.017" v="13"/>
          <pc:sldLayoutMkLst>
            <pc:docMk/>
            <pc:sldMasterMk cId="198098556" sldId="2147483669"/>
            <pc:sldLayoutMk cId="3590820045" sldId="2147483670"/>
          </pc:sldLayoutMkLst>
        </pc:sldLayoutChg>
        <pc:sldLayoutChg chg="mod">
          <pc:chgData name="Trần Đình Lâm" userId="S::20c12007@student.hcmus.edu.vn::e1c56f1f-c2e7-42a0-af1e-bd87b6872d9f" providerId="AD" clId="Web-{67E5A3E0-56AB-384C-0811-8994DAAB6C4F}" dt="2021-05-29T03:13:10.017" v="13"/>
          <pc:sldLayoutMkLst>
            <pc:docMk/>
            <pc:sldMasterMk cId="198098556" sldId="2147483669"/>
            <pc:sldLayoutMk cId="1534353347" sldId="2147483671"/>
          </pc:sldLayoutMkLst>
        </pc:sldLayoutChg>
        <pc:sldLayoutChg chg="mod">
          <pc:chgData name="Trần Đình Lâm" userId="S::20c12007@student.hcmus.edu.vn::e1c56f1f-c2e7-42a0-af1e-bd87b6872d9f" providerId="AD" clId="Web-{67E5A3E0-56AB-384C-0811-8994DAAB6C4F}" dt="2021-05-29T03:13:10.017" v="13"/>
          <pc:sldLayoutMkLst>
            <pc:docMk/>
            <pc:sldMasterMk cId="198098556" sldId="2147483669"/>
            <pc:sldLayoutMk cId="1466339807" sldId="2147483672"/>
          </pc:sldLayoutMkLst>
        </pc:sldLayoutChg>
        <pc:sldLayoutChg chg="mod">
          <pc:chgData name="Trần Đình Lâm" userId="S::20c12007@student.hcmus.edu.vn::e1c56f1f-c2e7-42a0-af1e-bd87b6872d9f" providerId="AD" clId="Web-{67E5A3E0-56AB-384C-0811-8994DAAB6C4F}" dt="2021-05-29T03:13:10.017" v="13"/>
          <pc:sldLayoutMkLst>
            <pc:docMk/>
            <pc:sldMasterMk cId="198098556" sldId="2147483669"/>
            <pc:sldLayoutMk cId="1810494343" sldId="2147483673"/>
          </pc:sldLayoutMkLst>
        </pc:sldLayoutChg>
        <pc:sldLayoutChg chg="mod">
          <pc:chgData name="Trần Đình Lâm" userId="S::20c12007@student.hcmus.edu.vn::e1c56f1f-c2e7-42a0-af1e-bd87b6872d9f" providerId="AD" clId="Web-{67E5A3E0-56AB-384C-0811-8994DAAB6C4F}" dt="2021-05-29T03:13:10.017" v="13"/>
          <pc:sldLayoutMkLst>
            <pc:docMk/>
            <pc:sldMasterMk cId="198098556" sldId="2147483669"/>
            <pc:sldLayoutMk cId="410982686" sldId="2147483674"/>
          </pc:sldLayoutMkLst>
        </pc:sldLayoutChg>
        <pc:sldLayoutChg chg="mod">
          <pc:chgData name="Trần Đình Lâm" userId="S::20c12007@student.hcmus.edu.vn::e1c56f1f-c2e7-42a0-af1e-bd87b6872d9f" providerId="AD" clId="Web-{67E5A3E0-56AB-384C-0811-8994DAAB6C4F}" dt="2021-05-29T03:13:10.017" v="13"/>
          <pc:sldLayoutMkLst>
            <pc:docMk/>
            <pc:sldMasterMk cId="198098556" sldId="2147483669"/>
            <pc:sldLayoutMk cId="2281296935" sldId="2147483675"/>
          </pc:sldLayoutMkLst>
        </pc:sldLayoutChg>
        <pc:sldLayoutChg chg="mod">
          <pc:chgData name="Trần Đình Lâm" userId="S::20c12007@student.hcmus.edu.vn::e1c56f1f-c2e7-42a0-af1e-bd87b6872d9f" providerId="AD" clId="Web-{67E5A3E0-56AB-384C-0811-8994DAAB6C4F}" dt="2021-05-29T03:13:10.017" v="13"/>
          <pc:sldLayoutMkLst>
            <pc:docMk/>
            <pc:sldMasterMk cId="198098556" sldId="2147483669"/>
            <pc:sldLayoutMk cId="2324512285" sldId="2147483676"/>
          </pc:sldLayoutMkLst>
        </pc:sldLayoutChg>
        <pc:sldLayoutChg chg="mod">
          <pc:chgData name="Trần Đình Lâm" userId="S::20c12007@student.hcmus.edu.vn::e1c56f1f-c2e7-42a0-af1e-bd87b6872d9f" providerId="AD" clId="Web-{67E5A3E0-56AB-384C-0811-8994DAAB6C4F}" dt="2021-05-29T03:13:10.017" v="13"/>
          <pc:sldLayoutMkLst>
            <pc:docMk/>
            <pc:sldMasterMk cId="198098556" sldId="2147483669"/>
            <pc:sldLayoutMk cId="2210394178" sldId="2147483677"/>
          </pc:sldLayoutMkLst>
        </pc:sldLayoutChg>
        <pc:sldLayoutChg chg="mod">
          <pc:chgData name="Trần Đình Lâm" userId="S::20c12007@student.hcmus.edu.vn::e1c56f1f-c2e7-42a0-af1e-bd87b6872d9f" providerId="AD" clId="Web-{67E5A3E0-56AB-384C-0811-8994DAAB6C4F}" dt="2021-05-29T03:13:10.017" v="13"/>
          <pc:sldLayoutMkLst>
            <pc:docMk/>
            <pc:sldMasterMk cId="198098556" sldId="2147483669"/>
            <pc:sldLayoutMk cId="1007405417" sldId="2147483678"/>
          </pc:sldLayoutMkLst>
        </pc:sldLayoutChg>
        <pc:sldLayoutChg chg="mod">
          <pc:chgData name="Trần Đình Lâm" userId="S::20c12007@student.hcmus.edu.vn::e1c56f1f-c2e7-42a0-af1e-bd87b6872d9f" providerId="AD" clId="Web-{67E5A3E0-56AB-384C-0811-8994DAAB6C4F}" dt="2021-05-29T03:13:10.017" v="13"/>
          <pc:sldLayoutMkLst>
            <pc:docMk/>
            <pc:sldMasterMk cId="198098556" sldId="2147483669"/>
            <pc:sldLayoutMk cId="3296766646" sldId="2147483679"/>
          </pc:sldLayoutMkLst>
        </pc:sldLayoutChg>
        <pc:sldLayoutChg chg="mod">
          <pc:chgData name="Trần Đình Lâm" userId="S::20c12007@student.hcmus.edu.vn::e1c56f1f-c2e7-42a0-af1e-bd87b6872d9f" providerId="AD" clId="Web-{67E5A3E0-56AB-384C-0811-8994DAAB6C4F}" dt="2021-05-29T03:13:10.017" v="13"/>
          <pc:sldLayoutMkLst>
            <pc:docMk/>
            <pc:sldMasterMk cId="198098556" sldId="2147483669"/>
            <pc:sldLayoutMk cId="1365163201" sldId="2147483680"/>
          </pc:sldLayoutMkLst>
        </pc:sldLayoutChg>
        <pc:sldLayoutChg chg="mod">
          <pc:chgData name="Trần Đình Lâm" userId="S::20c12007@student.hcmus.edu.vn::e1c56f1f-c2e7-42a0-af1e-bd87b6872d9f" providerId="AD" clId="Web-{67E5A3E0-56AB-384C-0811-8994DAAB6C4F}" dt="2021-05-29T03:13:10.017" v="13"/>
          <pc:sldLayoutMkLst>
            <pc:docMk/>
            <pc:sldMasterMk cId="198098556" sldId="2147483669"/>
            <pc:sldLayoutMk cId="4237232913" sldId="2147483681"/>
          </pc:sldLayoutMkLst>
        </pc:sldLayoutChg>
      </pc:sldMasterChg>
    </pc:docChg>
  </pc:docChgLst>
  <pc:docChgLst>
    <pc:chgData name="Trần Đình Lâm" userId="S::20c12007@student.hcmus.edu.vn::e1c56f1f-c2e7-42a0-af1e-bd87b6872d9f" providerId="AD" clId="Web-{897949F2-03A4-DDC8-C11C-C8A66C2574A5}"/>
    <pc:docChg chg="addSld modSld sldOrd">
      <pc:chgData name="Trần Đình Lâm" userId="S::20c12007@student.hcmus.edu.vn::e1c56f1f-c2e7-42a0-af1e-bd87b6872d9f" providerId="AD" clId="Web-{897949F2-03A4-DDC8-C11C-C8A66C2574A5}" dt="2021-05-29T04:32:05.763" v="314" actId="20577"/>
      <pc:docMkLst>
        <pc:docMk/>
      </pc:docMkLst>
      <pc:sldChg chg="addSp delSp modSp">
        <pc:chgData name="Trần Đình Lâm" userId="S::20c12007@student.hcmus.edu.vn::e1c56f1f-c2e7-42a0-af1e-bd87b6872d9f" providerId="AD" clId="Web-{897949F2-03A4-DDC8-C11C-C8A66C2574A5}" dt="2021-05-29T04:20:24.043" v="168" actId="20577"/>
        <pc:sldMkLst>
          <pc:docMk/>
          <pc:sldMk cId="4041472718" sldId="260"/>
        </pc:sldMkLst>
        <pc:spChg chg="mod">
          <ac:chgData name="Trần Đình Lâm" userId="S::20c12007@student.hcmus.edu.vn::e1c56f1f-c2e7-42a0-af1e-bd87b6872d9f" providerId="AD" clId="Web-{897949F2-03A4-DDC8-C11C-C8A66C2574A5}" dt="2021-05-29T04:18:02.664" v="99"/>
          <ac:spMkLst>
            <pc:docMk/>
            <pc:sldMk cId="4041472718" sldId="260"/>
            <ac:spMk id="2" creationId="{EE2C1B71-8396-466A-BC7B-B65182F98752}"/>
          </ac:spMkLst>
        </pc:spChg>
        <pc:spChg chg="del">
          <ac:chgData name="Trần Đình Lâm" userId="S::20c12007@student.hcmus.edu.vn::e1c56f1f-c2e7-42a0-af1e-bd87b6872d9f" providerId="AD" clId="Web-{897949F2-03A4-DDC8-C11C-C8A66C2574A5}" dt="2021-05-29T04:16:38.600" v="92"/>
          <ac:spMkLst>
            <pc:docMk/>
            <pc:sldMk cId="4041472718" sldId="260"/>
            <ac:spMk id="40" creationId="{4E53D4DB-EB70-40AF-A4FB-19C4F9B089E8}"/>
          </ac:spMkLst>
        </pc:spChg>
        <pc:spChg chg="mod ord">
          <ac:chgData name="Trần Đình Lâm" userId="S::20c12007@student.hcmus.edu.vn::e1c56f1f-c2e7-42a0-af1e-bd87b6872d9f" providerId="AD" clId="Web-{897949F2-03A4-DDC8-C11C-C8A66C2574A5}" dt="2021-05-29T04:18:02.664" v="99"/>
          <ac:spMkLst>
            <pc:docMk/>
            <pc:sldMk cId="4041472718" sldId="260"/>
            <ac:spMk id="60" creationId="{C0F05CE8-93D7-48A5-89CC-0E4411D4A8EB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18:02.664" v="99"/>
          <ac:spMkLst>
            <pc:docMk/>
            <pc:sldMk cId="4041472718" sldId="260"/>
            <ac:spMk id="71" creationId="{3741B58E-3B65-4A01-A276-975AB2CF8A08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18:02.664" v="99"/>
          <ac:spMkLst>
            <pc:docMk/>
            <pc:sldMk cId="4041472718" sldId="260"/>
            <ac:spMk id="72" creationId="{7AAC67C3-831B-4AB1-A259-DFB839CAFAFC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18:02.664" v="99"/>
          <ac:spMkLst>
            <pc:docMk/>
            <pc:sldMk cId="4041472718" sldId="260"/>
            <ac:spMk id="73" creationId="{054B3F04-9EAC-45C0-B3CE-0387EEA10A0C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18:02.664" v="99"/>
          <ac:spMkLst>
            <pc:docMk/>
            <pc:sldMk cId="4041472718" sldId="260"/>
            <ac:spMk id="78" creationId="{4E4490D0-3672-446A-AC12-B4830333BDDD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18:02.664" v="99"/>
          <ac:spMkLst>
            <pc:docMk/>
            <pc:sldMk cId="4041472718" sldId="260"/>
            <ac:spMk id="80" creationId="{39CB82C2-DF65-4EC1-8280-F201D50F570B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18:02.664" v="99"/>
          <ac:spMkLst>
            <pc:docMk/>
            <pc:sldMk cId="4041472718" sldId="260"/>
            <ac:spMk id="84" creationId="{C4AAA502-5435-489E-9538-3A40E6C71461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18:02.664" v="99"/>
          <ac:spMkLst>
            <pc:docMk/>
            <pc:sldMk cId="4041472718" sldId="260"/>
            <ac:spMk id="88" creationId="{DE42378B-2E28-4810-8421-7A473A40E376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18:02.664" v="99"/>
          <ac:spMkLst>
            <pc:docMk/>
            <pc:sldMk cId="4041472718" sldId="260"/>
            <ac:spMk id="90" creationId="{0D91DD17-237F-4811-BC0E-128EB1BD7CFE}"/>
          </ac:spMkLst>
        </pc:spChg>
        <pc:graphicFrameChg chg="add mod modGraphic">
          <ac:chgData name="Trần Đình Lâm" userId="S::20c12007@student.hcmus.edu.vn::e1c56f1f-c2e7-42a0-af1e-bd87b6872d9f" providerId="AD" clId="Web-{897949F2-03A4-DDC8-C11C-C8A66C2574A5}" dt="2021-05-29T04:20:24.043" v="168" actId="20577"/>
          <ac:graphicFrameMkLst>
            <pc:docMk/>
            <pc:sldMk cId="4041472718" sldId="260"/>
            <ac:graphicFrameMk id="4" creationId="{CE7DC327-D26C-4E3A-898C-89B43B89064C}"/>
          </ac:graphicFrameMkLst>
        </pc:graphicFrameChg>
        <pc:picChg chg="add del mod">
          <ac:chgData name="Trần Đình Lâm" userId="S::20c12007@student.hcmus.edu.vn::e1c56f1f-c2e7-42a0-af1e-bd87b6872d9f" providerId="AD" clId="Web-{897949F2-03A4-DDC8-C11C-C8A66C2574A5}" dt="2021-05-29T04:18:05.977" v="100"/>
          <ac:picMkLst>
            <pc:docMk/>
            <pc:sldMk cId="4041472718" sldId="260"/>
            <ac:picMk id="3" creationId="{F6161359-2932-4D31-B6B3-3EA6F9CBC11F}"/>
          </ac:picMkLst>
        </pc:picChg>
        <pc:cxnChg chg="add del">
          <ac:chgData name="Trần Đình Lâm" userId="S::20c12007@student.hcmus.edu.vn::e1c56f1f-c2e7-42a0-af1e-bd87b6872d9f" providerId="AD" clId="Web-{897949F2-03A4-DDC8-C11C-C8A66C2574A5}" dt="2021-05-29T04:18:02.664" v="99"/>
          <ac:cxnSpMkLst>
            <pc:docMk/>
            <pc:sldMk cId="4041472718" sldId="260"/>
            <ac:cxnSpMk id="82" creationId="{7E1D4427-852B-4B37-8E76-0E9F1810BA2A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18:02.664" v="99"/>
          <ac:cxnSpMkLst>
            <pc:docMk/>
            <pc:sldMk cId="4041472718" sldId="260"/>
            <ac:cxnSpMk id="86" creationId="{C9AC0290-4702-4519-B0F4-C2A46880997B}"/>
          </ac:cxnSpMkLst>
        </pc:cxnChg>
      </pc:sldChg>
      <pc:sldChg chg="addSp modSp">
        <pc:chgData name="Trần Đình Lâm" userId="S::20c12007@student.hcmus.edu.vn::e1c56f1f-c2e7-42a0-af1e-bd87b6872d9f" providerId="AD" clId="Web-{897949F2-03A4-DDC8-C11C-C8A66C2574A5}" dt="2021-05-29T04:09:41.417" v="60" actId="1076"/>
        <pc:sldMkLst>
          <pc:docMk/>
          <pc:sldMk cId="2490699576" sldId="268"/>
        </pc:sldMkLst>
        <pc:spChg chg="add mod">
          <ac:chgData name="Trần Đình Lâm" userId="S::20c12007@student.hcmus.edu.vn::e1c56f1f-c2e7-42a0-af1e-bd87b6872d9f" providerId="AD" clId="Web-{897949F2-03A4-DDC8-C11C-C8A66C2574A5}" dt="2021-05-29T04:07:44.743" v="2" actId="1076"/>
          <ac:spMkLst>
            <pc:docMk/>
            <pc:sldMk cId="2490699576" sldId="268"/>
            <ac:spMk id="25" creationId="{58E8E19D-F459-441E-8A78-3CEF550D6DD1}"/>
          </ac:spMkLst>
        </pc:spChg>
        <pc:spChg chg="add mod">
          <ac:chgData name="Trần Đình Lâm" userId="S::20c12007@student.hcmus.edu.vn::e1c56f1f-c2e7-42a0-af1e-bd87b6872d9f" providerId="AD" clId="Web-{897949F2-03A4-DDC8-C11C-C8A66C2574A5}" dt="2021-05-29T04:09:36.558" v="59" actId="14100"/>
          <ac:spMkLst>
            <pc:docMk/>
            <pc:sldMk cId="2490699576" sldId="268"/>
            <ac:spMk id="26" creationId="{4D0F6DFB-7F68-481C-9CAB-2E94B7B396A2}"/>
          </ac:spMkLst>
        </pc:spChg>
        <pc:graphicFrameChg chg="mod">
          <ac:chgData name="Trần Đình Lâm" userId="S::20c12007@student.hcmus.edu.vn::e1c56f1f-c2e7-42a0-af1e-bd87b6872d9f" providerId="AD" clId="Web-{897949F2-03A4-DDC8-C11C-C8A66C2574A5}" dt="2021-05-29T04:06:46.647" v="0" actId="1076"/>
          <ac:graphicFrameMkLst>
            <pc:docMk/>
            <pc:sldMk cId="2490699576" sldId="268"/>
            <ac:graphicFrameMk id="1601" creationId="{1289A8A5-5B23-461A-B8EC-B89A7BDACA9E}"/>
          </ac:graphicFrameMkLst>
        </pc:graphicFrameChg>
        <pc:picChg chg="add mod">
          <ac:chgData name="Trần Đình Lâm" userId="S::20c12007@student.hcmus.edu.vn::e1c56f1f-c2e7-42a0-af1e-bd87b6872d9f" providerId="AD" clId="Web-{897949F2-03A4-DDC8-C11C-C8A66C2574A5}" dt="2021-05-29T04:09:41.417" v="60" actId="1076"/>
          <ac:picMkLst>
            <pc:docMk/>
            <pc:sldMk cId="2490699576" sldId="268"/>
            <ac:picMk id="27" creationId="{1EC43B05-8DEF-4FCB-8410-83D6F6C9A8A9}"/>
          </ac:picMkLst>
        </pc:picChg>
      </pc:sldChg>
      <pc:sldChg chg="addSp delSp modSp addAnim delAnim">
        <pc:chgData name="Trần Đình Lâm" userId="S::20c12007@student.hcmus.edu.vn::e1c56f1f-c2e7-42a0-af1e-bd87b6872d9f" providerId="AD" clId="Web-{897949F2-03A4-DDC8-C11C-C8A66C2574A5}" dt="2021-05-29T04:31:34.903" v="313" actId="20577"/>
        <pc:sldMkLst>
          <pc:docMk/>
          <pc:sldMk cId="828384227" sldId="269"/>
        </pc:sldMkLst>
        <pc:spChg chg="mod">
          <ac:chgData name="Trần Đình Lâm" userId="S::20c12007@student.hcmus.edu.vn::e1c56f1f-c2e7-42a0-af1e-bd87b6872d9f" providerId="AD" clId="Web-{897949F2-03A4-DDC8-C11C-C8A66C2574A5}" dt="2021-05-29T04:29:37.994" v="253" actId="14100"/>
          <ac:spMkLst>
            <pc:docMk/>
            <pc:sldMk cId="828384227" sldId="269"/>
            <ac:spMk id="2" creationId="{EE2C1B71-8396-466A-BC7B-B65182F98752}"/>
          </ac:spMkLst>
        </pc:spChg>
        <pc:spChg chg="add mod">
          <ac:chgData name="Trần Đình Lâm" userId="S::20c12007@student.hcmus.edu.vn::e1c56f1f-c2e7-42a0-af1e-bd87b6872d9f" providerId="AD" clId="Web-{897949F2-03A4-DDC8-C11C-C8A66C2574A5}" dt="2021-05-29T04:31:34.903" v="313" actId="20577"/>
          <ac:spMkLst>
            <pc:docMk/>
            <pc:sldMk cId="828384227" sldId="269"/>
            <ac:spMk id="5" creationId="{3B3D2227-4ECB-47DD-92B5-DC0F4D47D1A4}"/>
          </ac:spMkLst>
        </pc:spChg>
        <pc:spChg chg="add del mod">
          <ac:chgData name="Trần Đình Lâm" userId="S::20c12007@student.hcmus.edu.vn::e1c56f1f-c2e7-42a0-af1e-bd87b6872d9f" providerId="AD" clId="Web-{897949F2-03A4-DDC8-C11C-C8A66C2574A5}" dt="2021-05-29T04:31:10.387" v="300"/>
          <ac:spMkLst>
            <pc:docMk/>
            <pc:sldMk cId="828384227" sldId="269"/>
            <ac:spMk id="6" creationId="{DAE2423D-B8B1-4F39-84CC-3EB27AB31AB7}"/>
          </ac:spMkLst>
        </pc:spChg>
        <pc:spChg chg="add del mod">
          <ac:chgData name="Trần Đình Lâm" userId="S::20c12007@student.hcmus.edu.vn::e1c56f1f-c2e7-42a0-af1e-bd87b6872d9f" providerId="AD" clId="Web-{897949F2-03A4-DDC8-C11C-C8A66C2574A5}" dt="2021-05-29T04:31:18.106" v="303"/>
          <ac:spMkLst>
            <pc:docMk/>
            <pc:sldMk cId="828384227" sldId="269"/>
            <ac:spMk id="7" creationId="{A4132F94-D498-4B17-82DD-BC15FACCF033}"/>
          </ac:spMkLst>
        </pc:spChg>
        <pc:spChg chg="mod">
          <ac:chgData name="Trần Đình Lâm" userId="S::20c12007@student.hcmus.edu.vn::e1c56f1f-c2e7-42a0-af1e-bd87b6872d9f" providerId="AD" clId="Web-{897949F2-03A4-DDC8-C11C-C8A66C2574A5}" dt="2021-05-29T04:29:14.009" v="252"/>
          <ac:spMkLst>
            <pc:docMk/>
            <pc:sldMk cId="828384227" sldId="269"/>
            <ac:spMk id="60" creationId="{C0F05CE8-93D7-48A5-89CC-0E4411D4A8EB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14.009" v="252"/>
          <ac:spMkLst>
            <pc:docMk/>
            <pc:sldMk cId="828384227" sldId="269"/>
            <ac:spMk id="65" creationId="{36D16D1E-4205-49F5-BD2A-DA769947C104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14.009" v="252"/>
          <ac:spMkLst>
            <pc:docMk/>
            <pc:sldMk cId="828384227" sldId="269"/>
            <ac:spMk id="67" creationId="{012FD100-C039-4E03-B5E4-2EDFA7290AA6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12.071" v="249"/>
          <ac:spMkLst>
            <pc:docMk/>
            <pc:sldMk cId="828384227" sldId="269"/>
            <ac:spMk id="71" creationId="{25C8D2C1-DA83-420D-9635-D52CE066B5DA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12.071" v="249"/>
          <ac:spMkLst>
            <pc:docMk/>
            <pc:sldMk cId="828384227" sldId="269"/>
            <ac:spMk id="72" creationId="{434F74C9-6A0B-409E-AD1C-45B58BE91BB8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06.571" v="245"/>
          <ac:spMkLst>
            <pc:docMk/>
            <pc:sldMk cId="828384227" sldId="269"/>
            <ac:spMk id="74" creationId="{4E4490D0-3672-446A-AC12-B4830333BDDD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12.071" v="249"/>
          <ac:spMkLst>
            <pc:docMk/>
            <pc:sldMk cId="828384227" sldId="269"/>
            <ac:spMk id="75" creationId="{BE268116-E2A7-4F98-8812-192B4975E49B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06.571" v="245"/>
          <ac:spMkLst>
            <pc:docMk/>
            <pc:sldMk cId="828384227" sldId="269"/>
            <ac:spMk id="76" creationId="{39CB82C2-DF65-4EC1-8280-F201D50F570B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12.071" v="249"/>
          <ac:spMkLst>
            <pc:docMk/>
            <pc:sldMk cId="828384227" sldId="269"/>
            <ac:spMk id="79" creationId="{FBEFFA83-BC6D-4CD2-A2BA-98AD67423BF2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06.571" v="245"/>
          <ac:spMkLst>
            <pc:docMk/>
            <pc:sldMk cId="828384227" sldId="269"/>
            <ac:spMk id="80" creationId="{C4AAA502-5435-489E-9538-3A40E6C71461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12.071" v="249"/>
          <ac:spMkLst>
            <pc:docMk/>
            <pc:sldMk cId="828384227" sldId="269"/>
            <ac:spMk id="81" creationId="{AB5696BF-D495-4CAC-AA8A-4EBFF2C32A55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13.993" v="251"/>
          <ac:spMkLst>
            <pc:docMk/>
            <pc:sldMk cId="828384227" sldId="269"/>
            <ac:spMk id="83" creationId="{4E4490D0-3672-446A-AC12-B4830333BDDD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06.571" v="245"/>
          <ac:spMkLst>
            <pc:docMk/>
            <pc:sldMk cId="828384227" sldId="269"/>
            <ac:spMk id="84" creationId="{DE42378B-2E28-4810-8421-7A473A40E376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13.993" v="251"/>
          <ac:spMkLst>
            <pc:docMk/>
            <pc:sldMk cId="828384227" sldId="269"/>
            <ac:spMk id="85" creationId="{39CB82C2-DF65-4EC1-8280-F201D50F570B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06.571" v="245"/>
          <ac:spMkLst>
            <pc:docMk/>
            <pc:sldMk cId="828384227" sldId="269"/>
            <ac:spMk id="86" creationId="{0D91DD17-237F-4811-BC0E-128EB1BD7CFE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13.993" v="251"/>
          <ac:spMkLst>
            <pc:docMk/>
            <pc:sldMk cId="828384227" sldId="269"/>
            <ac:spMk id="88" creationId="{5A1B47C8-47A0-4A88-8830-6DEA3B5DE392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13.993" v="251"/>
          <ac:spMkLst>
            <pc:docMk/>
            <pc:sldMk cId="828384227" sldId="269"/>
            <ac:spMk id="89" creationId="{984BBFDD-E720-4805-A9C8-129FBBF6DD70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13.993" v="251"/>
          <ac:spMkLst>
            <pc:docMk/>
            <pc:sldMk cId="828384227" sldId="269"/>
            <ac:spMk id="90" creationId="{5AC4BE46-4A77-42FE-9D15-065CDB2F847C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9:14.009" v="252"/>
          <ac:spMkLst>
            <pc:docMk/>
            <pc:sldMk cId="828384227" sldId="269"/>
            <ac:spMk id="91" creationId="{4E4490D0-3672-446A-AC12-B4830333BDDD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9:14.009" v="252"/>
          <ac:spMkLst>
            <pc:docMk/>
            <pc:sldMk cId="828384227" sldId="269"/>
            <ac:spMk id="92" creationId="{39CB82C2-DF65-4EC1-8280-F201D50F570B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9:14.009" v="252"/>
          <ac:spMkLst>
            <pc:docMk/>
            <pc:sldMk cId="828384227" sldId="269"/>
            <ac:spMk id="94" creationId="{FA4CD5CB-D209-4D70-8CA4-629731C59219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9:14.009" v="252"/>
          <ac:spMkLst>
            <pc:docMk/>
            <pc:sldMk cId="828384227" sldId="269"/>
            <ac:spMk id="96" creationId="{B4C27B90-DF2B-4D00-BA07-18ED774CD2F1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9:14.009" v="252"/>
          <ac:spMkLst>
            <pc:docMk/>
            <pc:sldMk cId="828384227" sldId="269"/>
            <ac:spMk id="97" creationId="{593ACC25-C262-417A-8AA9-0641C772BDB6}"/>
          </ac:spMkLst>
        </pc:spChg>
        <pc:picChg chg="add mod ord">
          <ac:chgData name="Trần Đình Lâm" userId="S::20c12007@student.hcmus.edu.vn::e1c56f1f-c2e7-42a0-af1e-bd87b6872d9f" providerId="AD" clId="Web-{897949F2-03A4-DDC8-C11C-C8A66C2574A5}" dt="2021-05-29T04:29:14.009" v="252"/>
          <ac:picMkLst>
            <pc:docMk/>
            <pc:sldMk cId="828384227" sldId="269"/>
            <ac:picMk id="3" creationId="{5F7F04D9-4DBA-4371-BAF3-D259A04CDB51}"/>
          </ac:picMkLst>
        </pc:picChg>
        <pc:cxnChg chg="add del">
          <ac:chgData name="Trần Đình Lâm" userId="S::20c12007@student.hcmus.edu.vn::e1c56f1f-c2e7-42a0-af1e-bd87b6872d9f" providerId="AD" clId="Web-{897949F2-03A4-DDC8-C11C-C8A66C2574A5}" dt="2021-05-29T04:29:14.009" v="252"/>
          <ac:cxnSpMkLst>
            <pc:docMk/>
            <pc:sldMk cId="828384227" sldId="269"/>
            <ac:cxnSpMk id="69" creationId="{4418FCD2-8448-4A81-8EB4-72250F7827B4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9:12.071" v="249"/>
          <ac:cxnSpMkLst>
            <pc:docMk/>
            <pc:sldMk cId="828384227" sldId="269"/>
            <ac:cxnSpMk id="73" creationId="{F5486A9D-1265-4B57-91E6-68E666B978BC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9:12.071" v="249"/>
          <ac:cxnSpMkLst>
            <pc:docMk/>
            <pc:sldMk cId="828384227" sldId="269"/>
            <ac:cxnSpMk id="77" creationId="{73D8893D-DEBE-4F67-901F-166F75E9C6E7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9:06.571" v="245"/>
          <ac:cxnSpMkLst>
            <pc:docMk/>
            <pc:sldMk cId="828384227" sldId="269"/>
            <ac:cxnSpMk id="78" creationId="{7E1D4427-852B-4B37-8E76-0E9F1810BA2A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9:06.571" v="245"/>
          <ac:cxnSpMkLst>
            <pc:docMk/>
            <pc:sldMk cId="828384227" sldId="269"/>
            <ac:cxnSpMk id="82" creationId="{C9AC0290-4702-4519-B0F4-C2A46880997B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9:13.993" v="251"/>
          <ac:cxnSpMkLst>
            <pc:docMk/>
            <pc:sldMk cId="828384227" sldId="269"/>
            <ac:cxnSpMk id="87" creationId="{7E1D4427-852B-4B37-8E76-0E9F1810BA2A}"/>
          </ac:cxnSpMkLst>
        </pc:cxnChg>
        <pc:cxnChg chg="add">
          <ac:chgData name="Trần Đình Lâm" userId="S::20c12007@student.hcmus.edu.vn::e1c56f1f-c2e7-42a0-af1e-bd87b6872d9f" providerId="AD" clId="Web-{897949F2-03A4-DDC8-C11C-C8A66C2574A5}" dt="2021-05-29T04:29:14.009" v="252"/>
          <ac:cxnSpMkLst>
            <pc:docMk/>
            <pc:sldMk cId="828384227" sldId="269"/>
            <ac:cxnSpMk id="93" creationId="{7E1D4427-852B-4B37-8E76-0E9F1810BA2A}"/>
          </ac:cxnSpMkLst>
        </pc:cxnChg>
        <pc:cxnChg chg="add">
          <ac:chgData name="Trần Đình Lâm" userId="S::20c12007@student.hcmus.edu.vn::e1c56f1f-c2e7-42a0-af1e-bd87b6872d9f" providerId="AD" clId="Web-{897949F2-03A4-DDC8-C11C-C8A66C2574A5}" dt="2021-05-29T04:29:14.009" v="252"/>
          <ac:cxnSpMkLst>
            <pc:docMk/>
            <pc:sldMk cId="828384227" sldId="269"/>
            <ac:cxnSpMk id="95" creationId="{5C6A2BAE-B461-4B55-8E1F-0722ABDD1393}"/>
          </ac:cxnSpMkLst>
        </pc:cxnChg>
      </pc:sldChg>
      <pc:sldChg chg="addSp delSp modSp add replId">
        <pc:chgData name="Trần Đình Lâm" userId="S::20c12007@student.hcmus.edu.vn::e1c56f1f-c2e7-42a0-af1e-bd87b6872d9f" providerId="AD" clId="Web-{897949F2-03A4-DDC8-C11C-C8A66C2574A5}" dt="2021-05-29T04:14:03.314" v="91"/>
        <pc:sldMkLst>
          <pc:docMk/>
          <pc:sldMk cId="2826997400" sldId="271"/>
        </pc:sldMkLst>
        <pc:spChg chg="mod">
          <ac:chgData name="Trần Đình Lâm" userId="S::20c12007@student.hcmus.edu.vn::e1c56f1f-c2e7-42a0-af1e-bd87b6872d9f" providerId="AD" clId="Web-{897949F2-03A4-DDC8-C11C-C8A66C2574A5}" dt="2021-05-29T04:14:03.314" v="91"/>
          <ac:spMkLst>
            <pc:docMk/>
            <pc:sldMk cId="2826997400" sldId="271"/>
            <ac:spMk id="2" creationId="{EE2C1B71-8396-466A-BC7B-B65182F98752}"/>
          </ac:spMkLst>
        </pc:spChg>
        <pc:spChg chg="add del mod">
          <ac:chgData name="Trần Đình Lâm" userId="S::20c12007@student.hcmus.edu.vn::e1c56f1f-c2e7-42a0-af1e-bd87b6872d9f" providerId="AD" clId="Web-{897949F2-03A4-DDC8-C11C-C8A66C2574A5}" dt="2021-05-29T04:13:20.048" v="85"/>
          <ac:spMkLst>
            <pc:docMk/>
            <pc:sldMk cId="2826997400" sldId="271"/>
            <ac:spMk id="3" creationId="{197C6AF2-1CDC-4D09-9F8F-A8EA08B7BDAF}"/>
          </ac:spMkLst>
        </pc:spChg>
        <pc:spChg chg="del">
          <ac:chgData name="Trần Đình Lâm" userId="S::20c12007@student.hcmus.edu.vn::e1c56f1f-c2e7-42a0-af1e-bd87b6872d9f" providerId="AD" clId="Web-{897949F2-03A4-DDC8-C11C-C8A66C2574A5}" dt="2021-05-29T04:14:03.314" v="91"/>
          <ac:spMkLst>
            <pc:docMk/>
            <pc:sldMk cId="2826997400" sldId="271"/>
            <ac:spMk id="65" creationId="{36D16D1E-4205-49F5-BD2A-DA769947C104}"/>
          </ac:spMkLst>
        </pc:spChg>
        <pc:spChg chg="del">
          <ac:chgData name="Trần Đình Lâm" userId="S::20c12007@student.hcmus.edu.vn::e1c56f1f-c2e7-42a0-af1e-bd87b6872d9f" providerId="AD" clId="Web-{897949F2-03A4-DDC8-C11C-C8A66C2574A5}" dt="2021-05-29T04:14:03.314" v="91"/>
          <ac:spMkLst>
            <pc:docMk/>
            <pc:sldMk cId="2826997400" sldId="271"/>
            <ac:spMk id="67" creationId="{012FD100-C039-4E03-B5E4-2EDFA7290AA6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14:03.314" v="91"/>
          <ac:spMkLst>
            <pc:docMk/>
            <pc:sldMk cId="2826997400" sldId="271"/>
            <ac:spMk id="74" creationId="{BB2B8762-61F0-4F1B-9364-D633EE9D6AF5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14:03.314" v="91"/>
          <ac:spMkLst>
            <pc:docMk/>
            <pc:sldMk cId="2826997400" sldId="271"/>
            <ac:spMk id="76" creationId="{E97675C8-1328-460C-9EBF-6B446B67EAD3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14:03.314" v="91"/>
          <ac:spMkLst>
            <pc:docMk/>
            <pc:sldMk cId="2826997400" sldId="271"/>
            <ac:spMk id="80" creationId="{C6417104-D4C1-4710-9982-2154A7F48492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14:03.314" v="91"/>
          <ac:spMkLst>
            <pc:docMk/>
            <pc:sldMk cId="2826997400" sldId="271"/>
            <ac:spMk id="82" creationId="{626F1402-2DEC-4071-84AF-350C7BF00D43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14:03.314" v="91"/>
          <ac:spMkLst>
            <pc:docMk/>
            <pc:sldMk cId="2826997400" sldId="271"/>
            <ac:spMk id="86" creationId="{DA52A394-10F4-4AA5-90E4-634D1E919DBA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14:03.314" v="91"/>
          <ac:spMkLst>
            <pc:docMk/>
            <pc:sldMk cId="2826997400" sldId="271"/>
            <ac:spMk id="88" creationId="{07BDDC51-8BB2-42BE-8EA8-39B3E9AC1EF6}"/>
          </ac:spMkLst>
        </pc:spChg>
        <pc:picChg chg="add mod ord">
          <ac:chgData name="Trần Đình Lâm" userId="S::20c12007@student.hcmus.edu.vn::e1c56f1f-c2e7-42a0-af1e-bd87b6872d9f" providerId="AD" clId="Web-{897949F2-03A4-DDC8-C11C-C8A66C2574A5}" dt="2021-05-29T04:14:03.314" v="91"/>
          <ac:picMkLst>
            <pc:docMk/>
            <pc:sldMk cId="2826997400" sldId="271"/>
            <ac:picMk id="5" creationId="{2A0FAAB3-B0F0-4876-9E29-B068ADCC1F56}"/>
          </ac:picMkLst>
        </pc:picChg>
        <pc:picChg chg="add mod ord">
          <ac:chgData name="Trần Đình Lâm" userId="S::20c12007@student.hcmus.edu.vn::e1c56f1f-c2e7-42a0-af1e-bd87b6872d9f" providerId="AD" clId="Web-{897949F2-03A4-DDC8-C11C-C8A66C2574A5}" dt="2021-05-29T04:14:03.314" v="91"/>
          <ac:picMkLst>
            <pc:docMk/>
            <pc:sldMk cId="2826997400" sldId="271"/>
            <ac:picMk id="6" creationId="{261CC99F-7A31-46AF-968F-7CB682A67307}"/>
          </ac:picMkLst>
        </pc:picChg>
        <pc:cxnChg chg="del">
          <ac:chgData name="Trần Đình Lâm" userId="S::20c12007@student.hcmus.edu.vn::e1c56f1f-c2e7-42a0-af1e-bd87b6872d9f" providerId="AD" clId="Web-{897949F2-03A4-DDC8-C11C-C8A66C2574A5}" dt="2021-05-29T04:14:03.314" v="91"/>
          <ac:cxnSpMkLst>
            <pc:docMk/>
            <pc:sldMk cId="2826997400" sldId="271"/>
            <ac:cxnSpMk id="69" creationId="{4418FCD2-8448-4A81-8EB4-72250F7827B4}"/>
          </ac:cxnSpMkLst>
        </pc:cxnChg>
        <pc:cxnChg chg="add">
          <ac:chgData name="Trần Đình Lâm" userId="S::20c12007@student.hcmus.edu.vn::e1c56f1f-c2e7-42a0-af1e-bd87b6872d9f" providerId="AD" clId="Web-{897949F2-03A4-DDC8-C11C-C8A66C2574A5}" dt="2021-05-29T04:14:03.314" v="91"/>
          <ac:cxnSpMkLst>
            <pc:docMk/>
            <pc:sldMk cId="2826997400" sldId="271"/>
            <ac:cxnSpMk id="78" creationId="{514EE78B-AF71-4195-A01B-F1165D9233BF}"/>
          </ac:cxnSpMkLst>
        </pc:cxnChg>
        <pc:cxnChg chg="add">
          <ac:chgData name="Trần Đình Lâm" userId="S::20c12007@student.hcmus.edu.vn::e1c56f1f-c2e7-42a0-af1e-bd87b6872d9f" providerId="AD" clId="Web-{897949F2-03A4-DDC8-C11C-C8A66C2574A5}" dt="2021-05-29T04:14:03.314" v="91"/>
          <ac:cxnSpMkLst>
            <pc:docMk/>
            <pc:sldMk cId="2826997400" sldId="271"/>
            <ac:cxnSpMk id="84" creationId="{04733B62-1719-4677-A612-CA0AC0AD7482}"/>
          </ac:cxnSpMkLst>
        </pc:cxnChg>
      </pc:sldChg>
      <pc:sldChg chg="addSp delSp modSp add ord replId addAnim">
        <pc:chgData name="Trần Đình Lâm" userId="S::20c12007@student.hcmus.edu.vn::e1c56f1f-c2e7-42a0-af1e-bd87b6872d9f" providerId="AD" clId="Web-{897949F2-03A4-DDC8-C11C-C8A66C2574A5}" dt="2021-05-29T04:23:22.875" v="236"/>
        <pc:sldMkLst>
          <pc:docMk/>
          <pc:sldMk cId="1798101102" sldId="272"/>
        </pc:sldMkLst>
        <pc:spChg chg="mod">
          <ac:chgData name="Trần Đình Lâm" userId="S::20c12007@student.hcmus.edu.vn::e1c56f1f-c2e7-42a0-af1e-bd87b6872d9f" providerId="AD" clId="Web-{897949F2-03A4-DDC8-C11C-C8A66C2574A5}" dt="2021-05-29T04:22:46.874" v="230"/>
          <ac:spMkLst>
            <pc:docMk/>
            <pc:sldMk cId="1798101102" sldId="272"/>
            <ac:spMk id="2" creationId="{EE2C1B71-8396-466A-BC7B-B65182F98752}"/>
          </ac:spMkLst>
        </pc:spChg>
        <pc:spChg chg="mod">
          <ac:chgData name="Trần Đình Lâm" userId="S::20c12007@student.hcmus.edu.vn::e1c56f1f-c2e7-42a0-af1e-bd87b6872d9f" providerId="AD" clId="Web-{897949F2-03A4-DDC8-C11C-C8A66C2574A5}" dt="2021-05-29T04:21:02.465" v="186"/>
          <ac:spMkLst>
            <pc:docMk/>
            <pc:sldMk cId="1798101102" sldId="272"/>
            <ac:spMk id="60" creationId="{C0F05CE8-93D7-48A5-89CC-0E4411D4A8EB}"/>
          </ac:spMkLst>
        </pc:spChg>
        <pc:spChg chg="del">
          <ac:chgData name="Trần Đình Lâm" userId="S::20c12007@student.hcmus.edu.vn::e1c56f1f-c2e7-42a0-af1e-bd87b6872d9f" providerId="AD" clId="Web-{897949F2-03A4-DDC8-C11C-C8A66C2574A5}" dt="2021-05-29T04:21:02.465" v="186"/>
          <ac:spMkLst>
            <pc:docMk/>
            <pc:sldMk cId="1798101102" sldId="272"/>
            <ac:spMk id="65" creationId="{36D16D1E-4205-49F5-BD2A-DA769947C104}"/>
          </ac:spMkLst>
        </pc:spChg>
        <pc:spChg chg="del">
          <ac:chgData name="Trần Đình Lâm" userId="S::20c12007@student.hcmus.edu.vn::e1c56f1f-c2e7-42a0-af1e-bd87b6872d9f" providerId="AD" clId="Web-{897949F2-03A4-DDC8-C11C-C8A66C2574A5}" dt="2021-05-29T04:21:02.465" v="186"/>
          <ac:spMkLst>
            <pc:docMk/>
            <pc:sldMk cId="1798101102" sldId="272"/>
            <ac:spMk id="67" creationId="{012FD100-C039-4E03-B5E4-2EDFA7290AA6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2:46.874" v="230"/>
          <ac:spMkLst>
            <pc:docMk/>
            <pc:sldMk cId="1798101102" sldId="272"/>
            <ac:spMk id="74" creationId="{4E4490D0-3672-446A-AC12-B4830333BDDD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2:46.874" v="230"/>
          <ac:spMkLst>
            <pc:docMk/>
            <pc:sldMk cId="1798101102" sldId="272"/>
            <ac:spMk id="76" creationId="{39CB82C2-DF65-4EC1-8280-F201D50F570B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2:46.874" v="230"/>
          <ac:spMkLst>
            <pc:docMk/>
            <pc:sldMk cId="1798101102" sldId="272"/>
            <ac:spMk id="80" creationId="{C4AAA502-5435-489E-9538-3A40E6C71461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2:46.874" v="230"/>
          <ac:spMkLst>
            <pc:docMk/>
            <pc:sldMk cId="1798101102" sldId="272"/>
            <ac:spMk id="84" creationId="{DE42378B-2E28-4810-8421-7A473A40E376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2:46.874" v="230"/>
          <ac:spMkLst>
            <pc:docMk/>
            <pc:sldMk cId="1798101102" sldId="272"/>
            <ac:spMk id="86" creationId="{0D91DD17-237F-4811-BC0E-128EB1BD7CFE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22.875" v="235"/>
          <ac:spMkLst>
            <pc:docMk/>
            <pc:sldMk cId="1798101102" sldId="272"/>
            <ac:spMk id="91" creationId="{4E4490D0-3672-446A-AC12-B4830333BDDD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22.875" v="235"/>
          <ac:spMkLst>
            <pc:docMk/>
            <pc:sldMk cId="1798101102" sldId="272"/>
            <ac:spMk id="93" creationId="{39CB82C2-DF65-4EC1-8280-F201D50F570B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22.875" v="235"/>
          <ac:spMkLst>
            <pc:docMk/>
            <pc:sldMk cId="1798101102" sldId="272"/>
            <ac:spMk id="97" creationId="{C4AAA502-5435-489E-9538-3A40E6C71461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22.875" v="235"/>
          <ac:spMkLst>
            <pc:docMk/>
            <pc:sldMk cId="1798101102" sldId="272"/>
            <ac:spMk id="101" creationId="{DE42378B-2E28-4810-8421-7A473A40E376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22.875" v="235"/>
          <ac:spMkLst>
            <pc:docMk/>
            <pc:sldMk cId="1798101102" sldId="272"/>
            <ac:spMk id="103" creationId="{0D91DD17-237F-4811-BC0E-128EB1BD7CFE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3:22.875" v="235"/>
          <ac:spMkLst>
            <pc:docMk/>
            <pc:sldMk cId="1798101102" sldId="272"/>
            <ac:spMk id="105" creationId="{25C8D2C1-DA83-420D-9635-D52CE066B5DA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3:22.875" v="235"/>
          <ac:spMkLst>
            <pc:docMk/>
            <pc:sldMk cId="1798101102" sldId="272"/>
            <ac:spMk id="106" creationId="{434F74C9-6A0B-409E-AD1C-45B58BE91BB8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22.860" v="234"/>
          <ac:spMkLst>
            <pc:docMk/>
            <pc:sldMk cId="1798101102" sldId="272"/>
            <ac:spMk id="108" creationId="{4E4490D0-3672-446A-AC12-B4830333BDDD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3:22.875" v="235"/>
          <ac:spMkLst>
            <pc:docMk/>
            <pc:sldMk cId="1798101102" sldId="272"/>
            <ac:spMk id="109" creationId="{BE268116-E2A7-4F98-8812-192B4975E49B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22.860" v="234"/>
          <ac:spMkLst>
            <pc:docMk/>
            <pc:sldMk cId="1798101102" sldId="272"/>
            <ac:spMk id="110" creationId="{39CB82C2-DF65-4EC1-8280-F201D50F570B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3:22.875" v="235"/>
          <ac:spMkLst>
            <pc:docMk/>
            <pc:sldMk cId="1798101102" sldId="272"/>
            <ac:spMk id="113" creationId="{FBEFFA83-BC6D-4CD2-A2BA-98AD67423BF2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22.860" v="234"/>
          <ac:spMkLst>
            <pc:docMk/>
            <pc:sldMk cId="1798101102" sldId="272"/>
            <ac:spMk id="114" creationId="{C4AAA502-5435-489E-9538-3A40E6C71461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3:22.875" v="235"/>
          <ac:spMkLst>
            <pc:docMk/>
            <pc:sldMk cId="1798101102" sldId="272"/>
            <ac:spMk id="115" creationId="{AB5696BF-D495-4CAC-AA8A-4EBFF2C32A55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22.860" v="234"/>
          <ac:spMkLst>
            <pc:docMk/>
            <pc:sldMk cId="1798101102" sldId="272"/>
            <ac:spMk id="118" creationId="{DE42378B-2E28-4810-8421-7A473A40E376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22.860" v="234"/>
          <ac:spMkLst>
            <pc:docMk/>
            <pc:sldMk cId="1798101102" sldId="272"/>
            <ac:spMk id="120" creationId="{0D91DD17-237F-4811-BC0E-128EB1BD7CFE}"/>
          </ac:spMkLst>
        </pc:spChg>
        <pc:picChg chg="add del mod ord">
          <ac:chgData name="Trần Đình Lâm" userId="S::20c12007@student.hcmus.edu.vn::e1c56f1f-c2e7-42a0-af1e-bd87b6872d9f" providerId="AD" clId="Web-{897949F2-03A4-DDC8-C11C-C8A66C2574A5}" dt="2021-05-29T04:22:43.437" v="228"/>
          <ac:picMkLst>
            <pc:docMk/>
            <pc:sldMk cId="1798101102" sldId="272"/>
            <ac:picMk id="3" creationId="{401332D3-6F7E-4EE3-9F26-CB184B287EBF}"/>
          </ac:picMkLst>
        </pc:picChg>
        <pc:picChg chg="add del mod ord">
          <ac:chgData name="Trần Đình Lâm" userId="S::20c12007@student.hcmus.edu.vn::e1c56f1f-c2e7-42a0-af1e-bd87b6872d9f" providerId="AD" clId="Web-{897949F2-03A4-DDC8-C11C-C8A66C2574A5}" dt="2021-05-29T04:23:19.500" v="231"/>
          <ac:picMkLst>
            <pc:docMk/>
            <pc:sldMk cId="1798101102" sldId="272"/>
            <ac:picMk id="5" creationId="{27ED9193-77AF-4870-B2B2-F64D27CA7D6B}"/>
          </ac:picMkLst>
        </pc:picChg>
        <pc:picChg chg="add mod ord">
          <ac:chgData name="Trần Đình Lâm" userId="S::20c12007@student.hcmus.edu.vn::e1c56f1f-c2e7-42a0-af1e-bd87b6872d9f" providerId="AD" clId="Web-{897949F2-03A4-DDC8-C11C-C8A66C2574A5}" dt="2021-05-29T04:23:22.875" v="235"/>
          <ac:picMkLst>
            <pc:docMk/>
            <pc:sldMk cId="1798101102" sldId="272"/>
            <ac:picMk id="6" creationId="{51BB5D17-480D-43FD-BA39-ADB25EA66FD4}"/>
          </ac:picMkLst>
        </pc:picChg>
        <pc:cxnChg chg="del">
          <ac:chgData name="Trần Đình Lâm" userId="S::20c12007@student.hcmus.edu.vn::e1c56f1f-c2e7-42a0-af1e-bd87b6872d9f" providerId="AD" clId="Web-{897949F2-03A4-DDC8-C11C-C8A66C2574A5}" dt="2021-05-29T04:21:02.465" v="186"/>
          <ac:cxnSpMkLst>
            <pc:docMk/>
            <pc:sldMk cId="1798101102" sldId="272"/>
            <ac:cxnSpMk id="69" creationId="{4418FCD2-8448-4A81-8EB4-72250F7827B4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2:46.874" v="230"/>
          <ac:cxnSpMkLst>
            <pc:docMk/>
            <pc:sldMk cId="1798101102" sldId="272"/>
            <ac:cxnSpMk id="78" creationId="{7E1D4427-852B-4B37-8E76-0E9F1810BA2A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2:46.874" v="230"/>
          <ac:cxnSpMkLst>
            <pc:docMk/>
            <pc:sldMk cId="1798101102" sldId="272"/>
            <ac:cxnSpMk id="82" creationId="{C9AC0290-4702-4519-B0F4-C2A46880997B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3:22.875" v="235"/>
          <ac:cxnSpMkLst>
            <pc:docMk/>
            <pc:sldMk cId="1798101102" sldId="272"/>
            <ac:cxnSpMk id="95" creationId="{7E1D4427-852B-4B37-8E76-0E9F1810BA2A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3:22.875" v="235"/>
          <ac:cxnSpMkLst>
            <pc:docMk/>
            <pc:sldMk cId="1798101102" sldId="272"/>
            <ac:cxnSpMk id="99" creationId="{C9AC0290-4702-4519-B0F4-C2A46880997B}"/>
          </ac:cxnSpMkLst>
        </pc:cxnChg>
        <pc:cxnChg chg="add">
          <ac:chgData name="Trần Đình Lâm" userId="S::20c12007@student.hcmus.edu.vn::e1c56f1f-c2e7-42a0-af1e-bd87b6872d9f" providerId="AD" clId="Web-{897949F2-03A4-DDC8-C11C-C8A66C2574A5}" dt="2021-05-29T04:23:22.875" v="235"/>
          <ac:cxnSpMkLst>
            <pc:docMk/>
            <pc:sldMk cId="1798101102" sldId="272"/>
            <ac:cxnSpMk id="107" creationId="{F5486A9D-1265-4B57-91E6-68E666B978BC}"/>
          </ac:cxnSpMkLst>
        </pc:cxnChg>
        <pc:cxnChg chg="add">
          <ac:chgData name="Trần Đình Lâm" userId="S::20c12007@student.hcmus.edu.vn::e1c56f1f-c2e7-42a0-af1e-bd87b6872d9f" providerId="AD" clId="Web-{897949F2-03A4-DDC8-C11C-C8A66C2574A5}" dt="2021-05-29T04:23:22.875" v="235"/>
          <ac:cxnSpMkLst>
            <pc:docMk/>
            <pc:sldMk cId="1798101102" sldId="272"/>
            <ac:cxnSpMk id="111" creationId="{73D8893D-DEBE-4F67-901F-166F75E9C6E7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3:22.860" v="234"/>
          <ac:cxnSpMkLst>
            <pc:docMk/>
            <pc:sldMk cId="1798101102" sldId="272"/>
            <ac:cxnSpMk id="112" creationId="{7E1D4427-852B-4B37-8E76-0E9F1810BA2A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3:22.860" v="234"/>
          <ac:cxnSpMkLst>
            <pc:docMk/>
            <pc:sldMk cId="1798101102" sldId="272"/>
            <ac:cxnSpMk id="116" creationId="{C9AC0290-4702-4519-B0F4-C2A46880997B}"/>
          </ac:cxnSpMkLst>
        </pc:cxnChg>
      </pc:sldChg>
      <pc:sldChg chg="addSp delSp modSp add replId addAnim delAnim">
        <pc:chgData name="Trần Đình Lâm" userId="S::20c12007@student.hcmus.edu.vn::e1c56f1f-c2e7-42a0-af1e-bd87b6872d9f" providerId="AD" clId="Web-{897949F2-03A4-DDC8-C11C-C8A66C2574A5}" dt="2021-05-29T04:23:33.204" v="241"/>
        <pc:sldMkLst>
          <pc:docMk/>
          <pc:sldMk cId="868595400" sldId="273"/>
        </pc:sldMkLst>
        <pc:spChg chg="add del">
          <ac:chgData name="Trần Đình Lâm" userId="S::20c12007@student.hcmus.edu.vn::e1c56f1f-c2e7-42a0-af1e-bd87b6872d9f" providerId="AD" clId="Web-{897949F2-03A4-DDC8-C11C-C8A66C2574A5}" dt="2021-05-29T04:23:33.204" v="241"/>
          <ac:spMkLst>
            <pc:docMk/>
            <pc:sldMk cId="868595400" sldId="273"/>
            <ac:spMk id="74" creationId="{4E4490D0-3672-446A-AC12-B4830333BDDD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33.204" v="241"/>
          <ac:spMkLst>
            <pc:docMk/>
            <pc:sldMk cId="868595400" sldId="273"/>
            <ac:spMk id="76" creationId="{39CB82C2-DF65-4EC1-8280-F201D50F570B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33.204" v="241"/>
          <ac:spMkLst>
            <pc:docMk/>
            <pc:sldMk cId="868595400" sldId="273"/>
            <ac:spMk id="80" creationId="{C4AAA502-5435-489E-9538-3A40E6C71461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33.204" v="241"/>
          <ac:spMkLst>
            <pc:docMk/>
            <pc:sldMk cId="868595400" sldId="273"/>
            <ac:spMk id="84" creationId="{DE42378B-2E28-4810-8421-7A473A40E376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33.204" v="241"/>
          <ac:spMkLst>
            <pc:docMk/>
            <pc:sldMk cId="868595400" sldId="273"/>
            <ac:spMk id="86" creationId="{0D91DD17-237F-4811-BC0E-128EB1BD7CFE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3:33.204" v="241"/>
          <ac:spMkLst>
            <pc:docMk/>
            <pc:sldMk cId="868595400" sldId="273"/>
            <ac:spMk id="88" creationId="{4E4490D0-3672-446A-AC12-B4830333BDDD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3:33.204" v="241"/>
          <ac:spMkLst>
            <pc:docMk/>
            <pc:sldMk cId="868595400" sldId="273"/>
            <ac:spMk id="89" creationId="{39CB82C2-DF65-4EC1-8280-F201D50F570B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33.188" v="240"/>
          <ac:spMkLst>
            <pc:docMk/>
            <pc:sldMk cId="868595400" sldId="273"/>
            <ac:spMk id="91" creationId="{25C8D2C1-DA83-420D-9635-D52CE066B5DA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3:33.204" v="241"/>
          <ac:spMkLst>
            <pc:docMk/>
            <pc:sldMk cId="868595400" sldId="273"/>
            <ac:spMk id="92" creationId="{C4AAA502-5435-489E-9538-3A40E6C71461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33.188" v="240"/>
          <ac:spMkLst>
            <pc:docMk/>
            <pc:sldMk cId="868595400" sldId="273"/>
            <ac:spMk id="93" creationId="{434F74C9-6A0B-409E-AD1C-45B58BE91BB8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3:33.204" v="241"/>
          <ac:spMkLst>
            <pc:docMk/>
            <pc:sldMk cId="868595400" sldId="273"/>
            <ac:spMk id="96" creationId="{DE42378B-2E28-4810-8421-7A473A40E376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33.188" v="240"/>
          <ac:spMkLst>
            <pc:docMk/>
            <pc:sldMk cId="868595400" sldId="273"/>
            <ac:spMk id="97" creationId="{BE268116-E2A7-4F98-8812-192B4975E49B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3:33.204" v="241"/>
          <ac:spMkLst>
            <pc:docMk/>
            <pc:sldMk cId="868595400" sldId="273"/>
            <ac:spMk id="98" creationId="{0D91DD17-237F-4811-BC0E-128EB1BD7CFE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33.188" v="240"/>
          <ac:spMkLst>
            <pc:docMk/>
            <pc:sldMk cId="868595400" sldId="273"/>
            <ac:spMk id="101" creationId="{FBEFFA83-BC6D-4CD2-A2BA-98AD67423BF2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33.188" v="240"/>
          <ac:spMkLst>
            <pc:docMk/>
            <pc:sldMk cId="868595400" sldId="273"/>
            <ac:spMk id="103" creationId="{AB5696BF-D495-4CAC-AA8A-4EBFF2C32A55}"/>
          </ac:spMkLst>
        </pc:spChg>
        <pc:picChg chg="mod">
          <ac:chgData name="Trần Đình Lâm" userId="S::20c12007@student.hcmus.edu.vn::e1c56f1f-c2e7-42a0-af1e-bd87b6872d9f" providerId="AD" clId="Web-{897949F2-03A4-DDC8-C11C-C8A66C2574A5}" dt="2021-05-29T04:23:33.188" v="240"/>
          <ac:picMkLst>
            <pc:docMk/>
            <pc:sldMk cId="868595400" sldId="273"/>
            <ac:picMk id="3" creationId="{401332D3-6F7E-4EE3-9F26-CB184B287EBF}"/>
          </ac:picMkLst>
        </pc:picChg>
        <pc:cxnChg chg="add del">
          <ac:chgData name="Trần Đình Lâm" userId="S::20c12007@student.hcmus.edu.vn::e1c56f1f-c2e7-42a0-af1e-bd87b6872d9f" providerId="AD" clId="Web-{897949F2-03A4-DDC8-C11C-C8A66C2574A5}" dt="2021-05-29T04:23:33.204" v="241"/>
          <ac:cxnSpMkLst>
            <pc:docMk/>
            <pc:sldMk cId="868595400" sldId="273"/>
            <ac:cxnSpMk id="78" creationId="{7E1D4427-852B-4B37-8E76-0E9F1810BA2A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3:33.204" v="241"/>
          <ac:cxnSpMkLst>
            <pc:docMk/>
            <pc:sldMk cId="868595400" sldId="273"/>
            <ac:cxnSpMk id="82" creationId="{C9AC0290-4702-4519-B0F4-C2A46880997B}"/>
          </ac:cxnSpMkLst>
        </pc:cxnChg>
        <pc:cxnChg chg="add">
          <ac:chgData name="Trần Đình Lâm" userId="S::20c12007@student.hcmus.edu.vn::e1c56f1f-c2e7-42a0-af1e-bd87b6872d9f" providerId="AD" clId="Web-{897949F2-03A4-DDC8-C11C-C8A66C2574A5}" dt="2021-05-29T04:23:33.204" v="241"/>
          <ac:cxnSpMkLst>
            <pc:docMk/>
            <pc:sldMk cId="868595400" sldId="273"/>
            <ac:cxnSpMk id="90" creationId="{7E1D4427-852B-4B37-8E76-0E9F1810BA2A}"/>
          </ac:cxnSpMkLst>
        </pc:cxnChg>
        <pc:cxnChg chg="add">
          <ac:chgData name="Trần Đình Lâm" userId="S::20c12007@student.hcmus.edu.vn::e1c56f1f-c2e7-42a0-af1e-bd87b6872d9f" providerId="AD" clId="Web-{897949F2-03A4-DDC8-C11C-C8A66C2574A5}" dt="2021-05-29T04:23:33.204" v="241"/>
          <ac:cxnSpMkLst>
            <pc:docMk/>
            <pc:sldMk cId="868595400" sldId="273"/>
            <ac:cxnSpMk id="94" creationId="{C9AC0290-4702-4519-B0F4-C2A46880997B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3:33.188" v="240"/>
          <ac:cxnSpMkLst>
            <pc:docMk/>
            <pc:sldMk cId="868595400" sldId="273"/>
            <ac:cxnSpMk id="95" creationId="{F5486A9D-1265-4B57-91E6-68E666B978BC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3:33.188" v="240"/>
          <ac:cxnSpMkLst>
            <pc:docMk/>
            <pc:sldMk cId="868595400" sldId="273"/>
            <ac:cxnSpMk id="99" creationId="{73D8893D-DEBE-4F67-901F-166F75E9C6E7}"/>
          </ac:cxnSpMkLst>
        </pc:cxnChg>
      </pc:sldChg>
      <pc:sldChg chg="modSp add replId">
        <pc:chgData name="Trần Đình Lâm" userId="S::20c12007@student.hcmus.edu.vn::e1c56f1f-c2e7-42a0-af1e-bd87b6872d9f" providerId="AD" clId="Web-{897949F2-03A4-DDC8-C11C-C8A66C2574A5}" dt="2021-05-29T04:32:05.763" v="314" actId="20577"/>
        <pc:sldMkLst>
          <pc:docMk/>
          <pc:sldMk cId="234214710" sldId="274"/>
        </pc:sldMkLst>
        <pc:spChg chg="mod">
          <ac:chgData name="Trần Đình Lâm" userId="S::20c12007@student.hcmus.edu.vn::e1c56f1f-c2e7-42a0-af1e-bd87b6872d9f" providerId="AD" clId="Web-{897949F2-03A4-DDC8-C11C-C8A66C2574A5}" dt="2021-05-29T04:32:05.763" v="314" actId="20577"/>
          <ac:spMkLst>
            <pc:docMk/>
            <pc:sldMk cId="234214710" sldId="274"/>
            <ac:spMk id="2" creationId="{EE2C1B71-8396-466A-BC7B-B65182F98752}"/>
          </ac:spMkLst>
        </pc:spChg>
      </pc:sldChg>
    </pc:docChg>
  </pc:docChgLst>
  <pc:docChgLst>
    <pc:chgData name="Trần Đình Lâm" userId="S::20c12007@student.hcmus.edu.vn::e1c56f1f-c2e7-42a0-af1e-bd87b6872d9f" providerId="AD" clId="Web-{D15838F8-D3B1-BAF6-C38A-FFE8D60ECEB7}"/>
    <pc:docChg chg="modSld">
      <pc:chgData name="Trần Đình Lâm" userId="S::20c12007@student.hcmus.edu.vn::e1c56f1f-c2e7-42a0-af1e-bd87b6872d9f" providerId="AD" clId="Web-{D15838F8-D3B1-BAF6-C38A-FFE8D60ECEB7}" dt="2021-05-29T07:50:35.187" v="367" actId="20577"/>
      <pc:docMkLst>
        <pc:docMk/>
      </pc:docMkLst>
      <pc:sldChg chg="addSp delSp modSp">
        <pc:chgData name="Trần Đình Lâm" userId="S::20c12007@student.hcmus.edu.vn::e1c56f1f-c2e7-42a0-af1e-bd87b6872d9f" providerId="AD" clId="Web-{D15838F8-D3B1-BAF6-C38A-FFE8D60ECEB7}" dt="2021-05-29T07:06:09.065" v="338" actId="20577"/>
        <pc:sldMkLst>
          <pc:docMk/>
          <pc:sldMk cId="150623898" sldId="258"/>
        </pc:sldMkLst>
        <pc:spChg chg="add del mod">
          <ac:chgData name="Trần Đình Lâm" userId="S::20c12007@student.hcmus.edu.vn::e1c56f1f-c2e7-42a0-af1e-bd87b6872d9f" providerId="AD" clId="Web-{D15838F8-D3B1-BAF6-C38A-FFE8D60ECEB7}" dt="2021-05-29T07:04:48.047" v="219"/>
          <ac:spMkLst>
            <pc:docMk/>
            <pc:sldMk cId="150623898" sldId="258"/>
            <ac:spMk id="4" creationId="{04009F00-4EA6-45CB-98CA-99FCC856F63C}"/>
          </ac:spMkLst>
        </pc:spChg>
        <pc:spChg chg="add mod">
          <ac:chgData name="Trần Đình Lâm" userId="S::20c12007@student.hcmus.edu.vn::e1c56f1f-c2e7-42a0-af1e-bd87b6872d9f" providerId="AD" clId="Web-{D15838F8-D3B1-BAF6-C38A-FFE8D60ECEB7}" dt="2021-05-29T07:06:09.065" v="338" actId="20577"/>
          <ac:spMkLst>
            <pc:docMk/>
            <pc:sldMk cId="150623898" sldId="258"/>
            <ac:spMk id="5" creationId="{F576C7EC-0E33-4EA9-9DCE-CF8DB9C5CC6D}"/>
          </ac:spMkLst>
        </pc:spChg>
        <pc:picChg chg="del">
          <ac:chgData name="Trần Đình Lâm" userId="S::20c12007@student.hcmus.edu.vn::e1c56f1f-c2e7-42a0-af1e-bd87b6872d9f" providerId="AD" clId="Web-{D15838F8-D3B1-BAF6-C38A-FFE8D60ECEB7}" dt="2021-05-29T07:04:18.250" v="211"/>
          <ac:picMkLst>
            <pc:docMk/>
            <pc:sldMk cId="150623898" sldId="258"/>
            <ac:picMk id="99" creationId="{60BE9E1C-60AD-4DD5-809D-2EEBD4D6D3E5}"/>
          </ac:picMkLst>
        </pc:picChg>
      </pc:sldChg>
      <pc:sldChg chg="addSp delSp modSp">
        <pc:chgData name="Trần Đình Lâm" userId="S::20c12007@student.hcmus.edu.vn::e1c56f1f-c2e7-42a0-af1e-bd87b6872d9f" providerId="AD" clId="Web-{D15838F8-D3B1-BAF6-C38A-FFE8D60ECEB7}" dt="2021-05-29T06:09:18.268" v="178"/>
        <pc:sldMkLst>
          <pc:docMk/>
          <pc:sldMk cId="913429324" sldId="262"/>
        </pc:sldMkLst>
        <pc:spChg chg="mod">
          <ac:chgData name="Trần Đình Lâm" userId="S::20c12007@student.hcmus.edu.vn::e1c56f1f-c2e7-42a0-af1e-bd87b6872d9f" providerId="AD" clId="Web-{D15838F8-D3B1-BAF6-C38A-FFE8D60ECEB7}" dt="2021-05-29T06:09:18.268" v="178"/>
          <ac:spMkLst>
            <pc:docMk/>
            <pc:sldMk cId="913429324" sldId="262"/>
            <ac:spMk id="2" creationId="{EE2C1B71-8396-466A-BC7B-B65182F98752}"/>
          </ac:spMkLst>
        </pc:spChg>
        <pc:spChg chg="add del mod">
          <ac:chgData name="Trần Đình Lâm" userId="S::20c12007@student.hcmus.edu.vn::e1c56f1f-c2e7-42a0-af1e-bd87b6872d9f" providerId="AD" clId="Web-{D15838F8-D3B1-BAF6-C38A-FFE8D60ECEB7}" dt="2021-05-29T06:09:09.752" v="177"/>
          <ac:spMkLst>
            <pc:docMk/>
            <pc:sldMk cId="913429324" sldId="262"/>
            <ac:spMk id="5" creationId="{C5BD0B1A-BF8E-439F-81C2-3D59D9A41616}"/>
          </ac:spMkLst>
        </pc:spChg>
        <pc:spChg chg="del">
          <ac:chgData name="Trần Đình Lâm" userId="S::20c12007@student.hcmus.edu.vn::e1c56f1f-c2e7-42a0-af1e-bd87b6872d9f" providerId="AD" clId="Web-{D15838F8-D3B1-BAF6-C38A-FFE8D60ECEB7}" dt="2021-05-29T05:00:52.955" v="33"/>
          <ac:spMkLst>
            <pc:docMk/>
            <pc:sldMk cId="913429324" sldId="262"/>
            <ac:spMk id="40" creationId="{4E53D4DB-EB70-40AF-A4FB-19C4F9B089E8}"/>
          </ac:spMkLst>
        </pc:spChg>
        <pc:spChg chg="mod ord">
          <ac:chgData name="Trần Đình Lâm" userId="S::20c12007@student.hcmus.edu.vn::e1c56f1f-c2e7-42a0-af1e-bd87b6872d9f" providerId="AD" clId="Web-{D15838F8-D3B1-BAF6-C38A-FFE8D60ECEB7}" dt="2021-05-29T06:09:18.268" v="178"/>
          <ac:spMkLst>
            <pc:docMk/>
            <pc:sldMk cId="913429324" sldId="262"/>
            <ac:spMk id="60" creationId="{C0F05CE8-93D7-48A5-89CC-0E4411D4A8EB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6:09:18.268" v="178"/>
          <ac:spMkLst>
            <pc:docMk/>
            <pc:sldMk cId="913429324" sldId="262"/>
            <ac:spMk id="71" creationId="{3741B58E-3B65-4A01-A276-975AB2CF8A08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6:09:18.268" v="178"/>
          <ac:spMkLst>
            <pc:docMk/>
            <pc:sldMk cId="913429324" sldId="262"/>
            <ac:spMk id="72" creationId="{7AAC67C3-831B-4AB1-A259-DFB839CAFAFC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6:09:18.268" v="178"/>
          <ac:spMkLst>
            <pc:docMk/>
            <pc:sldMk cId="913429324" sldId="262"/>
            <ac:spMk id="73" creationId="{054B3F04-9EAC-45C0-B3CE-0387EEA10A0C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6:09:18.268" v="178"/>
          <ac:spMkLst>
            <pc:docMk/>
            <pc:sldMk cId="913429324" sldId="262"/>
            <ac:spMk id="75" creationId="{44CC594A-A820-450F-B363-C19201FCFEC6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6:09:18.268" v="178"/>
          <ac:spMkLst>
            <pc:docMk/>
            <pc:sldMk cId="913429324" sldId="262"/>
            <ac:spMk id="76" creationId="{59FAB3DA-E9ED-4574-ABCC-378BC0FF1BBC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6:09:18.268" v="178"/>
          <ac:spMkLst>
            <pc:docMk/>
            <pc:sldMk cId="913429324" sldId="262"/>
            <ac:spMk id="77" creationId="{0F424E7F-9AD2-4091-9AC6-111858E6081F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5:01:51.284" v="35"/>
          <ac:spMkLst>
            <pc:docMk/>
            <pc:sldMk cId="913429324" sldId="262"/>
            <ac:spMk id="78" creationId="{4E4490D0-3672-446A-AC12-B4830333BDDD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6:09:18.268" v="178"/>
          <ac:spMkLst>
            <pc:docMk/>
            <pc:sldMk cId="913429324" sldId="262"/>
            <ac:spMk id="79" creationId="{53B8D6B0-55D6-48DC-86D8-FD95D5F118AB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5:01:51.284" v="35"/>
          <ac:spMkLst>
            <pc:docMk/>
            <pc:sldMk cId="913429324" sldId="262"/>
            <ac:spMk id="80" creationId="{39CB82C2-DF65-4EC1-8280-F201D50F570B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5:01:51.284" v="35"/>
          <ac:spMkLst>
            <pc:docMk/>
            <pc:sldMk cId="913429324" sldId="262"/>
            <ac:spMk id="84" creationId="{FA4CD5CB-D209-4D70-8CA4-629731C59219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5:01:51.284" v="35"/>
          <ac:spMkLst>
            <pc:docMk/>
            <pc:sldMk cId="913429324" sldId="262"/>
            <ac:spMk id="88" creationId="{B4C27B90-DF2B-4D00-BA07-18ED774CD2F1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5:01:51.284" v="35"/>
          <ac:spMkLst>
            <pc:docMk/>
            <pc:sldMk cId="913429324" sldId="262"/>
            <ac:spMk id="90" creationId="{593ACC25-C262-417A-8AA9-0641C772BDB6}"/>
          </ac:spMkLst>
        </pc:spChg>
        <pc:picChg chg="add del mod ord">
          <ac:chgData name="Trần Đình Lâm" userId="S::20c12007@student.hcmus.edu.vn::e1c56f1f-c2e7-42a0-af1e-bd87b6872d9f" providerId="AD" clId="Web-{D15838F8-D3B1-BAF6-C38A-FFE8D60ECEB7}" dt="2021-05-29T06:09:02.299" v="176"/>
          <ac:picMkLst>
            <pc:docMk/>
            <pc:sldMk cId="913429324" sldId="262"/>
            <ac:picMk id="3" creationId="{43E34A83-33F9-41EB-8B3B-509C004C33AE}"/>
          </ac:picMkLst>
        </pc:picChg>
        <pc:picChg chg="add mod ord">
          <ac:chgData name="Trần Đình Lâm" userId="S::20c12007@student.hcmus.edu.vn::e1c56f1f-c2e7-42a0-af1e-bd87b6872d9f" providerId="AD" clId="Web-{D15838F8-D3B1-BAF6-C38A-FFE8D60ECEB7}" dt="2021-05-29T06:09:18.268" v="178"/>
          <ac:picMkLst>
            <pc:docMk/>
            <pc:sldMk cId="913429324" sldId="262"/>
            <ac:picMk id="6" creationId="{98D7692E-E623-43E3-919A-A3463C348BCD}"/>
          </ac:picMkLst>
        </pc:picChg>
        <pc:cxnChg chg="add del">
          <ac:chgData name="Trần Đình Lâm" userId="S::20c12007@student.hcmus.edu.vn::e1c56f1f-c2e7-42a0-af1e-bd87b6872d9f" providerId="AD" clId="Web-{D15838F8-D3B1-BAF6-C38A-FFE8D60ECEB7}" dt="2021-05-29T05:01:51.284" v="35"/>
          <ac:cxnSpMkLst>
            <pc:docMk/>
            <pc:sldMk cId="913429324" sldId="262"/>
            <ac:cxnSpMk id="82" creationId="{7E1D4427-852B-4B37-8E76-0E9F1810BA2A}"/>
          </ac:cxnSpMkLst>
        </pc:cxnChg>
        <pc:cxnChg chg="add del">
          <ac:chgData name="Trần Đình Lâm" userId="S::20c12007@student.hcmus.edu.vn::e1c56f1f-c2e7-42a0-af1e-bd87b6872d9f" providerId="AD" clId="Web-{D15838F8-D3B1-BAF6-C38A-FFE8D60ECEB7}" dt="2021-05-29T05:01:51.284" v="35"/>
          <ac:cxnSpMkLst>
            <pc:docMk/>
            <pc:sldMk cId="913429324" sldId="262"/>
            <ac:cxnSpMk id="86" creationId="{5C6A2BAE-B461-4B55-8E1F-0722ABDD1393}"/>
          </ac:cxnSpMkLst>
        </pc:cxnChg>
      </pc:sldChg>
      <pc:sldChg chg="addSp delSp modSp">
        <pc:chgData name="Trần Đình Lâm" userId="S::20c12007@student.hcmus.edu.vn::e1c56f1f-c2e7-42a0-af1e-bd87b6872d9f" providerId="AD" clId="Web-{D15838F8-D3B1-BAF6-C38A-FFE8D60ECEB7}" dt="2021-05-29T07:50:35.187" v="367" actId="20577"/>
        <pc:sldMkLst>
          <pc:docMk/>
          <pc:sldMk cId="2314219913" sldId="264"/>
        </pc:sldMkLst>
        <pc:spChg chg="mod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2" creationId="{EE2C1B71-8396-466A-BC7B-B65182F98752}"/>
          </ac:spMkLst>
        </pc:spChg>
        <pc:spChg chg="add mod">
          <ac:chgData name="Trần Đình Lâm" userId="S::20c12007@student.hcmus.edu.vn::e1c56f1f-c2e7-42a0-af1e-bd87b6872d9f" providerId="AD" clId="Web-{D15838F8-D3B1-BAF6-C38A-FFE8D60ECEB7}" dt="2021-05-29T07:50:24.234" v="357" actId="20577"/>
          <ac:spMkLst>
            <pc:docMk/>
            <pc:sldMk cId="2314219913" sldId="264"/>
            <ac:spMk id="5" creationId="{BF659614-3ADA-4E66-8EA1-71B45149ADDC}"/>
          </ac:spMkLst>
        </pc:spChg>
        <pc:spChg chg="add mod">
          <ac:chgData name="Trần Đình Lâm" userId="S::20c12007@student.hcmus.edu.vn::e1c56f1f-c2e7-42a0-af1e-bd87b6872d9f" providerId="AD" clId="Web-{D15838F8-D3B1-BAF6-C38A-FFE8D60ECEB7}" dt="2021-05-29T07:50:35.187" v="367" actId="20577"/>
          <ac:spMkLst>
            <pc:docMk/>
            <pc:sldMk cId="2314219913" sldId="264"/>
            <ac:spMk id="6" creationId="{203CC5FF-65CC-4F34-9B29-340AE086D480}"/>
          </ac:spMkLst>
        </pc:spChg>
        <pc:spChg chg="del">
          <ac:chgData name="Trần Đình Lâm" userId="S::20c12007@student.hcmus.edu.vn::e1c56f1f-c2e7-42a0-af1e-bd87b6872d9f" providerId="AD" clId="Web-{D15838F8-D3B1-BAF6-C38A-FFE8D60ECEB7}" dt="2021-05-29T05:04:15.428" v="47"/>
          <ac:spMkLst>
            <pc:docMk/>
            <pc:sldMk cId="2314219913" sldId="264"/>
            <ac:spMk id="40" creationId="{4E53D4DB-EB70-40AF-A4FB-19C4F9B089E8}"/>
          </ac:spMkLst>
        </pc:spChg>
        <pc:spChg chg="mod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60" creationId="{C0F05CE8-93D7-48A5-89CC-0E4411D4A8EB}"/>
          </ac:spMkLst>
        </pc:spChg>
        <pc:spChg chg="del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71" creationId="{3741B58E-3B65-4A01-A276-975AB2CF8A08}"/>
          </ac:spMkLst>
        </pc:spChg>
        <pc:spChg chg="del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72" creationId="{7AAC67C3-831B-4AB1-A259-DFB839CAFAFC}"/>
          </ac:spMkLst>
        </pc:spChg>
        <pc:spChg chg="del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73" creationId="{054B3F04-9EAC-45C0-B3CE-0387EEA10A0C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78" creationId="{BB2B8762-61F0-4F1B-9364-D633EE9D6AF5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80" creationId="{E97675C8-1328-460C-9EBF-6B446B67EAD3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84" creationId="{20136764-CEC5-462E-AEA9-4AA1CF15E312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86" creationId="{12E2F1EB-DD93-49F9-8F7D-3DE282902466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88" creationId="{10D82C66-EAC6-46C6-AC04-27A5632D486D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90" creationId="{DCF2CA89-CD8C-40CF-8273-C3FA6690BF77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92" creationId="{1A82F9E0-1CBD-4E82-B740-B329F65F5FB0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94" creationId="{38EE5F1E-8455-462D-8415-D85B2D4B9C9A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96" creationId="{5404E500-F0A1-42F1-8F1A-179948E39571}"/>
          </ac:spMkLst>
        </pc:spChg>
        <pc:picChg chg="add mod">
          <ac:chgData name="Trần Đình Lâm" userId="S::20c12007@student.hcmus.edu.vn::e1c56f1f-c2e7-42a0-af1e-bd87b6872d9f" providerId="AD" clId="Web-{D15838F8-D3B1-BAF6-C38A-FFE8D60ECEB7}" dt="2021-05-29T07:16:11.531" v="341"/>
          <ac:picMkLst>
            <pc:docMk/>
            <pc:sldMk cId="2314219913" sldId="264"/>
            <ac:picMk id="3" creationId="{F28FE200-488A-43D4-879D-C86EA4288EE1}"/>
          </ac:picMkLst>
        </pc:picChg>
        <pc:picChg chg="add mod">
          <ac:chgData name="Trần Đình Lâm" userId="S::20c12007@student.hcmus.edu.vn::e1c56f1f-c2e7-42a0-af1e-bd87b6872d9f" providerId="AD" clId="Web-{D15838F8-D3B1-BAF6-C38A-FFE8D60ECEB7}" dt="2021-05-29T07:16:11.531" v="341"/>
          <ac:picMkLst>
            <pc:docMk/>
            <pc:sldMk cId="2314219913" sldId="264"/>
            <ac:picMk id="4" creationId="{EB1A8935-C30A-487C-AD87-824015838108}"/>
          </ac:picMkLst>
        </pc:picChg>
        <pc:cxnChg chg="add">
          <ac:chgData name="Trần Đình Lâm" userId="S::20c12007@student.hcmus.edu.vn::e1c56f1f-c2e7-42a0-af1e-bd87b6872d9f" providerId="AD" clId="Web-{D15838F8-D3B1-BAF6-C38A-FFE8D60ECEB7}" dt="2021-05-29T07:16:11.531" v="341"/>
          <ac:cxnSpMkLst>
            <pc:docMk/>
            <pc:sldMk cId="2314219913" sldId="264"/>
            <ac:cxnSpMk id="82" creationId="{514EE78B-AF71-4195-A01B-F1165D9233BF}"/>
          </ac:cxnSpMkLst>
        </pc:cxnChg>
      </pc:sldChg>
      <pc:sldChg chg="modSp">
        <pc:chgData name="Trần Đình Lâm" userId="S::20c12007@student.hcmus.edu.vn::e1c56f1f-c2e7-42a0-af1e-bd87b6872d9f" providerId="AD" clId="Web-{D15838F8-D3B1-BAF6-C38A-FFE8D60ECEB7}" dt="2021-05-29T05:22:56.031" v="175" actId="20577"/>
        <pc:sldMkLst>
          <pc:docMk/>
          <pc:sldMk cId="1063874809" sldId="265"/>
        </pc:sldMkLst>
        <pc:spChg chg="mod">
          <ac:chgData name="Trần Đình Lâm" userId="S::20c12007@student.hcmus.edu.vn::e1c56f1f-c2e7-42a0-af1e-bd87b6872d9f" providerId="AD" clId="Web-{D15838F8-D3B1-BAF6-C38A-FFE8D60ECEB7}" dt="2021-05-29T05:22:56.031" v="175" actId="20577"/>
          <ac:spMkLst>
            <pc:docMk/>
            <pc:sldMk cId="1063874809" sldId="265"/>
            <ac:spMk id="5" creationId="{9EECF477-ABE7-4E49-BD8E-EDD8A0A8914F}"/>
          </ac:spMkLst>
        </pc:spChg>
      </pc:sldChg>
      <pc:sldChg chg="modSp">
        <pc:chgData name="Trần Đình Lâm" userId="S::20c12007@student.hcmus.edu.vn::e1c56f1f-c2e7-42a0-af1e-bd87b6872d9f" providerId="AD" clId="Web-{D15838F8-D3B1-BAF6-C38A-FFE8D60ECEB7}" dt="2021-05-29T06:58:24.441" v="210" actId="20577"/>
        <pc:sldMkLst>
          <pc:docMk/>
          <pc:sldMk cId="828384227" sldId="269"/>
        </pc:sldMkLst>
        <pc:spChg chg="mod">
          <ac:chgData name="Trần Đình Lâm" userId="S::20c12007@student.hcmus.edu.vn::e1c56f1f-c2e7-42a0-af1e-bd87b6872d9f" providerId="AD" clId="Web-{D15838F8-D3B1-BAF6-C38A-FFE8D60ECEB7}" dt="2021-05-29T06:58:24.441" v="210" actId="20577"/>
          <ac:spMkLst>
            <pc:docMk/>
            <pc:sldMk cId="828384227" sldId="269"/>
            <ac:spMk id="5" creationId="{3B3D2227-4ECB-47DD-92B5-DC0F4D47D1A4}"/>
          </ac:spMkLst>
        </pc:spChg>
      </pc:sldChg>
      <pc:sldChg chg="addSp delSp modSp">
        <pc:chgData name="Trần Đình Lâm" userId="S::20c12007@student.hcmus.edu.vn::e1c56f1f-c2e7-42a0-af1e-bd87b6872d9f" providerId="AD" clId="Web-{D15838F8-D3B1-BAF6-C38A-FFE8D60ECEB7}" dt="2021-05-29T04:55:39.246" v="31"/>
        <pc:sldMkLst>
          <pc:docMk/>
          <pc:sldMk cId="234214710" sldId="274"/>
        </pc:sldMkLst>
        <pc:spChg chg="mod">
          <ac:chgData name="Trần Đình Lâm" userId="S::20c12007@student.hcmus.edu.vn::e1c56f1f-c2e7-42a0-af1e-bd87b6872d9f" providerId="AD" clId="Web-{D15838F8-D3B1-BAF6-C38A-FFE8D60ECEB7}" dt="2021-05-29T04:55:39.246" v="31"/>
          <ac:spMkLst>
            <pc:docMk/>
            <pc:sldMk cId="234214710" sldId="274"/>
            <ac:spMk id="2" creationId="{EE2C1B71-8396-466A-BC7B-B65182F98752}"/>
          </ac:spMkLst>
        </pc:spChg>
        <pc:spChg chg="del">
          <ac:chgData name="Trần Đình Lâm" userId="S::20c12007@student.hcmus.edu.vn::e1c56f1f-c2e7-42a0-af1e-bd87b6872d9f" providerId="AD" clId="Web-{D15838F8-D3B1-BAF6-C38A-FFE8D60ECEB7}" dt="2021-05-29T04:55:39.246" v="31"/>
          <ac:spMkLst>
            <pc:docMk/>
            <pc:sldMk cId="234214710" sldId="274"/>
            <ac:spMk id="88" creationId="{4E4490D0-3672-446A-AC12-B4830333BDDD}"/>
          </ac:spMkLst>
        </pc:spChg>
        <pc:spChg chg="del">
          <ac:chgData name="Trần Đình Lâm" userId="S::20c12007@student.hcmus.edu.vn::e1c56f1f-c2e7-42a0-af1e-bd87b6872d9f" providerId="AD" clId="Web-{D15838F8-D3B1-BAF6-C38A-FFE8D60ECEB7}" dt="2021-05-29T04:55:39.246" v="31"/>
          <ac:spMkLst>
            <pc:docMk/>
            <pc:sldMk cId="234214710" sldId="274"/>
            <ac:spMk id="89" creationId="{39CB82C2-DF65-4EC1-8280-F201D50F570B}"/>
          </ac:spMkLst>
        </pc:spChg>
        <pc:spChg chg="del">
          <ac:chgData name="Trần Đình Lâm" userId="S::20c12007@student.hcmus.edu.vn::e1c56f1f-c2e7-42a0-af1e-bd87b6872d9f" providerId="AD" clId="Web-{D15838F8-D3B1-BAF6-C38A-FFE8D60ECEB7}" dt="2021-05-29T04:55:39.246" v="31"/>
          <ac:spMkLst>
            <pc:docMk/>
            <pc:sldMk cId="234214710" sldId="274"/>
            <ac:spMk id="92" creationId="{C4AAA502-5435-489E-9538-3A40E6C71461}"/>
          </ac:spMkLst>
        </pc:spChg>
        <pc:spChg chg="del">
          <ac:chgData name="Trần Đình Lâm" userId="S::20c12007@student.hcmus.edu.vn::e1c56f1f-c2e7-42a0-af1e-bd87b6872d9f" providerId="AD" clId="Web-{D15838F8-D3B1-BAF6-C38A-FFE8D60ECEB7}" dt="2021-05-29T04:55:39.246" v="31"/>
          <ac:spMkLst>
            <pc:docMk/>
            <pc:sldMk cId="234214710" sldId="274"/>
            <ac:spMk id="96" creationId="{DE42378B-2E28-4810-8421-7A473A40E376}"/>
          </ac:spMkLst>
        </pc:spChg>
        <pc:spChg chg="del">
          <ac:chgData name="Trần Đình Lâm" userId="S::20c12007@student.hcmus.edu.vn::e1c56f1f-c2e7-42a0-af1e-bd87b6872d9f" providerId="AD" clId="Web-{D15838F8-D3B1-BAF6-C38A-FFE8D60ECEB7}" dt="2021-05-29T04:55:39.246" v="31"/>
          <ac:spMkLst>
            <pc:docMk/>
            <pc:sldMk cId="234214710" sldId="274"/>
            <ac:spMk id="98" creationId="{0D91DD17-237F-4811-BC0E-128EB1BD7CFE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4:55:39.246" v="31"/>
          <ac:spMkLst>
            <pc:docMk/>
            <pc:sldMk cId="234214710" sldId="274"/>
            <ac:spMk id="103" creationId="{4E4490D0-3672-446A-AC12-B4830333BDDD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4:55:39.246" v="31"/>
          <ac:spMkLst>
            <pc:docMk/>
            <pc:sldMk cId="234214710" sldId="274"/>
            <ac:spMk id="105" creationId="{39CB82C2-DF65-4EC1-8280-F201D50F570B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4:55:39.246" v="31"/>
          <ac:spMkLst>
            <pc:docMk/>
            <pc:sldMk cId="234214710" sldId="274"/>
            <ac:spMk id="109" creationId="{C4AAA502-5435-489E-9538-3A40E6C71461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4:55:39.246" v="31"/>
          <ac:spMkLst>
            <pc:docMk/>
            <pc:sldMk cId="234214710" sldId="274"/>
            <ac:spMk id="113" creationId="{DE42378B-2E28-4810-8421-7A473A40E376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4:55:39.246" v="31"/>
          <ac:spMkLst>
            <pc:docMk/>
            <pc:sldMk cId="234214710" sldId="274"/>
            <ac:spMk id="115" creationId="{0D91DD17-237F-4811-BC0E-128EB1BD7CFE}"/>
          </ac:spMkLst>
        </pc:spChg>
        <pc:picChg chg="del">
          <ac:chgData name="Trần Đình Lâm" userId="S::20c12007@student.hcmus.edu.vn::e1c56f1f-c2e7-42a0-af1e-bd87b6872d9f" providerId="AD" clId="Web-{D15838F8-D3B1-BAF6-C38A-FFE8D60ECEB7}" dt="2021-05-29T04:55:17.230" v="29"/>
          <ac:picMkLst>
            <pc:docMk/>
            <pc:sldMk cId="234214710" sldId="274"/>
            <ac:picMk id="3" creationId="{401332D3-6F7E-4EE3-9F26-CB184B287EBF}"/>
          </ac:picMkLst>
        </pc:picChg>
        <pc:picChg chg="add mod ord">
          <ac:chgData name="Trần Đình Lâm" userId="S::20c12007@student.hcmus.edu.vn::e1c56f1f-c2e7-42a0-af1e-bd87b6872d9f" providerId="AD" clId="Web-{D15838F8-D3B1-BAF6-C38A-FFE8D60ECEB7}" dt="2021-05-29T04:55:39.246" v="31"/>
          <ac:picMkLst>
            <pc:docMk/>
            <pc:sldMk cId="234214710" sldId="274"/>
            <ac:picMk id="5" creationId="{55B68DE6-9309-47E1-A509-F08C60CFC002}"/>
          </ac:picMkLst>
        </pc:picChg>
        <pc:cxnChg chg="del">
          <ac:chgData name="Trần Đình Lâm" userId="S::20c12007@student.hcmus.edu.vn::e1c56f1f-c2e7-42a0-af1e-bd87b6872d9f" providerId="AD" clId="Web-{D15838F8-D3B1-BAF6-C38A-FFE8D60ECEB7}" dt="2021-05-29T04:55:39.246" v="31"/>
          <ac:cxnSpMkLst>
            <pc:docMk/>
            <pc:sldMk cId="234214710" sldId="274"/>
            <ac:cxnSpMk id="90" creationId="{7E1D4427-852B-4B37-8E76-0E9F1810BA2A}"/>
          </ac:cxnSpMkLst>
        </pc:cxnChg>
        <pc:cxnChg chg="del">
          <ac:chgData name="Trần Đình Lâm" userId="S::20c12007@student.hcmus.edu.vn::e1c56f1f-c2e7-42a0-af1e-bd87b6872d9f" providerId="AD" clId="Web-{D15838F8-D3B1-BAF6-C38A-FFE8D60ECEB7}" dt="2021-05-29T04:55:39.246" v="31"/>
          <ac:cxnSpMkLst>
            <pc:docMk/>
            <pc:sldMk cId="234214710" sldId="274"/>
            <ac:cxnSpMk id="94" creationId="{C9AC0290-4702-4519-B0F4-C2A46880997B}"/>
          </ac:cxnSpMkLst>
        </pc:cxnChg>
        <pc:cxnChg chg="add">
          <ac:chgData name="Trần Đình Lâm" userId="S::20c12007@student.hcmus.edu.vn::e1c56f1f-c2e7-42a0-af1e-bd87b6872d9f" providerId="AD" clId="Web-{D15838F8-D3B1-BAF6-C38A-FFE8D60ECEB7}" dt="2021-05-29T04:55:39.246" v="31"/>
          <ac:cxnSpMkLst>
            <pc:docMk/>
            <pc:sldMk cId="234214710" sldId="274"/>
            <ac:cxnSpMk id="107" creationId="{7E1D4427-852B-4B37-8E76-0E9F1810BA2A}"/>
          </ac:cxnSpMkLst>
        </pc:cxnChg>
        <pc:cxnChg chg="add">
          <ac:chgData name="Trần Đình Lâm" userId="S::20c12007@student.hcmus.edu.vn::e1c56f1f-c2e7-42a0-af1e-bd87b6872d9f" providerId="AD" clId="Web-{D15838F8-D3B1-BAF6-C38A-FFE8D60ECEB7}" dt="2021-05-29T04:55:39.246" v="31"/>
          <ac:cxnSpMkLst>
            <pc:docMk/>
            <pc:sldMk cId="234214710" sldId="274"/>
            <ac:cxnSpMk id="111" creationId="{C9AC0290-4702-4519-B0F4-C2A46880997B}"/>
          </ac:cxnSpMkLst>
        </pc:cxnChg>
      </pc:sldChg>
      <pc:sldChg chg="addSp delSp modSp mod setBg">
        <pc:chgData name="Trần Đình Lâm" userId="S::20c12007@student.hcmus.edu.vn::e1c56f1f-c2e7-42a0-af1e-bd87b6872d9f" providerId="AD" clId="Web-{D15838F8-D3B1-BAF6-C38A-FFE8D60ECEB7}" dt="2021-05-29T05:02:56.129" v="46"/>
        <pc:sldMkLst>
          <pc:docMk/>
          <pc:sldMk cId="953755362" sldId="275"/>
        </pc:sldMkLst>
        <pc:spChg chg="mod">
          <ac:chgData name="Trần Đình Lâm" userId="S::20c12007@student.hcmus.edu.vn::e1c56f1f-c2e7-42a0-af1e-bd87b6872d9f" providerId="AD" clId="Web-{D15838F8-D3B1-BAF6-C38A-FFE8D60ECEB7}" dt="2021-05-29T05:02:48.629" v="45"/>
          <ac:spMkLst>
            <pc:docMk/>
            <pc:sldMk cId="953755362" sldId="275"/>
            <ac:spMk id="2" creationId="{D8EB38AF-C1C7-4774-859C-662DAD1149B1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5:02:28.566" v="39"/>
          <ac:spMkLst>
            <pc:docMk/>
            <pc:sldMk cId="953755362" sldId="275"/>
            <ac:spMk id="3" creationId="{D30F16A0-A662-4304-B095-3F2F4F54AE26}"/>
          </ac:spMkLst>
        </pc:spChg>
        <pc:spChg chg="mod">
          <ac:chgData name="Trần Đình Lâm" userId="S::20c12007@student.hcmus.edu.vn::e1c56f1f-c2e7-42a0-af1e-bd87b6872d9f" providerId="AD" clId="Web-{D15838F8-D3B1-BAF6-C38A-FFE8D60ECEB7}" dt="2021-05-29T05:02:48.629" v="45"/>
          <ac:spMkLst>
            <pc:docMk/>
            <pc:sldMk cId="953755362" sldId="275"/>
            <ac:spMk id="4" creationId="{6B5FE196-FE0F-4001-A9E0-3BB0DFF2F66D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5:02:48.629" v="45"/>
          <ac:spMkLst>
            <pc:docMk/>
            <pc:sldMk cId="953755362" sldId="275"/>
            <ac:spMk id="7" creationId="{284B70D5-875B-433D-BDBD-1522A85D6C1D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5:02:56.129" v="46"/>
          <ac:spMkLst>
            <pc:docMk/>
            <pc:sldMk cId="953755362" sldId="275"/>
            <ac:spMk id="9" creationId="{A431394D-3155-405C-B028-43845F000FF1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5:02:48.614" v="44"/>
          <ac:spMkLst>
            <pc:docMk/>
            <pc:sldMk cId="953755362" sldId="275"/>
            <ac:spMk id="10" creationId="{4E4490D0-3672-446A-AC12-B4830333BDDD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5:02:48.629" v="45"/>
          <ac:spMkLst>
            <pc:docMk/>
            <pc:sldMk cId="953755362" sldId="275"/>
            <ac:spMk id="11" creationId="{1E299956-A9E7-4FC1-A0B1-D590CA9730E8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5:02:48.614" v="44"/>
          <ac:spMkLst>
            <pc:docMk/>
            <pc:sldMk cId="953755362" sldId="275"/>
            <ac:spMk id="12" creationId="{39CB82C2-DF65-4EC1-8280-F201D50F570B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5:02:48.629" v="45"/>
          <ac:spMkLst>
            <pc:docMk/>
            <pc:sldMk cId="953755362" sldId="275"/>
            <ac:spMk id="13" creationId="{17FC539C-B783-4B03-9F9E-D13430F3F64F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5:02:48.614" v="44"/>
          <ac:spMkLst>
            <pc:docMk/>
            <pc:sldMk cId="953755362" sldId="275"/>
            <ac:spMk id="16" creationId="{FA4CD5CB-D209-4D70-8CA4-629731C59219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5:02:48.614" v="44"/>
          <ac:spMkLst>
            <pc:docMk/>
            <pc:sldMk cId="953755362" sldId="275"/>
            <ac:spMk id="20" creationId="{B4C27B90-DF2B-4D00-BA07-18ED774CD2F1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5:02:48.614" v="44"/>
          <ac:spMkLst>
            <pc:docMk/>
            <pc:sldMk cId="953755362" sldId="275"/>
            <ac:spMk id="22" creationId="{593ACC25-C262-417A-8AA9-0641C772BDB6}"/>
          </ac:spMkLst>
        </pc:spChg>
        <pc:picChg chg="mod">
          <ac:chgData name="Trần Đình Lâm" userId="S::20c12007@student.hcmus.edu.vn::e1c56f1f-c2e7-42a0-af1e-bd87b6872d9f" providerId="AD" clId="Web-{D15838F8-D3B1-BAF6-C38A-FFE8D60ECEB7}" dt="2021-05-29T05:02:48.629" v="45"/>
          <ac:picMkLst>
            <pc:docMk/>
            <pc:sldMk cId="953755362" sldId="275"/>
            <ac:picMk id="5" creationId="{0DF40E93-2C27-4454-8DA8-7FCE9E19BD09}"/>
          </ac:picMkLst>
        </pc:picChg>
        <pc:cxnChg chg="add">
          <ac:chgData name="Trần Đình Lâm" userId="S::20c12007@student.hcmus.edu.vn::e1c56f1f-c2e7-42a0-af1e-bd87b6872d9f" providerId="AD" clId="Web-{D15838F8-D3B1-BAF6-C38A-FFE8D60ECEB7}" dt="2021-05-29T05:02:48.629" v="45"/>
          <ac:cxnSpMkLst>
            <pc:docMk/>
            <pc:sldMk cId="953755362" sldId="275"/>
            <ac:cxnSpMk id="8" creationId="{C947DF4A-614C-4B4C-8B80-E5B9D8E8CFED}"/>
          </ac:cxnSpMkLst>
        </pc:cxnChg>
        <pc:cxnChg chg="add del">
          <ac:chgData name="Trần Đình Lâm" userId="S::20c12007@student.hcmus.edu.vn::e1c56f1f-c2e7-42a0-af1e-bd87b6872d9f" providerId="AD" clId="Web-{D15838F8-D3B1-BAF6-C38A-FFE8D60ECEB7}" dt="2021-05-29T05:02:48.614" v="44"/>
          <ac:cxnSpMkLst>
            <pc:docMk/>
            <pc:sldMk cId="953755362" sldId="275"/>
            <ac:cxnSpMk id="14" creationId="{7E1D4427-852B-4B37-8E76-0E9F1810BA2A}"/>
          </ac:cxnSpMkLst>
        </pc:cxnChg>
        <pc:cxnChg chg="add del">
          <ac:chgData name="Trần Đình Lâm" userId="S::20c12007@student.hcmus.edu.vn::e1c56f1f-c2e7-42a0-af1e-bd87b6872d9f" providerId="AD" clId="Web-{D15838F8-D3B1-BAF6-C38A-FFE8D60ECEB7}" dt="2021-05-29T05:02:48.614" v="44"/>
          <ac:cxnSpMkLst>
            <pc:docMk/>
            <pc:sldMk cId="953755362" sldId="275"/>
            <ac:cxnSpMk id="18" creationId="{5C6A2BAE-B461-4B55-8E1F-0722ABDD1393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6166F5-FE5D-4222-A274-835B83522A7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2ABE89-CB01-4538-99C3-BA78A24860F4}">
      <dgm:prSet phldr="0"/>
      <dgm:spPr/>
      <dgm:t>
        <a:bodyPr/>
        <a:lstStyle/>
        <a:p>
          <a:pPr rtl="0"/>
          <a:r>
            <a:rPr lang="en-US" dirty="0">
              <a:latin typeface="Bahnschrift Condensed"/>
            </a:rPr>
            <a:t> </a:t>
          </a:r>
          <a:r>
            <a:rPr lang="en-US" dirty="0" err="1">
              <a:latin typeface="Bahnschrift Condensed"/>
            </a:rPr>
            <a:t>Tổng</a:t>
          </a:r>
          <a:r>
            <a:rPr lang="en-US" dirty="0">
              <a:latin typeface="Bahnschrift Condensed"/>
            </a:rPr>
            <a:t> </a:t>
          </a:r>
          <a:r>
            <a:rPr lang="en-US" dirty="0" err="1">
              <a:latin typeface="Bahnschrift Condensed"/>
            </a:rPr>
            <a:t>quan</a:t>
          </a:r>
          <a:r>
            <a:rPr lang="en-US" dirty="0">
              <a:latin typeface="Bahnschrift Condensed"/>
            </a:rPr>
            <a:t> </a:t>
          </a:r>
          <a:r>
            <a:rPr lang="en-US" dirty="0" err="1">
              <a:latin typeface="Bahnschrift Condensed"/>
            </a:rPr>
            <a:t>dự</a:t>
          </a:r>
          <a:r>
            <a:rPr lang="en-US" dirty="0">
              <a:latin typeface="Bahnschrift Condensed"/>
            </a:rPr>
            <a:t> </a:t>
          </a:r>
          <a:r>
            <a:rPr lang="en-US" dirty="0" err="1">
              <a:latin typeface="Bahnschrift Condensed"/>
            </a:rPr>
            <a:t>án</a:t>
          </a:r>
        </a:p>
      </dgm:t>
    </dgm:pt>
    <dgm:pt modelId="{5ED5A91E-9508-4E04-9675-E354BD16A3DF}" type="parTrans" cxnId="{69C0FF56-EC69-453D-AC58-772D1964CC88}">
      <dgm:prSet/>
      <dgm:spPr/>
    </dgm:pt>
    <dgm:pt modelId="{7E717170-85BA-4FB3-A247-89EC43A3A64F}" type="sibTrans" cxnId="{69C0FF56-EC69-453D-AC58-772D1964CC88}">
      <dgm:prSet/>
      <dgm:spPr/>
    </dgm:pt>
    <dgm:pt modelId="{06C8F061-53C7-421B-B4C2-339D0D94F46A}">
      <dgm:prSet phldr="0"/>
      <dgm:spPr/>
      <dgm:t>
        <a:bodyPr/>
        <a:lstStyle/>
        <a:p>
          <a:pPr rtl="0"/>
          <a:r>
            <a:rPr lang="en-US" dirty="0">
              <a:latin typeface="Bahnschrift Condensed"/>
            </a:rPr>
            <a:t> </a:t>
          </a:r>
          <a:r>
            <a:rPr lang="en-US" dirty="0" err="1">
              <a:latin typeface="Bahnschrift Condensed"/>
            </a:rPr>
            <a:t>Phân</a:t>
          </a:r>
          <a:r>
            <a:rPr lang="en-US" dirty="0">
              <a:latin typeface="Bahnschrift Condensed"/>
            </a:rPr>
            <a:t> </a:t>
          </a:r>
          <a:r>
            <a:rPr lang="en-US" dirty="0" err="1">
              <a:latin typeface="Bahnschrift Condensed"/>
            </a:rPr>
            <a:t>tích</a:t>
          </a:r>
          <a:endParaRPr lang="en-US" dirty="0">
            <a:latin typeface="Bahnschrift Condensed"/>
          </a:endParaRPr>
        </a:p>
      </dgm:t>
    </dgm:pt>
    <dgm:pt modelId="{3645DF55-C59F-4E9D-B2FE-50575BBDE1B0}" type="parTrans" cxnId="{2339AD19-78BC-4FD5-B403-40317FE24306}">
      <dgm:prSet/>
      <dgm:spPr/>
    </dgm:pt>
    <dgm:pt modelId="{411168AD-21C4-4370-BC10-960DD360AF0F}" type="sibTrans" cxnId="{2339AD19-78BC-4FD5-B403-40317FE24306}">
      <dgm:prSet/>
      <dgm:spPr/>
    </dgm:pt>
    <dgm:pt modelId="{B0EAC305-2907-44BD-8A62-15F684EF2323}">
      <dgm:prSet phldr="0"/>
      <dgm:spPr/>
      <dgm:t>
        <a:bodyPr/>
        <a:lstStyle/>
        <a:p>
          <a:pPr rtl="0"/>
          <a:r>
            <a:rPr lang="en-US" dirty="0">
              <a:latin typeface="Bahnschrift Condensed"/>
            </a:rPr>
            <a:t> </a:t>
          </a:r>
          <a:r>
            <a:rPr lang="en-US" dirty="0" err="1">
              <a:latin typeface="Bahnschrift Condensed"/>
            </a:rPr>
            <a:t>Thiết</a:t>
          </a:r>
          <a:r>
            <a:rPr lang="en-US" dirty="0">
              <a:latin typeface="Bahnschrift Condensed"/>
            </a:rPr>
            <a:t> </a:t>
          </a:r>
          <a:r>
            <a:rPr lang="en-US" dirty="0" err="1">
              <a:latin typeface="Bahnschrift Condensed"/>
            </a:rPr>
            <a:t>kế</a:t>
          </a:r>
        </a:p>
      </dgm:t>
    </dgm:pt>
    <dgm:pt modelId="{820FB8E8-F375-4827-B7C3-6E07B1D8BC0C}" type="parTrans" cxnId="{2A44814B-3DDD-4FA3-81C0-02964EE2C107}">
      <dgm:prSet/>
      <dgm:spPr/>
    </dgm:pt>
    <dgm:pt modelId="{60F09889-67F9-4028-8F6A-77302953D910}" type="sibTrans" cxnId="{2A44814B-3DDD-4FA3-81C0-02964EE2C107}">
      <dgm:prSet/>
      <dgm:spPr/>
    </dgm:pt>
    <dgm:pt modelId="{09874CD0-1926-4D40-9273-744438A468AF}">
      <dgm:prSet phldr="0"/>
      <dgm:spPr/>
      <dgm:t>
        <a:bodyPr/>
        <a:lstStyle/>
        <a:p>
          <a:pPr rtl="0"/>
          <a:r>
            <a:rPr lang="en-US" dirty="0">
              <a:latin typeface="Bahnschrift Condensed"/>
            </a:rPr>
            <a:t> </a:t>
          </a:r>
          <a:r>
            <a:rPr lang="en-US" dirty="0" err="1">
              <a:latin typeface="Bahnschrift Condensed"/>
            </a:rPr>
            <a:t>Triển</a:t>
          </a:r>
          <a:r>
            <a:rPr lang="en-US" dirty="0">
              <a:latin typeface="Bahnschrift Condensed"/>
            </a:rPr>
            <a:t> </a:t>
          </a:r>
          <a:r>
            <a:rPr lang="en-US" dirty="0" err="1">
              <a:latin typeface="Bahnschrift Condensed"/>
            </a:rPr>
            <a:t>khai</a:t>
          </a:r>
        </a:p>
      </dgm:t>
    </dgm:pt>
    <dgm:pt modelId="{A5BAA72C-A450-484D-BC17-65FBBC1BAE56}" type="parTrans" cxnId="{FBEAE943-8FEF-46F6-A8BB-B36A1E412815}">
      <dgm:prSet/>
      <dgm:spPr/>
    </dgm:pt>
    <dgm:pt modelId="{B4680350-098B-429A-A43A-9853FAC66A77}" type="sibTrans" cxnId="{FBEAE943-8FEF-46F6-A8BB-B36A1E412815}">
      <dgm:prSet/>
      <dgm:spPr/>
    </dgm:pt>
    <dgm:pt modelId="{3C4C0C5F-B57C-4FE4-9895-5BA5355DF370}" type="pres">
      <dgm:prSet presAssocID="{CC6166F5-FE5D-4222-A274-835B83522A7A}" presName="linear" presStyleCnt="0">
        <dgm:presLayoutVars>
          <dgm:animLvl val="lvl"/>
          <dgm:resizeHandles val="exact"/>
        </dgm:presLayoutVars>
      </dgm:prSet>
      <dgm:spPr/>
    </dgm:pt>
    <dgm:pt modelId="{0B945EE0-B7C9-449B-BBB5-848D9F202953}" type="pres">
      <dgm:prSet presAssocID="{982ABE89-CB01-4538-99C3-BA78A24860F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C3FB049-7618-4A48-984B-6896CABB42C6}" type="pres">
      <dgm:prSet presAssocID="{7E717170-85BA-4FB3-A247-89EC43A3A64F}" presName="spacer" presStyleCnt="0"/>
      <dgm:spPr/>
    </dgm:pt>
    <dgm:pt modelId="{BE912F55-AC7A-4FC5-B70D-009C79DC50F1}" type="pres">
      <dgm:prSet presAssocID="{06C8F061-53C7-421B-B4C2-339D0D94F46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7633933-DC18-46DA-AF1F-53994AB5AD49}" type="pres">
      <dgm:prSet presAssocID="{411168AD-21C4-4370-BC10-960DD360AF0F}" presName="spacer" presStyleCnt="0"/>
      <dgm:spPr/>
    </dgm:pt>
    <dgm:pt modelId="{C6EBFE9B-71BD-4F44-940A-97BACA8736AD}" type="pres">
      <dgm:prSet presAssocID="{B0EAC305-2907-44BD-8A62-15F684EF232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BB28C9F-4289-4FDA-8B14-09799BF71108}" type="pres">
      <dgm:prSet presAssocID="{60F09889-67F9-4028-8F6A-77302953D910}" presName="spacer" presStyleCnt="0"/>
      <dgm:spPr/>
    </dgm:pt>
    <dgm:pt modelId="{CC656B69-98DF-4860-84F8-0D845196BFB0}" type="pres">
      <dgm:prSet presAssocID="{09874CD0-1926-4D40-9273-744438A468A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339AD19-78BC-4FD5-B403-40317FE24306}" srcId="{CC6166F5-FE5D-4222-A274-835B83522A7A}" destId="{06C8F061-53C7-421B-B4C2-339D0D94F46A}" srcOrd="1" destOrd="0" parTransId="{3645DF55-C59F-4E9D-B2FE-50575BBDE1B0}" sibTransId="{411168AD-21C4-4370-BC10-960DD360AF0F}"/>
    <dgm:cxn modelId="{8B858729-32B2-440D-B0D1-506EEADFC40D}" type="presOf" srcId="{B0EAC305-2907-44BD-8A62-15F684EF2323}" destId="{C6EBFE9B-71BD-4F44-940A-97BACA8736AD}" srcOrd="0" destOrd="0" presId="urn:microsoft.com/office/officeart/2005/8/layout/vList2"/>
    <dgm:cxn modelId="{FBEAE943-8FEF-46F6-A8BB-B36A1E412815}" srcId="{CC6166F5-FE5D-4222-A274-835B83522A7A}" destId="{09874CD0-1926-4D40-9273-744438A468AF}" srcOrd="3" destOrd="0" parTransId="{A5BAA72C-A450-484D-BC17-65FBBC1BAE56}" sibTransId="{B4680350-098B-429A-A43A-9853FAC66A77}"/>
    <dgm:cxn modelId="{F322C549-0396-440D-B1CE-B2CF1F0EAA97}" type="presOf" srcId="{CC6166F5-FE5D-4222-A274-835B83522A7A}" destId="{3C4C0C5F-B57C-4FE4-9895-5BA5355DF370}" srcOrd="0" destOrd="0" presId="urn:microsoft.com/office/officeart/2005/8/layout/vList2"/>
    <dgm:cxn modelId="{2A44814B-3DDD-4FA3-81C0-02964EE2C107}" srcId="{CC6166F5-FE5D-4222-A274-835B83522A7A}" destId="{B0EAC305-2907-44BD-8A62-15F684EF2323}" srcOrd="2" destOrd="0" parTransId="{820FB8E8-F375-4827-B7C3-6E07B1D8BC0C}" sibTransId="{60F09889-67F9-4028-8F6A-77302953D910}"/>
    <dgm:cxn modelId="{F96B1C54-E616-41A9-8B78-9D8D5AEB2B25}" type="presOf" srcId="{982ABE89-CB01-4538-99C3-BA78A24860F4}" destId="{0B945EE0-B7C9-449B-BBB5-848D9F202953}" srcOrd="0" destOrd="0" presId="urn:microsoft.com/office/officeart/2005/8/layout/vList2"/>
    <dgm:cxn modelId="{69C0FF56-EC69-453D-AC58-772D1964CC88}" srcId="{CC6166F5-FE5D-4222-A274-835B83522A7A}" destId="{982ABE89-CB01-4538-99C3-BA78A24860F4}" srcOrd="0" destOrd="0" parTransId="{5ED5A91E-9508-4E04-9675-E354BD16A3DF}" sibTransId="{7E717170-85BA-4FB3-A247-89EC43A3A64F}"/>
    <dgm:cxn modelId="{B410659A-9444-4647-B211-6380A33DE780}" type="presOf" srcId="{09874CD0-1926-4D40-9273-744438A468AF}" destId="{CC656B69-98DF-4860-84F8-0D845196BFB0}" srcOrd="0" destOrd="0" presId="urn:microsoft.com/office/officeart/2005/8/layout/vList2"/>
    <dgm:cxn modelId="{6A3AD3AB-0FC9-4009-91E3-97A23EF8FD2A}" type="presOf" srcId="{06C8F061-53C7-421B-B4C2-339D0D94F46A}" destId="{BE912F55-AC7A-4FC5-B70D-009C79DC50F1}" srcOrd="0" destOrd="0" presId="urn:microsoft.com/office/officeart/2005/8/layout/vList2"/>
    <dgm:cxn modelId="{577BF7D7-BB9A-4D7A-9340-088615B2CC09}" type="presParOf" srcId="{3C4C0C5F-B57C-4FE4-9895-5BA5355DF370}" destId="{0B945EE0-B7C9-449B-BBB5-848D9F202953}" srcOrd="0" destOrd="0" presId="urn:microsoft.com/office/officeart/2005/8/layout/vList2"/>
    <dgm:cxn modelId="{83FAF60B-134D-4A21-9483-A4E50C5E6E23}" type="presParOf" srcId="{3C4C0C5F-B57C-4FE4-9895-5BA5355DF370}" destId="{3C3FB049-7618-4A48-984B-6896CABB42C6}" srcOrd="1" destOrd="0" presId="urn:microsoft.com/office/officeart/2005/8/layout/vList2"/>
    <dgm:cxn modelId="{7EDABFDF-28C8-4524-8D1E-762CA256644B}" type="presParOf" srcId="{3C4C0C5F-B57C-4FE4-9895-5BA5355DF370}" destId="{BE912F55-AC7A-4FC5-B70D-009C79DC50F1}" srcOrd="2" destOrd="0" presId="urn:microsoft.com/office/officeart/2005/8/layout/vList2"/>
    <dgm:cxn modelId="{C569F95C-EEE5-4D8A-86A2-99C66AF00348}" type="presParOf" srcId="{3C4C0C5F-B57C-4FE4-9895-5BA5355DF370}" destId="{27633933-DC18-46DA-AF1F-53994AB5AD49}" srcOrd="3" destOrd="0" presId="urn:microsoft.com/office/officeart/2005/8/layout/vList2"/>
    <dgm:cxn modelId="{407894E1-B4EF-4F19-BC80-23F4D9936733}" type="presParOf" srcId="{3C4C0C5F-B57C-4FE4-9895-5BA5355DF370}" destId="{C6EBFE9B-71BD-4F44-940A-97BACA8736AD}" srcOrd="4" destOrd="0" presId="urn:microsoft.com/office/officeart/2005/8/layout/vList2"/>
    <dgm:cxn modelId="{E7E8570A-206B-4D68-88C0-8AC4DB205036}" type="presParOf" srcId="{3C4C0C5F-B57C-4FE4-9895-5BA5355DF370}" destId="{BBB28C9F-4289-4FDA-8B14-09799BF71108}" srcOrd="5" destOrd="0" presId="urn:microsoft.com/office/officeart/2005/8/layout/vList2"/>
    <dgm:cxn modelId="{238EC19D-1713-4ABA-BD20-AD853F5CB9F4}" type="presParOf" srcId="{3C4C0C5F-B57C-4FE4-9895-5BA5355DF370}" destId="{CC656B69-98DF-4860-84F8-0D845196BFB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C7567E-393A-4B6D-ADD9-E460C6DEDB2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7E6EE5-E9A4-43E6-AE7A-0E0B2EF8D503}">
      <dgm:prSet phldrT="[Text]"/>
      <dgm:spPr/>
      <dgm:t>
        <a:bodyPr/>
        <a:lstStyle/>
        <a:p>
          <a:pPr rtl="0"/>
          <a:r>
            <a:rPr lang="en-US" dirty="0"/>
            <a:t> </a:t>
          </a:r>
          <a:r>
            <a:rPr lang="en-US" dirty="0">
              <a:latin typeface="Calibri Light" panose="020F0302020204030204"/>
            </a:rPr>
            <a:t>Phòng ban</a:t>
          </a:r>
          <a:endParaRPr lang="en-US" dirty="0"/>
        </a:p>
      </dgm:t>
    </dgm:pt>
    <dgm:pt modelId="{C9C6D71D-F339-45C2-BB1E-63A68B7E2536}" type="parTrans" cxnId="{28B89F43-7110-4AAC-94B1-57D0AA93F3B6}">
      <dgm:prSet/>
      <dgm:spPr/>
      <dgm:t>
        <a:bodyPr/>
        <a:lstStyle/>
        <a:p>
          <a:endParaRPr lang="en-US"/>
        </a:p>
      </dgm:t>
    </dgm:pt>
    <dgm:pt modelId="{301589ED-218D-4AB2-8C66-702FD07CB709}" type="sibTrans" cxnId="{28B89F43-7110-4AAC-94B1-57D0AA93F3B6}">
      <dgm:prSet/>
      <dgm:spPr/>
      <dgm:t>
        <a:bodyPr/>
        <a:lstStyle/>
        <a:p>
          <a:endParaRPr lang="en-US"/>
        </a:p>
      </dgm:t>
    </dgm:pt>
    <dgm:pt modelId="{16B6CE65-8E66-4DF0-9A9E-E847623A2149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 Lĩnh vực kinh </a:t>
          </a:r>
          <a:r>
            <a:rPr lang="en-US" dirty="0">
              <a:latin typeface="Calibri Light" panose="020F0302020204030204"/>
            </a:rPr>
            <a:t>doanh </a:t>
          </a:r>
        </a:p>
      </dgm:t>
    </dgm:pt>
    <dgm:pt modelId="{A100A7FC-8385-409D-BA57-4857613B8441}" type="parTrans" cxnId="{6BDC0D36-2ABC-4AB3-8B3D-53D992884014}">
      <dgm:prSet/>
      <dgm:spPr/>
    </dgm:pt>
    <dgm:pt modelId="{C131778F-89E6-4DBC-9F28-756F2B3301EB}" type="sibTrans" cxnId="{6BDC0D36-2ABC-4AB3-8B3D-53D992884014}">
      <dgm:prSet/>
      <dgm:spPr/>
    </dgm:pt>
    <dgm:pt modelId="{114CA8C9-31A6-45D7-B1BD-3AFEB84DDF69}">
      <dgm:prSet phldr="0"/>
      <dgm:spPr/>
      <dgm:t>
        <a:bodyPr/>
        <a:lstStyle/>
        <a:p>
          <a:pPr rtl="0"/>
          <a:r>
            <a:rPr lang="en-US" dirty="0"/>
            <a:t> </a:t>
          </a:r>
          <a:r>
            <a:rPr lang="en-US">
              <a:latin typeface="Calibri Light" panose="020F0302020204030204"/>
            </a:rPr>
            <a:t>Hình thức</a:t>
          </a:r>
          <a:endParaRPr lang="en-US"/>
        </a:p>
      </dgm:t>
    </dgm:pt>
    <dgm:pt modelId="{57A3A63B-BDEB-49BF-A03A-2AE668C0C715}" type="parTrans" cxnId="{EC6364F5-FCB9-4E5C-AC30-A812CC6A9B00}">
      <dgm:prSet/>
      <dgm:spPr/>
    </dgm:pt>
    <dgm:pt modelId="{155482CC-51EC-4CD0-A1A3-27061FEDF09A}" type="sibTrans" cxnId="{EC6364F5-FCB9-4E5C-AC30-A812CC6A9B00}">
      <dgm:prSet/>
      <dgm:spPr/>
    </dgm:pt>
    <dgm:pt modelId="{C78A66C8-A58A-4E07-A8C4-CB27E7E0AACF}">
      <dgm:prSet phldr="0"/>
      <dgm:spPr/>
      <dgm:t>
        <a:bodyPr/>
        <a:lstStyle/>
        <a:p>
          <a:pPr algn="l" rtl="0"/>
          <a:r>
            <a:rPr lang="en-US" dirty="0"/>
            <a:t> </a:t>
          </a:r>
          <a:r>
            <a:rPr lang="en-US">
              <a:latin typeface="Calibri Light" panose="020F0302020204030204"/>
            </a:rPr>
            <a:t>Bán lẻ</a:t>
          </a:r>
          <a:endParaRPr lang="en-US" dirty="0"/>
        </a:p>
      </dgm:t>
    </dgm:pt>
    <dgm:pt modelId="{982C6F05-8BC5-4CC2-97A9-FDCB0D391A78}" type="parTrans" cxnId="{4DF0B6A1-434C-4778-913F-250D53DB9EBA}">
      <dgm:prSet/>
      <dgm:spPr/>
    </dgm:pt>
    <dgm:pt modelId="{B2999ED2-5DBF-434C-A4FA-C7CA5004D6C1}" type="sibTrans" cxnId="{4DF0B6A1-434C-4778-913F-250D53DB9EBA}">
      <dgm:prSet/>
      <dgm:spPr/>
    </dgm:pt>
    <dgm:pt modelId="{422F6C4D-A575-4713-91D9-88D3B3A8FBC1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Điện</a:t>
          </a:r>
          <a:r>
            <a:rPr lang="en-US" dirty="0"/>
            <a:t> thoại di động</a:t>
          </a:r>
        </a:p>
      </dgm:t>
    </dgm:pt>
    <dgm:pt modelId="{628D5603-1CAA-42DD-87EF-71368F7B3B08}" type="parTrans" cxnId="{C58C37C5-2FFD-4E31-B19A-90EDC37A8754}">
      <dgm:prSet/>
      <dgm:spPr/>
    </dgm:pt>
    <dgm:pt modelId="{E5AE1DB5-4D8D-43FF-9B99-7F4C53EEF523}" type="sibTrans" cxnId="{C58C37C5-2FFD-4E31-B19A-90EDC37A8754}">
      <dgm:prSet/>
      <dgm:spPr/>
    </dgm:pt>
    <dgm:pt modelId="{8E49BD5C-136A-44A7-BBFD-10E094674D17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Bộ phận chăm sóc khách hàng</a:t>
          </a:r>
        </a:p>
      </dgm:t>
    </dgm:pt>
    <dgm:pt modelId="{F2F46BFA-5ACE-47B3-B3B1-01349C46A90A}" type="parTrans" cxnId="{CE053956-B70E-4C7D-AC46-A9495FC2FEC2}">
      <dgm:prSet/>
      <dgm:spPr/>
    </dgm:pt>
    <dgm:pt modelId="{6852F807-EB87-495E-860D-0853E6785151}" type="sibTrans" cxnId="{CE053956-B70E-4C7D-AC46-A9495FC2FEC2}">
      <dgm:prSet/>
      <dgm:spPr/>
    </dgm:pt>
    <dgm:pt modelId="{95288266-2676-4B44-AA1D-C36307039B5A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Quy mô</a:t>
          </a:r>
        </a:p>
      </dgm:t>
    </dgm:pt>
    <dgm:pt modelId="{DE81509E-9BD7-45AF-A1EA-2850CCD37D1F}" type="parTrans" cxnId="{B2C86909-A501-403A-A3C3-CD5FAB91AFB2}">
      <dgm:prSet/>
      <dgm:spPr/>
    </dgm:pt>
    <dgm:pt modelId="{90D31613-3C74-4942-B08B-EC5B9DB5616B}" type="sibTrans" cxnId="{B2C86909-A501-403A-A3C3-CD5FAB91AFB2}">
      <dgm:prSet/>
      <dgm:spPr/>
    </dgm:pt>
    <dgm:pt modelId="{07DFF23E-2CFD-4183-9F1F-4E68728F6CAD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7 chi nhánh</a:t>
          </a:r>
        </a:p>
      </dgm:t>
    </dgm:pt>
    <dgm:pt modelId="{440D20B7-485E-400D-A1B3-2C252A1633A0}" type="parTrans" cxnId="{31E9E7C0-CFDF-4EC0-A50D-CDB6D3FC5104}">
      <dgm:prSet/>
      <dgm:spPr/>
    </dgm:pt>
    <dgm:pt modelId="{6BFE8307-AF9A-4DFE-90F4-F81C217F36FF}" type="sibTrans" cxnId="{31E9E7C0-CFDF-4EC0-A50D-CDB6D3FC5104}">
      <dgm:prSet/>
      <dgm:spPr/>
    </dgm:pt>
    <dgm:pt modelId="{1CACB6AD-4196-415F-A7E4-ADEEB3F11A14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Bối cảnh nghiệp vụ </a:t>
          </a:r>
        </a:p>
      </dgm:t>
    </dgm:pt>
    <dgm:pt modelId="{603FC459-2A22-4780-8899-0A1382B2AFF3}" type="parTrans" cxnId="{3FC8D951-DCCA-4F1B-8A56-2412D9181CA3}">
      <dgm:prSet/>
      <dgm:spPr/>
    </dgm:pt>
    <dgm:pt modelId="{29D56D89-7BA3-415E-9A7C-D719CA27176F}" type="sibTrans" cxnId="{3FC8D951-DCCA-4F1B-8A56-2412D9181CA3}">
      <dgm:prSet/>
      <dgm:spPr/>
    </dgm:pt>
    <dgm:pt modelId="{1C6742ED-1642-41F3-B298-77D833A13C0D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Chăm sóc khách hàng</a:t>
          </a:r>
        </a:p>
      </dgm:t>
    </dgm:pt>
    <dgm:pt modelId="{0E2F47F2-5B0B-4041-8AA8-679E240DA85B}" type="parTrans" cxnId="{1AD3B89F-5B86-4507-B0D6-C5C3564F89EC}">
      <dgm:prSet/>
      <dgm:spPr/>
    </dgm:pt>
    <dgm:pt modelId="{253E35B4-9377-4E16-9B41-08CBDBD73BDC}" type="sibTrans" cxnId="{1AD3B89F-5B86-4507-B0D6-C5C3564F89EC}">
      <dgm:prSet/>
      <dgm:spPr/>
    </dgm:pt>
    <dgm:pt modelId="{E41ECC8D-930E-451C-9C02-739C245E251F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Thành phố HCM</a:t>
          </a:r>
        </a:p>
      </dgm:t>
    </dgm:pt>
    <dgm:pt modelId="{9294DA09-D72A-467A-B965-827540D69752}" type="parTrans" cxnId="{1F67F05C-8463-485D-83A0-DA1CA2A055E3}">
      <dgm:prSet/>
      <dgm:spPr/>
    </dgm:pt>
    <dgm:pt modelId="{3179AC1B-5689-461F-9AC6-DC1E5F82D472}" type="sibTrans" cxnId="{1F67F05C-8463-485D-83A0-DA1CA2A055E3}">
      <dgm:prSet/>
      <dgm:spPr/>
    </dgm:pt>
    <dgm:pt modelId="{A39790EE-3C51-4D08-89F0-3E3539736866}" type="pres">
      <dgm:prSet presAssocID="{3AC7567E-393A-4B6D-ADD9-E460C6DEDB23}" presName="linear" presStyleCnt="0">
        <dgm:presLayoutVars>
          <dgm:dir/>
          <dgm:animLvl val="lvl"/>
          <dgm:resizeHandles val="exact"/>
        </dgm:presLayoutVars>
      </dgm:prSet>
      <dgm:spPr/>
    </dgm:pt>
    <dgm:pt modelId="{83FBDB60-4BD7-42E6-BC99-5FF11CC3ED58}" type="pres">
      <dgm:prSet presAssocID="{16B6CE65-8E66-4DF0-9A9E-E847623A2149}" presName="parentLin" presStyleCnt="0"/>
      <dgm:spPr/>
    </dgm:pt>
    <dgm:pt modelId="{855CE655-A495-4C7C-8AA1-2F8C05AB7CF3}" type="pres">
      <dgm:prSet presAssocID="{16B6CE65-8E66-4DF0-9A9E-E847623A2149}" presName="parentLeftMargin" presStyleLbl="node1" presStyleIdx="0" presStyleCnt="5"/>
      <dgm:spPr/>
    </dgm:pt>
    <dgm:pt modelId="{4A490A2B-110B-4306-8AD6-E06ACBB3A363}" type="pres">
      <dgm:prSet presAssocID="{16B6CE65-8E66-4DF0-9A9E-E847623A214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3268175-3B73-4CCE-AA4F-5AD0B2197AC7}" type="pres">
      <dgm:prSet presAssocID="{16B6CE65-8E66-4DF0-9A9E-E847623A2149}" presName="negativeSpace" presStyleCnt="0"/>
      <dgm:spPr/>
    </dgm:pt>
    <dgm:pt modelId="{5F552BAF-B4FA-4D00-8A55-A400698F9954}" type="pres">
      <dgm:prSet presAssocID="{16B6CE65-8E66-4DF0-9A9E-E847623A2149}" presName="childText" presStyleLbl="conFgAcc1" presStyleIdx="0" presStyleCnt="5">
        <dgm:presLayoutVars>
          <dgm:bulletEnabled val="1"/>
        </dgm:presLayoutVars>
      </dgm:prSet>
      <dgm:spPr/>
    </dgm:pt>
    <dgm:pt modelId="{7FA279A3-85FC-4EE9-A100-7C8DCF54EDD8}" type="pres">
      <dgm:prSet presAssocID="{C131778F-89E6-4DBC-9F28-756F2B3301EB}" presName="spaceBetweenRectangles" presStyleCnt="0"/>
      <dgm:spPr/>
    </dgm:pt>
    <dgm:pt modelId="{85FB0A24-DEE0-4998-B5C2-5B5221C4DB50}" type="pres">
      <dgm:prSet presAssocID="{114CA8C9-31A6-45D7-B1BD-3AFEB84DDF69}" presName="parentLin" presStyleCnt="0"/>
      <dgm:spPr/>
    </dgm:pt>
    <dgm:pt modelId="{9AE99C9F-C2CB-4B7C-B6E2-90150C4ECAB8}" type="pres">
      <dgm:prSet presAssocID="{114CA8C9-31A6-45D7-B1BD-3AFEB84DDF69}" presName="parentLeftMargin" presStyleLbl="node1" presStyleIdx="0" presStyleCnt="5"/>
      <dgm:spPr/>
    </dgm:pt>
    <dgm:pt modelId="{DA1EE2F8-E1D0-4001-9BD9-57E2D3854EA9}" type="pres">
      <dgm:prSet presAssocID="{114CA8C9-31A6-45D7-B1BD-3AFEB84DDF6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0B9B3E3-B5C4-4323-954F-A751B2690086}" type="pres">
      <dgm:prSet presAssocID="{114CA8C9-31A6-45D7-B1BD-3AFEB84DDF69}" presName="negativeSpace" presStyleCnt="0"/>
      <dgm:spPr/>
    </dgm:pt>
    <dgm:pt modelId="{8BE3189C-E413-41D3-AA70-8E89FBBA738F}" type="pres">
      <dgm:prSet presAssocID="{114CA8C9-31A6-45D7-B1BD-3AFEB84DDF69}" presName="childText" presStyleLbl="conFgAcc1" presStyleIdx="1" presStyleCnt="5">
        <dgm:presLayoutVars>
          <dgm:bulletEnabled val="1"/>
        </dgm:presLayoutVars>
      </dgm:prSet>
      <dgm:spPr/>
    </dgm:pt>
    <dgm:pt modelId="{6F9F8D9A-7278-4616-901A-5A206FC585F4}" type="pres">
      <dgm:prSet presAssocID="{155482CC-51EC-4CD0-A1A3-27061FEDF09A}" presName="spaceBetweenRectangles" presStyleCnt="0"/>
      <dgm:spPr/>
    </dgm:pt>
    <dgm:pt modelId="{BA119A01-18AF-4A93-A9E5-40A45D456AEF}" type="pres">
      <dgm:prSet presAssocID="{017E6EE5-E9A4-43E6-AE7A-0E0B2EF8D503}" presName="parentLin" presStyleCnt="0"/>
      <dgm:spPr/>
    </dgm:pt>
    <dgm:pt modelId="{9EA784A9-B803-4E65-B6E5-6A059379C6D0}" type="pres">
      <dgm:prSet presAssocID="{017E6EE5-E9A4-43E6-AE7A-0E0B2EF8D503}" presName="parentLeftMargin" presStyleLbl="node1" presStyleIdx="1" presStyleCnt="5"/>
      <dgm:spPr/>
    </dgm:pt>
    <dgm:pt modelId="{C2BB217A-F5AA-4BE8-8F14-8CC1EDD1DE9B}" type="pres">
      <dgm:prSet presAssocID="{017E6EE5-E9A4-43E6-AE7A-0E0B2EF8D50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0EB6F05-31BF-43A7-A530-B7576B5475C4}" type="pres">
      <dgm:prSet presAssocID="{017E6EE5-E9A4-43E6-AE7A-0E0B2EF8D503}" presName="negativeSpace" presStyleCnt="0"/>
      <dgm:spPr/>
    </dgm:pt>
    <dgm:pt modelId="{FBA74972-1BEE-4882-93B6-4FE68AAEF173}" type="pres">
      <dgm:prSet presAssocID="{017E6EE5-E9A4-43E6-AE7A-0E0B2EF8D503}" presName="childText" presStyleLbl="conFgAcc1" presStyleIdx="2" presStyleCnt="5">
        <dgm:presLayoutVars>
          <dgm:bulletEnabled val="1"/>
        </dgm:presLayoutVars>
      </dgm:prSet>
      <dgm:spPr/>
    </dgm:pt>
    <dgm:pt modelId="{5DF9BCB0-5131-4EB8-BAC1-91E85F14FCF5}" type="pres">
      <dgm:prSet presAssocID="{301589ED-218D-4AB2-8C66-702FD07CB709}" presName="spaceBetweenRectangles" presStyleCnt="0"/>
      <dgm:spPr/>
    </dgm:pt>
    <dgm:pt modelId="{DD777C29-D237-4A42-AAEF-2C97E77EFB35}" type="pres">
      <dgm:prSet presAssocID="{95288266-2676-4B44-AA1D-C36307039B5A}" presName="parentLin" presStyleCnt="0"/>
      <dgm:spPr/>
    </dgm:pt>
    <dgm:pt modelId="{F24768D0-A52E-46A0-997F-6EDF12188508}" type="pres">
      <dgm:prSet presAssocID="{95288266-2676-4B44-AA1D-C36307039B5A}" presName="parentLeftMargin" presStyleLbl="node1" presStyleIdx="2" presStyleCnt="5"/>
      <dgm:spPr/>
    </dgm:pt>
    <dgm:pt modelId="{19AA9E5E-2346-43CB-A281-FC140B757FD2}" type="pres">
      <dgm:prSet presAssocID="{95288266-2676-4B44-AA1D-C36307039B5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B086394-52E9-4CCF-921E-79136DBD8710}" type="pres">
      <dgm:prSet presAssocID="{95288266-2676-4B44-AA1D-C36307039B5A}" presName="negativeSpace" presStyleCnt="0"/>
      <dgm:spPr/>
    </dgm:pt>
    <dgm:pt modelId="{F099145D-55FA-42A2-A198-B57A7488E21D}" type="pres">
      <dgm:prSet presAssocID="{95288266-2676-4B44-AA1D-C36307039B5A}" presName="childText" presStyleLbl="conFgAcc1" presStyleIdx="3" presStyleCnt="5">
        <dgm:presLayoutVars>
          <dgm:bulletEnabled val="1"/>
        </dgm:presLayoutVars>
      </dgm:prSet>
      <dgm:spPr/>
    </dgm:pt>
    <dgm:pt modelId="{11D61E62-AC69-4F6A-826A-42A41874C533}" type="pres">
      <dgm:prSet presAssocID="{90D31613-3C74-4942-B08B-EC5B9DB5616B}" presName="spaceBetweenRectangles" presStyleCnt="0"/>
      <dgm:spPr/>
    </dgm:pt>
    <dgm:pt modelId="{2D420508-46C3-4050-931A-7ED3541C8C64}" type="pres">
      <dgm:prSet presAssocID="{1CACB6AD-4196-415F-A7E4-ADEEB3F11A14}" presName="parentLin" presStyleCnt="0"/>
      <dgm:spPr/>
    </dgm:pt>
    <dgm:pt modelId="{B33B5C64-2A3A-4461-A964-4CD0F97FBAB2}" type="pres">
      <dgm:prSet presAssocID="{1CACB6AD-4196-415F-A7E4-ADEEB3F11A14}" presName="parentLeftMargin" presStyleLbl="node1" presStyleIdx="3" presStyleCnt="5"/>
      <dgm:spPr/>
    </dgm:pt>
    <dgm:pt modelId="{5567BF49-C2D4-4FEF-AC1F-8E9883993197}" type="pres">
      <dgm:prSet presAssocID="{1CACB6AD-4196-415F-A7E4-ADEEB3F11A1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BA21EECA-F921-477A-8F03-14B63233AD47}" type="pres">
      <dgm:prSet presAssocID="{1CACB6AD-4196-415F-A7E4-ADEEB3F11A14}" presName="negativeSpace" presStyleCnt="0"/>
      <dgm:spPr/>
    </dgm:pt>
    <dgm:pt modelId="{419E05F9-922F-4FB7-8801-1FEFF8005325}" type="pres">
      <dgm:prSet presAssocID="{1CACB6AD-4196-415F-A7E4-ADEEB3F11A1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A4D7308-CF6A-4E57-9F05-3ED4E3106107}" type="presOf" srcId="{1C6742ED-1642-41F3-B298-77D833A13C0D}" destId="{419E05F9-922F-4FB7-8801-1FEFF8005325}" srcOrd="0" destOrd="0" presId="urn:microsoft.com/office/officeart/2005/8/layout/list1"/>
    <dgm:cxn modelId="{B2C86909-A501-403A-A3C3-CD5FAB91AFB2}" srcId="{3AC7567E-393A-4B6D-ADD9-E460C6DEDB23}" destId="{95288266-2676-4B44-AA1D-C36307039B5A}" srcOrd="3" destOrd="0" parTransId="{DE81509E-9BD7-45AF-A1EA-2850CCD37D1F}" sibTransId="{90D31613-3C74-4942-B08B-EC5B9DB5616B}"/>
    <dgm:cxn modelId="{2A8BB809-4981-41FE-9525-D584CB0DF5BE}" type="presOf" srcId="{1CACB6AD-4196-415F-A7E4-ADEEB3F11A14}" destId="{5567BF49-C2D4-4FEF-AC1F-8E9883993197}" srcOrd="1" destOrd="0" presId="urn:microsoft.com/office/officeart/2005/8/layout/list1"/>
    <dgm:cxn modelId="{2DAD9F35-F96B-4A57-9ABE-7237A39B0FE6}" type="presOf" srcId="{017E6EE5-E9A4-43E6-AE7A-0E0B2EF8D503}" destId="{C2BB217A-F5AA-4BE8-8F14-8CC1EDD1DE9B}" srcOrd="1" destOrd="0" presId="urn:microsoft.com/office/officeart/2005/8/layout/list1"/>
    <dgm:cxn modelId="{6BDC0D36-2ABC-4AB3-8B3D-53D992884014}" srcId="{3AC7567E-393A-4B6D-ADD9-E460C6DEDB23}" destId="{16B6CE65-8E66-4DF0-9A9E-E847623A2149}" srcOrd="0" destOrd="0" parTransId="{A100A7FC-8385-409D-BA57-4857613B8441}" sibTransId="{C131778F-89E6-4DBC-9F28-756F2B3301EB}"/>
    <dgm:cxn modelId="{FAD68E3B-932A-4CE6-AC02-5A36498A3069}" type="presOf" srcId="{16B6CE65-8E66-4DF0-9A9E-E847623A2149}" destId="{4A490A2B-110B-4306-8AD6-E06ACBB3A363}" srcOrd="1" destOrd="0" presId="urn:microsoft.com/office/officeart/2005/8/layout/list1"/>
    <dgm:cxn modelId="{52BCA13F-8F9D-456E-ACD8-4FA0A5F41469}" type="presOf" srcId="{E41ECC8D-930E-451C-9C02-739C245E251F}" destId="{F099145D-55FA-42A2-A198-B57A7488E21D}" srcOrd="0" destOrd="0" presId="urn:microsoft.com/office/officeart/2005/8/layout/list1"/>
    <dgm:cxn modelId="{1F67F05C-8463-485D-83A0-DA1CA2A055E3}" srcId="{95288266-2676-4B44-AA1D-C36307039B5A}" destId="{E41ECC8D-930E-451C-9C02-739C245E251F}" srcOrd="0" destOrd="0" parTransId="{9294DA09-D72A-467A-B965-827540D69752}" sibTransId="{3179AC1B-5689-461F-9AC6-DC1E5F82D472}"/>
    <dgm:cxn modelId="{54970E5F-6852-4630-91F8-58B805D99835}" type="presOf" srcId="{3AC7567E-393A-4B6D-ADD9-E460C6DEDB23}" destId="{A39790EE-3C51-4D08-89F0-3E3539736866}" srcOrd="0" destOrd="0" presId="urn:microsoft.com/office/officeart/2005/8/layout/list1"/>
    <dgm:cxn modelId="{C8B63B62-52E2-4D19-9AB2-38C6F1604CBA}" type="presOf" srcId="{C78A66C8-A58A-4E07-A8C4-CB27E7E0AACF}" destId="{8BE3189C-E413-41D3-AA70-8E89FBBA738F}" srcOrd="0" destOrd="0" presId="urn:microsoft.com/office/officeart/2005/8/layout/list1"/>
    <dgm:cxn modelId="{28B89F43-7110-4AAC-94B1-57D0AA93F3B6}" srcId="{3AC7567E-393A-4B6D-ADD9-E460C6DEDB23}" destId="{017E6EE5-E9A4-43E6-AE7A-0E0B2EF8D503}" srcOrd="2" destOrd="0" parTransId="{C9C6D71D-F339-45C2-BB1E-63A68B7E2536}" sibTransId="{301589ED-218D-4AB2-8C66-702FD07CB709}"/>
    <dgm:cxn modelId="{9AB4BA63-580E-48B7-94B9-6E0DD76BC3C3}" type="presOf" srcId="{114CA8C9-31A6-45D7-B1BD-3AFEB84DDF69}" destId="{DA1EE2F8-E1D0-4001-9BD9-57E2D3854EA9}" srcOrd="1" destOrd="0" presId="urn:microsoft.com/office/officeart/2005/8/layout/list1"/>
    <dgm:cxn modelId="{3FC8D951-DCCA-4F1B-8A56-2412D9181CA3}" srcId="{3AC7567E-393A-4B6D-ADD9-E460C6DEDB23}" destId="{1CACB6AD-4196-415F-A7E4-ADEEB3F11A14}" srcOrd="4" destOrd="0" parTransId="{603FC459-2A22-4780-8899-0A1382B2AFF3}" sibTransId="{29D56D89-7BA3-415E-9A7C-D719CA27176F}"/>
    <dgm:cxn modelId="{CE053956-B70E-4C7D-AC46-A9495FC2FEC2}" srcId="{017E6EE5-E9A4-43E6-AE7A-0E0B2EF8D503}" destId="{8E49BD5C-136A-44A7-BBFD-10E094674D17}" srcOrd="0" destOrd="0" parTransId="{F2F46BFA-5ACE-47B3-B3B1-01349C46A90A}" sibTransId="{6852F807-EB87-495E-860D-0853E6785151}"/>
    <dgm:cxn modelId="{A24F8B77-99EB-41B7-ACE1-6D9A569CCEA0}" type="presOf" srcId="{16B6CE65-8E66-4DF0-9A9E-E847623A2149}" destId="{855CE655-A495-4C7C-8AA1-2F8C05AB7CF3}" srcOrd="0" destOrd="0" presId="urn:microsoft.com/office/officeart/2005/8/layout/list1"/>
    <dgm:cxn modelId="{9F459785-E978-424A-8BE8-AD80AD0AA741}" type="presOf" srcId="{017E6EE5-E9A4-43E6-AE7A-0E0B2EF8D503}" destId="{9EA784A9-B803-4E65-B6E5-6A059379C6D0}" srcOrd="0" destOrd="0" presId="urn:microsoft.com/office/officeart/2005/8/layout/list1"/>
    <dgm:cxn modelId="{1CC5E89A-DB69-4F2A-9281-43DA390579F3}" type="presOf" srcId="{07DFF23E-2CFD-4183-9F1F-4E68728F6CAD}" destId="{F099145D-55FA-42A2-A198-B57A7488E21D}" srcOrd="0" destOrd="1" presId="urn:microsoft.com/office/officeart/2005/8/layout/list1"/>
    <dgm:cxn modelId="{1AD3B89F-5B86-4507-B0D6-C5C3564F89EC}" srcId="{1CACB6AD-4196-415F-A7E4-ADEEB3F11A14}" destId="{1C6742ED-1642-41F3-B298-77D833A13C0D}" srcOrd="0" destOrd="0" parTransId="{0E2F47F2-5B0B-4041-8AA8-679E240DA85B}" sibTransId="{253E35B4-9377-4E16-9B41-08CBDBD73BDC}"/>
    <dgm:cxn modelId="{4DF0B6A1-434C-4778-913F-250D53DB9EBA}" srcId="{114CA8C9-31A6-45D7-B1BD-3AFEB84DDF69}" destId="{C78A66C8-A58A-4E07-A8C4-CB27E7E0AACF}" srcOrd="0" destOrd="0" parTransId="{982C6F05-8BC5-4CC2-97A9-FDCB0D391A78}" sibTransId="{B2999ED2-5DBF-434C-A4FA-C7CA5004D6C1}"/>
    <dgm:cxn modelId="{94B2B0A8-8BBA-4690-A2C3-DEA0DC6BBFB9}" type="presOf" srcId="{422F6C4D-A575-4713-91D9-88D3B3A8FBC1}" destId="{5F552BAF-B4FA-4D00-8A55-A400698F9954}" srcOrd="0" destOrd="0" presId="urn:microsoft.com/office/officeart/2005/8/layout/list1"/>
    <dgm:cxn modelId="{F1176EAD-4C7B-44C0-8295-2608D38594C5}" type="presOf" srcId="{95288266-2676-4B44-AA1D-C36307039B5A}" destId="{19AA9E5E-2346-43CB-A281-FC140B757FD2}" srcOrd="1" destOrd="0" presId="urn:microsoft.com/office/officeart/2005/8/layout/list1"/>
    <dgm:cxn modelId="{3F8DB8B0-4CD2-41C2-993C-501A5E9EC81F}" type="presOf" srcId="{114CA8C9-31A6-45D7-B1BD-3AFEB84DDF69}" destId="{9AE99C9F-C2CB-4B7C-B6E2-90150C4ECAB8}" srcOrd="0" destOrd="0" presId="urn:microsoft.com/office/officeart/2005/8/layout/list1"/>
    <dgm:cxn modelId="{D00304B3-7AAA-4C13-8D06-E547ABA5A82B}" type="presOf" srcId="{95288266-2676-4B44-AA1D-C36307039B5A}" destId="{F24768D0-A52E-46A0-997F-6EDF12188508}" srcOrd="0" destOrd="0" presId="urn:microsoft.com/office/officeart/2005/8/layout/list1"/>
    <dgm:cxn modelId="{31E9E7C0-CFDF-4EC0-A50D-CDB6D3FC5104}" srcId="{95288266-2676-4B44-AA1D-C36307039B5A}" destId="{07DFF23E-2CFD-4183-9F1F-4E68728F6CAD}" srcOrd="1" destOrd="0" parTransId="{440D20B7-485E-400D-A1B3-2C252A1633A0}" sibTransId="{6BFE8307-AF9A-4DFE-90F4-F81C217F36FF}"/>
    <dgm:cxn modelId="{C58C37C5-2FFD-4E31-B19A-90EDC37A8754}" srcId="{16B6CE65-8E66-4DF0-9A9E-E847623A2149}" destId="{422F6C4D-A575-4713-91D9-88D3B3A8FBC1}" srcOrd="0" destOrd="0" parTransId="{628D5603-1CAA-42DD-87EF-71368F7B3B08}" sibTransId="{E5AE1DB5-4D8D-43FF-9B99-7F4C53EEF523}"/>
    <dgm:cxn modelId="{170936CB-5A92-4EB3-AA2C-5A2AB0E040CC}" type="presOf" srcId="{8E49BD5C-136A-44A7-BBFD-10E094674D17}" destId="{FBA74972-1BEE-4882-93B6-4FE68AAEF173}" srcOrd="0" destOrd="0" presId="urn:microsoft.com/office/officeart/2005/8/layout/list1"/>
    <dgm:cxn modelId="{99F1DFE4-5F53-4234-90D3-054A29E603E3}" type="presOf" srcId="{1CACB6AD-4196-415F-A7E4-ADEEB3F11A14}" destId="{B33B5C64-2A3A-4461-A964-4CD0F97FBAB2}" srcOrd="0" destOrd="0" presId="urn:microsoft.com/office/officeart/2005/8/layout/list1"/>
    <dgm:cxn modelId="{EC6364F5-FCB9-4E5C-AC30-A812CC6A9B00}" srcId="{3AC7567E-393A-4B6D-ADD9-E460C6DEDB23}" destId="{114CA8C9-31A6-45D7-B1BD-3AFEB84DDF69}" srcOrd="1" destOrd="0" parTransId="{57A3A63B-BDEB-49BF-A03A-2AE668C0C715}" sibTransId="{155482CC-51EC-4CD0-A1A3-27061FEDF09A}"/>
    <dgm:cxn modelId="{13F362D4-B2E7-4891-911A-1D184EC0B421}" type="presParOf" srcId="{A39790EE-3C51-4D08-89F0-3E3539736866}" destId="{83FBDB60-4BD7-42E6-BC99-5FF11CC3ED58}" srcOrd="0" destOrd="0" presId="urn:microsoft.com/office/officeart/2005/8/layout/list1"/>
    <dgm:cxn modelId="{8E9D64DE-D155-4408-A587-67A2A890343A}" type="presParOf" srcId="{83FBDB60-4BD7-42E6-BC99-5FF11CC3ED58}" destId="{855CE655-A495-4C7C-8AA1-2F8C05AB7CF3}" srcOrd="0" destOrd="0" presId="urn:microsoft.com/office/officeart/2005/8/layout/list1"/>
    <dgm:cxn modelId="{5AB5CE06-94FC-49CD-816E-9D782C48470D}" type="presParOf" srcId="{83FBDB60-4BD7-42E6-BC99-5FF11CC3ED58}" destId="{4A490A2B-110B-4306-8AD6-E06ACBB3A363}" srcOrd="1" destOrd="0" presId="urn:microsoft.com/office/officeart/2005/8/layout/list1"/>
    <dgm:cxn modelId="{D68921FF-40B8-4E3C-93FA-8C02DBDA79B8}" type="presParOf" srcId="{A39790EE-3C51-4D08-89F0-3E3539736866}" destId="{D3268175-3B73-4CCE-AA4F-5AD0B2197AC7}" srcOrd="1" destOrd="0" presId="urn:microsoft.com/office/officeart/2005/8/layout/list1"/>
    <dgm:cxn modelId="{7A523855-E719-414C-8DBD-D3BE62CB08C7}" type="presParOf" srcId="{A39790EE-3C51-4D08-89F0-3E3539736866}" destId="{5F552BAF-B4FA-4D00-8A55-A400698F9954}" srcOrd="2" destOrd="0" presId="urn:microsoft.com/office/officeart/2005/8/layout/list1"/>
    <dgm:cxn modelId="{FBF6F574-91EB-4D06-B1A9-7252150A4F28}" type="presParOf" srcId="{A39790EE-3C51-4D08-89F0-3E3539736866}" destId="{7FA279A3-85FC-4EE9-A100-7C8DCF54EDD8}" srcOrd="3" destOrd="0" presId="urn:microsoft.com/office/officeart/2005/8/layout/list1"/>
    <dgm:cxn modelId="{7B027554-CBAA-4088-818A-93CB3296676F}" type="presParOf" srcId="{A39790EE-3C51-4D08-89F0-3E3539736866}" destId="{85FB0A24-DEE0-4998-B5C2-5B5221C4DB50}" srcOrd="4" destOrd="0" presId="urn:microsoft.com/office/officeart/2005/8/layout/list1"/>
    <dgm:cxn modelId="{B80A2EDA-5D0D-4F3B-9C61-2E467170574C}" type="presParOf" srcId="{85FB0A24-DEE0-4998-B5C2-5B5221C4DB50}" destId="{9AE99C9F-C2CB-4B7C-B6E2-90150C4ECAB8}" srcOrd="0" destOrd="0" presId="urn:microsoft.com/office/officeart/2005/8/layout/list1"/>
    <dgm:cxn modelId="{DF806CD7-A320-4941-8BCF-15EC36E2D8F2}" type="presParOf" srcId="{85FB0A24-DEE0-4998-B5C2-5B5221C4DB50}" destId="{DA1EE2F8-E1D0-4001-9BD9-57E2D3854EA9}" srcOrd="1" destOrd="0" presId="urn:microsoft.com/office/officeart/2005/8/layout/list1"/>
    <dgm:cxn modelId="{0455BDB7-8603-471E-8EFB-1C7517C524ED}" type="presParOf" srcId="{A39790EE-3C51-4D08-89F0-3E3539736866}" destId="{80B9B3E3-B5C4-4323-954F-A751B2690086}" srcOrd="5" destOrd="0" presId="urn:microsoft.com/office/officeart/2005/8/layout/list1"/>
    <dgm:cxn modelId="{A6E190CB-2CFA-4CC9-8474-ADB594733155}" type="presParOf" srcId="{A39790EE-3C51-4D08-89F0-3E3539736866}" destId="{8BE3189C-E413-41D3-AA70-8E89FBBA738F}" srcOrd="6" destOrd="0" presId="urn:microsoft.com/office/officeart/2005/8/layout/list1"/>
    <dgm:cxn modelId="{DF6C08D7-DB99-4BB4-871A-4EF821B4802D}" type="presParOf" srcId="{A39790EE-3C51-4D08-89F0-3E3539736866}" destId="{6F9F8D9A-7278-4616-901A-5A206FC585F4}" srcOrd="7" destOrd="0" presId="urn:microsoft.com/office/officeart/2005/8/layout/list1"/>
    <dgm:cxn modelId="{E448A783-0254-4459-85A0-BC49F987E646}" type="presParOf" srcId="{A39790EE-3C51-4D08-89F0-3E3539736866}" destId="{BA119A01-18AF-4A93-A9E5-40A45D456AEF}" srcOrd="8" destOrd="0" presId="urn:microsoft.com/office/officeart/2005/8/layout/list1"/>
    <dgm:cxn modelId="{A3913E73-0163-4EB1-9EF6-6B4DADB7F9F7}" type="presParOf" srcId="{BA119A01-18AF-4A93-A9E5-40A45D456AEF}" destId="{9EA784A9-B803-4E65-B6E5-6A059379C6D0}" srcOrd="0" destOrd="0" presId="urn:microsoft.com/office/officeart/2005/8/layout/list1"/>
    <dgm:cxn modelId="{8211BA96-D337-4DB8-966B-E33D73B25879}" type="presParOf" srcId="{BA119A01-18AF-4A93-A9E5-40A45D456AEF}" destId="{C2BB217A-F5AA-4BE8-8F14-8CC1EDD1DE9B}" srcOrd="1" destOrd="0" presId="urn:microsoft.com/office/officeart/2005/8/layout/list1"/>
    <dgm:cxn modelId="{C38F577E-D6EE-444C-9BE5-0EA5B3BF53D5}" type="presParOf" srcId="{A39790EE-3C51-4D08-89F0-3E3539736866}" destId="{F0EB6F05-31BF-43A7-A530-B7576B5475C4}" srcOrd="9" destOrd="0" presId="urn:microsoft.com/office/officeart/2005/8/layout/list1"/>
    <dgm:cxn modelId="{2B0272E4-8890-456B-AB35-25A7DBFEFA26}" type="presParOf" srcId="{A39790EE-3C51-4D08-89F0-3E3539736866}" destId="{FBA74972-1BEE-4882-93B6-4FE68AAEF173}" srcOrd="10" destOrd="0" presId="urn:microsoft.com/office/officeart/2005/8/layout/list1"/>
    <dgm:cxn modelId="{8D9F164C-6B8E-4467-BAF0-028E51BA9104}" type="presParOf" srcId="{A39790EE-3C51-4D08-89F0-3E3539736866}" destId="{5DF9BCB0-5131-4EB8-BAC1-91E85F14FCF5}" srcOrd="11" destOrd="0" presId="urn:microsoft.com/office/officeart/2005/8/layout/list1"/>
    <dgm:cxn modelId="{CC1A5C69-DD31-4FB9-96FB-CA7146BCE9B7}" type="presParOf" srcId="{A39790EE-3C51-4D08-89F0-3E3539736866}" destId="{DD777C29-D237-4A42-AAEF-2C97E77EFB35}" srcOrd="12" destOrd="0" presId="urn:microsoft.com/office/officeart/2005/8/layout/list1"/>
    <dgm:cxn modelId="{AD572B9E-CAD9-4CDF-B9A5-C26B90550C71}" type="presParOf" srcId="{DD777C29-D237-4A42-AAEF-2C97E77EFB35}" destId="{F24768D0-A52E-46A0-997F-6EDF12188508}" srcOrd="0" destOrd="0" presId="urn:microsoft.com/office/officeart/2005/8/layout/list1"/>
    <dgm:cxn modelId="{ED64F68E-A67B-422C-82BA-87C80C181B98}" type="presParOf" srcId="{DD777C29-D237-4A42-AAEF-2C97E77EFB35}" destId="{19AA9E5E-2346-43CB-A281-FC140B757FD2}" srcOrd="1" destOrd="0" presId="urn:microsoft.com/office/officeart/2005/8/layout/list1"/>
    <dgm:cxn modelId="{CE7639F2-7419-473E-9272-8B2C0BBB2164}" type="presParOf" srcId="{A39790EE-3C51-4D08-89F0-3E3539736866}" destId="{6B086394-52E9-4CCF-921E-79136DBD8710}" srcOrd="13" destOrd="0" presId="urn:microsoft.com/office/officeart/2005/8/layout/list1"/>
    <dgm:cxn modelId="{C7286DC4-41CA-4431-85DA-21D963336545}" type="presParOf" srcId="{A39790EE-3C51-4D08-89F0-3E3539736866}" destId="{F099145D-55FA-42A2-A198-B57A7488E21D}" srcOrd="14" destOrd="0" presId="urn:microsoft.com/office/officeart/2005/8/layout/list1"/>
    <dgm:cxn modelId="{6BD2C1C4-D7D4-4B1A-A024-7E17816DDD00}" type="presParOf" srcId="{A39790EE-3C51-4D08-89F0-3E3539736866}" destId="{11D61E62-AC69-4F6A-826A-42A41874C533}" srcOrd="15" destOrd="0" presId="urn:microsoft.com/office/officeart/2005/8/layout/list1"/>
    <dgm:cxn modelId="{B3BEF82E-032A-4A46-BDE0-3C5B0E65C26E}" type="presParOf" srcId="{A39790EE-3C51-4D08-89F0-3E3539736866}" destId="{2D420508-46C3-4050-931A-7ED3541C8C64}" srcOrd="16" destOrd="0" presId="urn:microsoft.com/office/officeart/2005/8/layout/list1"/>
    <dgm:cxn modelId="{BC41FF72-B5B7-4C3F-8ABE-EA66DAC58E97}" type="presParOf" srcId="{2D420508-46C3-4050-931A-7ED3541C8C64}" destId="{B33B5C64-2A3A-4461-A964-4CD0F97FBAB2}" srcOrd="0" destOrd="0" presId="urn:microsoft.com/office/officeart/2005/8/layout/list1"/>
    <dgm:cxn modelId="{874C2FC5-E86B-45F7-8EB5-D7C196D7FE89}" type="presParOf" srcId="{2D420508-46C3-4050-931A-7ED3541C8C64}" destId="{5567BF49-C2D4-4FEF-AC1F-8E9883993197}" srcOrd="1" destOrd="0" presId="urn:microsoft.com/office/officeart/2005/8/layout/list1"/>
    <dgm:cxn modelId="{3991F3AD-12FD-45F8-9C4F-2AA15E2DA604}" type="presParOf" srcId="{A39790EE-3C51-4D08-89F0-3E3539736866}" destId="{BA21EECA-F921-477A-8F03-14B63233AD47}" srcOrd="17" destOrd="0" presId="urn:microsoft.com/office/officeart/2005/8/layout/list1"/>
    <dgm:cxn modelId="{53CEC85B-C6DF-4712-B224-AD71353CEB03}" type="presParOf" srcId="{A39790EE-3C51-4D08-89F0-3E3539736866}" destId="{419E05F9-922F-4FB7-8801-1FEFF800532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2F3A3B-6BC1-4187-972E-AD26F47D5BEB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333F2846-BFA0-4B41-9023-54F5DF5B3A55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Đồng bộ hóa quản lý KH</a:t>
          </a:r>
          <a:endParaRPr lang="en-US"/>
        </a:p>
      </dgm:t>
    </dgm:pt>
    <dgm:pt modelId="{B1EE4A9D-4C40-4524-B172-E1B48C8ABBED}" type="parTrans" cxnId="{38F3357D-2C3F-44EE-A5DB-0D4BB61C6A1F}">
      <dgm:prSet/>
      <dgm:spPr/>
    </dgm:pt>
    <dgm:pt modelId="{86258F8C-DDF2-4D30-B450-B3954DEA5C39}" type="sibTrans" cxnId="{38F3357D-2C3F-44EE-A5DB-0D4BB61C6A1F}">
      <dgm:prSet/>
      <dgm:spPr/>
      <dgm:t>
        <a:bodyPr/>
        <a:lstStyle/>
        <a:p>
          <a:endParaRPr lang="en-US"/>
        </a:p>
      </dgm:t>
    </dgm:pt>
    <dgm:pt modelId="{E2396B3D-A011-4205-8866-E89BEB7A2FAC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Tăng trải nghiệm KH</a:t>
          </a:r>
          <a:endParaRPr lang="en-US"/>
        </a:p>
      </dgm:t>
    </dgm:pt>
    <dgm:pt modelId="{8A7E3E86-CA8A-4A8A-9842-1C9318FA8597}" type="parTrans" cxnId="{3423D496-4566-4BB3-BE3A-99F50F078C91}">
      <dgm:prSet/>
      <dgm:spPr/>
    </dgm:pt>
    <dgm:pt modelId="{A4BEA907-6EA2-4818-A593-FDCE98989042}" type="sibTrans" cxnId="{3423D496-4566-4BB3-BE3A-99F50F078C91}">
      <dgm:prSet/>
      <dgm:spPr/>
      <dgm:t>
        <a:bodyPr/>
        <a:lstStyle/>
        <a:p>
          <a:endParaRPr lang="en-US"/>
        </a:p>
      </dgm:t>
    </dgm:pt>
    <dgm:pt modelId="{106F32C4-3A56-4FF9-B6FC-8579DC4EC63B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Mở rộng quy mô KH</a:t>
          </a:r>
          <a:endParaRPr lang="en-US"/>
        </a:p>
      </dgm:t>
    </dgm:pt>
    <dgm:pt modelId="{327BF4AE-E63C-45D9-8371-42FFD93698FA}" type="parTrans" cxnId="{CE6BA8EB-EFE3-4F09-A6A3-CAEBADFE1CF2}">
      <dgm:prSet/>
      <dgm:spPr/>
    </dgm:pt>
    <dgm:pt modelId="{6978C78E-548B-4122-9276-D2C584244D1B}" type="sibTrans" cxnId="{CE6BA8EB-EFE3-4F09-A6A3-CAEBADFE1CF2}">
      <dgm:prSet/>
      <dgm:spPr/>
    </dgm:pt>
    <dgm:pt modelId="{91F90B41-CF93-42E5-9AC7-555702964706}" type="pres">
      <dgm:prSet presAssocID="{5F2F3A3B-6BC1-4187-972E-AD26F47D5BEB}" presName="linearFlow" presStyleCnt="0">
        <dgm:presLayoutVars>
          <dgm:dir/>
          <dgm:resizeHandles val="exact"/>
        </dgm:presLayoutVars>
      </dgm:prSet>
      <dgm:spPr/>
    </dgm:pt>
    <dgm:pt modelId="{C44C5CF7-DEC8-4D62-8E22-2D3F1795C403}" type="pres">
      <dgm:prSet presAssocID="{333F2846-BFA0-4B41-9023-54F5DF5B3A55}" presName="node" presStyleLbl="node1" presStyleIdx="0" presStyleCnt="3">
        <dgm:presLayoutVars>
          <dgm:bulletEnabled val="1"/>
        </dgm:presLayoutVars>
      </dgm:prSet>
      <dgm:spPr/>
    </dgm:pt>
    <dgm:pt modelId="{F33E521C-92C1-4F8A-ADD3-24AF0C70A0CC}" type="pres">
      <dgm:prSet presAssocID="{86258F8C-DDF2-4D30-B450-B3954DEA5C39}" presName="spacerL" presStyleCnt="0"/>
      <dgm:spPr/>
    </dgm:pt>
    <dgm:pt modelId="{FE6AB5F1-A296-4A20-8E80-3CA78AF80B45}" type="pres">
      <dgm:prSet presAssocID="{86258F8C-DDF2-4D30-B450-B3954DEA5C39}" presName="sibTrans" presStyleLbl="sibTrans2D1" presStyleIdx="0" presStyleCnt="2"/>
      <dgm:spPr/>
    </dgm:pt>
    <dgm:pt modelId="{EF0C0A3C-3B47-4BF9-BC1C-06D0350F21E1}" type="pres">
      <dgm:prSet presAssocID="{86258F8C-DDF2-4D30-B450-B3954DEA5C39}" presName="spacerR" presStyleCnt="0"/>
      <dgm:spPr/>
    </dgm:pt>
    <dgm:pt modelId="{A377491B-237D-4534-9B6D-186E70E0335E}" type="pres">
      <dgm:prSet presAssocID="{E2396B3D-A011-4205-8866-E89BEB7A2FAC}" presName="node" presStyleLbl="node1" presStyleIdx="1" presStyleCnt="3">
        <dgm:presLayoutVars>
          <dgm:bulletEnabled val="1"/>
        </dgm:presLayoutVars>
      </dgm:prSet>
      <dgm:spPr/>
    </dgm:pt>
    <dgm:pt modelId="{C0569FFB-51B0-4167-817D-A4EFCCA4B24B}" type="pres">
      <dgm:prSet presAssocID="{A4BEA907-6EA2-4818-A593-FDCE98989042}" presName="spacerL" presStyleCnt="0"/>
      <dgm:spPr/>
    </dgm:pt>
    <dgm:pt modelId="{4B28B3E7-179C-41EE-9AB0-1CFC600B0011}" type="pres">
      <dgm:prSet presAssocID="{A4BEA907-6EA2-4818-A593-FDCE98989042}" presName="sibTrans" presStyleLbl="sibTrans2D1" presStyleIdx="1" presStyleCnt="2"/>
      <dgm:spPr/>
    </dgm:pt>
    <dgm:pt modelId="{7F792CC8-B62B-44B1-8ACB-904E35ECB482}" type="pres">
      <dgm:prSet presAssocID="{A4BEA907-6EA2-4818-A593-FDCE98989042}" presName="spacerR" presStyleCnt="0"/>
      <dgm:spPr/>
    </dgm:pt>
    <dgm:pt modelId="{B843A1E9-3C16-4142-9C1F-F1BD7AD2B08C}" type="pres">
      <dgm:prSet presAssocID="{106F32C4-3A56-4FF9-B6FC-8579DC4EC63B}" presName="node" presStyleLbl="node1" presStyleIdx="2" presStyleCnt="3">
        <dgm:presLayoutVars>
          <dgm:bulletEnabled val="1"/>
        </dgm:presLayoutVars>
      </dgm:prSet>
      <dgm:spPr/>
    </dgm:pt>
  </dgm:ptLst>
  <dgm:cxnLst>
    <dgm:cxn modelId="{BD031E41-4C28-4689-9A5F-0EAC666CB5FD}" type="presOf" srcId="{5F2F3A3B-6BC1-4187-972E-AD26F47D5BEB}" destId="{91F90B41-CF93-42E5-9AC7-555702964706}" srcOrd="0" destOrd="0" presId="urn:microsoft.com/office/officeart/2005/8/layout/equation1"/>
    <dgm:cxn modelId="{12E4DC6D-C9C3-40AF-A202-904A64ECDE7A}" type="presOf" srcId="{106F32C4-3A56-4FF9-B6FC-8579DC4EC63B}" destId="{B843A1E9-3C16-4142-9C1F-F1BD7AD2B08C}" srcOrd="0" destOrd="0" presId="urn:microsoft.com/office/officeart/2005/8/layout/equation1"/>
    <dgm:cxn modelId="{1AE2B44F-E05C-4EEA-AF17-70763BCD8522}" type="presOf" srcId="{A4BEA907-6EA2-4818-A593-FDCE98989042}" destId="{4B28B3E7-179C-41EE-9AB0-1CFC600B0011}" srcOrd="0" destOrd="0" presId="urn:microsoft.com/office/officeart/2005/8/layout/equation1"/>
    <dgm:cxn modelId="{91FBD673-FE33-4F51-85DF-E85AC038AC59}" type="presOf" srcId="{E2396B3D-A011-4205-8866-E89BEB7A2FAC}" destId="{A377491B-237D-4534-9B6D-186E70E0335E}" srcOrd="0" destOrd="0" presId="urn:microsoft.com/office/officeart/2005/8/layout/equation1"/>
    <dgm:cxn modelId="{38F3357D-2C3F-44EE-A5DB-0D4BB61C6A1F}" srcId="{5F2F3A3B-6BC1-4187-972E-AD26F47D5BEB}" destId="{333F2846-BFA0-4B41-9023-54F5DF5B3A55}" srcOrd="0" destOrd="0" parTransId="{B1EE4A9D-4C40-4524-B172-E1B48C8ABBED}" sibTransId="{86258F8C-DDF2-4D30-B450-B3954DEA5C39}"/>
    <dgm:cxn modelId="{95AACF80-F97B-4188-BAE6-A63C9F1AB2EB}" type="presOf" srcId="{86258F8C-DDF2-4D30-B450-B3954DEA5C39}" destId="{FE6AB5F1-A296-4A20-8E80-3CA78AF80B45}" srcOrd="0" destOrd="0" presId="urn:microsoft.com/office/officeart/2005/8/layout/equation1"/>
    <dgm:cxn modelId="{3423D496-4566-4BB3-BE3A-99F50F078C91}" srcId="{5F2F3A3B-6BC1-4187-972E-AD26F47D5BEB}" destId="{E2396B3D-A011-4205-8866-E89BEB7A2FAC}" srcOrd="1" destOrd="0" parTransId="{8A7E3E86-CA8A-4A8A-9842-1C9318FA8597}" sibTransId="{A4BEA907-6EA2-4818-A593-FDCE98989042}"/>
    <dgm:cxn modelId="{57FF70EB-9A33-42CB-82AA-8C511EF0E9CA}" type="presOf" srcId="{333F2846-BFA0-4B41-9023-54F5DF5B3A55}" destId="{C44C5CF7-DEC8-4D62-8E22-2D3F1795C403}" srcOrd="0" destOrd="0" presId="urn:microsoft.com/office/officeart/2005/8/layout/equation1"/>
    <dgm:cxn modelId="{CE6BA8EB-EFE3-4F09-A6A3-CAEBADFE1CF2}" srcId="{5F2F3A3B-6BC1-4187-972E-AD26F47D5BEB}" destId="{106F32C4-3A56-4FF9-B6FC-8579DC4EC63B}" srcOrd="2" destOrd="0" parTransId="{327BF4AE-E63C-45D9-8371-42FFD93698FA}" sibTransId="{6978C78E-548B-4122-9276-D2C584244D1B}"/>
    <dgm:cxn modelId="{2D765685-D9C1-4723-9B2D-15D7C0B69F19}" type="presParOf" srcId="{91F90B41-CF93-42E5-9AC7-555702964706}" destId="{C44C5CF7-DEC8-4D62-8E22-2D3F1795C403}" srcOrd="0" destOrd="0" presId="urn:microsoft.com/office/officeart/2005/8/layout/equation1"/>
    <dgm:cxn modelId="{303E5A55-ABC4-4D4D-B7A2-0193AD0A56C0}" type="presParOf" srcId="{91F90B41-CF93-42E5-9AC7-555702964706}" destId="{F33E521C-92C1-4F8A-ADD3-24AF0C70A0CC}" srcOrd="1" destOrd="0" presId="urn:microsoft.com/office/officeart/2005/8/layout/equation1"/>
    <dgm:cxn modelId="{C001FC85-6FCE-4BBB-AF0F-2240F935A994}" type="presParOf" srcId="{91F90B41-CF93-42E5-9AC7-555702964706}" destId="{FE6AB5F1-A296-4A20-8E80-3CA78AF80B45}" srcOrd="2" destOrd="0" presId="urn:microsoft.com/office/officeart/2005/8/layout/equation1"/>
    <dgm:cxn modelId="{585B1B74-D67E-48E6-9F60-939FE5BCD1D7}" type="presParOf" srcId="{91F90B41-CF93-42E5-9AC7-555702964706}" destId="{EF0C0A3C-3B47-4BF9-BC1C-06D0350F21E1}" srcOrd="3" destOrd="0" presId="urn:microsoft.com/office/officeart/2005/8/layout/equation1"/>
    <dgm:cxn modelId="{06840C82-F062-4C8B-B589-F1906A567E3C}" type="presParOf" srcId="{91F90B41-CF93-42E5-9AC7-555702964706}" destId="{A377491B-237D-4534-9B6D-186E70E0335E}" srcOrd="4" destOrd="0" presId="urn:microsoft.com/office/officeart/2005/8/layout/equation1"/>
    <dgm:cxn modelId="{A75E21F7-98FA-4A14-94A5-134AB57F3C77}" type="presParOf" srcId="{91F90B41-CF93-42E5-9AC7-555702964706}" destId="{C0569FFB-51B0-4167-817D-A4EFCCA4B24B}" srcOrd="5" destOrd="0" presId="urn:microsoft.com/office/officeart/2005/8/layout/equation1"/>
    <dgm:cxn modelId="{8F543B3F-CBA1-4BB4-90B2-373C745733E2}" type="presParOf" srcId="{91F90B41-CF93-42E5-9AC7-555702964706}" destId="{4B28B3E7-179C-41EE-9AB0-1CFC600B0011}" srcOrd="6" destOrd="0" presId="urn:microsoft.com/office/officeart/2005/8/layout/equation1"/>
    <dgm:cxn modelId="{2F446862-0F20-43CE-9E3B-520D513613E1}" type="presParOf" srcId="{91F90B41-CF93-42E5-9AC7-555702964706}" destId="{7F792CC8-B62B-44B1-8ACB-904E35ECB482}" srcOrd="7" destOrd="0" presId="urn:microsoft.com/office/officeart/2005/8/layout/equation1"/>
    <dgm:cxn modelId="{C3B32C82-32FC-4584-A780-98612ACAE742}" type="presParOf" srcId="{91F90B41-CF93-42E5-9AC7-555702964706}" destId="{B843A1E9-3C16-4142-9C1F-F1BD7AD2B08C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48BCBE-7869-474D-B46F-EE2A29F938C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</dgm:pt>
    <dgm:pt modelId="{2B37B7E6-3052-4428-BA6E-C3C8E7F902FF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Tiết kiệm chi phí</a:t>
          </a:r>
          <a:endParaRPr lang="en-US" dirty="0"/>
        </a:p>
      </dgm:t>
    </dgm:pt>
    <dgm:pt modelId="{25F2CD6A-E6D5-4C2F-BB5F-371682260258}" type="parTrans" cxnId="{0BF6310E-B352-412E-BC13-F7ECD95701A2}">
      <dgm:prSet/>
      <dgm:spPr/>
    </dgm:pt>
    <dgm:pt modelId="{622F6330-E191-4C57-AE77-656DDBA70D3D}" type="sibTrans" cxnId="{0BF6310E-B352-412E-BC13-F7ECD95701A2}">
      <dgm:prSet/>
      <dgm:spPr/>
      <dgm:t>
        <a:bodyPr/>
        <a:lstStyle/>
        <a:p>
          <a:endParaRPr lang="en-US"/>
        </a:p>
      </dgm:t>
    </dgm:pt>
    <dgm:pt modelId="{F590CAA8-979F-4584-B23C-A1E3F14327A1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Giảm thủ tục &amp; thời gian</a:t>
          </a:r>
          <a:endParaRPr lang="en-US" dirty="0"/>
        </a:p>
      </dgm:t>
    </dgm:pt>
    <dgm:pt modelId="{FD58DAA5-F0CA-4433-8B7C-65D087CC6B03}" type="parTrans" cxnId="{DFBAD740-7EB6-4BF6-8A39-0C38014BF06B}">
      <dgm:prSet/>
      <dgm:spPr/>
    </dgm:pt>
    <dgm:pt modelId="{FDC64E9E-6D1D-4B7E-9E8F-9867A69CAD7D}" type="sibTrans" cxnId="{DFBAD740-7EB6-4BF6-8A39-0C38014BF06B}">
      <dgm:prSet/>
      <dgm:spPr/>
      <dgm:t>
        <a:bodyPr/>
        <a:lstStyle/>
        <a:p>
          <a:endParaRPr lang="en-US"/>
        </a:p>
      </dgm:t>
    </dgm:pt>
    <dgm:pt modelId="{79F850A0-1308-48AA-A79D-7044F42FEE9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Thu thập thông tin KH</a:t>
          </a:r>
        </a:p>
      </dgm:t>
    </dgm:pt>
    <dgm:pt modelId="{FEE50202-C52C-460F-919B-3C597BB15674}" type="parTrans" cxnId="{32989F1A-925B-491C-97CF-7D638CBC5420}">
      <dgm:prSet/>
      <dgm:spPr/>
    </dgm:pt>
    <dgm:pt modelId="{BB375602-916A-429A-8765-B0A6912BC21A}" type="sibTrans" cxnId="{32989F1A-925B-491C-97CF-7D638CBC5420}">
      <dgm:prSet/>
      <dgm:spPr/>
      <dgm:t>
        <a:bodyPr/>
        <a:lstStyle/>
        <a:p>
          <a:endParaRPr lang="en-US"/>
        </a:p>
      </dgm:t>
    </dgm:pt>
    <dgm:pt modelId="{310F6C1D-3C21-4CD7-B562-691DA09ED020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Khuyến</a:t>
          </a:r>
          <a:r>
            <a:rPr lang="en-US"/>
            <a:t> mãi &amp; marketing </a:t>
          </a:r>
          <a:endParaRPr lang="en-US" dirty="0">
            <a:latin typeface="Calibri Light" panose="020F0302020204030204"/>
          </a:endParaRPr>
        </a:p>
      </dgm:t>
    </dgm:pt>
    <dgm:pt modelId="{A57246BF-926E-4456-B100-49CD97DF695B}" type="parTrans" cxnId="{3E1ECEED-AE79-4D5D-BE9F-6F6F15513F19}">
      <dgm:prSet/>
      <dgm:spPr/>
    </dgm:pt>
    <dgm:pt modelId="{34FB963A-CFA9-4245-BA82-6C53E537F085}" type="sibTrans" cxnId="{3E1ECEED-AE79-4D5D-BE9F-6F6F15513F19}">
      <dgm:prSet/>
      <dgm:spPr/>
    </dgm:pt>
    <dgm:pt modelId="{14398289-96E3-43FC-98F9-E33D93B88912}" type="pres">
      <dgm:prSet presAssocID="{F448BCBE-7869-474D-B46F-EE2A29F938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2F5D7F3-EE6D-427F-833F-F6966594C5E5}" type="pres">
      <dgm:prSet presAssocID="{2B37B7E6-3052-4428-BA6E-C3C8E7F902FF}" presName="hierRoot1" presStyleCnt="0"/>
      <dgm:spPr/>
    </dgm:pt>
    <dgm:pt modelId="{56A30FD5-B64A-4743-8BAD-F7A7D686F778}" type="pres">
      <dgm:prSet presAssocID="{2B37B7E6-3052-4428-BA6E-C3C8E7F902FF}" presName="composite" presStyleCnt="0"/>
      <dgm:spPr/>
    </dgm:pt>
    <dgm:pt modelId="{191E31A7-E3B9-40F9-B23E-FE181603DA2B}" type="pres">
      <dgm:prSet presAssocID="{2B37B7E6-3052-4428-BA6E-C3C8E7F902FF}" presName="background" presStyleLbl="node0" presStyleIdx="0" presStyleCnt="4"/>
      <dgm:spPr/>
    </dgm:pt>
    <dgm:pt modelId="{AB76D585-031B-4D85-B640-E78491C3EEBB}" type="pres">
      <dgm:prSet presAssocID="{2B37B7E6-3052-4428-BA6E-C3C8E7F902FF}" presName="text" presStyleLbl="fgAcc0" presStyleIdx="0" presStyleCnt="4">
        <dgm:presLayoutVars>
          <dgm:chPref val="3"/>
        </dgm:presLayoutVars>
      </dgm:prSet>
      <dgm:spPr/>
    </dgm:pt>
    <dgm:pt modelId="{5855C6EA-EB56-41FC-9BE1-436872965B4F}" type="pres">
      <dgm:prSet presAssocID="{2B37B7E6-3052-4428-BA6E-C3C8E7F902FF}" presName="hierChild2" presStyleCnt="0"/>
      <dgm:spPr/>
    </dgm:pt>
    <dgm:pt modelId="{A94E360B-D1D3-4EE4-AA67-7A97AD7BC133}" type="pres">
      <dgm:prSet presAssocID="{F590CAA8-979F-4584-B23C-A1E3F14327A1}" presName="hierRoot1" presStyleCnt="0"/>
      <dgm:spPr/>
    </dgm:pt>
    <dgm:pt modelId="{D4034525-8FE1-4366-9C4C-5470F9C9FAD1}" type="pres">
      <dgm:prSet presAssocID="{F590CAA8-979F-4584-B23C-A1E3F14327A1}" presName="composite" presStyleCnt="0"/>
      <dgm:spPr/>
    </dgm:pt>
    <dgm:pt modelId="{B8E7C12D-19A8-4AF5-8214-94D5F5629483}" type="pres">
      <dgm:prSet presAssocID="{F590CAA8-979F-4584-B23C-A1E3F14327A1}" presName="background" presStyleLbl="node0" presStyleIdx="1" presStyleCnt="4"/>
      <dgm:spPr/>
    </dgm:pt>
    <dgm:pt modelId="{64E33B12-CCA0-4E40-A69C-1F7133163D4D}" type="pres">
      <dgm:prSet presAssocID="{F590CAA8-979F-4584-B23C-A1E3F14327A1}" presName="text" presStyleLbl="fgAcc0" presStyleIdx="1" presStyleCnt="4">
        <dgm:presLayoutVars>
          <dgm:chPref val="3"/>
        </dgm:presLayoutVars>
      </dgm:prSet>
      <dgm:spPr/>
    </dgm:pt>
    <dgm:pt modelId="{5A1FD229-DC9C-4824-B280-F494786C1DA6}" type="pres">
      <dgm:prSet presAssocID="{F590CAA8-979F-4584-B23C-A1E3F14327A1}" presName="hierChild2" presStyleCnt="0"/>
      <dgm:spPr/>
    </dgm:pt>
    <dgm:pt modelId="{E4ADB973-4655-4A5B-8DA7-2711CEB09AAF}" type="pres">
      <dgm:prSet presAssocID="{79F850A0-1308-48AA-A79D-7044F42FEE99}" presName="hierRoot1" presStyleCnt="0"/>
      <dgm:spPr/>
    </dgm:pt>
    <dgm:pt modelId="{97DFDFDA-C3DC-4CFE-81E0-3D6E8931BB90}" type="pres">
      <dgm:prSet presAssocID="{79F850A0-1308-48AA-A79D-7044F42FEE99}" presName="composite" presStyleCnt="0"/>
      <dgm:spPr/>
    </dgm:pt>
    <dgm:pt modelId="{6E3137ED-82D7-4C59-BE06-57A40292AB75}" type="pres">
      <dgm:prSet presAssocID="{79F850A0-1308-48AA-A79D-7044F42FEE99}" presName="background" presStyleLbl="node0" presStyleIdx="2" presStyleCnt="4"/>
      <dgm:spPr/>
    </dgm:pt>
    <dgm:pt modelId="{DE4DFFBE-6F9E-451D-BC5C-1FBA133AB314}" type="pres">
      <dgm:prSet presAssocID="{79F850A0-1308-48AA-A79D-7044F42FEE99}" presName="text" presStyleLbl="fgAcc0" presStyleIdx="2" presStyleCnt="4">
        <dgm:presLayoutVars>
          <dgm:chPref val="3"/>
        </dgm:presLayoutVars>
      </dgm:prSet>
      <dgm:spPr/>
    </dgm:pt>
    <dgm:pt modelId="{792348C8-D071-4042-92CF-BAEE91B4E86C}" type="pres">
      <dgm:prSet presAssocID="{79F850A0-1308-48AA-A79D-7044F42FEE99}" presName="hierChild2" presStyleCnt="0"/>
      <dgm:spPr/>
    </dgm:pt>
    <dgm:pt modelId="{42E8C925-E6BF-40FB-869B-00F4E554314F}" type="pres">
      <dgm:prSet presAssocID="{310F6C1D-3C21-4CD7-B562-691DA09ED020}" presName="hierRoot1" presStyleCnt="0"/>
      <dgm:spPr/>
    </dgm:pt>
    <dgm:pt modelId="{AAB40395-453E-4A24-B636-85A8DA0F8DA7}" type="pres">
      <dgm:prSet presAssocID="{310F6C1D-3C21-4CD7-B562-691DA09ED020}" presName="composite" presStyleCnt="0"/>
      <dgm:spPr/>
    </dgm:pt>
    <dgm:pt modelId="{379701D4-0E82-463D-9F39-8057E555BE25}" type="pres">
      <dgm:prSet presAssocID="{310F6C1D-3C21-4CD7-B562-691DA09ED020}" presName="background" presStyleLbl="node0" presStyleIdx="3" presStyleCnt="4"/>
      <dgm:spPr/>
    </dgm:pt>
    <dgm:pt modelId="{A1D274C4-AEBF-4437-9C57-E2E0F7022D67}" type="pres">
      <dgm:prSet presAssocID="{310F6C1D-3C21-4CD7-B562-691DA09ED020}" presName="text" presStyleLbl="fgAcc0" presStyleIdx="3" presStyleCnt="4">
        <dgm:presLayoutVars>
          <dgm:chPref val="3"/>
        </dgm:presLayoutVars>
      </dgm:prSet>
      <dgm:spPr/>
    </dgm:pt>
    <dgm:pt modelId="{A63CEFC6-B4A5-4418-9EC3-D59782010850}" type="pres">
      <dgm:prSet presAssocID="{310F6C1D-3C21-4CD7-B562-691DA09ED020}" presName="hierChild2" presStyleCnt="0"/>
      <dgm:spPr/>
    </dgm:pt>
  </dgm:ptLst>
  <dgm:cxnLst>
    <dgm:cxn modelId="{0BF6310E-B352-412E-BC13-F7ECD95701A2}" srcId="{F448BCBE-7869-474D-B46F-EE2A29F938CA}" destId="{2B37B7E6-3052-4428-BA6E-C3C8E7F902FF}" srcOrd="0" destOrd="0" parTransId="{25F2CD6A-E6D5-4C2F-BB5F-371682260258}" sibTransId="{622F6330-E191-4C57-AE77-656DDBA70D3D}"/>
    <dgm:cxn modelId="{32989F1A-925B-491C-97CF-7D638CBC5420}" srcId="{F448BCBE-7869-474D-B46F-EE2A29F938CA}" destId="{79F850A0-1308-48AA-A79D-7044F42FEE99}" srcOrd="2" destOrd="0" parTransId="{FEE50202-C52C-460F-919B-3C597BB15674}" sibTransId="{BB375602-916A-429A-8765-B0A6912BC21A}"/>
    <dgm:cxn modelId="{D0DFF92C-D689-4B7B-98E1-C0044226341F}" type="presOf" srcId="{79F850A0-1308-48AA-A79D-7044F42FEE99}" destId="{DE4DFFBE-6F9E-451D-BC5C-1FBA133AB314}" srcOrd="0" destOrd="0" presId="urn:microsoft.com/office/officeart/2005/8/layout/hierarchy1"/>
    <dgm:cxn modelId="{DFBAD740-7EB6-4BF6-8A39-0C38014BF06B}" srcId="{F448BCBE-7869-474D-B46F-EE2A29F938CA}" destId="{F590CAA8-979F-4584-B23C-A1E3F14327A1}" srcOrd="1" destOrd="0" parTransId="{FD58DAA5-F0CA-4433-8B7C-65D087CC6B03}" sibTransId="{FDC64E9E-6D1D-4B7E-9E8F-9867A69CAD7D}"/>
    <dgm:cxn modelId="{186CD967-DE09-4DF3-82FA-E7A7B9064C80}" type="presOf" srcId="{310F6C1D-3C21-4CD7-B562-691DA09ED020}" destId="{A1D274C4-AEBF-4437-9C57-E2E0F7022D67}" srcOrd="0" destOrd="0" presId="urn:microsoft.com/office/officeart/2005/8/layout/hierarchy1"/>
    <dgm:cxn modelId="{F5CC64A0-3B9E-4D37-9017-01EAE9102C7F}" type="presOf" srcId="{F448BCBE-7869-474D-B46F-EE2A29F938CA}" destId="{14398289-96E3-43FC-98F9-E33D93B88912}" srcOrd="0" destOrd="0" presId="urn:microsoft.com/office/officeart/2005/8/layout/hierarchy1"/>
    <dgm:cxn modelId="{057570E5-0992-4FD1-AAA5-D9F80F02220A}" type="presOf" srcId="{2B37B7E6-3052-4428-BA6E-C3C8E7F902FF}" destId="{AB76D585-031B-4D85-B640-E78491C3EEBB}" srcOrd="0" destOrd="0" presId="urn:microsoft.com/office/officeart/2005/8/layout/hierarchy1"/>
    <dgm:cxn modelId="{3E1ECEED-AE79-4D5D-BE9F-6F6F15513F19}" srcId="{F448BCBE-7869-474D-B46F-EE2A29F938CA}" destId="{310F6C1D-3C21-4CD7-B562-691DA09ED020}" srcOrd="3" destOrd="0" parTransId="{A57246BF-926E-4456-B100-49CD97DF695B}" sibTransId="{34FB963A-CFA9-4245-BA82-6C53E537F085}"/>
    <dgm:cxn modelId="{86823FEF-A548-4B29-93BB-D8F6F5C03EB5}" type="presOf" srcId="{F590CAA8-979F-4584-B23C-A1E3F14327A1}" destId="{64E33B12-CCA0-4E40-A69C-1F7133163D4D}" srcOrd="0" destOrd="0" presId="urn:microsoft.com/office/officeart/2005/8/layout/hierarchy1"/>
    <dgm:cxn modelId="{39FE61F8-1BE5-443D-B159-994501B58E57}" type="presParOf" srcId="{14398289-96E3-43FC-98F9-E33D93B88912}" destId="{D2F5D7F3-EE6D-427F-833F-F6966594C5E5}" srcOrd="0" destOrd="0" presId="urn:microsoft.com/office/officeart/2005/8/layout/hierarchy1"/>
    <dgm:cxn modelId="{B4157E1F-4902-4F07-9B35-91FB3715BC4F}" type="presParOf" srcId="{D2F5D7F3-EE6D-427F-833F-F6966594C5E5}" destId="{56A30FD5-B64A-4743-8BAD-F7A7D686F778}" srcOrd="0" destOrd="0" presId="urn:microsoft.com/office/officeart/2005/8/layout/hierarchy1"/>
    <dgm:cxn modelId="{99B747FE-158E-4C78-ACC0-D9E855BD64CD}" type="presParOf" srcId="{56A30FD5-B64A-4743-8BAD-F7A7D686F778}" destId="{191E31A7-E3B9-40F9-B23E-FE181603DA2B}" srcOrd="0" destOrd="0" presId="urn:microsoft.com/office/officeart/2005/8/layout/hierarchy1"/>
    <dgm:cxn modelId="{98F4B5C8-2615-4F74-8B34-772EFD1B61F3}" type="presParOf" srcId="{56A30FD5-B64A-4743-8BAD-F7A7D686F778}" destId="{AB76D585-031B-4D85-B640-E78491C3EEBB}" srcOrd="1" destOrd="0" presId="urn:microsoft.com/office/officeart/2005/8/layout/hierarchy1"/>
    <dgm:cxn modelId="{4FD2E8EC-6DFC-41CB-A9E4-022FAEC312BF}" type="presParOf" srcId="{D2F5D7F3-EE6D-427F-833F-F6966594C5E5}" destId="{5855C6EA-EB56-41FC-9BE1-436872965B4F}" srcOrd="1" destOrd="0" presId="urn:microsoft.com/office/officeart/2005/8/layout/hierarchy1"/>
    <dgm:cxn modelId="{97EE49CC-C9B9-4CC2-BB1F-1CF60A52DDBB}" type="presParOf" srcId="{14398289-96E3-43FC-98F9-E33D93B88912}" destId="{A94E360B-D1D3-4EE4-AA67-7A97AD7BC133}" srcOrd="1" destOrd="0" presId="urn:microsoft.com/office/officeart/2005/8/layout/hierarchy1"/>
    <dgm:cxn modelId="{6107BE5C-E086-4FBD-889B-516B6CF71D6C}" type="presParOf" srcId="{A94E360B-D1D3-4EE4-AA67-7A97AD7BC133}" destId="{D4034525-8FE1-4366-9C4C-5470F9C9FAD1}" srcOrd="0" destOrd="0" presId="urn:microsoft.com/office/officeart/2005/8/layout/hierarchy1"/>
    <dgm:cxn modelId="{DC1E5C1A-08BF-4EED-B0EF-5F20F401AAE8}" type="presParOf" srcId="{D4034525-8FE1-4366-9C4C-5470F9C9FAD1}" destId="{B8E7C12D-19A8-4AF5-8214-94D5F5629483}" srcOrd="0" destOrd="0" presId="urn:microsoft.com/office/officeart/2005/8/layout/hierarchy1"/>
    <dgm:cxn modelId="{D3899C09-C578-4AC2-B33A-37CCE14C51C2}" type="presParOf" srcId="{D4034525-8FE1-4366-9C4C-5470F9C9FAD1}" destId="{64E33B12-CCA0-4E40-A69C-1F7133163D4D}" srcOrd="1" destOrd="0" presId="urn:microsoft.com/office/officeart/2005/8/layout/hierarchy1"/>
    <dgm:cxn modelId="{8EF0B134-2010-468E-AB84-5A380BB48BC9}" type="presParOf" srcId="{A94E360B-D1D3-4EE4-AA67-7A97AD7BC133}" destId="{5A1FD229-DC9C-4824-B280-F494786C1DA6}" srcOrd="1" destOrd="0" presId="urn:microsoft.com/office/officeart/2005/8/layout/hierarchy1"/>
    <dgm:cxn modelId="{5F1A1D74-2518-4CFF-9481-EC90EB1C19DD}" type="presParOf" srcId="{14398289-96E3-43FC-98F9-E33D93B88912}" destId="{E4ADB973-4655-4A5B-8DA7-2711CEB09AAF}" srcOrd="2" destOrd="0" presId="urn:microsoft.com/office/officeart/2005/8/layout/hierarchy1"/>
    <dgm:cxn modelId="{1F46CB83-B310-4E6F-AFE1-BAB9527A80A2}" type="presParOf" srcId="{E4ADB973-4655-4A5B-8DA7-2711CEB09AAF}" destId="{97DFDFDA-C3DC-4CFE-81E0-3D6E8931BB90}" srcOrd="0" destOrd="0" presId="urn:microsoft.com/office/officeart/2005/8/layout/hierarchy1"/>
    <dgm:cxn modelId="{5689EE95-6533-4CF2-935C-3582C0C835BF}" type="presParOf" srcId="{97DFDFDA-C3DC-4CFE-81E0-3D6E8931BB90}" destId="{6E3137ED-82D7-4C59-BE06-57A40292AB75}" srcOrd="0" destOrd="0" presId="urn:microsoft.com/office/officeart/2005/8/layout/hierarchy1"/>
    <dgm:cxn modelId="{0596EC9C-8760-4640-B131-126CF274E380}" type="presParOf" srcId="{97DFDFDA-C3DC-4CFE-81E0-3D6E8931BB90}" destId="{DE4DFFBE-6F9E-451D-BC5C-1FBA133AB314}" srcOrd="1" destOrd="0" presId="urn:microsoft.com/office/officeart/2005/8/layout/hierarchy1"/>
    <dgm:cxn modelId="{FA81BFFC-DC0F-4D71-A224-FF6F46AD7A16}" type="presParOf" srcId="{E4ADB973-4655-4A5B-8DA7-2711CEB09AAF}" destId="{792348C8-D071-4042-92CF-BAEE91B4E86C}" srcOrd="1" destOrd="0" presId="urn:microsoft.com/office/officeart/2005/8/layout/hierarchy1"/>
    <dgm:cxn modelId="{F0D1ED3C-0AEA-48FE-A632-DB0A7CD09A70}" type="presParOf" srcId="{14398289-96E3-43FC-98F9-E33D93B88912}" destId="{42E8C925-E6BF-40FB-869B-00F4E554314F}" srcOrd="3" destOrd="0" presId="urn:microsoft.com/office/officeart/2005/8/layout/hierarchy1"/>
    <dgm:cxn modelId="{9862D1FB-83EE-4F18-AB67-F0341A4993B1}" type="presParOf" srcId="{42E8C925-E6BF-40FB-869B-00F4E554314F}" destId="{AAB40395-453E-4A24-B636-85A8DA0F8DA7}" srcOrd="0" destOrd="0" presId="urn:microsoft.com/office/officeart/2005/8/layout/hierarchy1"/>
    <dgm:cxn modelId="{02D27C6C-4543-46F2-B88A-CA941B209310}" type="presParOf" srcId="{AAB40395-453E-4A24-B636-85A8DA0F8DA7}" destId="{379701D4-0E82-463D-9F39-8057E555BE25}" srcOrd="0" destOrd="0" presId="urn:microsoft.com/office/officeart/2005/8/layout/hierarchy1"/>
    <dgm:cxn modelId="{A1521B27-940B-4938-8927-B391AF36693E}" type="presParOf" srcId="{AAB40395-453E-4A24-B636-85A8DA0F8DA7}" destId="{A1D274C4-AEBF-4437-9C57-E2E0F7022D67}" srcOrd="1" destOrd="0" presId="urn:microsoft.com/office/officeart/2005/8/layout/hierarchy1"/>
    <dgm:cxn modelId="{418970DE-BED4-48E2-8E2E-686454BA7C60}" type="presParOf" srcId="{42E8C925-E6BF-40FB-869B-00F4E554314F}" destId="{A63CEFC6-B4A5-4418-9EC3-D5978201085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48BCBE-7869-474D-B46F-EE2A29F938C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</dgm:pt>
    <dgm:pt modelId="{2B37B7E6-3052-4428-BA6E-C3C8E7F902FF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Kinh phí hạn chế</a:t>
          </a:r>
          <a:endParaRPr lang="en-US" dirty="0"/>
        </a:p>
      </dgm:t>
    </dgm:pt>
    <dgm:pt modelId="{25F2CD6A-E6D5-4C2F-BB5F-371682260258}" type="parTrans" cxnId="{0BF6310E-B352-412E-BC13-F7ECD95701A2}">
      <dgm:prSet/>
      <dgm:spPr/>
    </dgm:pt>
    <dgm:pt modelId="{622F6330-E191-4C57-AE77-656DDBA70D3D}" type="sibTrans" cxnId="{0BF6310E-B352-412E-BC13-F7ECD95701A2}">
      <dgm:prSet/>
      <dgm:spPr/>
      <dgm:t>
        <a:bodyPr/>
        <a:lstStyle/>
        <a:p>
          <a:endParaRPr lang="en-US"/>
        </a:p>
      </dgm:t>
    </dgm:pt>
    <dgm:pt modelId="{F590CAA8-979F-4584-B23C-A1E3F14327A1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Cấp lãnh đạo</a:t>
          </a:r>
          <a:endParaRPr lang="en-US" dirty="0"/>
        </a:p>
      </dgm:t>
    </dgm:pt>
    <dgm:pt modelId="{FD58DAA5-F0CA-4433-8B7C-65D087CC6B03}" type="parTrans" cxnId="{DFBAD740-7EB6-4BF6-8A39-0C38014BF06B}">
      <dgm:prSet/>
      <dgm:spPr/>
    </dgm:pt>
    <dgm:pt modelId="{FDC64E9E-6D1D-4B7E-9E8F-9867A69CAD7D}" type="sibTrans" cxnId="{DFBAD740-7EB6-4BF6-8A39-0C38014BF06B}">
      <dgm:prSet/>
      <dgm:spPr/>
      <dgm:t>
        <a:bodyPr/>
        <a:lstStyle/>
        <a:p>
          <a:endParaRPr lang="en-US"/>
        </a:p>
      </dgm:t>
    </dgm:pt>
    <dgm:pt modelId="{79F850A0-1308-48AA-A79D-7044F42FEE9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Chính sách &amp; Quyền hạn</a:t>
          </a:r>
          <a:endParaRPr lang="en-US" dirty="0"/>
        </a:p>
      </dgm:t>
    </dgm:pt>
    <dgm:pt modelId="{FEE50202-C52C-460F-919B-3C597BB15674}" type="parTrans" cxnId="{32989F1A-925B-491C-97CF-7D638CBC5420}">
      <dgm:prSet/>
      <dgm:spPr/>
    </dgm:pt>
    <dgm:pt modelId="{BB375602-916A-429A-8765-B0A6912BC21A}" type="sibTrans" cxnId="{32989F1A-925B-491C-97CF-7D638CBC5420}">
      <dgm:prSet/>
      <dgm:spPr/>
      <dgm:t>
        <a:bodyPr/>
        <a:lstStyle/>
        <a:p>
          <a:endParaRPr lang="en-US"/>
        </a:p>
      </dgm:t>
    </dgm:pt>
    <dgm:pt modelId="{AC6DA13E-F170-42DF-9332-1D436D8DDE7B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Thay đổi thói quen của KH </a:t>
          </a:r>
        </a:p>
      </dgm:t>
    </dgm:pt>
    <dgm:pt modelId="{53734F6B-F202-45F8-9F9D-659FC148440E}" type="parTrans" cxnId="{9905F005-A7F5-4C67-B4AC-D67E3F3386FA}">
      <dgm:prSet/>
      <dgm:spPr/>
    </dgm:pt>
    <dgm:pt modelId="{697E4788-2C89-4ED8-9BA1-970F10BEE158}" type="sibTrans" cxnId="{9905F005-A7F5-4C67-B4AC-D67E3F3386FA}">
      <dgm:prSet/>
      <dgm:spPr/>
    </dgm:pt>
    <dgm:pt modelId="{14398289-96E3-43FC-98F9-E33D93B88912}" type="pres">
      <dgm:prSet presAssocID="{F448BCBE-7869-474D-B46F-EE2A29F938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2F5D7F3-EE6D-427F-833F-F6966594C5E5}" type="pres">
      <dgm:prSet presAssocID="{2B37B7E6-3052-4428-BA6E-C3C8E7F902FF}" presName="hierRoot1" presStyleCnt="0"/>
      <dgm:spPr/>
    </dgm:pt>
    <dgm:pt modelId="{56A30FD5-B64A-4743-8BAD-F7A7D686F778}" type="pres">
      <dgm:prSet presAssocID="{2B37B7E6-3052-4428-BA6E-C3C8E7F902FF}" presName="composite" presStyleCnt="0"/>
      <dgm:spPr/>
    </dgm:pt>
    <dgm:pt modelId="{191E31A7-E3B9-40F9-B23E-FE181603DA2B}" type="pres">
      <dgm:prSet presAssocID="{2B37B7E6-3052-4428-BA6E-C3C8E7F902FF}" presName="background" presStyleLbl="node0" presStyleIdx="0" presStyleCnt="4"/>
      <dgm:spPr/>
    </dgm:pt>
    <dgm:pt modelId="{AB76D585-031B-4D85-B640-E78491C3EEBB}" type="pres">
      <dgm:prSet presAssocID="{2B37B7E6-3052-4428-BA6E-C3C8E7F902FF}" presName="text" presStyleLbl="fgAcc0" presStyleIdx="0" presStyleCnt="4">
        <dgm:presLayoutVars>
          <dgm:chPref val="3"/>
        </dgm:presLayoutVars>
      </dgm:prSet>
      <dgm:spPr/>
    </dgm:pt>
    <dgm:pt modelId="{5855C6EA-EB56-41FC-9BE1-436872965B4F}" type="pres">
      <dgm:prSet presAssocID="{2B37B7E6-3052-4428-BA6E-C3C8E7F902FF}" presName="hierChild2" presStyleCnt="0"/>
      <dgm:spPr/>
    </dgm:pt>
    <dgm:pt modelId="{A94E360B-D1D3-4EE4-AA67-7A97AD7BC133}" type="pres">
      <dgm:prSet presAssocID="{F590CAA8-979F-4584-B23C-A1E3F14327A1}" presName="hierRoot1" presStyleCnt="0"/>
      <dgm:spPr/>
    </dgm:pt>
    <dgm:pt modelId="{D4034525-8FE1-4366-9C4C-5470F9C9FAD1}" type="pres">
      <dgm:prSet presAssocID="{F590CAA8-979F-4584-B23C-A1E3F14327A1}" presName="composite" presStyleCnt="0"/>
      <dgm:spPr/>
    </dgm:pt>
    <dgm:pt modelId="{B8E7C12D-19A8-4AF5-8214-94D5F5629483}" type="pres">
      <dgm:prSet presAssocID="{F590CAA8-979F-4584-B23C-A1E3F14327A1}" presName="background" presStyleLbl="node0" presStyleIdx="1" presStyleCnt="4"/>
      <dgm:spPr/>
    </dgm:pt>
    <dgm:pt modelId="{64E33B12-CCA0-4E40-A69C-1F7133163D4D}" type="pres">
      <dgm:prSet presAssocID="{F590CAA8-979F-4584-B23C-A1E3F14327A1}" presName="text" presStyleLbl="fgAcc0" presStyleIdx="1" presStyleCnt="4">
        <dgm:presLayoutVars>
          <dgm:chPref val="3"/>
        </dgm:presLayoutVars>
      </dgm:prSet>
      <dgm:spPr/>
    </dgm:pt>
    <dgm:pt modelId="{5A1FD229-DC9C-4824-B280-F494786C1DA6}" type="pres">
      <dgm:prSet presAssocID="{F590CAA8-979F-4584-B23C-A1E3F14327A1}" presName="hierChild2" presStyleCnt="0"/>
      <dgm:spPr/>
    </dgm:pt>
    <dgm:pt modelId="{E4ADB973-4655-4A5B-8DA7-2711CEB09AAF}" type="pres">
      <dgm:prSet presAssocID="{79F850A0-1308-48AA-A79D-7044F42FEE99}" presName="hierRoot1" presStyleCnt="0"/>
      <dgm:spPr/>
    </dgm:pt>
    <dgm:pt modelId="{97DFDFDA-C3DC-4CFE-81E0-3D6E8931BB90}" type="pres">
      <dgm:prSet presAssocID="{79F850A0-1308-48AA-A79D-7044F42FEE99}" presName="composite" presStyleCnt="0"/>
      <dgm:spPr/>
    </dgm:pt>
    <dgm:pt modelId="{6E3137ED-82D7-4C59-BE06-57A40292AB75}" type="pres">
      <dgm:prSet presAssocID="{79F850A0-1308-48AA-A79D-7044F42FEE99}" presName="background" presStyleLbl="node0" presStyleIdx="2" presStyleCnt="4"/>
      <dgm:spPr/>
    </dgm:pt>
    <dgm:pt modelId="{DE4DFFBE-6F9E-451D-BC5C-1FBA133AB314}" type="pres">
      <dgm:prSet presAssocID="{79F850A0-1308-48AA-A79D-7044F42FEE99}" presName="text" presStyleLbl="fgAcc0" presStyleIdx="2" presStyleCnt="4">
        <dgm:presLayoutVars>
          <dgm:chPref val="3"/>
        </dgm:presLayoutVars>
      </dgm:prSet>
      <dgm:spPr/>
    </dgm:pt>
    <dgm:pt modelId="{792348C8-D071-4042-92CF-BAEE91B4E86C}" type="pres">
      <dgm:prSet presAssocID="{79F850A0-1308-48AA-A79D-7044F42FEE99}" presName="hierChild2" presStyleCnt="0"/>
      <dgm:spPr/>
    </dgm:pt>
    <dgm:pt modelId="{E8F7B4B0-A102-46C9-9E3C-26ADB6F37C0F}" type="pres">
      <dgm:prSet presAssocID="{AC6DA13E-F170-42DF-9332-1D436D8DDE7B}" presName="hierRoot1" presStyleCnt="0"/>
      <dgm:spPr/>
    </dgm:pt>
    <dgm:pt modelId="{ADBCC50E-0A31-4D9C-A431-E5C345153567}" type="pres">
      <dgm:prSet presAssocID="{AC6DA13E-F170-42DF-9332-1D436D8DDE7B}" presName="composite" presStyleCnt="0"/>
      <dgm:spPr/>
    </dgm:pt>
    <dgm:pt modelId="{928A4D03-574D-427B-8B77-C086977A7A30}" type="pres">
      <dgm:prSet presAssocID="{AC6DA13E-F170-42DF-9332-1D436D8DDE7B}" presName="background" presStyleLbl="node0" presStyleIdx="3" presStyleCnt="4"/>
      <dgm:spPr/>
    </dgm:pt>
    <dgm:pt modelId="{59C32728-E023-4589-A805-265C0D5C5A17}" type="pres">
      <dgm:prSet presAssocID="{AC6DA13E-F170-42DF-9332-1D436D8DDE7B}" presName="text" presStyleLbl="fgAcc0" presStyleIdx="3" presStyleCnt="4">
        <dgm:presLayoutVars>
          <dgm:chPref val="3"/>
        </dgm:presLayoutVars>
      </dgm:prSet>
      <dgm:spPr/>
    </dgm:pt>
    <dgm:pt modelId="{1FCC92D5-07B7-4839-A027-570753AAE42E}" type="pres">
      <dgm:prSet presAssocID="{AC6DA13E-F170-42DF-9332-1D436D8DDE7B}" presName="hierChild2" presStyleCnt="0"/>
      <dgm:spPr/>
    </dgm:pt>
  </dgm:ptLst>
  <dgm:cxnLst>
    <dgm:cxn modelId="{9905F005-A7F5-4C67-B4AC-D67E3F3386FA}" srcId="{F448BCBE-7869-474D-B46F-EE2A29F938CA}" destId="{AC6DA13E-F170-42DF-9332-1D436D8DDE7B}" srcOrd="3" destOrd="0" parTransId="{53734F6B-F202-45F8-9F9D-659FC148440E}" sibTransId="{697E4788-2C89-4ED8-9BA1-970F10BEE158}"/>
    <dgm:cxn modelId="{5698ED06-CF86-4BEC-A18D-A75C9BD24373}" type="presOf" srcId="{F590CAA8-979F-4584-B23C-A1E3F14327A1}" destId="{64E33B12-CCA0-4E40-A69C-1F7133163D4D}" srcOrd="0" destOrd="0" presId="urn:microsoft.com/office/officeart/2005/8/layout/hierarchy1"/>
    <dgm:cxn modelId="{988D070A-30EF-4D19-BC87-59DCB6E55769}" type="presOf" srcId="{2B37B7E6-3052-4428-BA6E-C3C8E7F902FF}" destId="{AB76D585-031B-4D85-B640-E78491C3EEBB}" srcOrd="0" destOrd="0" presId="urn:microsoft.com/office/officeart/2005/8/layout/hierarchy1"/>
    <dgm:cxn modelId="{0BF6310E-B352-412E-BC13-F7ECD95701A2}" srcId="{F448BCBE-7869-474D-B46F-EE2A29F938CA}" destId="{2B37B7E6-3052-4428-BA6E-C3C8E7F902FF}" srcOrd="0" destOrd="0" parTransId="{25F2CD6A-E6D5-4C2F-BB5F-371682260258}" sibTransId="{622F6330-E191-4C57-AE77-656DDBA70D3D}"/>
    <dgm:cxn modelId="{32989F1A-925B-491C-97CF-7D638CBC5420}" srcId="{F448BCBE-7869-474D-B46F-EE2A29F938CA}" destId="{79F850A0-1308-48AA-A79D-7044F42FEE99}" srcOrd="2" destOrd="0" parTransId="{FEE50202-C52C-460F-919B-3C597BB15674}" sibTransId="{BB375602-916A-429A-8765-B0A6912BC21A}"/>
    <dgm:cxn modelId="{DFBAD740-7EB6-4BF6-8A39-0C38014BF06B}" srcId="{F448BCBE-7869-474D-B46F-EE2A29F938CA}" destId="{F590CAA8-979F-4584-B23C-A1E3F14327A1}" srcOrd="1" destOrd="0" parTransId="{FD58DAA5-F0CA-4433-8B7C-65D087CC6B03}" sibTransId="{FDC64E9E-6D1D-4B7E-9E8F-9867A69CAD7D}"/>
    <dgm:cxn modelId="{E1488842-8075-4D2E-9FA5-D8721A4AF77E}" type="presOf" srcId="{79F850A0-1308-48AA-A79D-7044F42FEE99}" destId="{DE4DFFBE-6F9E-451D-BC5C-1FBA133AB314}" srcOrd="0" destOrd="0" presId="urn:microsoft.com/office/officeart/2005/8/layout/hierarchy1"/>
    <dgm:cxn modelId="{F5CC64A0-3B9E-4D37-9017-01EAE9102C7F}" type="presOf" srcId="{F448BCBE-7869-474D-B46F-EE2A29F938CA}" destId="{14398289-96E3-43FC-98F9-E33D93B88912}" srcOrd="0" destOrd="0" presId="urn:microsoft.com/office/officeart/2005/8/layout/hierarchy1"/>
    <dgm:cxn modelId="{F9122BE7-32C5-4C54-841B-1CF5E2135A05}" type="presOf" srcId="{AC6DA13E-F170-42DF-9332-1D436D8DDE7B}" destId="{59C32728-E023-4589-A805-265C0D5C5A17}" srcOrd="0" destOrd="0" presId="urn:microsoft.com/office/officeart/2005/8/layout/hierarchy1"/>
    <dgm:cxn modelId="{A5516B1D-A029-41F6-BB7C-3807159A1E79}" type="presParOf" srcId="{14398289-96E3-43FC-98F9-E33D93B88912}" destId="{D2F5D7F3-EE6D-427F-833F-F6966594C5E5}" srcOrd="0" destOrd="0" presId="urn:microsoft.com/office/officeart/2005/8/layout/hierarchy1"/>
    <dgm:cxn modelId="{09072DE5-1CC9-4DE8-8C71-49EFD4D9B450}" type="presParOf" srcId="{D2F5D7F3-EE6D-427F-833F-F6966594C5E5}" destId="{56A30FD5-B64A-4743-8BAD-F7A7D686F778}" srcOrd="0" destOrd="0" presId="urn:microsoft.com/office/officeart/2005/8/layout/hierarchy1"/>
    <dgm:cxn modelId="{4F43BAF3-7B82-439D-A220-BD17E1B105C6}" type="presParOf" srcId="{56A30FD5-B64A-4743-8BAD-F7A7D686F778}" destId="{191E31A7-E3B9-40F9-B23E-FE181603DA2B}" srcOrd="0" destOrd="0" presId="urn:microsoft.com/office/officeart/2005/8/layout/hierarchy1"/>
    <dgm:cxn modelId="{4E10D777-47AB-43DB-91D5-88B5D96028BE}" type="presParOf" srcId="{56A30FD5-B64A-4743-8BAD-F7A7D686F778}" destId="{AB76D585-031B-4D85-B640-E78491C3EEBB}" srcOrd="1" destOrd="0" presId="urn:microsoft.com/office/officeart/2005/8/layout/hierarchy1"/>
    <dgm:cxn modelId="{0A4CA20C-C147-4171-9410-AAA9F8FBD1D8}" type="presParOf" srcId="{D2F5D7F3-EE6D-427F-833F-F6966594C5E5}" destId="{5855C6EA-EB56-41FC-9BE1-436872965B4F}" srcOrd="1" destOrd="0" presId="urn:microsoft.com/office/officeart/2005/8/layout/hierarchy1"/>
    <dgm:cxn modelId="{7F546F56-D0CD-4042-B19E-0CFF7F4A86D7}" type="presParOf" srcId="{14398289-96E3-43FC-98F9-E33D93B88912}" destId="{A94E360B-D1D3-4EE4-AA67-7A97AD7BC133}" srcOrd="1" destOrd="0" presId="urn:microsoft.com/office/officeart/2005/8/layout/hierarchy1"/>
    <dgm:cxn modelId="{CE659240-C15B-410F-8A21-0256D8F52868}" type="presParOf" srcId="{A94E360B-D1D3-4EE4-AA67-7A97AD7BC133}" destId="{D4034525-8FE1-4366-9C4C-5470F9C9FAD1}" srcOrd="0" destOrd="0" presId="urn:microsoft.com/office/officeart/2005/8/layout/hierarchy1"/>
    <dgm:cxn modelId="{40376EC3-DAF8-4386-9C89-CBE91490C741}" type="presParOf" srcId="{D4034525-8FE1-4366-9C4C-5470F9C9FAD1}" destId="{B8E7C12D-19A8-4AF5-8214-94D5F5629483}" srcOrd="0" destOrd="0" presId="urn:microsoft.com/office/officeart/2005/8/layout/hierarchy1"/>
    <dgm:cxn modelId="{F67B8EA9-91E7-4D6F-9E20-3A18A174B7B4}" type="presParOf" srcId="{D4034525-8FE1-4366-9C4C-5470F9C9FAD1}" destId="{64E33B12-CCA0-4E40-A69C-1F7133163D4D}" srcOrd="1" destOrd="0" presId="urn:microsoft.com/office/officeart/2005/8/layout/hierarchy1"/>
    <dgm:cxn modelId="{3F504EC4-4DB4-45E0-B1D1-420BD99893D0}" type="presParOf" srcId="{A94E360B-D1D3-4EE4-AA67-7A97AD7BC133}" destId="{5A1FD229-DC9C-4824-B280-F494786C1DA6}" srcOrd="1" destOrd="0" presId="urn:microsoft.com/office/officeart/2005/8/layout/hierarchy1"/>
    <dgm:cxn modelId="{C2DF2ED1-97ED-43ED-8CC5-9BF347366463}" type="presParOf" srcId="{14398289-96E3-43FC-98F9-E33D93B88912}" destId="{E4ADB973-4655-4A5B-8DA7-2711CEB09AAF}" srcOrd="2" destOrd="0" presId="urn:microsoft.com/office/officeart/2005/8/layout/hierarchy1"/>
    <dgm:cxn modelId="{2B26E481-49CC-4BAF-AADD-9E8A220FD9FE}" type="presParOf" srcId="{E4ADB973-4655-4A5B-8DA7-2711CEB09AAF}" destId="{97DFDFDA-C3DC-4CFE-81E0-3D6E8931BB90}" srcOrd="0" destOrd="0" presId="urn:microsoft.com/office/officeart/2005/8/layout/hierarchy1"/>
    <dgm:cxn modelId="{E35E3D22-74B8-4CD9-881E-01AB334A1E4C}" type="presParOf" srcId="{97DFDFDA-C3DC-4CFE-81E0-3D6E8931BB90}" destId="{6E3137ED-82D7-4C59-BE06-57A40292AB75}" srcOrd="0" destOrd="0" presId="urn:microsoft.com/office/officeart/2005/8/layout/hierarchy1"/>
    <dgm:cxn modelId="{B521CEE8-5DA7-4FD3-9A1F-EF93D0904E7C}" type="presParOf" srcId="{97DFDFDA-C3DC-4CFE-81E0-3D6E8931BB90}" destId="{DE4DFFBE-6F9E-451D-BC5C-1FBA133AB314}" srcOrd="1" destOrd="0" presId="urn:microsoft.com/office/officeart/2005/8/layout/hierarchy1"/>
    <dgm:cxn modelId="{87147FA1-7EBF-45E4-A2ED-9D4DCF2FC818}" type="presParOf" srcId="{E4ADB973-4655-4A5B-8DA7-2711CEB09AAF}" destId="{792348C8-D071-4042-92CF-BAEE91B4E86C}" srcOrd="1" destOrd="0" presId="urn:microsoft.com/office/officeart/2005/8/layout/hierarchy1"/>
    <dgm:cxn modelId="{664680C9-06B5-473C-B394-9B4A8213C93E}" type="presParOf" srcId="{14398289-96E3-43FC-98F9-E33D93B88912}" destId="{E8F7B4B0-A102-46C9-9E3C-26ADB6F37C0F}" srcOrd="3" destOrd="0" presId="urn:microsoft.com/office/officeart/2005/8/layout/hierarchy1"/>
    <dgm:cxn modelId="{81692EAF-539C-4BE6-A2E6-DD984A454FBC}" type="presParOf" srcId="{E8F7B4B0-A102-46C9-9E3C-26ADB6F37C0F}" destId="{ADBCC50E-0A31-4D9C-A431-E5C345153567}" srcOrd="0" destOrd="0" presId="urn:microsoft.com/office/officeart/2005/8/layout/hierarchy1"/>
    <dgm:cxn modelId="{2788F865-FC35-44D3-AAB1-34306F5DFD0B}" type="presParOf" srcId="{ADBCC50E-0A31-4D9C-A431-E5C345153567}" destId="{928A4D03-574D-427B-8B77-C086977A7A30}" srcOrd="0" destOrd="0" presId="urn:microsoft.com/office/officeart/2005/8/layout/hierarchy1"/>
    <dgm:cxn modelId="{270C9F8B-4D39-4AAE-A3D1-E55593601DAC}" type="presParOf" srcId="{ADBCC50E-0A31-4D9C-A431-E5C345153567}" destId="{59C32728-E023-4589-A805-265C0D5C5A17}" srcOrd="1" destOrd="0" presId="urn:microsoft.com/office/officeart/2005/8/layout/hierarchy1"/>
    <dgm:cxn modelId="{1F77B94F-96C1-4D19-8E47-4B673F9004F7}" type="presParOf" srcId="{E8F7B4B0-A102-46C9-9E3C-26ADB6F37C0F}" destId="{1FCC92D5-07B7-4839-A027-570753AAE42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C7567E-393A-4B6D-ADD9-E460C6DEDB2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7E6EE5-E9A4-43E6-AE7A-0E0B2EF8D503}">
      <dgm:prSet phldrT="[Text]"/>
      <dgm:spPr/>
      <dgm:t>
        <a:bodyPr/>
        <a:lstStyle/>
        <a:p>
          <a:pPr rtl="0"/>
          <a:r>
            <a:rPr lang="en-US" dirty="0"/>
            <a:t> </a:t>
          </a:r>
          <a:r>
            <a:rPr lang="en-US" dirty="0">
              <a:latin typeface="Calibri Light" panose="020F0302020204030204"/>
            </a:rPr>
            <a:t>Thiết kế cơ sở dữ liệu</a:t>
          </a:r>
          <a:endParaRPr lang="en-US" dirty="0"/>
        </a:p>
      </dgm:t>
    </dgm:pt>
    <dgm:pt modelId="{C9C6D71D-F339-45C2-BB1E-63A68B7E2536}" type="parTrans" cxnId="{28B89F43-7110-4AAC-94B1-57D0AA93F3B6}">
      <dgm:prSet/>
      <dgm:spPr/>
      <dgm:t>
        <a:bodyPr/>
        <a:lstStyle/>
        <a:p>
          <a:endParaRPr lang="en-US"/>
        </a:p>
      </dgm:t>
    </dgm:pt>
    <dgm:pt modelId="{301589ED-218D-4AB2-8C66-702FD07CB709}" type="sibTrans" cxnId="{28B89F43-7110-4AAC-94B1-57D0AA93F3B6}">
      <dgm:prSet/>
      <dgm:spPr/>
      <dgm:t>
        <a:bodyPr/>
        <a:lstStyle/>
        <a:p>
          <a:endParaRPr lang="en-US"/>
        </a:p>
      </dgm:t>
    </dgm:pt>
    <dgm:pt modelId="{16B6CE65-8E66-4DF0-9A9E-E847623A2149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 </a:t>
          </a:r>
          <a:r>
            <a:rPr lang="en-US" dirty="0">
              <a:latin typeface="Calibri Light" panose="020F0302020204030204"/>
            </a:rPr>
            <a:t>Thiết kế chức năng</a:t>
          </a:r>
          <a:endParaRPr lang="en-US" b="1" dirty="0"/>
        </a:p>
      </dgm:t>
    </dgm:pt>
    <dgm:pt modelId="{A100A7FC-8385-409D-BA57-4857613B8441}" type="parTrans" cxnId="{6BDC0D36-2ABC-4AB3-8B3D-53D992884014}">
      <dgm:prSet/>
      <dgm:spPr/>
    </dgm:pt>
    <dgm:pt modelId="{C131778F-89E6-4DBC-9F28-756F2B3301EB}" type="sibTrans" cxnId="{6BDC0D36-2ABC-4AB3-8B3D-53D992884014}">
      <dgm:prSet/>
      <dgm:spPr/>
    </dgm:pt>
    <dgm:pt modelId="{114CA8C9-31A6-45D7-B1BD-3AFEB84DDF69}">
      <dgm:prSet phldr="0"/>
      <dgm:spPr/>
      <dgm:t>
        <a:bodyPr/>
        <a:lstStyle/>
        <a:p>
          <a:pPr rtl="0"/>
          <a:r>
            <a:rPr lang="en-US" dirty="0"/>
            <a:t> </a:t>
          </a:r>
          <a:r>
            <a:rPr lang="en-US">
              <a:latin typeface="Calibri Light" panose="020F0302020204030204"/>
            </a:rPr>
            <a:t>Hiện thực hóa use case</a:t>
          </a:r>
          <a:endParaRPr lang="en-US"/>
        </a:p>
      </dgm:t>
    </dgm:pt>
    <dgm:pt modelId="{57A3A63B-BDEB-49BF-A03A-2AE668C0C715}" type="parTrans" cxnId="{EC6364F5-FCB9-4E5C-AC30-A812CC6A9B00}">
      <dgm:prSet/>
      <dgm:spPr/>
    </dgm:pt>
    <dgm:pt modelId="{155482CC-51EC-4CD0-A1A3-27061FEDF09A}" type="sibTrans" cxnId="{EC6364F5-FCB9-4E5C-AC30-A812CC6A9B00}">
      <dgm:prSet/>
      <dgm:spPr/>
    </dgm:pt>
    <dgm:pt modelId="{422F6C4D-A575-4713-91D9-88D3B3A8FBC1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Tầng Giao diện</a:t>
          </a:r>
          <a:endParaRPr lang="en-US" dirty="0"/>
        </a:p>
      </dgm:t>
    </dgm:pt>
    <dgm:pt modelId="{628D5603-1CAA-42DD-87EF-71368F7B3B08}" type="parTrans" cxnId="{C58C37C5-2FFD-4E31-B19A-90EDC37A8754}">
      <dgm:prSet/>
      <dgm:spPr/>
    </dgm:pt>
    <dgm:pt modelId="{E5AE1DB5-4D8D-43FF-9B99-7F4C53EEF523}" type="sibTrans" cxnId="{C58C37C5-2FFD-4E31-B19A-90EDC37A8754}">
      <dgm:prSet/>
      <dgm:spPr/>
    </dgm:pt>
    <dgm:pt modelId="{1CACB6AD-4196-415F-A7E4-ADEEB3F11A14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Thiết kế kiến trúc</a:t>
          </a:r>
        </a:p>
      </dgm:t>
    </dgm:pt>
    <dgm:pt modelId="{603FC459-2A22-4780-8899-0A1382B2AFF3}" type="parTrans" cxnId="{3FC8D951-DCCA-4F1B-8A56-2412D9181CA3}">
      <dgm:prSet/>
      <dgm:spPr/>
    </dgm:pt>
    <dgm:pt modelId="{29D56D89-7BA3-415E-9A7C-D719CA27176F}" type="sibTrans" cxnId="{3FC8D951-DCCA-4F1B-8A56-2412D9181CA3}">
      <dgm:prSet/>
      <dgm:spPr/>
    </dgm:pt>
    <dgm:pt modelId="{5D5B682C-E6D4-430C-B18E-032F6F84FD71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Tầng Nghiệp vụ</a:t>
          </a:r>
        </a:p>
      </dgm:t>
    </dgm:pt>
    <dgm:pt modelId="{512BB044-756B-4CD9-920A-A4BEC8683E66}" type="parTrans" cxnId="{711B515A-CD48-4DB7-8FE0-C35A3C5722A9}">
      <dgm:prSet/>
      <dgm:spPr/>
    </dgm:pt>
    <dgm:pt modelId="{F5EAC99B-00C4-41A6-BE37-992C4B8B6099}" type="sibTrans" cxnId="{711B515A-CD48-4DB7-8FE0-C35A3C5722A9}">
      <dgm:prSet/>
      <dgm:spPr/>
    </dgm:pt>
    <dgm:pt modelId="{DDC3BABE-9F6B-45E6-BD7A-44A264864C22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Tầng Dữ liệu</a:t>
          </a:r>
        </a:p>
      </dgm:t>
    </dgm:pt>
    <dgm:pt modelId="{E2BC65DB-F51D-49FC-A990-8EAE2FEBFCC4}" type="parTrans" cxnId="{36396808-B455-44A5-83C8-97D082B3197A}">
      <dgm:prSet/>
      <dgm:spPr/>
    </dgm:pt>
    <dgm:pt modelId="{D3F0D5C2-0F81-4027-A30D-32EBEBD5CE18}" type="sibTrans" cxnId="{36396808-B455-44A5-83C8-97D082B3197A}">
      <dgm:prSet/>
      <dgm:spPr/>
    </dgm:pt>
    <dgm:pt modelId="{15E35E60-D829-4987-B5D3-A46459412346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Sơ đồ tuần tự</a:t>
          </a:r>
        </a:p>
      </dgm:t>
    </dgm:pt>
    <dgm:pt modelId="{F79C410B-3A03-4C98-8CBD-13B3878A3BCC}" type="parTrans" cxnId="{B38D0424-4DB2-413C-94A9-FFF56F4993D3}">
      <dgm:prSet/>
      <dgm:spPr/>
    </dgm:pt>
    <dgm:pt modelId="{B9675B63-B8BE-4079-BCA0-FB1881BBDFE2}" type="sibTrans" cxnId="{B38D0424-4DB2-413C-94A9-FFF56F4993D3}">
      <dgm:prSet/>
      <dgm:spPr/>
    </dgm:pt>
    <dgm:pt modelId="{A39790EE-3C51-4D08-89F0-3E3539736866}" type="pres">
      <dgm:prSet presAssocID="{3AC7567E-393A-4B6D-ADD9-E460C6DEDB23}" presName="linear" presStyleCnt="0">
        <dgm:presLayoutVars>
          <dgm:dir/>
          <dgm:animLvl val="lvl"/>
          <dgm:resizeHandles val="exact"/>
        </dgm:presLayoutVars>
      </dgm:prSet>
      <dgm:spPr/>
    </dgm:pt>
    <dgm:pt modelId="{83FBDB60-4BD7-42E6-BC99-5FF11CC3ED58}" type="pres">
      <dgm:prSet presAssocID="{16B6CE65-8E66-4DF0-9A9E-E847623A2149}" presName="parentLin" presStyleCnt="0"/>
      <dgm:spPr/>
    </dgm:pt>
    <dgm:pt modelId="{855CE655-A495-4C7C-8AA1-2F8C05AB7CF3}" type="pres">
      <dgm:prSet presAssocID="{16B6CE65-8E66-4DF0-9A9E-E847623A2149}" presName="parentLeftMargin" presStyleLbl="node1" presStyleIdx="0" presStyleCnt="4"/>
      <dgm:spPr/>
    </dgm:pt>
    <dgm:pt modelId="{4A490A2B-110B-4306-8AD6-E06ACBB3A363}" type="pres">
      <dgm:prSet presAssocID="{16B6CE65-8E66-4DF0-9A9E-E847623A214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3268175-3B73-4CCE-AA4F-5AD0B2197AC7}" type="pres">
      <dgm:prSet presAssocID="{16B6CE65-8E66-4DF0-9A9E-E847623A2149}" presName="negativeSpace" presStyleCnt="0"/>
      <dgm:spPr/>
    </dgm:pt>
    <dgm:pt modelId="{5F552BAF-B4FA-4D00-8A55-A400698F9954}" type="pres">
      <dgm:prSet presAssocID="{16B6CE65-8E66-4DF0-9A9E-E847623A2149}" presName="childText" presStyleLbl="conFgAcc1" presStyleIdx="0" presStyleCnt="4">
        <dgm:presLayoutVars>
          <dgm:bulletEnabled val="1"/>
        </dgm:presLayoutVars>
      </dgm:prSet>
      <dgm:spPr/>
    </dgm:pt>
    <dgm:pt modelId="{7FA279A3-85FC-4EE9-A100-7C8DCF54EDD8}" type="pres">
      <dgm:prSet presAssocID="{C131778F-89E6-4DBC-9F28-756F2B3301EB}" presName="spaceBetweenRectangles" presStyleCnt="0"/>
      <dgm:spPr/>
    </dgm:pt>
    <dgm:pt modelId="{85FB0A24-DEE0-4998-B5C2-5B5221C4DB50}" type="pres">
      <dgm:prSet presAssocID="{114CA8C9-31A6-45D7-B1BD-3AFEB84DDF69}" presName="parentLin" presStyleCnt="0"/>
      <dgm:spPr/>
    </dgm:pt>
    <dgm:pt modelId="{9AE99C9F-C2CB-4B7C-B6E2-90150C4ECAB8}" type="pres">
      <dgm:prSet presAssocID="{114CA8C9-31A6-45D7-B1BD-3AFEB84DDF69}" presName="parentLeftMargin" presStyleLbl="node1" presStyleIdx="0" presStyleCnt="4"/>
      <dgm:spPr/>
    </dgm:pt>
    <dgm:pt modelId="{DA1EE2F8-E1D0-4001-9BD9-57E2D3854EA9}" type="pres">
      <dgm:prSet presAssocID="{114CA8C9-31A6-45D7-B1BD-3AFEB84DDF6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0B9B3E3-B5C4-4323-954F-A751B2690086}" type="pres">
      <dgm:prSet presAssocID="{114CA8C9-31A6-45D7-B1BD-3AFEB84DDF69}" presName="negativeSpace" presStyleCnt="0"/>
      <dgm:spPr/>
    </dgm:pt>
    <dgm:pt modelId="{8BE3189C-E413-41D3-AA70-8E89FBBA738F}" type="pres">
      <dgm:prSet presAssocID="{114CA8C9-31A6-45D7-B1BD-3AFEB84DDF69}" presName="childText" presStyleLbl="conFgAcc1" presStyleIdx="1" presStyleCnt="4">
        <dgm:presLayoutVars>
          <dgm:bulletEnabled val="1"/>
        </dgm:presLayoutVars>
      </dgm:prSet>
      <dgm:spPr/>
    </dgm:pt>
    <dgm:pt modelId="{6F9F8D9A-7278-4616-901A-5A206FC585F4}" type="pres">
      <dgm:prSet presAssocID="{155482CC-51EC-4CD0-A1A3-27061FEDF09A}" presName="spaceBetweenRectangles" presStyleCnt="0"/>
      <dgm:spPr/>
    </dgm:pt>
    <dgm:pt modelId="{BA119A01-18AF-4A93-A9E5-40A45D456AEF}" type="pres">
      <dgm:prSet presAssocID="{017E6EE5-E9A4-43E6-AE7A-0E0B2EF8D503}" presName="parentLin" presStyleCnt="0"/>
      <dgm:spPr/>
    </dgm:pt>
    <dgm:pt modelId="{9EA784A9-B803-4E65-B6E5-6A059379C6D0}" type="pres">
      <dgm:prSet presAssocID="{017E6EE5-E9A4-43E6-AE7A-0E0B2EF8D503}" presName="parentLeftMargin" presStyleLbl="node1" presStyleIdx="1" presStyleCnt="4"/>
      <dgm:spPr/>
    </dgm:pt>
    <dgm:pt modelId="{C2BB217A-F5AA-4BE8-8F14-8CC1EDD1DE9B}" type="pres">
      <dgm:prSet presAssocID="{017E6EE5-E9A4-43E6-AE7A-0E0B2EF8D50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0EB6F05-31BF-43A7-A530-B7576B5475C4}" type="pres">
      <dgm:prSet presAssocID="{017E6EE5-E9A4-43E6-AE7A-0E0B2EF8D503}" presName="negativeSpace" presStyleCnt="0"/>
      <dgm:spPr/>
    </dgm:pt>
    <dgm:pt modelId="{FBA74972-1BEE-4882-93B6-4FE68AAEF173}" type="pres">
      <dgm:prSet presAssocID="{017E6EE5-E9A4-43E6-AE7A-0E0B2EF8D503}" presName="childText" presStyleLbl="conFgAcc1" presStyleIdx="2" presStyleCnt="4">
        <dgm:presLayoutVars>
          <dgm:bulletEnabled val="1"/>
        </dgm:presLayoutVars>
      </dgm:prSet>
      <dgm:spPr/>
    </dgm:pt>
    <dgm:pt modelId="{5DF9BCB0-5131-4EB8-BAC1-91E85F14FCF5}" type="pres">
      <dgm:prSet presAssocID="{301589ED-218D-4AB2-8C66-702FD07CB709}" presName="spaceBetweenRectangles" presStyleCnt="0"/>
      <dgm:spPr/>
    </dgm:pt>
    <dgm:pt modelId="{2D420508-46C3-4050-931A-7ED3541C8C64}" type="pres">
      <dgm:prSet presAssocID="{1CACB6AD-4196-415F-A7E4-ADEEB3F11A14}" presName="parentLin" presStyleCnt="0"/>
      <dgm:spPr/>
    </dgm:pt>
    <dgm:pt modelId="{B33B5C64-2A3A-4461-A964-4CD0F97FBAB2}" type="pres">
      <dgm:prSet presAssocID="{1CACB6AD-4196-415F-A7E4-ADEEB3F11A14}" presName="parentLeftMargin" presStyleLbl="node1" presStyleIdx="2" presStyleCnt="4"/>
      <dgm:spPr/>
    </dgm:pt>
    <dgm:pt modelId="{5567BF49-C2D4-4FEF-AC1F-8E9883993197}" type="pres">
      <dgm:prSet presAssocID="{1CACB6AD-4196-415F-A7E4-ADEEB3F11A1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A21EECA-F921-477A-8F03-14B63233AD47}" type="pres">
      <dgm:prSet presAssocID="{1CACB6AD-4196-415F-A7E4-ADEEB3F11A14}" presName="negativeSpace" presStyleCnt="0"/>
      <dgm:spPr/>
    </dgm:pt>
    <dgm:pt modelId="{419E05F9-922F-4FB7-8801-1FEFF8005325}" type="pres">
      <dgm:prSet presAssocID="{1CACB6AD-4196-415F-A7E4-ADEEB3F11A1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6396808-B455-44A5-83C8-97D082B3197A}" srcId="{16B6CE65-8E66-4DF0-9A9E-E847623A2149}" destId="{DDC3BABE-9F6B-45E6-BD7A-44A264864C22}" srcOrd="2" destOrd="0" parTransId="{E2BC65DB-F51D-49FC-A990-8EAE2FEBFCC4}" sibTransId="{D3F0D5C2-0F81-4027-A30D-32EBEBD5CE18}"/>
    <dgm:cxn modelId="{06D3BA18-9052-4A87-B4BE-78375B43A25B}" type="presOf" srcId="{5D5B682C-E6D4-430C-B18E-032F6F84FD71}" destId="{5F552BAF-B4FA-4D00-8A55-A400698F9954}" srcOrd="0" destOrd="0" presId="urn:microsoft.com/office/officeart/2005/8/layout/list1"/>
    <dgm:cxn modelId="{B38D0424-4DB2-413C-94A9-FFF56F4993D3}" srcId="{114CA8C9-31A6-45D7-B1BD-3AFEB84DDF69}" destId="{15E35E60-D829-4987-B5D3-A46459412346}" srcOrd="0" destOrd="0" parTransId="{F79C410B-3A03-4C98-8CBD-13B3878A3BCC}" sibTransId="{B9675B63-B8BE-4079-BCA0-FB1881BBDFE2}"/>
    <dgm:cxn modelId="{6ACD1534-3D9A-46B0-A717-159C2CC0375C}" type="presOf" srcId="{114CA8C9-31A6-45D7-B1BD-3AFEB84DDF69}" destId="{DA1EE2F8-E1D0-4001-9BD9-57E2D3854EA9}" srcOrd="1" destOrd="0" presId="urn:microsoft.com/office/officeart/2005/8/layout/list1"/>
    <dgm:cxn modelId="{6BDC0D36-2ABC-4AB3-8B3D-53D992884014}" srcId="{3AC7567E-393A-4B6D-ADD9-E460C6DEDB23}" destId="{16B6CE65-8E66-4DF0-9A9E-E847623A2149}" srcOrd="0" destOrd="0" parTransId="{A100A7FC-8385-409D-BA57-4857613B8441}" sibTransId="{C131778F-89E6-4DBC-9F28-756F2B3301EB}"/>
    <dgm:cxn modelId="{773F3A38-431D-4A07-BECB-ED758C4B75D0}" type="presOf" srcId="{16B6CE65-8E66-4DF0-9A9E-E847623A2149}" destId="{4A490A2B-110B-4306-8AD6-E06ACBB3A363}" srcOrd="1" destOrd="0" presId="urn:microsoft.com/office/officeart/2005/8/layout/list1"/>
    <dgm:cxn modelId="{53F3B25B-630D-404C-BEFD-62A7EF110903}" type="presOf" srcId="{017E6EE5-E9A4-43E6-AE7A-0E0B2EF8D503}" destId="{C2BB217A-F5AA-4BE8-8F14-8CC1EDD1DE9B}" srcOrd="1" destOrd="0" presId="urn:microsoft.com/office/officeart/2005/8/layout/list1"/>
    <dgm:cxn modelId="{54970E5F-6852-4630-91F8-58B805D99835}" type="presOf" srcId="{3AC7567E-393A-4B6D-ADD9-E460C6DEDB23}" destId="{A39790EE-3C51-4D08-89F0-3E3539736866}" srcOrd="0" destOrd="0" presId="urn:microsoft.com/office/officeart/2005/8/layout/list1"/>
    <dgm:cxn modelId="{28B89F43-7110-4AAC-94B1-57D0AA93F3B6}" srcId="{3AC7567E-393A-4B6D-ADD9-E460C6DEDB23}" destId="{017E6EE5-E9A4-43E6-AE7A-0E0B2EF8D503}" srcOrd="2" destOrd="0" parTransId="{C9C6D71D-F339-45C2-BB1E-63A68B7E2536}" sibTransId="{301589ED-218D-4AB2-8C66-702FD07CB709}"/>
    <dgm:cxn modelId="{B3D01744-BA08-47F1-8928-011D2088FC08}" type="presOf" srcId="{1CACB6AD-4196-415F-A7E4-ADEEB3F11A14}" destId="{5567BF49-C2D4-4FEF-AC1F-8E9883993197}" srcOrd="1" destOrd="0" presId="urn:microsoft.com/office/officeart/2005/8/layout/list1"/>
    <dgm:cxn modelId="{5E84854A-F577-4D48-BA7F-13BE310687F8}" type="presOf" srcId="{1CACB6AD-4196-415F-A7E4-ADEEB3F11A14}" destId="{B33B5C64-2A3A-4461-A964-4CD0F97FBAB2}" srcOrd="0" destOrd="0" presId="urn:microsoft.com/office/officeart/2005/8/layout/list1"/>
    <dgm:cxn modelId="{3FC8D951-DCCA-4F1B-8A56-2412D9181CA3}" srcId="{3AC7567E-393A-4B6D-ADD9-E460C6DEDB23}" destId="{1CACB6AD-4196-415F-A7E4-ADEEB3F11A14}" srcOrd="3" destOrd="0" parTransId="{603FC459-2A22-4780-8899-0A1382B2AFF3}" sibTransId="{29D56D89-7BA3-415E-9A7C-D719CA27176F}"/>
    <dgm:cxn modelId="{14300B55-1379-408B-B66C-EB53CD72DD8A}" type="presOf" srcId="{15E35E60-D829-4987-B5D3-A46459412346}" destId="{8BE3189C-E413-41D3-AA70-8E89FBBA738F}" srcOrd="0" destOrd="0" presId="urn:microsoft.com/office/officeart/2005/8/layout/list1"/>
    <dgm:cxn modelId="{711B515A-CD48-4DB7-8FE0-C35A3C5722A9}" srcId="{16B6CE65-8E66-4DF0-9A9E-E847623A2149}" destId="{5D5B682C-E6D4-430C-B18E-032F6F84FD71}" srcOrd="0" destOrd="0" parTransId="{512BB044-756B-4CD9-920A-A4BEC8683E66}" sibTransId="{F5EAC99B-00C4-41A6-BE37-992C4B8B6099}"/>
    <dgm:cxn modelId="{B713C77F-6A49-4916-AD4E-4167CEC44180}" type="presOf" srcId="{DDC3BABE-9F6B-45E6-BD7A-44A264864C22}" destId="{5F552BAF-B4FA-4D00-8A55-A400698F9954}" srcOrd="0" destOrd="2" presId="urn:microsoft.com/office/officeart/2005/8/layout/list1"/>
    <dgm:cxn modelId="{73A5268D-7D63-40ED-8920-E0405BBCB272}" type="presOf" srcId="{017E6EE5-E9A4-43E6-AE7A-0E0B2EF8D503}" destId="{9EA784A9-B803-4E65-B6E5-6A059379C6D0}" srcOrd="0" destOrd="0" presId="urn:microsoft.com/office/officeart/2005/8/layout/list1"/>
    <dgm:cxn modelId="{FE6437AB-AA53-4E23-8CD2-BE89FF21C90C}" type="presOf" srcId="{16B6CE65-8E66-4DF0-9A9E-E847623A2149}" destId="{855CE655-A495-4C7C-8AA1-2F8C05AB7CF3}" srcOrd="0" destOrd="0" presId="urn:microsoft.com/office/officeart/2005/8/layout/list1"/>
    <dgm:cxn modelId="{F814B0B0-5F0E-403C-9F4C-598A791440A8}" type="presOf" srcId="{114CA8C9-31A6-45D7-B1BD-3AFEB84DDF69}" destId="{9AE99C9F-C2CB-4B7C-B6E2-90150C4ECAB8}" srcOrd="0" destOrd="0" presId="urn:microsoft.com/office/officeart/2005/8/layout/list1"/>
    <dgm:cxn modelId="{C58C37C5-2FFD-4E31-B19A-90EDC37A8754}" srcId="{16B6CE65-8E66-4DF0-9A9E-E847623A2149}" destId="{422F6C4D-A575-4713-91D9-88D3B3A8FBC1}" srcOrd="1" destOrd="0" parTransId="{628D5603-1CAA-42DD-87EF-71368F7B3B08}" sibTransId="{E5AE1DB5-4D8D-43FF-9B99-7F4C53EEF523}"/>
    <dgm:cxn modelId="{BCB99FDA-7092-4EDF-9A18-3988B3AA3B7A}" type="presOf" srcId="{422F6C4D-A575-4713-91D9-88D3B3A8FBC1}" destId="{5F552BAF-B4FA-4D00-8A55-A400698F9954}" srcOrd="0" destOrd="1" presId="urn:microsoft.com/office/officeart/2005/8/layout/list1"/>
    <dgm:cxn modelId="{EC6364F5-FCB9-4E5C-AC30-A812CC6A9B00}" srcId="{3AC7567E-393A-4B6D-ADD9-E460C6DEDB23}" destId="{114CA8C9-31A6-45D7-B1BD-3AFEB84DDF69}" srcOrd="1" destOrd="0" parTransId="{57A3A63B-BDEB-49BF-A03A-2AE668C0C715}" sibTransId="{155482CC-51EC-4CD0-A1A3-27061FEDF09A}"/>
    <dgm:cxn modelId="{B13EAC09-9695-4E1C-BE6E-8D9F1D8CD35E}" type="presParOf" srcId="{A39790EE-3C51-4D08-89F0-3E3539736866}" destId="{83FBDB60-4BD7-42E6-BC99-5FF11CC3ED58}" srcOrd="0" destOrd="0" presId="urn:microsoft.com/office/officeart/2005/8/layout/list1"/>
    <dgm:cxn modelId="{DB80336F-D704-4BFA-A0D7-89B3F1C8184C}" type="presParOf" srcId="{83FBDB60-4BD7-42E6-BC99-5FF11CC3ED58}" destId="{855CE655-A495-4C7C-8AA1-2F8C05AB7CF3}" srcOrd="0" destOrd="0" presId="urn:microsoft.com/office/officeart/2005/8/layout/list1"/>
    <dgm:cxn modelId="{3A736020-52D2-4FC4-8A38-33C945E37E41}" type="presParOf" srcId="{83FBDB60-4BD7-42E6-BC99-5FF11CC3ED58}" destId="{4A490A2B-110B-4306-8AD6-E06ACBB3A363}" srcOrd="1" destOrd="0" presId="urn:microsoft.com/office/officeart/2005/8/layout/list1"/>
    <dgm:cxn modelId="{2D4376FE-380F-4CE7-97BA-29F4FB87FFC0}" type="presParOf" srcId="{A39790EE-3C51-4D08-89F0-3E3539736866}" destId="{D3268175-3B73-4CCE-AA4F-5AD0B2197AC7}" srcOrd="1" destOrd="0" presId="urn:microsoft.com/office/officeart/2005/8/layout/list1"/>
    <dgm:cxn modelId="{7CEB7D78-867E-4294-AD18-3B215CF5BC6F}" type="presParOf" srcId="{A39790EE-3C51-4D08-89F0-3E3539736866}" destId="{5F552BAF-B4FA-4D00-8A55-A400698F9954}" srcOrd="2" destOrd="0" presId="urn:microsoft.com/office/officeart/2005/8/layout/list1"/>
    <dgm:cxn modelId="{1F5F7FFF-73DA-473B-995A-D75114DC464E}" type="presParOf" srcId="{A39790EE-3C51-4D08-89F0-3E3539736866}" destId="{7FA279A3-85FC-4EE9-A100-7C8DCF54EDD8}" srcOrd="3" destOrd="0" presId="urn:microsoft.com/office/officeart/2005/8/layout/list1"/>
    <dgm:cxn modelId="{1250FB3B-8D5A-489B-8A19-D9B65EF5CBB2}" type="presParOf" srcId="{A39790EE-3C51-4D08-89F0-3E3539736866}" destId="{85FB0A24-DEE0-4998-B5C2-5B5221C4DB50}" srcOrd="4" destOrd="0" presId="urn:microsoft.com/office/officeart/2005/8/layout/list1"/>
    <dgm:cxn modelId="{2A6BF6B6-B636-4E18-AF6B-DB4182757ACF}" type="presParOf" srcId="{85FB0A24-DEE0-4998-B5C2-5B5221C4DB50}" destId="{9AE99C9F-C2CB-4B7C-B6E2-90150C4ECAB8}" srcOrd="0" destOrd="0" presId="urn:microsoft.com/office/officeart/2005/8/layout/list1"/>
    <dgm:cxn modelId="{A750CB84-B9E0-4A9B-95E4-DF95810DAC4C}" type="presParOf" srcId="{85FB0A24-DEE0-4998-B5C2-5B5221C4DB50}" destId="{DA1EE2F8-E1D0-4001-9BD9-57E2D3854EA9}" srcOrd="1" destOrd="0" presId="urn:microsoft.com/office/officeart/2005/8/layout/list1"/>
    <dgm:cxn modelId="{83D68CCE-C53E-4BAB-9981-9786A3F6B0B4}" type="presParOf" srcId="{A39790EE-3C51-4D08-89F0-3E3539736866}" destId="{80B9B3E3-B5C4-4323-954F-A751B2690086}" srcOrd="5" destOrd="0" presId="urn:microsoft.com/office/officeart/2005/8/layout/list1"/>
    <dgm:cxn modelId="{DBCA528F-71ED-42D8-915C-803527201F2F}" type="presParOf" srcId="{A39790EE-3C51-4D08-89F0-3E3539736866}" destId="{8BE3189C-E413-41D3-AA70-8E89FBBA738F}" srcOrd="6" destOrd="0" presId="urn:microsoft.com/office/officeart/2005/8/layout/list1"/>
    <dgm:cxn modelId="{51916995-4027-43C0-824A-52C2F65E2ABC}" type="presParOf" srcId="{A39790EE-3C51-4D08-89F0-3E3539736866}" destId="{6F9F8D9A-7278-4616-901A-5A206FC585F4}" srcOrd="7" destOrd="0" presId="urn:microsoft.com/office/officeart/2005/8/layout/list1"/>
    <dgm:cxn modelId="{93DD6BD4-4904-49DF-B694-FC40ECD74191}" type="presParOf" srcId="{A39790EE-3C51-4D08-89F0-3E3539736866}" destId="{BA119A01-18AF-4A93-A9E5-40A45D456AEF}" srcOrd="8" destOrd="0" presId="urn:microsoft.com/office/officeart/2005/8/layout/list1"/>
    <dgm:cxn modelId="{159BAB32-FD31-4F89-B469-69288EC155B6}" type="presParOf" srcId="{BA119A01-18AF-4A93-A9E5-40A45D456AEF}" destId="{9EA784A9-B803-4E65-B6E5-6A059379C6D0}" srcOrd="0" destOrd="0" presId="urn:microsoft.com/office/officeart/2005/8/layout/list1"/>
    <dgm:cxn modelId="{20D19845-FA68-4880-90A9-5D3EA24B5844}" type="presParOf" srcId="{BA119A01-18AF-4A93-A9E5-40A45D456AEF}" destId="{C2BB217A-F5AA-4BE8-8F14-8CC1EDD1DE9B}" srcOrd="1" destOrd="0" presId="urn:microsoft.com/office/officeart/2005/8/layout/list1"/>
    <dgm:cxn modelId="{D778D851-D702-4F9C-AECE-6A5D7FD24AC7}" type="presParOf" srcId="{A39790EE-3C51-4D08-89F0-3E3539736866}" destId="{F0EB6F05-31BF-43A7-A530-B7576B5475C4}" srcOrd="9" destOrd="0" presId="urn:microsoft.com/office/officeart/2005/8/layout/list1"/>
    <dgm:cxn modelId="{D42712AA-9914-4893-8ABA-9A56A893C8E2}" type="presParOf" srcId="{A39790EE-3C51-4D08-89F0-3E3539736866}" destId="{FBA74972-1BEE-4882-93B6-4FE68AAEF173}" srcOrd="10" destOrd="0" presId="urn:microsoft.com/office/officeart/2005/8/layout/list1"/>
    <dgm:cxn modelId="{A997436D-74B6-44B6-BF92-916D21B6EE21}" type="presParOf" srcId="{A39790EE-3C51-4D08-89F0-3E3539736866}" destId="{5DF9BCB0-5131-4EB8-BAC1-91E85F14FCF5}" srcOrd="11" destOrd="0" presId="urn:microsoft.com/office/officeart/2005/8/layout/list1"/>
    <dgm:cxn modelId="{51940648-5F92-43F0-B2C0-6FFD597AB133}" type="presParOf" srcId="{A39790EE-3C51-4D08-89F0-3E3539736866}" destId="{2D420508-46C3-4050-931A-7ED3541C8C64}" srcOrd="12" destOrd="0" presId="urn:microsoft.com/office/officeart/2005/8/layout/list1"/>
    <dgm:cxn modelId="{7DA3AD50-B8E6-4F41-9F24-1E2321EA1B90}" type="presParOf" srcId="{2D420508-46C3-4050-931A-7ED3541C8C64}" destId="{B33B5C64-2A3A-4461-A964-4CD0F97FBAB2}" srcOrd="0" destOrd="0" presId="urn:microsoft.com/office/officeart/2005/8/layout/list1"/>
    <dgm:cxn modelId="{E72E68C5-14C9-465B-951F-2898D8D86350}" type="presParOf" srcId="{2D420508-46C3-4050-931A-7ED3541C8C64}" destId="{5567BF49-C2D4-4FEF-AC1F-8E9883993197}" srcOrd="1" destOrd="0" presId="urn:microsoft.com/office/officeart/2005/8/layout/list1"/>
    <dgm:cxn modelId="{BB7BCCE5-5818-4E76-9810-AFAC25BCAA8C}" type="presParOf" srcId="{A39790EE-3C51-4D08-89F0-3E3539736866}" destId="{BA21EECA-F921-477A-8F03-14B63233AD47}" srcOrd="13" destOrd="0" presId="urn:microsoft.com/office/officeart/2005/8/layout/list1"/>
    <dgm:cxn modelId="{D94C4BD6-085A-48F9-9E90-97C53A128E09}" type="presParOf" srcId="{A39790EE-3C51-4D08-89F0-3E3539736866}" destId="{419E05F9-922F-4FB7-8801-1FEFF800532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45EE0-B7C9-449B-BBB5-848D9F202953}">
      <dsp:nvSpPr>
        <dsp:cNvPr id="0" name=""/>
        <dsp:cNvSpPr/>
      </dsp:nvSpPr>
      <dsp:spPr>
        <a:xfrm>
          <a:off x="0" y="45035"/>
          <a:ext cx="6797675" cy="12776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>
              <a:latin typeface="Bahnschrift Condensed"/>
            </a:rPr>
            <a:t> </a:t>
          </a:r>
          <a:r>
            <a:rPr lang="en-US" sz="5200" kern="1200" dirty="0" err="1">
              <a:latin typeface="Bahnschrift Condensed"/>
            </a:rPr>
            <a:t>Tổng</a:t>
          </a:r>
          <a:r>
            <a:rPr lang="en-US" sz="5200" kern="1200" dirty="0">
              <a:latin typeface="Bahnschrift Condensed"/>
            </a:rPr>
            <a:t> </a:t>
          </a:r>
          <a:r>
            <a:rPr lang="en-US" sz="5200" kern="1200" dirty="0" err="1">
              <a:latin typeface="Bahnschrift Condensed"/>
            </a:rPr>
            <a:t>quan</a:t>
          </a:r>
          <a:r>
            <a:rPr lang="en-US" sz="5200" kern="1200" dirty="0">
              <a:latin typeface="Bahnschrift Condensed"/>
            </a:rPr>
            <a:t> </a:t>
          </a:r>
          <a:r>
            <a:rPr lang="en-US" sz="5200" kern="1200" dirty="0" err="1">
              <a:latin typeface="Bahnschrift Condensed"/>
            </a:rPr>
            <a:t>dự</a:t>
          </a:r>
          <a:r>
            <a:rPr lang="en-US" sz="5200" kern="1200" dirty="0">
              <a:latin typeface="Bahnschrift Condensed"/>
            </a:rPr>
            <a:t> </a:t>
          </a:r>
          <a:r>
            <a:rPr lang="en-US" sz="5200" kern="1200" dirty="0" err="1">
              <a:latin typeface="Bahnschrift Condensed"/>
            </a:rPr>
            <a:t>án</a:t>
          </a:r>
        </a:p>
      </dsp:txBody>
      <dsp:txXfrm>
        <a:off x="62369" y="107404"/>
        <a:ext cx="6672937" cy="1152902"/>
      </dsp:txXfrm>
    </dsp:sp>
    <dsp:sp modelId="{BE912F55-AC7A-4FC5-B70D-009C79DC50F1}">
      <dsp:nvSpPr>
        <dsp:cNvPr id="0" name=""/>
        <dsp:cNvSpPr/>
      </dsp:nvSpPr>
      <dsp:spPr>
        <a:xfrm>
          <a:off x="0" y="1472436"/>
          <a:ext cx="6797675" cy="1277640"/>
        </a:xfrm>
        <a:prstGeom prst="roundRect">
          <a:avLst/>
        </a:prstGeom>
        <a:solidFill>
          <a:schemeClr val="accent5">
            <a:hueOff val="709040"/>
            <a:satOff val="-7964"/>
            <a:lumOff val="-16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>
              <a:latin typeface="Bahnschrift Condensed"/>
            </a:rPr>
            <a:t> </a:t>
          </a:r>
          <a:r>
            <a:rPr lang="en-US" sz="5200" kern="1200" dirty="0" err="1">
              <a:latin typeface="Bahnschrift Condensed"/>
            </a:rPr>
            <a:t>Phân</a:t>
          </a:r>
          <a:r>
            <a:rPr lang="en-US" sz="5200" kern="1200" dirty="0">
              <a:latin typeface="Bahnschrift Condensed"/>
            </a:rPr>
            <a:t> </a:t>
          </a:r>
          <a:r>
            <a:rPr lang="en-US" sz="5200" kern="1200" dirty="0" err="1">
              <a:latin typeface="Bahnschrift Condensed"/>
            </a:rPr>
            <a:t>tích</a:t>
          </a:r>
          <a:endParaRPr lang="en-US" sz="5200" kern="1200" dirty="0">
            <a:latin typeface="Bahnschrift Condensed"/>
          </a:endParaRPr>
        </a:p>
      </dsp:txBody>
      <dsp:txXfrm>
        <a:off x="62369" y="1534805"/>
        <a:ext cx="6672937" cy="1152902"/>
      </dsp:txXfrm>
    </dsp:sp>
    <dsp:sp modelId="{C6EBFE9B-71BD-4F44-940A-97BACA8736AD}">
      <dsp:nvSpPr>
        <dsp:cNvPr id="0" name=""/>
        <dsp:cNvSpPr/>
      </dsp:nvSpPr>
      <dsp:spPr>
        <a:xfrm>
          <a:off x="0" y="2899836"/>
          <a:ext cx="6797675" cy="1277640"/>
        </a:xfrm>
        <a:prstGeom prst="roundRect">
          <a:avLst/>
        </a:prstGeom>
        <a:solidFill>
          <a:schemeClr val="accent5">
            <a:hueOff val="1418080"/>
            <a:satOff val="-15927"/>
            <a:lumOff val="-33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>
              <a:latin typeface="Bahnschrift Condensed"/>
            </a:rPr>
            <a:t> </a:t>
          </a:r>
          <a:r>
            <a:rPr lang="en-US" sz="5200" kern="1200" dirty="0" err="1">
              <a:latin typeface="Bahnschrift Condensed"/>
            </a:rPr>
            <a:t>Thiết</a:t>
          </a:r>
          <a:r>
            <a:rPr lang="en-US" sz="5200" kern="1200" dirty="0">
              <a:latin typeface="Bahnschrift Condensed"/>
            </a:rPr>
            <a:t> </a:t>
          </a:r>
          <a:r>
            <a:rPr lang="en-US" sz="5200" kern="1200" dirty="0" err="1">
              <a:latin typeface="Bahnschrift Condensed"/>
            </a:rPr>
            <a:t>kế</a:t>
          </a:r>
        </a:p>
      </dsp:txBody>
      <dsp:txXfrm>
        <a:off x="62369" y="2962205"/>
        <a:ext cx="6672937" cy="1152902"/>
      </dsp:txXfrm>
    </dsp:sp>
    <dsp:sp modelId="{CC656B69-98DF-4860-84F8-0D845196BFB0}">
      <dsp:nvSpPr>
        <dsp:cNvPr id="0" name=""/>
        <dsp:cNvSpPr/>
      </dsp:nvSpPr>
      <dsp:spPr>
        <a:xfrm>
          <a:off x="0" y="4327236"/>
          <a:ext cx="6797675" cy="1277640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>
              <a:latin typeface="Bahnschrift Condensed"/>
            </a:rPr>
            <a:t> </a:t>
          </a:r>
          <a:r>
            <a:rPr lang="en-US" sz="5200" kern="1200" dirty="0" err="1">
              <a:latin typeface="Bahnschrift Condensed"/>
            </a:rPr>
            <a:t>Triển</a:t>
          </a:r>
          <a:r>
            <a:rPr lang="en-US" sz="5200" kern="1200" dirty="0">
              <a:latin typeface="Bahnschrift Condensed"/>
            </a:rPr>
            <a:t> </a:t>
          </a:r>
          <a:r>
            <a:rPr lang="en-US" sz="5200" kern="1200" dirty="0" err="1">
              <a:latin typeface="Bahnschrift Condensed"/>
            </a:rPr>
            <a:t>khai</a:t>
          </a:r>
        </a:p>
      </dsp:txBody>
      <dsp:txXfrm>
        <a:off x="62369" y="4389605"/>
        <a:ext cx="6672937" cy="11529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52BAF-B4FA-4D00-8A55-A400698F9954}">
      <dsp:nvSpPr>
        <dsp:cNvPr id="0" name=""/>
        <dsp:cNvSpPr/>
      </dsp:nvSpPr>
      <dsp:spPr>
        <a:xfrm>
          <a:off x="0" y="372228"/>
          <a:ext cx="7561039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21" tIns="395732" rIns="58682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 Light" panose="020F0302020204030204"/>
            </a:rPr>
            <a:t>Điện</a:t>
          </a:r>
          <a:r>
            <a:rPr lang="en-US" sz="1900" kern="1200" dirty="0"/>
            <a:t> thoại di động</a:t>
          </a:r>
        </a:p>
      </dsp:txBody>
      <dsp:txXfrm>
        <a:off x="0" y="372228"/>
        <a:ext cx="7561039" cy="807975"/>
      </dsp:txXfrm>
    </dsp:sp>
    <dsp:sp modelId="{4A490A2B-110B-4306-8AD6-E06ACBB3A363}">
      <dsp:nvSpPr>
        <dsp:cNvPr id="0" name=""/>
        <dsp:cNvSpPr/>
      </dsp:nvSpPr>
      <dsp:spPr>
        <a:xfrm>
          <a:off x="378051" y="91788"/>
          <a:ext cx="5292727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 Lĩnh vực kinh </a:t>
          </a:r>
          <a:r>
            <a:rPr lang="en-US" sz="1900" kern="1200" dirty="0">
              <a:latin typeface="Calibri Light" panose="020F0302020204030204"/>
            </a:rPr>
            <a:t>doanh </a:t>
          </a:r>
        </a:p>
      </dsp:txBody>
      <dsp:txXfrm>
        <a:off x="405431" y="119168"/>
        <a:ext cx="5237967" cy="506120"/>
      </dsp:txXfrm>
    </dsp:sp>
    <dsp:sp modelId="{8BE3189C-E413-41D3-AA70-8E89FBBA738F}">
      <dsp:nvSpPr>
        <dsp:cNvPr id="0" name=""/>
        <dsp:cNvSpPr/>
      </dsp:nvSpPr>
      <dsp:spPr>
        <a:xfrm>
          <a:off x="0" y="1563243"/>
          <a:ext cx="7561039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21" tIns="395732" rIns="586821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 </a:t>
          </a:r>
          <a:r>
            <a:rPr lang="en-US" sz="1900" kern="1200">
              <a:latin typeface="Calibri Light" panose="020F0302020204030204"/>
            </a:rPr>
            <a:t>Bán lẻ</a:t>
          </a:r>
          <a:endParaRPr lang="en-US" sz="1900" kern="1200" dirty="0"/>
        </a:p>
      </dsp:txBody>
      <dsp:txXfrm>
        <a:off x="0" y="1563243"/>
        <a:ext cx="7561039" cy="807975"/>
      </dsp:txXfrm>
    </dsp:sp>
    <dsp:sp modelId="{DA1EE2F8-E1D0-4001-9BD9-57E2D3854EA9}">
      <dsp:nvSpPr>
        <dsp:cNvPr id="0" name=""/>
        <dsp:cNvSpPr/>
      </dsp:nvSpPr>
      <dsp:spPr>
        <a:xfrm>
          <a:off x="378051" y="1282803"/>
          <a:ext cx="5292727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 </a:t>
          </a:r>
          <a:r>
            <a:rPr lang="en-US" sz="1900" kern="1200">
              <a:latin typeface="Calibri Light" panose="020F0302020204030204"/>
            </a:rPr>
            <a:t>Hình thức</a:t>
          </a:r>
          <a:endParaRPr lang="en-US" sz="1900" kern="1200"/>
        </a:p>
      </dsp:txBody>
      <dsp:txXfrm>
        <a:off x="405431" y="1310183"/>
        <a:ext cx="5237967" cy="506120"/>
      </dsp:txXfrm>
    </dsp:sp>
    <dsp:sp modelId="{FBA74972-1BEE-4882-93B6-4FE68AAEF173}">
      <dsp:nvSpPr>
        <dsp:cNvPr id="0" name=""/>
        <dsp:cNvSpPr/>
      </dsp:nvSpPr>
      <dsp:spPr>
        <a:xfrm>
          <a:off x="0" y="2754258"/>
          <a:ext cx="7561039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21" tIns="395732" rIns="586821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 Light" panose="020F0302020204030204"/>
            </a:rPr>
            <a:t>Bộ phận chăm sóc khách hàng</a:t>
          </a:r>
        </a:p>
      </dsp:txBody>
      <dsp:txXfrm>
        <a:off x="0" y="2754258"/>
        <a:ext cx="7561039" cy="807975"/>
      </dsp:txXfrm>
    </dsp:sp>
    <dsp:sp modelId="{C2BB217A-F5AA-4BE8-8F14-8CC1EDD1DE9B}">
      <dsp:nvSpPr>
        <dsp:cNvPr id="0" name=""/>
        <dsp:cNvSpPr/>
      </dsp:nvSpPr>
      <dsp:spPr>
        <a:xfrm>
          <a:off x="378051" y="2473818"/>
          <a:ext cx="5292727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 </a:t>
          </a:r>
          <a:r>
            <a:rPr lang="en-US" sz="1900" kern="1200" dirty="0">
              <a:latin typeface="Calibri Light" panose="020F0302020204030204"/>
            </a:rPr>
            <a:t>Phòng ban</a:t>
          </a:r>
          <a:endParaRPr lang="en-US" sz="1900" kern="1200" dirty="0"/>
        </a:p>
      </dsp:txBody>
      <dsp:txXfrm>
        <a:off x="405431" y="2501198"/>
        <a:ext cx="5237967" cy="506120"/>
      </dsp:txXfrm>
    </dsp:sp>
    <dsp:sp modelId="{F099145D-55FA-42A2-A198-B57A7488E21D}">
      <dsp:nvSpPr>
        <dsp:cNvPr id="0" name=""/>
        <dsp:cNvSpPr/>
      </dsp:nvSpPr>
      <dsp:spPr>
        <a:xfrm>
          <a:off x="0" y="3945273"/>
          <a:ext cx="7561039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21" tIns="395732" rIns="586821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 Light" panose="020F0302020204030204"/>
            </a:rPr>
            <a:t>Thành phố HCM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 Light" panose="020F0302020204030204"/>
            </a:rPr>
            <a:t> 7 chi nhánh</a:t>
          </a:r>
        </a:p>
      </dsp:txBody>
      <dsp:txXfrm>
        <a:off x="0" y="3945273"/>
        <a:ext cx="7561039" cy="1107225"/>
      </dsp:txXfrm>
    </dsp:sp>
    <dsp:sp modelId="{19AA9E5E-2346-43CB-A281-FC140B757FD2}">
      <dsp:nvSpPr>
        <dsp:cNvPr id="0" name=""/>
        <dsp:cNvSpPr/>
      </dsp:nvSpPr>
      <dsp:spPr>
        <a:xfrm>
          <a:off x="378051" y="3664833"/>
          <a:ext cx="5292727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Quy mô</a:t>
          </a:r>
        </a:p>
      </dsp:txBody>
      <dsp:txXfrm>
        <a:off x="405431" y="3692213"/>
        <a:ext cx="5237967" cy="506120"/>
      </dsp:txXfrm>
    </dsp:sp>
    <dsp:sp modelId="{419E05F9-922F-4FB7-8801-1FEFF8005325}">
      <dsp:nvSpPr>
        <dsp:cNvPr id="0" name=""/>
        <dsp:cNvSpPr/>
      </dsp:nvSpPr>
      <dsp:spPr>
        <a:xfrm>
          <a:off x="0" y="5435538"/>
          <a:ext cx="7561039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21" tIns="395732" rIns="586821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 Light" panose="020F0302020204030204"/>
            </a:rPr>
            <a:t> Chăm sóc khách hàng</a:t>
          </a:r>
        </a:p>
      </dsp:txBody>
      <dsp:txXfrm>
        <a:off x="0" y="5435538"/>
        <a:ext cx="7561039" cy="807975"/>
      </dsp:txXfrm>
    </dsp:sp>
    <dsp:sp modelId="{5567BF49-C2D4-4FEF-AC1F-8E9883993197}">
      <dsp:nvSpPr>
        <dsp:cNvPr id="0" name=""/>
        <dsp:cNvSpPr/>
      </dsp:nvSpPr>
      <dsp:spPr>
        <a:xfrm>
          <a:off x="378051" y="5155098"/>
          <a:ext cx="5292727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Bối cảnh nghiệp vụ </a:t>
          </a:r>
        </a:p>
      </dsp:txBody>
      <dsp:txXfrm>
        <a:off x="405431" y="5182478"/>
        <a:ext cx="5237967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4C5CF7-DEC8-4D62-8E22-2D3F1795C403}">
      <dsp:nvSpPr>
        <dsp:cNvPr id="0" name=""/>
        <dsp:cNvSpPr/>
      </dsp:nvSpPr>
      <dsp:spPr>
        <a:xfrm>
          <a:off x="1493" y="392587"/>
          <a:ext cx="1979803" cy="19798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libri Light" panose="020F0302020204030204"/>
            </a:rPr>
            <a:t> Đồng bộ hóa quản lý KH</a:t>
          </a:r>
          <a:endParaRPr lang="en-US" sz="2700" kern="1200"/>
        </a:p>
      </dsp:txBody>
      <dsp:txXfrm>
        <a:off x="291428" y="682522"/>
        <a:ext cx="1399933" cy="1399933"/>
      </dsp:txXfrm>
    </dsp:sp>
    <dsp:sp modelId="{FE6AB5F1-A296-4A20-8E80-3CA78AF80B45}">
      <dsp:nvSpPr>
        <dsp:cNvPr id="0" name=""/>
        <dsp:cNvSpPr/>
      </dsp:nvSpPr>
      <dsp:spPr>
        <a:xfrm>
          <a:off x="2142057" y="808345"/>
          <a:ext cx="1148286" cy="114828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294262" y="1247450"/>
        <a:ext cx="843876" cy="270076"/>
      </dsp:txXfrm>
    </dsp:sp>
    <dsp:sp modelId="{A377491B-237D-4534-9B6D-186E70E0335E}">
      <dsp:nvSpPr>
        <dsp:cNvPr id="0" name=""/>
        <dsp:cNvSpPr/>
      </dsp:nvSpPr>
      <dsp:spPr>
        <a:xfrm>
          <a:off x="3451103" y="392587"/>
          <a:ext cx="1979803" cy="19798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libri Light" panose="020F0302020204030204"/>
            </a:rPr>
            <a:t>Tăng trải nghiệm KH</a:t>
          </a:r>
          <a:endParaRPr lang="en-US" sz="2700" kern="1200"/>
        </a:p>
      </dsp:txBody>
      <dsp:txXfrm>
        <a:off x="3741038" y="682522"/>
        <a:ext cx="1399933" cy="1399933"/>
      </dsp:txXfrm>
    </dsp:sp>
    <dsp:sp modelId="{4B28B3E7-179C-41EE-9AB0-1CFC600B0011}">
      <dsp:nvSpPr>
        <dsp:cNvPr id="0" name=""/>
        <dsp:cNvSpPr/>
      </dsp:nvSpPr>
      <dsp:spPr>
        <a:xfrm>
          <a:off x="5591666" y="808345"/>
          <a:ext cx="1148286" cy="1148286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743871" y="1044892"/>
        <a:ext cx="843876" cy="675192"/>
      </dsp:txXfrm>
    </dsp:sp>
    <dsp:sp modelId="{B843A1E9-3C16-4142-9C1F-F1BD7AD2B08C}">
      <dsp:nvSpPr>
        <dsp:cNvPr id="0" name=""/>
        <dsp:cNvSpPr/>
      </dsp:nvSpPr>
      <dsp:spPr>
        <a:xfrm>
          <a:off x="6900712" y="392587"/>
          <a:ext cx="1979803" cy="19798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libri Light" panose="020F0302020204030204"/>
            </a:rPr>
            <a:t> Mở rộng quy mô KH</a:t>
          </a:r>
          <a:endParaRPr lang="en-US" sz="2700" kern="1200"/>
        </a:p>
      </dsp:txBody>
      <dsp:txXfrm>
        <a:off x="7190647" y="682522"/>
        <a:ext cx="1399933" cy="13999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E31A7-E3B9-40F9-B23E-FE181603DA2B}">
      <dsp:nvSpPr>
        <dsp:cNvPr id="0" name=""/>
        <dsp:cNvSpPr/>
      </dsp:nvSpPr>
      <dsp:spPr>
        <a:xfrm>
          <a:off x="2946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6D585-031B-4D85-B640-E78491C3EEBB}">
      <dsp:nvSpPr>
        <dsp:cNvPr id="0" name=""/>
        <dsp:cNvSpPr/>
      </dsp:nvSpPr>
      <dsp:spPr>
        <a:xfrm>
          <a:off x="236726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 Light" panose="020F0302020204030204"/>
            </a:rPr>
            <a:t> Tiết kiệm chi phí</a:t>
          </a:r>
          <a:endParaRPr lang="en-US" sz="2600" kern="1200" dirty="0"/>
        </a:p>
      </dsp:txBody>
      <dsp:txXfrm>
        <a:off x="275858" y="1375193"/>
        <a:ext cx="2025748" cy="1257784"/>
      </dsp:txXfrm>
    </dsp:sp>
    <dsp:sp modelId="{B8E7C12D-19A8-4AF5-8214-94D5F5629483}">
      <dsp:nvSpPr>
        <dsp:cNvPr id="0" name=""/>
        <dsp:cNvSpPr/>
      </dsp:nvSpPr>
      <dsp:spPr>
        <a:xfrm>
          <a:off x="2574518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33B12-CCA0-4E40-A69C-1F7133163D4D}">
      <dsp:nvSpPr>
        <dsp:cNvPr id="0" name=""/>
        <dsp:cNvSpPr/>
      </dsp:nvSpPr>
      <dsp:spPr>
        <a:xfrm>
          <a:off x="2808297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 Light" panose="020F0302020204030204"/>
            </a:rPr>
            <a:t> Giảm thủ tục &amp; thời gian</a:t>
          </a:r>
          <a:endParaRPr lang="en-US" sz="2600" kern="1200" dirty="0"/>
        </a:p>
      </dsp:txBody>
      <dsp:txXfrm>
        <a:off x="2847429" y="1375193"/>
        <a:ext cx="2025748" cy="1257784"/>
      </dsp:txXfrm>
    </dsp:sp>
    <dsp:sp modelId="{6E3137ED-82D7-4C59-BE06-57A40292AB75}">
      <dsp:nvSpPr>
        <dsp:cNvPr id="0" name=""/>
        <dsp:cNvSpPr/>
      </dsp:nvSpPr>
      <dsp:spPr>
        <a:xfrm>
          <a:off x="5146089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DFFBE-6F9E-451D-BC5C-1FBA133AB314}">
      <dsp:nvSpPr>
        <dsp:cNvPr id="0" name=""/>
        <dsp:cNvSpPr/>
      </dsp:nvSpPr>
      <dsp:spPr>
        <a:xfrm>
          <a:off x="5379868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 Light" panose="020F0302020204030204"/>
            </a:rPr>
            <a:t> Thu thập thông tin KH</a:t>
          </a:r>
        </a:p>
      </dsp:txBody>
      <dsp:txXfrm>
        <a:off x="5419000" y="1375193"/>
        <a:ext cx="2025748" cy="1257784"/>
      </dsp:txXfrm>
    </dsp:sp>
    <dsp:sp modelId="{379701D4-0E82-463D-9F39-8057E555BE25}">
      <dsp:nvSpPr>
        <dsp:cNvPr id="0" name=""/>
        <dsp:cNvSpPr/>
      </dsp:nvSpPr>
      <dsp:spPr>
        <a:xfrm>
          <a:off x="7717661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274C4-AEBF-4437-9C57-E2E0F7022D67}">
      <dsp:nvSpPr>
        <dsp:cNvPr id="0" name=""/>
        <dsp:cNvSpPr/>
      </dsp:nvSpPr>
      <dsp:spPr>
        <a:xfrm>
          <a:off x="7951440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 Light" panose="020F0302020204030204"/>
            </a:rPr>
            <a:t> Khuyến</a:t>
          </a:r>
          <a:r>
            <a:rPr lang="en-US" sz="2600" kern="1200"/>
            <a:t> mãi &amp; marketing </a:t>
          </a:r>
          <a:endParaRPr lang="en-US" sz="2600" kern="1200" dirty="0">
            <a:latin typeface="Calibri Light" panose="020F0302020204030204"/>
          </a:endParaRPr>
        </a:p>
      </dsp:txBody>
      <dsp:txXfrm>
        <a:off x="7990572" y="1375193"/>
        <a:ext cx="2025748" cy="12577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E31A7-E3B9-40F9-B23E-FE181603DA2B}">
      <dsp:nvSpPr>
        <dsp:cNvPr id="0" name=""/>
        <dsp:cNvSpPr/>
      </dsp:nvSpPr>
      <dsp:spPr>
        <a:xfrm>
          <a:off x="2946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6D585-031B-4D85-B640-E78491C3EEBB}">
      <dsp:nvSpPr>
        <dsp:cNvPr id="0" name=""/>
        <dsp:cNvSpPr/>
      </dsp:nvSpPr>
      <dsp:spPr>
        <a:xfrm>
          <a:off x="236726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 Light" panose="020F0302020204030204"/>
            </a:rPr>
            <a:t> Kinh phí hạn chế</a:t>
          </a:r>
          <a:endParaRPr lang="en-US" sz="2600" kern="1200" dirty="0"/>
        </a:p>
      </dsp:txBody>
      <dsp:txXfrm>
        <a:off x="275858" y="1375193"/>
        <a:ext cx="2025748" cy="1257784"/>
      </dsp:txXfrm>
    </dsp:sp>
    <dsp:sp modelId="{B8E7C12D-19A8-4AF5-8214-94D5F5629483}">
      <dsp:nvSpPr>
        <dsp:cNvPr id="0" name=""/>
        <dsp:cNvSpPr/>
      </dsp:nvSpPr>
      <dsp:spPr>
        <a:xfrm>
          <a:off x="2574518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33B12-CCA0-4E40-A69C-1F7133163D4D}">
      <dsp:nvSpPr>
        <dsp:cNvPr id="0" name=""/>
        <dsp:cNvSpPr/>
      </dsp:nvSpPr>
      <dsp:spPr>
        <a:xfrm>
          <a:off x="2808297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 Light" panose="020F0302020204030204"/>
            </a:rPr>
            <a:t> Cấp lãnh đạo</a:t>
          </a:r>
          <a:endParaRPr lang="en-US" sz="2600" kern="1200" dirty="0"/>
        </a:p>
      </dsp:txBody>
      <dsp:txXfrm>
        <a:off x="2847429" y="1375193"/>
        <a:ext cx="2025748" cy="1257784"/>
      </dsp:txXfrm>
    </dsp:sp>
    <dsp:sp modelId="{6E3137ED-82D7-4C59-BE06-57A40292AB75}">
      <dsp:nvSpPr>
        <dsp:cNvPr id="0" name=""/>
        <dsp:cNvSpPr/>
      </dsp:nvSpPr>
      <dsp:spPr>
        <a:xfrm>
          <a:off x="5146089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DFFBE-6F9E-451D-BC5C-1FBA133AB314}">
      <dsp:nvSpPr>
        <dsp:cNvPr id="0" name=""/>
        <dsp:cNvSpPr/>
      </dsp:nvSpPr>
      <dsp:spPr>
        <a:xfrm>
          <a:off x="5379868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 Light" panose="020F0302020204030204"/>
            </a:rPr>
            <a:t> Chính sách &amp; Quyền hạn</a:t>
          </a:r>
          <a:endParaRPr lang="en-US" sz="2600" kern="1200" dirty="0"/>
        </a:p>
      </dsp:txBody>
      <dsp:txXfrm>
        <a:off x="5419000" y="1375193"/>
        <a:ext cx="2025748" cy="1257784"/>
      </dsp:txXfrm>
    </dsp:sp>
    <dsp:sp modelId="{928A4D03-574D-427B-8B77-C086977A7A30}">
      <dsp:nvSpPr>
        <dsp:cNvPr id="0" name=""/>
        <dsp:cNvSpPr/>
      </dsp:nvSpPr>
      <dsp:spPr>
        <a:xfrm>
          <a:off x="7717661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32728-E023-4589-A805-265C0D5C5A17}">
      <dsp:nvSpPr>
        <dsp:cNvPr id="0" name=""/>
        <dsp:cNvSpPr/>
      </dsp:nvSpPr>
      <dsp:spPr>
        <a:xfrm>
          <a:off x="7951440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Calibri Light" panose="020F0302020204030204"/>
            </a:rPr>
            <a:t> Thay đổi thói quen của KH </a:t>
          </a:r>
        </a:p>
      </dsp:txBody>
      <dsp:txXfrm>
        <a:off x="7990572" y="1375193"/>
        <a:ext cx="2025748" cy="12577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52BAF-B4FA-4D00-8A55-A400698F9954}">
      <dsp:nvSpPr>
        <dsp:cNvPr id="0" name=""/>
        <dsp:cNvSpPr/>
      </dsp:nvSpPr>
      <dsp:spPr>
        <a:xfrm>
          <a:off x="0" y="489588"/>
          <a:ext cx="7561039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21" tIns="520700" rIns="586821" bIns="17780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 dirty="0">
              <a:latin typeface="Calibri Light" panose="020F0302020204030204"/>
            </a:rPr>
            <a:t>Tầng Nghiệp vụ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Calibri Light" panose="020F0302020204030204"/>
            </a:rPr>
            <a:t>Tầng Giao diện</a:t>
          </a:r>
          <a:endParaRPr lang="en-US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Calibri Light" panose="020F0302020204030204"/>
            </a:rPr>
            <a:t>Tầng Dữ liệu</a:t>
          </a:r>
        </a:p>
      </dsp:txBody>
      <dsp:txXfrm>
        <a:off x="0" y="489588"/>
        <a:ext cx="7561039" cy="1890000"/>
      </dsp:txXfrm>
    </dsp:sp>
    <dsp:sp modelId="{4A490A2B-110B-4306-8AD6-E06ACBB3A363}">
      <dsp:nvSpPr>
        <dsp:cNvPr id="0" name=""/>
        <dsp:cNvSpPr/>
      </dsp:nvSpPr>
      <dsp:spPr>
        <a:xfrm>
          <a:off x="378051" y="120588"/>
          <a:ext cx="5292727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 </a:t>
          </a:r>
          <a:r>
            <a:rPr lang="en-US" sz="2500" kern="1200" dirty="0">
              <a:latin typeface="Calibri Light" panose="020F0302020204030204"/>
            </a:rPr>
            <a:t>Thiết kế chức năng</a:t>
          </a:r>
          <a:endParaRPr lang="en-US" sz="2500" b="1" kern="1200" dirty="0"/>
        </a:p>
      </dsp:txBody>
      <dsp:txXfrm>
        <a:off x="414077" y="156614"/>
        <a:ext cx="5220675" cy="665948"/>
      </dsp:txXfrm>
    </dsp:sp>
    <dsp:sp modelId="{8BE3189C-E413-41D3-AA70-8E89FBBA738F}">
      <dsp:nvSpPr>
        <dsp:cNvPr id="0" name=""/>
        <dsp:cNvSpPr/>
      </dsp:nvSpPr>
      <dsp:spPr>
        <a:xfrm>
          <a:off x="0" y="2883588"/>
          <a:ext cx="7561039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21" tIns="520700" rIns="586821" bIns="17780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Calibri Light" panose="020F0302020204030204"/>
            </a:rPr>
            <a:t>Sơ đồ tuần tự</a:t>
          </a:r>
        </a:p>
      </dsp:txBody>
      <dsp:txXfrm>
        <a:off x="0" y="2883588"/>
        <a:ext cx="7561039" cy="1063125"/>
      </dsp:txXfrm>
    </dsp:sp>
    <dsp:sp modelId="{DA1EE2F8-E1D0-4001-9BD9-57E2D3854EA9}">
      <dsp:nvSpPr>
        <dsp:cNvPr id="0" name=""/>
        <dsp:cNvSpPr/>
      </dsp:nvSpPr>
      <dsp:spPr>
        <a:xfrm>
          <a:off x="378051" y="2514588"/>
          <a:ext cx="5292727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 </a:t>
          </a:r>
          <a:r>
            <a:rPr lang="en-US" sz="2500" kern="1200">
              <a:latin typeface="Calibri Light" panose="020F0302020204030204"/>
            </a:rPr>
            <a:t>Hiện thực hóa use case</a:t>
          </a:r>
          <a:endParaRPr lang="en-US" sz="2500" kern="1200"/>
        </a:p>
      </dsp:txBody>
      <dsp:txXfrm>
        <a:off x="414077" y="2550614"/>
        <a:ext cx="5220675" cy="665948"/>
      </dsp:txXfrm>
    </dsp:sp>
    <dsp:sp modelId="{FBA74972-1BEE-4882-93B6-4FE68AAEF173}">
      <dsp:nvSpPr>
        <dsp:cNvPr id="0" name=""/>
        <dsp:cNvSpPr/>
      </dsp:nvSpPr>
      <dsp:spPr>
        <a:xfrm>
          <a:off x="0" y="4450713"/>
          <a:ext cx="7561039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BB217A-F5AA-4BE8-8F14-8CC1EDD1DE9B}">
      <dsp:nvSpPr>
        <dsp:cNvPr id="0" name=""/>
        <dsp:cNvSpPr/>
      </dsp:nvSpPr>
      <dsp:spPr>
        <a:xfrm>
          <a:off x="378051" y="4081713"/>
          <a:ext cx="5292727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 </a:t>
          </a:r>
          <a:r>
            <a:rPr lang="en-US" sz="2500" kern="1200" dirty="0">
              <a:latin typeface="Calibri Light" panose="020F0302020204030204"/>
            </a:rPr>
            <a:t>Thiết kế cơ sở dữ liệu</a:t>
          </a:r>
          <a:endParaRPr lang="en-US" sz="2500" kern="1200" dirty="0"/>
        </a:p>
      </dsp:txBody>
      <dsp:txXfrm>
        <a:off x="414077" y="4117739"/>
        <a:ext cx="5220675" cy="665948"/>
      </dsp:txXfrm>
    </dsp:sp>
    <dsp:sp modelId="{419E05F9-922F-4FB7-8801-1FEFF8005325}">
      <dsp:nvSpPr>
        <dsp:cNvPr id="0" name=""/>
        <dsp:cNvSpPr/>
      </dsp:nvSpPr>
      <dsp:spPr>
        <a:xfrm>
          <a:off x="0" y="5584713"/>
          <a:ext cx="7561039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7BF49-C2D4-4FEF-AC1F-8E9883993197}">
      <dsp:nvSpPr>
        <dsp:cNvPr id="0" name=""/>
        <dsp:cNvSpPr/>
      </dsp:nvSpPr>
      <dsp:spPr>
        <a:xfrm>
          <a:off x="378051" y="5215713"/>
          <a:ext cx="5292727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libri Light" panose="020F0302020204030204"/>
            </a:rPr>
            <a:t> Thiết kế kiến trúc</a:t>
          </a:r>
        </a:p>
      </dsp:txBody>
      <dsp:txXfrm>
        <a:off x="414077" y="5251739"/>
        <a:ext cx="5220675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8200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6664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6320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3291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5334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33980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9434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268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9693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1228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9417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0541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9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diagrams.n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50" y="178728"/>
            <a:ext cx="11897463" cy="1911736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US" sz="2000" dirty="0">
                <a:latin typeface="Bahnschrift Condensed"/>
                <a:cs typeface="Arial"/>
              </a:rPr>
              <a:t>ĐẠI HỌC QUỐC GIA THÀNH PHỐ HỒ CHÍ MINH</a:t>
            </a:r>
            <a:endParaRPr lang="en-US" sz="2000" dirty="0">
              <a:latin typeface="Bahnschrift Condensed"/>
              <a:ea typeface="+mj-lt"/>
              <a:cs typeface="+mj-lt"/>
            </a:endParaRPr>
          </a:p>
          <a:p>
            <a:pPr algn="ctr">
              <a:spcBef>
                <a:spcPts val="1000"/>
              </a:spcBef>
            </a:pPr>
            <a:r>
              <a:rPr lang="en-US" sz="2000" dirty="0">
                <a:latin typeface="Bahnschrift Condensed"/>
                <a:cs typeface="Arial"/>
              </a:rPr>
              <a:t>TRƯỜNG ĐẠI HỌC KHOA HỌC TỰ NHIÊN</a:t>
            </a:r>
            <a:endParaRPr lang="en-US" sz="2000" dirty="0">
              <a:latin typeface="Bahnschrift Condensed"/>
              <a:ea typeface="+mj-lt"/>
              <a:cs typeface="+mj-lt"/>
            </a:endParaRPr>
          </a:p>
          <a:p>
            <a:pPr algn="ctr">
              <a:spcBef>
                <a:spcPts val="1000"/>
              </a:spcBef>
            </a:pPr>
            <a:r>
              <a:rPr lang="vi-VN" sz="2000" dirty="0">
                <a:latin typeface="Bahnschrift Condensed"/>
                <a:cs typeface="Arial"/>
              </a:rPr>
              <a:t>KHOA CÔNG NGHỆ THÔNG TIN</a:t>
            </a:r>
            <a:endParaRPr lang="en-US" sz="2000" dirty="0">
              <a:latin typeface="Bahnschrift Condensed"/>
              <a:ea typeface="+mj-lt"/>
              <a:cs typeface="+mj-lt"/>
            </a:endParaRPr>
          </a:p>
          <a:p>
            <a:pPr algn="ctr">
              <a:spcBef>
                <a:spcPts val="1000"/>
              </a:spcBef>
            </a:pPr>
            <a:r>
              <a:rPr lang="vi-VN" sz="2000" dirty="0">
                <a:latin typeface="Bahnschrift Condensed"/>
                <a:cs typeface="Arial"/>
              </a:rPr>
              <a:t>ĐỒ ÁN MÔN HỌC  - HOẠCH ĐỊNH CHIẾN LƯỢC, PHÂN TÍCH VÀ TRIỂN KHAI HỆ THỐNG THÔNG TIN</a:t>
            </a:r>
            <a:endParaRPr lang="en-US" sz="2000" dirty="0">
              <a:latin typeface="Bahnschrift Condensed"/>
              <a:ea typeface="+mj-lt"/>
              <a:cs typeface="+mj-lt"/>
            </a:endParaRPr>
          </a:p>
          <a:p>
            <a:pPr algn="ctr"/>
            <a:endParaRPr lang="en-US" sz="2000">
              <a:latin typeface="Bahnschrift Condensed"/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836" y="2744206"/>
            <a:ext cx="8689976" cy="137159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ea typeface="+mn-lt"/>
                <a:cs typeface="Calibri"/>
              </a:rPr>
              <a:t>DỰÁN PHÁT TRIỂN HỆ THỐNG QUẢN LÝ </a:t>
            </a:r>
            <a:endParaRPr lang="en-US">
              <a:solidFill>
                <a:schemeClr val="accent1"/>
              </a:solidFill>
            </a:endParaRPr>
          </a:p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ea typeface="+mn-lt"/>
                <a:cs typeface="Calibri"/>
              </a:rPr>
              <a:t>CHĂM SÓC KHÁCH HÀNG</a:t>
            </a:r>
            <a:endParaRPr lang="en-US">
              <a:solidFill>
                <a:schemeClr val="accent1"/>
              </a:solidFill>
            </a:endParaRPr>
          </a:p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ea typeface="+mn-lt"/>
                <a:cs typeface="Calibri"/>
              </a:rPr>
              <a:t>CHO CHUỖI CỬA HÀNG </a:t>
            </a:r>
            <a:r>
              <a:rPr lang="en-US" b="1" dirty="0" err="1">
                <a:solidFill>
                  <a:schemeClr val="accent1"/>
                </a:solidFill>
                <a:latin typeface="Arial"/>
                <a:ea typeface="+mn-lt"/>
                <a:cs typeface="Calibri"/>
              </a:rPr>
              <a:t>đtdđ</a:t>
            </a:r>
            <a:endParaRPr lang="en-US" b="1">
              <a:solidFill>
                <a:schemeClr val="accent1"/>
              </a:solidFill>
              <a:latin typeface="Arial"/>
              <a:ea typeface="+mn-lt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842A5D-68E3-4149-9023-6B78FBAC7AB0}"/>
              </a:ext>
            </a:extLst>
          </p:cNvPr>
          <p:cNvSpPr txBox="1"/>
          <p:nvPr/>
        </p:nvSpPr>
        <p:spPr>
          <a:xfrm>
            <a:off x="6126771" y="4455566"/>
            <a:ext cx="53326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420023"/>
                </a:solidFill>
                <a:latin typeface="Bahnschrift Condensed"/>
              </a:rPr>
              <a:t>GV </a:t>
            </a:r>
            <a:r>
              <a:rPr lang="en-US" dirty="0" err="1">
                <a:solidFill>
                  <a:srgbClr val="420023"/>
                </a:solidFill>
                <a:latin typeface="Bahnschrift Condensed"/>
              </a:rPr>
              <a:t>hướng</a:t>
            </a:r>
            <a:r>
              <a:rPr lang="en-US" dirty="0">
                <a:solidFill>
                  <a:srgbClr val="420023"/>
                </a:solidFill>
                <a:latin typeface="Bahnschrift Condensed"/>
              </a:rPr>
              <a:t> </a:t>
            </a:r>
            <a:r>
              <a:rPr lang="en-US" dirty="0" err="1">
                <a:solidFill>
                  <a:srgbClr val="420023"/>
                </a:solidFill>
                <a:latin typeface="Bahnschrift Condensed"/>
              </a:rPr>
              <a:t>dẫn</a:t>
            </a:r>
            <a:r>
              <a:rPr lang="en-US" dirty="0">
                <a:solidFill>
                  <a:srgbClr val="420023"/>
                </a:solidFill>
                <a:latin typeface="Bahnschrift Condensed"/>
              </a:rPr>
              <a:t>: TS. Phạm Nguyễn </a:t>
            </a:r>
            <a:r>
              <a:rPr lang="en-US" dirty="0" err="1">
                <a:solidFill>
                  <a:srgbClr val="420023"/>
                </a:solidFill>
                <a:latin typeface="Bahnschrift Condensed"/>
              </a:rPr>
              <a:t>Cương</a:t>
            </a:r>
            <a:endParaRPr lang="en-US" dirty="0">
              <a:solidFill>
                <a:srgbClr val="420023"/>
              </a:solidFill>
              <a:latin typeface="Bahnschrift Condense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82F97-8446-40F2-A407-0A1CAF52C890}"/>
              </a:ext>
            </a:extLst>
          </p:cNvPr>
          <p:cNvSpPr txBox="1"/>
          <p:nvPr/>
        </p:nvSpPr>
        <p:spPr>
          <a:xfrm>
            <a:off x="6126770" y="4825088"/>
            <a:ext cx="3834245" cy="16158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err="1">
                <a:solidFill>
                  <a:srgbClr val="420023"/>
                </a:solidFill>
                <a:latin typeface="Bahnschrift Condensed"/>
                <a:cs typeface="Calibri" panose="020F0502020204030204"/>
              </a:rPr>
              <a:t>Nhóm</a:t>
            </a:r>
            <a:r>
              <a:rPr lang="en-US">
                <a:solidFill>
                  <a:srgbClr val="420023"/>
                </a:solidFill>
                <a:latin typeface="Bahnschrift Condensed"/>
                <a:cs typeface="Calibri" panose="020F0502020204030204"/>
              </a:rPr>
              <a:t> </a:t>
            </a:r>
            <a:r>
              <a:rPr lang="en-US" err="1">
                <a:solidFill>
                  <a:srgbClr val="420023"/>
                </a:solidFill>
                <a:latin typeface="Bahnschrift Condensed"/>
                <a:cs typeface="Calibri" panose="020F0502020204030204"/>
              </a:rPr>
              <a:t>thực</a:t>
            </a:r>
            <a:r>
              <a:rPr lang="en-US">
                <a:solidFill>
                  <a:srgbClr val="420023"/>
                </a:solidFill>
                <a:latin typeface="Bahnschrift Condensed"/>
                <a:cs typeface="Calibri" panose="020F0502020204030204"/>
              </a:rPr>
              <a:t> </a:t>
            </a:r>
            <a:r>
              <a:rPr lang="en-US" err="1">
                <a:solidFill>
                  <a:srgbClr val="420023"/>
                </a:solidFill>
                <a:latin typeface="Bahnschrift Condensed"/>
                <a:cs typeface="Calibri" panose="020F0502020204030204"/>
              </a:rPr>
              <a:t>hiện</a:t>
            </a:r>
            <a:r>
              <a:rPr lang="en-US">
                <a:solidFill>
                  <a:srgbClr val="420023"/>
                </a:solidFill>
                <a:latin typeface="Bahnschrift Condensed"/>
                <a:cs typeface="Calibri" panose="020F0502020204030204"/>
              </a:rPr>
              <a:t>:</a:t>
            </a:r>
            <a:r>
              <a:rPr lang="en-US">
                <a:latin typeface="Bahnschrift Condensed"/>
                <a:cs typeface="Calibri" panose="020F0502020204030204"/>
              </a:rPr>
              <a:t>​</a:t>
            </a:r>
          </a:p>
          <a:p>
            <a:pPr>
              <a:lnSpc>
                <a:spcPct val="150000"/>
              </a:lnSpc>
              <a:buChar char="•"/>
            </a:pPr>
            <a:r>
              <a:rPr lang="en-US">
                <a:solidFill>
                  <a:srgbClr val="420023"/>
                </a:solidFill>
                <a:latin typeface="Bahnschrift Condensed"/>
                <a:cs typeface="Arial"/>
              </a:rPr>
              <a:t> 20C12007 </a:t>
            </a:r>
            <a:r>
              <a:rPr lang="en-US" err="1">
                <a:solidFill>
                  <a:srgbClr val="420023"/>
                </a:solidFill>
                <a:latin typeface="Bahnschrift Condensed"/>
                <a:cs typeface="Arial"/>
              </a:rPr>
              <a:t>Trần</a:t>
            </a:r>
            <a:r>
              <a:rPr lang="en-US">
                <a:solidFill>
                  <a:srgbClr val="420023"/>
                </a:solidFill>
                <a:latin typeface="Bahnschrift Condensed"/>
                <a:cs typeface="Arial"/>
              </a:rPr>
              <a:t> </a:t>
            </a:r>
            <a:r>
              <a:rPr lang="en-US" err="1">
                <a:solidFill>
                  <a:srgbClr val="420023"/>
                </a:solidFill>
                <a:latin typeface="Bahnschrift Condensed"/>
                <a:cs typeface="Arial"/>
              </a:rPr>
              <a:t>Đình</a:t>
            </a:r>
            <a:r>
              <a:rPr lang="en-US">
                <a:solidFill>
                  <a:srgbClr val="420023"/>
                </a:solidFill>
                <a:latin typeface="Bahnschrift Condensed"/>
                <a:cs typeface="Arial"/>
              </a:rPr>
              <a:t> Lâm</a:t>
            </a:r>
            <a:r>
              <a:rPr lang="en-US">
                <a:latin typeface="Bahnschrift Condensed"/>
                <a:cs typeface="Arial"/>
              </a:rPr>
              <a:t>​</a:t>
            </a:r>
            <a:endParaRPr lang="en-US">
              <a:latin typeface="Bahnschrift Condensed"/>
            </a:endParaRPr>
          </a:p>
          <a:p>
            <a:pPr>
              <a:lnSpc>
                <a:spcPct val="150000"/>
              </a:lnSpc>
              <a:buChar char="•"/>
            </a:pPr>
            <a:r>
              <a:rPr lang="en-US">
                <a:solidFill>
                  <a:srgbClr val="420023"/>
                </a:solidFill>
                <a:latin typeface="Bahnschrift Condensed"/>
                <a:cs typeface="Arial"/>
              </a:rPr>
              <a:t> 20C12030 </a:t>
            </a:r>
            <a:r>
              <a:rPr lang="en-US" err="1">
                <a:solidFill>
                  <a:srgbClr val="420023"/>
                </a:solidFill>
                <a:latin typeface="Bahnschrift Condensed"/>
                <a:cs typeface="Arial"/>
              </a:rPr>
              <a:t>Huỳnh</a:t>
            </a:r>
            <a:r>
              <a:rPr lang="en-US">
                <a:solidFill>
                  <a:srgbClr val="420023"/>
                </a:solidFill>
                <a:latin typeface="Bahnschrift Condensed"/>
                <a:cs typeface="Arial"/>
              </a:rPr>
              <a:t> Lâm </a:t>
            </a:r>
            <a:r>
              <a:rPr lang="en-US" err="1">
                <a:solidFill>
                  <a:srgbClr val="420023"/>
                </a:solidFill>
                <a:latin typeface="Bahnschrift Condensed"/>
                <a:cs typeface="Arial"/>
              </a:rPr>
              <a:t>Phú</a:t>
            </a:r>
            <a:r>
              <a:rPr lang="en-US">
                <a:solidFill>
                  <a:srgbClr val="420023"/>
                </a:solidFill>
                <a:latin typeface="Bahnschrift Condensed"/>
                <a:cs typeface="Arial"/>
              </a:rPr>
              <a:t> </a:t>
            </a:r>
            <a:r>
              <a:rPr lang="en-US" err="1">
                <a:solidFill>
                  <a:srgbClr val="420023"/>
                </a:solidFill>
                <a:latin typeface="Bahnschrift Condensed"/>
                <a:cs typeface="Arial"/>
              </a:rPr>
              <a:t>Sĩ</a:t>
            </a:r>
            <a:r>
              <a:rPr lang="en-US">
                <a:latin typeface="Bahnschrift Condensed"/>
                <a:cs typeface="Arial"/>
              </a:rPr>
              <a:t>​</a:t>
            </a:r>
            <a:endParaRPr lang="en-US">
              <a:latin typeface="Bahnschrift Condensed"/>
            </a:endParaRPr>
          </a:p>
          <a:p>
            <a:endParaRPr lang="en-US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2C503-31F0-4986-ABC0-E32380F0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89AA2-066B-4261-AB5D-07B4856E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Hiện thực hóa use case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E5A440EF-A125-451D-A0A8-D4939DA5932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48184" y="352008"/>
            <a:ext cx="6813943" cy="559313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3B9EC-989C-4DFD-89CF-5AB3B4E1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62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89AA2-066B-4261-AB5D-07B4856E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Xem thông tin TK</a:t>
            </a:r>
          </a:p>
        </p:txBody>
      </p:sp>
      <p:pic>
        <p:nvPicPr>
          <p:cNvPr id="5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28288018-24D1-41BD-9E16-A877B29822B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48145" y="904044"/>
            <a:ext cx="7757851" cy="4015132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3B9EC-989C-4DFD-89CF-5AB3B4E1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15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89AA2-066B-4261-AB5D-07B4856E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Xem khuyến mãi</a:t>
            </a:r>
          </a:p>
        </p:txBody>
      </p:sp>
      <p:pic>
        <p:nvPicPr>
          <p:cNvPr id="5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113EB94B-F9F0-49B3-A45A-9FE6B0AA421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33999" y="1015732"/>
            <a:ext cx="6912217" cy="430285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3B9EC-989C-4DFD-89CF-5AB3B4E1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85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89AA2-066B-4261-AB5D-07B4856E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Gửi YC hậu mãi</a:t>
            </a:r>
          </a:p>
        </p:txBody>
      </p:sp>
      <p:pic>
        <p:nvPicPr>
          <p:cNvPr id="6" name="Picture 25" descr="Diagram&#10;&#10;Description automatically generated">
            <a:extLst>
              <a:ext uri="{FF2B5EF4-FFF2-40B4-BE49-F238E27FC236}">
                <a16:creationId xmlns:a16="http://schemas.microsoft.com/office/drawing/2014/main" id="{5FD71C84-4237-4EDA-87F6-EE888FEDB4C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71584" y="1338684"/>
            <a:ext cx="7934411" cy="4316729"/>
          </a:xfrm>
          <a:prstGeom prst="rect">
            <a:avLst/>
          </a:prstGeom>
        </p:spPr>
      </p:pic>
      <p:cxnSp>
        <p:nvCxnSpPr>
          <p:cNvPr id="30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3B9EC-989C-4DFD-89CF-5AB3B4E1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31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89AA2-066B-4261-AB5D-07B4856E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QLYC hậu mãi</a:t>
            </a:r>
          </a:p>
        </p:txBody>
      </p:sp>
      <p:pic>
        <p:nvPicPr>
          <p:cNvPr id="5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C89AEBB4-D653-4329-A3E7-B8437198B48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01262" y="101105"/>
            <a:ext cx="6642324" cy="608564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3B9EC-989C-4DFD-89CF-5AB3B4E1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9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89AA2-066B-4261-AB5D-07B4856E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QL Khuyến mãi/Ưu đãi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A3178145-4569-4EA8-8AAF-1944333CE59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00673" y="203325"/>
            <a:ext cx="6815211" cy="60949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3B9EC-989C-4DFD-89CF-5AB3B4E1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60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BF0F-F73B-43AD-955B-D970EC39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Thiết kế cơ sở dữ liệu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018D4-E3F9-44BB-A371-1580B6EDB3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3E549-6A23-461E-8B58-F19B8B57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68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BF0F-F73B-43AD-955B-D970EC39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Thiết kế kiến trúc</a:t>
            </a:r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D6783082-BAB5-44DC-B587-FC6D3FBCB3A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4754" y="1765899"/>
            <a:ext cx="9605106" cy="424678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3E549-6A23-461E-8B58-F19B8B57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63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6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C1B71-8396-466A-BC7B-B65182F9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70" y="605896"/>
            <a:ext cx="3694444" cy="5646208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Bahnschrift Condensed"/>
                <a:cs typeface="Calibri Light"/>
              </a:rPr>
              <a:t>TRIỂN KHAI</a:t>
            </a:r>
          </a:p>
        </p:txBody>
      </p:sp>
      <p:sp>
        <p:nvSpPr>
          <p:cNvPr id="73" name="Rectangle 6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4E53D4DB-EB70-40AF-A4FB-19C4F9B089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C0F05CE8-93D7-48A5-89CC-0E4411D4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042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E889CA-4A14-4C67-A509-6F509985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TÀI LIỆU THAM KHẢO</a:t>
            </a:r>
            <a:endParaRPr lang="en-US" b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ECF477-ABE7-4E49-BD8E-EDD8A0A89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endParaRPr lang="en-US"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Giáo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trình</a:t>
            </a:r>
            <a:r>
              <a:rPr lang="en-US" dirty="0">
                <a:ea typeface="+mn-lt"/>
                <a:cs typeface="+mn-lt"/>
              </a:rPr>
              <a:t> "</a:t>
            </a:r>
            <a:r>
              <a:rPr lang="en-US" dirty="0" err="1">
                <a:ea typeface="+mn-lt"/>
                <a:cs typeface="+mn-lt"/>
              </a:rPr>
              <a:t>Phân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tích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thiết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kế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hệ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thống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thông</a:t>
            </a:r>
            <a:r>
              <a:rPr lang="en-US" dirty="0">
                <a:ea typeface="+mn-lt"/>
                <a:cs typeface="+mn-lt"/>
              </a:rPr>
              <a:t> tin </a:t>
            </a:r>
            <a:r>
              <a:rPr lang="en-US" dirty="0" err="1">
                <a:ea typeface="+mn-lt"/>
                <a:cs typeface="+mn-lt"/>
              </a:rPr>
              <a:t>theo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hướng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đối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tượng</a:t>
            </a:r>
            <a:r>
              <a:rPr lang="en-US" dirty="0">
                <a:ea typeface="+mn-lt"/>
                <a:cs typeface="+mn-lt"/>
              </a:rPr>
              <a:t>" - 2016, TS. Phạm Nguyễn </a:t>
            </a:r>
            <a:r>
              <a:rPr lang="en-US" dirty="0" err="1">
                <a:ea typeface="+mn-lt"/>
                <a:cs typeface="+mn-lt"/>
              </a:rPr>
              <a:t>Cương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Đại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học</a:t>
            </a:r>
            <a:r>
              <a:rPr lang="en-US" dirty="0">
                <a:ea typeface="+mn-lt"/>
                <a:cs typeface="+mn-lt"/>
              </a:rPr>
              <a:t> KHTN TPHCM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  <a:hlinkClick r:id="rId2"/>
              </a:rPr>
              <a:t>http://diagrams.net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 err="1">
                <a:ea typeface="+mn-lt"/>
                <a:cs typeface="+mn-lt"/>
              </a:rPr>
              <a:t>XTMobile</a:t>
            </a:r>
            <a:r>
              <a:rPr lang="en-US" dirty="0">
                <a:ea typeface="+mn-lt"/>
                <a:cs typeface="+mn-lt"/>
              </a:rPr>
              <a:t> store: xtmobile.vn</a:t>
            </a:r>
            <a:endParaRPr lang="en-US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cs typeface="Calibri" panose="020F0502020204030204"/>
            </a:endParaRP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C0F05CE8-93D7-48A5-89CC-0E4411D4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87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C1B71-8396-466A-BC7B-B65182F9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b="1" err="1">
                <a:solidFill>
                  <a:srgbClr val="FFFFFF"/>
                </a:solidFill>
                <a:latin typeface="Bahnschrift Condensed"/>
                <a:cs typeface="Calibri Light"/>
              </a:rPr>
              <a:t>Tổng</a:t>
            </a:r>
            <a:r>
              <a:rPr lang="en-US" sz="3600" b="1">
                <a:solidFill>
                  <a:srgbClr val="FFFFFF"/>
                </a:solidFill>
                <a:latin typeface="Bahnschrift Condensed"/>
                <a:cs typeface="Calibri Light"/>
              </a:rPr>
              <a:t> </a:t>
            </a:r>
            <a:r>
              <a:rPr lang="en-US" sz="3600" b="1" err="1">
                <a:solidFill>
                  <a:srgbClr val="FFFFFF"/>
                </a:solidFill>
                <a:latin typeface="Bahnschrift Condensed"/>
                <a:cs typeface="Calibri Light"/>
              </a:rPr>
              <a:t>quan</a:t>
            </a:r>
            <a:endParaRPr lang="en-US" sz="3600" b="1">
              <a:solidFill>
                <a:srgbClr val="FFFFFF"/>
              </a:solidFill>
              <a:latin typeface="Bahnschrift Condensed"/>
              <a:cs typeface="Calibri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4C648493-BDE7-4D51-B181-5CAD656B882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89048316"/>
              </p:ext>
            </p:extLst>
          </p:nvPr>
        </p:nvGraphicFramePr>
        <p:xfrm>
          <a:off x="4546933" y="303065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C0F05CE8-93D7-48A5-89CC-0E4411D4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8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6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C1B71-8396-466A-BC7B-B65182F9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70" y="605896"/>
            <a:ext cx="3694444" cy="5646208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Bahnschrift Condensed"/>
                <a:cs typeface="Calibri Light"/>
              </a:rPr>
              <a:t>TỔNG QUAN</a:t>
            </a:r>
          </a:p>
        </p:txBody>
      </p:sp>
      <p:sp>
        <p:nvSpPr>
          <p:cNvPr id="73" name="Rectangle 6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C0F05CE8-93D7-48A5-89CC-0E4411D4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77FE8A4E-A245-49F8-BEC1-B8BFFC2BD9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7872130"/>
              </p:ext>
            </p:extLst>
          </p:nvPr>
        </p:nvGraphicFramePr>
        <p:xfrm>
          <a:off x="4371382" y="70558"/>
          <a:ext cx="7561039" cy="6335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5489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171F-E5E5-482B-B376-0E435918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Mục tiêu</a:t>
            </a:r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E3151C04-BCEB-48C5-A954-A1AB7ADCD1A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59204385"/>
              </p:ext>
            </p:extLst>
          </p:nvPr>
        </p:nvGraphicFramePr>
        <p:xfrm>
          <a:off x="1316804" y="1844693"/>
          <a:ext cx="8882010" cy="2764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6BFA3-0776-4410-B484-30C0CC0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55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171F-E5E5-482B-B376-0E435918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Giá trị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6BFA3-0776-4410-B484-30C0CC0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5</a:t>
            </a:fld>
            <a:endParaRPr lang="en-US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B5EA9F67-1E43-46B2-8A9F-E9CFB23D72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823541"/>
              </p:ext>
            </p:extLst>
          </p:nvPr>
        </p:nvGraphicFramePr>
        <p:xfrm>
          <a:off x="1096963" y="1490628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42" name="Picture 1642" descr="Icon&#10;&#10;Description automatically generated">
            <a:extLst>
              <a:ext uri="{FF2B5EF4-FFF2-40B4-BE49-F238E27FC236}">
                <a16:creationId xmlns:a16="http://schemas.microsoft.com/office/drawing/2014/main" id="{5B6EB2E8-9F96-4B02-A4AA-105660B967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8864" y="1801302"/>
            <a:ext cx="796383" cy="796383"/>
          </a:xfrm>
          <a:prstGeom prst="rect">
            <a:avLst/>
          </a:prstGeom>
        </p:spPr>
      </p:pic>
      <p:pic>
        <p:nvPicPr>
          <p:cNvPr id="1661" name="Picture 1642" descr="Icon&#10;&#10;Description automatically generated">
            <a:extLst>
              <a:ext uri="{FF2B5EF4-FFF2-40B4-BE49-F238E27FC236}">
                <a16:creationId xmlns:a16="http://schemas.microsoft.com/office/drawing/2014/main" id="{64F5F2CE-8732-461C-8643-8CDA762A1B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2327" y="1801302"/>
            <a:ext cx="796383" cy="796383"/>
          </a:xfrm>
          <a:prstGeom prst="rect">
            <a:avLst/>
          </a:prstGeom>
        </p:spPr>
      </p:pic>
      <p:pic>
        <p:nvPicPr>
          <p:cNvPr id="1671" name="Picture 1642" descr="Icon&#10;&#10;Description automatically generated">
            <a:extLst>
              <a:ext uri="{FF2B5EF4-FFF2-40B4-BE49-F238E27FC236}">
                <a16:creationId xmlns:a16="http://schemas.microsoft.com/office/drawing/2014/main" id="{73926E39-0E2C-4813-8355-4AF373D05E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7815" y="1801302"/>
            <a:ext cx="796383" cy="796383"/>
          </a:xfrm>
          <a:prstGeom prst="rect">
            <a:avLst/>
          </a:prstGeom>
        </p:spPr>
      </p:pic>
      <p:pic>
        <p:nvPicPr>
          <p:cNvPr id="1672" name="Picture 1642" descr="Icon&#10;&#10;Description automatically generated">
            <a:extLst>
              <a:ext uri="{FF2B5EF4-FFF2-40B4-BE49-F238E27FC236}">
                <a16:creationId xmlns:a16="http://schemas.microsoft.com/office/drawing/2014/main" id="{842728E2-D190-4C76-8105-A5EB1AF06D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8254" y="1801302"/>
            <a:ext cx="796383" cy="79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95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171F-E5E5-482B-B376-0E435918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Ràng buộc rủi ro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6BFA3-0776-4410-B484-30C0CC0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6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3919B58-1369-44FF-B959-A8DC1031B4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3834828"/>
              </p:ext>
            </p:extLst>
          </p:nvPr>
        </p:nvGraphicFramePr>
        <p:xfrm>
          <a:off x="1096963" y="1456381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12" name="Picture 1312" descr="Icon&#10;&#10;Description automatically generated">
            <a:extLst>
              <a:ext uri="{FF2B5EF4-FFF2-40B4-BE49-F238E27FC236}">
                <a16:creationId xmlns:a16="http://schemas.microsoft.com/office/drawing/2014/main" id="{ADEB9A36-19E4-4577-A5ED-88B0572666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6043" y="1893383"/>
            <a:ext cx="627257" cy="627257"/>
          </a:xfrm>
          <a:prstGeom prst="rect">
            <a:avLst/>
          </a:prstGeom>
        </p:spPr>
      </p:pic>
      <p:pic>
        <p:nvPicPr>
          <p:cNvPr id="1340" name="Picture 1312" descr="Icon&#10;&#10;Description automatically generated">
            <a:extLst>
              <a:ext uri="{FF2B5EF4-FFF2-40B4-BE49-F238E27FC236}">
                <a16:creationId xmlns:a16="http://schemas.microsoft.com/office/drawing/2014/main" id="{0A62B2B5-0106-4894-9D00-9E0C3F0765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5506" y="1893383"/>
            <a:ext cx="627257" cy="627257"/>
          </a:xfrm>
          <a:prstGeom prst="rect">
            <a:avLst/>
          </a:prstGeom>
        </p:spPr>
      </p:pic>
      <p:pic>
        <p:nvPicPr>
          <p:cNvPr id="1341" name="Picture 1312" descr="Icon&#10;&#10;Description automatically generated">
            <a:extLst>
              <a:ext uri="{FF2B5EF4-FFF2-40B4-BE49-F238E27FC236}">
                <a16:creationId xmlns:a16="http://schemas.microsoft.com/office/drawing/2014/main" id="{888333E4-0148-44A4-8993-D460483844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0116" y="1893383"/>
            <a:ext cx="627257" cy="627257"/>
          </a:xfrm>
          <a:prstGeom prst="rect">
            <a:avLst/>
          </a:prstGeom>
        </p:spPr>
      </p:pic>
      <p:pic>
        <p:nvPicPr>
          <p:cNvPr id="1342" name="Picture 1312" descr="Icon&#10;&#10;Description automatically generated">
            <a:extLst>
              <a:ext uri="{FF2B5EF4-FFF2-40B4-BE49-F238E27FC236}">
                <a16:creationId xmlns:a16="http://schemas.microsoft.com/office/drawing/2014/main" id="{7C007509-DF8F-481D-BBF9-89BCF4EEB6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7726" y="1856212"/>
            <a:ext cx="627257" cy="62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21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6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C1B71-8396-466A-BC7B-B65182F9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70" y="605896"/>
            <a:ext cx="3694444" cy="5646208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Bahnschrift Condensed"/>
                <a:cs typeface="Calibri Light"/>
              </a:rPr>
              <a:t>PHÂN TÍCH</a:t>
            </a:r>
          </a:p>
        </p:txBody>
      </p:sp>
      <p:sp>
        <p:nvSpPr>
          <p:cNvPr id="73" name="Rectangle 6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4E53D4DB-EB70-40AF-A4FB-19C4F9B089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C0F05CE8-93D7-48A5-89CC-0E4411D4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00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6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C1B71-8396-466A-BC7B-B65182F9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70" y="605896"/>
            <a:ext cx="3694444" cy="5646208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Bahnschrift Condensed"/>
                <a:cs typeface="Calibri Light"/>
              </a:rPr>
              <a:t>THIẾT KẾ</a:t>
            </a:r>
          </a:p>
        </p:txBody>
      </p:sp>
      <p:sp>
        <p:nvSpPr>
          <p:cNvPr id="73" name="Rectangle 6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C0F05CE8-93D7-48A5-89CC-0E4411D4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B9CE800-5AFA-4AFA-B286-4D0ED9A7FF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5979564"/>
              </p:ext>
            </p:extLst>
          </p:nvPr>
        </p:nvGraphicFramePr>
        <p:xfrm>
          <a:off x="4371382" y="241794"/>
          <a:ext cx="7561039" cy="6335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0500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3C664-E1DA-41E3-AAD5-46808413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Thiết kế chức năng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01F6-C9A3-4710-83B1-B547A87D0E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80B78-4581-47BD-A9F8-CD2CB894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594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Retrospect</vt:lpstr>
      <vt:lpstr>ĐẠI HỌC QUỐC GIA THÀNH PHỐ HỒ CHÍ MINH TRƯỜNG ĐẠI HỌC KHOA HỌC TỰ NHIÊN KHOA CÔNG NGHỆ THÔNG TIN ĐỒ ÁN MÔN HỌC  - HOẠCH ĐỊNH CHIẾN LƯỢC, PHÂN TÍCH VÀ TRIỂN KHAI HỆ THỐNG THÔNG TIN </vt:lpstr>
      <vt:lpstr>Tổng quan</vt:lpstr>
      <vt:lpstr>TỔNG QUAN</vt:lpstr>
      <vt:lpstr>Mục tiêu</vt:lpstr>
      <vt:lpstr>Giá trị</vt:lpstr>
      <vt:lpstr>Ràng buộc rủi ro</vt:lpstr>
      <vt:lpstr>PHÂN TÍCH</vt:lpstr>
      <vt:lpstr>THIẾT KẾ</vt:lpstr>
      <vt:lpstr>Thiết kế chức năng </vt:lpstr>
      <vt:lpstr>Hiện thực hóa use case</vt:lpstr>
      <vt:lpstr>Xem thông tin TK</vt:lpstr>
      <vt:lpstr>Xem khuyến mãi</vt:lpstr>
      <vt:lpstr>Gửi YC hậu mãi</vt:lpstr>
      <vt:lpstr>QLYC hậu mãi</vt:lpstr>
      <vt:lpstr>QL Khuyến mãi/Ưu đãi</vt:lpstr>
      <vt:lpstr>Thiết kế cơ sở dữ liệu</vt:lpstr>
      <vt:lpstr>Thiết kế kiến trúc</vt:lpstr>
      <vt:lpstr>TRIỂN KHAI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308</cp:revision>
  <dcterms:created xsi:type="dcterms:W3CDTF">2021-05-29T02:42:12Z</dcterms:created>
  <dcterms:modified xsi:type="dcterms:W3CDTF">2021-06-21T16:20:31Z</dcterms:modified>
</cp:coreProperties>
</file>