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69" r:id="rId5"/>
    <p:sldId id="270" r:id="rId6"/>
    <p:sldId id="271" r:id="rId7"/>
    <p:sldId id="266" r:id="rId8"/>
    <p:sldId id="288" r:id="rId9"/>
    <p:sldId id="291" r:id="rId10"/>
    <p:sldId id="292" r:id="rId11"/>
    <p:sldId id="293" r:id="rId12"/>
    <p:sldId id="296" r:id="rId13"/>
    <p:sldId id="294" r:id="rId14"/>
    <p:sldId id="297" r:id="rId15"/>
    <p:sldId id="287" r:id="rId16"/>
    <p:sldId id="289" r:id="rId17"/>
    <p:sldId id="298" r:id="rId18"/>
    <p:sldId id="290" r:id="rId19"/>
    <p:sldId id="267" r:id="rId20"/>
    <p:sldId id="272" r:id="rId21"/>
    <p:sldId id="273" r:id="rId22"/>
    <p:sldId id="278" r:id="rId23"/>
    <p:sldId id="275" r:id="rId24"/>
    <p:sldId id="274" r:id="rId25"/>
    <p:sldId id="276" r:id="rId26"/>
    <p:sldId id="277" r:id="rId27"/>
    <p:sldId id="279" r:id="rId28"/>
    <p:sldId id="280" r:id="rId29"/>
    <p:sldId id="268" r:id="rId30"/>
    <p:sldId id="281" r:id="rId31"/>
    <p:sldId id="282" r:id="rId32"/>
    <p:sldId id="283" r:id="rId33"/>
    <p:sldId id="284" r:id="rId34"/>
    <p:sldId id="285" r:id="rId35"/>
    <p:sldId id="286" r:id="rId36"/>
    <p:sldId id="26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B1C00-89E1-1917-7C68-9FF4AEFA9380}" v="292" dt="2021-05-29T03:11:20.525"/>
    <p1510:client id="{2B11B532-98E4-8D7E-A5C0-7AA3CBAFFBC8}" v="1589" dt="2021-06-22T16:43:17.099"/>
    <p1510:client id="{67E5A3E0-56AB-384C-0811-8994DAAB6C4F}" v="1073" dt="2021-05-29T03:49:01.495"/>
    <p1510:client id="{69E48BF1-F70D-C9E0-D2E5-6FCCA6B0BE10}" v="222" dt="2021-05-29T04:04:25.740"/>
    <p1510:client id="{897949F2-03A4-DDC8-C11C-C8A66C2574A5}" v="487" dt="2021-05-29T04:32:05.763"/>
    <p1510:client id="{9738FD45-B02D-D41C-56F8-892A23A6310C}" v="2561" dt="2021-06-21T16:20:29.205"/>
    <p1510:client id="{D15838F8-D3B1-BAF6-C38A-FFE8D60ECEB7}" v="692" dt="2021-05-29T07:50:38.359"/>
    <p1510:client id="{EE523538-979A-4B5C-91E7-9DA9A5F34A79}" v="1939" dt="2021-05-29T05:27:30.721"/>
    <p1510:client id="{FB6D65CE-D9B8-2DD2-1AFE-A0C3AC57C509}" v="533" dt="2021-06-22T15:46:52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6166F5-FE5D-4222-A274-835B83522A7A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82ABE89-CB01-4538-99C3-BA78A24860F4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Tổng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quan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dự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án</a:t>
          </a:r>
          <a:endParaRPr lang="en-US" dirty="0">
            <a:latin typeface="Bahnschrift Condensed"/>
          </a:endParaRPr>
        </a:p>
      </dgm:t>
    </dgm:pt>
    <dgm:pt modelId="{5ED5A91E-9508-4E04-9675-E354BD16A3DF}" type="parTrans" cxnId="{69C0FF56-EC69-453D-AC58-772D1964CC88}">
      <dgm:prSet/>
      <dgm:spPr/>
    </dgm:pt>
    <dgm:pt modelId="{7E717170-85BA-4FB3-A247-89EC43A3A64F}" type="sibTrans" cxnId="{69C0FF56-EC69-453D-AC58-772D1964CC88}">
      <dgm:prSet/>
      <dgm:spPr/>
      <dgm:t>
        <a:bodyPr/>
        <a:lstStyle/>
        <a:p>
          <a:endParaRPr lang="en-US"/>
        </a:p>
      </dgm:t>
    </dgm:pt>
    <dgm:pt modelId="{06C8F061-53C7-421B-B4C2-339D0D94F46A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Phân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tích</a:t>
          </a:r>
          <a:endParaRPr lang="en-US" dirty="0">
            <a:latin typeface="Bahnschrift Condensed"/>
          </a:endParaRPr>
        </a:p>
      </dgm:t>
    </dgm:pt>
    <dgm:pt modelId="{3645DF55-C59F-4E9D-B2FE-50575BBDE1B0}" type="parTrans" cxnId="{2339AD19-78BC-4FD5-B403-40317FE24306}">
      <dgm:prSet/>
      <dgm:spPr/>
    </dgm:pt>
    <dgm:pt modelId="{411168AD-21C4-4370-BC10-960DD360AF0F}" type="sibTrans" cxnId="{2339AD19-78BC-4FD5-B403-40317FE24306}">
      <dgm:prSet/>
      <dgm:spPr/>
      <dgm:t>
        <a:bodyPr/>
        <a:lstStyle/>
        <a:p>
          <a:endParaRPr lang="en-US"/>
        </a:p>
      </dgm:t>
    </dgm:pt>
    <dgm:pt modelId="{B0EAC305-2907-44BD-8A62-15F684EF2323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Thiết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kế</a:t>
          </a:r>
          <a:endParaRPr lang="en-US" dirty="0">
            <a:latin typeface="Bahnschrift Condensed"/>
          </a:endParaRPr>
        </a:p>
      </dgm:t>
    </dgm:pt>
    <dgm:pt modelId="{820FB8E8-F375-4827-B7C3-6E07B1D8BC0C}" type="parTrans" cxnId="{2A44814B-3DDD-4FA3-81C0-02964EE2C107}">
      <dgm:prSet/>
      <dgm:spPr/>
    </dgm:pt>
    <dgm:pt modelId="{60F09889-67F9-4028-8F6A-77302953D910}" type="sibTrans" cxnId="{2A44814B-3DDD-4FA3-81C0-02964EE2C107}">
      <dgm:prSet/>
      <dgm:spPr/>
      <dgm:t>
        <a:bodyPr/>
        <a:lstStyle/>
        <a:p>
          <a:endParaRPr lang="en-US"/>
        </a:p>
      </dgm:t>
    </dgm:pt>
    <dgm:pt modelId="{09874CD0-1926-4D40-9273-744438A468AF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Triển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khai</a:t>
          </a:r>
          <a:endParaRPr lang="en-US" dirty="0">
            <a:latin typeface="Bahnschrift Condensed"/>
          </a:endParaRPr>
        </a:p>
      </dgm:t>
    </dgm:pt>
    <dgm:pt modelId="{A5BAA72C-A450-484D-BC17-65FBBC1BAE56}" type="parTrans" cxnId="{FBEAE943-8FEF-46F6-A8BB-B36A1E412815}">
      <dgm:prSet/>
      <dgm:spPr/>
    </dgm:pt>
    <dgm:pt modelId="{B4680350-098B-429A-A43A-9853FAC66A77}" type="sibTrans" cxnId="{FBEAE943-8FEF-46F6-A8BB-B36A1E412815}">
      <dgm:prSet/>
      <dgm:spPr/>
      <dgm:t>
        <a:bodyPr/>
        <a:lstStyle/>
        <a:p>
          <a:endParaRPr lang="en-US"/>
        </a:p>
      </dgm:t>
    </dgm:pt>
    <dgm:pt modelId="{23A0AF9E-354E-417B-9463-2DD7245F8972}" type="pres">
      <dgm:prSet presAssocID="{CC6166F5-FE5D-4222-A274-835B83522A7A}" presName="linear" presStyleCnt="0">
        <dgm:presLayoutVars>
          <dgm:animLvl val="lvl"/>
          <dgm:resizeHandles val="exact"/>
        </dgm:presLayoutVars>
      </dgm:prSet>
      <dgm:spPr/>
    </dgm:pt>
    <dgm:pt modelId="{357E1794-265C-4B14-92D9-71092FC0E95D}" type="pres">
      <dgm:prSet presAssocID="{982ABE89-CB01-4538-99C3-BA78A24860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40AE27-15FD-4F56-A8B0-FDBA8AB46ACD}" type="pres">
      <dgm:prSet presAssocID="{7E717170-85BA-4FB3-A247-89EC43A3A64F}" presName="spacer" presStyleCnt="0"/>
      <dgm:spPr/>
    </dgm:pt>
    <dgm:pt modelId="{4B7AA44C-BBA6-4DAD-8414-0B5FAB72BE9F}" type="pres">
      <dgm:prSet presAssocID="{06C8F061-53C7-421B-B4C2-339D0D94F46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1D3307-0178-48D0-B68A-DE63D525B06E}" type="pres">
      <dgm:prSet presAssocID="{411168AD-21C4-4370-BC10-960DD360AF0F}" presName="spacer" presStyleCnt="0"/>
      <dgm:spPr/>
    </dgm:pt>
    <dgm:pt modelId="{E17FF8AC-1A15-4783-BA7C-E1BB1912A1FA}" type="pres">
      <dgm:prSet presAssocID="{B0EAC305-2907-44BD-8A62-15F684EF23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9AC74F-1F34-4A62-8C80-71B0490E5902}" type="pres">
      <dgm:prSet presAssocID="{60F09889-67F9-4028-8F6A-77302953D910}" presName="spacer" presStyleCnt="0"/>
      <dgm:spPr/>
    </dgm:pt>
    <dgm:pt modelId="{CE02A74A-AA8E-463D-821F-50A195C0FCF0}" type="pres">
      <dgm:prSet presAssocID="{09874CD0-1926-4D40-9273-744438A468A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339AD19-78BC-4FD5-B403-40317FE24306}" srcId="{CC6166F5-FE5D-4222-A274-835B83522A7A}" destId="{06C8F061-53C7-421B-B4C2-339D0D94F46A}" srcOrd="1" destOrd="0" parTransId="{3645DF55-C59F-4E9D-B2FE-50575BBDE1B0}" sibTransId="{411168AD-21C4-4370-BC10-960DD360AF0F}"/>
    <dgm:cxn modelId="{2464941D-7C00-4847-B125-78ED3C72E28F}" type="presOf" srcId="{06C8F061-53C7-421B-B4C2-339D0D94F46A}" destId="{4B7AA44C-BBA6-4DAD-8414-0B5FAB72BE9F}" srcOrd="0" destOrd="0" presId="urn:microsoft.com/office/officeart/2005/8/layout/vList2"/>
    <dgm:cxn modelId="{C4F9142A-DCF6-4752-ADE9-5F711423FC47}" type="presOf" srcId="{09874CD0-1926-4D40-9273-744438A468AF}" destId="{CE02A74A-AA8E-463D-821F-50A195C0FCF0}" srcOrd="0" destOrd="0" presId="urn:microsoft.com/office/officeart/2005/8/layout/vList2"/>
    <dgm:cxn modelId="{FBEAE943-8FEF-46F6-A8BB-B36A1E412815}" srcId="{CC6166F5-FE5D-4222-A274-835B83522A7A}" destId="{09874CD0-1926-4D40-9273-744438A468AF}" srcOrd="3" destOrd="0" parTransId="{A5BAA72C-A450-484D-BC17-65FBBC1BAE56}" sibTransId="{B4680350-098B-429A-A43A-9853FAC66A77}"/>
    <dgm:cxn modelId="{2A44814B-3DDD-4FA3-81C0-02964EE2C107}" srcId="{CC6166F5-FE5D-4222-A274-835B83522A7A}" destId="{B0EAC305-2907-44BD-8A62-15F684EF2323}" srcOrd="2" destOrd="0" parTransId="{820FB8E8-F375-4827-B7C3-6E07B1D8BC0C}" sibTransId="{60F09889-67F9-4028-8F6A-77302953D910}"/>
    <dgm:cxn modelId="{69C0FF56-EC69-453D-AC58-772D1964CC88}" srcId="{CC6166F5-FE5D-4222-A274-835B83522A7A}" destId="{982ABE89-CB01-4538-99C3-BA78A24860F4}" srcOrd="0" destOrd="0" parTransId="{5ED5A91E-9508-4E04-9675-E354BD16A3DF}" sibTransId="{7E717170-85BA-4FB3-A247-89EC43A3A64F}"/>
    <dgm:cxn modelId="{46CE9C9C-2102-4A37-93FE-8DD7E662E815}" type="presOf" srcId="{B0EAC305-2907-44BD-8A62-15F684EF2323}" destId="{E17FF8AC-1A15-4783-BA7C-E1BB1912A1FA}" srcOrd="0" destOrd="0" presId="urn:microsoft.com/office/officeart/2005/8/layout/vList2"/>
    <dgm:cxn modelId="{608F5ACA-2D69-49EF-8125-E0B974851C22}" type="presOf" srcId="{982ABE89-CB01-4538-99C3-BA78A24860F4}" destId="{357E1794-265C-4B14-92D9-71092FC0E95D}" srcOrd="0" destOrd="0" presId="urn:microsoft.com/office/officeart/2005/8/layout/vList2"/>
    <dgm:cxn modelId="{DAD3DDD7-E711-4AC5-BBBF-E345ADE7450D}" type="presOf" srcId="{CC6166F5-FE5D-4222-A274-835B83522A7A}" destId="{23A0AF9E-354E-417B-9463-2DD7245F8972}" srcOrd="0" destOrd="0" presId="urn:microsoft.com/office/officeart/2005/8/layout/vList2"/>
    <dgm:cxn modelId="{3B1BCDB3-027E-4F96-8EB1-6A9D3949A76C}" type="presParOf" srcId="{23A0AF9E-354E-417B-9463-2DD7245F8972}" destId="{357E1794-265C-4B14-92D9-71092FC0E95D}" srcOrd="0" destOrd="0" presId="urn:microsoft.com/office/officeart/2005/8/layout/vList2"/>
    <dgm:cxn modelId="{6FFEE336-6DC9-4EDA-9907-56892998C640}" type="presParOf" srcId="{23A0AF9E-354E-417B-9463-2DD7245F8972}" destId="{FA40AE27-15FD-4F56-A8B0-FDBA8AB46ACD}" srcOrd="1" destOrd="0" presId="urn:microsoft.com/office/officeart/2005/8/layout/vList2"/>
    <dgm:cxn modelId="{AB36BAD8-1624-4EA2-8DD5-D9717F438267}" type="presParOf" srcId="{23A0AF9E-354E-417B-9463-2DD7245F8972}" destId="{4B7AA44C-BBA6-4DAD-8414-0B5FAB72BE9F}" srcOrd="2" destOrd="0" presId="urn:microsoft.com/office/officeart/2005/8/layout/vList2"/>
    <dgm:cxn modelId="{1D0274B8-7926-44B5-BB05-84185DBACB75}" type="presParOf" srcId="{23A0AF9E-354E-417B-9463-2DD7245F8972}" destId="{101D3307-0178-48D0-B68A-DE63D525B06E}" srcOrd="3" destOrd="0" presId="urn:microsoft.com/office/officeart/2005/8/layout/vList2"/>
    <dgm:cxn modelId="{FE6294CC-1034-417C-AA18-2DED6116BD02}" type="presParOf" srcId="{23A0AF9E-354E-417B-9463-2DD7245F8972}" destId="{E17FF8AC-1A15-4783-BA7C-E1BB1912A1FA}" srcOrd="4" destOrd="0" presId="urn:microsoft.com/office/officeart/2005/8/layout/vList2"/>
    <dgm:cxn modelId="{88A71D0F-51A6-4D61-A22F-8A4FF9496A72}" type="presParOf" srcId="{23A0AF9E-354E-417B-9463-2DD7245F8972}" destId="{BE9AC74F-1F34-4A62-8C80-71B0490E5902}" srcOrd="5" destOrd="0" presId="urn:microsoft.com/office/officeart/2005/8/layout/vList2"/>
    <dgm:cxn modelId="{D951BFDC-A845-49A8-BE98-8B09F9FAB277}" type="presParOf" srcId="{23A0AF9E-354E-417B-9463-2DD7245F8972}" destId="{CE02A74A-AA8E-463D-821F-50A195C0FCF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latin typeface="Calibri Light" panose="020F0302020204030204"/>
            </a:rPr>
            <a:t> Mô hình triển khai</a:t>
          </a:r>
          <a:endParaRPr lang="en-US" b="1" dirty="0"/>
        </a:p>
      </dgm:t>
    </dgm:pt>
    <dgm:pt modelId="{A100A7FC-8385-409D-BA57-4857613B8441}" type="parTrans" cxnId="{6BDC0D36-2ABC-4AB3-8B3D-53D992884014}">
      <dgm:prSet/>
      <dgm:spPr/>
    </dgm:pt>
    <dgm:pt modelId="{C131778F-89E6-4DBC-9F28-756F2B3301EB}" type="sibTrans" cxnId="{6BDC0D36-2ABC-4AB3-8B3D-53D992884014}">
      <dgm:prSet/>
      <dgm:spPr/>
    </dgm:pt>
    <dgm:pt modelId="{114CA8C9-31A6-45D7-B1BD-3AFEB84DDF69}">
      <dgm:prSet phldr="0"/>
      <dgm:spPr/>
      <dgm:t>
        <a:bodyPr/>
        <a:lstStyle/>
        <a:p>
          <a:pPr algn="l" rtl="0"/>
          <a:r>
            <a:rPr lang="en-US" b="1" dirty="0">
              <a:latin typeface="Calibri Light" panose="020F0302020204030204"/>
            </a:rPr>
            <a:t> </a:t>
          </a:r>
          <a:r>
            <a:rPr lang="en-US" b="1" dirty="0" err="1"/>
            <a:t>Kế</a:t>
          </a:r>
          <a:r>
            <a:rPr lang="en-US" b="1" dirty="0"/>
            <a:t> </a:t>
          </a:r>
          <a:r>
            <a:rPr lang="en-US" b="1" dirty="0" err="1"/>
            <a:t>hoạch</a:t>
          </a:r>
          <a:r>
            <a:rPr lang="en-US" b="1" dirty="0"/>
            <a:t> </a:t>
          </a:r>
          <a:r>
            <a:rPr lang="en-US" b="1" dirty="0" err="1"/>
            <a:t>triển</a:t>
          </a:r>
          <a:r>
            <a:rPr lang="en-US" b="1" dirty="0"/>
            <a:t> </a:t>
          </a:r>
          <a:r>
            <a:rPr lang="en-US" b="1" dirty="0" err="1"/>
            <a:t>khai</a:t>
          </a:r>
          <a:endParaRPr lang="en-US" b="1" dirty="0"/>
        </a:p>
      </dgm:t>
    </dgm:pt>
    <dgm:pt modelId="{57A3A63B-BDEB-49BF-A03A-2AE668C0C715}" type="parTrans" cxnId="{EC6364F5-FCB9-4E5C-AC30-A812CC6A9B00}">
      <dgm:prSet/>
      <dgm:spPr/>
    </dgm:pt>
    <dgm:pt modelId="{155482CC-51EC-4CD0-A1A3-27061FEDF09A}" type="sibTrans" cxnId="{EC6364F5-FCB9-4E5C-AC30-A812CC6A9B00}">
      <dgm:prSet/>
      <dgm:spPr/>
    </dgm:pt>
    <dgm:pt modelId="{7A0117DC-E469-4E8A-B998-73AD38EC3DF1}">
      <dgm:prSet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Kế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hoạch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cài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đặt</a:t>
          </a:r>
          <a:endParaRPr lang="en-US" b="1" dirty="0"/>
        </a:p>
      </dgm:t>
    </dgm:pt>
    <dgm:pt modelId="{4C8D42AD-AE1C-4B86-9CD7-4C1423E65D52}" type="parTrans" cxnId="{7A50F67A-F44E-4CB3-8FA4-524A02A14569}">
      <dgm:prSet/>
      <dgm:spPr/>
    </dgm:pt>
    <dgm:pt modelId="{AEF83B3B-45D8-4202-8538-4CF40B1D2742}" type="sibTrans" cxnId="{7A50F67A-F44E-4CB3-8FA4-524A02A14569}">
      <dgm:prSet/>
      <dgm:spPr/>
    </dgm:pt>
    <dgm:pt modelId="{A540044B-975D-47F6-A7E3-36189C0F7F06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Phương </a:t>
          </a:r>
          <a:r>
            <a:rPr lang="en-US" b="1" dirty="0" err="1">
              <a:latin typeface="Calibri Light" panose="020F0302020204030204"/>
            </a:rPr>
            <a:t>pháp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cài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đặt</a:t>
          </a:r>
          <a:endParaRPr lang="en-US" b="1" dirty="0">
            <a:latin typeface="Calibri Light" panose="020F0302020204030204"/>
          </a:endParaRPr>
        </a:p>
      </dgm:t>
    </dgm:pt>
    <dgm:pt modelId="{093B10FF-F40E-4DC3-B0B6-18BCDD1E0A65}" type="parTrans" cxnId="{4F465B2A-6D92-473E-B6B6-864794312C63}">
      <dgm:prSet/>
      <dgm:spPr/>
    </dgm:pt>
    <dgm:pt modelId="{7202F393-3146-4B42-B2FD-D0EAC2867920}" type="sibTrans" cxnId="{4F465B2A-6D92-473E-B6B6-864794312C63}">
      <dgm:prSet/>
      <dgm:spPr/>
    </dgm:pt>
    <dgm:pt modelId="{A07650C0-4605-4C42-B598-C321BA2C2795}">
      <dgm:prSet phldr="0"/>
      <dgm:spPr/>
      <dgm:t>
        <a:bodyPr/>
        <a:lstStyle/>
        <a:p>
          <a:pPr algn="l" rtl="0"/>
          <a:r>
            <a:rPr lang="en-US" b="1" dirty="0">
              <a:latin typeface="Calibri Light" panose="020F0302020204030204"/>
            </a:rPr>
            <a:t>Sơ đồ thành phần</a:t>
          </a:r>
        </a:p>
      </dgm:t>
    </dgm:pt>
    <dgm:pt modelId="{3B6EFFC7-8E59-49E1-922B-6C670E416D8E}" type="parTrans" cxnId="{5F86BE58-B828-49C7-A3B8-C936668AD058}">
      <dgm:prSet/>
      <dgm:spPr/>
    </dgm:pt>
    <dgm:pt modelId="{BF29AFE6-DC78-4EBC-A8CC-151D2156D916}" type="sibTrans" cxnId="{5F86BE58-B828-49C7-A3B8-C936668AD058}">
      <dgm:prSet/>
      <dgm:spPr/>
    </dgm:pt>
    <dgm:pt modelId="{E1E698E9-06F6-4CE3-8E15-C4FC1B9B90C5}">
      <dgm:prSet phldr="0"/>
      <dgm:spPr/>
      <dgm:t>
        <a:bodyPr/>
        <a:lstStyle/>
        <a:p>
          <a:pPr algn="l" rtl="0"/>
          <a:r>
            <a:rPr lang="en-US" b="1" dirty="0">
              <a:latin typeface="Calibri Light" panose="020F0302020204030204"/>
            </a:rPr>
            <a:t>Sơ đồ triển khai</a:t>
          </a:r>
        </a:p>
      </dgm:t>
    </dgm:pt>
    <dgm:pt modelId="{89EBE828-A371-4A8B-B16C-7FA072F4F0C2}" type="parTrans" cxnId="{0DC39BDB-DBFD-40D3-981D-747D677B7B68}">
      <dgm:prSet/>
      <dgm:spPr/>
    </dgm:pt>
    <dgm:pt modelId="{B92E965F-53E9-48B0-98AB-23F0ED8DA1D6}" type="sibTrans" cxnId="{0DC39BDB-DBFD-40D3-981D-747D677B7B68}">
      <dgm:prSet/>
      <dgm:spPr/>
    </dgm:pt>
    <dgm:pt modelId="{45677711-5E3D-4FB1-977F-7CB5401B6F7E}">
      <dgm:prSet phldr="0"/>
      <dgm:spPr/>
      <dgm:t>
        <a:bodyPr/>
        <a:lstStyle/>
        <a:p>
          <a:pPr algn="l" rtl="0"/>
          <a:r>
            <a:rPr lang="en-US" b="1" dirty="0" err="1">
              <a:latin typeface="Calibri Light" panose="020F0302020204030204"/>
            </a:rPr>
            <a:t>Sơ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đồ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mạng</a:t>
          </a:r>
          <a:endParaRPr lang="en-US" b="1" dirty="0">
            <a:latin typeface="Calibri Light" panose="020F0302020204030204"/>
          </a:endParaRPr>
        </a:p>
      </dgm:t>
    </dgm:pt>
    <dgm:pt modelId="{1B7A9360-C04F-4280-A535-B37E0EDDC4AB}" type="parTrans" cxnId="{6CEC8B07-DEF9-4072-8BD2-129890E9DABD}">
      <dgm:prSet/>
      <dgm:spPr/>
    </dgm:pt>
    <dgm:pt modelId="{B5BBBEB3-61F5-4079-AD8A-7A8C2B7C12F9}" type="sibTrans" cxnId="{6CEC8B07-DEF9-4072-8BD2-129890E9DABD}">
      <dgm:prSet/>
      <dgm:spPr/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2"/>
      <dgm:spPr/>
    </dgm:pt>
    <dgm:pt modelId="{4A490A2B-110B-4306-8AD6-E06ACBB3A363}" type="pres">
      <dgm:prSet presAssocID="{16B6CE65-8E66-4DF0-9A9E-E847623A21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2">
        <dgm:presLayoutVars>
          <dgm:bulletEnabled val="1"/>
        </dgm:presLayoutVars>
      </dgm:prSet>
      <dgm:spPr/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2"/>
      <dgm:spPr/>
    </dgm:pt>
    <dgm:pt modelId="{DA1EE2F8-E1D0-4001-9BD9-57E2D3854EA9}" type="pres">
      <dgm:prSet presAssocID="{114CA8C9-31A6-45D7-B1BD-3AFEB84DDF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6968804-AF5E-4211-8409-F3C60D204D41}" type="presOf" srcId="{114CA8C9-31A6-45D7-B1BD-3AFEB84DDF69}" destId="{DA1EE2F8-E1D0-4001-9BD9-57E2D3854EA9}" srcOrd="1" destOrd="0" presId="urn:microsoft.com/office/officeart/2005/8/layout/list1"/>
    <dgm:cxn modelId="{6CEC8B07-DEF9-4072-8BD2-129890E9DABD}" srcId="{16B6CE65-8E66-4DF0-9A9E-E847623A2149}" destId="{45677711-5E3D-4FB1-977F-7CB5401B6F7E}" srcOrd="2" destOrd="0" parTransId="{1B7A9360-C04F-4280-A535-B37E0EDDC4AB}" sibTransId="{B5BBBEB3-61F5-4079-AD8A-7A8C2B7C12F9}"/>
    <dgm:cxn modelId="{8ADEF30E-B4A2-482B-BFF3-A328AB2B6F72}" type="presOf" srcId="{16B6CE65-8E66-4DF0-9A9E-E847623A2149}" destId="{4A490A2B-110B-4306-8AD6-E06ACBB3A363}" srcOrd="1" destOrd="0" presId="urn:microsoft.com/office/officeart/2005/8/layout/list1"/>
    <dgm:cxn modelId="{1F98D50F-17AA-49D7-8136-F07F767A7CAE}" type="presOf" srcId="{A07650C0-4605-4C42-B598-C321BA2C2795}" destId="{5F552BAF-B4FA-4D00-8A55-A400698F9954}" srcOrd="0" destOrd="0" presId="urn:microsoft.com/office/officeart/2005/8/layout/list1"/>
    <dgm:cxn modelId="{9DC3D326-AE7F-4C46-932A-36270E3EF17B}" type="presOf" srcId="{16B6CE65-8E66-4DF0-9A9E-E847623A2149}" destId="{855CE655-A495-4C7C-8AA1-2F8C05AB7CF3}" srcOrd="0" destOrd="0" presId="urn:microsoft.com/office/officeart/2005/8/layout/list1"/>
    <dgm:cxn modelId="{4F465B2A-6D92-473E-B6B6-864794312C63}" srcId="{114CA8C9-31A6-45D7-B1BD-3AFEB84DDF69}" destId="{A540044B-975D-47F6-A7E3-36189C0F7F06}" srcOrd="0" destOrd="0" parTransId="{093B10FF-F40E-4DC3-B0B6-18BCDD1E0A65}" sibTransId="{7202F393-3146-4B42-B2FD-D0EAC2867920}"/>
    <dgm:cxn modelId="{BD70BD32-DDD3-45BA-8439-51F131E2CEED}" type="presOf" srcId="{114CA8C9-31A6-45D7-B1BD-3AFEB84DDF69}" destId="{9AE99C9F-C2CB-4B7C-B6E2-90150C4ECAB8}" srcOrd="0" destOrd="0" presId="urn:microsoft.com/office/officeart/2005/8/layout/list1"/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4A611A45-881D-4D11-8D44-ADABB0108459}" type="presOf" srcId="{45677711-5E3D-4FB1-977F-7CB5401B6F7E}" destId="{5F552BAF-B4FA-4D00-8A55-A400698F9954}" srcOrd="0" destOrd="2" presId="urn:microsoft.com/office/officeart/2005/8/layout/list1"/>
    <dgm:cxn modelId="{5F86BE58-B828-49C7-A3B8-C936668AD058}" srcId="{16B6CE65-8E66-4DF0-9A9E-E847623A2149}" destId="{A07650C0-4605-4C42-B598-C321BA2C2795}" srcOrd="0" destOrd="0" parTransId="{3B6EFFC7-8E59-49E1-922B-6C670E416D8E}" sibTransId="{BF29AFE6-DC78-4EBC-A8CC-151D2156D916}"/>
    <dgm:cxn modelId="{7A50F67A-F44E-4CB3-8FA4-524A02A14569}" srcId="{114CA8C9-31A6-45D7-B1BD-3AFEB84DDF69}" destId="{7A0117DC-E469-4E8A-B998-73AD38EC3DF1}" srcOrd="1" destOrd="0" parTransId="{4C8D42AD-AE1C-4B86-9CD7-4C1423E65D52}" sibTransId="{AEF83B3B-45D8-4202-8538-4CF40B1D2742}"/>
    <dgm:cxn modelId="{17DF2B90-594A-480C-9B65-9013769CE01A}" type="presOf" srcId="{E1E698E9-06F6-4CE3-8E15-C4FC1B9B90C5}" destId="{5F552BAF-B4FA-4D00-8A55-A400698F9954}" srcOrd="0" destOrd="1" presId="urn:microsoft.com/office/officeart/2005/8/layout/list1"/>
    <dgm:cxn modelId="{AE271A93-AC39-433C-AB8C-6EC320A28B01}" type="presOf" srcId="{7A0117DC-E469-4E8A-B998-73AD38EC3DF1}" destId="{8BE3189C-E413-41D3-AA70-8E89FBBA738F}" srcOrd="0" destOrd="1" presId="urn:microsoft.com/office/officeart/2005/8/layout/list1"/>
    <dgm:cxn modelId="{9B369BD5-7FD9-4485-979F-D536369A5CDE}" type="presOf" srcId="{A540044B-975D-47F6-A7E3-36189C0F7F06}" destId="{8BE3189C-E413-41D3-AA70-8E89FBBA738F}" srcOrd="0" destOrd="0" presId="urn:microsoft.com/office/officeart/2005/8/layout/list1"/>
    <dgm:cxn modelId="{0DC39BDB-DBFD-40D3-981D-747D677B7B68}" srcId="{16B6CE65-8E66-4DF0-9A9E-E847623A2149}" destId="{E1E698E9-06F6-4CE3-8E15-C4FC1B9B90C5}" srcOrd="1" destOrd="0" parTransId="{89EBE828-A371-4A8B-B16C-7FA072F4F0C2}" sibTransId="{B92E965F-53E9-48B0-98AB-23F0ED8DA1D6}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382586E3-BD6E-4C74-950B-9449AC176F5F}" type="presParOf" srcId="{A39790EE-3C51-4D08-89F0-3E3539736866}" destId="{83FBDB60-4BD7-42E6-BC99-5FF11CC3ED58}" srcOrd="0" destOrd="0" presId="urn:microsoft.com/office/officeart/2005/8/layout/list1"/>
    <dgm:cxn modelId="{023A11FE-492A-42B7-BF17-E042FC6F75D1}" type="presParOf" srcId="{83FBDB60-4BD7-42E6-BC99-5FF11CC3ED58}" destId="{855CE655-A495-4C7C-8AA1-2F8C05AB7CF3}" srcOrd="0" destOrd="0" presId="urn:microsoft.com/office/officeart/2005/8/layout/list1"/>
    <dgm:cxn modelId="{FD4C2705-F205-4843-9F45-B527FC039083}" type="presParOf" srcId="{83FBDB60-4BD7-42E6-BC99-5FF11CC3ED58}" destId="{4A490A2B-110B-4306-8AD6-E06ACBB3A363}" srcOrd="1" destOrd="0" presId="urn:microsoft.com/office/officeart/2005/8/layout/list1"/>
    <dgm:cxn modelId="{6042A17F-A077-4145-858E-5DF9BF62F213}" type="presParOf" srcId="{A39790EE-3C51-4D08-89F0-3E3539736866}" destId="{D3268175-3B73-4CCE-AA4F-5AD0B2197AC7}" srcOrd="1" destOrd="0" presId="urn:microsoft.com/office/officeart/2005/8/layout/list1"/>
    <dgm:cxn modelId="{80716418-A518-46E5-BB74-CE0B0B697449}" type="presParOf" srcId="{A39790EE-3C51-4D08-89F0-3E3539736866}" destId="{5F552BAF-B4FA-4D00-8A55-A400698F9954}" srcOrd="2" destOrd="0" presId="urn:microsoft.com/office/officeart/2005/8/layout/list1"/>
    <dgm:cxn modelId="{30013B26-8391-49C8-A17C-FC8711FE36C2}" type="presParOf" srcId="{A39790EE-3C51-4D08-89F0-3E3539736866}" destId="{7FA279A3-85FC-4EE9-A100-7C8DCF54EDD8}" srcOrd="3" destOrd="0" presId="urn:microsoft.com/office/officeart/2005/8/layout/list1"/>
    <dgm:cxn modelId="{D481F502-B6C6-43F1-AA66-C80BDD19F96A}" type="presParOf" srcId="{A39790EE-3C51-4D08-89F0-3E3539736866}" destId="{85FB0A24-DEE0-4998-B5C2-5B5221C4DB50}" srcOrd="4" destOrd="0" presId="urn:microsoft.com/office/officeart/2005/8/layout/list1"/>
    <dgm:cxn modelId="{36529A50-B734-4470-931A-CA5CAB35BAA9}" type="presParOf" srcId="{85FB0A24-DEE0-4998-B5C2-5B5221C4DB50}" destId="{9AE99C9F-C2CB-4B7C-B6E2-90150C4ECAB8}" srcOrd="0" destOrd="0" presId="urn:microsoft.com/office/officeart/2005/8/layout/list1"/>
    <dgm:cxn modelId="{C4961B31-DFA1-4E68-B166-12A4B6A11AAC}" type="presParOf" srcId="{85FB0A24-DEE0-4998-B5C2-5B5221C4DB50}" destId="{DA1EE2F8-E1D0-4001-9BD9-57E2D3854EA9}" srcOrd="1" destOrd="0" presId="urn:microsoft.com/office/officeart/2005/8/layout/list1"/>
    <dgm:cxn modelId="{8EF366C7-F436-4940-B86C-28190D3B4FD9}" type="presParOf" srcId="{A39790EE-3C51-4D08-89F0-3E3539736866}" destId="{80B9B3E3-B5C4-4323-954F-A751B2690086}" srcOrd="5" destOrd="0" presId="urn:microsoft.com/office/officeart/2005/8/layout/list1"/>
    <dgm:cxn modelId="{F3B64869-6FAC-4085-BDA7-E1B8AB86E715}" type="presParOf" srcId="{A39790EE-3C51-4D08-89F0-3E3539736866}" destId="{8BE3189C-E413-41D3-AA70-8E89FBBA738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6EE5-E9A4-43E6-AE7A-0E0B2EF8D503}">
      <dgm:prSet phldrT="[Text]"/>
      <dgm:spPr/>
      <dgm:t>
        <a:bodyPr/>
        <a:lstStyle/>
        <a:p>
          <a:pPr rtl="0"/>
          <a:r>
            <a:rPr lang="en-US" b="1" dirty="0"/>
            <a:t> </a:t>
          </a:r>
          <a:r>
            <a:rPr lang="en-US" b="1" dirty="0">
              <a:latin typeface="Calibri Light" panose="020F0302020204030204"/>
            </a:rPr>
            <a:t>Phòng ban</a:t>
          </a:r>
          <a:endParaRPr lang="en-US" b="1" dirty="0"/>
        </a:p>
      </dgm:t>
    </dgm:pt>
    <dgm:pt modelId="{C9C6D71D-F339-45C2-BB1E-63A68B7E2536}" type="parTrans" cxnId="{28B89F43-7110-4AAC-94B1-57D0AA93F3B6}">
      <dgm:prSet/>
      <dgm:spPr/>
      <dgm:t>
        <a:bodyPr/>
        <a:lstStyle/>
        <a:p>
          <a:endParaRPr lang="en-US"/>
        </a:p>
      </dgm:t>
    </dgm:pt>
    <dgm:pt modelId="{301589ED-218D-4AB2-8C66-702FD07CB709}" type="sibTrans" cxnId="{28B89F43-7110-4AAC-94B1-57D0AA93F3B6}">
      <dgm:prSet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/>
            <a:t> Lĩnh vực kinh </a:t>
          </a:r>
          <a:r>
            <a:rPr lang="en-US" b="1" dirty="0">
              <a:latin typeface="Calibri Light" panose="020F0302020204030204"/>
            </a:rPr>
            <a:t>doanh </a:t>
          </a:r>
        </a:p>
      </dgm:t>
    </dgm:pt>
    <dgm:pt modelId="{A100A7FC-8385-409D-BA57-4857613B8441}" type="parTrans" cxnId="{6BDC0D36-2ABC-4AB3-8B3D-53D992884014}">
      <dgm:prSet/>
      <dgm:spPr/>
    </dgm:pt>
    <dgm:pt modelId="{C131778F-89E6-4DBC-9F28-756F2B3301EB}" type="sibTrans" cxnId="{6BDC0D36-2ABC-4AB3-8B3D-53D992884014}">
      <dgm:prSet/>
      <dgm:spPr/>
    </dgm:pt>
    <dgm:pt modelId="{114CA8C9-31A6-45D7-B1BD-3AFEB84DDF69}">
      <dgm:prSet phldr="0"/>
      <dgm:spPr/>
      <dgm:t>
        <a:bodyPr/>
        <a:lstStyle/>
        <a:p>
          <a:pPr rtl="0"/>
          <a:r>
            <a:rPr lang="en-US" b="1" dirty="0"/>
            <a:t> </a:t>
          </a:r>
          <a:r>
            <a:rPr lang="en-US" b="1" dirty="0">
              <a:latin typeface="Calibri Light" panose="020F0302020204030204"/>
            </a:rPr>
            <a:t>Hình </a:t>
          </a:r>
          <a:r>
            <a:rPr lang="en-US" b="1" dirty="0" err="1">
              <a:latin typeface="Calibri Light" panose="020F0302020204030204"/>
            </a:rPr>
            <a:t>thức</a:t>
          </a:r>
          <a:endParaRPr lang="en-US" b="1" dirty="0"/>
        </a:p>
      </dgm:t>
    </dgm:pt>
    <dgm:pt modelId="{57A3A63B-BDEB-49BF-A03A-2AE668C0C715}" type="parTrans" cxnId="{EC6364F5-FCB9-4E5C-AC30-A812CC6A9B00}">
      <dgm:prSet/>
      <dgm:spPr/>
    </dgm:pt>
    <dgm:pt modelId="{155482CC-51EC-4CD0-A1A3-27061FEDF09A}" type="sibTrans" cxnId="{EC6364F5-FCB9-4E5C-AC30-A812CC6A9B00}">
      <dgm:prSet/>
      <dgm:spPr/>
    </dgm:pt>
    <dgm:pt modelId="{C78A66C8-A58A-4E07-A8C4-CB27E7E0AACF}">
      <dgm:prSet phldr="0"/>
      <dgm:spPr/>
      <dgm:t>
        <a:bodyPr/>
        <a:lstStyle/>
        <a:p>
          <a:pPr algn="l" rtl="0"/>
          <a:r>
            <a:rPr lang="en-US" b="1" dirty="0"/>
            <a:t> </a:t>
          </a:r>
          <a:r>
            <a:rPr lang="en-US" b="1" dirty="0">
              <a:latin typeface="Calibri Light" panose="020F0302020204030204"/>
            </a:rPr>
            <a:t>Bán </a:t>
          </a:r>
          <a:r>
            <a:rPr lang="en-US" b="1" dirty="0" err="1">
              <a:latin typeface="Calibri Light" panose="020F0302020204030204"/>
            </a:rPr>
            <a:t>lẻ</a:t>
          </a:r>
          <a:endParaRPr lang="en-US" b="1" dirty="0"/>
        </a:p>
      </dgm:t>
    </dgm:pt>
    <dgm:pt modelId="{982C6F05-8BC5-4CC2-97A9-FDCB0D391A78}" type="parTrans" cxnId="{4DF0B6A1-434C-4778-913F-250D53DB9EBA}">
      <dgm:prSet/>
      <dgm:spPr/>
    </dgm:pt>
    <dgm:pt modelId="{B2999ED2-5DBF-434C-A4FA-C7CA5004D6C1}" type="sibTrans" cxnId="{4DF0B6A1-434C-4778-913F-250D53DB9EBA}">
      <dgm:prSet/>
      <dgm:spPr/>
    </dgm:pt>
    <dgm:pt modelId="{422F6C4D-A575-4713-91D9-88D3B3A8FBC1}">
      <dgm:prSet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Điện</a:t>
          </a:r>
          <a:r>
            <a:rPr lang="en-US" b="1" dirty="0"/>
            <a:t> thoại di động</a:t>
          </a:r>
        </a:p>
      </dgm:t>
    </dgm:pt>
    <dgm:pt modelId="{628D5603-1CAA-42DD-87EF-71368F7B3B08}" type="parTrans" cxnId="{C58C37C5-2FFD-4E31-B19A-90EDC37A8754}">
      <dgm:prSet/>
      <dgm:spPr/>
    </dgm:pt>
    <dgm:pt modelId="{E5AE1DB5-4D8D-43FF-9B99-7F4C53EEF523}" type="sibTrans" cxnId="{C58C37C5-2FFD-4E31-B19A-90EDC37A8754}">
      <dgm:prSet/>
      <dgm:spPr/>
    </dgm:pt>
    <dgm:pt modelId="{8E49BD5C-136A-44A7-BBFD-10E094674D17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Bộ phận chăm sóc khách hàng</a:t>
          </a:r>
        </a:p>
      </dgm:t>
    </dgm:pt>
    <dgm:pt modelId="{F2F46BFA-5ACE-47B3-B3B1-01349C46A90A}" type="parTrans" cxnId="{CE053956-B70E-4C7D-AC46-A9495FC2FEC2}">
      <dgm:prSet/>
      <dgm:spPr/>
    </dgm:pt>
    <dgm:pt modelId="{6852F807-EB87-495E-860D-0853E6785151}" type="sibTrans" cxnId="{CE053956-B70E-4C7D-AC46-A9495FC2FEC2}">
      <dgm:prSet/>
      <dgm:spPr/>
    </dgm:pt>
    <dgm:pt modelId="{95288266-2676-4B44-AA1D-C36307039B5A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Quy mô</a:t>
          </a:r>
        </a:p>
      </dgm:t>
    </dgm:pt>
    <dgm:pt modelId="{DE81509E-9BD7-45AF-A1EA-2850CCD37D1F}" type="parTrans" cxnId="{B2C86909-A501-403A-A3C3-CD5FAB91AFB2}">
      <dgm:prSet/>
      <dgm:spPr/>
    </dgm:pt>
    <dgm:pt modelId="{90D31613-3C74-4942-B08B-EC5B9DB5616B}" type="sibTrans" cxnId="{B2C86909-A501-403A-A3C3-CD5FAB91AFB2}">
      <dgm:prSet/>
      <dgm:spPr/>
    </dgm:pt>
    <dgm:pt modelId="{07DFF23E-2CFD-4183-9F1F-4E68728F6CAD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 7 chi nhánh</a:t>
          </a:r>
        </a:p>
      </dgm:t>
    </dgm:pt>
    <dgm:pt modelId="{440D20B7-485E-400D-A1B3-2C252A1633A0}" type="parTrans" cxnId="{31E9E7C0-CFDF-4EC0-A50D-CDB6D3FC5104}">
      <dgm:prSet/>
      <dgm:spPr/>
    </dgm:pt>
    <dgm:pt modelId="{6BFE8307-AF9A-4DFE-90F4-F81C217F36FF}" type="sibTrans" cxnId="{31E9E7C0-CFDF-4EC0-A50D-CDB6D3FC5104}">
      <dgm:prSet/>
      <dgm:spPr/>
    </dgm:pt>
    <dgm:pt modelId="{1CACB6AD-4196-415F-A7E4-ADEEB3F11A14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Bối cảnh nghiệp vụ </a:t>
          </a:r>
        </a:p>
      </dgm:t>
    </dgm:pt>
    <dgm:pt modelId="{603FC459-2A22-4780-8899-0A1382B2AFF3}" type="parTrans" cxnId="{3FC8D951-DCCA-4F1B-8A56-2412D9181CA3}">
      <dgm:prSet/>
      <dgm:spPr/>
    </dgm:pt>
    <dgm:pt modelId="{29D56D89-7BA3-415E-9A7C-D719CA27176F}" type="sibTrans" cxnId="{3FC8D951-DCCA-4F1B-8A56-2412D9181CA3}">
      <dgm:prSet/>
      <dgm:spPr/>
    </dgm:pt>
    <dgm:pt modelId="{1C6742ED-1642-41F3-B298-77D833A13C0D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 Chăm sóc khách hàng</a:t>
          </a:r>
        </a:p>
      </dgm:t>
    </dgm:pt>
    <dgm:pt modelId="{0E2F47F2-5B0B-4041-8AA8-679E240DA85B}" type="parTrans" cxnId="{1AD3B89F-5B86-4507-B0D6-C5C3564F89EC}">
      <dgm:prSet/>
      <dgm:spPr/>
    </dgm:pt>
    <dgm:pt modelId="{253E35B4-9377-4E16-9B41-08CBDBD73BDC}" type="sibTrans" cxnId="{1AD3B89F-5B86-4507-B0D6-C5C3564F89EC}">
      <dgm:prSet/>
      <dgm:spPr/>
    </dgm:pt>
    <dgm:pt modelId="{E41ECC8D-930E-451C-9C02-739C245E251F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Thành phố HCM</a:t>
          </a:r>
        </a:p>
      </dgm:t>
    </dgm:pt>
    <dgm:pt modelId="{9294DA09-D72A-467A-B965-827540D69752}" type="parTrans" cxnId="{1F67F05C-8463-485D-83A0-DA1CA2A055E3}">
      <dgm:prSet/>
      <dgm:spPr/>
    </dgm:pt>
    <dgm:pt modelId="{3179AC1B-5689-461F-9AC6-DC1E5F82D472}" type="sibTrans" cxnId="{1F67F05C-8463-485D-83A0-DA1CA2A055E3}">
      <dgm:prSet/>
      <dgm:spPr/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5"/>
      <dgm:spPr/>
    </dgm:pt>
    <dgm:pt modelId="{4A490A2B-110B-4306-8AD6-E06ACBB3A363}" type="pres">
      <dgm:prSet presAssocID="{16B6CE65-8E66-4DF0-9A9E-E847623A21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5">
        <dgm:presLayoutVars>
          <dgm:bulletEnabled val="1"/>
        </dgm:presLayoutVars>
      </dgm:prSet>
      <dgm:spPr/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5"/>
      <dgm:spPr/>
    </dgm:pt>
    <dgm:pt modelId="{DA1EE2F8-E1D0-4001-9BD9-57E2D3854EA9}" type="pres">
      <dgm:prSet presAssocID="{114CA8C9-31A6-45D7-B1BD-3AFEB84DDF6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5">
        <dgm:presLayoutVars>
          <dgm:bulletEnabled val="1"/>
        </dgm:presLayoutVars>
      </dgm:prSet>
      <dgm:spPr/>
    </dgm:pt>
    <dgm:pt modelId="{6F9F8D9A-7278-4616-901A-5A206FC585F4}" type="pres">
      <dgm:prSet presAssocID="{155482CC-51EC-4CD0-A1A3-27061FEDF09A}" presName="spaceBetweenRectangles" presStyleCnt="0"/>
      <dgm:spPr/>
    </dgm:pt>
    <dgm:pt modelId="{BA119A01-18AF-4A93-A9E5-40A45D456AEF}" type="pres">
      <dgm:prSet presAssocID="{017E6EE5-E9A4-43E6-AE7A-0E0B2EF8D503}" presName="parentLin" presStyleCnt="0"/>
      <dgm:spPr/>
    </dgm:pt>
    <dgm:pt modelId="{9EA784A9-B803-4E65-B6E5-6A059379C6D0}" type="pres">
      <dgm:prSet presAssocID="{017E6EE5-E9A4-43E6-AE7A-0E0B2EF8D503}" presName="parentLeftMargin" presStyleLbl="node1" presStyleIdx="1" presStyleCnt="5"/>
      <dgm:spPr/>
    </dgm:pt>
    <dgm:pt modelId="{C2BB217A-F5AA-4BE8-8F14-8CC1EDD1DE9B}" type="pres">
      <dgm:prSet presAssocID="{017E6EE5-E9A4-43E6-AE7A-0E0B2EF8D50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EB6F05-31BF-43A7-A530-B7576B5475C4}" type="pres">
      <dgm:prSet presAssocID="{017E6EE5-E9A4-43E6-AE7A-0E0B2EF8D503}" presName="negativeSpace" presStyleCnt="0"/>
      <dgm:spPr/>
    </dgm:pt>
    <dgm:pt modelId="{FBA74972-1BEE-4882-93B6-4FE68AAEF173}" type="pres">
      <dgm:prSet presAssocID="{017E6EE5-E9A4-43E6-AE7A-0E0B2EF8D503}" presName="childText" presStyleLbl="conFgAcc1" presStyleIdx="2" presStyleCnt="5">
        <dgm:presLayoutVars>
          <dgm:bulletEnabled val="1"/>
        </dgm:presLayoutVars>
      </dgm:prSet>
      <dgm:spPr/>
    </dgm:pt>
    <dgm:pt modelId="{5DF9BCB0-5131-4EB8-BAC1-91E85F14FCF5}" type="pres">
      <dgm:prSet presAssocID="{301589ED-218D-4AB2-8C66-702FD07CB709}" presName="spaceBetweenRectangles" presStyleCnt="0"/>
      <dgm:spPr/>
    </dgm:pt>
    <dgm:pt modelId="{DD777C29-D237-4A42-AAEF-2C97E77EFB35}" type="pres">
      <dgm:prSet presAssocID="{95288266-2676-4B44-AA1D-C36307039B5A}" presName="parentLin" presStyleCnt="0"/>
      <dgm:spPr/>
    </dgm:pt>
    <dgm:pt modelId="{F24768D0-A52E-46A0-997F-6EDF12188508}" type="pres">
      <dgm:prSet presAssocID="{95288266-2676-4B44-AA1D-C36307039B5A}" presName="parentLeftMargin" presStyleLbl="node1" presStyleIdx="2" presStyleCnt="5"/>
      <dgm:spPr/>
    </dgm:pt>
    <dgm:pt modelId="{19AA9E5E-2346-43CB-A281-FC140B757FD2}" type="pres">
      <dgm:prSet presAssocID="{95288266-2676-4B44-AA1D-C36307039B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086394-52E9-4CCF-921E-79136DBD8710}" type="pres">
      <dgm:prSet presAssocID="{95288266-2676-4B44-AA1D-C36307039B5A}" presName="negativeSpace" presStyleCnt="0"/>
      <dgm:spPr/>
    </dgm:pt>
    <dgm:pt modelId="{F099145D-55FA-42A2-A198-B57A7488E21D}" type="pres">
      <dgm:prSet presAssocID="{95288266-2676-4B44-AA1D-C36307039B5A}" presName="childText" presStyleLbl="conFgAcc1" presStyleIdx="3" presStyleCnt="5">
        <dgm:presLayoutVars>
          <dgm:bulletEnabled val="1"/>
        </dgm:presLayoutVars>
      </dgm:prSet>
      <dgm:spPr/>
    </dgm:pt>
    <dgm:pt modelId="{11D61E62-AC69-4F6A-826A-42A41874C533}" type="pres">
      <dgm:prSet presAssocID="{90D31613-3C74-4942-B08B-EC5B9DB5616B}" presName="spaceBetweenRectangles" presStyleCnt="0"/>
      <dgm:spPr/>
    </dgm:pt>
    <dgm:pt modelId="{2D420508-46C3-4050-931A-7ED3541C8C64}" type="pres">
      <dgm:prSet presAssocID="{1CACB6AD-4196-415F-A7E4-ADEEB3F11A14}" presName="parentLin" presStyleCnt="0"/>
      <dgm:spPr/>
    </dgm:pt>
    <dgm:pt modelId="{B33B5C64-2A3A-4461-A964-4CD0F97FBAB2}" type="pres">
      <dgm:prSet presAssocID="{1CACB6AD-4196-415F-A7E4-ADEEB3F11A14}" presName="parentLeftMargin" presStyleLbl="node1" presStyleIdx="3" presStyleCnt="5"/>
      <dgm:spPr/>
    </dgm:pt>
    <dgm:pt modelId="{5567BF49-C2D4-4FEF-AC1F-8E9883993197}" type="pres">
      <dgm:prSet presAssocID="{1CACB6AD-4196-415F-A7E4-ADEEB3F11A1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A21EECA-F921-477A-8F03-14B63233AD47}" type="pres">
      <dgm:prSet presAssocID="{1CACB6AD-4196-415F-A7E4-ADEEB3F11A14}" presName="negativeSpace" presStyleCnt="0"/>
      <dgm:spPr/>
    </dgm:pt>
    <dgm:pt modelId="{419E05F9-922F-4FB7-8801-1FEFF8005325}" type="pres">
      <dgm:prSet presAssocID="{1CACB6AD-4196-415F-A7E4-ADEEB3F11A1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A4D7308-CF6A-4E57-9F05-3ED4E3106107}" type="presOf" srcId="{1C6742ED-1642-41F3-B298-77D833A13C0D}" destId="{419E05F9-922F-4FB7-8801-1FEFF8005325}" srcOrd="0" destOrd="0" presId="urn:microsoft.com/office/officeart/2005/8/layout/list1"/>
    <dgm:cxn modelId="{B2C86909-A501-403A-A3C3-CD5FAB91AFB2}" srcId="{3AC7567E-393A-4B6D-ADD9-E460C6DEDB23}" destId="{95288266-2676-4B44-AA1D-C36307039B5A}" srcOrd="3" destOrd="0" parTransId="{DE81509E-9BD7-45AF-A1EA-2850CCD37D1F}" sibTransId="{90D31613-3C74-4942-B08B-EC5B9DB5616B}"/>
    <dgm:cxn modelId="{2A8BB809-4981-41FE-9525-D584CB0DF5BE}" type="presOf" srcId="{1CACB6AD-4196-415F-A7E4-ADEEB3F11A14}" destId="{5567BF49-C2D4-4FEF-AC1F-8E9883993197}" srcOrd="1" destOrd="0" presId="urn:microsoft.com/office/officeart/2005/8/layout/list1"/>
    <dgm:cxn modelId="{2DAD9F35-F96B-4A57-9ABE-7237A39B0FE6}" type="presOf" srcId="{017E6EE5-E9A4-43E6-AE7A-0E0B2EF8D503}" destId="{C2BB217A-F5AA-4BE8-8F14-8CC1EDD1DE9B}" srcOrd="1" destOrd="0" presId="urn:microsoft.com/office/officeart/2005/8/layout/list1"/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FAD68E3B-932A-4CE6-AC02-5A36498A3069}" type="presOf" srcId="{16B6CE65-8E66-4DF0-9A9E-E847623A2149}" destId="{4A490A2B-110B-4306-8AD6-E06ACBB3A363}" srcOrd="1" destOrd="0" presId="urn:microsoft.com/office/officeart/2005/8/layout/list1"/>
    <dgm:cxn modelId="{52BCA13F-8F9D-456E-ACD8-4FA0A5F41469}" type="presOf" srcId="{E41ECC8D-930E-451C-9C02-739C245E251F}" destId="{F099145D-55FA-42A2-A198-B57A7488E21D}" srcOrd="0" destOrd="0" presId="urn:microsoft.com/office/officeart/2005/8/layout/list1"/>
    <dgm:cxn modelId="{1F67F05C-8463-485D-83A0-DA1CA2A055E3}" srcId="{95288266-2676-4B44-AA1D-C36307039B5A}" destId="{E41ECC8D-930E-451C-9C02-739C245E251F}" srcOrd="0" destOrd="0" parTransId="{9294DA09-D72A-467A-B965-827540D69752}" sibTransId="{3179AC1B-5689-461F-9AC6-DC1E5F82D472}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C8B63B62-52E2-4D19-9AB2-38C6F1604CBA}" type="presOf" srcId="{C78A66C8-A58A-4E07-A8C4-CB27E7E0AACF}" destId="{8BE3189C-E413-41D3-AA70-8E89FBBA738F}" srcOrd="0" destOrd="0" presId="urn:microsoft.com/office/officeart/2005/8/layout/list1"/>
    <dgm:cxn modelId="{28B89F43-7110-4AAC-94B1-57D0AA93F3B6}" srcId="{3AC7567E-393A-4B6D-ADD9-E460C6DEDB23}" destId="{017E6EE5-E9A4-43E6-AE7A-0E0B2EF8D503}" srcOrd="2" destOrd="0" parTransId="{C9C6D71D-F339-45C2-BB1E-63A68B7E2536}" sibTransId="{301589ED-218D-4AB2-8C66-702FD07CB709}"/>
    <dgm:cxn modelId="{9AB4BA63-580E-48B7-94B9-6E0DD76BC3C3}" type="presOf" srcId="{114CA8C9-31A6-45D7-B1BD-3AFEB84DDF69}" destId="{DA1EE2F8-E1D0-4001-9BD9-57E2D3854EA9}" srcOrd="1" destOrd="0" presId="urn:microsoft.com/office/officeart/2005/8/layout/list1"/>
    <dgm:cxn modelId="{3FC8D951-DCCA-4F1B-8A56-2412D9181CA3}" srcId="{3AC7567E-393A-4B6D-ADD9-E460C6DEDB23}" destId="{1CACB6AD-4196-415F-A7E4-ADEEB3F11A14}" srcOrd="4" destOrd="0" parTransId="{603FC459-2A22-4780-8899-0A1382B2AFF3}" sibTransId="{29D56D89-7BA3-415E-9A7C-D719CA27176F}"/>
    <dgm:cxn modelId="{CE053956-B70E-4C7D-AC46-A9495FC2FEC2}" srcId="{017E6EE5-E9A4-43E6-AE7A-0E0B2EF8D503}" destId="{8E49BD5C-136A-44A7-BBFD-10E094674D17}" srcOrd="0" destOrd="0" parTransId="{F2F46BFA-5ACE-47B3-B3B1-01349C46A90A}" sibTransId="{6852F807-EB87-495E-860D-0853E6785151}"/>
    <dgm:cxn modelId="{A24F8B77-99EB-41B7-ACE1-6D9A569CCEA0}" type="presOf" srcId="{16B6CE65-8E66-4DF0-9A9E-E847623A2149}" destId="{855CE655-A495-4C7C-8AA1-2F8C05AB7CF3}" srcOrd="0" destOrd="0" presId="urn:microsoft.com/office/officeart/2005/8/layout/list1"/>
    <dgm:cxn modelId="{9F459785-E978-424A-8BE8-AD80AD0AA741}" type="presOf" srcId="{017E6EE5-E9A4-43E6-AE7A-0E0B2EF8D503}" destId="{9EA784A9-B803-4E65-B6E5-6A059379C6D0}" srcOrd="0" destOrd="0" presId="urn:microsoft.com/office/officeart/2005/8/layout/list1"/>
    <dgm:cxn modelId="{1CC5E89A-DB69-4F2A-9281-43DA390579F3}" type="presOf" srcId="{07DFF23E-2CFD-4183-9F1F-4E68728F6CAD}" destId="{F099145D-55FA-42A2-A198-B57A7488E21D}" srcOrd="0" destOrd="1" presId="urn:microsoft.com/office/officeart/2005/8/layout/list1"/>
    <dgm:cxn modelId="{1AD3B89F-5B86-4507-B0D6-C5C3564F89EC}" srcId="{1CACB6AD-4196-415F-A7E4-ADEEB3F11A14}" destId="{1C6742ED-1642-41F3-B298-77D833A13C0D}" srcOrd="0" destOrd="0" parTransId="{0E2F47F2-5B0B-4041-8AA8-679E240DA85B}" sibTransId="{253E35B4-9377-4E16-9B41-08CBDBD73BDC}"/>
    <dgm:cxn modelId="{4DF0B6A1-434C-4778-913F-250D53DB9EBA}" srcId="{114CA8C9-31A6-45D7-B1BD-3AFEB84DDF69}" destId="{C78A66C8-A58A-4E07-A8C4-CB27E7E0AACF}" srcOrd="0" destOrd="0" parTransId="{982C6F05-8BC5-4CC2-97A9-FDCB0D391A78}" sibTransId="{B2999ED2-5DBF-434C-A4FA-C7CA5004D6C1}"/>
    <dgm:cxn modelId="{94B2B0A8-8BBA-4690-A2C3-DEA0DC6BBFB9}" type="presOf" srcId="{422F6C4D-A575-4713-91D9-88D3B3A8FBC1}" destId="{5F552BAF-B4FA-4D00-8A55-A400698F9954}" srcOrd="0" destOrd="0" presId="urn:microsoft.com/office/officeart/2005/8/layout/list1"/>
    <dgm:cxn modelId="{F1176EAD-4C7B-44C0-8295-2608D38594C5}" type="presOf" srcId="{95288266-2676-4B44-AA1D-C36307039B5A}" destId="{19AA9E5E-2346-43CB-A281-FC140B757FD2}" srcOrd="1" destOrd="0" presId="urn:microsoft.com/office/officeart/2005/8/layout/list1"/>
    <dgm:cxn modelId="{3F8DB8B0-4CD2-41C2-993C-501A5E9EC81F}" type="presOf" srcId="{114CA8C9-31A6-45D7-B1BD-3AFEB84DDF69}" destId="{9AE99C9F-C2CB-4B7C-B6E2-90150C4ECAB8}" srcOrd="0" destOrd="0" presId="urn:microsoft.com/office/officeart/2005/8/layout/list1"/>
    <dgm:cxn modelId="{D00304B3-7AAA-4C13-8D06-E547ABA5A82B}" type="presOf" srcId="{95288266-2676-4B44-AA1D-C36307039B5A}" destId="{F24768D0-A52E-46A0-997F-6EDF12188508}" srcOrd="0" destOrd="0" presId="urn:microsoft.com/office/officeart/2005/8/layout/list1"/>
    <dgm:cxn modelId="{31E9E7C0-CFDF-4EC0-A50D-CDB6D3FC5104}" srcId="{95288266-2676-4B44-AA1D-C36307039B5A}" destId="{07DFF23E-2CFD-4183-9F1F-4E68728F6CAD}" srcOrd="1" destOrd="0" parTransId="{440D20B7-485E-400D-A1B3-2C252A1633A0}" sibTransId="{6BFE8307-AF9A-4DFE-90F4-F81C217F36FF}"/>
    <dgm:cxn modelId="{C58C37C5-2FFD-4E31-B19A-90EDC37A8754}" srcId="{16B6CE65-8E66-4DF0-9A9E-E847623A2149}" destId="{422F6C4D-A575-4713-91D9-88D3B3A8FBC1}" srcOrd="0" destOrd="0" parTransId="{628D5603-1CAA-42DD-87EF-71368F7B3B08}" sibTransId="{E5AE1DB5-4D8D-43FF-9B99-7F4C53EEF523}"/>
    <dgm:cxn modelId="{170936CB-5A92-4EB3-AA2C-5A2AB0E040CC}" type="presOf" srcId="{8E49BD5C-136A-44A7-BBFD-10E094674D17}" destId="{FBA74972-1BEE-4882-93B6-4FE68AAEF173}" srcOrd="0" destOrd="0" presId="urn:microsoft.com/office/officeart/2005/8/layout/list1"/>
    <dgm:cxn modelId="{99F1DFE4-5F53-4234-90D3-054A29E603E3}" type="presOf" srcId="{1CACB6AD-4196-415F-A7E4-ADEEB3F11A14}" destId="{B33B5C64-2A3A-4461-A964-4CD0F97FBAB2}" srcOrd="0" destOrd="0" presId="urn:microsoft.com/office/officeart/2005/8/layout/list1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13F362D4-B2E7-4891-911A-1D184EC0B421}" type="presParOf" srcId="{A39790EE-3C51-4D08-89F0-3E3539736866}" destId="{83FBDB60-4BD7-42E6-BC99-5FF11CC3ED58}" srcOrd="0" destOrd="0" presId="urn:microsoft.com/office/officeart/2005/8/layout/list1"/>
    <dgm:cxn modelId="{8E9D64DE-D155-4408-A587-67A2A890343A}" type="presParOf" srcId="{83FBDB60-4BD7-42E6-BC99-5FF11CC3ED58}" destId="{855CE655-A495-4C7C-8AA1-2F8C05AB7CF3}" srcOrd="0" destOrd="0" presId="urn:microsoft.com/office/officeart/2005/8/layout/list1"/>
    <dgm:cxn modelId="{5AB5CE06-94FC-49CD-816E-9D782C48470D}" type="presParOf" srcId="{83FBDB60-4BD7-42E6-BC99-5FF11CC3ED58}" destId="{4A490A2B-110B-4306-8AD6-E06ACBB3A363}" srcOrd="1" destOrd="0" presId="urn:microsoft.com/office/officeart/2005/8/layout/list1"/>
    <dgm:cxn modelId="{D68921FF-40B8-4E3C-93FA-8C02DBDA79B8}" type="presParOf" srcId="{A39790EE-3C51-4D08-89F0-3E3539736866}" destId="{D3268175-3B73-4CCE-AA4F-5AD0B2197AC7}" srcOrd="1" destOrd="0" presId="urn:microsoft.com/office/officeart/2005/8/layout/list1"/>
    <dgm:cxn modelId="{7A523855-E719-414C-8DBD-D3BE62CB08C7}" type="presParOf" srcId="{A39790EE-3C51-4D08-89F0-3E3539736866}" destId="{5F552BAF-B4FA-4D00-8A55-A400698F9954}" srcOrd="2" destOrd="0" presId="urn:microsoft.com/office/officeart/2005/8/layout/list1"/>
    <dgm:cxn modelId="{FBF6F574-91EB-4D06-B1A9-7252150A4F28}" type="presParOf" srcId="{A39790EE-3C51-4D08-89F0-3E3539736866}" destId="{7FA279A3-85FC-4EE9-A100-7C8DCF54EDD8}" srcOrd="3" destOrd="0" presId="urn:microsoft.com/office/officeart/2005/8/layout/list1"/>
    <dgm:cxn modelId="{7B027554-CBAA-4088-818A-93CB3296676F}" type="presParOf" srcId="{A39790EE-3C51-4D08-89F0-3E3539736866}" destId="{85FB0A24-DEE0-4998-B5C2-5B5221C4DB50}" srcOrd="4" destOrd="0" presId="urn:microsoft.com/office/officeart/2005/8/layout/list1"/>
    <dgm:cxn modelId="{B80A2EDA-5D0D-4F3B-9C61-2E467170574C}" type="presParOf" srcId="{85FB0A24-DEE0-4998-B5C2-5B5221C4DB50}" destId="{9AE99C9F-C2CB-4B7C-B6E2-90150C4ECAB8}" srcOrd="0" destOrd="0" presId="urn:microsoft.com/office/officeart/2005/8/layout/list1"/>
    <dgm:cxn modelId="{DF806CD7-A320-4941-8BCF-15EC36E2D8F2}" type="presParOf" srcId="{85FB0A24-DEE0-4998-B5C2-5B5221C4DB50}" destId="{DA1EE2F8-E1D0-4001-9BD9-57E2D3854EA9}" srcOrd="1" destOrd="0" presId="urn:microsoft.com/office/officeart/2005/8/layout/list1"/>
    <dgm:cxn modelId="{0455BDB7-8603-471E-8EFB-1C7517C524ED}" type="presParOf" srcId="{A39790EE-3C51-4D08-89F0-3E3539736866}" destId="{80B9B3E3-B5C4-4323-954F-A751B2690086}" srcOrd="5" destOrd="0" presId="urn:microsoft.com/office/officeart/2005/8/layout/list1"/>
    <dgm:cxn modelId="{A6E190CB-2CFA-4CC9-8474-ADB594733155}" type="presParOf" srcId="{A39790EE-3C51-4D08-89F0-3E3539736866}" destId="{8BE3189C-E413-41D3-AA70-8E89FBBA738F}" srcOrd="6" destOrd="0" presId="urn:microsoft.com/office/officeart/2005/8/layout/list1"/>
    <dgm:cxn modelId="{DF6C08D7-DB99-4BB4-871A-4EF821B4802D}" type="presParOf" srcId="{A39790EE-3C51-4D08-89F0-3E3539736866}" destId="{6F9F8D9A-7278-4616-901A-5A206FC585F4}" srcOrd="7" destOrd="0" presId="urn:microsoft.com/office/officeart/2005/8/layout/list1"/>
    <dgm:cxn modelId="{E448A783-0254-4459-85A0-BC49F987E646}" type="presParOf" srcId="{A39790EE-3C51-4D08-89F0-3E3539736866}" destId="{BA119A01-18AF-4A93-A9E5-40A45D456AEF}" srcOrd="8" destOrd="0" presId="urn:microsoft.com/office/officeart/2005/8/layout/list1"/>
    <dgm:cxn modelId="{A3913E73-0163-4EB1-9EF6-6B4DADB7F9F7}" type="presParOf" srcId="{BA119A01-18AF-4A93-A9E5-40A45D456AEF}" destId="{9EA784A9-B803-4E65-B6E5-6A059379C6D0}" srcOrd="0" destOrd="0" presId="urn:microsoft.com/office/officeart/2005/8/layout/list1"/>
    <dgm:cxn modelId="{8211BA96-D337-4DB8-966B-E33D73B25879}" type="presParOf" srcId="{BA119A01-18AF-4A93-A9E5-40A45D456AEF}" destId="{C2BB217A-F5AA-4BE8-8F14-8CC1EDD1DE9B}" srcOrd="1" destOrd="0" presId="urn:microsoft.com/office/officeart/2005/8/layout/list1"/>
    <dgm:cxn modelId="{C38F577E-D6EE-444C-9BE5-0EA5B3BF53D5}" type="presParOf" srcId="{A39790EE-3C51-4D08-89F0-3E3539736866}" destId="{F0EB6F05-31BF-43A7-A530-B7576B5475C4}" srcOrd="9" destOrd="0" presId="urn:microsoft.com/office/officeart/2005/8/layout/list1"/>
    <dgm:cxn modelId="{2B0272E4-8890-456B-AB35-25A7DBFEFA26}" type="presParOf" srcId="{A39790EE-3C51-4D08-89F0-3E3539736866}" destId="{FBA74972-1BEE-4882-93B6-4FE68AAEF173}" srcOrd="10" destOrd="0" presId="urn:microsoft.com/office/officeart/2005/8/layout/list1"/>
    <dgm:cxn modelId="{8D9F164C-6B8E-4467-BAF0-028E51BA9104}" type="presParOf" srcId="{A39790EE-3C51-4D08-89F0-3E3539736866}" destId="{5DF9BCB0-5131-4EB8-BAC1-91E85F14FCF5}" srcOrd="11" destOrd="0" presId="urn:microsoft.com/office/officeart/2005/8/layout/list1"/>
    <dgm:cxn modelId="{CC1A5C69-DD31-4FB9-96FB-CA7146BCE9B7}" type="presParOf" srcId="{A39790EE-3C51-4D08-89F0-3E3539736866}" destId="{DD777C29-D237-4A42-AAEF-2C97E77EFB35}" srcOrd="12" destOrd="0" presId="urn:microsoft.com/office/officeart/2005/8/layout/list1"/>
    <dgm:cxn modelId="{AD572B9E-CAD9-4CDF-B9A5-C26B90550C71}" type="presParOf" srcId="{DD777C29-D237-4A42-AAEF-2C97E77EFB35}" destId="{F24768D0-A52E-46A0-997F-6EDF12188508}" srcOrd="0" destOrd="0" presId="urn:microsoft.com/office/officeart/2005/8/layout/list1"/>
    <dgm:cxn modelId="{ED64F68E-A67B-422C-82BA-87C80C181B98}" type="presParOf" srcId="{DD777C29-D237-4A42-AAEF-2C97E77EFB35}" destId="{19AA9E5E-2346-43CB-A281-FC140B757FD2}" srcOrd="1" destOrd="0" presId="urn:microsoft.com/office/officeart/2005/8/layout/list1"/>
    <dgm:cxn modelId="{CE7639F2-7419-473E-9272-8B2C0BBB2164}" type="presParOf" srcId="{A39790EE-3C51-4D08-89F0-3E3539736866}" destId="{6B086394-52E9-4CCF-921E-79136DBD8710}" srcOrd="13" destOrd="0" presId="urn:microsoft.com/office/officeart/2005/8/layout/list1"/>
    <dgm:cxn modelId="{C7286DC4-41CA-4431-85DA-21D963336545}" type="presParOf" srcId="{A39790EE-3C51-4D08-89F0-3E3539736866}" destId="{F099145D-55FA-42A2-A198-B57A7488E21D}" srcOrd="14" destOrd="0" presId="urn:microsoft.com/office/officeart/2005/8/layout/list1"/>
    <dgm:cxn modelId="{6BD2C1C4-D7D4-4B1A-A024-7E17816DDD00}" type="presParOf" srcId="{A39790EE-3C51-4D08-89F0-3E3539736866}" destId="{11D61E62-AC69-4F6A-826A-42A41874C533}" srcOrd="15" destOrd="0" presId="urn:microsoft.com/office/officeart/2005/8/layout/list1"/>
    <dgm:cxn modelId="{B3BEF82E-032A-4A46-BDE0-3C5B0E65C26E}" type="presParOf" srcId="{A39790EE-3C51-4D08-89F0-3E3539736866}" destId="{2D420508-46C3-4050-931A-7ED3541C8C64}" srcOrd="16" destOrd="0" presId="urn:microsoft.com/office/officeart/2005/8/layout/list1"/>
    <dgm:cxn modelId="{BC41FF72-B5B7-4C3F-8ABE-EA66DAC58E97}" type="presParOf" srcId="{2D420508-46C3-4050-931A-7ED3541C8C64}" destId="{B33B5C64-2A3A-4461-A964-4CD0F97FBAB2}" srcOrd="0" destOrd="0" presId="urn:microsoft.com/office/officeart/2005/8/layout/list1"/>
    <dgm:cxn modelId="{874C2FC5-E86B-45F7-8EB5-D7C196D7FE89}" type="presParOf" srcId="{2D420508-46C3-4050-931A-7ED3541C8C64}" destId="{5567BF49-C2D4-4FEF-AC1F-8E9883993197}" srcOrd="1" destOrd="0" presId="urn:microsoft.com/office/officeart/2005/8/layout/list1"/>
    <dgm:cxn modelId="{3991F3AD-12FD-45F8-9C4F-2AA15E2DA604}" type="presParOf" srcId="{A39790EE-3C51-4D08-89F0-3E3539736866}" destId="{BA21EECA-F921-477A-8F03-14B63233AD47}" srcOrd="17" destOrd="0" presId="urn:microsoft.com/office/officeart/2005/8/layout/list1"/>
    <dgm:cxn modelId="{53CEC85B-C6DF-4712-B224-AD71353CEB03}" type="presParOf" srcId="{A39790EE-3C51-4D08-89F0-3E3539736866}" destId="{419E05F9-922F-4FB7-8801-1FEFF800532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2F3A3B-6BC1-4187-972E-AD26F47D5BEB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333F2846-BFA0-4B41-9023-54F5DF5B3A55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Đồng bộ hóa quản lý KH</a:t>
          </a:r>
          <a:endParaRPr lang="en-US"/>
        </a:p>
      </dgm:t>
    </dgm:pt>
    <dgm:pt modelId="{B1EE4A9D-4C40-4524-B172-E1B48C8ABBED}" type="parTrans" cxnId="{38F3357D-2C3F-44EE-A5DB-0D4BB61C6A1F}">
      <dgm:prSet/>
      <dgm:spPr/>
    </dgm:pt>
    <dgm:pt modelId="{86258F8C-DDF2-4D30-B450-B3954DEA5C39}" type="sibTrans" cxnId="{38F3357D-2C3F-44EE-A5DB-0D4BB61C6A1F}">
      <dgm:prSet/>
      <dgm:spPr/>
      <dgm:t>
        <a:bodyPr/>
        <a:lstStyle/>
        <a:p>
          <a:endParaRPr lang="en-US"/>
        </a:p>
      </dgm:t>
    </dgm:pt>
    <dgm:pt modelId="{E2396B3D-A011-4205-8866-E89BEB7A2FAC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Tăng trải nghiệm KH</a:t>
          </a:r>
          <a:endParaRPr lang="en-US"/>
        </a:p>
      </dgm:t>
    </dgm:pt>
    <dgm:pt modelId="{8A7E3E86-CA8A-4A8A-9842-1C9318FA8597}" type="parTrans" cxnId="{3423D496-4566-4BB3-BE3A-99F50F078C91}">
      <dgm:prSet/>
      <dgm:spPr/>
    </dgm:pt>
    <dgm:pt modelId="{A4BEA907-6EA2-4818-A593-FDCE98989042}" type="sibTrans" cxnId="{3423D496-4566-4BB3-BE3A-99F50F078C91}">
      <dgm:prSet/>
      <dgm:spPr/>
      <dgm:t>
        <a:bodyPr/>
        <a:lstStyle/>
        <a:p>
          <a:endParaRPr lang="en-US"/>
        </a:p>
      </dgm:t>
    </dgm:pt>
    <dgm:pt modelId="{106F32C4-3A56-4FF9-B6FC-8579DC4EC63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Mở rộng quy mô KH</a:t>
          </a:r>
          <a:endParaRPr lang="en-US"/>
        </a:p>
      </dgm:t>
    </dgm:pt>
    <dgm:pt modelId="{327BF4AE-E63C-45D9-8371-42FFD93698FA}" type="parTrans" cxnId="{CE6BA8EB-EFE3-4F09-A6A3-CAEBADFE1CF2}">
      <dgm:prSet/>
      <dgm:spPr/>
    </dgm:pt>
    <dgm:pt modelId="{6978C78E-548B-4122-9276-D2C584244D1B}" type="sibTrans" cxnId="{CE6BA8EB-EFE3-4F09-A6A3-CAEBADFE1CF2}">
      <dgm:prSet/>
      <dgm:spPr/>
    </dgm:pt>
    <dgm:pt modelId="{91F90B41-CF93-42E5-9AC7-555702964706}" type="pres">
      <dgm:prSet presAssocID="{5F2F3A3B-6BC1-4187-972E-AD26F47D5BEB}" presName="linearFlow" presStyleCnt="0">
        <dgm:presLayoutVars>
          <dgm:dir/>
          <dgm:resizeHandles val="exact"/>
        </dgm:presLayoutVars>
      </dgm:prSet>
      <dgm:spPr/>
    </dgm:pt>
    <dgm:pt modelId="{C44C5CF7-DEC8-4D62-8E22-2D3F1795C403}" type="pres">
      <dgm:prSet presAssocID="{333F2846-BFA0-4B41-9023-54F5DF5B3A55}" presName="node" presStyleLbl="node1" presStyleIdx="0" presStyleCnt="3">
        <dgm:presLayoutVars>
          <dgm:bulletEnabled val="1"/>
        </dgm:presLayoutVars>
      </dgm:prSet>
      <dgm:spPr/>
    </dgm:pt>
    <dgm:pt modelId="{F33E521C-92C1-4F8A-ADD3-24AF0C70A0CC}" type="pres">
      <dgm:prSet presAssocID="{86258F8C-DDF2-4D30-B450-B3954DEA5C39}" presName="spacerL" presStyleCnt="0"/>
      <dgm:spPr/>
    </dgm:pt>
    <dgm:pt modelId="{FE6AB5F1-A296-4A20-8E80-3CA78AF80B45}" type="pres">
      <dgm:prSet presAssocID="{86258F8C-DDF2-4D30-B450-B3954DEA5C39}" presName="sibTrans" presStyleLbl="sibTrans2D1" presStyleIdx="0" presStyleCnt="2"/>
      <dgm:spPr/>
    </dgm:pt>
    <dgm:pt modelId="{EF0C0A3C-3B47-4BF9-BC1C-06D0350F21E1}" type="pres">
      <dgm:prSet presAssocID="{86258F8C-DDF2-4D30-B450-B3954DEA5C39}" presName="spacerR" presStyleCnt="0"/>
      <dgm:spPr/>
    </dgm:pt>
    <dgm:pt modelId="{A377491B-237D-4534-9B6D-186E70E0335E}" type="pres">
      <dgm:prSet presAssocID="{E2396B3D-A011-4205-8866-E89BEB7A2FAC}" presName="node" presStyleLbl="node1" presStyleIdx="1" presStyleCnt="3">
        <dgm:presLayoutVars>
          <dgm:bulletEnabled val="1"/>
        </dgm:presLayoutVars>
      </dgm:prSet>
      <dgm:spPr/>
    </dgm:pt>
    <dgm:pt modelId="{C0569FFB-51B0-4167-817D-A4EFCCA4B24B}" type="pres">
      <dgm:prSet presAssocID="{A4BEA907-6EA2-4818-A593-FDCE98989042}" presName="spacerL" presStyleCnt="0"/>
      <dgm:spPr/>
    </dgm:pt>
    <dgm:pt modelId="{4B28B3E7-179C-41EE-9AB0-1CFC600B0011}" type="pres">
      <dgm:prSet presAssocID="{A4BEA907-6EA2-4818-A593-FDCE98989042}" presName="sibTrans" presStyleLbl="sibTrans2D1" presStyleIdx="1" presStyleCnt="2"/>
      <dgm:spPr/>
    </dgm:pt>
    <dgm:pt modelId="{7F792CC8-B62B-44B1-8ACB-904E35ECB482}" type="pres">
      <dgm:prSet presAssocID="{A4BEA907-6EA2-4818-A593-FDCE98989042}" presName="spacerR" presStyleCnt="0"/>
      <dgm:spPr/>
    </dgm:pt>
    <dgm:pt modelId="{B843A1E9-3C16-4142-9C1F-F1BD7AD2B08C}" type="pres">
      <dgm:prSet presAssocID="{106F32C4-3A56-4FF9-B6FC-8579DC4EC63B}" presName="node" presStyleLbl="node1" presStyleIdx="2" presStyleCnt="3">
        <dgm:presLayoutVars>
          <dgm:bulletEnabled val="1"/>
        </dgm:presLayoutVars>
      </dgm:prSet>
      <dgm:spPr/>
    </dgm:pt>
  </dgm:ptLst>
  <dgm:cxnLst>
    <dgm:cxn modelId="{BD031E41-4C28-4689-9A5F-0EAC666CB5FD}" type="presOf" srcId="{5F2F3A3B-6BC1-4187-972E-AD26F47D5BEB}" destId="{91F90B41-CF93-42E5-9AC7-555702964706}" srcOrd="0" destOrd="0" presId="urn:microsoft.com/office/officeart/2005/8/layout/equation1"/>
    <dgm:cxn modelId="{12E4DC6D-C9C3-40AF-A202-904A64ECDE7A}" type="presOf" srcId="{106F32C4-3A56-4FF9-B6FC-8579DC4EC63B}" destId="{B843A1E9-3C16-4142-9C1F-F1BD7AD2B08C}" srcOrd="0" destOrd="0" presId="urn:microsoft.com/office/officeart/2005/8/layout/equation1"/>
    <dgm:cxn modelId="{1AE2B44F-E05C-4EEA-AF17-70763BCD8522}" type="presOf" srcId="{A4BEA907-6EA2-4818-A593-FDCE98989042}" destId="{4B28B3E7-179C-41EE-9AB0-1CFC600B0011}" srcOrd="0" destOrd="0" presId="urn:microsoft.com/office/officeart/2005/8/layout/equation1"/>
    <dgm:cxn modelId="{91FBD673-FE33-4F51-85DF-E85AC038AC59}" type="presOf" srcId="{E2396B3D-A011-4205-8866-E89BEB7A2FAC}" destId="{A377491B-237D-4534-9B6D-186E70E0335E}" srcOrd="0" destOrd="0" presId="urn:microsoft.com/office/officeart/2005/8/layout/equation1"/>
    <dgm:cxn modelId="{38F3357D-2C3F-44EE-A5DB-0D4BB61C6A1F}" srcId="{5F2F3A3B-6BC1-4187-972E-AD26F47D5BEB}" destId="{333F2846-BFA0-4B41-9023-54F5DF5B3A55}" srcOrd="0" destOrd="0" parTransId="{B1EE4A9D-4C40-4524-B172-E1B48C8ABBED}" sibTransId="{86258F8C-DDF2-4D30-B450-B3954DEA5C39}"/>
    <dgm:cxn modelId="{95AACF80-F97B-4188-BAE6-A63C9F1AB2EB}" type="presOf" srcId="{86258F8C-DDF2-4D30-B450-B3954DEA5C39}" destId="{FE6AB5F1-A296-4A20-8E80-3CA78AF80B45}" srcOrd="0" destOrd="0" presId="urn:microsoft.com/office/officeart/2005/8/layout/equation1"/>
    <dgm:cxn modelId="{3423D496-4566-4BB3-BE3A-99F50F078C91}" srcId="{5F2F3A3B-6BC1-4187-972E-AD26F47D5BEB}" destId="{E2396B3D-A011-4205-8866-E89BEB7A2FAC}" srcOrd="1" destOrd="0" parTransId="{8A7E3E86-CA8A-4A8A-9842-1C9318FA8597}" sibTransId="{A4BEA907-6EA2-4818-A593-FDCE98989042}"/>
    <dgm:cxn modelId="{57FF70EB-9A33-42CB-82AA-8C511EF0E9CA}" type="presOf" srcId="{333F2846-BFA0-4B41-9023-54F5DF5B3A55}" destId="{C44C5CF7-DEC8-4D62-8E22-2D3F1795C403}" srcOrd="0" destOrd="0" presId="urn:microsoft.com/office/officeart/2005/8/layout/equation1"/>
    <dgm:cxn modelId="{CE6BA8EB-EFE3-4F09-A6A3-CAEBADFE1CF2}" srcId="{5F2F3A3B-6BC1-4187-972E-AD26F47D5BEB}" destId="{106F32C4-3A56-4FF9-B6FC-8579DC4EC63B}" srcOrd="2" destOrd="0" parTransId="{327BF4AE-E63C-45D9-8371-42FFD93698FA}" sibTransId="{6978C78E-548B-4122-9276-D2C584244D1B}"/>
    <dgm:cxn modelId="{2D765685-D9C1-4723-9B2D-15D7C0B69F19}" type="presParOf" srcId="{91F90B41-CF93-42E5-9AC7-555702964706}" destId="{C44C5CF7-DEC8-4D62-8E22-2D3F1795C403}" srcOrd="0" destOrd="0" presId="urn:microsoft.com/office/officeart/2005/8/layout/equation1"/>
    <dgm:cxn modelId="{303E5A55-ABC4-4D4D-B7A2-0193AD0A56C0}" type="presParOf" srcId="{91F90B41-CF93-42E5-9AC7-555702964706}" destId="{F33E521C-92C1-4F8A-ADD3-24AF0C70A0CC}" srcOrd="1" destOrd="0" presId="urn:microsoft.com/office/officeart/2005/8/layout/equation1"/>
    <dgm:cxn modelId="{C001FC85-6FCE-4BBB-AF0F-2240F935A994}" type="presParOf" srcId="{91F90B41-CF93-42E5-9AC7-555702964706}" destId="{FE6AB5F1-A296-4A20-8E80-3CA78AF80B45}" srcOrd="2" destOrd="0" presId="urn:microsoft.com/office/officeart/2005/8/layout/equation1"/>
    <dgm:cxn modelId="{585B1B74-D67E-48E6-9F60-939FE5BCD1D7}" type="presParOf" srcId="{91F90B41-CF93-42E5-9AC7-555702964706}" destId="{EF0C0A3C-3B47-4BF9-BC1C-06D0350F21E1}" srcOrd="3" destOrd="0" presId="urn:microsoft.com/office/officeart/2005/8/layout/equation1"/>
    <dgm:cxn modelId="{06840C82-F062-4C8B-B589-F1906A567E3C}" type="presParOf" srcId="{91F90B41-CF93-42E5-9AC7-555702964706}" destId="{A377491B-237D-4534-9B6D-186E70E0335E}" srcOrd="4" destOrd="0" presId="urn:microsoft.com/office/officeart/2005/8/layout/equation1"/>
    <dgm:cxn modelId="{A75E21F7-98FA-4A14-94A5-134AB57F3C77}" type="presParOf" srcId="{91F90B41-CF93-42E5-9AC7-555702964706}" destId="{C0569FFB-51B0-4167-817D-A4EFCCA4B24B}" srcOrd="5" destOrd="0" presId="urn:microsoft.com/office/officeart/2005/8/layout/equation1"/>
    <dgm:cxn modelId="{8F543B3F-CBA1-4BB4-90B2-373C745733E2}" type="presParOf" srcId="{91F90B41-CF93-42E5-9AC7-555702964706}" destId="{4B28B3E7-179C-41EE-9AB0-1CFC600B0011}" srcOrd="6" destOrd="0" presId="urn:microsoft.com/office/officeart/2005/8/layout/equation1"/>
    <dgm:cxn modelId="{2F446862-0F20-43CE-9E3B-520D513613E1}" type="presParOf" srcId="{91F90B41-CF93-42E5-9AC7-555702964706}" destId="{7F792CC8-B62B-44B1-8ACB-904E35ECB482}" srcOrd="7" destOrd="0" presId="urn:microsoft.com/office/officeart/2005/8/layout/equation1"/>
    <dgm:cxn modelId="{C3B32C82-32FC-4584-A780-98612ACAE742}" type="presParOf" srcId="{91F90B41-CF93-42E5-9AC7-555702964706}" destId="{B843A1E9-3C16-4142-9C1F-F1BD7AD2B08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48BCBE-7869-474D-B46F-EE2A29F938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2B37B7E6-3052-4428-BA6E-C3C8E7F902F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Tiết kiệm chi phí</a:t>
          </a:r>
          <a:endParaRPr lang="en-US" dirty="0"/>
        </a:p>
      </dgm:t>
    </dgm:pt>
    <dgm:pt modelId="{25F2CD6A-E6D5-4C2F-BB5F-371682260258}" type="parTrans" cxnId="{0BF6310E-B352-412E-BC13-F7ECD95701A2}">
      <dgm:prSet/>
      <dgm:spPr/>
    </dgm:pt>
    <dgm:pt modelId="{622F6330-E191-4C57-AE77-656DDBA70D3D}" type="sibTrans" cxnId="{0BF6310E-B352-412E-BC13-F7ECD95701A2}">
      <dgm:prSet/>
      <dgm:spPr/>
      <dgm:t>
        <a:bodyPr/>
        <a:lstStyle/>
        <a:p>
          <a:endParaRPr lang="en-US"/>
        </a:p>
      </dgm:t>
    </dgm:pt>
    <dgm:pt modelId="{F590CAA8-979F-4584-B23C-A1E3F14327A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Giảm thủ tục &amp; thời gian</a:t>
          </a:r>
          <a:endParaRPr lang="en-US" dirty="0"/>
        </a:p>
      </dgm:t>
    </dgm:pt>
    <dgm:pt modelId="{FD58DAA5-F0CA-4433-8B7C-65D087CC6B03}" type="parTrans" cxnId="{DFBAD740-7EB6-4BF6-8A39-0C38014BF06B}">
      <dgm:prSet/>
      <dgm:spPr/>
    </dgm:pt>
    <dgm:pt modelId="{FDC64E9E-6D1D-4B7E-9E8F-9867A69CAD7D}" type="sibTrans" cxnId="{DFBAD740-7EB6-4BF6-8A39-0C38014BF06B}">
      <dgm:prSet/>
      <dgm:spPr/>
      <dgm:t>
        <a:bodyPr/>
        <a:lstStyle/>
        <a:p>
          <a:endParaRPr lang="en-US"/>
        </a:p>
      </dgm:t>
    </dgm:pt>
    <dgm:pt modelId="{79F850A0-1308-48AA-A79D-7044F42FEE9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Thu thập thông tin KH</a:t>
          </a:r>
        </a:p>
      </dgm:t>
    </dgm:pt>
    <dgm:pt modelId="{FEE50202-C52C-460F-919B-3C597BB15674}" type="parTrans" cxnId="{32989F1A-925B-491C-97CF-7D638CBC5420}">
      <dgm:prSet/>
      <dgm:spPr/>
    </dgm:pt>
    <dgm:pt modelId="{BB375602-916A-429A-8765-B0A6912BC21A}" type="sibTrans" cxnId="{32989F1A-925B-491C-97CF-7D638CBC5420}">
      <dgm:prSet/>
      <dgm:spPr/>
      <dgm:t>
        <a:bodyPr/>
        <a:lstStyle/>
        <a:p>
          <a:endParaRPr lang="en-US"/>
        </a:p>
      </dgm:t>
    </dgm:pt>
    <dgm:pt modelId="{310F6C1D-3C21-4CD7-B562-691DA09ED02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Khuyến</a:t>
          </a:r>
          <a:r>
            <a:rPr lang="en-US"/>
            <a:t> mãi &amp; marketing </a:t>
          </a:r>
          <a:endParaRPr lang="en-US" dirty="0">
            <a:latin typeface="Calibri Light" panose="020F0302020204030204"/>
          </a:endParaRPr>
        </a:p>
      </dgm:t>
    </dgm:pt>
    <dgm:pt modelId="{A57246BF-926E-4456-B100-49CD97DF695B}" type="parTrans" cxnId="{3E1ECEED-AE79-4D5D-BE9F-6F6F15513F19}">
      <dgm:prSet/>
      <dgm:spPr/>
    </dgm:pt>
    <dgm:pt modelId="{34FB963A-CFA9-4245-BA82-6C53E537F085}" type="sibTrans" cxnId="{3E1ECEED-AE79-4D5D-BE9F-6F6F15513F19}">
      <dgm:prSet/>
      <dgm:spPr/>
    </dgm:pt>
    <dgm:pt modelId="{14398289-96E3-43FC-98F9-E33D93B88912}" type="pres">
      <dgm:prSet presAssocID="{F448BCBE-7869-474D-B46F-EE2A29F938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F5D7F3-EE6D-427F-833F-F6966594C5E5}" type="pres">
      <dgm:prSet presAssocID="{2B37B7E6-3052-4428-BA6E-C3C8E7F902FF}" presName="hierRoot1" presStyleCnt="0"/>
      <dgm:spPr/>
    </dgm:pt>
    <dgm:pt modelId="{56A30FD5-B64A-4743-8BAD-F7A7D686F778}" type="pres">
      <dgm:prSet presAssocID="{2B37B7E6-3052-4428-BA6E-C3C8E7F902FF}" presName="composite" presStyleCnt="0"/>
      <dgm:spPr/>
    </dgm:pt>
    <dgm:pt modelId="{191E31A7-E3B9-40F9-B23E-FE181603DA2B}" type="pres">
      <dgm:prSet presAssocID="{2B37B7E6-3052-4428-BA6E-C3C8E7F902FF}" presName="background" presStyleLbl="node0" presStyleIdx="0" presStyleCnt="4"/>
      <dgm:spPr/>
    </dgm:pt>
    <dgm:pt modelId="{AB76D585-031B-4D85-B640-E78491C3EEBB}" type="pres">
      <dgm:prSet presAssocID="{2B37B7E6-3052-4428-BA6E-C3C8E7F902FF}" presName="text" presStyleLbl="fgAcc0" presStyleIdx="0" presStyleCnt="4">
        <dgm:presLayoutVars>
          <dgm:chPref val="3"/>
        </dgm:presLayoutVars>
      </dgm:prSet>
      <dgm:spPr/>
    </dgm:pt>
    <dgm:pt modelId="{5855C6EA-EB56-41FC-9BE1-436872965B4F}" type="pres">
      <dgm:prSet presAssocID="{2B37B7E6-3052-4428-BA6E-C3C8E7F902FF}" presName="hierChild2" presStyleCnt="0"/>
      <dgm:spPr/>
    </dgm:pt>
    <dgm:pt modelId="{A94E360B-D1D3-4EE4-AA67-7A97AD7BC133}" type="pres">
      <dgm:prSet presAssocID="{F590CAA8-979F-4584-B23C-A1E3F14327A1}" presName="hierRoot1" presStyleCnt="0"/>
      <dgm:spPr/>
    </dgm:pt>
    <dgm:pt modelId="{D4034525-8FE1-4366-9C4C-5470F9C9FAD1}" type="pres">
      <dgm:prSet presAssocID="{F590CAA8-979F-4584-B23C-A1E3F14327A1}" presName="composite" presStyleCnt="0"/>
      <dgm:spPr/>
    </dgm:pt>
    <dgm:pt modelId="{B8E7C12D-19A8-4AF5-8214-94D5F5629483}" type="pres">
      <dgm:prSet presAssocID="{F590CAA8-979F-4584-B23C-A1E3F14327A1}" presName="background" presStyleLbl="node0" presStyleIdx="1" presStyleCnt="4"/>
      <dgm:spPr/>
    </dgm:pt>
    <dgm:pt modelId="{64E33B12-CCA0-4E40-A69C-1F7133163D4D}" type="pres">
      <dgm:prSet presAssocID="{F590CAA8-979F-4584-B23C-A1E3F14327A1}" presName="text" presStyleLbl="fgAcc0" presStyleIdx="1" presStyleCnt="4">
        <dgm:presLayoutVars>
          <dgm:chPref val="3"/>
        </dgm:presLayoutVars>
      </dgm:prSet>
      <dgm:spPr/>
    </dgm:pt>
    <dgm:pt modelId="{5A1FD229-DC9C-4824-B280-F494786C1DA6}" type="pres">
      <dgm:prSet presAssocID="{F590CAA8-979F-4584-B23C-A1E3F14327A1}" presName="hierChild2" presStyleCnt="0"/>
      <dgm:spPr/>
    </dgm:pt>
    <dgm:pt modelId="{E4ADB973-4655-4A5B-8DA7-2711CEB09AAF}" type="pres">
      <dgm:prSet presAssocID="{79F850A0-1308-48AA-A79D-7044F42FEE99}" presName="hierRoot1" presStyleCnt="0"/>
      <dgm:spPr/>
    </dgm:pt>
    <dgm:pt modelId="{97DFDFDA-C3DC-4CFE-81E0-3D6E8931BB90}" type="pres">
      <dgm:prSet presAssocID="{79F850A0-1308-48AA-A79D-7044F42FEE99}" presName="composite" presStyleCnt="0"/>
      <dgm:spPr/>
    </dgm:pt>
    <dgm:pt modelId="{6E3137ED-82D7-4C59-BE06-57A40292AB75}" type="pres">
      <dgm:prSet presAssocID="{79F850A0-1308-48AA-A79D-7044F42FEE99}" presName="background" presStyleLbl="node0" presStyleIdx="2" presStyleCnt="4"/>
      <dgm:spPr/>
    </dgm:pt>
    <dgm:pt modelId="{DE4DFFBE-6F9E-451D-BC5C-1FBA133AB314}" type="pres">
      <dgm:prSet presAssocID="{79F850A0-1308-48AA-A79D-7044F42FEE99}" presName="text" presStyleLbl="fgAcc0" presStyleIdx="2" presStyleCnt="4">
        <dgm:presLayoutVars>
          <dgm:chPref val="3"/>
        </dgm:presLayoutVars>
      </dgm:prSet>
      <dgm:spPr/>
    </dgm:pt>
    <dgm:pt modelId="{792348C8-D071-4042-92CF-BAEE91B4E86C}" type="pres">
      <dgm:prSet presAssocID="{79F850A0-1308-48AA-A79D-7044F42FEE99}" presName="hierChild2" presStyleCnt="0"/>
      <dgm:spPr/>
    </dgm:pt>
    <dgm:pt modelId="{42E8C925-E6BF-40FB-869B-00F4E554314F}" type="pres">
      <dgm:prSet presAssocID="{310F6C1D-3C21-4CD7-B562-691DA09ED020}" presName="hierRoot1" presStyleCnt="0"/>
      <dgm:spPr/>
    </dgm:pt>
    <dgm:pt modelId="{AAB40395-453E-4A24-B636-85A8DA0F8DA7}" type="pres">
      <dgm:prSet presAssocID="{310F6C1D-3C21-4CD7-B562-691DA09ED020}" presName="composite" presStyleCnt="0"/>
      <dgm:spPr/>
    </dgm:pt>
    <dgm:pt modelId="{379701D4-0E82-463D-9F39-8057E555BE25}" type="pres">
      <dgm:prSet presAssocID="{310F6C1D-3C21-4CD7-B562-691DA09ED020}" presName="background" presStyleLbl="node0" presStyleIdx="3" presStyleCnt="4"/>
      <dgm:spPr/>
    </dgm:pt>
    <dgm:pt modelId="{A1D274C4-AEBF-4437-9C57-E2E0F7022D67}" type="pres">
      <dgm:prSet presAssocID="{310F6C1D-3C21-4CD7-B562-691DA09ED020}" presName="text" presStyleLbl="fgAcc0" presStyleIdx="3" presStyleCnt="4">
        <dgm:presLayoutVars>
          <dgm:chPref val="3"/>
        </dgm:presLayoutVars>
      </dgm:prSet>
      <dgm:spPr/>
    </dgm:pt>
    <dgm:pt modelId="{A63CEFC6-B4A5-4418-9EC3-D59782010850}" type="pres">
      <dgm:prSet presAssocID="{310F6C1D-3C21-4CD7-B562-691DA09ED020}" presName="hierChild2" presStyleCnt="0"/>
      <dgm:spPr/>
    </dgm:pt>
  </dgm:ptLst>
  <dgm:cxnLst>
    <dgm:cxn modelId="{0BF6310E-B352-412E-BC13-F7ECD95701A2}" srcId="{F448BCBE-7869-474D-B46F-EE2A29F938CA}" destId="{2B37B7E6-3052-4428-BA6E-C3C8E7F902FF}" srcOrd="0" destOrd="0" parTransId="{25F2CD6A-E6D5-4C2F-BB5F-371682260258}" sibTransId="{622F6330-E191-4C57-AE77-656DDBA70D3D}"/>
    <dgm:cxn modelId="{32989F1A-925B-491C-97CF-7D638CBC5420}" srcId="{F448BCBE-7869-474D-B46F-EE2A29F938CA}" destId="{79F850A0-1308-48AA-A79D-7044F42FEE99}" srcOrd="2" destOrd="0" parTransId="{FEE50202-C52C-460F-919B-3C597BB15674}" sibTransId="{BB375602-916A-429A-8765-B0A6912BC21A}"/>
    <dgm:cxn modelId="{D0DFF92C-D689-4B7B-98E1-C0044226341F}" type="presOf" srcId="{79F850A0-1308-48AA-A79D-7044F42FEE99}" destId="{DE4DFFBE-6F9E-451D-BC5C-1FBA133AB314}" srcOrd="0" destOrd="0" presId="urn:microsoft.com/office/officeart/2005/8/layout/hierarchy1"/>
    <dgm:cxn modelId="{DFBAD740-7EB6-4BF6-8A39-0C38014BF06B}" srcId="{F448BCBE-7869-474D-B46F-EE2A29F938CA}" destId="{F590CAA8-979F-4584-B23C-A1E3F14327A1}" srcOrd="1" destOrd="0" parTransId="{FD58DAA5-F0CA-4433-8B7C-65D087CC6B03}" sibTransId="{FDC64E9E-6D1D-4B7E-9E8F-9867A69CAD7D}"/>
    <dgm:cxn modelId="{186CD967-DE09-4DF3-82FA-E7A7B9064C80}" type="presOf" srcId="{310F6C1D-3C21-4CD7-B562-691DA09ED020}" destId="{A1D274C4-AEBF-4437-9C57-E2E0F7022D67}" srcOrd="0" destOrd="0" presId="urn:microsoft.com/office/officeart/2005/8/layout/hierarchy1"/>
    <dgm:cxn modelId="{F5CC64A0-3B9E-4D37-9017-01EAE9102C7F}" type="presOf" srcId="{F448BCBE-7869-474D-B46F-EE2A29F938CA}" destId="{14398289-96E3-43FC-98F9-E33D93B88912}" srcOrd="0" destOrd="0" presId="urn:microsoft.com/office/officeart/2005/8/layout/hierarchy1"/>
    <dgm:cxn modelId="{057570E5-0992-4FD1-AAA5-D9F80F02220A}" type="presOf" srcId="{2B37B7E6-3052-4428-BA6E-C3C8E7F902FF}" destId="{AB76D585-031B-4D85-B640-E78491C3EEBB}" srcOrd="0" destOrd="0" presId="urn:microsoft.com/office/officeart/2005/8/layout/hierarchy1"/>
    <dgm:cxn modelId="{3E1ECEED-AE79-4D5D-BE9F-6F6F15513F19}" srcId="{F448BCBE-7869-474D-B46F-EE2A29F938CA}" destId="{310F6C1D-3C21-4CD7-B562-691DA09ED020}" srcOrd="3" destOrd="0" parTransId="{A57246BF-926E-4456-B100-49CD97DF695B}" sibTransId="{34FB963A-CFA9-4245-BA82-6C53E537F085}"/>
    <dgm:cxn modelId="{86823FEF-A548-4B29-93BB-D8F6F5C03EB5}" type="presOf" srcId="{F590CAA8-979F-4584-B23C-A1E3F14327A1}" destId="{64E33B12-CCA0-4E40-A69C-1F7133163D4D}" srcOrd="0" destOrd="0" presId="urn:microsoft.com/office/officeart/2005/8/layout/hierarchy1"/>
    <dgm:cxn modelId="{39FE61F8-1BE5-443D-B159-994501B58E57}" type="presParOf" srcId="{14398289-96E3-43FC-98F9-E33D93B88912}" destId="{D2F5D7F3-EE6D-427F-833F-F6966594C5E5}" srcOrd="0" destOrd="0" presId="urn:microsoft.com/office/officeart/2005/8/layout/hierarchy1"/>
    <dgm:cxn modelId="{B4157E1F-4902-4F07-9B35-91FB3715BC4F}" type="presParOf" srcId="{D2F5D7F3-EE6D-427F-833F-F6966594C5E5}" destId="{56A30FD5-B64A-4743-8BAD-F7A7D686F778}" srcOrd="0" destOrd="0" presId="urn:microsoft.com/office/officeart/2005/8/layout/hierarchy1"/>
    <dgm:cxn modelId="{99B747FE-158E-4C78-ACC0-D9E855BD64CD}" type="presParOf" srcId="{56A30FD5-B64A-4743-8BAD-F7A7D686F778}" destId="{191E31A7-E3B9-40F9-B23E-FE181603DA2B}" srcOrd="0" destOrd="0" presId="urn:microsoft.com/office/officeart/2005/8/layout/hierarchy1"/>
    <dgm:cxn modelId="{98F4B5C8-2615-4F74-8B34-772EFD1B61F3}" type="presParOf" srcId="{56A30FD5-B64A-4743-8BAD-F7A7D686F778}" destId="{AB76D585-031B-4D85-B640-E78491C3EEBB}" srcOrd="1" destOrd="0" presId="urn:microsoft.com/office/officeart/2005/8/layout/hierarchy1"/>
    <dgm:cxn modelId="{4FD2E8EC-6DFC-41CB-A9E4-022FAEC312BF}" type="presParOf" srcId="{D2F5D7F3-EE6D-427F-833F-F6966594C5E5}" destId="{5855C6EA-EB56-41FC-9BE1-436872965B4F}" srcOrd="1" destOrd="0" presId="urn:microsoft.com/office/officeart/2005/8/layout/hierarchy1"/>
    <dgm:cxn modelId="{97EE49CC-C9B9-4CC2-BB1F-1CF60A52DDBB}" type="presParOf" srcId="{14398289-96E3-43FC-98F9-E33D93B88912}" destId="{A94E360B-D1D3-4EE4-AA67-7A97AD7BC133}" srcOrd="1" destOrd="0" presId="urn:microsoft.com/office/officeart/2005/8/layout/hierarchy1"/>
    <dgm:cxn modelId="{6107BE5C-E086-4FBD-889B-516B6CF71D6C}" type="presParOf" srcId="{A94E360B-D1D3-4EE4-AA67-7A97AD7BC133}" destId="{D4034525-8FE1-4366-9C4C-5470F9C9FAD1}" srcOrd="0" destOrd="0" presId="urn:microsoft.com/office/officeart/2005/8/layout/hierarchy1"/>
    <dgm:cxn modelId="{DC1E5C1A-08BF-4EED-B0EF-5F20F401AAE8}" type="presParOf" srcId="{D4034525-8FE1-4366-9C4C-5470F9C9FAD1}" destId="{B8E7C12D-19A8-4AF5-8214-94D5F5629483}" srcOrd="0" destOrd="0" presId="urn:microsoft.com/office/officeart/2005/8/layout/hierarchy1"/>
    <dgm:cxn modelId="{D3899C09-C578-4AC2-B33A-37CCE14C51C2}" type="presParOf" srcId="{D4034525-8FE1-4366-9C4C-5470F9C9FAD1}" destId="{64E33B12-CCA0-4E40-A69C-1F7133163D4D}" srcOrd="1" destOrd="0" presId="urn:microsoft.com/office/officeart/2005/8/layout/hierarchy1"/>
    <dgm:cxn modelId="{8EF0B134-2010-468E-AB84-5A380BB48BC9}" type="presParOf" srcId="{A94E360B-D1D3-4EE4-AA67-7A97AD7BC133}" destId="{5A1FD229-DC9C-4824-B280-F494786C1DA6}" srcOrd="1" destOrd="0" presId="urn:microsoft.com/office/officeart/2005/8/layout/hierarchy1"/>
    <dgm:cxn modelId="{5F1A1D74-2518-4CFF-9481-EC90EB1C19DD}" type="presParOf" srcId="{14398289-96E3-43FC-98F9-E33D93B88912}" destId="{E4ADB973-4655-4A5B-8DA7-2711CEB09AAF}" srcOrd="2" destOrd="0" presId="urn:microsoft.com/office/officeart/2005/8/layout/hierarchy1"/>
    <dgm:cxn modelId="{1F46CB83-B310-4E6F-AFE1-BAB9527A80A2}" type="presParOf" srcId="{E4ADB973-4655-4A5B-8DA7-2711CEB09AAF}" destId="{97DFDFDA-C3DC-4CFE-81E0-3D6E8931BB90}" srcOrd="0" destOrd="0" presId="urn:microsoft.com/office/officeart/2005/8/layout/hierarchy1"/>
    <dgm:cxn modelId="{5689EE95-6533-4CF2-935C-3582C0C835BF}" type="presParOf" srcId="{97DFDFDA-C3DC-4CFE-81E0-3D6E8931BB90}" destId="{6E3137ED-82D7-4C59-BE06-57A40292AB75}" srcOrd="0" destOrd="0" presId="urn:microsoft.com/office/officeart/2005/8/layout/hierarchy1"/>
    <dgm:cxn modelId="{0596EC9C-8760-4640-B131-126CF274E380}" type="presParOf" srcId="{97DFDFDA-C3DC-4CFE-81E0-3D6E8931BB90}" destId="{DE4DFFBE-6F9E-451D-BC5C-1FBA133AB314}" srcOrd="1" destOrd="0" presId="urn:microsoft.com/office/officeart/2005/8/layout/hierarchy1"/>
    <dgm:cxn modelId="{FA81BFFC-DC0F-4D71-A224-FF6F46AD7A16}" type="presParOf" srcId="{E4ADB973-4655-4A5B-8DA7-2711CEB09AAF}" destId="{792348C8-D071-4042-92CF-BAEE91B4E86C}" srcOrd="1" destOrd="0" presId="urn:microsoft.com/office/officeart/2005/8/layout/hierarchy1"/>
    <dgm:cxn modelId="{F0D1ED3C-0AEA-48FE-A632-DB0A7CD09A70}" type="presParOf" srcId="{14398289-96E3-43FC-98F9-E33D93B88912}" destId="{42E8C925-E6BF-40FB-869B-00F4E554314F}" srcOrd="3" destOrd="0" presId="urn:microsoft.com/office/officeart/2005/8/layout/hierarchy1"/>
    <dgm:cxn modelId="{9862D1FB-83EE-4F18-AB67-F0341A4993B1}" type="presParOf" srcId="{42E8C925-E6BF-40FB-869B-00F4E554314F}" destId="{AAB40395-453E-4A24-B636-85A8DA0F8DA7}" srcOrd="0" destOrd="0" presId="urn:microsoft.com/office/officeart/2005/8/layout/hierarchy1"/>
    <dgm:cxn modelId="{02D27C6C-4543-46F2-B88A-CA941B209310}" type="presParOf" srcId="{AAB40395-453E-4A24-B636-85A8DA0F8DA7}" destId="{379701D4-0E82-463D-9F39-8057E555BE25}" srcOrd="0" destOrd="0" presId="urn:microsoft.com/office/officeart/2005/8/layout/hierarchy1"/>
    <dgm:cxn modelId="{A1521B27-940B-4938-8927-B391AF36693E}" type="presParOf" srcId="{AAB40395-453E-4A24-B636-85A8DA0F8DA7}" destId="{A1D274C4-AEBF-4437-9C57-E2E0F7022D67}" srcOrd="1" destOrd="0" presId="urn:microsoft.com/office/officeart/2005/8/layout/hierarchy1"/>
    <dgm:cxn modelId="{418970DE-BED4-48E2-8E2E-686454BA7C60}" type="presParOf" srcId="{42E8C925-E6BF-40FB-869B-00F4E554314F}" destId="{A63CEFC6-B4A5-4418-9EC3-D597820108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48BCBE-7869-474D-B46F-EE2A29F938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2B37B7E6-3052-4428-BA6E-C3C8E7F902F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Kinh phí hạn chế</a:t>
          </a:r>
          <a:endParaRPr lang="en-US" dirty="0"/>
        </a:p>
      </dgm:t>
    </dgm:pt>
    <dgm:pt modelId="{25F2CD6A-E6D5-4C2F-BB5F-371682260258}" type="parTrans" cxnId="{0BF6310E-B352-412E-BC13-F7ECD95701A2}">
      <dgm:prSet/>
      <dgm:spPr/>
    </dgm:pt>
    <dgm:pt modelId="{622F6330-E191-4C57-AE77-656DDBA70D3D}" type="sibTrans" cxnId="{0BF6310E-B352-412E-BC13-F7ECD95701A2}">
      <dgm:prSet/>
      <dgm:spPr/>
      <dgm:t>
        <a:bodyPr/>
        <a:lstStyle/>
        <a:p>
          <a:endParaRPr lang="en-US"/>
        </a:p>
      </dgm:t>
    </dgm:pt>
    <dgm:pt modelId="{F590CAA8-979F-4584-B23C-A1E3F14327A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Cấp lãnh đạo</a:t>
          </a:r>
          <a:endParaRPr lang="en-US" dirty="0"/>
        </a:p>
      </dgm:t>
    </dgm:pt>
    <dgm:pt modelId="{FD58DAA5-F0CA-4433-8B7C-65D087CC6B03}" type="parTrans" cxnId="{DFBAD740-7EB6-4BF6-8A39-0C38014BF06B}">
      <dgm:prSet/>
      <dgm:spPr/>
    </dgm:pt>
    <dgm:pt modelId="{FDC64E9E-6D1D-4B7E-9E8F-9867A69CAD7D}" type="sibTrans" cxnId="{DFBAD740-7EB6-4BF6-8A39-0C38014BF06B}">
      <dgm:prSet/>
      <dgm:spPr/>
      <dgm:t>
        <a:bodyPr/>
        <a:lstStyle/>
        <a:p>
          <a:endParaRPr lang="en-US"/>
        </a:p>
      </dgm:t>
    </dgm:pt>
    <dgm:pt modelId="{79F850A0-1308-48AA-A79D-7044F42FEE9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Chính sách &amp; Quyền hạn</a:t>
          </a:r>
          <a:endParaRPr lang="en-US" dirty="0"/>
        </a:p>
      </dgm:t>
    </dgm:pt>
    <dgm:pt modelId="{FEE50202-C52C-460F-919B-3C597BB15674}" type="parTrans" cxnId="{32989F1A-925B-491C-97CF-7D638CBC5420}">
      <dgm:prSet/>
      <dgm:spPr/>
    </dgm:pt>
    <dgm:pt modelId="{BB375602-916A-429A-8765-B0A6912BC21A}" type="sibTrans" cxnId="{32989F1A-925B-491C-97CF-7D638CBC5420}">
      <dgm:prSet/>
      <dgm:spPr/>
      <dgm:t>
        <a:bodyPr/>
        <a:lstStyle/>
        <a:p>
          <a:endParaRPr lang="en-US"/>
        </a:p>
      </dgm:t>
    </dgm:pt>
    <dgm:pt modelId="{AC6DA13E-F170-42DF-9332-1D436D8DDE7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Thay đổi thói quen của KH </a:t>
          </a:r>
        </a:p>
      </dgm:t>
    </dgm:pt>
    <dgm:pt modelId="{53734F6B-F202-45F8-9F9D-659FC148440E}" type="parTrans" cxnId="{9905F005-A7F5-4C67-B4AC-D67E3F3386FA}">
      <dgm:prSet/>
      <dgm:spPr/>
    </dgm:pt>
    <dgm:pt modelId="{697E4788-2C89-4ED8-9BA1-970F10BEE158}" type="sibTrans" cxnId="{9905F005-A7F5-4C67-B4AC-D67E3F3386FA}">
      <dgm:prSet/>
      <dgm:spPr/>
    </dgm:pt>
    <dgm:pt modelId="{14398289-96E3-43FC-98F9-E33D93B88912}" type="pres">
      <dgm:prSet presAssocID="{F448BCBE-7869-474D-B46F-EE2A29F938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F5D7F3-EE6D-427F-833F-F6966594C5E5}" type="pres">
      <dgm:prSet presAssocID="{2B37B7E6-3052-4428-BA6E-C3C8E7F902FF}" presName="hierRoot1" presStyleCnt="0"/>
      <dgm:spPr/>
    </dgm:pt>
    <dgm:pt modelId="{56A30FD5-B64A-4743-8BAD-F7A7D686F778}" type="pres">
      <dgm:prSet presAssocID="{2B37B7E6-3052-4428-BA6E-C3C8E7F902FF}" presName="composite" presStyleCnt="0"/>
      <dgm:spPr/>
    </dgm:pt>
    <dgm:pt modelId="{191E31A7-E3B9-40F9-B23E-FE181603DA2B}" type="pres">
      <dgm:prSet presAssocID="{2B37B7E6-3052-4428-BA6E-C3C8E7F902FF}" presName="background" presStyleLbl="node0" presStyleIdx="0" presStyleCnt="4"/>
      <dgm:spPr/>
    </dgm:pt>
    <dgm:pt modelId="{AB76D585-031B-4D85-B640-E78491C3EEBB}" type="pres">
      <dgm:prSet presAssocID="{2B37B7E6-3052-4428-BA6E-C3C8E7F902FF}" presName="text" presStyleLbl="fgAcc0" presStyleIdx="0" presStyleCnt="4">
        <dgm:presLayoutVars>
          <dgm:chPref val="3"/>
        </dgm:presLayoutVars>
      </dgm:prSet>
      <dgm:spPr/>
    </dgm:pt>
    <dgm:pt modelId="{5855C6EA-EB56-41FC-9BE1-436872965B4F}" type="pres">
      <dgm:prSet presAssocID="{2B37B7E6-3052-4428-BA6E-C3C8E7F902FF}" presName="hierChild2" presStyleCnt="0"/>
      <dgm:spPr/>
    </dgm:pt>
    <dgm:pt modelId="{A94E360B-D1D3-4EE4-AA67-7A97AD7BC133}" type="pres">
      <dgm:prSet presAssocID="{F590CAA8-979F-4584-B23C-A1E3F14327A1}" presName="hierRoot1" presStyleCnt="0"/>
      <dgm:spPr/>
    </dgm:pt>
    <dgm:pt modelId="{D4034525-8FE1-4366-9C4C-5470F9C9FAD1}" type="pres">
      <dgm:prSet presAssocID="{F590CAA8-979F-4584-B23C-A1E3F14327A1}" presName="composite" presStyleCnt="0"/>
      <dgm:spPr/>
    </dgm:pt>
    <dgm:pt modelId="{B8E7C12D-19A8-4AF5-8214-94D5F5629483}" type="pres">
      <dgm:prSet presAssocID="{F590CAA8-979F-4584-B23C-A1E3F14327A1}" presName="background" presStyleLbl="node0" presStyleIdx="1" presStyleCnt="4"/>
      <dgm:spPr/>
    </dgm:pt>
    <dgm:pt modelId="{64E33B12-CCA0-4E40-A69C-1F7133163D4D}" type="pres">
      <dgm:prSet presAssocID="{F590CAA8-979F-4584-B23C-A1E3F14327A1}" presName="text" presStyleLbl="fgAcc0" presStyleIdx="1" presStyleCnt="4">
        <dgm:presLayoutVars>
          <dgm:chPref val="3"/>
        </dgm:presLayoutVars>
      </dgm:prSet>
      <dgm:spPr/>
    </dgm:pt>
    <dgm:pt modelId="{5A1FD229-DC9C-4824-B280-F494786C1DA6}" type="pres">
      <dgm:prSet presAssocID="{F590CAA8-979F-4584-B23C-A1E3F14327A1}" presName="hierChild2" presStyleCnt="0"/>
      <dgm:spPr/>
    </dgm:pt>
    <dgm:pt modelId="{E4ADB973-4655-4A5B-8DA7-2711CEB09AAF}" type="pres">
      <dgm:prSet presAssocID="{79F850A0-1308-48AA-A79D-7044F42FEE99}" presName="hierRoot1" presStyleCnt="0"/>
      <dgm:spPr/>
    </dgm:pt>
    <dgm:pt modelId="{97DFDFDA-C3DC-4CFE-81E0-3D6E8931BB90}" type="pres">
      <dgm:prSet presAssocID="{79F850A0-1308-48AA-A79D-7044F42FEE99}" presName="composite" presStyleCnt="0"/>
      <dgm:spPr/>
    </dgm:pt>
    <dgm:pt modelId="{6E3137ED-82D7-4C59-BE06-57A40292AB75}" type="pres">
      <dgm:prSet presAssocID="{79F850A0-1308-48AA-A79D-7044F42FEE99}" presName="background" presStyleLbl="node0" presStyleIdx="2" presStyleCnt="4"/>
      <dgm:spPr/>
    </dgm:pt>
    <dgm:pt modelId="{DE4DFFBE-6F9E-451D-BC5C-1FBA133AB314}" type="pres">
      <dgm:prSet presAssocID="{79F850A0-1308-48AA-A79D-7044F42FEE99}" presName="text" presStyleLbl="fgAcc0" presStyleIdx="2" presStyleCnt="4">
        <dgm:presLayoutVars>
          <dgm:chPref val="3"/>
        </dgm:presLayoutVars>
      </dgm:prSet>
      <dgm:spPr/>
    </dgm:pt>
    <dgm:pt modelId="{792348C8-D071-4042-92CF-BAEE91B4E86C}" type="pres">
      <dgm:prSet presAssocID="{79F850A0-1308-48AA-A79D-7044F42FEE99}" presName="hierChild2" presStyleCnt="0"/>
      <dgm:spPr/>
    </dgm:pt>
    <dgm:pt modelId="{E8F7B4B0-A102-46C9-9E3C-26ADB6F37C0F}" type="pres">
      <dgm:prSet presAssocID="{AC6DA13E-F170-42DF-9332-1D436D8DDE7B}" presName="hierRoot1" presStyleCnt="0"/>
      <dgm:spPr/>
    </dgm:pt>
    <dgm:pt modelId="{ADBCC50E-0A31-4D9C-A431-E5C345153567}" type="pres">
      <dgm:prSet presAssocID="{AC6DA13E-F170-42DF-9332-1D436D8DDE7B}" presName="composite" presStyleCnt="0"/>
      <dgm:spPr/>
    </dgm:pt>
    <dgm:pt modelId="{928A4D03-574D-427B-8B77-C086977A7A30}" type="pres">
      <dgm:prSet presAssocID="{AC6DA13E-F170-42DF-9332-1D436D8DDE7B}" presName="background" presStyleLbl="node0" presStyleIdx="3" presStyleCnt="4"/>
      <dgm:spPr/>
    </dgm:pt>
    <dgm:pt modelId="{59C32728-E023-4589-A805-265C0D5C5A17}" type="pres">
      <dgm:prSet presAssocID="{AC6DA13E-F170-42DF-9332-1D436D8DDE7B}" presName="text" presStyleLbl="fgAcc0" presStyleIdx="3" presStyleCnt="4">
        <dgm:presLayoutVars>
          <dgm:chPref val="3"/>
        </dgm:presLayoutVars>
      </dgm:prSet>
      <dgm:spPr/>
    </dgm:pt>
    <dgm:pt modelId="{1FCC92D5-07B7-4839-A027-570753AAE42E}" type="pres">
      <dgm:prSet presAssocID="{AC6DA13E-F170-42DF-9332-1D436D8DDE7B}" presName="hierChild2" presStyleCnt="0"/>
      <dgm:spPr/>
    </dgm:pt>
  </dgm:ptLst>
  <dgm:cxnLst>
    <dgm:cxn modelId="{9905F005-A7F5-4C67-B4AC-D67E3F3386FA}" srcId="{F448BCBE-7869-474D-B46F-EE2A29F938CA}" destId="{AC6DA13E-F170-42DF-9332-1D436D8DDE7B}" srcOrd="3" destOrd="0" parTransId="{53734F6B-F202-45F8-9F9D-659FC148440E}" sibTransId="{697E4788-2C89-4ED8-9BA1-970F10BEE158}"/>
    <dgm:cxn modelId="{5698ED06-CF86-4BEC-A18D-A75C9BD24373}" type="presOf" srcId="{F590CAA8-979F-4584-B23C-A1E3F14327A1}" destId="{64E33B12-CCA0-4E40-A69C-1F7133163D4D}" srcOrd="0" destOrd="0" presId="urn:microsoft.com/office/officeart/2005/8/layout/hierarchy1"/>
    <dgm:cxn modelId="{988D070A-30EF-4D19-BC87-59DCB6E55769}" type="presOf" srcId="{2B37B7E6-3052-4428-BA6E-C3C8E7F902FF}" destId="{AB76D585-031B-4D85-B640-E78491C3EEBB}" srcOrd="0" destOrd="0" presId="urn:microsoft.com/office/officeart/2005/8/layout/hierarchy1"/>
    <dgm:cxn modelId="{0BF6310E-B352-412E-BC13-F7ECD95701A2}" srcId="{F448BCBE-7869-474D-B46F-EE2A29F938CA}" destId="{2B37B7E6-3052-4428-BA6E-C3C8E7F902FF}" srcOrd="0" destOrd="0" parTransId="{25F2CD6A-E6D5-4C2F-BB5F-371682260258}" sibTransId="{622F6330-E191-4C57-AE77-656DDBA70D3D}"/>
    <dgm:cxn modelId="{32989F1A-925B-491C-97CF-7D638CBC5420}" srcId="{F448BCBE-7869-474D-B46F-EE2A29F938CA}" destId="{79F850A0-1308-48AA-A79D-7044F42FEE99}" srcOrd="2" destOrd="0" parTransId="{FEE50202-C52C-460F-919B-3C597BB15674}" sibTransId="{BB375602-916A-429A-8765-B0A6912BC21A}"/>
    <dgm:cxn modelId="{DFBAD740-7EB6-4BF6-8A39-0C38014BF06B}" srcId="{F448BCBE-7869-474D-B46F-EE2A29F938CA}" destId="{F590CAA8-979F-4584-B23C-A1E3F14327A1}" srcOrd="1" destOrd="0" parTransId="{FD58DAA5-F0CA-4433-8B7C-65D087CC6B03}" sibTransId="{FDC64E9E-6D1D-4B7E-9E8F-9867A69CAD7D}"/>
    <dgm:cxn modelId="{E1488842-8075-4D2E-9FA5-D8721A4AF77E}" type="presOf" srcId="{79F850A0-1308-48AA-A79D-7044F42FEE99}" destId="{DE4DFFBE-6F9E-451D-BC5C-1FBA133AB314}" srcOrd="0" destOrd="0" presId="urn:microsoft.com/office/officeart/2005/8/layout/hierarchy1"/>
    <dgm:cxn modelId="{F5CC64A0-3B9E-4D37-9017-01EAE9102C7F}" type="presOf" srcId="{F448BCBE-7869-474D-B46F-EE2A29F938CA}" destId="{14398289-96E3-43FC-98F9-E33D93B88912}" srcOrd="0" destOrd="0" presId="urn:microsoft.com/office/officeart/2005/8/layout/hierarchy1"/>
    <dgm:cxn modelId="{F9122BE7-32C5-4C54-841B-1CF5E2135A05}" type="presOf" srcId="{AC6DA13E-F170-42DF-9332-1D436D8DDE7B}" destId="{59C32728-E023-4589-A805-265C0D5C5A17}" srcOrd="0" destOrd="0" presId="urn:microsoft.com/office/officeart/2005/8/layout/hierarchy1"/>
    <dgm:cxn modelId="{A5516B1D-A029-41F6-BB7C-3807159A1E79}" type="presParOf" srcId="{14398289-96E3-43FC-98F9-E33D93B88912}" destId="{D2F5D7F3-EE6D-427F-833F-F6966594C5E5}" srcOrd="0" destOrd="0" presId="urn:microsoft.com/office/officeart/2005/8/layout/hierarchy1"/>
    <dgm:cxn modelId="{09072DE5-1CC9-4DE8-8C71-49EFD4D9B450}" type="presParOf" srcId="{D2F5D7F3-EE6D-427F-833F-F6966594C5E5}" destId="{56A30FD5-B64A-4743-8BAD-F7A7D686F778}" srcOrd="0" destOrd="0" presId="urn:microsoft.com/office/officeart/2005/8/layout/hierarchy1"/>
    <dgm:cxn modelId="{4F43BAF3-7B82-439D-A220-BD17E1B105C6}" type="presParOf" srcId="{56A30FD5-B64A-4743-8BAD-F7A7D686F778}" destId="{191E31A7-E3B9-40F9-B23E-FE181603DA2B}" srcOrd="0" destOrd="0" presId="urn:microsoft.com/office/officeart/2005/8/layout/hierarchy1"/>
    <dgm:cxn modelId="{4E10D777-47AB-43DB-91D5-88B5D96028BE}" type="presParOf" srcId="{56A30FD5-B64A-4743-8BAD-F7A7D686F778}" destId="{AB76D585-031B-4D85-B640-E78491C3EEBB}" srcOrd="1" destOrd="0" presId="urn:microsoft.com/office/officeart/2005/8/layout/hierarchy1"/>
    <dgm:cxn modelId="{0A4CA20C-C147-4171-9410-AAA9F8FBD1D8}" type="presParOf" srcId="{D2F5D7F3-EE6D-427F-833F-F6966594C5E5}" destId="{5855C6EA-EB56-41FC-9BE1-436872965B4F}" srcOrd="1" destOrd="0" presId="urn:microsoft.com/office/officeart/2005/8/layout/hierarchy1"/>
    <dgm:cxn modelId="{7F546F56-D0CD-4042-B19E-0CFF7F4A86D7}" type="presParOf" srcId="{14398289-96E3-43FC-98F9-E33D93B88912}" destId="{A94E360B-D1D3-4EE4-AA67-7A97AD7BC133}" srcOrd="1" destOrd="0" presId="urn:microsoft.com/office/officeart/2005/8/layout/hierarchy1"/>
    <dgm:cxn modelId="{CE659240-C15B-410F-8A21-0256D8F52868}" type="presParOf" srcId="{A94E360B-D1D3-4EE4-AA67-7A97AD7BC133}" destId="{D4034525-8FE1-4366-9C4C-5470F9C9FAD1}" srcOrd="0" destOrd="0" presId="urn:microsoft.com/office/officeart/2005/8/layout/hierarchy1"/>
    <dgm:cxn modelId="{40376EC3-DAF8-4386-9C89-CBE91490C741}" type="presParOf" srcId="{D4034525-8FE1-4366-9C4C-5470F9C9FAD1}" destId="{B8E7C12D-19A8-4AF5-8214-94D5F5629483}" srcOrd="0" destOrd="0" presId="urn:microsoft.com/office/officeart/2005/8/layout/hierarchy1"/>
    <dgm:cxn modelId="{F67B8EA9-91E7-4D6F-9E20-3A18A174B7B4}" type="presParOf" srcId="{D4034525-8FE1-4366-9C4C-5470F9C9FAD1}" destId="{64E33B12-CCA0-4E40-A69C-1F7133163D4D}" srcOrd="1" destOrd="0" presId="urn:microsoft.com/office/officeart/2005/8/layout/hierarchy1"/>
    <dgm:cxn modelId="{3F504EC4-4DB4-45E0-B1D1-420BD99893D0}" type="presParOf" srcId="{A94E360B-D1D3-4EE4-AA67-7A97AD7BC133}" destId="{5A1FD229-DC9C-4824-B280-F494786C1DA6}" srcOrd="1" destOrd="0" presId="urn:microsoft.com/office/officeart/2005/8/layout/hierarchy1"/>
    <dgm:cxn modelId="{C2DF2ED1-97ED-43ED-8CC5-9BF347366463}" type="presParOf" srcId="{14398289-96E3-43FC-98F9-E33D93B88912}" destId="{E4ADB973-4655-4A5B-8DA7-2711CEB09AAF}" srcOrd="2" destOrd="0" presId="urn:microsoft.com/office/officeart/2005/8/layout/hierarchy1"/>
    <dgm:cxn modelId="{2B26E481-49CC-4BAF-AADD-9E8A220FD9FE}" type="presParOf" srcId="{E4ADB973-4655-4A5B-8DA7-2711CEB09AAF}" destId="{97DFDFDA-C3DC-4CFE-81E0-3D6E8931BB90}" srcOrd="0" destOrd="0" presId="urn:microsoft.com/office/officeart/2005/8/layout/hierarchy1"/>
    <dgm:cxn modelId="{E35E3D22-74B8-4CD9-881E-01AB334A1E4C}" type="presParOf" srcId="{97DFDFDA-C3DC-4CFE-81E0-3D6E8931BB90}" destId="{6E3137ED-82D7-4C59-BE06-57A40292AB75}" srcOrd="0" destOrd="0" presId="urn:microsoft.com/office/officeart/2005/8/layout/hierarchy1"/>
    <dgm:cxn modelId="{B521CEE8-5DA7-4FD3-9A1F-EF93D0904E7C}" type="presParOf" srcId="{97DFDFDA-C3DC-4CFE-81E0-3D6E8931BB90}" destId="{DE4DFFBE-6F9E-451D-BC5C-1FBA133AB314}" srcOrd="1" destOrd="0" presId="urn:microsoft.com/office/officeart/2005/8/layout/hierarchy1"/>
    <dgm:cxn modelId="{87147FA1-7EBF-45E4-A2ED-9D4DCF2FC818}" type="presParOf" srcId="{E4ADB973-4655-4A5B-8DA7-2711CEB09AAF}" destId="{792348C8-D071-4042-92CF-BAEE91B4E86C}" srcOrd="1" destOrd="0" presId="urn:microsoft.com/office/officeart/2005/8/layout/hierarchy1"/>
    <dgm:cxn modelId="{664680C9-06B5-473C-B394-9B4A8213C93E}" type="presParOf" srcId="{14398289-96E3-43FC-98F9-E33D93B88912}" destId="{E8F7B4B0-A102-46C9-9E3C-26ADB6F37C0F}" srcOrd="3" destOrd="0" presId="urn:microsoft.com/office/officeart/2005/8/layout/hierarchy1"/>
    <dgm:cxn modelId="{81692EAF-539C-4BE6-A2E6-DD984A454FBC}" type="presParOf" srcId="{E8F7B4B0-A102-46C9-9E3C-26ADB6F37C0F}" destId="{ADBCC50E-0A31-4D9C-A431-E5C345153567}" srcOrd="0" destOrd="0" presId="urn:microsoft.com/office/officeart/2005/8/layout/hierarchy1"/>
    <dgm:cxn modelId="{2788F865-FC35-44D3-AAB1-34306F5DFD0B}" type="presParOf" srcId="{ADBCC50E-0A31-4D9C-A431-E5C345153567}" destId="{928A4D03-574D-427B-8B77-C086977A7A30}" srcOrd="0" destOrd="0" presId="urn:microsoft.com/office/officeart/2005/8/layout/hierarchy1"/>
    <dgm:cxn modelId="{270C9F8B-4D39-4AAE-A3D1-E55593601DAC}" type="presParOf" srcId="{ADBCC50E-0A31-4D9C-A431-E5C345153567}" destId="{59C32728-E023-4589-A805-265C0D5C5A17}" srcOrd="1" destOrd="0" presId="urn:microsoft.com/office/officeart/2005/8/layout/hierarchy1"/>
    <dgm:cxn modelId="{1F77B94F-96C1-4D19-8E47-4B673F9004F7}" type="presParOf" srcId="{E8F7B4B0-A102-46C9-9E3C-26ADB6F37C0F}" destId="{1FCC92D5-07B7-4839-A027-570753AAE4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6EE5-E9A4-43E6-AE7A-0E0B2EF8D503}">
      <dgm:prSet phldrT="[Text]"/>
      <dgm:spPr/>
      <dgm:t>
        <a:bodyPr/>
        <a:lstStyle/>
        <a:p>
          <a:pPr rtl="0"/>
          <a:r>
            <a:rPr lang="en-US" b="1" dirty="0"/>
            <a:t> </a:t>
          </a:r>
          <a:r>
            <a:rPr lang="en-US" b="1" dirty="0" err="1"/>
            <a:t>Kế</a:t>
          </a:r>
          <a:r>
            <a:rPr lang="en-US" b="1" dirty="0"/>
            <a:t> </a:t>
          </a:r>
          <a:r>
            <a:rPr lang="en-US" b="1" dirty="0" err="1"/>
            <a:t>hoạch</a:t>
          </a:r>
          <a:r>
            <a:rPr lang="en-US" b="1" dirty="0"/>
            <a:t> </a:t>
          </a:r>
          <a:r>
            <a:rPr lang="en-US" b="1" dirty="0" err="1"/>
            <a:t>thực</a:t>
          </a:r>
          <a:r>
            <a:rPr lang="en-US" b="1" dirty="0"/>
            <a:t> hiện</a:t>
          </a:r>
        </a:p>
      </dgm:t>
    </dgm:pt>
    <dgm:pt modelId="{C9C6D71D-F339-45C2-BB1E-63A68B7E2536}" type="parTrans" cxnId="{28B89F43-7110-4AAC-94B1-57D0AA93F3B6}">
      <dgm:prSet/>
      <dgm:spPr/>
      <dgm:t>
        <a:bodyPr/>
        <a:lstStyle/>
        <a:p>
          <a:endParaRPr lang="en-US"/>
        </a:p>
      </dgm:t>
    </dgm:pt>
    <dgm:pt modelId="{301589ED-218D-4AB2-8C66-702FD07CB709}" type="sibTrans" cxnId="{28B89F43-7110-4AAC-94B1-57D0AA93F3B6}">
      <dgm:prSet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/>
            <a:t> Phân tích hiện trạng</a:t>
          </a:r>
        </a:p>
      </dgm:t>
    </dgm:pt>
    <dgm:pt modelId="{A100A7FC-8385-409D-BA57-4857613B8441}" type="parTrans" cxnId="{6BDC0D36-2ABC-4AB3-8B3D-53D992884014}">
      <dgm:prSet/>
      <dgm:spPr/>
    </dgm:pt>
    <dgm:pt modelId="{C131778F-89E6-4DBC-9F28-756F2B3301EB}" type="sibTrans" cxnId="{6BDC0D36-2ABC-4AB3-8B3D-53D992884014}">
      <dgm:prSet/>
      <dgm:spPr/>
    </dgm:pt>
    <dgm:pt modelId="{114CA8C9-31A6-45D7-B1BD-3AFEB84DDF69}">
      <dgm:prSet phldr="0"/>
      <dgm:spPr/>
      <dgm:t>
        <a:bodyPr/>
        <a:lstStyle/>
        <a:p>
          <a:pPr rtl="0"/>
          <a:r>
            <a:rPr lang="en-US" b="1" dirty="0"/>
            <a:t> Đánh giá khả thi</a:t>
          </a:r>
        </a:p>
      </dgm:t>
    </dgm:pt>
    <dgm:pt modelId="{57A3A63B-BDEB-49BF-A03A-2AE668C0C715}" type="parTrans" cxnId="{EC6364F5-FCB9-4E5C-AC30-A812CC6A9B00}">
      <dgm:prSet/>
      <dgm:spPr/>
    </dgm:pt>
    <dgm:pt modelId="{155482CC-51EC-4CD0-A1A3-27061FEDF09A}" type="sibTrans" cxnId="{EC6364F5-FCB9-4E5C-AC30-A812CC6A9B00}">
      <dgm:prSet/>
      <dgm:spPr/>
    </dgm:pt>
    <dgm:pt modelId="{1CACB6AD-4196-415F-A7E4-ADEEB3F11A14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 </a:t>
          </a:r>
          <a:r>
            <a:rPr lang="en-US" b="1" dirty="0"/>
            <a:t>Mô hình hóa phân tích hệ thống</a:t>
          </a:r>
        </a:p>
      </dgm:t>
    </dgm:pt>
    <dgm:pt modelId="{603FC459-2A22-4780-8899-0A1382B2AFF3}" type="parTrans" cxnId="{3FC8D951-DCCA-4F1B-8A56-2412D9181CA3}">
      <dgm:prSet/>
      <dgm:spPr/>
    </dgm:pt>
    <dgm:pt modelId="{29D56D89-7BA3-415E-9A7C-D719CA27176F}" type="sibTrans" cxnId="{3FC8D951-DCCA-4F1B-8A56-2412D9181CA3}">
      <dgm:prSet/>
      <dgm:spPr/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4"/>
      <dgm:spPr/>
    </dgm:pt>
    <dgm:pt modelId="{4A490A2B-110B-4306-8AD6-E06ACBB3A363}" type="pres">
      <dgm:prSet presAssocID="{16B6CE65-8E66-4DF0-9A9E-E847623A21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4">
        <dgm:presLayoutVars>
          <dgm:bulletEnabled val="1"/>
        </dgm:presLayoutVars>
      </dgm:prSet>
      <dgm:spPr/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4"/>
      <dgm:spPr/>
    </dgm:pt>
    <dgm:pt modelId="{DA1EE2F8-E1D0-4001-9BD9-57E2D3854EA9}" type="pres">
      <dgm:prSet presAssocID="{114CA8C9-31A6-45D7-B1BD-3AFEB84DDF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4">
        <dgm:presLayoutVars>
          <dgm:bulletEnabled val="1"/>
        </dgm:presLayoutVars>
      </dgm:prSet>
      <dgm:spPr/>
    </dgm:pt>
    <dgm:pt modelId="{6F9F8D9A-7278-4616-901A-5A206FC585F4}" type="pres">
      <dgm:prSet presAssocID="{155482CC-51EC-4CD0-A1A3-27061FEDF09A}" presName="spaceBetweenRectangles" presStyleCnt="0"/>
      <dgm:spPr/>
    </dgm:pt>
    <dgm:pt modelId="{BA119A01-18AF-4A93-A9E5-40A45D456AEF}" type="pres">
      <dgm:prSet presAssocID="{017E6EE5-E9A4-43E6-AE7A-0E0B2EF8D503}" presName="parentLin" presStyleCnt="0"/>
      <dgm:spPr/>
    </dgm:pt>
    <dgm:pt modelId="{9EA784A9-B803-4E65-B6E5-6A059379C6D0}" type="pres">
      <dgm:prSet presAssocID="{017E6EE5-E9A4-43E6-AE7A-0E0B2EF8D503}" presName="parentLeftMargin" presStyleLbl="node1" presStyleIdx="1" presStyleCnt="4"/>
      <dgm:spPr/>
    </dgm:pt>
    <dgm:pt modelId="{C2BB217A-F5AA-4BE8-8F14-8CC1EDD1DE9B}" type="pres">
      <dgm:prSet presAssocID="{017E6EE5-E9A4-43E6-AE7A-0E0B2EF8D5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EB6F05-31BF-43A7-A530-B7576B5475C4}" type="pres">
      <dgm:prSet presAssocID="{017E6EE5-E9A4-43E6-AE7A-0E0B2EF8D503}" presName="negativeSpace" presStyleCnt="0"/>
      <dgm:spPr/>
    </dgm:pt>
    <dgm:pt modelId="{FBA74972-1BEE-4882-93B6-4FE68AAEF173}" type="pres">
      <dgm:prSet presAssocID="{017E6EE5-E9A4-43E6-AE7A-0E0B2EF8D503}" presName="childText" presStyleLbl="conFgAcc1" presStyleIdx="2" presStyleCnt="4">
        <dgm:presLayoutVars>
          <dgm:bulletEnabled val="1"/>
        </dgm:presLayoutVars>
      </dgm:prSet>
      <dgm:spPr/>
    </dgm:pt>
    <dgm:pt modelId="{5DF9BCB0-5131-4EB8-BAC1-91E85F14FCF5}" type="pres">
      <dgm:prSet presAssocID="{301589ED-218D-4AB2-8C66-702FD07CB709}" presName="spaceBetweenRectangles" presStyleCnt="0"/>
      <dgm:spPr/>
    </dgm:pt>
    <dgm:pt modelId="{2D420508-46C3-4050-931A-7ED3541C8C64}" type="pres">
      <dgm:prSet presAssocID="{1CACB6AD-4196-415F-A7E4-ADEEB3F11A14}" presName="parentLin" presStyleCnt="0"/>
      <dgm:spPr/>
    </dgm:pt>
    <dgm:pt modelId="{B33B5C64-2A3A-4461-A964-4CD0F97FBAB2}" type="pres">
      <dgm:prSet presAssocID="{1CACB6AD-4196-415F-A7E4-ADEEB3F11A14}" presName="parentLeftMargin" presStyleLbl="node1" presStyleIdx="2" presStyleCnt="4"/>
      <dgm:spPr/>
    </dgm:pt>
    <dgm:pt modelId="{5567BF49-C2D4-4FEF-AC1F-8E9883993197}" type="pres">
      <dgm:prSet presAssocID="{1CACB6AD-4196-415F-A7E4-ADEEB3F11A1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A21EECA-F921-477A-8F03-14B63233AD47}" type="pres">
      <dgm:prSet presAssocID="{1CACB6AD-4196-415F-A7E4-ADEEB3F11A14}" presName="negativeSpace" presStyleCnt="0"/>
      <dgm:spPr/>
    </dgm:pt>
    <dgm:pt modelId="{419E05F9-922F-4FB7-8801-1FEFF8005325}" type="pres">
      <dgm:prSet presAssocID="{1CACB6AD-4196-415F-A7E4-ADEEB3F11A1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49A6E53F-59A0-42CA-B1BC-74CAAADEFBA2}" type="presOf" srcId="{114CA8C9-31A6-45D7-B1BD-3AFEB84DDF69}" destId="{9AE99C9F-C2CB-4B7C-B6E2-90150C4ECAB8}" srcOrd="0" destOrd="0" presId="urn:microsoft.com/office/officeart/2005/8/layout/list1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528E8E5F-7EDC-4D88-B325-E00FBEC6F12E}" type="presOf" srcId="{16B6CE65-8E66-4DF0-9A9E-E847623A2149}" destId="{4A490A2B-110B-4306-8AD6-E06ACBB3A363}" srcOrd="1" destOrd="0" presId="urn:microsoft.com/office/officeart/2005/8/layout/list1"/>
    <dgm:cxn modelId="{28B89F43-7110-4AAC-94B1-57D0AA93F3B6}" srcId="{3AC7567E-393A-4B6D-ADD9-E460C6DEDB23}" destId="{017E6EE5-E9A4-43E6-AE7A-0E0B2EF8D503}" srcOrd="2" destOrd="0" parTransId="{C9C6D71D-F339-45C2-BB1E-63A68B7E2536}" sibTransId="{301589ED-218D-4AB2-8C66-702FD07CB709}"/>
    <dgm:cxn modelId="{4FF99247-7A30-415B-BA84-4936AE2FD5E0}" type="presOf" srcId="{017E6EE5-E9A4-43E6-AE7A-0E0B2EF8D503}" destId="{9EA784A9-B803-4E65-B6E5-6A059379C6D0}" srcOrd="0" destOrd="0" presId="urn:microsoft.com/office/officeart/2005/8/layout/list1"/>
    <dgm:cxn modelId="{3FC8D951-DCCA-4F1B-8A56-2412D9181CA3}" srcId="{3AC7567E-393A-4B6D-ADD9-E460C6DEDB23}" destId="{1CACB6AD-4196-415F-A7E4-ADEEB3F11A14}" srcOrd="3" destOrd="0" parTransId="{603FC459-2A22-4780-8899-0A1382B2AFF3}" sibTransId="{29D56D89-7BA3-415E-9A7C-D719CA27176F}"/>
    <dgm:cxn modelId="{D5AF547A-5B31-498A-9C6F-551E4DDB64B3}" type="presOf" srcId="{114CA8C9-31A6-45D7-B1BD-3AFEB84DDF69}" destId="{DA1EE2F8-E1D0-4001-9BD9-57E2D3854EA9}" srcOrd="1" destOrd="0" presId="urn:microsoft.com/office/officeart/2005/8/layout/list1"/>
    <dgm:cxn modelId="{EE6FA48D-CEB8-49A0-843D-03A4651BEA9F}" type="presOf" srcId="{16B6CE65-8E66-4DF0-9A9E-E847623A2149}" destId="{855CE655-A495-4C7C-8AA1-2F8C05AB7CF3}" srcOrd="0" destOrd="0" presId="urn:microsoft.com/office/officeart/2005/8/layout/list1"/>
    <dgm:cxn modelId="{D9A2C6B0-4A47-40EF-A9B8-DFF6A3E07BA0}" type="presOf" srcId="{1CACB6AD-4196-415F-A7E4-ADEEB3F11A14}" destId="{B33B5C64-2A3A-4461-A964-4CD0F97FBAB2}" srcOrd="0" destOrd="0" presId="urn:microsoft.com/office/officeart/2005/8/layout/list1"/>
    <dgm:cxn modelId="{CD6A3FD5-FF87-42B4-AAB6-99EC5169DB84}" type="presOf" srcId="{017E6EE5-E9A4-43E6-AE7A-0E0B2EF8D503}" destId="{C2BB217A-F5AA-4BE8-8F14-8CC1EDD1DE9B}" srcOrd="1" destOrd="0" presId="urn:microsoft.com/office/officeart/2005/8/layout/list1"/>
    <dgm:cxn modelId="{F4E66ADF-B533-48AA-BC97-B74D4F0A3688}" type="presOf" srcId="{1CACB6AD-4196-415F-A7E4-ADEEB3F11A14}" destId="{5567BF49-C2D4-4FEF-AC1F-8E9883993197}" srcOrd="1" destOrd="0" presId="urn:microsoft.com/office/officeart/2005/8/layout/list1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A6FB4EC2-073A-4921-BDB9-AF8F209A5C39}" type="presParOf" srcId="{A39790EE-3C51-4D08-89F0-3E3539736866}" destId="{83FBDB60-4BD7-42E6-BC99-5FF11CC3ED58}" srcOrd="0" destOrd="0" presId="urn:microsoft.com/office/officeart/2005/8/layout/list1"/>
    <dgm:cxn modelId="{CFD6CD7A-6352-41C9-9E7D-7D19FCD0D46C}" type="presParOf" srcId="{83FBDB60-4BD7-42E6-BC99-5FF11CC3ED58}" destId="{855CE655-A495-4C7C-8AA1-2F8C05AB7CF3}" srcOrd="0" destOrd="0" presId="urn:microsoft.com/office/officeart/2005/8/layout/list1"/>
    <dgm:cxn modelId="{DD1610F2-9E80-4350-AF31-A47E0C99B2F7}" type="presParOf" srcId="{83FBDB60-4BD7-42E6-BC99-5FF11CC3ED58}" destId="{4A490A2B-110B-4306-8AD6-E06ACBB3A363}" srcOrd="1" destOrd="0" presId="urn:microsoft.com/office/officeart/2005/8/layout/list1"/>
    <dgm:cxn modelId="{D5F40BE7-373C-4500-AA37-365F29EC5178}" type="presParOf" srcId="{A39790EE-3C51-4D08-89F0-3E3539736866}" destId="{D3268175-3B73-4CCE-AA4F-5AD0B2197AC7}" srcOrd="1" destOrd="0" presId="urn:microsoft.com/office/officeart/2005/8/layout/list1"/>
    <dgm:cxn modelId="{4F69D6AA-C7C2-4699-A746-5AE1677A3F71}" type="presParOf" srcId="{A39790EE-3C51-4D08-89F0-3E3539736866}" destId="{5F552BAF-B4FA-4D00-8A55-A400698F9954}" srcOrd="2" destOrd="0" presId="urn:microsoft.com/office/officeart/2005/8/layout/list1"/>
    <dgm:cxn modelId="{AFDCDF7E-C115-4123-8783-F70B1D9C66C7}" type="presParOf" srcId="{A39790EE-3C51-4D08-89F0-3E3539736866}" destId="{7FA279A3-85FC-4EE9-A100-7C8DCF54EDD8}" srcOrd="3" destOrd="0" presId="urn:microsoft.com/office/officeart/2005/8/layout/list1"/>
    <dgm:cxn modelId="{A7408AC0-9E9B-4885-83FA-377FC6FCD04C}" type="presParOf" srcId="{A39790EE-3C51-4D08-89F0-3E3539736866}" destId="{85FB0A24-DEE0-4998-B5C2-5B5221C4DB50}" srcOrd="4" destOrd="0" presId="urn:microsoft.com/office/officeart/2005/8/layout/list1"/>
    <dgm:cxn modelId="{AF269C51-4475-41C5-A92C-A3683E64299B}" type="presParOf" srcId="{85FB0A24-DEE0-4998-B5C2-5B5221C4DB50}" destId="{9AE99C9F-C2CB-4B7C-B6E2-90150C4ECAB8}" srcOrd="0" destOrd="0" presId="urn:microsoft.com/office/officeart/2005/8/layout/list1"/>
    <dgm:cxn modelId="{C934026D-34E0-4164-834F-39F37B429EE9}" type="presParOf" srcId="{85FB0A24-DEE0-4998-B5C2-5B5221C4DB50}" destId="{DA1EE2F8-E1D0-4001-9BD9-57E2D3854EA9}" srcOrd="1" destOrd="0" presId="urn:microsoft.com/office/officeart/2005/8/layout/list1"/>
    <dgm:cxn modelId="{C310DB9D-B847-416F-BA47-537D79A84EBD}" type="presParOf" srcId="{A39790EE-3C51-4D08-89F0-3E3539736866}" destId="{80B9B3E3-B5C4-4323-954F-A751B2690086}" srcOrd="5" destOrd="0" presId="urn:microsoft.com/office/officeart/2005/8/layout/list1"/>
    <dgm:cxn modelId="{FD6B6A8D-DB89-4230-AF48-9214B6470E3B}" type="presParOf" srcId="{A39790EE-3C51-4D08-89F0-3E3539736866}" destId="{8BE3189C-E413-41D3-AA70-8E89FBBA738F}" srcOrd="6" destOrd="0" presId="urn:microsoft.com/office/officeart/2005/8/layout/list1"/>
    <dgm:cxn modelId="{7C650B93-0961-4A06-943F-3D2A947BB8CC}" type="presParOf" srcId="{A39790EE-3C51-4D08-89F0-3E3539736866}" destId="{6F9F8D9A-7278-4616-901A-5A206FC585F4}" srcOrd="7" destOrd="0" presId="urn:microsoft.com/office/officeart/2005/8/layout/list1"/>
    <dgm:cxn modelId="{6194CCBC-C5C4-445C-83ED-49678C57DD6C}" type="presParOf" srcId="{A39790EE-3C51-4D08-89F0-3E3539736866}" destId="{BA119A01-18AF-4A93-A9E5-40A45D456AEF}" srcOrd="8" destOrd="0" presId="urn:microsoft.com/office/officeart/2005/8/layout/list1"/>
    <dgm:cxn modelId="{861453A3-8434-44E5-B5A5-E8FB5FBE8133}" type="presParOf" srcId="{BA119A01-18AF-4A93-A9E5-40A45D456AEF}" destId="{9EA784A9-B803-4E65-B6E5-6A059379C6D0}" srcOrd="0" destOrd="0" presId="urn:microsoft.com/office/officeart/2005/8/layout/list1"/>
    <dgm:cxn modelId="{ACE35B9D-F9A1-419E-8930-854D51F0FFF3}" type="presParOf" srcId="{BA119A01-18AF-4A93-A9E5-40A45D456AEF}" destId="{C2BB217A-F5AA-4BE8-8F14-8CC1EDD1DE9B}" srcOrd="1" destOrd="0" presId="urn:microsoft.com/office/officeart/2005/8/layout/list1"/>
    <dgm:cxn modelId="{EA54BC3D-D911-4A02-B01A-4502F83099DF}" type="presParOf" srcId="{A39790EE-3C51-4D08-89F0-3E3539736866}" destId="{F0EB6F05-31BF-43A7-A530-B7576B5475C4}" srcOrd="9" destOrd="0" presId="urn:microsoft.com/office/officeart/2005/8/layout/list1"/>
    <dgm:cxn modelId="{DE7D52F0-1BB9-4E08-862A-DA8D079407ED}" type="presParOf" srcId="{A39790EE-3C51-4D08-89F0-3E3539736866}" destId="{FBA74972-1BEE-4882-93B6-4FE68AAEF173}" srcOrd="10" destOrd="0" presId="urn:microsoft.com/office/officeart/2005/8/layout/list1"/>
    <dgm:cxn modelId="{2633B39F-FF07-49EF-BFCD-2CBA6084A640}" type="presParOf" srcId="{A39790EE-3C51-4D08-89F0-3E3539736866}" destId="{5DF9BCB0-5131-4EB8-BAC1-91E85F14FCF5}" srcOrd="11" destOrd="0" presId="urn:microsoft.com/office/officeart/2005/8/layout/list1"/>
    <dgm:cxn modelId="{DDA8C4B5-FE35-4EB0-822B-440D980B6242}" type="presParOf" srcId="{A39790EE-3C51-4D08-89F0-3E3539736866}" destId="{2D420508-46C3-4050-931A-7ED3541C8C64}" srcOrd="12" destOrd="0" presId="urn:microsoft.com/office/officeart/2005/8/layout/list1"/>
    <dgm:cxn modelId="{694B523F-75E2-4F79-ABA3-1EA251F31382}" type="presParOf" srcId="{2D420508-46C3-4050-931A-7ED3541C8C64}" destId="{B33B5C64-2A3A-4461-A964-4CD0F97FBAB2}" srcOrd="0" destOrd="0" presId="urn:microsoft.com/office/officeart/2005/8/layout/list1"/>
    <dgm:cxn modelId="{E1CDAB3E-5DE4-466A-A567-575A3D456D84}" type="presParOf" srcId="{2D420508-46C3-4050-931A-7ED3541C8C64}" destId="{5567BF49-C2D4-4FEF-AC1F-8E9883993197}" srcOrd="1" destOrd="0" presId="urn:microsoft.com/office/officeart/2005/8/layout/list1"/>
    <dgm:cxn modelId="{F21CF83A-DFF7-436B-846E-261387177E9D}" type="presParOf" srcId="{A39790EE-3C51-4D08-89F0-3E3539736866}" destId="{BA21EECA-F921-477A-8F03-14B63233AD47}" srcOrd="13" destOrd="0" presId="urn:microsoft.com/office/officeart/2005/8/layout/list1"/>
    <dgm:cxn modelId="{78D88213-148C-4D6A-A600-8EECEF89D9A8}" type="presParOf" srcId="{A39790EE-3C51-4D08-89F0-3E3539736866}" destId="{419E05F9-922F-4FB7-8801-1FEFF800532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A1093A-5D68-46BD-AB4F-F62FE4C2DF9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6DD1C-39AE-493F-A457-01A1FE404A5F}">
      <dgm:prSet phldrT="[Text]"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Thu </a:t>
          </a:r>
          <a:r>
            <a:rPr lang="en-US" b="1" dirty="0" err="1">
              <a:latin typeface="Calibri Light" panose="020F0302020204030204"/>
            </a:rPr>
            <a:t>thập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yêu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cầu</a:t>
          </a:r>
          <a:endParaRPr lang="en-US" b="1" dirty="0"/>
        </a:p>
      </dgm:t>
    </dgm:pt>
    <dgm:pt modelId="{B2919B79-28E9-4E23-9789-DA7F34824617}" type="parTrans" cxnId="{69310464-9818-4A37-8ADD-BF34C3F091C2}">
      <dgm:prSet/>
      <dgm:spPr/>
      <dgm:t>
        <a:bodyPr/>
        <a:lstStyle/>
        <a:p>
          <a:endParaRPr lang="en-US"/>
        </a:p>
      </dgm:t>
    </dgm:pt>
    <dgm:pt modelId="{162EE4D1-E8A2-4341-8D0E-755748802C78}" type="sibTrans" cxnId="{69310464-9818-4A37-8ADD-BF34C3F091C2}">
      <dgm:prSet/>
      <dgm:spPr/>
      <dgm:t>
        <a:bodyPr/>
        <a:lstStyle/>
        <a:p>
          <a:endParaRPr lang="en-US"/>
        </a:p>
      </dgm:t>
    </dgm:pt>
    <dgm:pt modelId="{0735B8FA-A416-49A6-8879-145052B585E4}">
      <dgm:prSet phldrT="[Text]"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Phân</a:t>
          </a:r>
          <a:r>
            <a:rPr lang="en-US" b="1" dirty="0">
              <a:latin typeface="Calibri Light" panose="020F0302020204030204"/>
            </a:rPr>
            <a:t> tích</a:t>
          </a:r>
          <a:endParaRPr lang="en-US" b="1" dirty="0"/>
        </a:p>
      </dgm:t>
    </dgm:pt>
    <dgm:pt modelId="{CF24EFE0-E99B-4833-8974-6E55D1F3D968}" type="parTrans" cxnId="{AB370AE8-3763-48DE-85EE-5F7D75748718}">
      <dgm:prSet/>
      <dgm:spPr/>
      <dgm:t>
        <a:bodyPr/>
        <a:lstStyle/>
        <a:p>
          <a:endParaRPr lang="en-US"/>
        </a:p>
      </dgm:t>
    </dgm:pt>
    <dgm:pt modelId="{7CD3F218-FDE2-4D95-BC12-B1D101ADB7DD}" type="sibTrans" cxnId="{AB370AE8-3763-48DE-85EE-5F7D75748718}">
      <dgm:prSet/>
      <dgm:spPr/>
      <dgm:t>
        <a:bodyPr/>
        <a:lstStyle/>
        <a:p>
          <a:endParaRPr lang="en-US"/>
        </a:p>
      </dgm:t>
    </dgm:pt>
    <dgm:pt modelId="{C9CD83E3-9BD4-47C9-8E09-67E9A80C9A69}">
      <dgm:prSet phldrT="[Text]"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Thiết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kế</a:t>
          </a:r>
          <a:endParaRPr lang="en-US" b="1" dirty="0"/>
        </a:p>
      </dgm:t>
    </dgm:pt>
    <dgm:pt modelId="{7F3C3B83-D9E1-4C6B-AD59-AF2C6210AF97}" type="parTrans" cxnId="{99401D44-849E-432F-B713-1CC6A0AD8F29}">
      <dgm:prSet/>
      <dgm:spPr/>
      <dgm:t>
        <a:bodyPr/>
        <a:lstStyle/>
        <a:p>
          <a:endParaRPr lang="en-US"/>
        </a:p>
      </dgm:t>
    </dgm:pt>
    <dgm:pt modelId="{D3248B93-6E98-4564-B774-1997855EE849}" type="sibTrans" cxnId="{99401D44-849E-432F-B713-1CC6A0AD8F29}">
      <dgm:prSet/>
      <dgm:spPr/>
      <dgm:t>
        <a:bodyPr/>
        <a:lstStyle/>
        <a:p>
          <a:endParaRPr lang="en-US"/>
        </a:p>
      </dgm:t>
    </dgm:pt>
    <dgm:pt modelId="{F0667862-9A4D-45DB-B0A1-0FE559064252}">
      <dgm:prSet phldrT="[Text]"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Kiến trúc</a:t>
          </a:r>
          <a:endParaRPr lang="en-US" b="1" dirty="0"/>
        </a:p>
      </dgm:t>
    </dgm:pt>
    <dgm:pt modelId="{AC90ADC2-D4AA-4216-8FB6-0A0CC043EC01}" type="parTrans" cxnId="{AF4A9940-7C5F-4361-8CEF-61D81BBABE36}">
      <dgm:prSet/>
      <dgm:spPr/>
      <dgm:t>
        <a:bodyPr/>
        <a:lstStyle/>
        <a:p>
          <a:endParaRPr lang="en-US"/>
        </a:p>
      </dgm:t>
    </dgm:pt>
    <dgm:pt modelId="{D724391C-F8B8-41FA-88A3-957808ABDF40}" type="sibTrans" cxnId="{AF4A9940-7C5F-4361-8CEF-61D81BBABE36}">
      <dgm:prSet/>
      <dgm:spPr/>
      <dgm:t>
        <a:bodyPr/>
        <a:lstStyle/>
        <a:p>
          <a:endParaRPr lang="en-US"/>
        </a:p>
      </dgm:t>
    </dgm:pt>
    <dgm:pt modelId="{E4630609-70AF-45F6-B06A-C57E0E1AFC13}">
      <dgm:prSet phldrT="[Text]"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Dữ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liệu</a:t>
          </a:r>
          <a:endParaRPr lang="en-US" b="1" dirty="0"/>
        </a:p>
      </dgm:t>
    </dgm:pt>
    <dgm:pt modelId="{AF9E31E7-36B4-4F01-A9E4-ED94C1EB2D0C}" type="parTrans" cxnId="{3AC6BACB-8FEE-423B-A01C-73D3FD7D0DC3}">
      <dgm:prSet/>
      <dgm:spPr/>
      <dgm:t>
        <a:bodyPr/>
        <a:lstStyle/>
        <a:p>
          <a:endParaRPr lang="en-US"/>
        </a:p>
      </dgm:t>
    </dgm:pt>
    <dgm:pt modelId="{FA9CA04B-F3A1-4E4B-B469-64E69A1E8100}" type="sibTrans" cxnId="{3AC6BACB-8FEE-423B-A01C-73D3FD7D0DC3}">
      <dgm:prSet/>
      <dgm:spPr/>
      <dgm:t>
        <a:bodyPr/>
        <a:lstStyle/>
        <a:p>
          <a:endParaRPr lang="en-US"/>
        </a:p>
      </dgm:t>
    </dgm:pt>
    <dgm:pt modelId="{5A5B96F1-2ACE-4BC9-881B-7F7E086CE051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Giao diện</a:t>
          </a:r>
        </a:p>
      </dgm:t>
    </dgm:pt>
    <dgm:pt modelId="{F6020BE3-E82B-4092-9C22-6A3240968F86}" type="parTrans" cxnId="{CDF9B9FA-6F18-4889-A5ED-4AC814ACDBC1}">
      <dgm:prSet/>
      <dgm:spPr/>
    </dgm:pt>
    <dgm:pt modelId="{9CEF3C81-A690-4540-9566-053806609A04}" type="sibTrans" cxnId="{CDF9B9FA-6F18-4889-A5ED-4AC814ACDBC1}">
      <dgm:prSet/>
      <dgm:spPr/>
      <dgm:t>
        <a:bodyPr/>
        <a:lstStyle/>
        <a:p>
          <a:endParaRPr lang="en-US"/>
        </a:p>
      </dgm:t>
    </dgm:pt>
    <dgm:pt modelId="{CAC12FF1-2AE2-4FE0-8D87-033A383A10CF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Cài </a:t>
          </a:r>
          <a:r>
            <a:rPr lang="en-US" b="1" dirty="0" err="1">
              <a:latin typeface="Calibri Light" panose="020F0302020204030204"/>
            </a:rPr>
            <a:t>đặt</a:t>
          </a:r>
          <a:endParaRPr lang="en-US" b="1" dirty="0">
            <a:latin typeface="Calibri Light" panose="020F0302020204030204"/>
          </a:endParaRPr>
        </a:p>
      </dgm:t>
    </dgm:pt>
    <dgm:pt modelId="{82308BBE-989B-4AAB-8E95-2804DEE1C45A}" type="parTrans" cxnId="{DABF34F1-1922-4579-B65E-1092AD3A0C8F}">
      <dgm:prSet/>
      <dgm:spPr/>
    </dgm:pt>
    <dgm:pt modelId="{F40814A4-4F54-4BE2-88C0-5A6F89127B74}" type="sibTrans" cxnId="{DABF34F1-1922-4579-B65E-1092AD3A0C8F}">
      <dgm:prSet/>
      <dgm:spPr/>
      <dgm:t>
        <a:bodyPr/>
        <a:lstStyle/>
        <a:p>
          <a:endParaRPr lang="en-US"/>
        </a:p>
      </dgm:t>
    </dgm:pt>
    <dgm:pt modelId="{A9FE46D1-1B39-4D37-8145-095674A02AC7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 </a:t>
          </a:r>
          <a:r>
            <a:rPr lang="en-US" b="1" dirty="0" err="1">
              <a:latin typeface="Calibri Light" panose="020F0302020204030204"/>
            </a:rPr>
            <a:t>Lập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trình</a:t>
          </a:r>
          <a:r>
            <a:rPr lang="en-US" b="1" dirty="0">
              <a:latin typeface="Calibri Light" panose="020F0302020204030204"/>
            </a:rPr>
            <a:t> backend</a:t>
          </a:r>
        </a:p>
      </dgm:t>
    </dgm:pt>
    <dgm:pt modelId="{45C0C749-FED1-42C9-8A09-3961219DC0FD}" type="parTrans" cxnId="{9DA84473-F026-448F-877C-C4837A5D6B14}">
      <dgm:prSet/>
      <dgm:spPr/>
    </dgm:pt>
    <dgm:pt modelId="{7926E47B-A3DF-4710-9E54-742D6F740C19}" type="sibTrans" cxnId="{9DA84473-F026-448F-877C-C4837A5D6B14}">
      <dgm:prSet/>
      <dgm:spPr/>
      <dgm:t>
        <a:bodyPr/>
        <a:lstStyle/>
        <a:p>
          <a:endParaRPr lang="en-US"/>
        </a:p>
      </dgm:t>
    </dgm:pt>
    <dgm:pt modelId="{8180F9E8-DE52-4608-A777-2B853412559A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Triển khai</a:t>
          </a:r>
        </a:p>
      </dgm:t>
    </dgm:pt>
    <dgm:pt modelId="{284C8D34-4166-4455-AFAB-2E401054B70D}" type="parTrans" cxnId="{7F8AB396-6ADB-457F-B775-FD64D7D04465}">
      <dgm:prSet/>
      <dgm:spPr/>
    </dgm:pt>
    <dgm:pt modelId="{C955BCF2-7AA3-4378-B80B-0DA5D21F84A5}" type="sibTrans" cxnId="{7F8AB396-6ADB-457F-B775-FD64D7D04465}">
      <dgm:prSet/>
      <dgm:spPr/>
      <dgm:t>
        <a:bodyPr/>
        <a:lstStyle/>
        <a:p>
          <a:endParaRPr lang="en-US"/>
        </a:p>
      </dgm:t>
    </dgm:pt>
    <dgm:pt modelId="{2E000393-929A-4E5E-BFC7-EDCF528D9269}">
      <dgm:prSet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Kiểm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thử</a:t>
          </a:r>
          <a:endParaRPr lang="en-US" b="1" dirty="0">
            <a:latin typeface="Calibri Light" panose="020F0302020204030204"/>
          </a:endParaRPr>
        </a:p>
      </dgm:t>
    </dgm:pt>
    <dgm:pt modelId="{0EB49975-73CB-43C4-8178-00C256A9A07B}" type="parTrans" cxnId="{8C25D219-4E59-4C87-AE8D-29A4B1E837BA}">
      <dgm:prSet/>
      <dgm:spPr/>
    </dgm:pt>
    <dgm:pt modelId="{8AFD7D24-B783-49EA-9A0A-FF0476E6CCF9}" type="sibTrans" cxnId="{8C25D219-4E59-4C87-AE8D-29A4B1E837BA}">
      <dgm:prSet/>
      <dgm:spPr/>
      <dgm:t>
        <a:bodyPr/>
        <a:lstStyle/>
        <a:p>
          <a:endParaRPr lang="en-US"/>
        </a:p>
      </dgm:t>
    </dgm:pt>
    <dgm:pt modelId="{330E64F8-C226-44E9-906D-798212A0E984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Biên soạn tài liệu</a:t>
          </a:r>
        </a:p>
      </dgm:t>
    </dgm:pt>
    <dgm:pt modelId="{6C609495-7C83-49A5-9B15-9C2BD46EE834}" type="parTrans" cxnId="{103A21E0-A76D-4E5A-89B5-BB376F6AAA21}">
      <dgm:prSet/>
      <dgm:spPr/>
    </dgm:pt>
    <dgm:pt modelId="{0D708A77-3189-44BF-8878-F480B9BC3C42}" type="sibTrans" cxnId="{103A21E0-A76D-4E5A-89B5-BB376F6AAA21}">
      <dgm:prSet/>
      <dgm:spPr/>
      <dgm:t>
        <a:bodyPr/>
        <a:lstStyle/>
        <a:p>
          <a:endParaRPr lang="en-US"/>
        </a:p>
      </dgm:t>
    </dgm:pt>
    <dgm:pt modelId="{1029F807-AA2C-423B-8DB2-C4C7724C5486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 Lập trình frontend</a:t>
          </a:r>
        </a:p>
      </dgm:t>
    </dgm:pt>
    <dgm:pt modelId="{56435CA1-B537-462E-A2A9-A8FD5C70D3BC}" type="parTrans" cxnId="{27FC0128-D76F-4B1B-BF23-00A60B710D21}">
      <dgm:prSet/>
      <dgm:spPr/>
    </dgm:pt>
    <dgm:pt modelId="{ED337C8B-F841-49A3-800D-671FB2D3779F}" type="sibTrans" cxnId="{27FC0128-D76F-4B1B-BF23-00A60B710D21}">
      <dgm:prSet/>
      <dgm:spPr/>
      <dgm:t>
        <a:bodyPr/>
        <a:lstStyle/>
        <a:p>
          <a:endParaRPr lang="en-US"/>
        </a:p>
      </dgm:t>
    </dgm:pt>
    <dgm:pt modelId="{1C4EDE2F-1C76-421C-84A2-0CAE0EFC4B6B}">
      <dgm:prSet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Đặc</a:t>
          </a:r>
          <a:r>
            <a:rPr lang="en-US" b="1" dirty="0">
              <a:latin typeface="Calibri Light" panose="020F0302020204030204"/>
            </a:rPr>
            <a:t> tả yêu cầu</a:t>
          </a:r>
        </a:p>
      </dgm:t>
    </dgm:pt>
    <dgm:pt modelId="{3FD3503A-B185-4233-8BFA-02ED20004528}" type="parTrans" cxnId="{1764AC6B-C3AB-4FD9-8620-9C4CB700D140}">
      <dgm:prSet/>
      <dgm:spPr/>
    </dgm:pt>
    <dgm:pt modelId="{D6257820-41B3-4B21-BB9D-4383C99EFDC1}" type="sibTrans" cxnId="{1764AC6B-C3AB-4FD9-8620-9C4CB700D140}">
      <dgm:prSet/>
      <dgm:spPr/>
    </dgm:pt>
    <dgm:pt modelId="{29B8E06C-44EB-4A8B-9BA3-DE57DC755EA6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Mô </a:t>
          </a:r>
          <a:r>
            <a:rPr lang="en-US" b="1" dirty="0" err="1">
              <a:latin typeface="Calibri Light" panose="020F0302020204030204"/>
            </a:rPr>
            <a:t>hình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hóa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nghiệp</a:t>
          </a:r>
          <a:r>
            <a:rPr lang="en-US" b="1" dirty="0">
              <a:latin typeface="Calibri Light" panose="020F0302020204030204"/>
            </a:rPr>
            <a:t> vụ</a:t>
          </a:r>
          <a:endParaRPr lang="en-US" b="1" dirty="0"/>
        </a:p>
      </dgm:t>
    </dgm:pt>
    <dgm:pt modelId="{A53DF316-F26C-4185-8D76-64CA3756FF84}" type="parTrans" cxnId="{8E083EA6-15EF-4E32-87BA-B9F4CD650EB3}">
      <dgm:prSet/>
      <dgm:spPr/>
    </dgm:pt>
    <dgm:pt modelId="{17A970D9-0FDC-4BDA-BFA7-B1C91A9308A2}" type="sibTrans" cxnId="{8E083EA6-15EF-4E32-87BA-B9F4CD650EB3}">
      <dgm:prSet/>
      <dgm:spPr/>
    </dgm:pt>
    <dgm:pt modelId="{5BB04BE4-9EE9-4A2E-9BB6-BDE65630461F}">
      <dgm:prSet phldr="0"/>
      <dgm:spPr/>
      <dgm:t>
        <a:bodyPr/>
        <a:lstStyle/>
        <a:p>
          <a:pPr rtl="0"/>
          <a:r>
            <a:rPr lang="en-US" b="1" dirty="0" err="1">
              <a:latin typeface="Calibri Light" panose="020F0302020204030204"/>
            </a:rPr>
            <a:t>Phân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tích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hiện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trạng</a:t>
          </a:r>
        </a:p>
      </dgm:t>
    </dgm:pt>
    <dgm:pt modelId="{E3299991-08DD-4924-A80C-74E8DFBD03E2}" type="parTrans" cxnId="{D7A04AE3-CBF6-4B4A-831D-44C178A5AB2D}">
      <dgm:prSet/>
      <dgm:spPr/>
    </dgm:pt>
    <dgm:pt modelId="{329ADEA7-A50F-4316-AC8C-6E4BE88AC399}" type="sibTrans" cxnId="{D7A04AE3-CBF6-4B4A-831D-44C178A5AB2D}">
      <dgm:prSet/>
      <dgm:spPr/>
      <dgm:t>
        <a:bodyPr/>
        <a:lstStyle/>
        <a:p>
          <a:endParaRPr lang="en-US"/>
        </a:p>
      </dgm:t>
    </dgm:pt>
    <dgm:pt modelId="{9FF1C59B-9EEE-4A78-B79C-A8EF9D89FF8F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Mô hình hóa hệ thống</a:t>
          </a:r>
        </a:p>
      </dgm:t>
    </dgm:pt>
    <dgm:pt modelId="{E2C15951-1714-469B-AD59-87E8EC8B07FD}" type="parTrans" cxnId="{74B23C44-6242-409C-96F0-413AB768E26A}">
      <dgm:prSet/>
      <dgm:spPr/>
    </dgm:pt>
    <dgm:pt modelId="{C948C04C-E53B-487D-BD1B-85A20891C578}" type="sibTrans" cxnId="{74B23C44-6242-409C-96F0-413AB768E26A}">
      <dgm:prSet/>
      <dgm:spPr/>
      <dgm:t>
        <a:bodyPr/>
        <a:lstStyle/>
        <a:p>
          <a:endParaRPr lang="en-US"/>
        </a:p>
      </dgm:t>
    </dgm:pt>
    <dgm:pt modelId="{BF2589DE-1205-49EA-94CD-E380F2B7175B}" type="pres">
      <dgm:prSet presAssocID="{A7A1093A-5D68-46BD-AB4F-F62FE4C2DF94}" presName="linearFlow" presStyleCnt="0">
        <dgm:presLayoutVars>
          <dgm:dir/>
          <dgm:animLvl val="lvl"/>
          <dgm:resizeHandles val="exact"/>
        </dgm:presLayoutVars>
      </dgm:prSet>
      <dgm:spPr/>
    </dgm:pt>
    <dgm:pt modelId="{673F5F5B-0010-4B88-A9E1-AC3B4E1B6794}" type="pres">
      <dgm:prSet presAssocID="{E246DD1C-39AE-493F-A457-01A1FE404A5F}" presName="composite" presStyleCnt="0"/>
      <dgm:spPr/>
    </dgm:pt>
    <dgm:pt modelId="{9772584D-6EDD-481C-9554-B7C7D3750714}" type="pres">
      <dgm:prSet presAssocID="{E246DD1C-39AE-493F-A457-01A1FE404A5F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48CD9F2-E2C5-4BC0-BE5C-4E335744889E}" type="pres">
      <dgm:prSet presAssocID="{E246DD1C-39AE-493F-A457-01A1FE404A5F}" presName="parSh" presStyleLbl="node1" presStyleIdx="0" presStyleCnt="5"/>
      <dgm:spPr/>
    </dgm:pt>
    <dgm:pt modelId="{BCB4D4E7-FFF9-4986-866B-A2FC2E317925}" type="pres">
      <dgm:prSet presAssocID="{E246DD1C-39AE-493F-A457-01A1FE404A5F}" presName="desTx" presStyleLbl="fgAcc1" presStyleIdx="0" presStyleCnt="5">
        <dgm:presLayoutVars>
          <dgm:bulletEnabled val="1"/>
        </dgm:presLayoutVars>
      </dgm:prSet>
      <dgm:spPr/>
    </dgm:pt>
    <dgm:pt modelId="{9AF326EA-01DE-4162-A8AA-6ADC3DF7B378}" type="pres">
      <dgm:prSet presAssocID="{162EE4D1-E8A2-4341-8D0E-755748802C78}" presName="sibTrans" presStyleLbl="sibTrans2D1" presStyleIdx="0" presStyleCnt="4"/>
      <dgm:spPr/>
    </dgm:pt>
    <dgm:pt modelId="{80FF302D-65C1-4118-8394-6FBBDB6316A1}" type="pres">
      <dgm:prSet presAssocID="{162EE4D1-E8A2-4341-8D0E-755748802C78}" presName="connTx" presStyleLbl="sibTrans2D1" presStyleIdx="0" presStyleCnt="4"/>
      <dgm:spPr/>
    </dgm:pt>
    <dgm:pt modelId="{EB48014A-6ED6-4EE9-B50B-88C665C6D4B8}" type="pres">
      <dgm:prSet presAssocID="{0735B8FA-A416-49A6-8879-145052B585E4}" presName="composite" presStyleCnt="0"/>
      <dgm:spPr/>
    </dgm:pt>
    <dgm:pt modelId="{B60DCBFD-5669-4693-B899-402A8ED83BE9}" type="pres">
      <dgm:prSet presAssocID="{0735B8FA-A416-49A6-8879-145052B585E4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59FF904-77D1-4BDA-B3DD-B50050825D5C}" type="pres">
      <dgm:prSet presAssocID="{0735B8FA-A416-49A6-8879-145052B585E4}" presName="parSh" presStyleLbl="node1" presStyleIdx="1" presStyleCnt="5"/>
      <dgm:spPr/>
    </dgm:pt>
    <dgm:pt modelId="{4D55F65A-3BF9-4998-A88A-B352751F22A0}" type="pres">
      <dgm:prSet presAssocID="{0735B8FA-A416-49A6-8879-145052B585E4}" presName="desTx" presStyleLbl="fgAcc1" presStyleIdx="1" presStyleCnt="5">
        <dgm:presLayoutVars>
          <dgm:bulletEnabled val="1"/>
        </dgm:presLayoutVars>
      </dgm:prSet>
      <dgm:spPr/>
    </dgm:pt>
    <dgm:pt modelId="{DBF6406B-4905-4B0A-A2EF-ADA50816DE35}" type="pres">
      <dgm:prSet presAssocID="{7CD3F218-FDE2-4D95-BC12-B1D101ADB7DD}" presName="sibTrans" presStyleLbl="sibTrans2D1" presStyleIdx="1" presStyleCnt="4"/>
      <dgm:spPr/>
    </dgm:pt>
    <dgm:pt modelId="{DCC9CAF1-C580-4C0F-94C1-73068C63B240}" type="pres">
      <dgm:prSet presAssocID="{7CD3F218-FDE2-4D95-BC12-B1D101ADB7DD}" presName="connTx" presStyleLbl="sibTrans2D1" presStyleIdx="1" presStyleCnt="4"/>
      <dgm:spPr/>
    </dgm:pt>
    <dgm:pt modelId="{BD96D741-D3AA-480F-8512-6C9045903CF7}" type="pres">
      <dgm:prSet presAssocID="{C9CD83E3-9BD4-47C9-8E09-67E9A80C9A69}" presName="composite" presStyleCnt="0"/>
      <dgm:spPr/>
    </dgm:pt>
    <dgm:pt modelId="{19BEB8C8-6057-4B95-858F-314452856D23}" type="pres">
      <dgm:prSet presAssocID="{C9CD83E3-9BD4-47C9-8E09-67E9A80C9A69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F819B40-BF4A-4223-94AD-8B1F3A35BD82}" type="pres">
      <dgm:prSet presAssocID="{C9CD83E3-9BD4-47C9-8E09-67E9A80C9A69}" presName="parSh" presStyleLbl="node1" presStyleIdx="2" presStyleCnt="5"/>
      <dgm:spPr/>
    </dgm:pt>
    <dgm:pt modelId="{CDFAEED9-4358-4039-8A6E-60BF13B33627}" type="pres">
      <dgm:prSet presAssocID="{C9CD83E3-9BD4-47C9-8E09-67E9A80C9A69}" presName="desTx" presStyleLbl="fgAcc1" presStyleIdx="2" presStyleCnt="5">
        <dgm:presLayoutVars>
          <dgm:bulletEnabled val="1"/>
        </dgm:presLayoutVars>
      </dgm:prSet>
      <dgm:spPr/>
    </dgm:pt>
    <dgm:pt modelId="{26588302-03B9-48DC-90D7-87DC98833929}" type="pres">
      <dgm:prSet presAssocID="{D3248B93-6E98-4564-B774-1997855EE849}" presName="sibTrans" presStyleLbl="sibTrans2D1" presStyleIdx="2" presStyleCnt="4"/>
      <dgm:spPr/>
    </dgm:pt>
    <dgm:pt modelId="{4181FD2F-4C9E-40D7-A5BC-6AAAEFD05495}" type="pres">
      <dgm:prSet presAssocID="{D3248B93-6E98-4564-B774-1997855EE849}" presName="connTx" presStyleLbl="sibTrans2D1" presStyleIdx="2" presStyleCnt="4"/>
      <dgm:spPr/>
    </dgm:pt>
    <dgm:pt modelId="{4911D742-6A8D-4CB5-9C68-9A5300AD8874}" type="pres">
      <dgm:prSet presAssocID="{CAC12FF1-2AE2-4FE0-8D87-033A383A10CF}" presName="composite" presStyleCnt="0"/>
      <dgm:spPr/>
    </dgm:pt>
    <dgm:pt modelId="{4ED88A42-7059-4212-8230-CC4D62031A1C}" type="pres">
      <dgm:prSet presAssocID="{CAC12FF1-2AE2-4FE0-8D87-033A383A10CF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CAE84B8-87AC-4DDC-86DD-DA1F6D83209D}" type="pres">
      <dgm:prSet presAssocID="{CAC12FF1-2AE2-4FE0-8D87-033A383A10CF}" presName="parSh" presStyleLbl="node1" presStyleIdx="3" presStyleCnt="5"/>
      <dgm:spPr/>
    </dgm:pt>
    <dgm:pt modelId="{B1E875E6-D64C-43C0-B88B-1F4274FDD53B}" type="pres">
      <dgm:prSet presAssocID="{CAC12FF1-2AE2-4FE0-8D87-033A383A10CF}" presName="desTx" presStyleLbl="fgAcc1" presStyleIdx="3" presStyleCnt="5">
        <dgm:presLayoutVars>
          <dgm:bulletEnabled val="1"/>
        </dgm:presLayoutVars>
      </dgm:prSet>
      <dgm:spPr/>
    </dgm:pt>
    <dgm:pt modelId="{64AB0FF3-21BB-4CED-B3DF-BB0A8B35F6DD}" type="pres">
      <dgm:prSet presAssocID="{F40814A4-4F54-4BE2-88C0-5A6F89127B74}" presName="sibTrans" presStyleLbl="sibTrans2D1" presStyleIdx="3" presStyleCnt="4"/>
      <dgm:spPr/>
    </dgm:pt>
    <dgm:pt modelId="{79E4743E-F8DD-46CF-9978-4414FA188FF9}" type="pres">
      <dgm:prSet presAssocID="{F40814A4-4F54-4BE2-88C0-5A6F89127B74}" presName="connTx" presStyleLbl="sibTrans2D1" presStyleIdx="3" presStyleCnt="4"/>
      <dgm:spPr/>
    </dgm:pt>
    <dgm:pt modelId="{064B17E8-6071-44A1-BADB-93A4D6874326}" type="pres">
      <dgm:prSet presAssocID="{8180F9E8-DE52-4608-A777-2B853412559A}" presName="composite" presStyleCnt="0"/>
      <dgm:spPr/>
    </dgm:pt>
    <dgm:pt modelId="{0B2704A1-641A-4C1A-AF31-AB36AD3CEE7D}" type="pres">
      <dgm:prSet presAssocID="{8180F9E8-DE52-4608-A777-2B853412559A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4993D18-3DA3-443F-BDF8-932D9C770ADD}" type="pres">
      <dgm:prSet presAssocID="{8180F9E8-DE52-4608-A777-2B853412559A}" presName="parSh" presStyleLbl="node1" presStyleIdx="4" presStyleCnt="5"/>
      <dgm:spPr/>
    </dgm:pt>
    <dgm:pt modelId="{D0DF8830-DF45-4830-BF28-8367D0F6B65D}" type="pres">
      <dgm:prSet presAssocID="{8180F9E8-DE52-4608-A777-2B853412559A}" presName="desTx" presStyleLbl="fgAcc1" presStyleIdx="4" presStyleCnt="5">
        <dgm:presLayoutVars>
          <dgm:bulletEnabled val="1"/>
        </dgm:presLayoutVars>
      </dgm:prSet>
      <dgm:spPr/>
    </dgm:pt>
  </dgm:ptLst>
  <dgm:cxnLst>
    <dgm:cxn modelId="{143ED30C-BCD3-4497-ABA3-5E3D3B49FBC4}" type="presOf" srcId="{1C4EDE2F-1C76-421C-84A2-0CAE0EFC4B6B}" destId="{BCB4D4E7-FFF9-4986-866B-A2FC2E317925}" srcOrd="0" destOrd="0" presId="urn:microsoft.com/office/officeart/2005/8/layout/process3"/>
    <dgm:cxn modelId="{40AE2314-3F79-4301-9B22-46496D333939}" type="presOf" srcId="{A9FE46D1-1B39-4D37-8145-095674A02AC7}" destId="{B1E875E6-D64C-43C0-B88B-1F4274FDD53B}" srcOrd="0" destOrd="0" presId="urn:microsoft.com/office/officeart/2005/8/layout/process3"/>
    <dgm:cxn modelId="{1A879D14-47EA-4537-ACAA-A72E2C004321}" type="presOf" srcId="{F40814A4-4F54-4BE2-88C0-5A6F89127B74}" destId="{79E4743E-F8DD-46CF-9978-4414FA188FF9}" srcOrd="1" destOrd="0" presId="urn:microsoft.com/office/officeart/2005/8/layout/process3"/>
    <dgm:cxn modelId="{77D94616-4229-4426-B70F-F242EDA441E6}" type="presOf" srcId="{162EE4D1-E8A2-4341-8D0E-755748802C78}" destId="{9AF326EA-01DE-4162-A8AA-6ADC3DF7B378}" srcOrd="0" destOrd="0" presId="urn:microsoft.com/office/officeart/2005/8/layout/process3"/>
    <dgm:cxn modelId="{8C25D219-4E59-4C87-AE8D-29A4B1E837BA}" srcId="{8180F9E8-DE52-4608-A777-2B853412559A}" destId="{2E000393-929A-4E5E-BFC7-EDCF528D9269}" srcOrd="0" destOrd="0" parTransId="{0EB49975-73CB-43C4-8178-00C256A9A07B}" sibTransId="{8AFD7D24-B783-49EA-9A0A-FF0476E6CCF9}"/>
    <dgm:cxn modelId="{BB60D61B-0DC4-4CA8-B1D8-308222A71A09}" type="presOf" srcId="{7CD3F218-FDE2-4D95-BC12-B1D101ADB7DD}" destId="{DCC9CAF1-C580-4C0F-94C1-73068C63B240}" srcOrd="1" destOrd="0" presId="urn:microsoft.com/office/officeart/2005/8/layout/process3"/>
    <dgm:cxn modelId="{E7B8B226-105C-43AD-8E3E-0B7E2592424A}" type="presOf" srcId="{29B8E06C-44EB-4A8B-9BA3-DE57DC755EA6}" destId="{BCB4D4E7-FFF9-4986-866B-A2FC2E317925}" srcOrd="0" destOrd="1" presId="urn:microsoft.com/office/officeart/2005/8/layout/process3"/>
    <dgm:cxn modelId="{4F9CE927-26C0-4195-AB7A-D2630C718781}" type="presOf" srcId="{0735B8FA-A416-49A6-8879-145052B585E4}" destId="{B60DCBFD-5669-4693-B899-402A8ED83BE9}" srcOrd="0" destOrd="0" presId="urn:microsoft.com/office/officeart/2005/8/layout/process3"/>
    <dgm:cxn modelId="{27FC0128-D76F-4B1B-BF23-00A60B710D21}" srcId="{CAC12FF1-2AE2-4FE0-8D87-033A383A10CF}" destId="{1029F807-AA2C-423B-8DB2-C4C7724C5486}" srcOrd="1" destOrd="0" parTransId="{56435CA1-B537-462E-A2A9-A8FD5C70D3BC}" sibTransId="{ED337C8B-F841-49A3-800D-671FB2D3779F}"/>
    <dgm:cxn modelId="{AF4A9940-7C5F-4361-8CEF-61D81BBABE36}" srcId="{C9CD83E3-9BD4-47C9-8E09-67E9A80C9A69}" destId="{F0667862-9A4D-45DB-B0A1-0FE559064252}" srcOrd="0" destOrd="0" parTransId="{AC90ADC2-D4AA-4216-8FB6-0A0CC043EC01}" sibTransId="{D724391C-F8B8-41FA-88A3-957808ABDF40}"/>
    <dgm:cxn modelId="{D301A85B-4D53-488C-905C-4C89ABAAA0F9}" type="presOf" srcId="{D3248B93-6E98-4564-B774-1997855EE849}" destId="{26588302-03B9-48DC-90D7-87DC98833929}" srcOrd="0" destOrd="0" presId="urn:microsoft.com/office/officeart/2005/8/layout/process3"/>
    <dgm:cxn modelId="{64148A5C-DB70-4C80-9159-151AFCD90979}" type="presOf" srcId="{8180F9E8-DE52-4608-A777-2B853412559A}" destId="{0B2704A1-641A-4C1A-AF31-AB36AD3CEE7D}" srcOrd="0" destOrd="0" presId="urn:microsoft.com/office/officeart/2005/8/layout/process3"/>
    <dgm:cxn modelId="{DC12C843-EBE6-4AB4-8B65-1E63CDA5489C}" type="presOf" srcId="{1029F807-AA2C-423B-8DB2-C4C7724C5486}" destId="{B1E875E6-D64C-43C0-B88B-1F4274FDD53B}" srcOrd="0" destOrd="1" presId="urn:microsoft.com/office/officeart/2005/8/layout/process3"/>
    <dgm:cxn modelId="{69310464-9818-4A37-8ADD-BF34C3F091C2}" srcId="{A7A1093A-5D68-46BD-AB4F-F62FE4C2DF94}" destId="{E246DD1C-39AE-493F-A457-01A1FE404A5F}" srcOrd="0" destOrd="0" parTransId="{B2919B79-28E9-4E23-9789-DA7F34824617}" sibTransId="{162EE4D1-E8A2-4341-8D0E-755748802C78}"/>
    <dgm:cxn modelId="{99401D44-849E-432F-B713-1CC6A0AD8F29}" srcId="{A7A1093A-5D68-46BD-AB4F-F62FE4C2DF94}" destId="{C9CD83E3-9BD4-47C9-8E09-67E9A80C9A69}" srcOrd="2" destOrd="0" parTransId="{7F3C3B83-D9E1-4C6B-AD59-AF2C6210AF97}" sibTransId="{D3248B93-6E98-4564-B774-1997855EE849}"/>
    <dgm:cxn modelId="{74B23C44-6242-409C-96F0-413AB768E26A}" srcId="{0735B8FA-A416-49A6-8879-145052B585E4}" destId="{9FF1C59B-9EEE-4A78-B79C-A8EF9D89FF8F}" srcOrd="1" destOrd="0" parTransId="{E2C15951-1714-469B-AD59-87E8EC8B07FD}" sibTransId="{C948C04C-E53B-487D-BD1B-85A20891C578}"/>
    <dgm:cxn modelId="{7F4CCB64-1B83-43AE-960F-1A5225A2B5CF}" type="presOf" srcId="{F0667862-9A4D-45DB-B0A1-0FE559064252}" destId="{CDFAEED9-4358-4039-8A6E-60BF13B33627}" srcOrd="0" destOrd="0" presId="urn:microsoft.com/office/officeart/2005/8/layout/process3"/>
    <dgm:cxn modelId="{E7287965-27A9-47B4-8805-7465294F9C05}" type="presOf" srcId="{7CD3F218-FDE2-4D95-BC12-B1D101ADB7DD}" destId="{DBF6406B-4905-4B0A-A2EF-ADA50816DE35}" srcOrd="0" destOrd="0" presId="urn:microsoft.com/office/officeart/2005/8/layout/process3"/>
    <dgm:cxn modelId="{F9D66467-7BB5-4041-BEC2-4858A7C94957}" type="presOf" srcId="{5A5B96F1-2ACE-4BC9-881B-7F7E086CE051}" destId="{CDFAEED9-4358-4039-8A6E-60BF13B33627}" srcOrd="0" destOrd="2" presId="urn:microsoft.com/office/officeart/2005/8/layout/process3"/>
    <dgm:cxn modelId="{0B82AB6A-5A9D-43B4-B4C9-4DFDF2306738}" type="presOf" srcId="{8180F9E8-DE52-4608-A777-2B853412559A}" destId="{A4993D18-3DA3-443F-BDF8-932D9C770ADD}" srcOrd="1" destOrd="0" presId="urn:microsoft.com/office/officeart/2005/8/layout/process3"/>
    <dgm:cxn modelId="{1764AC6B-C3AB-4FD9-8620-9C4CB700D140}" srcId="{E246DD1C-39AE-493F-A457-01A1FE404A5F}" destId="{1C4EDE2F-1C76-421C-84A2-0CAE0EFC4B6B}" srcOrd="0" destOrd="0" parTransId="{3FD3503A-B185-4233-8BFA-02ED20004528}" sibTransId="{D6257820-41B3-4B21-BB9D-4383C99EFDC1}"/>
    <dgm:cxn modelId="{4AB07450-23C9-42BE-A03F-0D1FE76C6B13}" type="presOf" srcId="{A7A1093A-5D68-46BD-AB4F-F62FE4C2DF94}" destId="{BF2589DE-1205-49EA-94CD-E380F2B7175B}" srcOrd="0" destOrd="0" presId="urn:microsoft.com/office/officeart/2005/8/layout/process3"/>
    <dgm:cxn modelId="{9DA84473-F026-448F-877C-C4837A5D6B14}" srcId="{CAC12FF1-2AE2-4FE0-8D87-033A383A10CF}" destId="{A9FE46D1-1B39-4D37-8145-095674A02AC7}" srcOrd="0" destOrd="0" parTransId="{45C0C749-FED1-42C9-8A09-3961219DC0FD}" sibTransId="{7926E47B-A3DF-4710-9E54-742D6F740C19}"/>
    <dgm:cxn modelId="{87206478-1871-4F80-884E-AE7BC1C71DD2}" type="presOf" srcId="{E4630609-70AF-45F6-B06A-C57E0E1AFC13}" destId="{CDFAEED9-4358-4039-8A6E-60BF13B33627}" srcOrd="0" destOrd="1" presId="urn:microsoft.com/office/officeart/2005/8/layout/process3"/>
    <dgm:cxn modelId="{43D5797F-7C57-4065-8629-B6A7F3C75BC3}" type="presOf" srcId="{5BB04BE4-9EE9-4A2E-9BB6-BDE65630461F}" destId="{4D55F65A-3BF9-4998-A88A-B352751F22A0}" srcOrd="0" destOrd="0" presId="urn:microsoft.com/office/officeart/2005/8/layout/process3"/>
    <dgm:cxn modelId="{807CF97F-D361-4DFB-A0D5-1730AB247216}" type="presOf" srcId="{C9CD83E3-9BD4-47C9-8E09-67E9A80C9A69}" destId="{6F819B40-BF4A-4223-94AD-8B1F3A35BD82}" srcOrd="1" destOrd="0" presId="urn:microsoft.com/office/officeart/2005/8/layout/process3"/>
    <dgm:cxn modelId="{5B65118F-AF8B-411B-B8A8-7898226D9928}" type="presOf" srcId="{E246DD1C-39AE-493F-A457-01A1FE404A5F}" destId="{9772584D-6EDD-481C-9554-B7C7D3750714}" srcOrd="0" destOrd="0" presId="urn:microsoft.com/office/officeart/2005/8/layout/process3"/>
    <dgm:cxn modelId="{7F8AB396-6ADB-457F-B775-FD64D7D04465}" srcId="{A7A1093A-5D68-46BD-AB4F-F62FE4C2DF94}" destId="{8180F9E8-DE52-4608-A777-2B853412559A}" srcOrd="4" destOrd="0" parTransId="{284C8D34-4166-4455-AFAB-2E401054B70D}" sibTransId="{C955BCF2-7AA3-4378-B80B-0DA5D21F84A5}"/>
    <dgm:cxn modelId="{E7F28BA3-B79F-4B36-96A0-DF5C88197A8F}" type="presOf" srcId="{9FF1C59B-9EEE-4A78-B79C-A8EF9D89FF8F}" destId="{4D55F65A-3BF9-4998-A88A-B352751F22A0}" srcOrd="0" destOrd="1" presId="urn:microsoft.com/office/officeart/2005/8/layout/process3"/>
    <dgm:cxn modelId="{8E083EA6-15EF-4E32-87BA-B9F4CD650EB3}" srcId="{E246DD1C-39AE-493F-A457-01A1FE404A5F}" destId="{29B8E06C-44EB-4A8B-9BA3-DE57DC755EA6}" srcOrd="1" destOrd="0" parTransId="{A53DF316-F26C-4185-8D76-64CA3756FF84}" sibTransId="{17A970D9-0FDC-4BDA-BFA7-B1C91A9308A2}"/>
    <dgm:cxn modelId="{7577AEB7-9251-4A82-9871-A8E7B3CEFEC5}" type="presOf" srcId="{E246DD1C-39AE-493F-A457-01A1FE404A5F}" destId="{048CD9F2-E2C5-4BC0-BE5C-4E335744889E}" srcOrd="1" destOrd="0" presId="urn:microsoft.com/office/officeart/2005/8/layout/process3"/>
    <dgm:cxn modelId="{6BDFC2BE-EA23-46EA-889F-80964FEB6956}" type="presOf" srcId="{D3248B93-6E98-4564-B774-1997855EE849}" destId="{4181FD2F-4C9E-40D7-A5BC-6AAAEFD05495}" srcOrd="1" destOrd="0" presId="urn:microsoft.com/office/officeart/2005/8/layout/process3"/>
    <dgm:cxn modelId="{E1CD45C0-7421-4F9D-9D1E-CF1B480EC871}" type="presOf" srcId="{0735B8FA-A416-49A6-8879-145052B585E4}" destId="{F59FF904-77D1-4BDA-B3DD-B50050825D5C}" srcOrd="1" destOrd="0" presId="urn:microsoft.com/office/officeart/2005/8/layout/process3"/>
    <dgm:cxn modelId="{7D0F54C5-2207-45CA-8F55-4746BB8E04C3}" type="presOf" srcId="{CAC12FF1-2AE2-4FE0-8D87-033A383A10CF}" destId="{BCAE84B8-87AC-4DDC-86DD-DA1F6D83209D}" srcOrd="1" destOrd="0" presId="urn:microsoft.com/office/officeart/2005/8/layout/process3"/>
    <dgm:cxn modelId="{6A4F08C6-5DA2-4C71-BFA9-7E54ED7D7874}" type="presOf" srcId="{162EE4D1-E8A2-4341-8D0E-755748802C78}" destId="{80FF302D-65C1-4118-8394-6FBBDB6316A1}" srcOrd="1" destOrd="0" presId="urn:microsoft.com/office/officeart/2005/8/layout/process3"/>
    <dgm:cxn modelId="{3AC6BACB-8FEE-423B-A01C-73D3FD7D0DC3}" srcId="{C9CD83E3-9BD4-47C9-8E09-67E9A80C9A69}" destId="{E4630609-70AF-45F6-B06A-C57E0E1AFC13}" srcOrd="1" destOrd="0" parTransId="{AF9E31E7-36B4-4F01-A9E4-ED94C1EB2D0C}" sibTransId="{FA9CA04B-F3A1-4E4B-B469-64E69A1E8100}"/>
    <dgm:cxn modelId="{C480A8D4-5696-4C9B-B8F1-47AC329D8EF3}" type="presOf" srcId="{330E64F8-C226-44E9-906D-798212A0E984}" destId="{D0DF8830-DF45-4830-BF28-8367D0F6B65D}" srcOrd="0" destOrd="1" presId="urn:microsoft.com/office/officeart/2005/8/layout/process3"/>
    <dgm:cxn modelId="{103A21E0-A76D-4E5A-89B5-BB376F6AAA21}" srcId="{8180F9E8-DE52-4608-A777-2B853412559A}" destId="{330E64F8-C226-44E9-906D-798212A0E984}" srcOrd="1" destOrd="0" parTransId="{6C609495-7C83-49A5-9B15-9C2BD46EE834}" sibTransId="{0D708A77-3189-44BF-8878-F480B9BC3C42}"/>
    <dgm:cxn modelId="{D7A04AE3-CBF6-4B4A-831D-44C178A5AB2D}" srcId="{0735B8FA-A416-49A6-8879-145052B585E4}" destId="{5BB04BE4-9EE9-4A2E-9BB6-BDE65630461F}" srcOrd="0" destOrd="0" parTransId="{E3299991-08DD-4924-A80C-74E8DFBD03E2}" sibTransId="{329ADEA7-A50F-4316-AC8C-6E4BE88AC399}"/>
    <dgm:cxn modelId="{AB370AE8-3763-48DE-85EE-5F7D75748718}" srcId="{A7A1093A-5D68-46BD-AB4F-F62FE4C2DF94}" destId="{0735B8FA-A416-49A6-8879-145052B585E4}" srcOrd="1" destOrd="0" parTransId="{CF24EFE0-E99B-4833-8974-6E55D1F3D968}" sibTransId="{7CD3F218-FDE2-4D95-BC12-B1D101ADB7DD}"/>
    <dgm:cxn modelId="{1BC1B1E8-AB8C-4D0E-B289-C236F4A5CC61}" type="presOf" srcId="{F40814A4-4F54-4BE2-88C0-5A6F89127B74}" destId="{64AB0FF3-21BB-4CED-B3DF-BB0A8B35F6DD}" srcOrd="0" destOrd="0" presId="urn:microsoft.com/office/officeart/2005/8/layout/process3"/>
    <dgm:cxn modelId="{156C05ED-2D75-4208-96B2-E69A1EF1C7EF}" type="presOf" srcId="{C9CD83E3-9BD4-47C9-8E09-67E9A80C9A69}" destId="{19BEB8C8-6057-4B95-858F-314452856D23}" srcOrd="0" destOrd="0" presId="urn:microsoft.com/office/officeart/2005/8/layout/process3"/>
    <dgm:cxn modelId="{DABF34F1-1922-4579-B65E-1092AD3A0C8F}" srcId="{A7A1093A-5D68-46BD-AB4F-F62FE4C2DF94}" destId="{CAC12FF1-2AE2-4FE0-8D87-033A383A10CF}" srcOrd="3" destOrd="0" parTransId="{82308BBE-989B-4AAB-8E95-2804DEE1C45A}" sibTransId="{F40814A4-4F54-4BE2-88C0-5A6F89127B74}"/>
    <dgm:cxn modelId="{BA40BDF7-2AFB-4229-B172-C2BF578265BA}" type="presOf" srcId="{CAC12FF1-2AE2-4FE0-8D87-033A383A10CF}" destId="{4ED88A42-7059-4212-8230-CC4D62031A1C}" srcOrd="0" destOrd="0" presId="urn:microsoft.com/office/officeart/2005/8/layout/process3"/>
    <dgm:cxn modelId="{CDF9B9FA-6F18-4889-A5ED-4AC814ACDBC1}" srcId="{C9CD83E3-9BD4-47C9-8E09-67E9A80C9A69}" destId="{5A5B96F1-2ACE-4BC9-881B-7F7E086CE051}" srcOrd="2" destOrd="0" parTransId="{F6020BE3-E82B-4092-9C22-6A3240968F86}" sibTransId="{9CEF3C81-A690-4540-9566-053806609A04}"/>
    <dgm:cxn modelId="{C0B160FD-24CB-40EF-909D-501F7587025A}" type="presOf" srcId="{2E000393-929A-4E5E-BFC7-EDCF528D9269}" destId="{D0DF8830-DF45-4830-BF28-8367D0F6B65D}" srcOrd="0" destOrd="0" presId="urn:microsoft.com/office/officeart/2005/8/layout/process3"/>
    <dgm:cxn modelId="{12DA880F-3599-4242-ACE2-077BC9D3EE37}" type="presParOf" srcId="{BF2589DE-1205-49EA-94CD-E380F2B7175B}" destId="{673F5F5B-0010-4B88-A9E1-AC3B4E1B6794}" srcOrd="0" destOrd="0" presId="urn:microsoft.com/office/officeart/2005/8/layout/process3"/>
    <dgm:cxn modelId="{C3EF2E01-1DB8-4D16-B4FF-71B7FE6100F3}" type="presParOf" srcId="{673F5F5B-0010-4B88-A9E1-AC3B4E1B6794}" destId="{9772584D-6EDD-481C-9554-B7C7D3750714}" srcOrd="0" destOrd="0" presId="urn:microsoft.com/office/officeart/2005/8/layout/process3"/>
    <dgm:cxn modelId="{7F01B02A-2F24-4D64-A7C7-C0AD6917E3F4}" type="presParOf" srcId="{673F5F5B-0010-4B88-A9E1-AC3B4E1B6794}" destId="{048CD9F2-E2C5-4BC0-BE5C-4E335744889E}" srcOrd="1" destOrd="0" presId="urn:microsoft.com/office/officeart/2005/8/layout/process3"/>
    <dgm:cxn modelId="{3A6FF161-F2B4-41EB-8C43-19E83C2EED02}" type="presParOf" srcId="{673F5F5B-0010-4B88-A9E1-AC3B4E1B6794}" destId="{BCB4D4E7-FFF9-4986-866B-A2FC2E317925}" srcOrd="2" destOrd="0" presId="urn:microsoft.com/office/officeart/2005/8/layout/process3"/>
    <dgm:cxn modelId="{B63B5FDD-70F5-48BF-92DD-2D9BEC051A9A}" type="presParOf" srcId="{BF2589DE-1205-49EA-94CD-E380F2B7175B}" destId="{9AF326EA-01DE-4162-A8AA-6ADC3DF7B378}" srcOrd="1" destOrd="0" presId="urn:microsoft.com/office/officeart/2005/8/layout/process3"/>
    <dgm:cxn modelId="{4073F53C-2114-4649-984D-C87EA7970D84}" type="presParOf" srcId="{9AF326EA-01DE-4162-A8AA-6ADC3DF7B378}" destId="{80FF302D-65C1-4118-8394-6FBBDB6316A1}" srcOrd="0" destOrd="0" presId="urn:microsoft.com/office/officeart/2005/8/layout/process3"/>
    <dgm:cxn modelId="{A629FB74-C63E-4408-95ED-9711078D46D0}" type="presParOf" srcId="{BF2589DE-1205-49EA-94CD-E380F2B7175B}" destId="{EB48014A-6ED6-4EE9-B50B-88C665C6D4B8}" srcOrd="2" destOrd="0" presId="urn:microsoft.com/office/officeart/2005/8/layout/process3"/>
    <dgm:cxn modelId="{41C41AAA-531F-42FF-8559-E740229E9FD7}" type="presParOf" srcId="{EB48014A-6ED6-4EE9-B50B-88C665C6D4B8}" destId="{B60DCBFD-5669-4693-B899-402A8ED83BE9}" srcOrd="0" destOrd="0" presId="urn:microsoft.com/office/officeart/2005/8/layout/process3"/>
    <dgm:cxn modelId="{AEABD934-7597-477F-BD41-149CFCC3D5C0}" type="presParOf" srcId="{EB48014A-6ED6-4EE9-B50B-88C665C6D4B8}" destId="{F59FF904-77D1-4BDA-B3DD-B50050825D5C}" srcOrd="1" destOrd="0" presId="urn:microsoft.com/office/officeart/2005/8/layout/process3"/>
    <dgm:cxn modelId="{5D61BC99-1D15-41D2-8D1C-7567671601A0}" type="presParOf" srcId="{EB48014A-6ED6-4EE9-B50B-88C665C6D4B8}" destId="{4D55F65A-3BF9-4998-A88A-B352751F22A0}" srcOrd="2" destOrd="0" presId="urn:microsoft.com/office/officeart/2005/8/layout/process3"/>
    <dgm:cxn modelId="{7B6BA618-E8A1-4193-94D6-D906ABB4A5E4}" type="presParOf" srcId="{BF2589DE-1205-49EA-94CD-E380F2B7175B}" destId="{DBF6406B-4905-4B0A-A2EF-ADA50816DE35}" srcOrd="3" destOrd="0" presId="urn:microsoft.com/office/officeart/2005/8/layout/process3"/>
    <dgm:cxn modelId="{03949620-D818-4B38-A7CD-76C4DB4359E4}" type="presParOf" srcId="{DBF6406B-4905-4B0A-A2EF-ADA50816DE35}" destId="{DCC9CAF1-C580-4C0F-94C1-73068C63B240}" srcOrd="0" destOrd="0" presId="urn:microsoft.com/office/officeart/2005/8/layout/process3"/>
    <dgm:cxn modelId="{4EFE29A5-8AB8-401F-A110-C024DEAEC5AB}" type="presParOf" srcId="{BF2589DE-1205-49EA-94CD-E380F2B7175B}" destId="{BD96D741-D3AA-480F-8512-6C9045903CF7}" srcOrd="4" destOrd="0" presId="urn:microsoft.com/office/officeart/2005/8/layout/process3"/>
    <dgm:cxn modelId="{A18517D0-DB28-4840-A399-88CC15786342}" type="presParOf" srcId="{BD96D741-D3AA-480F-8512-6C9045903CF7}" destId="{19BEB8C8-6057-4B95-858F-314452856D23}" srcOrd="0" destOrd="0" presId="urn:microsoft.com/office/officeart/2005/8/layout/process3"/>
    <dgm:cxn modelId="{A6E42768-4F82-4233-B309-A27F66A6374A}" type="presParOf" srcId="{BD96D741-D3AA-480F-8512-6C9045903CF7}" destId="{6F819B40-BF4A-4223-94AD-8B1F3A35BD82}" srcOrd="1" destOrd="0" presId="urn:microsoft.com/office/officeart/2005/8/layout/process3"/>
    <dgm:cxn modelId="{F2993E60-8F5C-42BD-B93E-2782DE00E75A}" type="presParOf" srcId="{BD96D741-D3AA-480F-8512-6C9045903CF7}" destId="{CDFAEED9-4358-4039-8A6E-60BF13B33627}" srcOrd="2" destOrd="0" presId="urn:microsoft.com/office/officeart/2005/8/layout/process3"/>
    <dgm:cxn modelId="{F7675FE3-40A3-48C5-840B-28D4E143BE0E}" type="presParOf" srcId="{BF2589DE-1205-49EA-94CD-E380F2B7175B}" destId="{26588302-03B9-48DC-90D7-87DC98833929}" srcOrd="5" destOrd="0" presId="urn:microsoft.com/office/officeart/2005/8/layout/process3"/>
    <dgm:cxn modelId="{AC825CF0-0F08-49C8-BC6B-64F5EFC365C7}" type="presParOf" srcId="{26588302-03B9-48DC-90D7-87DC98833929}" destId="{4181FD2F-4C9E-40D7-A5BC-6AAAEFD05495}" srcOrd="0" destOrd="0" presId="urn:microsoft.com/office/officeart/2005/8/layout/process3"/>
    <dgm:cxn modelId="{FBB3550C-EDBC-4454-81BC-443D2BA53B69}" type="presParOf" srcId="{BF2589DE-1205-49EA-94CD-E380F2B7175B}" destId="{4911D742-6A8D-4CB5-9C68-9A5300AD8874}" srcOrd="6" destOrd="0" presId="urn:microsoft.com/office/officeart/2005/8/layout/process3"/>
    <dgm:cxn modelId="{83561E51-DB70-4293-9876-70F78E83217D}" type="presParOf" srcId="{4911D742-6A8D-4CB5-9C68-9A5300AD8874}" destId="{4ED88A42-7059-4212-8230-CC4D62031A1C}" srcOrd="0" destOrd="0" presId="urn:microsoft.com/office/officeart/2005/8/layout/process3"/>
    <dgm:cxn modelId="{59A7F1DB-8A9D-4DEF-A7A3-F9514405FD58}" type="presParOf" srcId="{4911D742-6A8D-4CB5-9C68-9A5300AD8874}" destId="{BCAE84B8-87AC-4DDC-86DD-DA1F6D83209D}" srcOrd="1" destOrd="0" presId="urn:microsoft.com/office/officeart/2005/8/layout/process3"/>
    <dgm:cxn modelId="{F83DF109-4AC5-47DF-B759-FC4A2BC6BF84}" type="presParOf" srcId="{4911D742-6A8D-4CB5-9C68-9A5300AD8874}" destId="{B1E875E6-D64C-43C0-B88B-1F4274FDD53B}" srcOrd="2" destOrd="0" presId="urn:microsoft.com/office/officeart/2005/8/layout/process3"/>
    <dgm:cxn modelId="{D20E3705-102E-4019-B35E-633F4AB76D68}" type="presParOf" srcId="{BF2589DE-1205-49EA-94CD-E380F2B7175B}" destId="{64AB0FF3-21BB-4CED-B3DF-BB0A8B35F6DD}" srcOrd="7" destOrd="0" presId="urn:microsoft.com/office/officeart/2005/8/layout/process3"/>
    <dgm:cxn modelId="{E2663A2B-B212-42F8-8237-26E568D7FDEA}" type="presParOf" srcId="{64AB0FF3-21BB-4CED-B3DF-BB0A8B35F6DD}" destId="{79E4743E-F8DD-46CF-9978-4414FA188FF9}" srcOrd="0" destOrd="0" presId="urn:microsoft.com/office/officeart/2005/8/layout/process3"/>
    <dgm:cxn modelId="{E646C224-0330-4BD7-82A9-1A37E26FC1FF}" type="presParOf" srcId="{BF2589DE-1205-49EA-94CD-E380F2B7175B}" destId="{064B17E8-6071-44A1-BADB-93A4D6874326}" srcOrd="8" destOrd="0" presId="urn:microsoft.com/office/officeart/2005/8/layout/process3"/>
    <dgm:cxn modelId="{7D213979-0536-4E20-AA5C-2039DE4B5806}" type="presParOf" srcId="{064B17E8-6071-44A1-BADB-93A4D6874326}" destId="{0B2704A1-641A-4C1A-AF31-AB36AD3CEE7D}" srcOrd="0" destOrd="0" presId="urn:microsoft.com/office/officeart/2005/8/layout/process3"/>
    <dgm:cxn modelId="{D8536983-719B-4506-96CA-FF93DFAB659A}" type="presParOf" srcId="{064B17E8-6071-44A1-BADB-93A4D6874326}" destId="{A4993D18-3DA3-443F-BDF8-932D9C770ADD}" srcOrd="1" destOrd="0" presId="urn:microsoft.com/office/officeart/2005/8/layout/process3"/>
    <dgm:cxn modelId="{D5956DBC-E2EB-4040-8FFA-0477BDC124BE}" type="presParOf" srcId="{064B17E8-6071-44A1-BADB-93A4D6874326}" destId="{D0DF8830-DF45-4830-BF28-8367D0F6B65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48BCBE-7869-474D-B46F-EE2A29F938C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</dgm:pt>
    <dgm:pt modelId="{2B37B7E6-3052-4428-BA6E-C3C8E7F902FF}">
      <dgm:prSet phldrT="[Text]"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/>
            <a:t> </a:t>
          </a:r>
          <a:r>
            <a:rPr lang="en-US" dirty="0">
              <a:latin typeface="Calibri Light" panose="020F0302020204030204"/>
            </a:rPr>
            <a:t>1 </a:t>
          </a:r>
          <a:r>
            <a:rPr lang="en-US" dirty="0" err="1">
              <a:latin typeface="Calibri Light" panose="020F0302020204030204"/>
            </a:rPr>
            <a:t>Phân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viên</a:t>
          </a:r>
          <a:endParaRPr lang="en-US" dirty="0"/>
        </a:p>
      </dgm:t>
    </dgm:pt>
    <dgm:pt modelId="{25F2CD6A-E6D5-4C2F-BB5F-371682260258}" type="parTrans" cxnId="{0BF6310E-B352-412E-BC13-F7ECD95701A2}">
      <dgm:prSet/>
      <dgm:spPr/>
    </dgm:pt>
    <dgm:pt modelId="{622F6330-E191-4C57-AE77-656DDBA70D3D}" type="sibTrans" cxnId="{0BF6310E-B352-412E-BC13-F7ECD95701A2}">
      <dgm:prSet/>
      <dgm:spPr/>
      <dgm:t>
        <a:bodyPr/>
        <a:lstStyle/>
        <a:p>
          <a:endParaRPr lang="en-US"/>
        </a:p>
      </dgm:t>
    </dgm:pt>
    <dgm:pt modelId="{F590CAA8-979F-4584-B23C-A1E3F14327A1}">
      <dgm:prSet phldrT="[Text]"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1 </a:t>
          </a:r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sư</a:t>
          </a:r>
          <a:r>
            <a:rPr lang="en-US" dirty="0"/>
            <a:t> Backend</a:t>
          </a:r>
        </a:p>
      </dgm:t>
    </dgm:pt>
    <dgm:pt modelId="{FD58DAA5-F0CA-4433-8B7C-65D087CC6B03}" type="parTrans" cxnId="{DFBAD740-7EB6-4BF6-8A39-0C38014BF06B}">
      <dgm:prSet/>
      <dgm:spPr/>
    </dgm:pt>
    <dgm:pt modelId="{FDC64E9E-6D1D-4B7E-9E8F-9867A69CAD7D}" type="sibTrans" cxnId="{DFBAD740-7EB6-4BF6-8A39-0C38014BF06B}">
      <dgm:prSet/>
      <dgm:spPr/>
      <dgm:t>
        <a:bodyPr/>
        <a:lstStyle/>
        <a:p>
          <a:endParaRPr lang="en-US"/>
        </a:p>
      </dgm:t>
    </dgm:pt>
    <dgm:pt modelId="{79F850A0-1308-48AA-A79D-7044F42FEE99}">
      <dgm:prSet phldrT="[Text]"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1 </a:t>
          </a:r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sư</a:t>
          </a:r>
          <a:r>
            <a:rPr lang="en-US" dirty="0"/>
            <a:t> Frontend Web</a:t>
          </a:r>
        </a:p>
      </dgm:t>
    </dgm:pt>
    <dgm:pt modelId="{FEE50202-C52C-460F-919B-3C597BB15674}" type="parTrans" cxnId="{32989F1A-925B-491C-97CF-7D638CBC5420}">
      <dgm:prSet/>
      <dgm:spPr/>
    </dgm:pt>
    <dgm:pt modelId="{BB375602-916A-429A-8765-B0A6912BC21A}" type="sibTrans" cxnId="{32989F1A-925B-491C-97CF-7D638CBC5420}">
      <dgm:prSet/>
      <dgm:spPr/>
      <dgm:t>
        <a:bodyPr/>
        <a:lstStyle/>
        <a:p>
          <a:endParaRPr lang="en-US"/>
        </a:p>
      </dgm:t>
    </dgm:pt>
    <dgm:pt modelId="{D8B84A6C-1BCB-4AD4-A183-5C0D2DEEAC35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1 </a:t>
          </a:r>
          <a:r>
            <a:rPr lang="en-US" dirty="0" err="1">
              <a:latin typeface="Calibri Light" panose="020F0302020204030204"/>
            </a:rPr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viên</a:t>
          </a:r>
          <a:r>
            <a:rPr lang="en-US" dirty="0"/>
            <a:t> Web</a:t>
          </a:r>
        </a:p>
      </dgm:t>
    </dgm:pt>
    <dgm:pt modelId="{2A7AAF48-22FE-49F3-B0E9-0D7AA4D0499C}" type="parTrans" cxnId="{36641E61-A022-421D-8350-0A5B7CB5DBC5}">
      <dgm:prSet/>
      <dgm:spPr/>
    </dgm:pt>
    <dgm:pt modelId="{378E169F-C161-4A57-A4F7-E929938E5C91}" type="sibTrans" cxnId="{36641E61-A022-421D-8350-0A5B7CB5DBC5}">
      <dgm:prSet/>
      <dgm:spPr/>
    </dgm:pt>
    <dgm:pt modelId="{4CD1A3EC-4635-40CA-801B-12E89516E61E}" type="pres">
      <dgm:prSet presAssocID="{F448BCBE-7869-474D-B46F-EE2A29F938CA}" presName="root" presStyleCnt="0">
        <dgm:presLayoutVars>
          <dgm:dir/>
          <dgm:resizeHandles val="exact"/>
        </dgm:presLayoutVars>
      </dgm:prSet>
      <dgm:spPr/>
    </dgm:pt>
    <dgm:pt modelId="{D0E34D4D-A40B-4A18-A894-B983D562220A}" type="pres">
      <dgm:prSet presAssocID="{2B37B7E6-3052-4428-BA6E-C3C8E7F902FF}" presName="compNode" presStyleCnt="0"/>
      <dgm:spPr/>
    </dgm:pt>
    <dgm:pt modelId="{7B50EC90-9BF8-48B7-9BC5-CCF9B76F7AFC}" type="pres">
      <dgm:prSet presAssocID="{2B37B7E6-3052-4428-BA6E-C3C8E7F902FF}" presName="iconBgRect" presStyleLbl="bgShp" presStyleIdx="0" presStyleCnt="4"/>
      <dgm:spPr/>
    </dgm:pt>
    <dgm:pt modelId="{225CCD6F-2D59-4B96-AB7C-3D918FEF268D}" type="pres">
      <dgm:prSet presAssocID="{2B37B7E6-3052-4428-BA6E-C3C8E7F902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077C47-D6DB-46B9-B3A2-97D1167575C1}" type="pres">
      <dgm:prSet presAssocID="{2B37B7E6-3052-4428-BA6E-C3C8E7F902FF}" presName="spaceRect" presStyleCnt="0"/>
      <dgm:spPr/>
    </dgm:pt>
    <dgm:pt modelId="{EAC148BE-9B1B-438E-8162-6B20B02DECD6}" type="pres">
      <dgm:prSet presAssocID="{2B37B7E6-3052-4428-BA6E-C3C8E7F902FF}" presName="textRect" presStyleLbl="revTx" presStyleIdx="0" presStyleCnt="4">
        <dgm:presLayoutVars>
          <dgm:chMax val="1"/>
          <dgm:chPref val="1"/>
        </dgm:presLayoutVars>
      </dgm:prSet>
      <dgm:spPr/>
    </dgm:pt>
    <dgm:pt modelId="{C4CFD1DD-420E-4C09-A8E9-95D7D1FC62A1}" type="pres">
      <dgm:prSet presAssocID="{622F6330-E191-4C57-AE77-656DDBA70D3D}" presName="sibTrans" presStyleCnt="0"/>
      <dgm:spPr/>
    </dgm:pt>
    <dgm:pt modelId="{A82580F3-5DE5-492E-93D7-28360F586613}" type="pres">
      <dgm:prSet presAssocID="{D8B84A6C-1BCB-4AD4-A183-5C0D2DEEAC35}" presName="compNode" presStyleCnt="0"/>
      <dgm:spPr/>
    </dgm:pt>
    <dgm:pt modelId="{60730296-E407-4FC3-A5F8-75A3C0B2D254}" type="pres">
      <dgm:prSet presAssocID="{D8B84A6C-1BCB-4AD4-A183-5C0D2DEEAC35}" presName="iconBgRect" presStyleLbl="bgShp" presStyleIdx="1" presStyleCnt="4"/>
      <dgm:spPr/>
    </dgm:pt>
    <dgm:pt modelId="{BF569347-78FD-47D2-B2EE-6522D63561F2}" type="pres">
      <dgm:prSet presAssocID="{D8B84A6C-1BCB-4AD4-A183-5C0D2DEEAC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2906834-55A2-450D-A62F-063114332D7A}" type="pres">
      <dgm:prSet presAssocID="{D8B84A6C-1BCB-4AD4-A183-5C0D2DEEAC35}" presName="spaceRect" presStyleCnt="0"/>
      <dgm:spPr/>
    </dgm:pt>
    <dgm:pt modelId="{3FDD4C4F-C729-45E6-8AD5-7405D243D55F}" type="pres">
      <dgm:prSet presAssocID="{D8B84A6C-1BCB-4AD4-A183-5C0D2DEEAC35}" presName="textRect" presStyleLbl="revTx" presStyleIdx="1" presStyleCnt="4">
        <dgm:presLayoutVars>
          <dgm:chMax val="1"/>
          <dgm:chPref val="1"/>
        </dgm:presLayoutVars>
      </dgm:prSet>
      <dgm:spPr/>
    </dgm:pt>
    <dgm:pt modelId="{CD80938E-2246-4EA7-91C4-1B12959D283F}" type="pres">
      <dgm:prSet presAssocID="{378E169F-C161-4A57-A4F7-E929938E5C91}" presName="sibTrans" presStyleCnt="0"/>
      <dgm:spPr/>
    </dgm:pt>
    <dgm:pt modelId="{8F8EF606-F5A7-49E0-9318-3FB1F1CC8EE5}" type="pres">
      <dgm:prSet presAssocID="{F590CAA8-979F-4584-B23C-A1E3F14327A1}" presName="compNode" presStyleCnt="0"/>
      <dgm:spPr/>
    </dgm:pt>
    <dgm:pt modelId="{3C90B300-3CB5-4EF7-B009-8255067EE2FF}" type="pres">
      <dgm:prSet presAssocID="{F590CAA8-979F-4584-B23C-A1E3F14327A1}" presName="iconBgRect" presStyleLbl="bgShp" presStyleIdx="2" presStyleCnt="4"/>
      <dgm:spPr/>
    </dgm:pt>
    <dgm:pt modelId="{52B19AE8-6A2C-4B27-B615-AF78B6866F75}" type="pres">
      <dgm:prSet presAssocID="{F590CAA8-979F-4584-B23C-A1E3F14327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92009C3-F8D9-489F-AFC3-85E198D38281}" type="pres">
      <dgm:prSet presAssocID="{F590CAA8-979F-4584-B23C-A1E3F14327A1}" presName="spaceRect" presStyleCnt="0"/>
      <dgm:spPr/>
    </dgm:pt>
    <dgm:pt modelId="{1D59DDC8-A815-4E9F-9EF1-133CC2D9EF13}" type="pres">
      <dgm:prSet presAssocID="{F590CAA8-979F-4584-B23C-A1E3F14327A1}" presName="textRect" presStyleLbl="revTx" presStyleIdx="2" presStyleCnt="4">
        <dgm:presLayoutVars>
          <dgm:chMax val="1"/>
          <dgm:chPref val="1"/>
        </dgm:presLayoutVars>
      </dgm:prSet>
      <dgm:spPr/>
    </dgm:pt>
    <dgm:pt modelId="{4E3594F5-278A-40FD-9FBA-BA6ED121F962}" type="pres">
      <dgm:prSet presAssocID="{FDC64E9E-6D1D-4B7E-9E8F-9867A69CAD7D}" presName="sibTrans" presStyleCnt="0"/>
      <dgm:spPr/>
    </dgm:pt>
    <dgm:pt modelId="{1B06B791-EC8A-41EC-B2B0-17756C247A20}" type="pres">
      <dgm:prSet presAssocID="{79F850A0-1308-48AA-A79D-7044F42FEE99}" presName="compNode" presStyleCnt="0"/>
      <dgm:spPr/>
    </dgm:pt>
    <dgm:pt modelId="{9EF8B592-B4AC-4D6A-A16F-2C9E48738A1D}" type="pres">
      <dgm:prSet presAssocID="{79F850A0-1308-48AA-A79D-7044F42FEE99}" presName="iconBgRect" presStyleLbl="bgShp" presStyleIdx="3" presStyleCnt="4"/>
      <dgm:spPr/>
    </dgm:pt>
    <dgm:pt modelId="{B55E6710-CF02-4D55-99FD-CB974ACD8C46}" type="pres">
      <dgm:prSet presAssocID="{79F850A0-1308-48AA-A79D-7044F42FEE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0D45E1D-2ABE-439F-9AED-B4D4BA5078FD}" type="pres">
      <dgm:prSet presAssocID="{79F850A0-1308-48AA-A79D-7044F42FEE99}" presName="spaceRect" presStyleCnt="0"/>
      <dgm:spPr/>
    </dgm:pt>
    <dgm:pt modelId="{E0CEBCFE-A725-496E-830C-D5C8F242E8B8}" type="pres">
      <dgm:prSet presAssocID="{79F850A0-1308-48AA-A79D-7044F42FEE9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BF6310E-B352-412E-BC13-F7ECD95701A2}" srcId="{F448BCBE-7869-474D-B46F-EE2A29F938CA}" destId="{2B37B7E6-3052-4428-BA6E-C3C8E7F902FF}" srcOrd="0" destOrd="0" parTransId="{25F2CD6A-E6D5-4C2F-BB5F-371682260258}" sibTransId="{622F6330-E191-4C57-AE77-656DDBA70D3D}"/>
    <dgm:cxn modelId="{32989F1A-925B-491C-97CF-7D638CBC5420}" srcId="{F448BCBE-7869-474D-B46F-EE2A29F938CA}" destId="{79F850A0-1308-48AA-A79D-7044F42FEE99}" srcOrd="3" destOrd="0" parTransId="{FEE50202-C52C-460F-919B-3C597BB15674}" sibTransId="{BB375602-916A-429A-8765-B0A6912BC21A}"/>
    <dgm:cxn modelId="{786C792E-6430-4155-8C14-BF51F4A3BC85}" type="presOf" srcId="{D8B84A6C-1BCB-4AD4-A183-5C0D2DEEAC35}" destId="{3FDD4C4F-C729-45E6-8AD5-7405D243D55F}" srcOrd="0" destOrd="0" presId="urn:microsoft.com/office/officeart/2018/5/layout/IconCircleLabelList"/>
    <dgm:cxn modelId="{DFBAD740-7EB6-4BF6-8A39-0C38014BF06B}" srcId="{F448BCBE-7869-474D-B46F-EE2A29F938CA}" destId="{F590CAA8-979F-4584-B23C-A1E3F14327A1}" srcOrd="2" destOrd="0" parTransId="{FD58DAA5-F0CA-4433-8B7C-65D087CC6B03}" sibTransId="{FDC64E9E-6D1D-4B7E-9E8F-9867A69CAD7D}"/>
    <dgm:cxn modelId="{36641E61-A022-421D-8350-0A5B7CB5DBC5}" srcId="{F448BCBE-7869-474D-B46F-EE2A29F938CA}" destId="{D8B84A6C-1BCB-4AD4-A183-5C0D2DEEAC35}" srcOrd="1" destOrd="0" parTransId="{2A7AAF48-22FE-49F3-B0E9-0D7AA4D0499C}" sibTransId="{378E169F-C161-4A57-A4F7-E929938E5C91}"/>
    <dgm:cxn modelId="{1A195682-E988-4407-9707-F3DDE5F9290E}" type="presOf" srcId="{F590CAA8-979F-4584-B23C-A1E3F14327A1}" destId="{1D59DDC8-A815-4E9F-9EF1-133CC2D9EF13}" srcOrd="0" destOrd="0" presId="urn:microsoft.com/office/officeart/2018/5/layout/IconCircleLabelList"/>
    <dgm:cxn modelId="{2BB46CC8-6F31-4187-87BA-6F50ECF9A953}" type="presOf" srcId="{79F850A0-1308-48AA-A79D-7044F42FEE99}" destId="{E0CEBCFE-A725-496E-830C-D5C8F242E8B8}" srcOrd="0" destOrd="0" presId="urn:microsoft.com/office/officeart/2018/5/layout/IconCircleLabelList"/>
    <dgm:cxn modelId="{0951E9F9-F2EF-4DBD-A2EB-7D1CCA578B93}" type="presOf" srcId="{F448BCBE-7869-474D-B46F-EE2A29F938CA}" destId="{4CD1A3EC-4635-40CA-801B-12E89516E61E}" srcOrd="0" destOrd="0" presId="urn:microsoft.com/office/officeart/2018/5/layout/IconCircleLabelList"/>
    <dgm:cxn modelId="{5034BEFD-13F5-41AC-BA64-B4803632606E}" type="presOf" srcId="{2B37B7E6-3052-4428-BA6E-C3C8E7F902FF}" destId="{EAC148BE-9B1B-438E-8162-6B20B02DECD6}" srcOrd="0" destOrd="0" presId="urn:microsoft.com/office/officeart/2018/5/layout/IconCircleLabelList"/>
    <dgm:cxn modelId="{88E938C4-8E1C-45AE-8059-EC8D7BF1DFDF}" type="presParOf" srcId="{4CD1A3EC-4635-40CA-801B-12E89516E61E}" destId="{D0E34D4D-A40B-4A18-A894-B983D562220A}" srcOrd="0" destOrd="0" presId="urn:microsoft.com/office/officeart/2018/5/layout/IconCircleLabelList"/>
    <dgm:cxn modelId="{D5FA1AE2-1A54-4CA3-9806-B167D1F28A81}" type="presParOf" srcId="{D0E34D4D-A40B-4A18-A894-B983D562220A}" destId="{7B50EC90-9BF8-48B7-9BC5-CCF9B76F7AFC}" srcOrd="0" destOrd="0" presId="urn:microsoft.com/office/officeart/2018/5/layout/IconCircleLabelList"/>
    <dgm:cxn modelId="{1C6D9E3F-BA25-4744-B0F3-E61C07461418}" type="presParOf" srcId="{D0E34D4D-A40B-4A18-A894-B983D562220A}" destId="{225CCD6F-2D59-4B96-AB7C-3D918FEF268D}" srcOrd="1" destOrd="0" presId="urn:microsoft.com/office/officeart/2018/5/layout/IconCircleLabelList"/>
    <dgm:cxn modelId="{982FDE50-8C2C-49B6-964A-2C0119631CBC}" type="presParOf" srcId="{D0E34D4D-A40B-4A18-A894-B983D562220A}" destId="{22077C47-D6DB-46B9-B3A2-97D1167575C1}" srcOrd="2" destOrd="0" presId="urn:microsoft.com/office/officeart/2018/5/layout/IconCircleLabelList"/>
    <dgm:cxn modelId="{08BAE6CE-E1A9-4011-A80D-A88BE968348D}" type="presParOf" srcId="{D0E34D4D-A40B-4A18-A894-B983D562220A}" destId="{EAC148BE-9B1B-438E-8162-6B20B02DECD6}" srcOrd="3" destOrd="0" presId="urn:microsoft.com/office/officeart/2018/5/layout/IconCircleLabelList"/>
    <dgm:cxn modelId="{F1504AF9-99C3-43B7-A461-D888DBC0C085}" type="presParOf" srcId="{4CD1A3EC-4635-40CA-801B-12E89516E61E}" destId="{C4CFD1DD-420E-4C09-A8E9-95D7D1FC62A1}" srcOrd="1" destOrd="0" presId="urn:microsoft.com/office/officeart/2018/5/layout/IconCircleLabelList"/>
    <dgm:cxn modelId="{4B7B9BE5-2A6C-4595-A558-FDBF64E5DF01}" type="presParOf" srcId="{4CD1A3EC-4635-40CA-801B-12E89516E61E}" destId="{A82580F3-5DE5-492E-93D7-28360F586613}" srcOrd="2" destOrd="0" presId="urn:microsoft.com/office/officeart/2018/5/layout/IconCircleLabelList"/>
    <dgm:cxn modelId="{485F46A3-92E1-47A4-BAE2-1471A662D38F}" type="presParOf" srcId="{A82580F3-5DE5-492E-93D7-28360F586613}" destId="{60730296-E407-4FC3-A5F8-75A3C0B2D254}" srcOrd="0" destOrd="0" presId="urn:microsoft.com/office/officeart/2018/5/layout/IconCircleLabelList"/>
    <dgm:cxn modelId="{CEBEA991-37FB-4433-894F-9EE9133EF6F2}" type="presParOf" srcId="{A82580F3-5DE5-492E-93D7-28360F586613}" destId="{BF569347-78FD-47D2-B2EE-6522D63561F2}" srcOrd="1" destOrd="0" presId="urn:microsoft.com/office/officeart/2018/5/layout/IconCircleLabelList"/>
    <dgm:cxn modelId="{FA2161C8-6FBA-48A9-8EC9-F6AF8907F857}" type="presParOf" srcId="{A82580F3-5DE5-492E-93D7-28360F586613}" destId="{A2906834-55A2-450D-A62F-063114332D7A}" srcOrd="2" destOrd="0" presId="urn:microsoft.com/office/officeart/2018/5/layout/IconCircleLabelList"/>
    <dgm:cxn modelId="{242A646C-C384-47AC-9054-DEA69BD75E1C}" type="presParOf" srcId="{A82580F3-5DE5-492E-93D7-28360F586613}" destId="{3FDD4C4F-C729-45E6-8AD5-7405D243D55F}" srcOrd="3" destOrd="0" presId="urn:microsoft.com/office/officeart/2018/5/layout/IconCircleLabelList"/>
    <dgm:cxn modelId="{F0E9842E-958D-469B-A931-83DFBA742412}" type="presParOf" srcId="{4CD1A3EC-4635-40CA-801B-12E89516E61E}" destId="{CD80938E-2246-4EA7-91C4-1B12959D283F}" srcOrd="3" destOrd="0" presId="urn:microsoft.com/office/officeart/2018/5/layout/IconCircleLabelList"/>
    <dgm:cxn modelId="{5A48A2F4-2A9D-4EC7-AD96-2C3B17104324}" type="presParOf" srcId="{4CD1A3EC-4635-40CA-801B-12E89516E61E}" destId="{8F8EF606-F5A7-49E0-9318-3FB1F1CC8EE5}" srcOrd="4" destOrd="0" presId="urn:microsoft.com/office/officeart/2018/5/layout/IconCircleLabelList"/>
    <dgm:cxn modelId="{23C5BCA7-12EE-4C87-9FFA-2C0723B2AD2B}" type="presParOf" srcId="{8F8EF606-F5A7-49E0-9318-3FB1F1CC8EE5}" destId="{3C90B300-3CB5-4EF7-B009-8255067EE2FF}" srcOrd="0" destOrd="0" presId="urn:microsoft.com/office/officeart/2018/5/layout/IconCircleLabelList"/>
    <dgm:cxn modelId="{00038F4B-0298-477A-ADE8-189A612B6C87}" type="presParOf" srcId="{8F8EF606-F5A7-49E0-9318-3FB1F1CC8EE5}" destId="{52B19AE8-6A2C-4B27-B615-AF78B6866F75}" srcOrd="1" destOrd="0" presId="urn:microsoft.com/office/officeart/2018/5/layout/IconCircleLabelList"/>
    <dgm:cxn modelId="{39AF9758-95EE-486C-A8D8-CA67B5C21EA5}" type="presParOf" srcId="{8F8EF606-F5A7-49E0-9318-3FB1F1CC8EE5}" destId="{792009C3-F8D9-489F-AFC3-85E198D38281}" srcOrd="2" destOrd="0" presId="urn:microsoft.com/office/officeart/2018/5/layout/IconCircleLabelList"/>
    <dgm:cxn modelId="{443D97FA-CAF1-49CE-98AC-E28F15B83496}" type="presParOf" srcId="{8F8EF606-F5A7-49E0-9318-3FB1F1CC8EE5}" destId="{1D59DDC8-A815-4E9F-9EF1-133CC2D9EF13}" srcOrd="3" destOrd="0" presId="urn:microsoft.com/office/officeart/2018/5/layout/IconCircleLabelList"/>
    <dgm:cxn modelId="{4ECD2390-7F38-4FB8-8660-1EDA75289F0C}" type="presParOf" srcId="{4CD1A3EC-4635-40CA-801B-12E89516E61E}" destId="{4E3594F5-278A-40FD-9FBA-BA6ED121F962}" srcOrd="5" destOrd="0" presId="urn:microsoft.com/office/officeart/2018/5/layout/IconCircleLabelList"/>
    <dgm:cxn modelId="{2176371D-F6D9-41C0-8214-54B64CE18A2A}" type="presParOf" srcId="{4CD1A3EC-4635-40CA-801B-12E89516E61E}" destId="{1B06B791-EC8A-41EC-B2B0-17756C247A20}" srcOrd="6" destOrd="0" presId="urn:microsoft.com/office/officeart/2018/5/layout/IconCircleLabelList"/>
    <dgm:cxn modelId="{6484084C-A730-44CC-9622-ADA93F5C60B1}" type="presParOf" srcId="{1B06B791-EC8A-41EC-B2B0-17756C247A20}" destId="{9EF8B592-B4AC-4D6A-A16F-2C9E48738A1D}" srcOrd="0" destOrd="0" presId="urn:microsoft.com/office/officeart/2018/5/layout/IconCircleLabelList"/>
    <dgm:cxn modelId="{D704658F-BBA7-4A0B-AE6C-1397E3048FD7}" type="presParOf" srcId="{1B06B791-EC8A-41EC-B2B0-17756C247A20}" destId="{B55E6710-CF02-4D55-99FD-CB974ACD8C46}" srcOrd="1" destOrd="0" presId="urn:microsoft.com/office/officeart/2018/5/layout/IconCircleLabelList"/>
    <dgm:cxn modelId="{AA2EA648-9E61-4625-9ACB-5B1CC10FAFA6}" type="presParOf" srcId="{1B06B791-EC8A-41EC-B2B0-17756C247A20}" destId="{20D45E1D-2ABE-439F-9AED-B4D4BA5078FD}" srcOrd="2" destOrd="0" presId="urn:microsoft.com/office/officeart/2018/5/layout/IconCircleLabelList"/>
    <dgm:cxn modelId="{E4B2CD7A-4202-4DA2-999E-796AD543F8B5}" type="presParOf" srcId="{1B06B791-EC8A-41EC-B2B0-17756C247A20}" destId="{E0CEBCFE-A725-496E-830C-D5C8F242E8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6EE5-E9A4-43E6-AE7A-0E0B2EF8D503}">
      <dgm:prSet phldrT="[Text]"/>
      <dgm:spPr/>
      <dgm:t>
        <a:bodyPr/>
        <a:lstStyle/>
        <a:p>
          <a:pPr rtl="0"/>
          <a:r>
            <a:rPr lang="en-US" b="1" dirty="0"/>
            <a:t> </a:t>
          </a:r>
          <a:r>
            <a:rPr lang="en-US" b="1" dirty="0">
              <a:latin typeface="Calibri Light" panose="020F0302020204030204"/>
            </a:rPr>
            <a:t>Thiết kế cơ sở dữ liệu</a:t>
          </a:r>
          <a:endParaRPr lang="en-US" b="1" dirty="0"/>
        </a:p>
      </dgm:t>
    </dgm:pt>
    <dgm:pt modelId="{C9C6D71D-F339-45C2-BB1E-63A68B7E2536}" type="parTrans" cxnId="{28B89F43-7110-4AAC-94B1-57D0AA93F3B6}">
      <dgm:prSet/>
      <dgm:spPr/>
      <dgm:t>
        <a:bodyPr/>
        <a:lstStyle/>
        <a:p>
          <a:endParaRPr lang="en-US"/>
        </a:p>
      </dgm:t>
    </dgm:pt>
    <dgm:pt modelId="{301589ED-218D-4AB2-8C66-702FD07CB709}" type="sibTrans" cxnId="{28B89F43-7110-4AAC-94B1-57D0AA93F3B6}">
      <dgm:prSet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/>
            <a:t> </a:t>
          </a:r>
          <a:r>
            <a:rPr lang="en-US" b="1" dirty="0">
              <a:latin typeface="Calibri Light" panose="020F0302020204030204"/>
            </a:rPr>
            <a:t>Thiết kế chức năng</a:t>
          </a:r>
          <a:endParaRPr lang="en-US" b="1" dirty="0"/>
        </a:p>
      </dgm:t>
    </dgm:pt>
    <dgm:pt modelId="{A100A7FC-8385-409D-BA57-4857613B8441}" type="parTrans" cxnId="{6BDC0D36-2ABC-4AB3-8B3D-53D992884014}">
      <dgm:prSet/>
      <dgm:spPr/>
    </dgm:pt>
    <dgm:pt modelId="{C131778F-89E6-4DBC-9F28-756F2B3301EB}" type="sibTrans" cxnId="{6BDC0D36-2ABC-4AB3-8B3D-53D992884014}">
      <dgm:prSet/>
      <dgm:spPr/>
    </dgm:pt>
    <dgm:pt modelId="{114CA8C9-31A6-45D7-B1BD-3AFEB84DDF69}">
      <dgm:prSet phldr="0"/>
      <dgm:spPr/>
      <dgm:t>
        <a:bodyPr/>
        <a:lstStyle/>
        <a:p>
          <a:pPr rtl="0"/>
          <a:r>
            <a:rPr lang="en-US" b="1" dirty="0"/>
            <a:t> </a:t>
          </a:r>
          <a:r>
            <a:rPr lang="en-US" b="1" dirty="0" err="1">
              <a:latin typeface="Calibri Light" panose="020F0302020204030204"/>
            </a:rPr>
            <a:t>Hiện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thực</a:t>
          </a:r>
          <a:r>
            <a:rPr lang="en-US" b="1" dirty="0">
              <a:latin typeface="Calibri Light" panose="020F0302020204030204"/>
            </a:rPr>
            <a:t> </a:t>
          </a:r>
          <a:r>
            <a:rPr lang="en-US" b="1" dirty="0" err="1">
              <a:latin typeface="Calibri Light" panose="020F0302020204030204"/>
            </a:rPr>
            <a:t>hóa</a:t>
          </a:r>
          <a:r>
            <a:rPr lang="en-US" b="1" dirty="0">
              <a:latin typeface="Calibri Light" panose="020F0302020204030204"/>
            </a:rPr>
            <a:t> use case</a:t>
          </a:r>
          <a:endParaRPr lang="en-US" b="1" dirty="0"/>
        </a:p>
      </dgm:t>
    </dgm:pt>
    <dgm:pt modelId="{57A3A63B-BDEB-49BF-A03A-2AE668C0C715}" type="parTrans" cxnId="{EC6364F5-FCB9-4E5C-AC30-A812CC6A9B00}">
      <dgm:prSet/>
      <dgm:spPr/>
    </dgm:pt>
    <dgm:pt modelId="{155482CC-51EC-4CD0-A1A3-27061FEDF09A}" type="sibTrans" cxnId="{EC6364F5-FCB9-4E5C-AC30-A812CC6A9B00}">
      <dgm:prSet/>
      <dgm:spPr/>
    </dgm:pt>
    <dgm:pt modelId="{422F6C4D-A575-4713-91D9-88D3B3A8FBC1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Tầng Giao diện</a:t>
          </a:r>
          <a:endParaRPr lang="en-US" b="1" dirty="0"/>
        </a:p>
      </dgm:t>
    </dgm:pt>
    <dgm:pt modelId="{628D5603-1CAA-42DD-87EF-71368F7B3B08}" type="parTrans" cxnId="{C58C37C5-2FFD-4E31-B19A-90EDC37A8754}">
      <dgm:prSet/>
      <dgm:spPr/>
    </dgm:pt>
    <dgm:pt modelId="{E5AE1DB5-4D8D-43FF-9B99-7F4C53EEF523}" type="sibTrans" cxnId="{C58C37C5-2FFD-4E31-B19A-90EDC37A8754}">
      <dgm:prSet/>
      <dgm:spPr/>
    </dgm:pt>
    <dgm:pt modelId="{1CACB6AD-4196-415F-A7E4-ADEEB3F11A14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 Thiết kế kiến trúc</a:t>
          </a:r>
        </a:p>
      </dgm:t>
    </dgm:pt>
    <dgm:pt modelId="{603FC459-2A22-4780-8899-0A1382B2AFF3}" type="parTrans" cxnId="{3FC8D951-DCCA-4F1B-8A56-2412D9181CA3}">
      <dgm:prSet/>
      <dgm:spPr/>
    </dgm:pt>
    <dgm:pt modelId="{29D56D89-7BA3-415E-9A7C-D719CA27176F}" type="sibTrans" cxnId="{3FC8D951-DCCA-4F1B-8A56-2412D9181CA3}">
      <dgm:prSet/>
      <dgm:spPr/>
    </dgm:pt>
    <dgm:pt modelId="{5D5B682C-E6D4-430C-B18E-032F6F84FD71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Tầng Nghiệp vụ</a:t>
          </a:r>
        </a:p>
      </dgm:t>
    </dgm:pt>
    <dgm:pt modelId="{512BB044-756B-4CD9-920A-A4BEC8683E66}" type="parTrans" cxnId="{711B515A-CD48-4DB7-8FE0-C35A3C5722A9}">
      <dgm:prSet/>
      <dgm:spPr/>
    </dgm:pt>
    <dgm:pt modelId="{F5EAC99B-00C4-41A6-BE37-992C4B8B6099}" type="sibTrans" cxnId="{711B515A-CD48-4DB7-8FE0-C35A3C5722A9}">
      <dgm:prSet/>
      <dgm:spPr/>
    </dgm:pt>
    <dgm:pt modelId="{DDC3BABE-9F6B-45E6-BD7A-44A264864C22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Tầng Dữ liệu</a:t>
          </a:r>
        </a:p>
      </dgm:t>
    </dgm:pt>
    <dgm:pt modelId="{E2BC65DB-F51D-49FC-A990-8EAE2FEBFCC4}" type="parTrans" cxnId="{36396808-B455-44A5-83C8-97D082B3197A}">
      <dgm:prSet/>
      <dgm:spPr/>
    </dgm:pt>
    <dgm:pt modelId="{D3F0D5C2-0F81-4027-A30D-32EBEBD5CE18}" type="sibTrans" cxnId="{36396808-B455-44A5-83C8-97D082B3197A}">
      <dgm:prSet/>
      <dgm:spPr/>
    </dgm:pt>
    <dgm:pt modelId="{15E35E60-D829-4987-B5D3-A46459412346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Sơ đồ tuần tự</a:t>
          </a:r>
        </a:p>
      </dgm:t>
    </dgm:pt>
    <dgm:pt modelId="{F79C410B-3A03-4C98-8CBD-13B3878A3BCC}" type="parTrans" cxnId="{B38D0424-4DB2-413C-94A9-FFF56F4993D3}">
      <dgm:prSet/>
      <dgm:spPr/>
    </dgm:pt>
    <dgm:pt modelId="{B9675B63-B8BE-4079-BCA0-FB1881BBDFE2}" type="sibTrans" cxnId="{B38D0424-4DB2-413C-94A9-FFF56F4993D3}">
      <dgm:prSet/>
      <dgm:spPr/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4"/>
      <dgm:spPr/>
    </dgm:pt>
    <dgm:pt modelId="{4A490A2B-110B-4306-8AD6-E06ACBB3A363}" type="pres">
      <dgm:prSet presAssocID="{16B6CE65-8E66-4DF0-9A9E-E847623A21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4">
        <dgm:presLayoutVars>
          <dgm:bulletEnabled val="1"/>
        </dgm:presLayoutVars>
      </dgm:prSet>
      <dgm:spPr/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4"/>
      <dgm:spPr/>
    </dgm:pt>
    <dgm:pt modelId="{DA1EE2F8-E1D0-4001-9BD9-57E2D3854EA9}" type="pres">
      <dgm:prSet presAssocID="{114CA8C9-31A6-45D7-B1BD-3AFEB84DDF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4">
        <dgm:presLayoutVars>
          <dgm:bulletEnabled val="1"/>
        </dgm:presLayoutVars>
      </dgm:prSet>
      <dgm:spPr/>
    </dgm:pt>
    <dgm:pt modelId="{6F9F8D9A-7278-4616-901A-5A206FC585F4}" type="pres">
      <dgm:prSet presAssocID="{155482CC-51EC-4CD0-A1A3-27061FEDF09A}" presName="spaceBetweenRectangles" presStyleCnt="0"/>
      <dgm:spPr/>
    </dgm:pt>
    <dgm:pt modelId="{BA119A01-18AF-4A93-A9E5-40A45D456AEF}" type="pres">
      <dgm:prSet presAssocID="{017E6EE5-E9A4-43E6-AE7A-0E0B2EF8D503}" presName="parentLin" presStyleCnt="0"/>
      <dgm:spPr/>
    </dgm:pt>
    <dgm:pt modelId="{9EA784A9-B803-4E65-B6E5-6A059379C6D0}" type="pres">
      <dgm:prSet presAssocID="{017E6EE5-E9A4-43E6-AE7A-0E0B2EF8D503}" presName="parentLeftMargin" presStyleLbl="node1" presStyleIdx="1" presStyleCnt="4"/>
      <dgm:spPr/>
    </dgm:pt>
    <dgm:pt modelId="{C2BB217A-F5AA-4BE8-8F14-8CC1EDD1DE9B}" type="pres">
      <dgm:prSet presAssocID="{017E6EE5-E9A4-43E6-AE7A-0E0B2EF8D5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EB6F05-31BF-43A7-A530-B7576B5475C4}" type="pres">
      <dgm:prSet presAssocID="{017E6EE5-E9A4-43E6-AE7A-0E0B2EF8D503}" presName="negativeSpace" presStyleCnt="0"/>
      <dgm:spPr/>
    </dgm:pt>
    <dgm:pt modelId="{FBA74972-1BEE-4882-93B6-4FE68AAEF173}" type="pres">
      <dgm:prSet presAssocID="{017E6EE5-E9A4-43E6-AE7A-0E0B2EF8D503}" presName="childText" presStyleLbl="conFgAcc1" presStyleIdx="2" presStyleCnt="4">
        <dgm:presLayoutVars>
          <dgm:bulletEnabled val="1"/>
        </dgm:presLayoutVars>
      </dgm:prSet>
      <dgm:spPr/>
    </dgm:pt>
    <dgm:pt modelId="{5DF9BCB0-5131-4EB8-BAC1-91E85F14FCF5}" type="pres">
      <dgm:prSet presAssocID="{301589ED-218D-4AB2-8C66-702FD07CB709}" presName="spaceBetweenRectangles" presStyleCnt="0"/>
      <dgm:spPr/>
    </dgm:pt>
    <dgm:pt modelId="{2D420508-46C3-4050-931A-7ED3541C8C64}" type="pres">
      <dgm:prSet presAssocID="{1CACB6AD-4196-415F-A7E4-ADEEB3F11A14}" presName="parentLin" presStyleCnt="0"/>
      <dgm:spPr/>
    </dgm:pt>
    <dgm:pt modelId="{B33B5C64-2A3A-4461-A964-4CD0F97FBAB2}" type="pres">
      <dgm:prSet presAssocID="{1CACB6AD-4196-415F-A7E4-ADEEB3F11A14}" presName="parentLeftMargin" presStyleLbl="node1" presStyleIdx="2" presStyleCnt="4"/>
      <dgm:spPr/>
    </dgm:pt>
    <dgm:pt modelId="{5567BF49-C2D4-4FEF-AC1F-8E9883993197}" type="pres">
      <dgm:prSet presAssocID="{1CACB6AD-4196-415F-A7E4-ADEEB3F11A1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A21EECA-F921-477A-8F03-14B63233AD47}" type="pres">
      <dgm:prSet presAssocID="{1CACB6AD-4196-415F-A7E4-ADEEB3F11A14}" presName="negativeSpace" presStyleCnt="0"/>
      <dgm:spPr/>
    </dgm:pt>
    <dgm:pt modelId="{419E05F9-922F-4FB7-8801-1FEFF8005325}" type="pres">
      <dgm:prSet presAssocID="{1CACB6AD-4196-415F-A7E4-ADEEB3F11A1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396808-B455-44A5-83C8-97D082B3197A}" srcId="{16B6CE65-8E66-4DF0-9A9E-E847623A2149}" destId="{DDC3BABE-9F6B-45E6-BD7A-44A264864C22}" srcOrd="2" destOrd="0" parTransId="{E2BC65DB-F51D-49FC-A990-8EAE2FEBFCC4}" sibTransId="{D3F0D5C2-0F81-4027-A30D-32EBEBD5CE18}"/>
    <dgm:cxn modelId="{06D3BA18-9052-4A87-B4BE-78375B43A25B}" type="presOf" srcId="{5D5B682C-E6D4-430C-B18E-032F6F84FD71}" destId="{5F552BAF-B4FA-4D00-8A55-A400698F9954}" srcOrd="0" destOrd="0" presId="urn:microsoft.com/office/officeart/2005/8/layout/list1"/>
    <dgm:cxn modelId="{B38D0424-4DB2-413C-94A9-FFF56F4993D3}" srcId="{114CA8C9-31A6-45D7-B1BD-3AFEB84DDF69}" destId="{15E35E60-D829-4987-B5D3-A46459412346}" srcOrd="0" destOrd="0" parTransId="{F79C410B-3A03-4C98-8CBD-13B3878A3BCC}" sibTransId="{B9675B63-B8BE-4079-BCA0-FB1881BBDFE2}"/>
    <dgm:cxn modelId="{6ACD1534-3D9A-46B0-A717-159C2CC0375C}" type="presOf" srcId="{114CA8C9-31A6-45D7-B1BD-3AFEB84DDF69}" destId="{DA1EE2F8-E1D0-4001-9BD9-57E2D3854EA9}" srcOrd="1" destOrd="0" presId="urn:microsoft.com/office/officeart/2005/8/layout/list1"/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773F3A38-431D-4A07-BECB-ED758C4B75D0}" type="presOf" srcId="{16B6CE65-8E66-4DF0-9A9E-E847623A2149}" destId="{4A490A2B-110B-4306-8AD6-E06ACBB3A363}" srcOrd="1" destOrd="0" presId="urn:microsoft.com/office/officeart/2005/8/layout/list1"/>
    <dgm:cxn modelId="{53F3B25B-630D-404C-BEFD-62A7EF110903}" type="presOf" srcId="{017E6EE5-E9A4-43E6-AE7A-0E0B2EF8D503}" destId="{C2BB217A-F5AA-4BE8-8F14-8CC1EDD1DE9B}" srcOrd="1" destOrd="0" presId="urn:microsoft.com/office/officeart/2005/8/layout/list1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28B89F43-7110-4AAC-94B1-57D0AA93F3B6}" srcId="{3AC7567E-393A-4B6D-ADD9-E460C6DEDB23}" destId="{017E6EE5-E9A4-43E6-AE7A-0E0B2EF8D503}" srcOrd="2" destOrd="0" parTransId="{C9C6D71D-F339-45C2-BB1E-63A68B7E2536}" sibTransId="{301589ED-218D-4AB2-8C66-702FD07CB709}"/>
    <dgm:cxn modelId="{B3D01744-BA08-47F1-8928-011D2088FC08}" type="presOf" srcId="{1CACB6AD-4196-415F-A7E4-ADEEB3F11A14}" destId="{5567BF49-C2D4-4FEF-AC1F-8E9883993197}" srcOrd="1" destOrd="0" presId="urn:microsoft.com/office/officeart/2005/8/layout/list1"/>
    <dgm:cxn modelId="{5E84854A-F577-4D48-BA7F-13BE310687F8}" type="presOf" srcId="{1CACB6AD-4196-415F-A7E4-ADEEB3F11A14}" destId="{B33B5C64-2A3A-4461-A964-4CD0F97FBAB2}" srcOrd="0" destOrd="0" presId="urn:microsoft.com/office/officeart/2005/8/layout/list1"/>
    <dgm:cxn modelId="{3FC8D951-DCCA-4F1B-8A56-2412D9181CA3}" srcId="{3AC7567E-393A-4B6D-ADD9-E460C6DEDB23}" destId="{1CACB6AD-4196-415F-A7E4-ADEEB3F11A14}" srcOrd="3" destOrd="0" parTransId="{603FC459-2A22-4780-8899-0A1382B2AFF3}" sibTransId="{29D56D89-7BA3-415E-9A7C-D719CA27176F}"/>
    <dgm:cxn modelId="{14300B55-1379-408B-B66C-EB53CD72DD8A}" type="presOf" srcId="{15E35E60-D829-4987-B5D3-A46459412346}" destId="{8BE3189C-E413-41D3-AA70-8E89FBBA738F}" srcOrd="0" destOrd="0" presId="urn:microsoft.com/office/officeart/2005/8/layout/list1"/>
    <dgm:cxn modelId="{711B515A-CD48-4DB7-8FE0-C35A3C5722A9}" srcId="{16B6CE65-8E66-4DF0-9A9E-E847623A2149}" destId="{5D5B682C-E6D4-430C-B18E-032F6F84FD71}" srcOrd="0" destOrd="0" parTransId="{512BB044-756B-4CD9-920A-A4BEC8683E66}" sibTransId="{F5EAC99B-00C4-41A6-BE37-992C4B8B6099}"/>
    <dgm:cxn modelId="{B713C77F-6A49-4916-AD4E-4167CEC44180}" type="presOf" srcId="{DDC3BABE-9F6B-45E6-BD7A-44A264864C22}" destId="{5F552BAF-B4FA-4D00-8A55-A400698F9954}" srcOrd="0" destOrd="2" presId="urn:microsoft.com/office/officeart/2005/8/layout/list1"/>
    <dgm:cxn modelId="{73A5268D-7D63-40ED-8920-E0405BBCB272}" type="presOf" srcId="{017E6EE5-E9A4-43E6-AE7A-0E0B2EF8D503}" destId="{9EA784A9-B803-4E65-B6E5-6A059379C6D0}" srcOrd="0" destOrd="0" presId="urn:microsoft.com/office/officeart/2005/8/layout/list1"/>
    <dgm:cxn modelId="{FE6437AB-AA53-4E23-8CD2-BE89FF21C90C}" type="presOf" srcId="{16B6CE65-8E66-4DF0-9A9E-E847623A2149}" destId="{855CE655-A495-4C7C-8AA1-2F8C05AB7CF3}" srcOrd="0" destOrd="0" presId="urn:microsoft.com/office/officeart/2005/8/layout/list1"/>
    <dgm:cxn modelId="{F814B0B0-5F0E-403C-9F4C-598A791440A8}" type="presOf" srcId="{114CA8C9-31A6-45D7-B1BD-3AFEB84DDF69}" destId="{9AE99C9F-C2CB-4B7C-B6E2-90150C4ECAB8}" srcOrd="0" destOrd="0" presId="urn:microsoft.com/office/officeart/2005/8/layout/list1"/>
    <dgm:cxn modelId="{C58C37C5-2FFD-4E31-B19A-90EDC37A8754}" srcId="{16B6CE65-8E66-4DF0-9A9E-E847623A2149}" destId="{422F6C4D-A575-4713-91D9-88D3B3A8FBC1}" srcOrd="1" destOrd="0" parTransId="{628D5603-1CAA-42DD-87EF-71368F7B3B08}" sibTransId="{E5AE1DB5-4D8D-43FF-9B99-7F4C53EEF523}"/>
    <dgm:cxn modelId="{BCB99FDA-7092-4EDF-9A18-3988B3AA3B7A}" type="presOf" srcId="{422F6C4D-A575-4713-91D9-88D3B3A8FBC1}" destId="{5F552BAF-B4FA-4D00-8A55-A400698F9954}" srcOrd="0" destOrd="1" presId="urn:microsoft.com/office/officeart/2005/8/layout/list1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B13EAC09-9695-4E1C-BE6E-8D9F1D8CD35E}" type="presParOf" srcId="{A39790EE-3C51-4D08-89F0-3E3539736866}" destId="{83FBDB60-4BD7-42E6-BC99-5FF11CC3ED58}" srcOrd="0" destOrd="0" presId="urn:microsoft.com/office/officeart/2005/8/layout/list1"/>
    <dgm:cxn modelId="{DB80336F-D704-4BFA-A0D7-89B3F1C8184C}" type="presParOf" srcId="{83FBDB60-4BD7-42E6-BC99-5FF11CC3ED58}" destId="{855CE655-A495-4C7C-8AA1-2F8C05AB7CF3}" srcOrd="0" destOrd="0" presId="urn:microsoft.com/office/officeart/2005/8/layout/list1"/>
    <dgm:cxn modelId="{3A736020-52D2-4FC4-8A38-33C945E37E41}" type="presParOf" srcId="{83FBDB60-4BD7-42E6-BC99-5FF11CC3ED58}" destId="{4A490A2B-110B-4306-8AD6-E06ACBB3A363}" srcOrd="1" destOrd="0" presId="urn:microsoft.com/office/officeart/2005/8/layout/list1"/>
    <dgm:cxn modelId="{2D4376FE-380F-4CE7-97BA-29F4FB87FFC0}" type="presParOf" srcId="{A39790EE-3C51-4D08-89F0-3E3539736866}" destId="{D3268175-3B73-4CCE-AA4F-5AD0B2197AC7}" srcOrd="1" destOrd="0" presId="urn:microsoft.com/office/officeart/2005/8/layout/list1"/>
    <dgm:cxn modelId="{7CEB7D78-867E-4294-AD18-3B215CF5BC6F}" type="presParOf" srcId="{A39790EE-3C51-4D08-89F0-3E3539736866}" destId="{5F552BAF-B4FA-4D00-8A55-A400698F9954}" srcOrd="2" destOrd="0" presId="urn:microsoft.com/office/officeart/2005/8/layout/list1"/>
    <dgm:cxn modelId="{1F5F7FFF-73DA-473B-995A-D75114DC464E}" type="presParOf" srcId="{A39790EE-3C51-4D08-89F0-3E3539736866}" destId="{7FA279A3-85FC-4EE9-A100-7C8DCF54EDD8}" srcOrd="3" destOrd="0" presId="urn:microsoft.com/office/officeart/2005/8/layout/list1"/>
    <dgm:cxn modelId="{1250FB3B-8D5A-489B-8A19-D9B65EF5CBB2}" type="presParOf" srcId="{A39790EE-3C51-4D08-89F0-3E3539736866}" destId="{85FB0A24-DEE0-4998-B5C2-5B5221C4DB50}" srcOrd="4" destOrd="0" presId="urn:microsoft.com/office/officeart/2005/8/layout/list1"/>
    <dgm:cxn modelId="{2A6BF6B6-B636-4E18-AF6B-DB4182757ACF}" type="presParOf" srcId="{85FB0A24-DEE0-4998-B5C2-5B5221C4DB50}" destId="{9AE99C9F-C2CB-4B7C-B6E2-90150C4ECAB8}" srcOrd="0" destOrd="0" presId="urn:microsoft.com/office/officeart/2005/8/layout/list1"/>
    <dgm:cxn modelId="{A750CB84-B9E0-4A9B-95E4-DF95810DAC4C}" type="presParOf" srcId="{85FB0A24-DEE0-4998-B5C2-5B5221C4DB50}" destId="{DA1EE2F8-E1D0-4001-9BD9-57E2D3854EA9}" srcOrd="1" destOrd="0" presId="urn:microsoft.com/office/officeart/2005/8/layout/list1"/>
    <dgm:cxn modelId="{83D68CCE-C53E-4BAB-9981-9786A3F6B0B4}" type="presParOf" srcId="{A39790EE-3C51-4D08-89F0-3E3539736866}" destId="{80B9B3E3-B5C4-4323-954F-A751B2690086}" srcOrd="5" destOrd="0" presId="urn:microsoft.com/office/officeart/2005/8/layout/list1"/>
    <dgm:cxn modelId="{DBCA528F-71ED-42D8-915C-803527201F2F}" type="presParOf" srcId="{A39790EE-3C51-4D08-89F0-3E3539736866}" destId="{8BE3189C-E413-41D3-AA70-8E89FBBA738F}" srcOrd="6" destOrd="0" presId="urn:microsoft.com/office/officeart/2005/8/layout/list1"/>
    <dgm:cxn modelId="{51916995-4027-43C0-824A-52C2F65E2ABC}" type="presParOf" srcId="{A39790EE-3C51-4D08-89F0-3E3539736866}" destId="{6F9F8D9A-7278-4616-901A-5A206FC585F4}" srcOrd="7" destOrd="0" presId="urn:microsoft.com/office/officeart/2005/8/layout/list1"/>
    <dgm:cxn modelId="{93DD6BD4-4904-49DF-B694-FC40ECD74191}" type="presParOf" srcId="{A39790EE-3C51-4D08-89F0-3E3539736866}" destId="{BA119A01-18AF-4A93-A9E5-40A45D456AEF}" srcOrd="8" destOrd="0" presId="urn:microsoft.com/office/officeart/2005/8/layout/list1"/>
    <dgm:cxn modelId="{159BAB32-FD31-4F89-B469-69288EC155B6}" type="presParOf" srcId="{BA119A01-18AF-4A93-A9E5-40A45D456AEF}" destId="{9EA784A9-B803-4E65-B6E5-6A059379C6D0}" srcOrd="0" destOrd="0" presId="urn:microsoft.com/office/officeart/2005/8/layout/list1"/>
    <dgm:cxn modelId="{20D19845-FA68-4880-90A9-5D3EA24B5844}" type="presParOf" srcId="{BA119A01-18AF-4A93-A9E5-40A45D456AEF}" destId="{C2BB217A-F5AA-4BE8-8F14-8CC1EDD1DE9B}" srcOrd="1" destOrd="0" presId="urn:microsoft.com/office/officeart/2005/8/layout/list1"/>
    <dgm:cxn modelId="{D778D851-D702-4F9C-AECE-6A5D7FD24AC7}" type="presParOf" srcId="{A39790EE-3C51-4D08-89F0-3E3539736866}" destId="{F0EB6F05-31BF-43A7-A530-B7576B5475C4}" srcOrd="9" destOrd="0" presId="urn:microsoft.com/office/officeart/2005/8/layout/list1"/>
    <dgm:cxn modelId="{D42712AA-9914-4893-8ABA-9A56A893C8E2}" type="presParOf" srcId="{A39790EE-3C51-4D08-89F0-3E3539736866}" destId="{FBA74972-1BEE-4882-93B6-4FE68AAEF173}" srcOrd="10" destOrd="0" presId="urn:microsoft.com/office/officeart/2005/8/layout/list1"/>
    <dgm:cxn modelId="{A997436D-74B6-44B6-BF92-916D21B6EE21}" type="presParOf" srcId="{A39790EE-3C51-4D08-89F0-3E3539736866}" destId="{5DF9BCB0-5131-4EB8-BAC1-91E85F14FCF5}" srcOrd="11" destOrd="0" presId="urn:microsoft.com/office/officeart/2005/8/layout/list1"/>
    <dgm:cxn modelId="{51940648-5F92-43F0-B2C0-6FFD597AB133}" type="presParOf" srcId="{A39790EE-3C51-4D08-89F0-3E3539736866}" destId="{2D420508-46C3-4050-931A-7ED3541C8C64}" srcOrd="12" destOrd="0" presId="urn:microsoft.com/office/officeart/2005/8/layout/list1"/>
    <dgm:cxn modelId="{7DA3AD50-B8E6-4F41-9F24-1E2321EA1B90}" type="presParOf" srcId="{2D420508-46C3-4050-931A-7ED3541C8C64}" destId="{B33B5C64-2A3A-4461-A964-4CD0F97FBAB2}" srcOrd="0" destOrd="0" presId="urn:microsoft.com/office/officeart/2005/8/layout/list1"/>
    <dgm:cxn modelId="{E72E68C5-14C9-465B-951F-2898D8D86350}" type="presParOf" srcId="{2D420508-46C3-4050-931A-7ED3541C8C64}" destId="{5567BF49-C2D4-4FEF-AC1F-8E9883993197}" srcOrd="1" destOrd="0" presId="urn:microsoft.com/office/officeart/2005/8/layout/list1"/>
    <dgm:cxn modelId="{BB7BCCE5-5818-4E76-9810-AFAC25BCAA8C}" type="presParOf" srcId="{A39790EE-3C51-4D08-89F0-3E3539736866}" destId="{BA21EECA-F921-477A-8F03-14B63233AD47}" srcOrd="13" destOrd="0" presId="urn:microsoft.com/office/officeart/2005/8/layout/list1"/>
    <dgm:cxn modelId="{D94C4BD6-085A-48F9-9E90-97C53A128E09}" type="presParOf" srcId="{A39790EE-3C51-4D08-89F0-3E3539736866}" destId="{419E05F9-922F-4FB7-8801-1FEFF800532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E1794-265C-4B14-92D9-71092FC0E95D}">
      <dsp:nvSpPr>
        <dsp:cNvPr id="0" name=""/>
        <dsp:cNvSpPr/>
      </dsp:nvSpPr>
      <dsp:spPr>
        <a:xfrm>
          <a:off x="0" y="24660"/>
          <a:ext cx="6454987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Bahnschrift Condensed"/>
            </a:rPr>
            <a:t> </a:t>
          </a:r>
          <a:r>
            <a:rPr lang="en-US" sz="3800" kern="1200" dirty="0" err="1">
              <a:latin typeface="Bahnschrift Condensed"/>
            </a:rPr>
            <a:t>Tổng</a:t>
          </a:r>
          <a:r>
            <a:rPr lang="en-US" sz="3800" kern="1200" dirty="0">
              <a:latin typeface="Bahnschrift Condensed"/>
            </a:rPr>
            <a:t> </a:t>
          </a:r>
          <a:r>
            <a:rPr lang="en-US" sz="3800" kern="1200" dirty="0" err="1">
              <a:latin typeface="Bahnschrift Condensed"/>
            </a:rPr>
            <a:t>quan</a:t>
          </a:r>
          <a:r>
            <a:rPr lang="en-US" sz="3800" kern="1200" dirty="0">
              <a:latin typeface="Bahnschrift Condensed"/>
            </a:rPr>
            <a:t> </a:t>
          </a:r>
          <a:r>
            <a:rPr lang="en-US" sz="3800" kern="1200" dirty="0" err="1">
              <a:latin typeface="Bahnschrift Condensed"/>
            </a:rPr>
            <a:t>dự</a:t>
          </a:r>
          <a:r>
            <a:rPr lang="en-US" sz="3800" kern="1200" dirty="0">
              <a:latin typeface="Bahnschrift Condensed"/>
            </a:rPr>
            <a:t> </a:t>
          </a:r>
          <a:r>
            <a:rPr lang="en-US" sz="3800" kern="1200" dirty="0" err="1">
              <a:latin typeface="Bahnschrift Condensed"/>
            </a:rPr>
            <a:t>án</a:t>
          </a:r>
          <a:endParaRPr lang="en-US" sz="3800" kern="1200" dirty="0">
            <a:latin typeface="Bahnschrift Condensed"/>
          </a:endParaRPr>
        </a:p>
      </dsp:txBody>
      <dsp:txXfrm>
        <a:off x="44492" y="69152"/>
        <a:ext cx="6366003" cy="822446"/>
      </dsp:txXfrm>
    </dsp:sp>
    <dsp:sp modelId="{4B7AA44C-BBA6-4DAD-8414-0B5FAB72BE9F}">
      <dsp:nvSpPr>
        <dsp:cNvPr id="0" name=""/>
        <dsp:cNvSpPr/>
      </dsp:nvSpPr>
      <dsp:spPr>
        <a:xfrm>
          <a:off x="0" y="1045530"/>
          <a:ext cx="6454987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Bahnschrift Condensed"/>
            </a:rPr>
            <a:t> </a:t>
          </a:r>
          <a:r>
            <a:rPr lang="en-US" sz="3800" kern="1200" dirty="0" err="1">
              <a:latin typeface="Bahnschrift Condensed"/>
            </a:rPr>
            <a:t>Phân</a:t>
          </a:r>
          <a:r>
            <a:rPr lang="en-US" sz="3800" kern="1200" dirty="0">
              <a:latin typeface="Bahnschrift Condensed"/>
            </a:rPr>
            <a:t> </a:t>
          </a:r>
          <a:r>
            <a:rPr lang="en-US" sz="3800" kern="1200" dirty="0" err="1">
              <a:latin typeface="Bahnschrift Condensed"/>
            </a:rPr>
            <a:t>tích</a:t>
          </a:r>
          <a:endParaRPr lang="en-US" sz="3800" kern="1200" dirty="0">
            <a:latin typeface="Bahnschrift Condensed"/>
          </a:endParaRPr>
        </a:p>
      </dsp:txBody>
      <dsp:txXfrm>
        <a:off x="44492" y="1090022"/>
        <a:ext cx="6366003" cy="822446"/>
      </dsp:txXfrm>
    </dsp:sp>
    <dsp:sp modelId="{E17FF8AC-1A15-4783-BA7C-E1BB1912A1FA}">
      <dsp:nvSpPr>
        <dsp:cNvPr id="0" name=""/>
        <dsp:cNvSpPr/>
      </dsp:nvSpPr>
      <dsp:spPr>
        <a:xfrm>
          <a:off x="0" y="2066400"/>
          <a:ext cx="6454987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Bahnschrift Condensed"/>
            </a:rPr>
            <a:t> </a:t>
          </a:r>
          <a:r>
            <a:rPr lang="en-US" sz="3800" kern="1200" dirty="0" err="1">
              <a:latin typeface="Bahnschrift Condensed"/>
            </a:rPr>
            <a:t>Thiết</a:t>
          </a:r>
          <a:r>
            <a:rPr lang="en-US" sz="3800" kern="1200" dirty="0">
              <a:latin typeface="Bahnschrift Condensed"/>
            </a:rPr>
            <a:t> </a:t>
          </a:r>
          <a:r>
            <a:rPr lang="en-US" sz="3800" kern="1200" dirty="0" err="1">
              <a:latin typeface="Bahnschrift Condensed"/>
            </a:rPr>
            <a:t>kế</a:t>
          </a:r>
          <a:endParaRPr lang="en-US" sz="3800" kern="1200" dirty="0">
            <a:latin typeface="Bahnschrift Condensed"/>
          </a:endParaRPr>
        </a:p>
      </dsp:txBody>
      <dsp:txXfrm>
        <a:off x="44492" y="2110892"/>
        <a:ext cx="6366003" cy="822446"/>
      </dsp:txXfrm>
    </dsp:sp>
    <dsp:sp modelId="{CE02A74A-AA8E-463D-821F-50A195C0FCF0}">
      <dsp:nvSpPr>
        <dsp:cNvPr id="0" name=""/>
        <dsp:cNvSpPr/>
      </dsp:nvSpPr>
      <dsp:spPr>
        <a:xfrm>
          <a:off x="0" y="3087270"/>
          <a:ext cx="6454987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Bahnschrift Condensed"/>
            </a:rPr>
            <a:t> </a:t>
          </a:r>
          <a:r>
            <a:rPr lang="en-US" sz="3800" kern="1200" dirty="0" err="1">
              <a:latin typeface="Bahnschrift Condensed"/>
            </a:rPr>
            <a:t>Triển</a:t>
          </a:r>
          <a:r>
            <a:rPr lang="en-US" sz="3800" kern="1200" dirty="0">
              <a:latin typeface="Bahnschrift Condensed"/>
            </a:rPr>
            <a:t> </a:t>
          </a:r>
          <a:r>
            <a:rPr lang="en-US" sz="3800" kern="1200" dirty="0" err="1">
              <a:latin typeface="Bahnschrift Condensed"/>
            </a:rPr>
            <a:t>khai</a:t>
          </a:r>
          <a:endParaRPr lang="en-US" sz="3800" kern="1200" dirty="0">
            <a:latin typeface="Bahnschrift Condensed"/>
          </a:endParaRPr>
        </a:p>
      </dsp:txBody>
      <dsp:txXfrm>
        <a:off x="44492" y="3131762"/>
        <a:ext cx="6366003" cy="8224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591063"/>
          <a:ext cx="7561039" cy="279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770636" rIns="586821" bIns="263144" numCol="1" spcCol="1270" anchor="t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b="1" kern="1200" dirty="0">
              <a:latin typeface="Calibri Light" panose="020F0302020204030204"/>
            </a:rPr>
            <a:t>Sơ đồ thành phần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b="1" kern="1200" dirty="0">
              <a:latin typeface="Calibri Light" panose="020F0302020204030204"/>
            </a:rPr>
            <a:t>Sơ đồ triển khai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b="1" kern="1200" dirty="0" err="1">
              <a:latin typeface="Calibri Light" panose="020F0302020204030204"/>
            </a:rPr>
            <a:t>Sơ</a:t>
          </a:r>
          <a:r>
            <a:rPr lang="en-US" sz="3700" b="1" kern="1200" dirty="0">
              <a:latin typeface="Calibri Light" panose="020F0302020204030204"/>
            </a:rPr>
            <a:t> </a:t>
          </a:r>
          <a:r>
            <a:rPr lang="en-US" sz="3700" b="1" kern="1200" dirty="0" err="1">
              <a:latin typeface="Calibri Light" panose="020F0302020204030204"/>
            </a:rPr>
            <a:t>đồ</a:t>
          </a:r>
          <a:r>
            <a:rPr lang="en-US" sz="3700" b="1" kern="1200" dirty="0">
              <a:latin typeface="Calibri Light" panose="020F0302020204030204"/>
            </a:rPr>
            <a:t> </a:t>
          </a:r>
          <a:r>
            <a:rPr lang="en-US" sz="3700" b="1" kern="1200" dirty="0" err="1">
              <a:latin typeface="Calibri Light" panose="020F0302020204030204"/>
            </a:rPr>
            <a:t>mạng</a:t>
          </a:r>
          <a:endParaRPr lang="en-US" sz="3700" b="1" kern="1200" dirty="0">
            <a:latin typeface="Calibri Light" panose="020F0302020204030204"/>
          </a:endParaRPr>
        </a:p>
      </dsp:txBody>
      <dsp:txXfrm>
        <a:off x="0" y="591063"/>
        <a:ext cx="7561039" cy="2797200"/>
      </dsp:txXfrm>
    </dsp:sp>
    <dsp:sp modelId="{4A490A2B-110B-4306-8AD6-E06ACBB3A363}">
      <dsp:nvSpPr>
        <dsp:cNvPr id="0" name=""/>
        <dsp:cNvSpPr/>
      </dsp:nvSpPr>
      <dsp:spPr>
        <a:xfrm>
          <a:off x="378051" y="44943"/>
          <a:ext cx="5292727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644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Calibri Light" panose="020F0302020204030204"/>
            </a:rPr>
            <a:t> Mô hình triển khai</a:t>
          </a:r>
          <a:endParaRPr lang="en-US" sz="3700" b="1" kern="1200" dirty="0"/>
        </a:p>
      </dsp:txBody>
      <dsp:txXfrm>
        <a:off x="431370" y="98262"/>
        <a:ext cx="5186089" cy="985602"/>
      </dsp:txXfrm>
    </dsp:sp>
    <dsp:sp modelId="{8BE3189C-E413-41D3-AA70-8E89FBBA738F}">
      <dsp:nvSpPr>
        <dsp:cNvPr id="0" name=""/>
        <dsp:cNvSpPr/>
      </dsp:nvSpPr>
      <dsp:spPr>
        <a:xfrm>
          <a:off x="0" y="4134183"/>
          <a:ext cx="7561039" cy="215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770636" rIns="586821" bIns="263144" numCol="1" spcCol="1270" anchor="t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b="1" kern="1200" dirty="0">
              <a:latin typeface="Calibri Light" panose="020F0302020204030204"/>
            </a:rPr>
            <a:t>Phương </a:t>
          </a:r>
          <a:r>
            <a:rPr lang="en-US" sz="3700" b="1" kern="1200" dirty="0" err="1">
              <a:latin typeface="Calibri Light" panose="020F0302020204030204"/>
            </a:rPr>
            <a:t>pháp</a:t>
          </a:r>
          <a:r>
            <a:rPr lang="en-US" sz="3700" b="1" kern="1200" dirty="0">
              <a:latin typeface="Calibri Light" panose="020F0302020204030204"/>
            </a:rPr>
            <a:t> </a:t>
          </a:r>
          <a:r>
            <a:rPr lang="en-US" sz="3700" b="1" kern="1200" dirty="0" err="1">
              <a:latin typeface="Calibri Light" panose="020F0302020204030204"/>
            </a:rPr>
            <a:t>cài</a:t>
          </a:r>
          <a:r>
            <a:rPr lang="en-US" sz="3700" b="1" kern="1200" dirty="0">
              <a:latin typeface="Calibri Light" panose="020F0302020204030204"/>
            </a:rPr>
            <a:t> </a:t>
          </a:r>
          <a:r>
            <a:rPr lang="en-US" sz="3700" b="1" kern="1200" dirty="0" err="1">
              <a:latin typeface="Calibri Light" panose="020F0302020204030204"/>
            </a:rPr>
            <a:t>đặt</a:t>
          </a:r>
          <a:endParaRPr lang="en-US" sz="3700" b="1" kern="1200" dirty="0">
            <a:latin typeface="Calibri Light" panose="020F0302020204030204"/>
          </a:endParaRP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b="1" kern="1200" dirty="0" err="1">
              <a:latin typeface="Calibri Light" panose="020F0302020204030204"/>
            </a:rPr>
            <a:t>Kế</a:t>
          </a:r>
          <a:r>
            <a:rPr lang="en-US" sz="3700" b="1" kern="1200" dirty="0">
              <a:latin typeface="Calibri Light" panose="020F0302020204030204"/>
            </a:rPr>
            <a:t> </a:t>
          </a:r>
          <a:r>
            <a:rPr lang="en-US" sz="3700" b="1" kern="1200" dirty="0" err="1">
              <a:latin typeface="Calibri Light" panose="020F0302020204030204"/>
            </a:rPr>
            <a:t>hoạch</a:t>
          </a:r>
          <a:r>
            <a:rPr lang="en-US" sz="3700" b="1" kern="1200" dirty="0">
              <a:latin typeface="Calibri Light" panose="020F0302020204030204"/>
            </a:rPr>
            <a:t> </a:t>
          </a:r>
          <a:r>
            <a:rPr lang="en-US" sz="3700" b="1" kern="1200" dirty="0" err="1">
              <a:latin typeface="Calibri Light" panose="020F0302020204030204"/>
            </a:rPr>
            <a:t>cài</a:t>
          </a:r>
          <a:r>
            <a:rPr lang="en-US" sz="3700" b="1" kern="1200" dirty="0">
              <a:latin typeface="Calibri Light" panose="020F0302020204030204"/>
            </a:rPr>
            <a:t> </a:t>
          </a:r>
          <a:r>
            <a:rPr lang="en-US" sz="3700" b="1" kern="1200" dirty="0" err="1">
              <a:latin typeface="Calibri Light" panose="020F0302020204030204"/>
            </a:rPr>
            <a:t>đặt</a:t>
          </a:r>
          <a:endParaRPr lang="en-US" sz="3700" b="1" kern="1200" dirty="0"/>
        </a:p>
      </dsp:txBody>
      <dsp:txXfrm>
        <a:off x="0" y="4134183"/>
        <a:ext cx="7561039" cy="2156175"/>
      </dsp:txXfrm>
    </dsp:sp>
    <dsp:sp modelId="{DA1EE2F8-E1D0-4001-9BD9-57E2D3854EA9}">
      <dsp:nvSpPr>
        <dsp:cNvPr id="0" name=""/>
        <dsp:cNvSpPr/>
      </dsp:nvSpPr>
      <dsp:spPr>
        <a:xfrm>
          <a:off x="378051" y="3588063"/>
          <a:ext cx="5292727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Calibri Light" panose="020F0302020204030204"/>
            </a:rPr>
            <a:t> </a:t>
          </a:r>
          <a:r>
            <a:rPr lang="en-US" sz="3700" b="1" kern="1200" dirty="0" err="1"/>
            <a:t>Kế</a:t>
          </a:r>
          <a:r>
            <a:rPr lang="en-US" sz="3700" b="1" kern="1200" dirty="0"/>
            <a:t> </a:t>
          </a:r>
          <a:r>
            <a:rPr lang="en-US" sz="3700" b="1" kern="1200" dirty="0" err="1"/>
            <a:t>hoạch</a:t>
          </a:r>
          <a:r>
            <a:rPr lang="en-US" sz="3700" b="1" kern="1200" dirty="0"/>
            <a:t> </a:t>
          </a:r>
          <a:r>
            <a:rPr lang="en-US" sz="3700" b="1" kern="1200" dirty="0" err="1"/>
            <a:t>triển</a:t>
          </a:r>
          <a:r>
            <a:rPr lang="en-US" sz="3700" b="1" kern="1200" dirty="0"/>
            <a:t> </a:t>
          </a:r>
          <a:r>
            <a:rPr lang="en-US" sz="3700" b="1" kern="1200" dirty="0" err="1"/>
            <a:t>khai</a:t>
          </a:r>
          <a:endParaRPr lang="en-US" sz="3700" b="1" kern="1200" dirty="0"/>
        </a:p>
      </dsp:txBody>
      <dsp:txXfrm>
        <a:off x="431370" y="3641382"/>
        <a:ext cx="5186089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37222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Calibri Light" panose="020F0302020204030204"/>
            </a:rPr>
            <a:t>Điện</a:t>
          </a:r>
          <a:r>
            <a:rPr lang="en-US" sz="1900" b="1" kern="1200" dirty="0"/>
            <a:t> thoại di động</a:t>
          </a:r>
        </a:p>
      </dsp:txBody>
      <dsp:txXfrm>
        <a:off x="0" y="372228"/>
        <a:ext cx="7561039" cy="807975"/>
      </dsp:txXfrm>
    </dsp:sp>
    <dsp:sp modelId="{4A490A2B-110B-4306-8AD6-E06ACBB3A363}">
      <dsp:nvSpPr>
        <dsp:cNvPr id="0" name=""/>
        <dsp:cNvSpPr/>
      </dsp:nvSpPr>
      <dsp:spPr>
        <a:xfrm>
          <a:off x="378051" y="9178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 Lĩnh vực kinh </a:t>
          </a:r>
          <a:r>
            <a:rPr lang="en-US" sz="1900" b="1" kern="1200" dirty="0">
              <a:latin typeface="Calibri Light" panose="020F0302020204030204"/>
            </a:rPr>
            <a:t>doanh </a:t>
          </a:r>
        </a:p>
      </dsp:txBody>
      <dsp:txXfrm>
        <a:off x="405431" y="119168"/>
        <a:ext cx="5237967" cy="506120"/>
      </dsp:txXfrm>
    </dsp:sp>
    <dsp:sp modelId="{8BE3189C-E413-41D3-AA70-8E89FBBA738F}">
      <dsp:nvSpPr>
        <dsp:cNvPr id="0" name=""/>
        <dsp:cNvSpPr/>
      </dsp:nvSpPr>
      <dsp:spPr>
        <a:xfrm>
          <a:off x="0" y="1563243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 </a:t>
          </a:r>
          <a:r>
            <a:rPr lang="en-US" sz="1900" b="1" kern="1200" dirty="0">
              <a:latin typeface="Calibri Light" panose="020F0302020204030204"/>
            </a:rPr>
            <a:t>Bán </a:t>
          </a:r>
          <a:r>
            <a:rPr lang="en-US" sz="1900" b="1" kern="1200" dirty="0" err="1">
              <a:latin typeface="Calibri Light" panose="020F0302020204030204"/>
            </a:rPr>
            <a:t>lẻ</a:t>
          </a:r>
          <a:endParaRPr lang="en-US" sz="1900" b="1" kern="1200" dirty="0"/>
        </a:p>
      </dsp:txBody>
      <dsp:txXfrm>
        <a:off x="0" y="1563243"/>
        <a:ext cx="7561039" cy="807975"/>
      </dsp:txXfrm>
    </dsp:sp>
    <dsp:sp modelId="{DA1EE2F8-E1D0-4001-9BD9-57E2D3854EA9}">
      <dsp:nvSpPr>
        <dsp:cNvPr id="0" name=""/>
        <dsp:cNvSpPr/>
      </dsp:nvSpPr>
      <dsp:spPr>
        <a:xfrm>
          <a:off x="378051" y="1282803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 </a:t>
          </a:r>
          <a:r>
            <a:rPr lang="en-US" sz="1900" b="1" kern="1200" dirty="0">
              <a:latin typeface="Calibri Light" panose="020F0302020204030204"/>
            </a:rPr>
            <a:t>Hình </a:t>
          </a:r>
          <a:r>
            <a:rPr lang="en-US" sz="1900" b="1" kern="1200" dirty="0" err="1">
              <a:latin typeface="Calibri Light" panose="020F0302020204030204"/>
            </a:rPr>
            <a:t>thức</a:t>
          </a:r>
          <a:endParaRPr lang="en-US" sz="1900" b="1" kern="1200" dirty="0"/>
        </a:p>
      </dsp:txBody>
      <dsp:txXfrm>
        <a:off x="405431" y="1310183"/>
        <a:ext cx="5237967" cy="506120"/>
      </dsp:txXfrm>
    </dsp:sp>
    <dsp:sp modelId="{FBA74972-1BEE-4882-93B6-4FE68AAEF173}">
      <dsp:nvSpPr>
        <dsp:cNvPr id="0" name=""/>
        <dsp:cNvSpPr/>
      </dsp:nvSpPr>
      <dsp:spPr>
        <a:xfrm>
          <a:off x="0" y="275425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Calibri Light" panose="020F0302020204030204"/>
            </a:rPr>
            <a:t>Bộ phận chăm sóc khách hàng</a:t>
          </a:r>
        </a:p>
      </dsp:txBody>
      <dsp:txXfrm>
        <a:off x="0" y="2754258"/>
        <a:ext cx="7561039" cy="807975"/>
      </dsp:txXfrm>
    </dsp:sp>
    <dsp:sp modelId="{C2BB217A-F5AA-4BE8-8F14-8CC1EDD1DE9B}">
      <dsp:nvSpPr>
        <dsp:cNvPr id="0" name=""/>
        <dsp:cNvSpPr/>
      </dsp:nvSpPr>
      <dsp:spPr>
        <a:xfrm>
          <a:off x="378051" y="247381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 </a:t>
          </a:r>
          <a:r>
            <a:rPr lang="en-US" sz="1900" b="1" kern="1200" dirty="0">
              <a:latin typeface="Calibri Light" panose="020F0302020204030204"/>
            </a:rPr>
            <a:t>Phòng ban</a:t>
          </a:r>
          <a:endParaRPr lang="en-US" sz="1900" b="1" kern="1200" dirty="0"/>
        </a:p>
      </dsp:txBody>
      <dsp:txXfrm>
        <a:off x="405431" y="2501198"/>
        <a:ext cx="5237967" cy="506120"/>
      </dsp:txXfrm>
    </dsp:sp>
    <dsp:sp modelId="{F099145D-55FA-42A2-A198-B57A7488E21D}">
      <dsp:nvSpPr>
        <dsp:cNvPr id="0" name=""/>
        <dsp:cNvSpPr/>
      </dsp:nvSpPr>
      <dsp:spPr>
        <a:xfrm>
          <a:off x="0" y="3945273"/>
          <a:ext cx="7561039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Calibri Light" panose="020F0302020204030204"/>
            </a:rPr>
            <a:t>Thành phố HCM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Calibri Light" panose="020F0302020204030204"/>
            </a:rPr>
            <a:t> 7 chi nhánh</a:t>
          </a:r>
        </a:p>
      </dsp:txBody>
      <dsp:txXfrm>
        <a:off x="0" y="3945273"/>
        <a:ext cx="7561039" cy="1107225"/>
      </dsp:txXfrm>
    </dsp:sp>
    <dsp:sp modelId="{19AA9E5E-2346-43CB-A281-FC140B757FD2}">
      <dsp:nvSpPr>
        <dsp:cNvPr id="0" name=""/>
        <dsp:cNvSpPr/>
      </dsp:nvSpPr>
      <dsp:spPr>
        <a:xfrm>
          <a:off x="378051" y="3664833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libri Light" panose="020F0302020204030204"/>
            </a:rPr>
            <a:t>Quy mô</a:t>
          </a:r>
        </a:p>
      </dsp:txBody>
      <dsp:txXfrm>
        <a:off x="405431" y="3692213"/>
        <a:ext cx="5237967" cy="506120"/>
      </dsp:txXfrm>
    </dsp:sp>
    <dsp:sp modelId="{419E05F9-922F-4FB7-8801-1FEFF8005325}">
      <dsp:nvSpPr>
        <dsp:cNvPr id="0" name=""/>
        <dsp:cNvSpPr/>
      </dsp:nvSpPr>
      <dsp:spPr>
        <a:xfrm>
          <a:off x="0" y="543553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Calibri Light" panose="020F0302020204030204"/>
            </a:rPr>
            <a:t> Chăm sóc khách hàng</a:t>
          </a:r>
        </a:p>
      </dsp:txBody>
      <dsp:txXfrm>
        <a:off x="0" y="5435538"/>
        <a:ext cx="7561039" cy="807975"/>
      </dsp:txXfrm>
    </dsp:sp>
    <dsp:sp modelId="{5567BF49-C2D4-4FEF-AC1F-8E9883993197}">
      <dsp:nvSpPr>
        <dsp:cNvPr id="0" name=""/>
        <dsp:cNvSpPr/>
      </dsp:nvSpPr>
      <dsp:spPr>
        <a:xfrm>
          <a:off x="378051" y="515509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libri Light" panose="020F0302020204030204"/>
            </a:rPr>
            <a:t>Bối cảnh nghiệp vụ </a:t>
          </a:r>
        </a:p>
      </dsp:txBody>
      <dsp:txXfrm>
        <a:off x="405431" y="5182478"/>
        <a:ext cx="5237967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C5CF7-DEC8-4D62-8E22-2D3F1795C403}">
      <dsp:nvSpPr>
        <dsp:cNvPr id="0" name=""/>
        <dsp:cNvSpPr/>
      </dsp:nvSpPr>
      <dsp:spPr>
        <a:xfrm>
          <a:off x="1493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 Đồng bộ hóa quản lý KH</a:t>
          </a:r>
          <a:endParaRPr lang="en-US" sz="2700" kern="1200"/>
        </a:p>
      </dsp:txBody>
      <dsp:txXfrm>
        <a:off x="291428" y="682522"/>
        <a:ext cx="1399933" cy="1399933"/>
      </dsp:txXfrm>
    </dsp:sp>
    <dsp:sp modelId="{FE6AB5F1-A296-4A20-8E80-3CA78AF80B45}">
      <dsp:nvSpPr>
        <dsp:cNvPr id="0" name=""/>
        <dsp:cNvSpPr/>
      </dsp:nvSpPr>
      <dsp:spPr>
        <a:xfrm>
          <a:off x="2142057" y="808345"/>
          <a:ext cx="1148286" cy="11482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94262" y="1247450"/>
        <a:ext cx="843876" cy="270076"/>
      </dsp:txXfrm>
    </dsp:sp>
    <dsp:sp modelId="{A377491B-237D-4534-9B6D-186E70E0335E}">
      <dsp:nvSpPr>
        <dsp:cNvPr id="0" name=""/>
        <dsp:cNvSpPr/>
      </dsp:nvSpPr>
      <dsp:spPr>
        <a:xfrm>
          <a:off x="3451103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Tăng trải nghiệm KH</a:t>
          </a:r>
          <a:endParaRPr lang="en-US" sz="2700" kern="1200"/>
        </a:p>
      </dsp:txBody>
      <dsp:txXfrm>
        <a:off x="3741038" y="682522"/>
        <a:ext cx="1399933" cy="1399933"/>
      </dsp:txXfrm>
    </dsp:sp>
    <dsp:sp modelId="{4B28B3E7-179C-41EE-9AB0-1CFC600B0011}">
      <dsp:nvSpPr>
        <dsp:cNvPr id="0" name=""/>
        <dsp:cNvSpPr/>
      </dsp:nvSpPr>
      <dsp:spPr>
        <a:xfrm>
          <a:off x="5591666" y="808345"/>
          <a:ext cx="1148286" cy="114828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43871" y="1044892"/>
        <a:ext cx="843876" cy="675192"/>
      </dsp:txXfrm>
    </dsp:sp>
    <dsp:sp modelId="{B843A1E9-3C16-4142-9C1F-F1BD7AD2B08C}">
      <dsp:nvSpPr>
        <dsp:cNvPr id="0" name=""/>
        <dsp:cNvSpPr/>
      </dsp:nvSpPr>
      <dsp:spPr>
        <a:xfrm>
          <a:off x="6900712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 Mở rộng quy mô KH</a:t>
          </a:r>
          <a:endParaRPr lang="en-US" sz="2700" kern="1200"/>
        </a:p>
      </dsp:txBody>
      <dsp:txXfrm>
        <a:off x="7190647" y="682522"/>
        <a:ext cx="1399933" cy="1399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31A7-E3B9-40F9-B23E-FE181603DA2B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D585-031B-4D85-B640-E78491C3EEBB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Tiết kiệm chi phí</a:t>
          </a:r>
          <a:endParaRPr lang="en-US" sz="2600" kern="1200" dirty="0"/>
        </a:p>
      </dsp:txBody>
      <dsp:txXfrm>
        <a:off x="275858" y="1375193"/>
        <a:ext cx="2025748" cy="1257784"/>
      </dsp:txXfrm>
    </dsp:sp>
    <dsp:sp modelId="{B8E7C12D-19A8-4AF5-8214-94D5F5629483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33B12-CCA0-4E40-A69C-1F7133163D4D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Giảm thủ tục &amp; thời gian</a:t>
          </a:r>
          <a:endParaRPr lang="en-US" sz="2600" kern="1200" dirty="0"/>
        </a:p>
      </dsp:txBody>
      <dsp:txXfrm>
        <a:off x="2847429" y="1375193"/>
        <a:ext cx="2025748" cy="1257784"/>
      </dsp:txXfrm>
    </dsp:sp>
    <dsp:sp modelId="{6E3137ED-82D7-4C59-BE06-57A40292AB75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DFFBE-6F9E-451D-BC5C-1FBA133AB314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Thu thập thông tin KH</a:t>
          </a:r>
        </a:p>
      </dsp:txBody>
      <dsp:txXfrm>
        <a:off x="5419000" y="1375193"/>
        <a:ext cx="2025748" cy="1257784"/>
      </dsp:txXfrm>
    </dsp:sp>
    <dsp:sp modelId="{379701D4-0E82-463D-9F39-8057E555BE25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274C4-AEBF-4437-9C57-E2E0F7022D67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Khuyến</a:t>
          </a:r>
          <a:r>
            <a:rPr lang="en-US" sz="2600" kern="1200"/>
            <a:t> mãi &amp; marketing </a:t>
          </a:r>
          <a:endParaRPr lang="en-US" sz="2600" kern="1200" dirty="0">
            <a:latin typeface="Calibri Light" panose="020F0302020204030204"/>
          </a:endParaRPr>
        </a:p>
      </dsp:txBody>
      <dsp:txXfrm>
        <a:off x="7990572" y="1375193"/>
        <a:ext cx="2025748" cy="12577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31A7-E3B9-40F9-B23E-FE181603DA2B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D585-031B-4D85-B640-E78491C3EEBB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Kinh phí hạn chế</a:t>
          </a:r>
          <a:endParaRPr lang="en-US" sz="2600" kern="1200" dirty="0"/>
        </a:p>
      </dsp:txBody>
      <dsp:txXfrm>
        <a:off x="275858" y="1375193"/>
        <a:ext cx="2025748" cy="1257784"/>
      </dsp:txXfrm>
    </dsp:sp>
    <dsp:sp modelId="{B8E7C12D-19A8-4AF5-8214-94D5F5629483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33B12-CCA0-4E40-A69C-1F7133163D4D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Cấp lãnh đạo</a:t>
          </a:r>
          <a:endParaRPr lang="en-US" sz="2600" kern="1200" dirty="0"/>
        </a:p>
      </dsp:txBody>
      <dsp:txXfrm>
        <a:off x="2847429" y="1375193"/>
        <a:ext cx="2025748" cy="1257784"/>
      </dsp:txXfrm>
    </dsp:sp>
    <dsp:sp modelId="{6E3137ED-82D7-4C59-BE06-57A40292AB75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DFFBE-6F9E-451D-BC5C-1FBA133AB314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Chính sách &amp; Quyền hạn</a:t>
          </a:r>
          <a:endParaRPr lang="en-US" sz="2600" kern="1200" dirty="0"/>
        </a:p>
      </dsp:txBody>
      <dsp:txXfrm>
        <a:off x="5419000" y="1375193"/>
        <a:ext cx="2025748" cy="1257784"/>
      </dsp:txXfrm>
    </dsp:sp>
    <dsp:sp modelId="{928A4D03-574D-427B-8B77-C086977A7A30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32728-E023-4589-A805-265C0D5C5A17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 Thay đổi thói quen của KH </a:t>
          </a:r>
        </a:p>
      </dsp:txBody>
      <dsp:txXfrm>
        <a:off x="7990572" y="1375193"/>
        <a:ext cx="2025748" cy="12577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1189630"/>
          <a:ext cx="756103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90A2B-110B-4306-8AD6-E06ACBB3A363}">
      <dsp:nvSpPr>
        <dsp:cNvPr id="0" name=""/>
        <dsp:cNvSpPr/>
      </dsp:nvSpPr>
      <dsp:spPr>
        <a:xfrm>
          <a:off x="378051" y="791110"/>
          <a:ext cx="5292727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 Phân tích hiện trạng</a:t>
          </a:r>
        </a:p>
      </dsp:txBody>
      <dsp:txXfrm>
        <a:off x="416959" y="830018"/>
        <a:ext cx="5214911" cy="719224"/>
      </dsp:txXfrm>
    </dsp:sp>
    <dsp:sp modelId="{8BE3189C-E413-41D3-AA70-8E89FBBA738F}">
      <dsp:nvSpPr>
        <dsp:cNvPr id="0" name=""/>
        <dsp:cNvSpPr/>
      </dsp:nvSpPr>
      <dsp:spPr>
        <a:xfrm>
          <a:off x="0" y="2414350"/>
          <a:ext cx="756103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EE2F8-E1D0-4001-9BD9-57E2D3854EA9}">
      <dsp:nvSpPr>
        <dsp:cNvPr id="0" name=""/>
        <dsp:cNvSpPr/>
      </dsp:nvSpPr>
      <dsp:spPr>
        <a:xfrm>
          <a:off x="378051" y="2015830"/>
          <a:ext cx="5292727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 Đánh giá khả thi</a:t>
          </a:r>
        </a:p>
      </dsp:txBody>
      <dsp:txXfrm>
        <a:off x="416959" y="2054738"/>
        <a:ext cx="5214911" cy="719224"/>
      </dsp:txXfrm>
    </dsp:sp>
    <dsp:sp modelId="{FBA74972-1BEE-4882-93B6-4FE68AAEF173}">
      <dsp:nvSpPr>
        <dsp:cNvPr id="0" name=""/>
        <dsp:cNvSpPr/>
      </dsp:nvSpPr>
      <dsp:spPr>
        <a:xfrm>
          <a:off x="0" y="3639071"/>
          <a:ext cx="756103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B217A-F5AA-4BE8-8F14-8CC1EDD1DE9B}">
      <dsp:nvSpPr>
        <dsp:cNvPr id="0" name=""/>
        <dsp:cNvSpPr/>
      </dsp:nvSpPr>
      <dsp:spPr>
        <a:xfrm>
          <a:off x="378051" y="3240550"/>
          <a:ext cx="5292727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 </a:t>
          </a:r>
          <a:r>
            <a:rPr lang="en-US" sz="2700" b="1" kern="1200" dirty="0" err="1"/>
            <a:t>Kế</a:t>
          </a:r>
          <a:r>
            <a:rPr lang="en-US" sz="2700" b="1" kern="1200" dirty="0"/>
            <a:t> </a:t>
          </a:r>
          <a:r>
            <a:rPr lang="en-US" sz="2700" b="1" kern="1200" dirty="0" err="1"/>
            <a:t>hoạch</a:t>
          </a:r>
          <a:r>
            <a:rPr lang="en-US" sz="2700" b="1" kern="1200" dirty="0"/>
            <a:t> </a:t>
          </a:r>
          <a:r>
            <a:rPr lang="en-US" sz="2700" b="1" kern="1200" dirty="0" err="1"/>
            <a:t>thực</a:t>
          </a:r>
          <a:r>
            <a:rPr lang="en-US" sz="2700" b="1" kern="1200" dirty="0"/>
            <a:t> hiện</a:t>
          </a:r>
        </a:p>
      </dsp:txBody>
      <dsp:txXfrm>
        <a:off x="416959" y="3279458"/>
        <a:ext cx="5214911" cy="719224"/>
      </dsp:txXfrm>
    </dsp:sp>
    <dsp:sp modelId="{419E05F9-922F-4FB7-8801-1FEFF8005325}">
      <dsp:nvSpPr>
        <dsp:cNvPr id="0" name=""/>
        <dsp:cNvSpPr/>
      </dsp:nvSpPr>
      <dsp:spPr>
        <a:xfrm>
          <a:off x="0" y="4863791"/>
          <a:ext cx="756103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7BF49-C2D4-4FEF-AC1F-8E9883993197}">
      <dsp:nvSpPr>
        <dsp:cNvPr id="0" name=""/>
        <dsp:cNvSpPr/>
      </dsp:nvSpPr>
      <dsp:spPr>
        <a:xfrm>
          <a:off x="378051" y="4465271"/>
          <a:ext cx="5292727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Calibri Light" panose="020F0302020204030204"/>
            </a:rPr>
            <a:t> </a:t>
          </a:r>
          <a:r>
            <a:rPr lang="en-US" sz="2700" b="1" kern="1200" dirty="0"/>
            <a:t>Mô hình hóa phân tích hệ thống</a:t>
          </a:r>
        </a:p>
      </dsp:txBody>
      <dsp:txXfrm>
        <a:off x="416959" y="4504179"/>
        <a:ext cx="5214911" cy="7192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CD9F2-E2C5-4BC0-BE5C-4E335744889E}">
      <dsp:nvSpPr>
        <dsp:cNvPr id="0" name=""/>
        <dsp:cNvSpPr/>
      </dsp:nvSpPr>
      <dsp:spPr>
        <a:xfrm>
          <a:off x="5962" y="249217"/>
          <a:ext cx="1345385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alibri Light" panose="020F0302020204030204"/>
            </a:rPr>
            <a:t>Thu </a:t>
          </a:r>
          <a:r>
            <a:rPr lang="en-US" sz="1300" b="1" kern="1200" dirty="0" err="1">
              <a:latin typeface="Calibri Light" panose="020F0302020204030204"/>
            </a:rPr>
            <a:t>thập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yêu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cầu</a:t>
          </a:r>
          <a:endParaRPr lang="en-US" sz="1300" b="1" kern="1200" dirty="0"/>
        </a:p>
      </dsp:txBody>
      <dsp:txXfrm>
        <a:off x="5962" y="249217"/>
        <a:ext cx="1345385" cy="374400"/>
      </dsp:txXfrm>
    </dsp:sp>
    <dsp:sp modelId="{BCB4D4E7-FFF9-4986-866B-A2FC2E317925}">
      <dsp:nvSpPr>
        <dsp:cNvPr id="0" name=""/>
        <dsp:cNvSpPr/>
      </dsp:nvSpPr>
      <dsp:spPr>
        <a:xfrm>
          <a:off x="281523" y="623617"/>
          <a:ext cx="1345385" cy="102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 err="1">
              <a:latin typeface="Calibri Light" panose="020F0302020204030204"/>
            </a:rPr>
            <a:t>Đặc</a:t>
          </a:r>
          <a:r>
            <a:rPr lang="en-US" sz="1300" b="1" kern="1200" dirty="0">
              <a:latin typeface="Calibri Light" panose="020F0302020204030204"/>
            </a:rPr>
            <a:t> tả yêu cầu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latin typeface="Calibri Light" panose="020F0302020204030204"/>
            </a:rPr>
            <a:t>Mô </a:t>
          </a:r>
          <a:r>
            <a:rPr lang="en-US" sz="1300" b="1" kern="1200" dirty="0" err="1">
              <a:latin typeface="Calibri Light" panose="020F0302020204030204"/>
            </a:rPr>
            <a:t>hình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hóa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nghiệp</a:t>
          </a:r>
          <a:r>
            <a:rPr lang="en-US" sz="1300" b="1" kern="1200" dirty="0">
              <a:latin typeface="Calibri Light" panose="020F0302020204030204"/>
            </a:rPr>
            <a:t> vụ</a:t>
          </a:r>
          <a:endParaRPr lang="en-US" sz="1300" b="1" kern="1200" dirty="0"/>
        </a:p>
      </dsp:txBody>
      <dsp:txXfrm>
        <a:off x="311508" y="653602"/>
        <a:ext cx="1285415" cy="963780"/>
      </dsp:txXfrm>
    </dsp:sp>
    <dsp:sp modelId="{9AF326EA-01DE-4162-A8AA-6ADC3DF7B378}">
      <dsp:nvSpPr>
        <dsp:cNvPr id="0" name=""/>
        <dsp:cNvSpPr/>
      </dsp:nvSpPr>
      <dsp:spPr>
        <a:xfrm>
          <a:off x="1555304" y="268936"/>
          <a:ext cx="432385" cy="334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55304" y="335928"/>
        <a:ext cx="331896" cy="200978"/>
      </dsp:txXfrm>
    </dsp:sp>
    <dsp:sp modelId="{F59FF904-77D1-4BDA-B3DD-B50050825D5C}">
      <dsp:nvSpPr>
        <dsp:cNvPr id="0" name=""/>
        <dsp:cNvSpPr/>
      </dsp:nvSpPr>
      <dsp:spPr>
        <a:xfrm>
          <a:off x="2167171" y="249217"/>
          <a:ext cx="1345385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>
              <a:latin typeface="Calibri Light" panose="020F0302020204030204"/>
            </a:rPr>
            <a:t>Phân</a:t>
          </a:r>
          <a:r>
            <a:rPr lang="en-US" sz="1300" b="1" kern="1200" dirty="0">
              <a:latin typeface="Calibri Light" panose="020F0302020204030204"/>
            </a:rPr>
            <a:t> tích</a:t>
          </a:r>
          <a:endParaRPr lang="en-US" sz="1300" b="1" kern="1200" dirty="0"/>
        </a:p>
      </dsp:txBody>
      <dsp:txXfrm>
        <a:off x="2167171" y="249217"/>
        <a:ext cx="1345385" cy="374400"/>
      </dsp:txXfrm>
    </dsp:sp>
    <dsp:sp modelId="{4D55F65A-3BF9-4998-A88A-B352751F22A0}">
      <dsp:nvSpPr>
        <dsp:cNvPr id="0" name=""/>
        <dsp:cNvSpPr/>
      </dsp:nvSpPr>
      <dsp:spPr>
        <a:xfrm>
          <a:off x="2442732" y="623617"/>
          <a:ext cx="1345385" cy="102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 err="1">
              <a:latin typeface="Calibri Light" panose="020F0302020204030204"/>
            </a:rPr>
            <a:t>Phân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tích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hiện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trạng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latin typeface="Calibri Light" panose="020F0302020204030204"/>
            </a:rPr>
            <a:t>Mô hình hóa hệ thống</a:t>
          </a:r>
        </a:p>
      </dsp:txBody>
      <dsp:txXfrm>
        <a:off x="2472717" y="653602"/>
        <a:ext cx="1285415" cy="963780"/>
      </dsp:txXfrm>
    </dsp:sp>
    <dsp:sp modelId="{DBF6406B-4905-4B0A-A2EF-ADA50816DE35}">
      <dsp:nvSpPr>
        <dsp:cNvPr id="0" name=""/>
        <dsp:cNvSpPr/>
      </dsp:nvSpPr>
      <dsp:spPr>
        <a:xfrm>
          <a:off x="3716512" y="268936"/>
          <a:ext cx="432385" cy="334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16512" y="335928"/>
        <a:ext cx="331896" cy="200978"/>
      </dsp:txXfrm>
    </dsp:sp>
    <dsp:sp modelId="{6F819B40-BF4A-4223-94AD-8B1F3A35BD82}">
      <dsp:nvSpPr>
        <dsp:cNvPr id="0" name=""/>
        <dsp:cNvSpPr/>
      </dsp:nvSpPr>
      <dsp:spPr>
        <a:xfrm>
          <a:off x="4328379" y="249217"/>
          <a:ext cx="1345385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>
              <a:latin typeface="Calibri Light" panose="020F0302020204030204"/>
            </a:rPr>
            <a:t>Thiết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kế</a:t>
          </a:r>
          <a:endParaRPr lang="en-US" sz="1300" b="1" kern="1200" dirty="0"/>
        </a:p>
      </dsp:txBody>
      <dsp:txXfrm>
        <a:off x="4328379" y="249217"/>
        <a:ext cx="1345385" cy="374400"/>
      </dsp:txXfrm>
    </dsp:sp>
    <dsp:sp modelId="{CDFAEED9-4358-4039-8A6E-60BF13B33627}">
      <dsp:nvSpPr>
        <dsp:cNvPr id="0" name=""/>
        <dsp:cNvSpPr/>
      </dsp:nvSpPr>
      <dsp:spPr>
        <a:xfrm>
          <a:off x="4603940" y="623617"/>
          <a:ext cx="1345385" cy="102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latin typeface="Calibri Light" panose="020F0302020204030204"/>
            </a:rPr>
            <a:t>Kiến trúc</a:t>
          </a:r>
          <a:endParaRPr lang="en-US" sz="1300" b="1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 err="1">
              <a:latin typeface="Calibri Light" panose="020F0302020204030204"/>
            </a:rPr>
            <a:t>Dữ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liệu</a:t>
          </a:r>
          <a:endParaRPr lang="en-US" sz="1300" b="1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latin typeface="Calibri Light" panose="020F0302020204030204"/>
            </a:rPr>
            <a:t>Giao diện</a:t>
          </a:r>
        </a:p>
      </dsp:txBody>
      <dsp:txXfrm>
        <a:off x="4633925" y="653602"/>
        <a:ext cx="1285415" cy="963780"/>
      </dsp:txXfrm>
    </dsp:sp>
    <dsp:sp modelId="{26588302-03B9-48DC-90D7-87DC98833929}">
      <dsp:nvSpPr>
        <dsp:cNvPr id="0" name=""/>
        <dsp:cNvSpPr/>
      </dsp:nvSpPr>
      <dsp:spPr>
        <a:xfrm>
          <a:off x="5877721" y="268936"/>
          <a:ext cx="432385" cy="334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877721" y="335928"/>
        <a:ext cx="331896" cy="200978"/>
      </dsp:txXfrm>
    </dsp:sp>
    <dsp:sp modelId="{BCAE84B8-87AC-4DDC-86DD-DA1F6D83209D}">
      <dsp:nvSpPr>
        <dsp:cNvPr id="0" name=""/>
        <dsp:cNvSpPr/>
      </dsp:nvSpPr>
      <dsp:spPr>
        <a:xfrm>
          <a:off x="6489587" y="249217"/>
          <a:ext cx="1345385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alibri Light" panose="020F0302020204030204"/>
            </a:rPr>
            <a:t>Cài </a:t>
          </a:r>
          <a:r>
            <a:rPr lang="en-US" sz="1300" b="1" kern="1200" dirty="0" err="1">
              <a:latin typeface="Calibri Light" panose="020F0302020204030204"/>
            </a:rPr>
            <a:t>đặt</a:t>
          </a:r>
          <a:endParaRPr lang="en-US" sz="1300" b="1" kern="1200" dirty="0">
            <a:latin typeface="Calibri Light" panose="020F0302020204030204"/>
          </a:endParaRPr>
        </a:p>
      </dsp:txBody>
      <dsp:txXfrm>
        <a:off x="6489587" y="249217"/>
        <a:ext cx="1345385" cy="374400"/>
      </dsp:txXfrm>
    </dsp:sp>
    <dsp:sp modelId="{B1E875E6-D64C-43C0-B88B-1F4274FDD53B}">
      <dsp:nvSpPr>
        <dsp:cNvPr id="0" name=""/>
        <dsp:cNvSpPr/>
      </dsp:nvSpPr>
      <dsp:spPr>
        <a:xfrm>
          <a:off x="6765148" y="623617"/>
          <a:ext cx="1345385" cy="102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latin typeface="Calibri Light" panose="020F0302020204030204"/>
            </a:rPr>
            <a:t> </a:t>
          </a:r>
          <a:r>
            <a:rPr lang="en-US" sz="1300" b="1" kern="1200" dirty="0" err="1">
              <a:latin typeface="Calibri Light" panose="020F0302020204030204"/>
            </a:rPr>
            <a:t>Lập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trình</a:t>
          </a:r>
          <a:r>
            <a:rPr lang="en-US" sz="1300" b="1" kern="1200" dirty="0">
              <a:latin typeface="Calibri Light" panose="020F0302020204030204"/>
            </a:rPr>
            <a:t> backend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latin typeface="Calibri Light" panose="020F0302020204030204"/>
            </a:rPr>
            <a:t> Lập trình frontend</a:t>
          </a:r>
        </a:p>
      </dsp:txBody>
      <dsp:txXfrm>
        <a:off x="6795133" y="653602"/>
        <a:ext cx="1285415" cy="963780"/>
      </dsp:txXfrm>
    </dsp:sp>
    <dsp:sp modelId="{64AB0FF3-21BB-4CED-B3DF-BB0A8B35F6DD}">
      <dsp:nvSpPr>
        <dsp:cNvPr id="0" name=""/>
        <dsp:cNvSpPr/>
      </dsp:nvSpPr>
      <dsp:spPr>
        <a:xfrm>
          <a:off x="8038929" y="268936"/>
          <a:ext cx="432385" cy="3349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038929" y="335928"/>
        <a:ext cx="331896" cy="200978"/>
      </dsp:txXfrm>
    </dsp:sp>
    <dsp:sp modelId="{A4993D18-3DA3-443F-BDF8-932D9C770ADD}">
      <dsp:nvSpPr>
        <dsp:cNvPr id="0" name=""/>
        <dsp:cNvSpPr/>
      </dsp:nvSpPr>
      <dsp:spPr>
        <a:xfrm>
          <a:off x="8650796" y="249217"/>
          <a:ext cx="1345385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alibri Light" panose="020F0302020204030204"/>
            </a:rPr>
            <a:t>Triển khai</a:t>
          </a:r>
        </a:p>
      </dsp:txBody>
      <dsp:txXfrm>
        <a:off x="8650796" y="249217"/>
        <a:ext cx="1345385" cy="374400"/>
      </dsp:txXfrm>
    </dsp:sp>
    <dsp:sp modelId="{D0DF8830-DF45-4830-BF28-8367D0F6B65D}">
      <dsp:nvSpPr>
        <dsp:cNvPr id="0" name=""/>
        <dsp:cNvSpPr/>
      </dsp:nvSpPr>
      <dsp:spPr>
        <a:xfrm>
          <a:off x="8926357" y="623617"/>
          <a:ext cx="1345385" cy="1023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 err="1">
              <a:latin typeface="Calibri Light" panose="020F0302020204030204"/>
            </a:rPr>
            <a:t>Kiểm</a:t>
          </a:r>
          <a:r>
            <a:rPr lang="en-US" sz="1300" b="1" kern="1200" dirty="0">
              <a:latin typeface="Calibri Light" panose="020F0302020204030204"/>
            </a:rPr>
            <a:t> </a:t>
          </a:r>
          <a:r>
            <a:rPr lang="en-US" sz="1300" b="1" kern="1200" dirty="0" err="1">
              <a:latin typeface="Calibri Light" panose="020F0302020204030204"/>
            </a:rPr>
            <a:t>thử</a:t>
          </a:r>
          <a:endParaRPr lang="en-US" sz="1300" b="1" kern="1200" dirty="0">
            <a:latin typeface="Calibri Light" panose="020F0302020204030204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latin typeface="Calibri Light" panose="020F0302020204030204"/>
            </a:rPr>
            <a:t>Biên soạn tài liệu</a:t>
          </a:r>
        </a:p>
      </dsp:txBody>
      <dsp:txXfrm>
        <a:off x="8956342" y="653602"/>
        <a:ext cx="1285415" cy="9637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0EC90-9BF8-48B7-9BC5-CCF9B76F7AFC}">
      <dsp:nvSpPr>
        <dsp:cNvPr id="0" name=""/>
        <dsp:cNvSpPr/>
      </dsp:nvSpPr>
      <dsp:spPr>
        <a:xfrm>
          <a:off x="1968771" y="642"/>
          <a:ext cx="813849" cy="8138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CCD6F-2D59-4B96-AB7C-3D918FEF268D}">
      <dsp:nvSpPr>
        <dsp:cNvPr id="0" name=""/>
        <dsp:cNvSpPr/>
      </dsp:nvSpPr>
      <dsp:spPr>
        <a:xfrm>
          <a:off x="2142214" y="174086"/>
          <a:ext cx="466962" cy="466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148BE-9B1B-438E-8162-6B20B02DECD6}">
      <dsp:nvSpPr>
        <dsp:cNvPr id="0" name=""/>
        <dsp:cNvSpPr/>
      </dsp:nvSpPr>
      <dsp:spPr>
        <a:xfrm>
          <a:off x="1708606" y="1067986"/>
          <a:ext cx="1334179" cy="53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 </a:t>
          </a:r>
          <a:r>
            <a:rPr lang="en-US" sz="1500" kern="1200" dirty="0">
              <a:latin typeface="Calibri Light" panose="020F0302020204030204"/>
            </a:rPr>
            <a:t>1 </a:t>
          </a:r>
          <a:r>
            <a:rPr lang="en-US" sz="1500" kern="1200" dirty="0" err="1">
              <a:latin typeface="Calibri Light" panose="020F0302020204030204"/>
            </a:rPr>
            <a:t>Phân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/>
            <a:t>tích</a:t>
          </a:r>
          <a:r>
            <a:rPr lang="en-US" sz="1500" kern="1200" dirty="0"/>
            <a:t> </a:t>
          </a:r>
          <a:r>
            <a:rPr lang="en-US" sz="1500" kern="1200" dirty="0" err="1"/>
            <a:t>viên</a:t>
          </a:r>
          <a:endParaRPr lang="en-US" sz="1500" kern="1200" dirty="0"/>
        </a:p>
      </dsp:txBody>
      <dsp:txXfrm>
        <a:off x="1708606" y="1067986"/>
        <a:ext cx="1334179" cy="533671"/>
      </dsp:txXfrm>
    </dsp:sp>
    <dsp:sp modelId="{60730296-E407-4FC3-A5F8-75A3C0B2D254}">
      <dsp:nvSpPr>
        <dsp:cNvPr id="0" name=""/>
        <dsp:cNvSpPr/>
      </dsp:nvSpPr>
      <dsp:spPr>
        <a:xfrm>
          <a:off x="3536432" y="642"/>
          <a:ext cx="813849" cy="8138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69347-78FD-47D2-B2EE-6522D63561F2}">
      <dsp:nvSpPr>
        <dsp:cNvPr id="0" name=""/>
        <dsp:cNvSpPr/>
      </dsp:nvSpPr>
      <dsp:spPr>
        <a:xfrm>
          <a:off x="3709875" y="174086"/>
          <a:ext cx="466962" cy="466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D4C4F-C729-45E6-8AD5-7405D243D55F}">
      <dsp:nvSpPr>
        <dsp:cNvPr id="0" name=""/>
        <dsp:cNvSpPr/>
      </dsp:nvSpPr>
      <dsp:spPr>
        <a:xfrm>
          <a:off x="3276267" y="1067986"/>
          <a:ext cx="1334179" cy="53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Calibri Light" panose="020F0302020204030204"/>
            </a:rPr>
            <a:t>1 </a:t>
          </a:r>
          <a:r>
            <a:rPr lang="en-US" sz="1500" kern="1200" dirty="0" err="1">
              <a:latin typeface="Calibri Light" panose="020F0302020204030204"/>
            </a:rPr>
            <a:t>Thiết</a:t>
          </a:r>
          <a:r>
            <a:rPr lang="en-US" sz="1500" kern="1200" dirty="0"/>
            <a:t> </a:t>
          </a:r>
          <a:r>
            <a:rPr lang="en-US" sz="1500" kern="1200" dirty="0" err="1"/>
            <a:t>kế</a:t>
          </a:r>
          <a:r>
            <a:rPr lang="en-US" sz="1500" kern="1200" dirty="0"/>
            <a:t> </a:t>
          </a:r>
          <a:r>
            <a:rPr lang="en-US" sz="1500" kern="1200" dirty="0" err="1"/>
            <a:t>viên</a:t>
          </a:r>
          <a:r>
            <a:rPr lang="en-US" sz="1500" kern="1200" dirty="0"/>
            <a:t> Web</a:t>
          </a:r>
        </a:p>
      </dsp:txBody>
      <dsp:txXfrm>
        <a:off x="3276267" y="1067986"/>
        <a:ext cx="1334179" cy="533671"/>
      </dsp:txXfrm>
    </dsp:sp>
    <dsp:sp modelId="{3C90B300-3CB5-4EF7-B009-8255067EE2FF}">
      <dsp:nvSpPr>
        <dsp:cNvPr id="0" name=""/>
        <dsp:cNvSpPr/>
      </dsp:nvSpPr>
      <dsp:spPr>
        <a:xfrm>
          <a:off x="5104093" y="642"/>
          <a:ext cx="813849" cy="8138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19AE8-6A2C-4B27-B615-AF78B6866F75}">
      <dsp:nvSpPr>
        <dsp:cNvPr id="0" name=""/>
        <dsp:cNvSpPr/>
      </dsp:nvSpPr>
      <dsp:spPr>
        <a:xfrm>
          <a:off x="5277537" y="174086"/>
          <a:ext cx="466962" cy="466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9DDC8-A815-4E9F-9EF1-133CC2D9EF13}">
      <dsp:nvSpPr>
        <dsp:cNvPr id="0" name=""/>
        <dsp:cNvSpPr/>
      </dsp:nvSpPr>
      <dsp:spPr>
        <a:xfrm>
          <a:off x="4843928" y="1067986"/>
          <a:ext cx="1334179" cy="53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Calibri Light" panose="020F0302020204030204"/>
            </a:rPr>
            <a:t>1 </a:t>
          </a:r>
          <a:r>
            <a:rPr lang="en-US" sz="1500" kern="1200" dirty="0" err="1"/>
            <a:t>Kỹ</a:t>
          </a:r>
          <a:r>
            <a:rPr lang="en-US" sz="1500" kern="1200" dirty="0"/>
            <a:t> </a:t>
          </a:r>
          <a:r>
            <a:rPr lang="en-US" sz="1500" kern="1200" dirty="0" err="1"/>
            <a:t>sư</a:t>
          </a:r>
          <a:r>
            <a:rPr lang="en-US" sz="1500" kern="1200" dirty="0"/>
            <a:t> Backend</a:t>
          </a:r>
        </a:p>
      </dsp:txBody>
      <dsp:txXfrm>
        <a:off x="4843928" y="1067986"/>
        <a:ext cx="1334179" cy="533671"/>
      </dsp:txXfrm>
    </dsp:sp>
    <dsp:sp modelId="{9EF8B592-B4AC-4D6A-A16F-2C9E48738A1D}">
      <dsp:nvSpPr>
        <dsp:cNvPr id="0" name=""/>
        <dsp:cNvSpPr/>
      </dsp:nvSpPr>
      <dsp:spPr>
        <a:xfrm>
          <a:off x="6671754" y="642"/>
          <a:ext cx="813849" cy="8138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E6710-CF02-4D55-99FD-CB974ACD8C46}">
      <dsp:nvSpPr>
        <dsp:cNvPr id="0" name=""/>
        <dsp:cNvSpPr/>
      </dsp:nvSpPr>
      <dsp:spPr>
        <a:xfrm>
          <a:off x="6845198" y="174086"/>
          <a:ext cx="466962" cy="4669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EBCFE-A725-496E-830C-D5C8F242E8B8}">
      <dsp:nvSpPr>
        <dsp:cNvPr id="0" name=""/>
        <dsp:cNvSpPr/>
      </dsp:nvSpPr>
      <dsp:spPr>
        <a:xfrm>
          <a:off x="6411589" y="1067986"/>
          <a:ext cx="1334179" cy="53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Calibri Light" panose="020F0302020204030204"/>
            </a:rPr>
            <a:t>1 </a:t>
          </a:r>
          <a:r>
            <a:rPr lang="en-US" sz="1500" kern="1200" dirty="0" err="1"/>
            <a:t>Kỹ</a:t>
          </a:r>
          <a:r>
            <a:rPr lang="en-US" sz="1500" kern="1200" dirty="0"/>
            <a:t> </a:t>
          </a:r>
          <a:r>
            <a:rPr lang="en-US" sz="1500" kern="1200" dirty="0" err="1"/>
            <a:t>sư</a:t>
          </a:r>
          <a:r>
            <a:rPr lang="en-US" sz="1500" kern="1200" dirty="0"/>
            <a:t> Frontend Web</a:t>
          </a:r>
        </a:p>
      </dsp:txBody>
      <dsp:txXfrm>
        <a:off x="6411589" y="1067986"/>
        <a:ext cx="1334179" cy="5336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489588"/>
          <a:ext cx="7561039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520700" rIns="586821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>
              <a:latin typeface="Calibri Light" panose="020F0302020204030204"/>
            </a:rPr>
            <a:t>Tầng Nghiệp vụ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>
              <a:latin typeface="Calibri Light" panose="020F0302020204030204"/>
            </a:rPr>
            <a:t>Tầng Giao diện</a:t>
          </a:r>
          <a:endParaRPr lang="en-US" sz="2500" b="1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>
              <a:latin typeface="Calibri Light" panose="020F0302020204030204"/>
            </a:rPr>
            <a:t>Tầng Dữ liệu</a:t>
          </a:r>
        </a:p>
      </dsp:txBody>
      <dsp:txXfrm>
        <a:off x="0" y="489588"/>
        <a:ext cx="7561039" cy="1890000"/>
      </dsp:txXfrm>
    </dsp:sp>
    <dsp:sp modelId="{4A490A2B-110B-4306-8AD6-E06ACBB3A363}">
      <dsp:nvSpPr>
        <dsp:cNvPr id="0" name=""/>
        <dsp:cNvSpPr/>
      </dsp:nvSpPr>
      <dsp:spPr>
        <a:xfrm>
          <a:off x="378051" y="120588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 </a:t>
          </a:r>
          <a:r>
            <a:rPr lang="en-US" sz="2500" b="1" kern="1200" dirty="0">
              <a:latin typeface="Calibri Light" panose="020F0302020204030204"/>
            </a:rPr>
            <a:t>Thiết kế chức năng</a:t>
          </a:r>
          <a:endParaRPr lang="en-US" sz="2500" b="1" kern="1200" dirty="0"/>
        </a:p>
      </dsp:txBody>
      <dsp:txXfrm>
        <a:off x="414077" y="156614"/>
        <a:ext cx="5220675" cy="665948"/>
      </dsp:txXfrm>
    </dsp:sp>
    <dsp:sp modelId="{8BE3189C-E413-41D3-AA70-8E89FBBA738F}">
      <dsp:nvSpPr>
        <dsp:cNvPr id="0" name=""/>
        <dsp:cNvSpPr/>
      </dsp:nvSpPr>
      <dsp:spPr>
        <a:xfrm>
          <a:off x="0" y="2883588"/>
          <a:ext cx="7561039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520700" rIns="586821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>
              <a:latin typeface="Calibri Light" panose="020F0302020204030204"/>
            </a:rPr>
            <a:t>Sơ đồ tuần tự</a:t>
          </a:r>
        </a:p>
      </dsp:txBody>
      <dsp:txXfrm>
        <a:off x="0" y="2883588"/>
        <a:ext cx="7561039" cy="1063125"/>
      </dsp:txXfrm>
    </dsp:sp>
    <dsp:sp modelId="{DA1EE2F8-E1D0-4001-9BD9-57E2D3854EA9}">
      <dsp:nvSpPr>
        <dsp:cNvPr id="0" name=""/>
        <dsp:cNvSpPr/>
      </dsp:nvSpPr>
      <dsp:spPr>
        <a:xfrm>
          <a:off x="378051" y="2514588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 </a:t>
          </a:r>
          <a:r>
            <a:rPr lang="en-US" sz="2500" b="1" kern="1200" dirty="0" err="1">
              <a:latin typeface="Calibri Light" panose="020F0302020204030204"/>
            </a:rPr>
            <a:t>Hiện</a:t>
          </a:r>
          <a:r>
            <a:rPr lang="en-US" sz="2500" b="1" kern="1200" dirty="0">
              <a:latin typeface="Calibri Light" panose="020F0302020204030204"/>
            </a:rPr>
            <a:t> </a:t>
          </a:r>
          <a:r>
            <a:rPr lang="en-US" sz="2500" b="1" kern="1200" dirty="0" err="1">
              <a:latin typeface="Calibri Light" panose="020F0302020204030204"/>
            </a:rPr>
            <a:t>thực</a:t>
          </a:r>
          <a:r>
            <a:rPr lang="en-US" sz="2500" b="1" kern="1200" dirty="0">
              <a:latin typeface="Calibri Light" panose="020F0302020204030204"/>
            </a:rPr>
            <a:t> </a:t>
          </a:r>
          <a:r>
            <a:rPr lang="en-US" sz="2500" b="1" kern="1200" dirty="0" err="1">
              <a:latin typeface="Calibri Light" panose="020F0302020204030204"/>
            </a:rPr>
            <a:t>hóa</a:t>
          </a:r>
          <a:r>
            <a:rPr lang="en-US" sz="2500" b="1" kern="1200" dirty="0">
              <a:latin typeface="Calibri Light" panose="020F0302020204030204"/>
            </a:rPr>
            <a:t> use case</a:t>
          </a:r>
          <a:endParaRPr lang="en-US" sz="2500" b="1" kern="1200" dirty="0"/>
        </a:p>
      </dsp:txBody>
      <dsp:txXfrm>
        <a:off x="414077" y="2550614"/>
        <a:ext cx="5220675" cy="665948"/>
      </dsp:txXfrm>
    </dsp:sp>
    <dsp:sp modelId="{FBA74972-1BEE-4882-93B6-4FE68AAEF173}">
      <dsp:nvSpPr>
        <dsp:cNvPr id="0" name=""/>
        <dsp:cNvSpPr/>
      </dsp:nvSpPr>
      <dsp:spPr>
        <a:xfrm>
          <a:off x="0" y="4450713"/>
          <a:ext cx="756103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B217A-F5AA-4BE8-8F14-8CC1EDD1DE9B}">
      <dsp:nvSpPr>
        <dsp:cNvPr id="0" name=""/>
        <dsp:cNvSpPr/>
      </dsp:nvSpPr>
      <dsp:spPr>
        <a:xfrm>
          <a:off x="378051" y="4081713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 </a:t>
          </a:r>
          <a:r>
            <a:rPr lang="en-US" sz="2500" b="1" kern="1200" dirty="0">
              <a:latin typeface="Calibri Light" panose="020F0302020204030204"/>
            </a:rPr>
            <a:t>Thiết kế cơ sở dữ liệu</a:t>
          </a:r>
          <a:endParaRPr lang="en-US" sz="2500" b="1" kern="1200" dirty="0"/>
        </a:p>
      </dsp:txBody>
      <dsp:txXfrm>
        <a:off x="414077" y="4117739"/>
        <a:ext cx="5220675" cy="665948"/>
      </dsp:txXfrm>
    </dsp:sp>
    <dsp:sp modelId="{419E05F9-922F-4FB7-8801-1FEFF8005325}">
      <dsp:nvSpPr>
        <dsp:cNvPr id="0" name=""/>
        <dsp:cNvSpPr/>
      </dsp:nvSpPr>
      <dsp:spPr>
        <a:xfrm>
          <a:off x="0" y="5584713"/>
          <a:ext cx="756103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7BF49-C2D4-4FEF-AC1F-8E9883993197}">
      <dsp:nvSpPr>
        <dsp:cNvPr id="0" name=""/>
        <dsp:cNvSpPr/>
      </dsp:nvSpPr>
      <dsp:spPr>
        <a:xfrm>
          <a:off x="378051" y="5215713"/>
          <a:ext cx="5292727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Calibri Light" panose="020F0302020204030204"/>
            </a:rPr>
            <a:t> Thiết kế kiến trúc</a:t>
          </a:r>
        </a:p>
      </dsp:txBody>
      <dsp:txXfrm>
        <a:off x="414077" y="5251739"/>
        <a:ext cx="522067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200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66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32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29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334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398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943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26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6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22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41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54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diagrams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0" y="178728"/>
            <a:ext cx="11897463" cy="1911736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000" dirty="0">
                <a:latin typeface="Bahnschrift Condensed"/>
                <a:cs typeface="Arial"/>
              </a:rPr>
              <a:t>ĐẠI HỌC QUỐC GIA THÀNH PHỐ HỒ CHÍ MINH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en-US" sz="2000" dirty="0">
                <a:latin typeface="Bahnschrift Condensed"/>
                <a:cs typeface="Arial"/>
              </a:rPr>
              <a:t>TRƯỜNG ĐẠI HỌC KHOA HỌC TỰ NHIÊN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vi-VN" sz="2000" dirty="0">
                <a:latin typeface="Bahnschrift Condensed"/>
                <a:cs typeface="Arial"/>
              </a:rPr>
              <a:t>KHOA CÔNG NGHỆ THÔNG TIN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vi-VN" sz="2000" dirty="0">
                <a:latin typeface="Bahnschrift Condensed"/>
                <a:cs typeface="Arial"/>
              </a:rPr>
              <a:t>ĐỒ ÁN MÔN HỌC  - HOẠCH ĐỊNH CHIẾN LƯỢC, PHÂN TÍCH VÀ TRIỂN KHAI HỆ THỐNG THÔNG TIN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/>
            <a:endParaRPr lang="en-US" sz="2000">
              <a:latin typeface="Bahnschrift Condensed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836" y="2744206"/>
            <a:ext cx="8689976" cy="13715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DỰÁN PHÁT TRIỂN HỆ THỐNG QUẢN LÝ </a:t>
            </a:r>
            <a:endParaRPr lang="en-US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CHĂM SÓC KHÁCH HÀNG</a:t>
            </a:r>
            <a:endParaRPr lang="en-US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CHO CHUỖI CỬA HÀNG </a:t>
            </a:r>
            <a:r>
              <a:rPr lang="en-US" b="1" dirty="0" err="1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đtdđ</a:t>
            </a:r>
            <a:endParaRPr lang="en-US" b="1">
              <a:solidFill>
                <a:schemeClr val="accent1"/>
              </a:solidFill>
              <a:latin typeface="Arial"/>
              <a:ea typeface="+mn-lt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42A5D-68E3-4149-9023-6B78FBAC7AB0}"/>
              </a:ext>
            </a:extLst>
          </p:cNvPr>
          <p:cNvSpPr txBox="1"/>
          <p:nvPr/>
        </p:nvSpPr>
        <p:spPr>
          <a:xfrm>
            <a:off x="6126771" y="4455566"/>
            <a:ext cx="5332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20023"/>
                </a:solidFill>
                <a:latin typeface="Bahnschrift Condensed"/>
              </a:rPr>
              <a:t>GV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hướng</a:t>
            </a:r>
            <a:r>
              <a:rPr lang="en-US" dirty="0">
                <a:solidFill>
                  <a:srgbClr val="420023"/>
                </a:solidFill>
                <a:latin typeface="Bahnschrift Condensed"/>
              </a:rPr>
              <a:t>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dẫn</a:t>
            </a:r>
            <a:r>
              <a:rPr lang="en-US" dirty="0">
                <a:solidFill>
                  <a:srgbClr val="420023"/>
                </a:solidFill>
                <a:latin typeface="Bahnschrift Condensed"/>
              </a:rPr>
              <a:t>: TS. Phạm Nguyễn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Cương</a:t>
            </a:r>
            <a:endParaRPr lang="en-US" dirty="0">
              <a:solidFill>
                <a:srgbClr val="420023"/>
              </a:solidFill>
              <a:latin typeface="Bahnschrift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82F97-8446-40F2-A407-0A1CAF52C890}"/>
              </a:ext>
            </a:extLst>
          </p:cNvPr>
          <p:cNvSpPr txBox="1"/>
          <p:nvPr/>
        </p:nvSpPr>
        <p:spPr>
          <a:xfrm>
            <a:off x="6126770" y="4825088"/>
            <a:ext cx="3834245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Nhóm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thực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hiện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:</a:t>
            </a:r>
            <a:r>
              <a:rPr lang="en-US">
                <a:latin typeface="Bahnschrift Condensed"/>
                <a:cs typeface="Calibri" panose="020F0502020204030204"/>
              </a:rPr>
              <a:t>​</a:t>
            </a:r>
          </a:p>
          <a:p>
            <a:pPr>
              <a:lnSpc>
                <a:spcPct val="150000"/>
              </a:lnSpc>
              <a:buChar char="•"/>
            </a:pP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 20C12007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Trần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Đình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Lâm</a:t>
            </a:r>
            <a:r>
              <a:rPr lang="en-US">
                <a:latin typeface="Bahnschrift Condensed"/>
                <a:cs typeface="Arial"/>
              </a:rPr>
              <a:t>​</a:t>
            </a:r>
            <a:endParaRPr lang="en-US">
              <a:latin typeface="Bahnschrift Condensed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 20C12030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Huỳnh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Lâm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Phú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Sĩ</a:t>
            </a:r>
            <a:r>
              <a:rPr lang="en-US">
                <a:latin typeface="Bahnschrift Condensed"/>
                <a:cs typeface="Arial"/>
              </a:rPr>
              <a:t>​</a:t>
            </a:r>
            <a:endParaRPr lang="en-US">
              <a:latin typeface="Bahnschrift Condensed"/>
            </a:endParaRPr>
          </a:p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2C503-31F0-4986-ABC0-E32380F0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042CF-5AC0-4272-A5F9-0F30C16E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Chăm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sóc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khách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hàng</a:t>
            </a:r>
            <a:endParaRPr lang="en-US" sz="4400" dirty="0" err="1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5C79204-21DE-4064-978B-94BCF31E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9" y="640081"/>
            <a:ext cx="6317696" cy="505415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2647D-31F3-4AEA-A955-0E2C3ED1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46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3673A-8A75-4B7F-8856-550B6B15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70" y="834243"/>
            <a:ext cx="3755082" cy="6937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Thừa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tác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viên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92DF0A6-5841-45C2-8EAD-57DBF5FC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67" y="103553"/>
            <a:ext cx="6912217" cy="259599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9FD9C-63E2-40C1-B834-373BCEBD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2B70D5-A87B-4E16-B8D9-08EDF78D9C8E}"/>
              </a:ext>
            </a:extLst>
          </p:cNvPr>
          <p:cNvSpPr txBox="1">
            <a:spLocks/>
          </p:cNvSpPr>
          <p:nvPr/>
        </p:nvSpPr>
        <p:spPr>
          <a:xfrm>
            <a:off x="8141110" y="3724267"/>
            <a:ext cx="3401961" cy="6287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Thực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thể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NV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5" descr="Diagram&#10;&#10;Description automatically generated">
            <a:extLst>
              <a:ext uri="{FF2B5EF4-FFF2-40B4-BE49-F238E27FC236}">
                <a16:creationId xmlns:a16="http://schemas.microsoft.com/office/drawing/2014/main" id="{657BECDE-FD29-445E-8C0C-4658781CD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3" y="2867887"/>
            <a:ext cx="6912217" cy="290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6107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D9186-6C9F-4570-BCAF-DF57C0C3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3603462"/>
            <a:ext cx="3401961" cy="703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Mua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hàng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34D77-D636-4230-807B-9C4311B4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809EF1A-1D45-494F-8802-F37E7987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78" y="395931"/>
            <a:ext cx="4815468" cy="55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1505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D9186-6C9F-4570-BCAF-DF57C0C3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353" y="453242"/>
            <a:ext cx="2584206" cy="2756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Xem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tài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khoản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40BA9A9-5ACA-43F3-8A55-A96165439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7" y="63936"/>
            <a:ext cx="3225833" cy="588120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34D77-D636-4230-807B-9C4311B4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2188873-DF61-456A-B9E7-2EB997F7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350" y="60353"/>
            <a:ext cx="4211443" cy="57257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81D0F24-26D8-4D21-810F-416621CBD8AB}"/>
              </a:ext>
            </a:extLst>
          </p:cNvPr>
          <p:cNvSpPr txBox="1">
            <a:spLocks/>
          </p:cNvSpPr>
          <p:nvPr/>
        </p:nvSpPr>
        <p:spPr>
          <a:xfrm>
            <a:off x="5152582" y="5512179"/>
            <a:ext cx="2955913" cy="27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Nhận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khuyến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mãi</a:t>
            </a:r>
            <a:endParaRPr lang="en-US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332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D9186-6C9F-4570-BCAF-DF57C0C3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3603462"/>
            <a:ext cx="3401961" cy="703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Hậu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mãi</a:t>
            </a:r>
            <a:endParaRPr lang="en-US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34D77-D636-4230-807B-9C4311B4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A05880E-A408-4E4F-BCEF-09BBF6CF5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13" y="1053053"/>
            <a:ext cx="7556808" cy="45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554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AB5F-2804-4967-A599-8DF97E85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Đánh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giá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khả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CC5-1BAC-4CEB-B6D5-56E4337440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B696-C065-4000-8961-7641F23D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770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4BBF-2A27-418F-AE7B-2E086B6A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Kế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hoạch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thực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hiện</a:t>
            </a:r>
            <a:endParaRPr lang="en-US" b="1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50313-5388-49EF-8D1C-B33E4BEF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16</a:t>
            </a:fld>
            <a:endParaRPr lang="en-US"/>
          </a:p>
        </p:txBody>
      </p:sp>
      <p:graphicFrame>
        <p:nvGraphicFramePr>
          <p:cNvPr id="326" name="Diagram 326">
            <a:extLst>
              <a:ext uri="{FF2B5EF4-FFF2-40B4-BE49-F238E27FC236}">
                <a16:creationId xmlns:a16="http://schemas.microsoft.com/office/drawing/2014/main" id="{95000141-8DE6-486C-93EE-039E54654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654274"/>
              </p:ext>
            </p:extLst>
          </p:nvPr>
        </p:nvGraphicFramePr>
        <p:xfrm>
          <a:off x="1130262" y="3844538"/>
          <a:ext cx="10277706" cy="1896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307" name="Diagram 5306">
            <a:extLst>
              <a:ext uri="{FF2B5EF4-FFF2-40B4-BE49-F238E27FC236}">
                <a16:creationId xmlns:a16="http://schemas.microsoft.com/office/drawing/2014/main" id="{367CB589-AE58-4852-AFAC-32D5FBB16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5971487"/>
              </p:ext>
            </p:extLst>
          </p:nvPr>
        </p:nvGraphicFramePr>
        <p:xfrm>
          <a:off x="1106256" y="1880922"/>
          <a:ext cx="9454376" cy="160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8887464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B4BBF-2A27-418F-AE7B-2E086B6A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Kế hoạch thực hiện</a:t>
            </a:r>
          </a:p>
        </p:txBody>
      </p:sp>
      <p:pic>
        <p:nvPicPr>
          <p:cNvPr id="3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D93E56C-951F-4A37-93F5-62E2DE5C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4" y="1502059"/>
            <a:ext cx="11966536" cy="288943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50313-5388-49EF-8D1C-B33E4BEF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632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4BBF-2A27-418F-AE7B-2E086B6A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Mô </a:t>
            </a:r>
            <a:r>
              <a:rPr lang="en-US" dirty="0" err="1">
                <a:cs typeface="Calibri Light"/>
              </a:rPr>
              <a:t>hình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hóa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phân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tích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hệ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thống</a:t>
            </a:r>
            <a:r>
              <a:rPr lang="en-US" dirty="0">
                <a:cs typeface="Calibri Light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F887-FE13-40B7-9585-5D5C052DDE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50313-5388-49EF-8D1C-B33E4BEF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0720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Bahnschrift Condensed"/>
                <a:cs typeface="Calibri Light"/>
              </a:rPr>
              <a:t>THIẾT KẾ</a:t>
            </a:r>
            <a:endParaRPr lang="en-US"/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B9CE800-5AFA-4AFA-B286-4D0ED9A7F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979564"/>
              </p:ext>
            </p:extLst>
          </p:nvPr>
        </p:nvGraphicFramePr>
        <p:xfrm>
          <a:off x="4371382" y="241794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5003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Bahnschrift Condensed"/>
                <a:cs typeface="Calibri Light"/>
              </a:rPr>
              <a:t>Nội</a:t>
            </a:r>
            <a:r>
              <a:rPr lang="en-US" b="1" dirty="0">
                <a:latin typeface="Bahnschrift Condensed"/>
                <a:cs typeface="Calibri Light"/>
              </a:rPr>
              <a:t> dung</a:t>
            </a: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4C648493-BDE7-4D51-B181-5CAD656B882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81348052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78665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C664-E1DA-41E3-AAD5-46808413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Thiết kế chức năng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01F6-C9A3-4710-83B1-B547A87D0E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80B78-4581-47BD-A9F8-CD2CB894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5946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Hiện thực hóa use case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5A440EF-A125-451D-A0A8-D4939DA593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8184" y="352008"/>
            <a:ext cx="6813943" cy="559313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224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Xem thông tin TK</a:t>
            </a: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8288018-24D1-41BD-9E16-A877B29822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8145" y="904044"/>
            <a:ext cx="7757851" cy="401513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1590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Xem khuyến mãi</a:t>
            </a: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13EB94B-F9F0-49B3-A45A-9FE6B0AA42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3999" y="1015732"/>
            <a:ext cx="6912217" cy="43028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8512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Gửi YC hậu mãi</a:t>
            </a:r>
          </a:p>
        </p:txBody>
      </p:sp>
      <p:pic>
        <p:nvPicPr>
          <p:cNvPr id="6" name="Picture 25" descr="Diagram&#10;&#10;Description automatically generated">
            <a:extLst>
              <a:ext uri="{FF2B5EF4-FFF2-40B4-BE49-F238E27FC236}">
                <a16:creationId xmlns:a16="http://schemas.microsoft.com/office/drawing/2014/main" id="{5FD71C84-4237-4EDA-87F6-EE888FEDB4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1584" y="1338684"/>
            <a:ext cx="7934411" cy="4316729"/>
          </a:xfrm>
          <a:prstGeom prst="rect">
            <a:avLst/>
          </a:prstGeom>
        </p:spPr>
      </p:pic>
      <p:cxnSp>
        <p:nvCxnSpPr>
          <p:cNvPr id="30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3124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QLYC hậu mãi</a:t>
            </a:r>
          </a:p>
        </p:txBody>
      </p:sp>
      <p:pic>
        <p:nvPicPr>
          <p:cNvPr id="5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C89AEBB4-D653-4329-A3E7-B8437198B4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1262" y="101105"/>
            <a:ext cx="6642324" cy="60856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994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9AA2-066B-4261-AB5D-07B4856E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QL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Khuyến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mãi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Ưu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đãi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3178145-4569-4EA8-8AAF-1944333CE5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0673" y="203325"/>
            <a:ext cx="6815211" cy="60949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B9EC-989C-4DFD-89CF-5AB3B4E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6022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BF0F-F73B-43AD-955B-D970EC39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Thiết kế cơ sở dữ liệu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18D4-E3F9-44BB-A371-1580B6EDB3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3E549-6A23-461E-8B58-F19B8B57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837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BF0F-F73B-43AD-955B-D970EC39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Thiết kế kiến trúc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6783082-BAB5-44DC-B587-FC6D3FBCB3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4754" y="1765899"/>
            <a:ext cx="9605106" cy="4246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3E549-6A23-461E-8B58-F19B8B57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6354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Bahnschrift Condensed"/>
                <a:cs typeface="Calibri Light"/>
              </a:rPr>
              <a:t>TRIỂN KHAI</a:t>
            </a:r>
            <a:endParaRPr lang="en-US" sz="4400">
              <a:cs typeface="Calibri Light"/>
            </a:endParaRP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C96B799-9D78-4644-B01E-6192E7D3E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867210"/>
              </p:ext>
            </p:extLst>
          </p:nvPr>
        </p:nvGraphicFramePr>
        <p:xfrm>
          <a:off x="4362820" y="121929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0429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Bahnschrift Condensed"/>
                <a:cs typeface="Calibri Light"/>
              </a:rPr>
              <a:t>TỔNG QUAN</a:t>
            </a:r>
            <a:br>
              <a:rPr lang="en-US" sz="4400" b="1" dirty="0">
                <a:latin typeface="Bahnschrift Condensed"/>
                <a:cs typeface="Calibri Light"/>
              </a:rPr>
            </a:br>
            <a:r>
              <a:rPr lang="en-US" sz="4400" b="1" dirty="0">
                <a:solidFill>
                  <a:srgbClr val="FFFFFF"/>
                </a:solidFill>
                <a:latin typeface="Bahnschrift Condensed"/>
                <a:cs typeface="Calibri Light"/>
              </a:rPr>
              <a:t>DỰ ÁN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7FE8A4E-A245-49F8-BEC1-B8BFFC2BD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872130"/>
              </p:ext>
            </p:extLst>
          </p:nvPr>
        </p:nvGraphicFramePr>
        <p:xfrm>
          <a:off x="4371382" y="70558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48976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F8781-4FDE-4E16-A0BB-99A539CD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Sơ đồ thành phần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A7E1B0A-1E22-4C1C-9C8C-4170B5E68B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9803366" cy="3602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99C08-2384-4397-B586-1C344569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705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32E7B-A836-4386-B39D-818C1E30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Sơ đồ triển khai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0BDC9AFA-6E53-4776-8746-86E83CF711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995170"/>
            <a:ext cx="10916463" cy="324764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08160-DCEC-43B1-8644-416D8DB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5235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32E7B-A836-4386-B39D-818C1E30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Sơ đồ triển khai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DC49171-9481-4F75-A757-71EC5AF552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967876"/>
            <a:ext cx="10916463" cy="327494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08160-DCEC-43B1-8644-416D8DB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963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32E7B-A836-4386-B39D-818C1E30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Sơ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đồ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mạng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EFCD587-E8CE-474C-88D1-568E678DEA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75408" y="277665"/>
            <a:ext cx="7216604" cy="4299687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08160-DCEC-43B1-8644-416D8DB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9217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79DA-5AD8-4107-81F1-BB404174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Phương </a:t>
            </a:r>
            <a:r>
              <a:rPr lang="en-US" dirty="0" err="1">
                <a:cs typeface="Calibri Light"/>
              </a:rPr>
              <a:t>pháp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cài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đặt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49CE-14A4-46E4-A52B-D614C64BF6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42C1E-4E44-4295-A0EE-08BDC4F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3149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4CF7-EBF3-4E08-AEC1-F728B80F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Kế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hoạch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cài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đặt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4897-6B2D-4BD0-AAAB-C7B8F3E98A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C4636-D4AE-4866-BCF6-61337A7D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6999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889CA-4A14-4C67-A509-6F509985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TÀI LIỆU THAM KHẢO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CF477-ABE7-4E49-BD8E-EDD8A0A8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Giáo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trình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dirty="0" err="1">
                <a:ea typeface="+mn-lt"/>
                <a:cs typeface="+mn-lt"/>
              </a:rPr>
              <a:t>Phân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tích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thiết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thống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thông</a:t>
            </a:r>
            <a:r>
              <a:rPr lang="en-US" dirty="0">
                <a:ea typeface="+mn-lt"/>
                <a:cs typeface="+mn-lt"/>
              </a:rPr>
              <a:t> tin </a:t>
            </a:r>
            <a:r>
              <a:rPr lang="en-US" dirty="0" err="1">
                <a:ea typeface="+mn-lt"/>
                <a:cs typeface="+mn-lt"/>
              </a:rPr>
              <a:t>theo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hướng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đối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tượng</a:t>
            </a:r>
            <a:r>
              <a:rPr lang="en-US" dirty="0">
                <a:ea typeface="+mn-lt"/>
                <a:cs typeface="+mn-lt"/>
              </a:rPr>
              <a:t>" - 2016, TS. Phạm Nguyễn </a:t>
            </a:r>
            <a:r>
              <a:rPr lang="en-US" dirty="0" err="1">
                <a:ea typeface="+mn-lt"/>
                <a:cs typeface="+mn-lt"/>
              </a:rPr>
              <a:t>Cương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Đại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học</a:t>
            </a:r>
            <a:r>
              <a:rPr lang="en-US" dirty="0">
                <a:ea typeface="+mn-lt"/>
                <a:cs typeface="+mn-lt"/>
              </a:rPr>
              <a:t> KHTN TPHCM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http://diagrams.net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XTMobile</a:t>
            </a:r>
            <a:r>
              <a:rPr lang="en-US" dirty="0">
                <a:ea typeface="+mn-lt"/>
                <a:cs typeface="+mn-lt"/>
              </a:rPr>
              <a:t> store: xtmobile.vn</a:t>
            </a:r>
            <a:endParaRPr lang="en-US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748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Mục tiêu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E3151C04-BCEB-48C5-A954-A1AB7ADCD1A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59204385"/>
              </p:ext>
            </p:extLst>
          </p:nvPr>
        </p:nvGraphicFramePr>
        <p:xfrm>
          <a:off x="1316804" y="1844693"/>
          <a:ext cx="8882010" cy="2764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50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Giá trị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5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5EA9F67-1E43-46B2-8A9F-E9CFB23D7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23541"/>
              </p:ext>
            </p:extLst>
          </p:nvPr>
        </p:nvGraphicFramePr>
        <p:xfrm>
          <a:off x="1096963" y="1490628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42" name="Picture 1642" descr="Icon&#10;&#10;Description automatically generated">
            <a:extLst>
              <a:ext uri="{FF2B5EF4-FFF2-40B4-BE49-F238E27FC236}">
                <a16:creationId xmlns:a16="http://schemas.microsoft.com/office/drawing/2014/main" id="{5B6EB2E8-9F96-4B02-A4AA-105660B96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864" y="1801302"/>
            <a:ext cx="796383" cy="796383"/>
          </a:xfrm>
          <a:prstGeom prst="rect">
            <a:avLst/>
          </a:prstGeom>
        </p:spPr>
      </p:pic>
      <p:pic>
        <p:nvPicPr>
          <p:cNvPr id="1661" name="Picture 1642" descr="Icon&#10;&#10;Description automatically generated">
            <a:extLst>
              <a:ext uri="{FF2B5EF4-FFF2-40B4-BE49-F238E27FC236}">
                <a16:creationId xmlns:a16="http://schemas.microsoft.com/office/drawing/2014/main" id="{64F5F2CE-8732-461C-8643-8CDA762A1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2327" y="1801302"/>
            <a:ext cx="796383" cy="796383"/>
          </a:xfrm>
          <a:prstGeom prst="rect">
            <a:avLst/>
          </a:prstGeom>
        </p:spPr>
      </p:pic>
      <p:pic>
        <p:nvPicPr>
          <p:cNvPr id="1671" name="Picture 1642" descr="Icon&#10;&#10;Description automatically generated">
            <a:extLst>
              <a:ext uri="{FF2B5EF4-FFF2-40B4-BE49-F238E27FC236}">
                <a16:creationId xmlns:a16="http://schemas.microsoft.com/office/drawing/2014/main" id="{73926E39-0E2C-4813-8355-4AF373D05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7815" y="1801302"/>
            <a:ext cx="796383" cy="796383"/>
          </a:xfrm>
          <a:prstGeom prst="rect">
            <a:avLst/>
          </a:prstGeom>
        </p:spPr>
      </p:pic>
      <p:pic>
        <p:nvPicPr>
          <p:cNvPr id="1672" name="Picture 1642" descr="Icon&#10;&#10;Description automatically generated">
            <a:extLst>
              <a:ext uri="{FF2B5EF4-FFF2-40B4-BE49-F238E27FC236}">
                <a16:creationId xmlns:a16="http://schemas.microsoft.com/office/drawing/2014/main" id="{842728E2-D190-4C76-8105-A5EB1AF06D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8254" y="1801302"/>
            <a:ext cx="796383" cy="7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957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Ràng buộc rủi ro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6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919B58-1369-44FF-B959-A8DC1031B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834828"/>
              </p:ext>
            </p:extLst>
          </p:nvPr>
        </p:nvGraphicFramePr>
        <p:xfrm>
          <a:off x="1096963" y="1456381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12" name="Picture 1312" descr="Icon&#10;&#10;Description automatically generated">
            <a:extLst>
              <a:ext uri="{FF2B5EF4-FFF2-40B4-BE49-F238E27FC236}">
                <a16:creationId xmlns:a16="http://schemas.microsoft.com/office/drawing/2014/main" id="{ADEB9A36-19E4-4577-A5ED-88B057266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043" y="1893383"/>
            <a:ext cx="627257" cy="627257"/>
          </a:xfrm>
          <a:prstGeom prst="rect">
            <a:avLst/>
          </a:prstGeom>
        </p:spPr>
      </p:pic>
      <p:pic>
        <p:nvPicPr>
          <p:cNvPr id="1340" name="Picture 1312" descr="Icon&#10;&#10;Description automatically generated">
            <a:extLst>
              <a:ext uri="{FF2B5EF4-FFF2-40B4-BE49-F238E27FC236}">
                <a16:creationId xmlns:a16="http://schemas.microsoft.com/office/drawing/2014/main" id="{0A62B2B5-0106-4894-9D00-9E0C3F076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5506" y="1893383"/>
            <a:ext cx="627257" cy="627257"/>
          </a:xfrm>
          <a:prstGeom prst="rect">
            <a:avLst/>
          </a:prstGeom>
        </p:spPr>
      </p:pic>
      <p:pic>
        <p:nvPicPr>
          <p:cNvPr id="1341" name="Picture 1312" descr="Icon&#10;&#10;Description automatically generated">
            <a:extLst>
              <a:ext uri="{FF2B5EF4-FFF2-40B4-BE49-F238E27FC236}">
                <a16:creationId xmlns:a16="http://schemas.microsoft.com/office/drawing/2014/main" id="{888333E4-0148-44A4-8993-D46048384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116" y="1893383"/>
            <a:ext cx="627257" cy="627257"/>
          </a:xfrm>
          <a:prstGeom prst="rect">
            <a:avLst/>
          </a:prstGeom>
        </p:spPr>
      </p:pic>
      <p:pic>
        <p:nvPicPr>
          <p:cNvPr id="1342" name="Picture 1312" descr="Icon&#10;&#10;Description automatically generated">
            <a:extLst>
              <a:ext uri="{FF2B5EF4-FFF2-40B4-BE49-F238E27FC236}">
                <a16:creationId xmlns:a16="http://schemas.microsoft.com/office/drawing/2014/main" id="{7C007509-DF8F-481D-BBF9-89BCF4EEB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7726" y="1856212"/>
            <a:ext cx="627257" cy="6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211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Bahnschrift Condensed"/>
                <a:cs typeface="Calibri Light"/>
              </a:rPr>
              <a:t>PHÂN </a:t>
            </a:r>
            <a:r>
              <a:rPr lang="en-US" sz="4400" b="1" dirty="0">
                <a:solidFill>
                  <a:srgbClr val="FFFFFF"/>
                </a:solidFill>
                <a:latin typeface="Bahnschrift Condensed"/>
                <a:cs typeface="Calibri Light"/>
              </a:rPr>
              <a:t>TÍCH</a:t>
            </a:r>
            <a:endParaRPr lang="en-US" sz="4400" b="1"/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781E84-5CAE-484A-A23D-C17FB0650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4507597"/>
              </p:ext>
            </p:extLst>
          </p:nvPr>
        </p:nvGraphicFramePr>
        <p:xfrm>
          <a:off x="4371382" y="241794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0070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4AB5F-2804-4967-A599-8DF97E85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Phân</a:t>
            </a:r>
            <a:r>
              <a:rPr lang="en-US" sz="4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tích</a:t>
            </a:r>
            <a:r>
              <a:rPr lang="en-US" sz="4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sz="4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trạng</a:t>
            </a:r>
            <a:r>
              <a:rPr lang="en-US" sz="4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 - </a:t>
            </a:r>
            <a:r>
              <a:rPr lang="en-US" sz="4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tổng</a:t>
            </a:r>
            <a:r>
              <a:rPr lang="en-US" sz="4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quan</a:t>
            </a:r>
            <a:r>
              <a:rPr lang="en-US" sz="4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nghiệp</a:t>
            </a:r>
            <a:r>
              <a:rPr lang="en-US" sz="4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vụ</a:t>
            </a:r>
            <a:endParaRPr lang="en-US" sz="4700" b="1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D23681E-62A5-48DB-BFD6-0A0F103B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80" y="580147"/>
            <a:ext cx="5342180" cy="41974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B696-C065-4000-8961-7641F23D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dirty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EDCBC-D548-42AF-BADD-D5A74F11794F}"/>
              </a:ext>
            </a:extLst>
          </p:cNvPr>
          <p:cNvSpPr txBox="1"/>
          <p:nvPr/>
        </p:nvSpPr>
        <p:spPr>
          <a:xfrm>
            <a:off x="7051055" y="639104"/>
            <a:ext cx="4592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Quản </a:t>
            </a:r>
            <a:r>
              <a:rPr lang="en-US" sz="2400" dirty="0" err="1">
                <a:ea typeface="+mn-lt"/>
                <a:cs typeface="+mn-lt"/>
              </a:rPr>
              <a:t>lý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nhập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xuất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hàng</a:t>
            </a:r>
            <a:endParaRPr lang="en-US" sz="240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Quản </a:t>
            </a:r>
            <a:r>
              <a:rPr lang="en-US" sz="2400" dirty="0" err="1">
                <a:ea typeface="+mn-lt"/>
                <a:cs typeface="+mn-lt"/>
              </a:rPr>
              <a:t>lý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thông</a:t>
            </a:r>
            <a:r>
              <a:rPr lang="en-US" sz="2400" dirty="0">
                <a:ea typeface="+mn-lt"/>
                <a:cs typeface="+mn-lt"/>
              </a:rPr>
              <a:t> tin </a:t>
            </a:r>
            <a:r>
              <a:rPr lang="en-US" sz="2400" dirty="0" err="1">
                <a:ea typeface="+mn-lt"/>
                <a:cs typeface="+mn-lt"/>
              </a:rPr>
              <a:t>nhân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viên</a:t>
            </a:r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Quản </a:t>
            </a:r>
            <a:r>
              <a:rPr lang="en-US" sz="2400" dirty="0" err="1">
                <a:ea typeface="+mn-lt"/>
                <a:cs typeface="+mn-lt"/>
              </a:rPr>
              <a:t>lý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khách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hàng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Quản </a:t>
            </a:r>
            <a:r>
              <a:rPr lang="en-US" sz="2400" dirty="0" err="1">
                <a:ea typeface="+mn-lt"/>
                <a:cs typeface="+mn-lt"/>
              </a:rPr>
              <a:t>lý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nhà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cung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cấp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điện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thoại</a:t>
            </a:r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Quản </a:t>
            </a:r>
            <a:r>
              <a:rPr lang="en-US" sz="2400" dirty="0" err="1">
                <a:ea typeface="+mn-lt"/>
                <a:cs typeface="+mn-lt"/>
              </a:rPr>
              <a:t>lý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doanh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thu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và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công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nợ</a:t>
            </a:r>
            <a:endParaRPr lang="en-US" sz="2400" dirty="0" err="1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Kế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toán</a:t>
            </a:r>
            <a:endParaRPr lang="en-US" sz="2400" dirty="0" err="1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1FE52-DCFE-4E3B-817C-6ABA7F996CE3}"/>
              </a:ext>
            </a:extLst>
          </p:cNvPr>
          <p:cNvSpPr txBox="1"/>
          <p:nvPr/>
        </p:nvSpPr>
        <p:spPr>
          <a:xfrm>
            <a:off x="7048733" y="3629025"/>
            <a:ext cx="459244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 err="1">
                <a:solidFill>
                  <a:schemeClr val="accent2"/>
                </a:solidFill>
              </a:rPr>
              <a:t>Nhận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xét</a:t>
            </a:r>
            <a:r>
              <a:rPr lang="en-US" sz="2400" b="1" i="1" dirty="0">
                <a:solidFill>
                  <a:schemeClr val="accent2"/>
                </a:solidFill>
              </a:rPr>
              <a:t>: </a:t>
            </a:r>
            <a:r>
              <a:rPr lang="en-US" sz="2400" b="1" i="1" dirty="0" err="1">
                <a:solidFill>
                  <a:schemeClr val="accent2"/>
                </a:solidFill>
              </a:rPr>
              <a:t>Chưa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tập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trung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vào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quản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lý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thông</a:t>
            </a:r>
            <a:r>
              <a:rPr lang="en-US" sz="2400" b="1" i="1" dirty="0">
                <a:solidFill>
                  <a:schemeClr val="accent2"/>
                </a:solidFill>
              </a:rPr>
              <a:t> tin </a:t>
            </a:r>
            <a:r>
              <a:rPr lang="en-US" sz="2400" b="1" i="1" dirty="0" err="1">
                <a:solidFill>
                  <a:schemeClr val="accent2"/>
                </a:solidFill>
              </a:rPr>
              <a:t>khách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hàng</a:t>
            </a:r>
            <a:endParaRPr lang="en-US" sz="2400" b="1" i="1" dirty="0">
              <a:solidFill>
                <a:schemeClr val="accent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7684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AB5F-2804-4967-A599-8DF97E85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98" y="320850"/>
            <a:ext cx="11299859" cy="1450757"/>
          </a:xfrm>
        </p:spPr>
        <p:txBody>
          <a:bodyPr/>
          <a:lstStyle/>
          <a:p>
            <a:r>
              <a:rPr lang="en-US" b="1" dirty="0" err="1">
                <a:cs typeface="Calibri Light"/>
              </a:rPr>
              <a:t>Nghiệp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vụ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chăm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sóc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khách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hàng</a:t>
            </a:r>
            <a:endParaRPr lang="en-US" b="1" dirty="0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B696-C065-4000-8961-7641F23D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1E7C7-803A-44C3-A200-D585303C4DAC}"/>
              </a:ext>
            </a:extLst>
          </p:cNvPr>
          <p:cNvSpPr txBox="1"/>
          <p:nvPr/>
        </p:nvSpPr>
        <p:spPr>
          <a:xfrm>
            <a:off x="951885" y="2872441"/>
            <a:ext cx="966113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Quy </a:t>
            </a:r>
            <a:r>
              <a:rPr lang="en-US" sz="2400" dirty="0" err="1">
                <a:ea typeface="+mn-lt"/>
                <a:cs typeface="+mn-lt"/>
              </a:rPr>
              <a:t>trình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mua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hàng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Thông tin </a:t>
            </a:r>
            <a:r>
              <a:rPr lang="en-US" sz="2400" dirty="0" err="1">
                <a:ea typeface="+mn-lt"/>
                <a:cs typeface="+mn-lt"/>
              </a:rPr>
              <a:t>liên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hệ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Lịch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sử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mua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hàng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Lịch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sử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đổi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trả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bảo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hành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sản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phẩm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Quản </a:t>
            </a:r>
            <a:r>
              <a:rPr lang="en-US" sz="2400" dirty="0" err="1">
                <a:ea typeface="+mn-lt"/>
                <a:cs typeface="+mn-lt"/>
              </a:rPr>
              <a:t>lý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các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khuyến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mãi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ưu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đãi</a:t>
            </a:r>
            <a:endParaRPr lang="en-US" sz="240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6036C-5D7E-4E80-9914-0219917281EC}"/>
              </a:ext>
            </a:extLst>
          </p:cNvPr>
          <p:cNvSpPr txBox="1"/>
          <p:nvPr/>
        </p:nvSpPr>
        <p:spPr>
          <a:xfrm>
            <a:off x="948647" y="2113050"/>
            <a:ext cx="92244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 dirty="0" err="1">
                <a:solidFill>
                  <a:schemeClr val="accent2"/>
                </a:solidFill>
              </a:rPr>
              <a:t>Tập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trung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cải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tiến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quy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trình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quản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lý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chăm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sóc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khách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hàng</a:t>
            </a:r>
            <a:endParaRPr lang="en-US" sz="2800" b="1" i="1">
              <a:solidFill>
                <a:schemeClr val="accent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6416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Application>Microsoft Office PowerPoint</Application>
  <PresentationFormat>Widescreen</PresentationFormat>
  <Slides>36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Retrospect</vt:lpstr>
      <vt:lpstr>ĐẠI HỌC QUỐC GIA THÀNH PHỐ HỒ CHÍ MINH TRƯỜNG ĐẠI HỌC KHOA HỌC TỰ NHIÊN KHOA CÔNG NGHỆ THÔNG TIN ĐỒ ÁN MÔN HỌC  - HOẠCH ĐỊNH CHIẾN LƯỢC, PHÂN TÍCH VÀ TRIỂN KHAI HỆ THỐNG THÔNG TIN </vt:lpstr>
      <vt:lpstr>Nội dung</vt:lpstr>
      <vt:lpstr>TỔNG QUAN DỰ ÁN</vt:lpstr>
      <vt:lpstr>Mục tiêu</vt:lpstr>
      <vt:lpstr>Giá trị</vt:lpstr>
      <vt:lpstr>Ràng buộc rủi ro</vt:lpstr>
      <vt:lpstr>PHÂN TÍCH</vt:lpstr>
      <vt:lpstr>Phân tích hiện trạng  - tổng quan nghiệp vụ</vt:lpstr>
      <vt:lpstr>Nghiệp vụ chăm sóc khách hàng</vt:lpstr>
      <vt:lpstr>Chăm sóc khách hàng</vt:lpstr>
      <vt:lpstr>Thừa tác viên</vt:lpstr>
      <vt:lpstr>Mua hàng</vt:lpstr>
      <vt:lpstr>Xem tài khoản</vt:lpstr>
      <vt:lpstr>Hậu mãi</vt:lpstr>
      <vt:lpstr>Đánh giá khả thi</vt:lpstr>
      <vt:lpstr>Kế hoạch thực hiện</vt:lpstr>
      <vt:lpstr>Kế hoạch thực hiện</vt:lpstr>
      <vt:lpstr>Mô hình hóa phân tích hệ thống </vt:lpstr>
      <vt:lpstr>THIẾT KẾ</vt:lpstr>
      <vt:lpstr>Thiết kế chức năng </vt:lpstr>
      <vt:lpstr>Hiện thực hóa use case</vt:lpstr>
      <vt:lpstr>Xem thông tin TK</vt:lpstr>
      <vt:lpstr>Xem khuyến mãi</vt:lpstr>
      <vt:lpstr>Gửi YC hậu mãi</vt:lpstr>
      <vt:lpstr>QLYC hậu mãi</vt:lpstr>
      <vt:lpstr>QL Khuyến mãi/Ưu đãi</vt:lpstr>
      <vt:lpstr>Thiết kế cơ sở dữ liệu</vt:lpstr>
      <vt:lpstr>Thiết kế kiến trúc</vt:lpstr>
      <vt:lpstr>TRIỂN KHAI</vt:lpstr>
      <vt:lpstr>Sơ đồ thành phần</vt:lpstr>
      <vt:lpstr>Sơ đồ triển khai</vt:lpstr>
      <vt:lpstr>Sơ đồ triển khai</vt:lpstr>
      <vt:lpstr>Sơ đồ mạng</vt:lpstr>
      <vt:lpstr>Phương pháp cài đặt</vt:lpstr>
      <vt:lpstr>Kế hoạch cài đặt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635</cp:revision>
  <dcterms:created xsi:type="dcterms:W3CDTF">2021-05-29T02:42:12Z</dcterms:created>
  <dcterms:modified xsi:type="dcterms:W3CDTF">2021-06-22T16:46:10Z</dcterms:modified>
</cp:coreProperties>
</file>