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257" r:id="rId4"/>
    <p:sldId id="258" r:id="rId5"/>
    <p:sldId id="264" r:id="rId6"/>
    <p:sldId id="270" r:id="rId7"/>
    <p:sldId id="269" r:id="rId8"/>
    <p:sldId id="272" r:id="rId9"/>
    <p:sldId id="274" r:id="rId10"/>
    <p:sldId id="273" r:id="rId11"/>
    <p:sldId id="263" r:id="rId12"/>
    <p:sldId id="260" r:id="rId13"/>
    <p:sldId id="261" r:id="rId14"/>
    <p:sldId id="262" r:id="rId15"/>
    <p:sldId id="275" r:id="rId16"/>
    <p:sldId id="276" r:id="rId17"/>
    <p:sldId id="259" r:id="rId18"/>
    <p:sldId id="278" r:id="rId19"/>
    <p:sldId id="279" r:id="rId20"/>
    <p:sldId id="277"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29973-32B7-0E98-3355-372023DE3427}" v="28" dt="2021-07-02T02:12:17.160"/>
    <p1510:client id="{55776592-4AE3-3F52-8579-7DF82C68E3DC}" v="733" dt="2021-07-02T15:38:09.260"/>
    <p1510:client id="{DAFB0016-4C6F-48E3-A954-B76014BE309D}" v="2472" dt="2021-07-01T16:54:39.845"/>
    <p1510:client id="{E4EA529F-8342-0D20-3042-5D023E3F1DBE}" v="258" dt="2021-07-02T15:38:02.579"/>
    <p1510:client id="{EACBC203-74CE-BFC7-D8B1-7BE8A7D38681}" v="59" dt="2021-07-09T14:40:18.919"/>
    <p1510:client id="{FCCF8716-EA7A-8875-D99A-A3D24119ABDA}" v="260" dt="2021-07-02T01:42:41.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C8607-10F4-4E80-8D17-969F0439D196}"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CAA1F3FA-D11F-4E42-9A8D-CBC0B6A8E2C6}">
      <dgm:prSet/>
      <dgm:spPr/>
      <dgm:t>
        <a:bodyPr/>
        <a:lstStyle/>
        <a:p>
          <a:r>
            <a:rPr lang="en-US"/>
            <a:t>Tổng quan</a:t>
          </a:r>
        </a:p>
      </dgm:t>
    </dgm:pt>
    <dgm:pt modelId="{1AB1C4AA-B70A-4B93-9394-13FE57A342D5}" type="parTrans" cxnId="{4A37398A-1B09-4125-85EE-AFF4C1A62174}">
      <dgm:prSet/>
      <dgm:spPr/>
      <dgm:t>
        <a:bodyPr/>
        <a:lstStyle/>
        <a:p>
          <a:endParaRPr lang="en-US"/>
        </a:p>
      </dgm:t>
    </dgm:pt>
    <dgm:pt modelId="{D32E87B6-901D-4DF2-BF9B-DDA65868D458}" type="sibTrans" cxnId="{4A37398A-1B09-4125-85EE-AFF4C1A62174}">
      <dgm:prSet/>
      <dgm:spPr/>
      <dgm:t>
        <a:bodyPr/>
        <a:lstStyle/>
        <a:p>
          <a:endParaRPr lang="en-US"/>
        </a:p>
      </dgm:t>
    </dgm:pt>
    <dgm:pt modelId="{D95C1048-CF19-42C1-8517-4BAB2DFF24CC}">
      <dgm:prSet/>
      <dgm:spPr/>
      <dgm:t>
        <a:bodyPr/>
        <a:lstStyle/>
        <a:p>
          <a:pPr rtl="0"/>
          <a:r>
            <a:rPr lang="en-US"/>
            <a:t>Mô hình </a:t>
          </a:r>
          <a:r>
            <a:rPr lang="en-US">
              <a:latin typeface="Gill Sans MT" panose="020B0502020104020203"/>
            </a:rPr>
            <a:t>quan niệm </a:t>
          </a:r>
          <a:endParaRPr lang="en-US"/>
        </a:p>
      </dgm:t>
    </dgm:pt>
    <dgm:pt modelId="{E4972100-4271-41D3-B95E-08FAA4871D63}" type="parTrans" cxnId="{EDD93AF4-738B-4D70-8191-F57150431048}">
      <dgm:prSet/>
      <dgm:spPr/>
      <dgm:t>
        <a:bodyPr/>
        <a:lstStyle/>
        <a:p>
          <a:endParaRPr lang="en-US"/>
        </a:p>
      </dgm:t>
    </dgm:pt>
    <dgm:pt modelId="{AA2D5A73-4E28-4270-9F09-24F2E72C0E0E}" type="sibTrans" cxnId="{EDD93AF4-738B-4D70-8191-F57150431048}">
      <dgm:prSet/>
      <dgm:spPr/>
      <dgm:t>
        <a:bodyPr/>
        <a:lstStyle/>
        <a:p>
          <a:endParaRPr lang="en-US"/>
        </a:p>
      </dgm:t>
    </dgm:pt>
    <dgm:pt modelId="{02D4AA7B-30AB-494C-BA3F-21FB1016F146}">
      <dgm:prSet phldr="0"/>
      <dgm:spPr/>
      <dgm:t>
        <a:bodyPr/>
        <a:lstStyle/>
        <a:p>
          <a:pPr rtl="0"/>
          <a:r>
            <a:rPr lang="en-US">
              <a:latin typeface="Gill Sans MT" panose="020B0502020104020203"/>
            </a:rPr>
            <a:t>Cài đặt vật lý</a:t>
          </a:r>
          <a:endParaRPr lang="en-US"/>
        </a:p>
      </dgm:t>
    </dgm:pt>
    <dgm:pt modelId="{D0F6FA29-75B5-4EAA-8C60-E80BEF573523}" type="parTrans" cxnId="{6397D135-2722-4B8C-802F-FA212543D8E9}">
      <dgm:prSet/>
      <dgm:spPr/>
      <dgm:t>
        <a:bodyPr/>
        <a:lstStyle/>
        <a:p>
          <a:endParaRPr lang="en-US"/>
        </a:p>
      </dgm:t>
    </dgm:pt>
    <dgm:pt modelId="{A790F5A3-A119-40CF-AAED-B215930A3AFB}" type="sibTrans" cxnId="{6397D135-2722-4B8C-802F-FA212543D8E9}">
      <dgm:prSet/>
      <dgm:spPr/>
      <dgm:t>
        <a:bodyPr/>
        <a:lstStyle/>
        <a:p>
          <a:endParaRPr lang="en-US"/>
        </a:p>
      </dgm:t>
    </dgm:pt>
    <dgm:pt modelId="{18893345-EDC5-48D5-A8A5-B0531AF6FD03}">
      <dgm:prSet/>
      <dgm:spPr/>
      <dgm:t>
        <a:bodyPr/>
        <a:lstStyle/>
        <a:p>
          <a:r>
            <a:rPr lang="en-US"/>
            <a:t>Demo</a:t>
          </a:r>
        </a:p>
      </dgm:t>
    </dgm:pt>
    <dgm:pt modelId="{E0817F57-7D2C-49B2-A21E-7E98A175E9F0}" type="parTrans" cxnId="{7C701F00-4FBC-48B5-BB31-D98B8ECFA50F}">
      <dgm:prSet/>
      <dgm:spPr/>
      <dgm:t>
        <a:bodyPr/>
        <a:lstStyle/>
        <a:p>
          <a:endParaRPr lang="en-US"/>
        </a:p>
      </dgm:t>
    </dgm:pt>
    <dgm:pt modelId="{A20C3043-2730-4D82-BB8A-812A656D851B}" type="sibTrans" cxnId="{7C701F00-4FBC-48B5-BB31-D98B8ECFA50F}">
      <dgm:prSet/>
      <dgm:spPr/>
      <dgm:t>
        <a:bodyPr/>
        <a:lstStyle/>
        <a:p>
          <a:endParaRPr lang="en-US"/>
        </a:p>
      </dgm:t>
    </dgm:pt>
    <dgm:pt modelId="{BAA83A99-8FE8-124D-B65C-B600AA2E09A8}" type="pres">
      <dgm:prSet presAssocID="{841C8607-10F4-4E80-8D17-969F0439D196}" presName="linear" presStyleCnt="0">
        <dgm:presLayoutVars>
          <dgm:dir/>
          <dgm:animLvl val="lvl"/>
          <dgm:resizeHandles val="exact"/>
        </dgm:presLayoutVars>
      </dgm:prSet>
      <dgm:spPr/>
    </dgm:pt>
    <dgm:pt modelId="{428C0275-F7F3-6945-B293-65D80044D934}" type="pres">
      <dgm:prSet presAssocID="{CAA1F3FA-D11F-4E42-9A8D-CBC0B6A8E2C6}" presName="parentLin" presStyleCnt="0"/>
      <dgm:spPr/>
    </dgm:pt>
    <dgm:pt modelId="{9E734B08-54D1-E542-8811-C3BE9A785C7A}" type="pres">
      <dgm:prSet presAssocID="{CAA1F3FA-D11F-4E42-9A8D-CBC0B6A8E2C6}" presName="parentLeftMargin" presStyleLbl="node1" presStyleIdx="0" presStyleCnt="4"/>
      <dgm:spPr/>
    </dgm:pt>
    <dgm:pt modelId="{5DF89808-2E3C-B643-81E2-4EEB8B63018E}" type="pres">
      <dgm:prSet presAssocID="{CAA1F3FA-D11F-4E42-9A8D-CBC0B6A8E2C6}" presName="parentText" presStyleLbl="node1" presStyleIdx="0" presStyleCnt="4">
        <dgm:presLayoutVars>
          <dgm:chMax val="0"/>
          <dgm:bulletEnabled val="1"/>
        </dgm:presLayoutVars>
      </dgm:prSet>
      <dgm:spPr/>
    </dgm:pt>
    <dgm:pt modelId="{EC6CB9EF-56DB-0C41-824C-7119D1C960BD}" type="pres">
      <dgm:prSet presAssocID="{CAA1F3FA-D11F-4E42-9A8D-CBC0B6A8E2C6}" presName="negativeSpace" presStyleCnt="0"/>
      <dgm:spPr/>
    </dgm:pt>
    <dgm:pt modelId="{7018FD2B-279F-5F4F-837B-2AB3BA3C28B7}" type="pres">
      <dgm:prSet presAssocID="{CAA1F3FA-D11F-4E42-9A8D-CBC0B6A8E2C6}" presName="childText" presStyleLbl="conFgAcc1" presStyleIdx="0" presStyleCnt="4">
        <dgm:presLayoutVars>
          <dgm:bulletEnabled val="1"/>
        </dgm:presLayoutVars>
      </dgm:prSet>
      <dgm:spPr/>
    </dgm:pt>
    <dgm:pt modelId="{EC96D633-3163-2446-91D7-221D4C937102}" type="pres">
      <dgm:prSet presAssocID="{D32E87B6-901D-4DF2-BF9B-DDA65868D458}" presName="spaceBetweenRectangles" presStyleCnt="0"/>
      <dgm:spPr/>
    </dgm:pt>
    <dgm:pt modelId="{35F4F903-C9A4-7C40-9FA4-77BBB6CD371F}" type="pres">
      <dgm:prSet presAssocID="{D95C1048-CF19-42C1-8517-4BAB2DFF24CC}" presName="parentLin" presStyleCnt="0"/>
      <dgm:spPr/>
    </dgm:pt>
    <dgm:pt modelId="{8302AD11-47B5-464A-84BB-63BEB0359FD7}" type="pres">
      <dgm:prSet presAssocID="{D95C1048-CF19-42C1-8517-4BAB2DFF24CC}" presName="parentLeftMargin" presStyleLbl="node1" presStyleIdx="0" presStyleCnt="4"/>
      <dgm:spPr/>
    </dgm:pt>
    <dgm:pt modelId="{547772EB-67B7-B94F-A55E-19E8AE440404}" type="pres">
      <dgm:prSet presAssocID="{D95C1048-CF19-42C1-8517-4BAB2DFF24CC}" presName="parentText" presStyleLbl="node1" presStyleIdx="1" presStyleCnt="4">
        <dgm:presLayoutVars>
          <dgm:chMax val="0"/>
          <dgm:bulletEnabled val="1"/>
        </dgm:presLayoutVars>
      </dgm:prSet>
      <dgm:spPr/>
    </dgm:pt>
    <dgm:pt modelId="{FCF45130-5A98-1B46-89FA-C4A02A237A1A}" type="pres">
      <dgm:prSet presAssocID="{D95C1048-CF19-42C1-8517-4BAB2DFF24CC}" presName="negativeSpace" presStyleCnt="0"/>
      <dgm:spPr/>
    </dgm:pt>
    <dgm:pt modelId="{58E38FBB-0B94-BA44-B8C8-581A8FAD03B4}" type="pres">
      <dgm:prSet presAssocID="{D95C1048-CF19-42C1-8517-4BAB2DFF24CC}" presName="childText" presStyleLbl="conFgAcc1" presStyleIdx="1" presStyleCnt="4">
        <dgm:presLayoutVars>
          <dgm:bulletEnabled val="1"/>
        </dgm:presLayoutVars>
      </dgm:prSet>
      <dgm:spPr/>
    </dgm:pt>
    <dgm:pt modelId="{DEA439C4-4DC3-3245-8AAB-3B9F8D03589A}" type="pres">
      <dgm:prSet presAssocID="{AA2D5A73-4E28-4270-9F09-24F2E72C0E0E}" presName="spaceBetweenRectangles" presStyleCnt="0"/>
      <dgm:spPr/>
    </dgm:pt>
    <dgm:pt modelId="{A55E97D2-9A93-1A40-A62D-C56A2EC874C3}" type="pres">
      <dgm:prSet presAssocID="{02D4AA7B-30AB-494C-BA3F-21FB1016F146}" presName="parentLin" presStyleCnt="0"/>
      <dgm:spPr/>
    </dgm:pt>
    <dgm:pt modelId="{4D70C655-1EAA-0D4B-9F19-65A987BC839F}" type="pres">
      <dgm:prSet presAssocID="{02D4AA7B-30AB-494C-BA3F-21FB1016F146}" presName="parentLeftMargin" presStyleLbl="node1" presStyleIdx="1" presStyleCnt="4"/>
      <dgm:spPr/>
    </dgm:pt>
    <dgm:pt modelId="{D23AFEC5-5712-A044-8B70-7499BFF670FD}" type="pres">
      <dgm:prSet presAssocID="{02D4AA7B-30AB-494C-BA3F-21FB1016F146}" presName="parentText" presStyleLbl="node1" presStyleIdx="2" presStyleCnt="4">
        <dgm:presLayoutVars>
          <dgm:chMax val="0"/>
          <dgm:bulletEnabled val="1"/>
        </dgm:presLayoutVars>
      </dgm:prSet>
      <dgm:spPr/>
    </dgm:pt>
    <dgm:pt modelId="{886E881B-66B2-514E-9084-174525CB39AA}" type="pres">
      <dgm:prSet presAssocID="{02D4AA7B-30AB-494C-BA3F-21FB1016F146}" presName="negativeSpace" presStyleCnt="0"/>
      <dgm:spPr/>
    </dgm:pt>
    <dgm:pt modelId="{8753180C-2A9A-C04A-9E22-0A4748991158}" type="pres">
      <dgm:prSet presAssocID="{02D4AA7B-30AB-494C-BA3F-21FB1016F146}" presName="childText" presStyleLbl="conFgAcc1" presStyleIdx="2" presStyleCnt="4">
        <dgm:presLayoutVars>
          <dgm:bulletEnabled val="1"/>
        </dgm:presLayoutVars>
      </dgm:prSet>
      <dgm:spPr/>
    </dgm:pt>
    <dgm:pt modelId="{45E1EA02-8297-1E48-AD9B-28FD070A4AAD}" type="pres">
      <dgm:prSet presAssocID="{A790F5A3-A119-40CF-AAED-B215930A3AFB}" presName="spaceBetweenRectangles" presStyleCnt="0"/>
      <dgm:spPr/>
    </dgm:pt>
    <dgm:pt modelId="{2182E42E-10A1-F14C-9000-E0F3D06000B8}" type="pres">
      <dgm:prSet presAssocID="{18893345-EDC5-48D5-A8A5-B0531AF6FD03}" presName="parentLin" presStyleCnt="0"/>
      <dgm:spPr/>
    </dgm:pt>
    <dgm:pt modelId="{D58994F4-4F05-A64D-B14A-5FB99C58FE36}" type="pres">
      <dgm:prSet presAssocID="{18893345-EDC5-48D5-A8A5-B0531AF6FD03}" presName="parentLeftMargin" presStyleLbl="node1" presStyleIdx="2" presStyleCnt="4"/>
      <dgm:spPr/>
    </dgm:pt>
    <dgm:pt modelId="{880B24F9-9AAC-2E44-8090-24C5362788B4}" type="pres">
      <dgm:prSet presAssocID="{18893345-EDC5-48D5-A8A5-B0531AF6FD03}" presName="parentText" presStyleLbl="node1" presStyleIdx="3" presStyleCnt="4">
        <dgm:presLayoutVars>
          <dgm:chMax val="0"/>
          <dgm:bulletEnabled val="1"/>
        </dgm:presLayoutVars>
      </dgm:prSet>
      <dgm:spPr/>
    </dgm:pt>
    <dgm:pt modelId="{6432DE20-6023-F547-A619-7788AC329282}" type="pres">
      <dgm:prSet presAssocID="{18893345-EDC5-48D5-A8A5-B0531AF6FD03}" presName="negativeSpace" presStyleCnt="0"/>
      <dgm:spPr/>
    </dgm:pt>
    <dgm:pt modelId="{23C6B8EB-BA6D-394E-9926-49F89E91B17D}" type="pres">
      <dgm:prSet presAssocID="{18893345-EDC5-48D5-A8A5-B0531AF6FD03}" presName="childText" presStyleLbl="conFgAcc1" presStyleIdx="3" presStyleCnt="4">
        <dgm:presLayoutVars>
          <dgm:bulletEnabled val="1"/>
        </dgm:presLayoutVars>
      </dgm:prSet>
      <dgm:spPr/>
    </dgm:pt>
  </dgm:ptLst>
  <dgm:cxnLst>
    <dgm:cxn modelId="{7C701F00-4FBC-48B5-BB31-D98B8ECFA50F}" srcId="{841C8607-10F4-4E80-8D17-969F0439D196}" destId="{18893345-EDC5-48D5-A8A5-B0531AF6FD03}" srcOrd="3" destOrd="0" parTransId="{E0817F57-7D2C-49B2-A21E-7E98A175E9F0}" sibTransId="{A20C3043-2730-4D82-BB8A-812A656D851B}"/>
    <dgm:cxn modelId="{F9C64E23-2D26-2C4A-93E2-E2972A535A95}" type="presOf" srcId="{D95C1048-CF19-42C1-8517-4BAB2DFF24CC}" destId="{547772EB-67B7-B94F-A55E-19E8AE440404}" srcOrd="1" destOrd="0" presId="urn:microsoft.com/office/officeart/2005/8/layout/list1"/>
    <dgm:cxn modelId="{6397D135-2722-4B8C-802F-FA212543D8E9}" srcId="{841C8607-10F4-4E80-8D17-969F0439D196}" destId="{02D4AA7B-30AB-494C-BA3F-21FB1016F146}" srcOrd="2" destOrd="0" parTransId="{D0F6FA29-75B5-4EAA-8C60-E80BEF573523}" sibTransId="{A790F5A3-A119-40CF-AAED-B215930A3AFB}"/>
    <dgm:cxn modelId="{AE01D03C-D4AB-EA44-A3F0-39DBB3FC571F}" type="presOf" srcId="{841C8607-10F4-4E80-8D17-969F0439D196}" destId="{BAA83A99-8FE8-124D-B65C-B600AA2E09A8}" srcOrd="0" destOrd="0" presId="urn:microsoft.com/office/officeart/2005/8/layout/list1"/>
    <dgm:cxn modelId="{0950B47C-8958-BD4C-8B5A-4B160F8431F0}" type="presOf" srcId="{CAA1F3FA-D11F-4E42-9A8D-CBC0B6A8E2C6}" destId="{9E734B08-54D1-E542-8811-C3BE9A785C7A}" srcOrd="0" destOrd="0" presId="urn:microsoft.com/office/officeart/2005/8/layout/list1"/>
    <dgm:cxn modelId="{1C8BC27F-CCCD-714B-8963-CF3D1A83D675}" type="presOf" srcId="{02D4AA7B-30AB-494C-BA3F-21FB1016F146}" destId="{D23AFEC5-5712-A044-8B70-7499BFF670FD}" srcOrd="1" destOrd="0" presId="urn:microsoft.com/office/officeart/2005/8/layout/list1"/>
    <dgm:cxn modelId="{4A37398A-1B09-4125-85EE-AFF4C1A62174}" srcId="{841C8607-10F4-4E80-8D17-969F0439D196}" destId="{CAA1F3FA-D11F-4E42-9A8D-CBC0B6A8E2C6}" srcOrd="0" destOrd="0" parTransId="{1AB1C4AA-B70A-4B93-9394-13FE57A342D5}" sibTransId="{D32E87B6-901D-4DF2-BF9B-DDA65868D458}"/>
    <dgm:cxn modelId="{6CAE2E92-2263-9948-A5D6-73ED5804F2F8}" type="presOf" srcId="{02D4AA7B-30AB-494C-BA3F-21FB1016F146}" destId="{4D70C655-1EAA-0D4B-9F19-65A987BC839F}" srcOrd="0" destOrd="0" presId="urn:microsoft.com/office/officeart/2005/8/layout/list1"/>
    <dgm:cxn modelId="{08111FA2-2B3C-D642-B5BB-DA3CE14ED1D6}" type="presOf" srcId="{D95C1048-CF19-42C1-8517-4BAB2DFF24CC}" destId="{8302AD11-47B5-464A-84BB-63BEB0359FD7}" srcOrd="0" destOrd="0" presId="urn:microsoft.com/office/officeart/2005/8/layout/list1"/>
    <dgm:cxn modelId="{87A5B4B0-7EE5-4344-ABE3-73BCF9985C74}" type="presOf" srcId="{CAA1F3FA-D11F-4E42-9A8D-CBC0B6A8E2C6}" destId="{5DF89808-2E3C-B643-81E2-4EEB8B63018E}" srcOrd="1" destOrd="0" presId="urn:microsoft.com/office/officeart/2005/8/layout/list1"/>
    <dgm:cxn modelId="{47569BB8-FBBD-5E4B-A90C-2C89ADE2EA26}" type="presOf" srcId="{18893345-EDC5-48D5-A8A5-B0531AF6FD03}" destId="{880B24F9-9AAC-2E44-8090-24C5362788B4}" srcOrd="1" destOrd="0" presId="urn:microsoft.com/office/officeart/2005/8/layout/list1"/>
    <dgm:cxn modelId="{AD1C6AC2-B4BE-9D46-AF5D-CAF1BEB398DE}" type="presOf" srcId="{18893345-EDC5-48D5-A8A5-B0531AF6FD03}" destId="{D58994F4-4F05-A64D-B14A-5FB99C58FE36}" srcOrd="0" destOrd="0" presId="urn:microsoft.com/office/officeart/2005/8/layout/list1"/>
    <dgm:cxn modelId="{EDD93AF4-738B-4D70-8191-F57150431048}" srcId="{841C8607-10F4-4E80-8D17-969F0439D196}" destId="{D95C1048-CF19-42C1-8517-4BAB2DFF24CC}" srcOrd="1" destOrd="0" parTransId="{E4972100-4271-41D3-B95E-08FAA4871D63}" sibTransId="{AA2D5A73-4E28-4270-9F09-24F2E72C0E0E}"/>
    <dgm:cxn modelId="{A68DBDC6-DB3D-204B-9093-2CB56A7F4EFC}" type="presParOf" srcId="{BAA83A99-8FE8-124D-B65C-B600AA2E09A8}" destId="{428C0275-F7F3-6945-B293-65D80044D934}" srcOrd="0" destOrd="0" presId="urn:microsoft.com/office/officeart/2005/8/layout/list1"/>
    <dgm:cxn modelId="{E9E41FBC-0FAA-EA48-B682-83D086026BAC}" type="presParOf" srcId="{428C0275-F7F3-6945-B293-65D80044D934}" destId="{9E734B08-54D1-E542-8811-C3BE9A785C7A}" srcOrd="0" destOrd="0" presId="urn:microsoft.com/office/officeart/2005/8/layout/list1"/>
    <dgm:cxn modelId="{8F96A3ED-E236-6F40-B101-EFB49D0BE4A5}" type="presParOf" srcId="{428C0275-F7F3-6945-B293-65D80044D934}" destId="{5DF89808-2E3C-B643-81E2-4EEB8B63018E}" srcOrd="1" destOrd="0" presId="urn:microsoft.com/office/officeart/2005/8/layout/list1"/>
    <dgm:cxn modelId="{DCB11144-AD89-B44A-BB37-D608BD975ADA}" type="presParOf" srcId="{BAA83A99-8FE8-124D-B65C-B600AA2E09A8}" destId="{EC6CB9EF-56DB-0C41-824C-7119D1C960BD}" srcOrd="1" destOrd="0" presId="urn:microsoft.com/office/officeart/2005/8/layout/list1"/>
    <dgm:cxn modelId="{211B176D-CFB5-7946-8269-1F5BCD359E02}" type="presParOf" srcId="{BAA83A99-8FE8-124D-B65C-B600AA2E09A8}" destId="{7018FD2B-279F-5F4F-837B-2AB3BA3C28B7}" srcOrd="2" destOrd="0" presId="urn:microsoft.com/office/officeart/2005/8/layout/list1"/>
    <dgm:cxn modelId="{5A8451E5-E01A-2B4F-A340-4696BE1BFA98}" type="presParOf" srcId="{BAA83A99-8FE8-124D-B65C-B600AA2E09A8}" destId="{EC96D633-3163-2446-91D7-221D4C937102}" srcOrd="3" destOrd="0" presId="urn:microsoft.com/office/officeart/2005/8/layout/list1"/>
    <dgm:cxn modelId="{0C3E1BB9-6D28-1641-95BB-F2AC4002CD19}" type="presParOf" srcId="{BAA83A99-8FE8-124D-B65C-B600AA2E09A8}" destId="{35F4F903-C9A4-7C40-9FA4-77BBB6CD371F}" srcOrd="4" destOrd="0" presId="urn:microsoft.com/office/officeart/2005/8/layout/list1"/>
    <dgm:cxn modelId="{E6F2EBB7-5D6F-054E-B807-2B1F2F065ADB}" type="presParOf" srcId="{35F4F903-C9A4-7C40-9FA4-77BBB6CD371F}" destId="{8302AD11-47B5-464A-84BB-63BEB0359FD7}" srcOrd="0" destOrd="0" presId="urn:microsoft.com/office/officeart/2005/8/layout/list1"/>
    <dgm:cxn modelId="{5D8E9FD5-DB13-ED49-9EB5-7BD95DE109F8}" type="presParOf" srcId="{35F4F903-C9A4-7C40-9FA4-77BBB6CD371F}" destId="{547772EB-67B7-B94F-A55E-19E8AE440404}" srcOrd="1" destOrd="0" presId="urn:microsoft.com/office/officeart/2005/8/layout/list1"/>
    <dgm:cxn modelId="{7824C502-2B82-3545-B4D6-AC982DCEB5B0}" type="presParOf" srcId="{BAA83A99-8FE8-124D-B65C-B600AA2E09A8}" destId="{FCF45130-5A98-1B46-89FA-C4A02A237A1A}" srcOrd="5" destOrd="0" presId="urn:microsoft.com/office/officeart/2005/8/layout/list1"/>
    <dgm:cxn modelId="{7B185414-D002-784E-AC94-81FE98EDE455}" type="presParOf" srcId="{BAA83A99-8FE8-124D-B65C-B600AA2E09A8}" destId="{58E38FBB-0B94-BA44-B8C8-581A8FAD03B4}" srcOrd="6" destOrd="0" presId="urn:microsoft.com/office/officeart/2005/8/layout/list1"/>
    <dgm:cxn modelId="{FF56331D-19B0-A445-8FE4-4CD716AB46A7}" type="presParOf" srcId="{BAA83A99-8FE8-124D-B65C-B600AA2E09A8}" destId="{DEA439C4-4DC3-3245-8AAB-3B9F8D03589A}" srcOrd="7" destOrd="0" presId="urn:microsoft.com/office/officeart/2005/8/layout/list1"/>
    <dgm:cxn modelId="{11117667-8965-5146-AC83-E900C5F965A1}" type="presParOf" srcId="{BAA83A99-8FE8-124D-B65C-B600AA2E09A8}" destId="{A55E97D2-9A93-1A40-A62D-C56A2EC874C3}" srcOrd="8" destOrd="0" presId="urn:microsoft.com/office/officeart/2005/8/layout/list1"/>
    <dgm:cxn modelId="{ED2CDC02-A000-1649-8985-79DC1B891203}" type="presParOf" srcId="{A55E97D2-9A93-1A40-A62D-C56A2EC874C3}" destId="{4D70C655-1EAA-0D4B-9F19-65A987BC839F}" srcOrd="0" destOrd="0" presId="urn:microsoft.com/office/officeart/2005/8/layout/list1"/>
    <dgm:cxn modelId="{0EE24505-D3F1-F54C-9D08-237E2A2D08EF}" type="presParOf" srcId="{A55E97D2-9A93-1A40-A62D-C56A2EC874C3}" destId="{D23AFEC5-5712-A044-8B70-7499BFF670FD}" srcOrd="1" destOrd="0" presId="urn:microsoft.com/office/officeart/2005/8/layout/list1"/>
    <dgm:cxn modelId="{F47AB92F-72EA-F442-A5FF-420CD2D838D0}" type="presParOf" srcId="{BAA83A99-8FE8-124D-B65C-B600AA2E09A8}" destId="{886E881B-66B2-514E-9084-174525CB39AA}" srcOrd="9" destOrd="0" presId="urn:microsoft.com/office/officeart/2005/8/layout/list1"/>
    <dgm:cxn modelId="{8A22135A-7709-584C-A023-1B2334246C0F}" type="presParOf" srcId="{BAA83A99-8FE8-124D-B65C-B600AA2E09A8}" destId="{8753180C-2A9A-C04A-9E22-0A4748991158}" srcOrd="10" destOrd="0" presId="urn:microsoft.com/office/officeart/2005/8/layout/list1"/>
    <dgm:cxn modelId="{FB8BA601-C0D9-3646-B3FD-DBCC5DE68AE5}" type="presParOf" srcId="{BAA83A99-8FE8-124D-B65C-B600AA2E09A8}" destId="{45E1EA02-8297-1E48-AD9B-28FD070A4AAD}" srcOrd="11" destOrd="0" presId="urn:microsoft.com/office/officeart/2005/8/layout/list1"/>
    <dgm:cxn modelId="{BFB5D295-E461-8848-8F1A-FE702B86DC99}" type="presParOf" srcId="{BAA83A99-8FE8-124D-B65C-B600AA2E09A8}" destId="{2182E42E-10A1-F14C-9000-E0F3D06000B8}" srcOrd="12" destOrd="0" presId="urn:microsoft.com/office/officeart/2005/8/layout/list1"/>
    <dgm:cxn modelId="{CDC591EA-8E87-1A4A-9351-89D5CAF2E2F4}" type="presParOf" srcId="{2182E42E-10A1-F14C-9000-E0F3D06000B8}" destId="{D58994F4-4F05-A64D-B14A-5FB99C58FE36}" srcOrd="0" destOrd="0" presId="urn:microsoft.com/office/officeart/2005/8/layout/list1"/>
    <dgm:cxn modelId="{FE606A62-3962-EF44-8694-A946D775C63C}" type="presParOf" srcId="{2182E42E-10A1-F14C-9000-E0F3D06000B8}" destId="{880B24F9-9AAC-2E44-8090-24C5362788B4}" srcOrd="1" destOrd="0" presId="urn:microsoft.com/office/officeart/2005/8/layout/list1"/>
    <dgm:cxn modelId="{46D67CE0-8129-6844-AD11-9AE7F7B20AF3}" type="presParOf" srcId="{BAA83A99-8FE8-124D-B65C-B600AA2E09A8}" destId="{6432DE20-6023-F547-A619-7788AC329282}" srcOrd="13" destOrd="0" presId="urn:microsoft.com/office/officeart/2005/8/layout/list1"/>
    <dgm:cxn modelId="{129D56A2-E6DA-6149-90B8-309C3DE86576}" type="presParOf" srcId="{BAA83A99-8FE8-124D-B65C-B600AA2E09A8}" destId="{23C6B8EB-BA6D-394E-9926-49F89E91B17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C2731-11D9-4EB9-A339-7EA8D6D9212E}"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72AE3A70-AC5F-4A60-978B-A34C28611148}">
      <dgm:prSet/>
      <dgm:spPr/>
      <dgm:t>
        <a:bodyPr/>
        <a:lstStyle/>
        <a:p>
          <a:r>
            <a:rPr lang="en-US"/>
            <a:t>4 Oct. 2000</a:t>
          </a:r>
        </a:p>
      </dgm:t>
    </dgm:pt>
    <dgm:pt modelId="{CA83CA3E-4D32-4507-A260-48558225D1CC}" type="parTrans" cxnId="{F94AD4E5-D82C-4E7C-8DCB-E63AD022B4AA}">
      <dgm:prSet/>
      <dgm:spPr/>
      <dgm:t>
        <a:bodyPr/>
        <a:lstStyle/>
        <a:p>
          <a:endParaRPr lang="en-US"/>
        </a:p>
      </dgm:t>
    </dgm:pt>
    <dgm:pt modelId="{F5BA7A11-851C-4454-B66E-71150296B543}" type="sibTrans" cxnId="{F94AD4E5-D82C-4E7C-8DCB-E63AD022B4AA}">
      <dgm:prSet/>
      <dgm:spPr/>
      <dgm:t>
        <a:bodyPr/>
        <a:lstStyle/>
        <a:p>
          <a:endParaRPr lang="en-US"/>
        </a:p>
      </dgm:t>
    </dgm:pt>
    <dgm:pt modelId="{BCFE70F6-8756-4105-B763-AAABB168F50C}">
      <dgm:prSet/>
      <dgm:spPr/>
      <dgm:t>
        <a:bodyPr/>
        <a:lstStyle/>
        <a:p>
          <a:r>
            <a:rPr lang="en-US"/>
            <a:t>Release 1.0</a:t>
          </a:r>
        </a:p>
      </dgm:t>
    </dgm:pt>
    <dgm:pt modelId="{B9A09AB7-F4E2-4460-BF60-8C372A6856DF}" type="parTrans" cxnId="{068C15B5-AC02-46DF-ABA4-AFDBDA807FBA}">
      <dgm:prSet/>
      <dgm:spPr/>
      <dgm:t>
        <a:bodyPr/>
        <a:lstStyle/>
        <a:p>
          <a:endParaRPr lang="en-US"/>
        </a:p>
      </dgm:t>
    </dgm:pt>
    <dgm:pt modelId="{72D51945-7EED-4E7C-9701-450D065B9AEE}" type="sibTrans" cxnId="{068C15B5-AC02-46DF-ABA4-AFDBDA807FBA}">
      <dgm:prSet/>
      <dgm:spPr/>
      <dgm:t>
        <a:bodyPr/>
        <a:lstStyle/>
        <a:p>
          <a:endParaRPr lang="en-US"/>
        </a:p>
      </dgm:t>
    </dgm:pt>
    <dgm:pt modelId="{D33206F8-5BC0-428D-8B55-AF16C4E883EF}">
      <dgm:prSet/>
      <dgm:spPr/>
      <dgm:t>
        <a:bodyPr/>
        <a:lstStyle/>
        <a:p>
          <a:r>
            <a:rPr lang="en-US"/>
            <a:t>26 May 2006</a:t>
          </a:r>
        </a:p>
      </dgm:t>
    </dgm:pt>
    <dgm:pt modelId="{B45252F0-D639-4984-99D1-A81DF31E0C96}" type="parTrans" cxnId="{C617E82D-9529-48E8-B38E-294106CA3BBE}">
      <dgm:prSet/>
      <dgm:spPr/>
      <dgm:t>
        <a:bodyPr/>
        <a:lstStyle/>
        <a:p>
          <a:endParaRPr lang="en-US"/>
        </a:p>
      </dgm:t>
    </dgm:pt>
    <dgm:pt modelId="{B43F349B-4F8D-4770-A268-A98F58776487}" type="sibTrans" cxnId="{C617E82D-9529-48E8-B38E-294106CA3BBE}">
      <dgm:prSet/>
      <dgm:spPr/>
      <dgm:t>
        <a:bodyPr/>
        <a:lstStyle/>
        <a:p>
          <a:endParaRPr lang="en-US"/>
        </a:p>
      </dgm:t>
    </dgm:pt>
    <dgm:pt modelId="{9A69962A-E73B-4229-B596-E305AA514842}">
      <dgm:prSet/>
      <dgm:spPr/>
      <dgm:t>
        <a:bodyPr/>
        <a:lstStyle/>
        <a:p>
          <a:r>
            <a:rPr lang="en-US"/>
            <a:t>Release 2.0.0</a:t>
          </a:r>
        </a:p>
      </dgm:t>
    </dgm:pt>
    <dgm:pt modelId="{CFD8618D-64E7-49D9-B6AB-93C9D83DB1B3}" type="parTrans" cxnId="{00B5C41A-6713-4644-B877-59BD37D44A01}">
      <dgm:prSet/>
      <dgm:spPr/>
      <dgm:t>
        <a:bodyPr/>
        <a:lstStyle/>
        <a:p>
          <a:endParaRPr lang="en-US"/>
        </a:p>
      </dgm:t>
    </dgm:pt>
    <dgm:pt modelId="{7CF2AAB6-CB38-40CB-95A5-14E9D316CC29}" type="sibTrans" cxnId="{00B5C41A-6713-4644-B877-59BD37D44A01}">
      <dgm:prSet/>
      <dgm:spPr/>
      <dgm:t>
        <a:bodyPr/>
        <a:lstStyle/>
        <a:p>
          <a:endParaRPr lang="en-US"/>
        </a:p>
      </dgm:t>
    </dgm:pt>
    <dgm:pt modelId="{370D42FE-718F-458C-B5AF-CB8BDAD02943}">
      <dgm:prSet/>
      <dgm:spPr/>
      <dgm:t>
        <a:bodyPr/>
        <a:lstStyle/>
        <a:p>
          <a:r>
            <a:rPr lang="en-US"/>
            <a:t>25 Nov. 2009</a:t>
          </a:r>
        </a:p>
      </dgm:t>
    </dgm:pt>
    <dgm:pt modelId="{69BA2344-B3AF-4F18-8EDF-BBF0A605BCA7}" type="parTrans" cxnId="{86AA382F-4DF3-487B-9C3A-5035C5D5CDFF}">
      <dgm:prSet/>
      <dgm:spPr/>
      <dgm:t>
        <a:bodyPr/>
        <a:lstStyle/>
        <a:p>
          <a:endParaRPr lang="en-US"/>
        </a:p>
      </dgm:t>
    </dgm:pt>
    <dgm:pt modelId="{565F2525-89DC-405E-910F-294C557645F0}" type="sibTrans" cxnId="{86AA382F-4DF3-487B-9C3A-5035C5D5CDFF}">
      <dgm:prSet/>
      <dgm:spPr/>
      <dgm:t>
        <a:bodyPr/>
        <a:lstStyle/>
        <a:p>
          <a:endParaRPr lang="en-US"/>
        </a:p>
      </dgm:t>
    </dgm:pt>
    <dgm:pt modelId="{B9C08D15-989E-4027-874A-51A4246A2B8A}">
      <dgm:prSet/>
      <dgm:spPr/>
      <dgm:t>
        <a:bodyPr/>
        <a:lstStyle/>
        <a:p>
          <a:r>
            <a:rPr lang="en-US"/>
            <a:t>Release 3.0.0</a:t>
          </a:r>
        </a:p>
      </dgm:t>
    </dgm:pt>
    <dgm:pt modelId="{C66EE3F1-3BB0-4F5F-BAC7-C92B49EE35BA}" type="parTrans" cxnId="{D793DF1E-B44B-4352-B125-83A270E9C59F}">
      <dgm:prSet/>
      <dgm:spPr/>
      <dgm:t>
        <a:bodyPr/>
        <a:lstStyle/>
        <a:p>
          <a:endParaRPr lang="en-US"/>
        </a:p>
      </dgm:t>
    </dgm:pt>
    <dgm:pt modelId="{9BCF8CB5-8E69-4D15-98AD-F21550C358C8}" type="sibTrans" cxnId="{D793DF1E-B44B-4352-B125-83A270E9C59F}">
      <dgm:prSet/>
      <dgm:spPr/>
      <dgm:t>
        <a:bodyPr/>
        <a:lstStyle/>
        <a:p>
          <a:endParaRPr lang="en-US"/>
        </a:p>
      </dgm:t>
    </dgm:pt>
    <dgm:pt modelId="{66FE3F94-1CF4-43BE-AD5E-16888829A0A2}">
      <dgm:prSet/>
      <dgm:spPr/>
      <dgm:t>
        <a:bodyPr/>
        <a:lstStyle/>
        <a:p>
          <a:r>
            <a:rPr lang="en-US"/>
            <a:t>12 Oct. 2012</a:t>
          </a:r>
        </a:p>
      </dgm:t>
    </dgm:pt>
    <dgm:pt modelId="{F6426932-3941-4625-92B0-A4A2E67184C2}" type="parTrans" cxnId="{52E2F4F4-6495-4511-B3AB-7354770E28B3}">
      <dgm:prSet/>
      <dgm:spPr/>
      <dgm:t>
        <a:bodyPr/>
        <a:lstStyle/>
        <a:p>
          <a:endParaRPr lang="en-US"/>
        </a:p>
      </dgm:t>
    </dgm:pt>
    <dgm:pt modelId="{705F6D36-1F90-4C53-98BC-4DA967303917}" type="sibTrans" cxnId="{52E2F4F4-6495-4511-B3AB-7354770E28B3}">
      <dgm:prSet/>
      <dgm:spPr/>
      <dgm:t>
        <a:bodyPr/>
        <a:lstStyle/>
        <a:p>
          <a:endParaRPr lang="en-US"/>
        </a:p>
      </dgm:t>
    </dgm:pt>
    <dgm:pt modelId="{40A4CB0E-96D1-4707-B61A-D0B52AC8319E}">
      <dgm:prSet/>
      <dgm:spPr/>
      <dgm:t>
        <a:bodyPr/>
        <a:lstStyle/>
        <a:p>
          <a:r>
            <a:rPr lang="en-US"/>
            <a:t>Release 4.0.0</a:t>
          </a:r>
        </a:p>
      </dgm:t>
    </dgm:pt>
    <dgm:pt modelId="{D6492E6E-DB95-4CAA-A399-A116655774DC}" type="parTrans" cxnId="{8FEBF179-A06C-4855-8DF6-FA1A6766AE75}">
      <dgm:prSet/>
      <dgm:spPr/>
      <dgm:t>
        <a:bodyPr/>
        <a:lstStyle/>
        <a:p>
          <a:endParaRPr lang="en-US"/>
        </a:p>
      </dgm:t>
    </dgm:pt>
    <dgm:pt modelId="{3D88099C-3931-4B95-B0EF-9727845F6FEE}" type="sibTrans" cxnId="{8FEBF179-A06C-4855-8DF6-FA1A6766AE75}">
      <dgm:prSet/>
      <dgm:spPr/>
      <dgm:t>
        <a:bodyPr/>
        <a:lstStyle/>
        <a:p>
          <a:endParaRPr lang="en-US"/>
        </a:p>
      </dgm:t>
    </dgm:pt>
    <dgm:pt modelId="{86A95189-0323-45BF-B5B0-B73DCC02A3AB}">
      <dgm:prSet/>
      <dgm:spPr/>
      <dgm:t>
        <a:bodyPr/>
        <a:lstStyle/>
        <a:p>
          <a:r>
            <a:rPr lang="en-US"/>
            <a:t>20 Feb. 2015</a:t>
          </a:r>
        </a:p>
      </dgm:t>
    </dgm:pt>
    <dgm:pt modelId="{F73644DA-E506-4CB2-B375-D6376C251E2D}" type="parTrans" cxnId="{5BD10197-ACC4-4DD1-B5D7-FA00A5473768}">
      <dgm:prSet/>
      <dgm:spPr/>
      <dgm:t>
        <a:bodyPr/>
        <a:lstStyle/>
        <a:p>
          <a:endParaRPr lang="en-US"/>
        </a:p>
      </dgm:t>
    </dgm:pt>
    <dgm:pt modelId="{F9E217BE-A752-4C83-A479-48BFB5634BCE}" type="sibTrans" cxnId="{5BD10197-ACC4-4DD1-B5D7-FA00A5473768}">
      <dgm:prSet/>
      <dgm:spPr/>
      <dgm:t>
        <a:bodyPr/>
        <a:lstStyle/>
        <a:p>
          <a:endParaRPr lang="en-US"/>
        </a:p>
      </dgm:t>
    </dgm:pt>
    <dgm:pt modelId="{29B0A4C2-587B-41C2-AF38-15D4DDB2B552}">
      <dgm:prSet/>
      <dgm:spPr/>
      <dgm:t>
        <a:bodyPr/>
        <a:lstStyle/>
        <a:p>
          <a:r>
            <a:rPr lang="en-US"/>
            <a:t>Release 5.0.0</a:t>
          </a:r>
        </a:p>
      </dgm:t>
    </dgm:pt>
    <dgm:pt modelId="{07CBE27B-5CFA-4C8F-9C6C-239CF8956422}" type="parTrans" cxnId="{E5CCE7E6-1253-4B7C-BDBD-B2FF44E359D9}">
      <dgm:prSet/>
      <dgm:spPr/>
      <dgm:t>
        <a:bodyPr/>
        <a:lstStyle/>
        <a:p>
          <a:endParaRPr lang="en-US"/>
        </a:p>
      </dgm:t>
    </dgm:pt>
    <dgm:pt modelId="{AF11DF8E-915A-4417-A44D-03B779CE369F}" type="sibTrans" cxnId="{E5CCE7E6-1253-4B7C-BDBD-B2FF44E359D9}">
      <dgm:prSet/>
      <dgm:spPr/>
      <dgm:t>
        <a:bodyPr/>
        <a:lstStyle/>
        <a:p>
          <a:endParaRPr lang="en-US"/>
        </a:p>
      </dgm:t>
    </dgm:pt>
    <dgm:pt modelId="{A7779969-C8CE-4C4A-8C68-6E5B94319878}">
      <dgm:prSet/>
      <dgm:spPr/>
      <dgm:t>
        <a:bodyPr/>
        <a:lstStyle/>
        <a:p>
          <a:r>
            <a:rPr lang="en-US"/>
            <a:t>8 Apr. 2016</a:t>
          </a:r>
        </a:p>
      </dgm:t>
    </dgm:pt>
    <dgm:pt modelId="{94C0B3EB-2CD2-43B4-AB20-5CF40420A99E}" type="parTrans" cxnId="{20EF4B6A-20C1-4230-983C-E745A3BD8F47}">
      <dgm:prSet/>
      <dgm:spPr/>
      <dgm:t>
        <a:bodyPr/>
        <a:lstStyle/>
        <a:p>
          <a:endParaRPr lang="en-US"/>
        </a:p>
      </dgm:t>
    </dgm:pt>
    <dgm:pt modelId="{B303F8E3-7CE4-40C4-A97F-8E612A09B4D3}" type="sibTrans" cxnId="{20EF4B6A-20C1-4230-983C-E745A3BD8F47}">
      <dgm:prSet/>
      <dgm:spPr/>
      <dgm:t>
        <a:bodyPr/>
        <a:lstStyle/>
        <a:p>
          <a:endParaRPr lang="en-US"/>
        </a:p>
      </dgm:t>
    </dgm:pt>
    <dgm:pt modelId="{6F4B9E7A-D5B9-46D6-ACD5-0EF077292DA7}">
      <dgm:prSet/>
      <dgm:spPr/>
      <dgm:t>
        <a:bodyPr/>
        <a:lstStyle/>
        <a:p>
          <a:r>
            <a:rPr lang="en-US"/>
            <a:t>Release 6.0.0</a:t>
          </a:r>
        </a:p>
      </dgm:t>
    </dgm:pt>
    <dgm:pt modelId="{8E74574D-5A8E-4D73-B7F7-2D349E5D6027}" type="parTrans" cxnId="{7E4A7E00-790A-4288-8499-24442735B79D}">
      <dgm:prSet/>
      <dgm:spPr/>
      <dgm:t>
        <a:bodyPr/>
        <a:lstStyle/>
        <a:p>
          <a:endParaRPr lang="en-US"/>
        </a:p>
      </dgm:t>
    </dgm:pt>
    <dgm:pt modelId="{D2FFE00C-ECAE-4387-829C-0C79BA255EE8}" type="sibTrans" cxnId="{7E4A7E00-790A-4288-8499-24442735B79D}">
      <dgm:prSet/>
      <dgm:spPr/>
      <dgm:t>
        <a:bodyPr/>
        <a:lstStyle/>
        <a:p>
          <a:endParaRPr lang="en-US"/>
        </a:p>
      </dgm:t>
    </dgm:pt>
    <dgm:pt modelId="{CA2B831F-D587-42FC-9009-52C1EB622DAE}">
      <dgm:prSet/>
      <dgm:spPr/>
      <dgm:t>
        <a:bodyPr/>
        <a:lstStyle/>
        <a:p>
          <a:r>
            <a:rPr lang="en-US"/>
            <a:t>6 June 2017</a:t>
          </a:r>
        </a:p>
      </dgm:t>
    </dgm:pt>
    <dgm:pt modelId="{090BBF1F-6739-49DC-8820-E30FE5DFDD36}" type="parTrans" cxnId="{A271C229-8342-4D23-BF73-D5760BB37D22}">
      <dgm:prSet/>
      <dgm:spPr/>
      <dgm:t>
        <a:bodyPr/>
        <a:lstStyle/>
        <a:p>
          <a:endParaRPr lang="en-US"/>
        </a:p>
      </dgm:t>
    </dgm:pt>
    <dgm:pt modelId="{EEC4B2EA-3702-42D5-BE40-08A95CBE3D11}" type="sibTrans" cxnId="{A271C229-8342-4D23-BF73-D5760BB37D22}">
      <dgm:prSet/>
      <dgm:spPr/>
      <dgm:t>
        <a:bodyPr/>
        <a:lstStyle/>
        <a:p>
          <a:endParaRPr lang="en-US"/>
        </a:p>
      </dgm:t>
    </dgm:pt>
    <dgm:pt modelId="{F1ACACD7-B173-4FDE-9D5C-18F1A939311C}">
      <dgm:prSet/>
      <dgm:spPr/>
      <dgm:t>
        <a:bodyPr/>
        <a:lstStyle/>
        <a:p>
          <a:r>
            <a:rPr lang="en-US"/>
            <a:t>Release 6.6.0</a:t>
          </a:r>
        </a:p>
      </dgm:t>
    </dgm:pt>
    <dgm:pt modelId="{0E79B4B9-D7AF-4434-A8D3-CD18C0ED2A97}" type="parTrans" cxnId="{20BEA8CC-41DC-4CC0-8E3D-03FDC587390B}">
      <dgm:prSet/>
      <dgm:spPr/>
      <dgm:t>
        <a:bodyPr/>
        <a:lstStyle/>
        <a:p>
          <a:endParaRPr lang="en-US"/>
        </a:p>
      </dgm:t>
    </dgm:pt>
    <dgm:pt modelId="{0C325470-87D5-4B6C-8BF3-5AD30AD44DEB}" type="sibTrans" cxnId="{20BEA8CC-41DC-4CC0-8E3D-03FDC587390B}">
      <dgm:prSet/>
      <dgm:spPr/>
      <dgm:t>
        <a:bodyPr/>
        <a:lstStyle/>
        <a:p>
          <a:endParaRPr lang="en-US"/>
        </a:p>
      </dgm:t>
    </dgm:pt>
    <dgm:pt modelId="{FBF1BC40-1B47-4E70-B178-7DDFA8440914}">
      <dgm:prSet/>
      <dgm:spPr/>
      <dgm:t>
        <a:bodyPr/>
        <a:lstStyle/>
        <a:p>
          <a:r>
            <a:rPr lang="en-US"/>
            <a:t>20 Sep. 2017</a:t>
          </a:r>
        </a:p>
      </dgm:t>
    </dgm:pt>
    <dgm:pt modelId="{E96220C5-AB3B-4410-BAEB-718FD3C55E2C}" type="parTrans" cxnId="{CB6EA4B6-61E9-4668-A952-4AF66FEA289C}">
      <dgm:prSet/>
      <dgm:spPr/>
      <dgm:t>
        <a:bodyPr/>
        <a:lstStyle/>
        <a:p>
          <a:endParaRPr lang="en-US"/>
        </a:p>
      </dgm:t>
    </dgm:pt>
    <dgm:pt modelId="{722F5502-E73C-4012-BF9A-FB2F4797B595}" type="sibTrans" cxnId="{CB6EA4B6-61E9-4668-A952-4AF66FEA289C}">
      <dgm:prSet/>
      <dgm:spPr/>
      <dgm:t>
        <a:bodyPr/>
        <a:lstStyle/>
        <a:p>
          <a:endParaRPr lang="en-US"/>
        </a:p>
      </dgm:t>
    </dgm:pt>
    <dgm:pt modelId="{84E9E1C0-731B-4EB8-AF81-AD3BBB8BED12}">
      <dgm:prSet/>
      <dgm:spPr/>
      <dgm:t>
        <a:bodyPr/>
        <a:lstStyle/>
        <a:p>
          <a:r>
            <a:rPr lang="en-US"/>
            <a:t>Release 7.0.0</a:t>
          </a:r>
        </a:p>
      </dgm:t>
    </dgm:pt>
    <dgm:pt modelId="{4568305F-8CC2-4A3B-A783-7F02CB8260AA}" type="parTrans" cxnId="{B4599A36-3DB0-4A2A-B25C-8F157487AEB3}">
      <dgm:prSet/>
      <dgm:spPr/>
      <dgm:t>
        <a:bodyPr/>
        <a:lstStyle/>
        <a:p>
          <a:endParaRPr lang="en-US"/>
        </a:p>
      </dgm:t>
    </dgm:pt>
    <dgm:pt modelId="{EDBCECEC-2A90-4EB9-B872-BEF40B888813}" type="sibTrans" cxnId="{B4599A36-3DB0-4A2A-B25C-8F157487AEB3}">
      <dgm:prSet/>
      <dgm:spPr/>
      <dgm:t>
        <a:bodyPr/>
        <a:lstStyle/>
        <a:p>
          <a:endParaRPr lang="en-US"/>
        </a:p>
      </dgm:t>
    </dgm:pt>
    <dgm:pt modelId="{9A5CA92A-8904-4119-ABA4-A8833256AEFE}">
      <dgm:prSet/>
      <dgm:spPr/>
      <dgm:t>
        <a:bodyPr/>
        <a:lstStyle/>
        <a:p>
          <a:r>
            <a:rPr lang="en-US"/>
            <a:t>28 Apr. 2020</a:t>
          </a:r>
        </a:p>
      </dgm:t>
    </dgm:pt>
    <dgm:pt modelId="{4334228D-8BC9-46A3-B04B-1B7769F2A4DE}" type="parTrans" cxnId="{C91C57FF-D7C6-4782-A5DA-ED83921174D1}">
      <dgm:prSet/>
      <dgm:spPr/>
      <dgm:t>
        <a:bodyPr/>
        <a:lstStyle/>
        <a:p>
          <a:endParaRPr lang="en-US"/>
        </a:p>
      </dgm:t>
    </dgm:pt>
    <dgm:pt modelId="{7E790A2B-D093-439E-B4EE-2A508FFDFED1}" type="sibTrans" cxnId="{C91C57FF-D7C6-4782-A5DA-ED83921174D1}">
      <dgm:prSet/>
      <dgm:spPr/>
      <dgm:t>
        <a:bodyPr/>
        <a:lstStyle/>
        <a:p>
          <a:endParaRPr lang="en-US"/>
        </a:p>
      </dgm:t>
    </dgm:pt>
    <dgm:pt modelId="{45265C1D-5C54-42E7-B900-CA5C0D7185E3}">
      <dgm:prSet/>
      <dgm:spPr/>
      <dgm:t>
        <a:bodyPr/>
        <a:lstStyle/>
        <a:p>
          <a:r>
            <a:rPr lang="en-US"/>
            <a:t>7.7.3</a:t>
          </a:r>
        </a:p>
      </dgm:t>
    </dgm:pt>
    <dgm:pt modelId="{A562769B-EB78-4402-A160-6F3B1E1B0E3F}" type="parTrans" cxnId="{1BD106A2-6606-4C8F-9427-6C3E30EFB4AC}">
      <dgm:prSet/>
      <dgm:spPr/>
      <dgm:t>
        <a:bodyPr/>
        <a:lstStyle/>
        <a:p>
          <a:endParaRPr lang="en-US"/>
        </a:p>
      </dgm:t>
    </dgm:pt>
    <dgm:pt modelId="{1E14BF67-0176-4F02-930F-62C320D04279}" type="sibTrans" cxnId="{1BD106A2-6606-4C8F-9427-6C3E30EFB4AC}">
      <dgm:prSet/>
      <dgm:spPr/>
      <dgm:t>
        <a:bodyPr/>
        <a:lstStyle/>
        <a:p>
          <a:endParaRPr lang="en-US"/>
        </a:p>
      </dgm:t>
    </dgm:pt>
    <dgm:pt modelId="{F3AB83AB-E2F4-47DA-8237-0EA9FFB8209A}">
      <dgm:prSet/>
      <dgm:spPr/>
      <dgm:t>
        <a:bodyPr/>
        <a:lstStyle/>
        <a:p>
          <a:r>
            <a:rPr lang="en-US"/>
            <a:t>12 Apr. 2021</a:t>
          </a:r>
        </a:p>
      </dgm:t>
    </dgm:pt>
    <dgm:pt modelId="{2BB4098B-ACCA-4143-8B30-B53DADB3029E}" type="parTrans" cxnId="{3B7C4105-EDFD-43A7-B517-F4B0E72F5C5A}">
      <dgm:prSet/>
      <dgm:spPr/>
      <dgm:t>
        <a:bodyPr/>
        <a:lstStyle/>
        <a:p>
          <a:endParaRPr lang="en-US"/>
        </a:p>
      </dgm:t>
    </dgm:pt>
    <dgm:pt modelId="{DF520153-292F-42A0-85A1-01377280212B}" type="sibTrans" cxnId="{3B7C4105-EDFD-43A7-B517-F4B0E72F5C5A}">
      <dgm:prSet/>
      <dgm:spPr/>
      <dgm:t>
        <a:bodyPr/>
        <a:lstStyle/>
        <a:p>
          <a:endParaRPr lang="en-US"/>
        </a:p>
      </dgm:t>
    </dgm:pt>
    <dgm:pt modelId="{A3D56030-973B-4ADD-A377-38670BE38DF5}">
      <dgm:prSet/>
      <dgm:spPr/>
      <dgm:t>
        <a:bodyPr/>
        <a:lstStyle/>
        <a:p>
          <a:r>
            <a:rPr lang="en-US"/>
            <a:t>8.8.2</a:t>
          </a:r>
        </a:p>
      </dgm:t>
    </dgm:pt>
    <dgm:pt modelId="{AD35C760-1DC2-4803-8FDB-F0C53AA9829C}" type="parTrans" cxnId="{A8C8B9B9-432E-4D8D-B99C-9EDE2DF4D537}">
      <dgm:prSet/>
      <dgm:spPr/>
      <dgm:t>
        <a:bodyPr/>
        <a:lstStyle/>
        <a:p>
          <a:endParaRPr lang="en-US"/>
        </a:p>
      </dgm:t>
    </dgm:pt>
    <dgm:pt modelId="{A6328F01-EA76-4AB8-8F9C-BE578B09047E}" type="sibTrans" cxnId="{A8C8B9B9-432E-4D8D-B99C-9EDE2DF4D537}">
      <dgm:prSet/>
      <dgm:spPr/>
      <dgm:t>
        <a:bodyPr/>
        <a:lstStyle/>
        <a:p>
          <a:endParaRPr lang="en-US"/>
        </a:p>
      </dgm:t>
    </dgm:pt>
    <dgm:pt modelId="{FA1C48C7-5FAF-494F-A4DA-7E939BF135F7}" type="pres">
      <dgm:prSet presAssocID="{EB3C2731-11D9-4EB9-A339-7EA8D6D9212E}" presName="Name0" presStyleCnt="0">
        <dgm:presLayoutVars>
          <dgm:chMax/>
          <dgm:chPref/>
          <dgm:animLvl val="lvl"/>
        </dgm:presLayoutVars>
      </dgm:prSet>
      <dgm:spPr/>
    </dgm:pt>
    <dgm:pt modelId="{AC4CCA41-3BAE-43CA-A767-B298C49E21CB}" type="pres">
      <dgm:prSet presAssocID="{72AE3A70-AC5F-4A60-978B-A34C28611148}" presName="composite" presStyleCnt="0"/>
      <dgm:spPr/>
    </dgm:pt>
    <dgm:pt modelId="{47E83B61-5CFD-40A9-8CB1-9A548FFEE477}" type="pres">
      <dgm:prSet presAssocID="{72AE3A70-AC5F-4A60-978B-A34C28611148}" presName="Parent1" presStyleLbl="alignNode1" presStyleIdx="0" presStyleCnt="10">
        <dgm:presLayoutVars>
          <dgm:chMax val="1"/>
          <dgm:chPref val="1"/>
          <dgm:bulletEnabled val="1"/>
        </dgm:presLayoutVars>
      </dgm:prSet>
      <dgm:spPr/>
    </dgm:pt>
    <dgm:pt modelId="{34756745-9581-4DB6-A717-BCC9E5BF961D}" type="pres">
      <dgm:prSet presAssocID="{72AE3A70-AC5F-4A60-978B-A34C28611148}" presName="Childtext1" presStyleLbl="revTx" presStyleIdx="0" presStyleCnt="10">
        <dgm:presLayoutVars>
          <dgm:chMax val="0"/>
          <dgm:chPref val="0"/>
          <dgm:bulletEnabled/>
        </dgm:presLayoutVars>
      </dgm:prSet>
      <dgm:spPr/>
    </dgm:pt>
    <dgm:pt modelId="{BA3A7967-9F99-41B5-AE28-936085CEB123}" type="pres">
      <dgm:prSet presAssocID="{72AE3A70-AC5F-4A60-978B-A34C28611148}" presName="ConnectLine" presStyleLbl="sibTrans1D1" presStyleIdx="0" presStyleCnt="10"/>
      <dgm:spPr>
        <a:noFill/>
        <a:ln w="12700" cap="flat" cmpd="sng" algn="ctr">
          <a:solidFill>
            <a:schemeClr val="accent1">
              <a:hueOff val="0"/>
              <a:satOff val="0"/>
              <a:lumOff val="0"/>
              <a:alphaOff val="0"/>
            </a:schemeClr>
          </a:solidFill>
          <a:prstDash val="dash"/>
        </a:ln>
        <a:effectLst/>
      </dgm:spPr>
    </dgm:pt>
    <dgm:pt modelId="{AC13EE7E-E646-4882-B703-A7912497DDD6}" type="pres">
      <dgm:prSet presAssocID="{72AE3A70-AC5F-4A60-978B-A34C28611148}" presName="ConnectLineEnd" presStyleLbl="node1" presStyleIdx="0" presStyleCnt="10"/>
      <dgm:spPr/>
    </dgm:pt>
    <dgm:pt modelId="{49F9DA6B-4766-421E-83AA-8C9868860CE9}" type="pres">
      <dgm:prSet presAssocID="{72AE3A70-AC5F-4A60-978B-A34C28611148}" presName="EmptyPane" presStyleCnt="0"/>
      <dgm:spPr/>
    </dgm:pt>
    <dgm:pt modelId="{EF3550E3-A68C-4417-B7EB-4E849464B749}" type="pres">
      <dgm:prSet presAssocID="{F5BA7A11-851C-4454-B66E-71150296B543}" presName="spaceBetweenRectangles" presStyleLbl="fgAcc1" presStyleIdx="0" presStyleCnt="9"/>
      <dgm:spPr/>
    </dgm:pt>
    <dgm:pt modelId="{513D25E1-AD39-4C0E-8DF6-4AC07BBD5488}" type="pres">
      <dgm:prSet presAssocID="{D33206F8-5BC0-428D-8B55-AF16C4E883EF}" presName="composite" presStyleCnt="0"/>
      <dgm:spPr/>
    </dgm:pt>
    <dgm:pt modelId="{0139DE38-18BF-427E-9C16-21080112D4C4}" type="pres">
      <dgm:prSet presAssocID="{D33206F8-5BC0-428D-8B55-AF16C4E883EF}" presName="Parent1" presStyleLbl="alignNode1" presStyleIdx="1" presStyleCnt="10">
        <dgm:presLayoutVars>
          <dgm:chMax val="1"/>
          <dgm:chPref val="1"/>
          <dgm:bulletEnabled val="1"/>
        </dgm:presLayoutVars>
      </dgm:prSet>
      <dgm:spPr/>
    </dgm:pt>
    <dgm:pt modelId="{7AA215C1-715E-41CD-A2EA-594BF6C2990A}" type="pres">
      <dgm:prSet presAssocID="{D33206F8-5BC0-428D-8B55-AF16C4E883EF}" presName="Childtext1" presStyleLbl="revTx" presStyleIdx="1" presStyleCnt="10">
        <dgm:presLayoutVars>
          <dgm:chMax val="0"/>
          <dgm:chPref val="0"/>
          <dgm:bulletEnabled/>
        </dgm:presLayoutVars>
      </dgm:prSet>
      <dgm:spPr/>
    </dgm:pt>
    <dgm:pt modelId="{CFC204EF-2ED8-4D73-9ADB-18BFDAA02770}" type="pres">
      <dgm:prSet presAssocID="{D33206F8-5BC0-428D-8B55-AF16C4E883EF}" presName="ConnectLine" presStyleLbl="sibTrans1D1" presStyleIdx="1" presStyleCnt="10"/>
      <dgm:spPr>
        <a:noFill/>
        <a:ln w="12700" cap="flat" cmpd="sng" algn="ctr">
          <a:solidFill>
            <a:schemeClr val="accent1">
              <a:hueOff val="0"/>
              <a:satOff val="0"/>
              <a:lumOff val="0"/>
              <a:alphaOff val="0"/>
            </a:schemeClr>
          </a:solidFill>
          <a:prstDash val="dash"/>
        </a:ln>
        <a:effectLst/>
      </dgm:spPr>
    </dgm:pt>
    <dgm:pt modelId="{D01F8429-7C2B-4435-A930-BE4D5E14725E}" type="pres">
      <dgm:prSet presAssocID="{D33206F8-5BC0-428D-8B55-AF16C4E883EF}" presName="ConnectLineEnd" presStyleLbl="node1" presStyleIdx="1" presStyleCnt="10"/>
      <dgm:spPr/>
    </dgm:pt>
    <dgm:pt modelId="{6B6C2CC2-55F1-4B67-8C13-AD7AA32DAFF9}" type="pres">
      <dgm:prSet presAssocID="{D33206F8-5BC0-428D-8B55-AF16C4E883EF}" presName="EmptyPane" presStyleCnt="0"/>
      <dgm:spPr/>
    </dgm:pt>
    <dgm:pt modelId="{A3C2F7EE-5886-4D63-B8BC-E775AC38DCFD}" type="pres">
      <dgm:prSet presAssocID="{B43F349B-4F8D-4770-A268-A98F58776487}" presName="spaceBetweenRectangles" presStyleLbl="fgAcc1" presStyleIdx="1" presStyleCnt="9"/>
      <dgm:spPr/>
    </dgm:pt>
    <dgm:pt modelId="{72B3C36D-45CD-4D15-B0C3-911F89F0713D}" type="pres">
      <dgm:prSet presAssocID="{370D42FE-718F-458C-B5AF-CB8BDAD02943}" presName="composite" presStyleCnt="0"/>
      <dgm:spPr/>
    </dgm:pt>
    <dgm:pt modelId="{ABE7161A-CBD5-4239-9D5A-2B76932AE7F0}" type="pres">
      <dgm:prSet presAssocID="{370D42FE-718F-458C-B5AF-CB8BDAD02943}" presName="Parent1" presStyleLbl="alignNode1" presStyleIdx="2" presStyleCnt="10">
        <dgm:presLayoutVars>
          <dgm:chMax val="1"/>
          <dgm:chPref val="1"/>
          <dgm:bulletEnabled val="1"/>
        </dgm:presLayoutVars>
      </dgm:prSet>
      <dgm:spPr/>
    </dgm:pt>
    <dgm:pt modelId="{99FC59AF-C8DC-4C28-8E5E-870DDCBBF899}" type="pres">
      <dgm:prSet presAssocID="{370D42FE-718F-458C-B5AF-CB8BDAD02943}" presName="Childtext1" presStyleLbl="revTx" presStyleIdx="2" presStyleCnt="10">
        <dgm:presLayoutVars>
          <dgm:chMax val="0"/>
          <dgm:chPref val="0"/>
          <dgm:bulletEnabled/>
        </dgm:presLayoutVars>
      </dgm:prSet>
      <dgm:spPr/>
    </dgm:pt>
    <dgm:pt modelId="{334BCF71-AF57-4DB4-A118-C83A782CF269}" type="pres">
      <dgm:prSet presAssocID="{370D42FE-718F-458C-B5AF-CB8BDAD02943}" presName="ConnectLine" presStyleLbl="sibTrans1D1" presStyleIdx="2" presStyleCnt="10"/>
      <dgm:spPr>
        <a:noFill/>
        <a:ln w="12700" cap="flat" cmpd="sng" algn="ctr">
          <a:solidFill>
            <a:schemeClr val="accent1">
              <a:hueOff val="0"/>
              <a:satOff val="0"/>
              <a:lumOff val="0"/>
              <a:alphaOff val="0"/>
            </a:schemeClr>
          </a:solidFill>
          <a:prstDash val="dash"/>
        </a:ln>
        <a:effectLst/>
      </dgm:spPr>
    </dgm:pt>
    <dgm:pt modelId="{A0E62AA7-C411-4503-B000-8FDE3E22167B}" type="pres">
      <dgm:prSet presAssocID="{370D42FE-718F-458C-B5AF-CB8BDAD02943}" presName="ConnectLineEnd" presStyleLbl="node1" presStyleIdx="2" presStyleCnt="10"/>
      <dgm:spPr/>
    </dgm:pt>
    <dgm:pt modelId="{346601FB-7501-45DD-97F3-3A3D82DC6C07}" type="pres">
      <dgm:prSet presAssocID="{370D42FE-718F-458C-B5AF-CB8BDAD02943}" presName="EmptyPane" presStyleCnt="0"/>
      <dgm:spPr/>
    </dgm:pt>
    <dgm:pt modelId="{9FCEFFEA-7179-47F4-95C9-F13891439628}" type="pres">
      <dgm:prSet presAssocID="{565F2525-89DC-405E-910F-294C557645F0}" presName="spaceBetweenRectangles" presStyleLbl="fgAcc1" presStyleIdx="2" presStyleCnt="9"/>
      <dgm:spPr/>
    </dgm:pt>
    <dgm:pt modelId="{50A91576-8FD5-4B49-BDCA-EDFB90F60C10}" type="pres">
      <dgm:prSet presAssocID="{66FE3F94-1CF4-43BE-AD5E-16888829A0A2}" presName="composite" presStyleCnt="0"/>
      <dgm:spPr/>
    </dgm:pt>
    <dgm:pt modelId="{74E3F419-A0B6-4D85-9A37-CC3762E4A978}" type="pres">
      <dgm:prSet presAssocID="{66FE3F94-1CF4-43BE-AD5E-16888829A0A2}" presName="Parent1" presStyleLbl="alignNode1" presStyleIdx="3" presStyleCnt="10">
        <dgm:presLayoutVars>
          <dgm:chMax val="1"/>
          <dgm:chPref val="1"/>
          <dgm:bulletEnabled val="1"/>
        </dgm:presLayoutVars>
      </dgm:prSet>
      <dgm:spPr/>
    </dgm:pt>
    <dgm:pt modelId="{35F0B8A5-22DD-44EF-839A-71293069CE9B}" type="pres">
      <dgm:prSet presAssocID="{66FE3F94-1CF4-43BE-AD5E-16888829A0A2}" presName="Childtext1" presStyleLbl="revTx" presStyleIdx="3" presStyleCnt="10">
        <dgm:presLayoutVars>
          <dgm:chMax val="0"/>
          <dgm:chPref val="0"/>
          <dgm:bulletEnabled/>
        </dgm:presLayoutVars>
      </dgm:prSet>
      <dgm:spPr/>
    </dgm:pt>
    <dgm:pt modelId="{5A26B03B-EED4-4CD6-9470-94DA37BD8B12}" type="pres">
      <dgm:prSet presAssocID="{66FE3F94-1CF4-43BE-AD5E-16888829A0A2}" presName="ConnectLine" presStyleLbl="sibTrans1D1" presStyleIdx="3" presStyleCnt="10"/>
      <dgm:spPr>
        <a:noFill/>
        <a:ln w="12700" cap="flat" cmpd="sng" algn="ctr">
          <a:solidFill>
            <a:schemeClr val="accent1">
              <a:hueOff val="0"/>
              <a:satOff val="0"/>
              <a:lumOff val="0"/>
              <a:alphaOff val="0"/>
            </a:schemeClr>
          </a:solidFill>
          <a:prstDash val="dash"/>
        </a:ln>
        <a:effectLst/>
      </dgm:spPr>
    </dgm:pt>
    <dgm:pt modelId="{132B3EC9-4D0C-4B4F-B94A-E84DDBC52561}" type="pres">
      <dgm:prSet presAssocID="{66FE3F94-1CF4-43BE-AD5E-16888829A0A2}" presName="ConnectLineEnd" presStyleLbl="node1" presStyleIdx="3" presStyleCnt="10"/>
      <dgm:spPr/>
    </dgm:pt>
    <dgm:pt modelId="{DAE19C28-FC24-4345-A795-668B459CCC76}" type="pres">
      <dgm:prSet presAssocID="{66FE3F94-1CF4-43BE-AD5E-16888829A0A2}" presName="EmptyPane" presStyleCnt="0"/>
      <dgm:spPr/>
    </dgm:pt>
    <dgm:pt modelId="{DEB9DD5D-51D6-4FAC-9820-DC9BD2EDDBA4}" type="pres">
      <dgm:prSet presAssocID="{705F6D36-1F90-4C53-98BC-4DA967303917}" presName="spaceBetweenRectangles" presStyleLbl="fgAcc1" presStyleIdx="3" presStyleCnt="9"/>
      <dgm:spPr/>
    </dgm:pt>
    <dgm:pt modelId="{044782A9-07E6-4610-B029-1F70B611DF35}" type="pres">
      <dgm:prSet presAssocID="{86A95189-0323-45BF-B5B0-B73DCC02A3AB}" presName="composite" presStyleCnt="0"/>
      <dgm:spPr/>
    </dgm:pt>
    <dgm:pt modelId="{458942BB-5546-4DF7-8948-5ED48618AF84}" type="pres">
      <dgm:prSet presAssocID="{86A95189-0323-45BF-B5B0-B73DCC02A3AB}" presName="Parent1" presStyleLbl="alignNode1" presStyleIdx="4" presStyleCnt="10">
        <dgm:presLayoutVars>
          <dgm:chMax val="1"/>
          <dgm:chPref val="1"/>
          <dgm:bulletEnabled val="1"/>
        </dgm:presLayoutVars>
      </dgm:prSet>
      <dgm:spPr/>
    </dgm:pt>
    <dgm:pt modelId="{001DB0FB-9AEE-4AAC-9426-0F19DFABECA7}" type="pres">
      <dgm:prSet presAssocID="{86A95189-0323-45BF-B5B0-B73DCC02A3AB}" presName="Childtext1" presStyleLbl="revTx" presStyleIdx="4" presStyleCnt="10">
        <dgm:presLayoutVars>
          <dgm:chMax val="0"/>
          <dgm:chPref val="0"/>
          <dgm:bulletEnabled/>
        </dgm:presLayoutVars>
      </dgm:prSet>
      <dgm:spPr/>
    </dgm:pt>
    <dgm:pt modelId="{3764E0C7-98DD-47A5-B296-9DAF5DCD6998}" type="pres">
      <dgm:prSet presAssocID="{86A95189-0323-45BF-B5B0-B73DCC02A3AB}" presName="ConnectLine" presStyleLbl="sibTrans1D1" presStyleIdx="4" presStyleCnt="10"/>
      <dgm:spPr>
        <a:noFill/>
        <a:ln w="12700" cap="flat" cmpd="sng" algn="ctr">
          <a:solidFill>
            <a:schemeClr val="accent1">
              <a:hueOff val="0"/>
              <a:satOff val="0"/>
              <a:lumOff val="0"/>
              <a:alphaOff val="0"/>
            </a:schemeClr>
          </a:solidFill>
          <a:prstDash val="dash"/>
        </a:ln>
        <a:effectLst/>
      </dgm:spPr>
    </dgm:pt>
    <dgm:pt modelId="{17A8ABB9-1080-4319-B89D-84093075647A}" type="pres">
      <dgm:prSet presAssocID="{86A95189-0323-45BF-B5B0-B73DCC02A3AB}" presName="ConnectLineEnd" presStyleLbl="node1" presStyleIdx="4" presStyleCnt="10"/>
      <dgm:spPr/>
    </dgm:pt>
    <dgm:pt modelId="{6E29D2C1-0365-4182-BFE9-02511FB291F8}" type="pres">
      <dgm:prSet presAssocID="{86A95189-0323-45BF-B5B0-B73DCC02A3AB}" presName="EmptyPane" presStyleCnt="0"/>
      <dgm:spPr/>
    </dgm:pt>
    <dgm:pt modelId="{F5B04B1F-FD63-4B0E-AF0D-31D0823C917D}" type="pres">
      <dgm:prSet presAssocID="{F9E217BE-A752-4C83-A479-48BFB5634BCE}" presName="spaceBetweenRectangles" presStyleLbl="fgAcc1" presStyleIdx="4" presStyleCnt="9"/>
      <dgm:spPr/>
    </dgm:pt>
    <dgm:pt modelId="{64016E24-BF90-4912-80AF-1148920CE07E}" type="pres">
      <dgm:prSet presAssocID="{A7779969-C8CE-4C4A-8C68-6E5B94319878}" presName="composite" presStyleCnt="0"/>
      <dgm:spPr/>
    </dgm:pt>
    <dgm:pt modelId="{05CEC0CA-D37F-456E-8BA2-5A89A0758F28}" type="pres">
      <dgm:prSet presAssocID="{A7779969-C8CE-4C4A-8C68-6E5B94319878}" presName="Parent1" presStyleLbl="alignNode1" presStyleIdx="5" presStyleCnt="10">
        <dgm:presLayoutVars>
          <dgm:chMax val="1"/>
          <dgm:chPref val="1"/>
          <dgm:bulletEnabled val="1"/>
        </dgm:presLayoutVars>
      </dgm:prSet>
      <dgm:spPr/>
    </dgm:pt>
    <dgm:pt modelId="{5680885B-38EA-49C1-BC61-183E623761BE}" type="pres">
      <dgm:prSet presAssocID="{A7779969-C8CE-4C4A-8C68-6E5B94319878}" presName="Childtext1" presStyleLbl="revTx" presStyleIdx="5" presStyleCnt="10">
        <dgm:presLayoutVars>
          <dgm:chMax val="0"/>
          <dgm:chPref val="0"/>
          <dgm:bulletEnabled/>
        </dgm:presLayoutVars>
      </dgm:prSet>
      <dgm:spPr/>
    </dgm:pt>
    <dgm:pt modelId="{B787E250-55BF-4C67-9F2F-2CED9F3D3720}" type="pres">
      <dgm:prSet presAssocID="{A7779969-C8CE-4C4A-8C68-6E5B94319878}" presName="ConnectLine" presStyleLbl="sibTrans1D1" presStyleIdx="5" presStyleCnt="10"/>
      <dgm:spPr>
        <a:noFill/>
        <a:ln w="12700" cap="flat" cmpd="sng" algn="ctr">
          <a:solidFill>
            <a:schemeClr val="accent1">
              <a:hueOff val="0"/>
              <a:satOff val="0"/>
              <a:lumOff val="0"/>
              <a:alphaOff val="0"/>
            </a:schemeClr>
          </a:solidFill>
          <a:prstDash val="dash"/>
        </a:ln>
        <a:effectLst/>
      </dgm:spPr>
    </dgm:pt>
    <dgm:pt modelId="{BE715BC6-FA3D-4C7E-A4DA-74DFDAF3500B}" type="pres">
      <dgm:prSet presAssocID="{A7779969-C8CE-4C4A-8C68-6E5B94319878}" presName="ConnectLineEnd" presStyleLbl="node1" presStyleIdx="5" presStyleCnt="10"/>
      <dgm:spPr/>
    </dgm:pt>
    <dgm:pt modelId="{B63D6429-C79C-4CC6-B413-90F127642E6A}" type="pres">
      <dgm:prSet presAssocID="{A7779969-C8CE-4C4A-8C68-6E5B94319878}" presName="EmptyPane" presStyleCnt="0"/>
      <dgm:spPr/>
    </dgm:pt>
    <dgm:pt modelId="{7E35ECAF-5572-454E-8E78-F6E4405375EF}" type="pres">
      <dgm:prSet presAssocID="{B303F8E3-7CE4-40C4-A97F-8E612A09B4D3}" presName="spaceBetweenRectangles" presStyleLbl="fgAcc1" presStyleIdx="5" presStyleCnt="9"/>
      <dgm:spPr/>
    </dgm:pt>
    <dgm:pt modelId="{75E1F78D-D56B-43E7-9463-BD38FF9C8430}" type="pres">
      <dgm:prSet presAssocID="{CA2B831F-D587-42FC-9009-52C1EB622DAE}" presName="composite" presStyleCnt="0"/>
      <dgm:spPr/>
    </dgm:pt>
    <dgm:pt modelId="{A151E6B5-8F94-416E-B6E5-096E6D3B8EBC}" type="pres">
      <dgm:prSet presAssocID="{CA2B831F-D587-42FC-9009-52C1EB622DAE}" presName="Parent1" presStyleLbl="alignNode1" presStyleIdx="6" presStyleCnt="10">
        <dgm:presLayoutVars>
          <dgm:chMax val="1"/>
          <dgm:chPref val="1"/>
          <dgm:bulletEnabled val="1"/>
        </dgm:presLayoutVars>
      </dgm:prSet>
      <dgm:spPr/>
    </dgm:pt>
    <dgm:pt modelId="{103E71BC-4079-40C7-916F-52E332EB6196}" type="pres">
      <dgm:prSet presAssocID="{CA2B831F-D587-42FC-9009-52C1EB622DAE}" presName="Childtext1" presStyleLbl="revTx" presStyleIdx="6" presStyleCnt="10">
        <dgm:presLayoutVars>
          <dgm:chMax val="0"/>
          <dgm:chPref val="0"/>
          <dgm:bulletEnabled/>
        </dgm:presLayoutVars>
      </dgm:prSet>
      <dgm:spPr/>
    </dgm:pt>
    <dgm:pt modelId="{F5093278-00DC-4643-A74B-F26DAF4ECA1F}" type="pres">
      <dgm:prSet presAssocID="{CA2B831F-D587-42FC-9009-52C1EB622DAE}" presName="ConnectLine" presStyleLbl="sibTrans1D1" presStyleIdx="6" presStyleCnt="10"/>
      <dgm:spPr>
        <a:noFill/>
        <a:ln w="12700" cap="flat" cmpd="sng" algn="ctr">
          <a:solidFill>
            <a:schemeClr val="accent1">
              <a:hueOff val="0"/>
              <a:satOff val="0"/>
              <a:lumOff val="0"/>
              <a:alphaOff val="0"/>
            </a:schemeClr>
          </a:solidFill>
          <a:prstDash val="dash"/>
        </a:ln>
        <a:effectLst/>
      </dgm:spPr>
    </dgm:pt>
    <dgm:pt modelId="{4473261D-3BB4-4F2E-8949-24FC4B4FB705}" type="pres">
      <dgm:prSet presAssocID="{CA2B831F-D587-42FC-9009-52C1EB622DAE}" presName="ConnectLineEnd" presStyleLbl="node1" presStyleIdx="6" presStyleCnt="10"/>
      <dgm:spPr/>
    </dgm:pt>
    <dgm:pt modelId="{09B1DC5A-B4E3-4C44-B692-980D7E53FEFD}" type="pres">
      <dgm:prSet presAssocID="{CA2B831F-D587-42FC-9009-52C1EB622DAE}" presName="EmptyPane" presStyleCnt="0"/>
      <dgm:spPr/>
    </dgm:pt>
    <dgm:pt modelId="{8557A9E6-D845-489F-8CDC-D0400E6D140D}" type="pres">
      <dgm:prSet presAssocID="{EEC4B2EA-3702-42D5-BE40-08A95CBE3D11}" presName="spaceBetweenRectangles" presStyleLbl="fgAcc1" presStyleIdx="6" presStyleCnt="9"/>
      <dgm:spPr/>
    </dgm:pt>
    <dgm:pt modelId="{B1E58267-F0BB-4A75-B0A0-6D0F424521A6}" type="pres">
      <dgm:prSet presAssocID="{FBF1BC40-1B47-4E70-B178-7DDFA8440914}" presName="composite" presStyleCnt="0"/>
      <dgm:spPr/>
    </dgm:pt>
    <dgm:pt modelId="{BE899B64-CF89-491B-9E7E-365114BCCA0C}" type="pres">
      <dgm:prSet presAssocID="{FBF1BC40-1B47-4E70-B178-7DDFA8440914}" presName="Parent1" presStyleLbl="alignNode1" presStyleIdx="7" presStyleCnt="10">
        <dgm:presLayoutVars>
          <dgm:chMax val="1"/>
          <dgm:chPref val="1"/>
          <dgm:bulletEnabled val="1"/>
        </dgm:presLayoutVars>
      </dgm:prSet>
      <dgm:spPr/>
    </dgm:pt>
    <dgm:pt modelId="{152EA6EB-26F0-4FB7-901A-4886DD812724}" type="pres">
      <dgm:prSet presAssocID="{FBF1BC40-1B47-4E70-B178-7DDFA8440914}" presName="Childtext1" presStyleLbl="revTx" presStyleIdx="7" presStyleCnt="10">
        <dgm:presLayoutVars>
          <dgm:chMax val="0"/>
          <dgm:chPref val="0"/>
          <dgm:bulletEnabled/>
        </dgm:presLayoutVars>
      </dgm:prSet>
      <dgm:spPr/>
    </dgm:pt>
    <dgm:pt modelId="{BA735A05-109A-4B05-B690-9FC393C1D9BE}" type="pres">
      <dgm:prSet presAssocID="{FBF1BC40-1B47-4E70-B178-7DDFA8440914}" presName="ConnectLine" presStyleLbl="sibTrans1D1" presStyleIdx="7" presStyleCnt="10"/>
      <dgm:spPr>
        <a:noFill/>
        <a:ln w="12700" cap="flat" cmpd="sng" algn="ctr">
          <a:solidFill>
            <a:schemeClr val="accent1">
              <a:hueOff val="0"/>
              <a:satOff val="0"/>
              <a:lumOff val="0"/>
              <a:alphaOff val="0"/>
            </a:schemeClr>
          </a:solidFill>
          <a:prstDash val="dash"/>
        </a:ln>
        <a:effectLst/>
      </dgm:spPr>
    </dgm:pt>
    <dgm:pt modelId="{7F27588A-0100-46A0-8A27-449900E5412A}" type="pres">
      <dgm:prSet presAssocID="{FBF1BC40-1B47-4E70-B178-7DDFA8440914}" presName="ConnectLineEnd" presStyleLbl="node1" presStyleIdx="7" presStyleCnt="10"/>
      <dgm:spPr/>
    </dgm:pt>
    <dgm:pt modelId="{A0451EAD-A701-45D2-875F-C5D091952D00}" type="pres">
      <dgm:prSet presAssocID="{FBF1BC40-1B47-4E70-B178-7DDFA8440914}" presName="EmptyPane" presStyleCnt="0"/>
      <dgm:spPr/>
    </dgm:pt>
    <dgm:pt modelId="{E1F039FB-755E-4EC8-8965-4CE83B29FCFA}" type="pres">
      <dgm:prSet presAssocID="{722F5502-E73C-4012-BF9A-FB2F4797B595}" presName="spaceBetweenRectangles" presStyleLbl="fgAcc1" presStyleIdx="7" presStyleCnt="9"/>
      <dgm:spPr/>
    </dgm:pt>
    <dgm:pt modelId="{5DAF5867-43D6-41E2-99D4-AD6DD558F541}" type="pres">
      <dgm:prSet presAssocID="{9A5CA92A-8904-4119-ABA4-A8833256AEFE}" presName="composite" presStyleCnt="0"/>
      <dgm:spPr/>
    </dgm:pt>
    <dgm:pt modelId="{D7800912-CD09-47C1-8320-41410219DB68}" type="pres">
      <dgm:prSet presAssocID="{9A5CA92A-8904-4119-ABA4-A8833256AEFE}" presName="Parent1" presStyleLbl="alignNode1" presStyleIdx="8" presStyleCnt="10">
        <dgm:presLayoutVars>
          <dgm:chMax val="1"/>
          <dgm:chPref val="1"/>
          <dgm:bulletEnabled val="1"/>
        </dgm:presLayoutVars>
      </dgm:prSet>
      <dgm:spPr/>
    </dgm:pt>
    <dgm:pt modelId="{1278828A-4383-48AE-B262-4FB2C361BCB8}" type="pres">
      <dgm:prSet presAssocID="{9A5CA92A-8904-4119-ABA4-A8833256AEFE}" presName="Childtext1" presStyleLbl="revTx" presStyleIdx="8" presStyleCnt="10">
        <dgm:presLayoutVars>
          <dgm:chMax val="0"/>
          <dgm:chPref val="0"/>
          <dgm:bulletEnabled/>
        </dgm:presLayoutVars>
      </dgm:prSet>
      <dgm:spPr/>
    </dgm:pt>
    <dgm:pt modelId="{37EDBD50-003E-431C-A5BF-661C8D3AFD56}" type="pres">
      <dgm:prSet presAssocID="{9A5CA92A-8904-4119-ABA4-A8833256AEFE}" presName="ConnectLine" presStyleLbl="sibTrans1D1" presStyleIdx="8" presStyleCnt="10"/>
      <dgm:spPr>
        <a:noFill/>
        <a:ln w="12700" cap="flat" cmpd="sng" algn="ctr">
          <a:solidFill>
            <a:schemeClr val="accent1">
              <a:hueOff val="0"/>
              <a:satOff val="0"/>
              <a:lumOff val="0"/>
              <a:alphaOff val="0"/>
            </a:schemeClr>
          </a:solidFill>
          <a:prstDash val="dash"/>
        </a:ln>
        <a:effectLst/>
      </dgm:spPr>
    </dgm:pt>
    <dgm:pt modelId="{0E0DE932-242E-458F-AB88-A574B3F9C5D0}" type="pres">
      <dgm:prSet presAssocID="{9A5CA92A-8904-4119-ABA4-A8833256AEFE}" presName="ConnectLineEnd" presStyleLbl="node1" presStyleIdx="8" presStyleCnt="10"/>
      <dgm:spPr/>
    </dgm:pt>
    <dgm:pt modelId="{648CDB3B-13B4-489D-848A-63D77F1E8636}" type="pres">
      <dgm:prSet presAssocID="{9A5CA92A-8904-4119-ABA4-A8833256AEFE}" presName="EmptyPane" presStyleCnt="0"/>
      <dgm:spPr/>
    </dgm:pt>
    <dgm:pt modelId="{F62F0547-7E2F-4C2B-9CC9-E1755F92BF3C}" type="pres">
      <dgm:prSet presAssocID="{7E790A2B-D093-439E-B4EE-2A508FFDFED1}" presName="spaceBetweenRectangles" presStyleLbl="fgAcc1" presStyleIdx="8" presStyleCnt="9"/>
      <dgm:spPr/>
    </dgm:pt>
    <dgm:pt modelId="{65293870-8284-4C28-A534-F66F9E4F1350}" type="pres">
      <dgm:prSet presAssocID="{F3AB83AB-E2F4-47DA-8237-0EA9FFB8209A}" presName="composite" presStyleCnt="0"/>
      <dgm:spPr/>
    </dgm:pt>
    <dgm:pt modelId="{34150E83-249C-45DE-9A93-22D5156A5B36}" type="pres">
      <dgm:prSet presAssocID="{F3AB83AB-E2F4-47DA-8237-0EA9FFB8209A}" presName="Parent1" presStyleLbl="alignNode1" presStyleIdx="9" presStyleCnt="10">
        <dgm:presLayoutVars>
          <dgm:chMax val="1"/>
          <dgm:chPref val="1"/>
          <dgm:bulletEnabled val="1"/>
        </dgm:presLayoutVars>
      </dgm:prSet>
      <dgm:spPr/>
    </dgm:pt>
    <dgm:pt modelId="{36075D74-78B9-4546-B2EC-96E1F8A1B2AE}" type="pres">
      <dgm:prSet presAssocID="{F3AB83AB-E2F4-47DA-8237-0EA9FFB8209A}" presName="Childtext1" presStyleLbl="revTx" presStyleIdx="9" presStyleCnt="10">
        <dgm:presLayoutVars>
          <dgm:chMax val="0"/>
          <dgm:chPref val="0"/>
          <dgm:bulletEnabled/>
        </dgm:presLayoutVars>
      </dgm:prSet>
      <dgm:spPr/>
    </dgm:pt>
    <dgm:pt modelId="{E12ED55F-D7E8-4D8A-9CB4-EC97EE96C7B8}" type="pres">
      <dgm:prSet presAssocID="{F3AB83AB-E2F4-47DA-8237-0EA9FFB8209A}" presName="ConnectLine" presStyleLbl="sibTrans1D1" presStyleIdx="9" presStyleCnt="10"/>
      <dgm:spPr>
        <a:noFill/>
        <a:ln w="12700" cap="flat" cmpd="sng" algn="ctr">
          <a:solidFill>
            <a:schemeClr val="accent1">
              <a:hueOff val="0"/>
              <a:satOff val="0"/>
              <a:lumOff val="0"/>
              <a:alphaOff val="0"/>
            </a:schemeClr>
          </a:solidFill>
          <a:prstDash val="dash"/>
        </a:ln>
        <a:effectLst/>
      </dgm:spPr>
    </dgm:pt>
    <dgm:pt modelId="{46980764-25C4-4109-83D3-25A321FBA02E}" type="pres">
      <dgm:prSet presAssocID="{F3AB83AB-E2F4-47DA-8237-0EA9FFB8209A}" presName="ConnectLineEnd" presStyleLbl="node1" presStyleIdx="9" presStyleCnt="10"/>
      <dgm:spPr/>
    </dgm:pt>
    <dgm:pt modelId="{FEB4DF9C-1740-435B-96C9-A694FE92B41B}" type="pres">
      <dgm:prSet presAssocID="{F3AB83AB-E2F4-47DA-8237-0EA9FFB8209A}" presName="EmptyPane" presStyleCnt="0"/>
      <dgm:spPr/>
    </dgm:pt>
  </dgm:ptLst>
  <dgm:cxnLst>
    <dgm:cxn modelId="{7E4A7E00-790A-4288-8499-24442735B79D}" srcId="{A7779969-C8CE-4C4A-8C68-6E5B94319878}" destId="{6F4B9E7A-D5B9-46D6-ACD5-0EF077292DA7}" srcOrd="0" destOrd="0" parTransId="{8E74574D-5A8E-4D73-B7F7-2D349E5D6027}" sibTransId="{D2FFE00C-ECAE-4387-829C-0C79BA255EE8}"/>
    <dgm:cxn modelId="{3B7C4105-EDFD-43A7-B517-F4B0E72F5C5A}" srcId="{EB3C2731-11D9-4EB9-A339-7EA8D6D9212E}" destId="{F3AB83AB-E2F4-47DA-8237-0EA9FFB8209A}" srcOrd="9" destOrd="0" parTransId="{2BB4098B-ACCA-4143-8B30-B53DADB3029E}" sibTransId="{DF520153-292F-42A0-85A1-01377280212B}"/>
    <dgm:cxn modelId="{00B5C41A-6713-4644-B877-59BD37D44A01}" srcId="{D33206F8-5BC0-428D-8B55-AF16C4E883EF}" destId="{9A69962A-E73B-4229-B596-E305AA514842}" srcOrd="0" destOrd="0" parTransId="{CFD8618D-64E7-49D9-B6AB-93C9D83DB1B3}" sibTransId="{7CF2AAB6-CB38-40CB-95A5-14E9D316CC29}"/>
    <dgm:cxn modelId="{90EF471D-9644-48BA-B963-75C1E78FA67D}" type="presOf" srcId="{29B0A4C2-587B-41C2-AF38-15D4DDB2B552}" destId="{001DB0FB-9AEE-4AAC-9426-0F19DFABECA7}" srcOrd="0" destOrd="0" presId="urn:microsoft.com/office/officeart/2016/7/layout/HexagonTimeline"/>
    <dgm:cxn modelId="{D793DF1E-B44B-4352-B125-83A270E9C59F}" srcId="{370D42FE-718F-458C-B5AF-CB8BDAD02943}" destId="{B9C08D15-989E-4027-874A-51A4246A2B8A}" srcOrd="0" destOrd="0" parTransId="{C66EE3F1-3BB0-4F5F-BAC7-C92B49EE35BA}" sibTransId="{9BCF8CB5-8E69-4D15-98AD-F21550C358C8}"/>
    <dgm:cxn modelId="{6E113721-3883-4DE8-9013-F2EB0A09EA03}" type="presOf" srcId="{40A4CB0E-96D1-4707-B61A-D0B52AC8319E}" destId="{35F0B8A5-22DD-44EF-839A-71293069CE9B}" srcOrd="0" destOrd="0" presId="urn:microsoft.com/office/officeart/2016/7/layout/HexagonTimeline"/>
    <dgm:cxn modelId="{A271C229-8342-4D23-BF73-D5760BB37D22}" srcId="{EB3C2731-11D9-4EB9-A339-7EA8D6D9212E}" destId="{CA2B831F-D587-42FC-9009-52C1EB622DAE}" srcOrd="6" destOrd="0" parTransId="{090BBF1F-6739-49DC-8820-E30FE5DFDD36}" sibTransId="{EEC4B2EA-3702-42D5-BE40-08A95CBE3D11}"/>
    <dgm:cxn modelId="{C617E82D-9529-48E8-B38E-294106CA3BBE}" srcId="{EB3C2731-11D9-4EB9-A339-7EA8D6D9212E}" destId="{D33206F8-5BC0-428D-8B55-AF16C4E883EF}" srcOrd="1" destOrd="0" parTransId="{B45252F0-D639-4984-99D1-A81DF31E0C96}" sibTransId="{B43F349B-4F8D-4770-A268-A98F58776487}"/>
    <dgm:cxn modelId="{86AA382F-4DF3-487B-9C3A-5035C5D5CDFF}" srcId="{EB3C2731-11D9-4EB9-A339-7EA8D6D9212E}" destId="{370D42FE-718F-458C-B5AF-CB8BDAD02943}" srcOrd="2" destOrd="0" parTransId="{69BA2344-B3AF-4F18-8EDF-BBF0A605BCA7}" sibTransId="{565F2525-89DC-405E-910F-294C557645F0}"/>
    <dgm:cxn modelId="{B4599A36-3DB0-4A2A-B25C-8F157487AEB3}" srcId="{FBF1BC40-1B47-4E70-B178-7DDFA8440914}" destId="{84E9E1C0-731B-4EB8-AF81-AD3BBB8BED12}" srcOrd="0" destOrd="0" parTransId="{4568305F-8CC2-4A3B-A783-7F02CB8260AA}" sibTransId="{EDBCECEC-2A90-4EB9-B872-BEF40B888813}"/>
    <dgm:cxn modelId="{11033739-9012-407A-B6AB-7F7468ABFA47}" type="presOf" srcId="{F1ACACD7-B173-4FDE-9D5C-18F1A939311C}" destId="{103E71BC-4079-40C7-916F-52E332EB6196}" srcOrd="0" destOrd="0" presId="urn:microsoft.com/office/officeart/2016/7/layout/HexagonTimeline"/>
    <dgm:cxn modelId="{9DC1695C-D391-4E89-AE9E-F69AE59E8A6E}" type="presOf" srcId="{370D42FE-718F-458C-B5AF-CB8BDAD02943}" destId="{ABE7161A-CBD5-4239-9D5A-2B76932AE7F0}" srcOrd="0" destOrd="0" presId="urn:microsoft.com/office/officeart/2016/7/layout/HexagonTimeline"/>
    <dgm:cxn modelId="{18935963-59ED-4043-8FE4-6F3276F8E780}" type="presOf" srcId="{84E9E1C0-731B-4EB8-AF81-AD3BBB8BED12}" destId="{152EA6EB-26F0-4FB7-901A-4886DD812724}" srcOrd="0" destOrd="0" presId="urn:microsoft.com/office/officeart/2016/7/layout/HexagonTimeline"/>
    <dgm:cxn modelId="{3FF76144-BD5C-424F-AFBF-491FDB177BB1}" type="presOf" srcId="{66FE3F94-1CF4-43BE-AD5E-16888829A0A2}" destId="{74E3F419-A0B6-4D85-9A37-CC3762E4A978}" srcOrd="0" destOrd="0" presId="urn:microsoft.com/office/officeart/2016/7/layout/HexagonTimeline"/>
    <dgm:cxn modelId="{20EF4B6A-20C1-4230-983C-E745A3BD8F47}" srcId="{EB3C2731-11D9-4EB9-A339-7EA8D6D9212E}" destId="{A7779969-C8CE-4C4A-8C68-6E5B94319878}" srcOrd="5" destOrd="0" parTransId="{94C0B3EB-2CD2-43B4-AB20-5CF40420A99E}" sibTransId="{B303F8E3-7CE4-40C4-A97F-8E612A09B4D3}"/>
    <dgm:cxn modelId="{90B64B77-52BC-4023-9149-1D5C217970DD}" type="presOf" srcId="{A7779969-C8CE-4C4A-8C68-6E5B94319878}" destId="{05CEC0CA-D37F-456E-8BA2-5A89A0758F28}" srcOrd="0" destOrd="0" presId="urn:microsoft.com/office/officeart/2016/7/layout/HexagonTimeline"/>
    <dgm:cxn modelId="{8FEBF179-A06C-4855-8DF6-FA1A6766AE75}" srcId="{66FE3F94-1CF4-43BE-AD5E-16888829A0A2}" destId="{40A4CB0E-96D1-4707-B61A-D0B52AC8319E}" srcOrd="0" destOrd="0" parTransId="{D6492E6E-DB95-4CAA-A399-A116655774DC}" sibTransId="{3D88099C-3931-4B95-B0EF-9727845F6FEE}"/>
    <dgm:cxn modelId="{FF01F859-A515-4163-B824-B88245EAF2CC}" type="presOf" srcId="{FBF1BC40-1B47-4E70-B178-7DDFA8440914}" destId="{BE899B64-CF89-491B-9E7E-365114BCCA0C}" srcOrd="0" destOrd="0" presId="urn:microsoft.com/office/officeart/2016/7/layout/HexagonTimeline"/>
    <dgm:cxn modelId="{5BD10197-ACC4-4DD1-B5D7-FA00A5473768}" srcId="{EB3C2731-11D9-4EB9-A339-7EA8D6D9212E}" destId="{86A95189-0323-45BF-B5B0-B73DCC02A3AB}" srcOrd="4" destOrd="0" parTransId="{F73644DA-E506-4CB2-B375-D6376C251E2D}" sibTransId="{F9E217BE-A752-4C83-A479-48BFB5634BCE}"/>
    <dgm:cxn modelId="{30B8BF98-10AB-4D7F-8F4F-941DFDFFC8ED}" type="presOf" srcId="{45265C1D-5C54-42E7-B900-CA5C0D7185E3}" destId="{1278828A-4383-48AE-B262-4FB2C361BCB8}" srcOrd="0" destOrd="0" presId="urn:microsoft.com/office/officeart/2016/7/layout/HexagonTimeline"/>
    <dgm:cxn modelId="{1BD106A2-6606-4C8F-9427-6C3E30EFB4AC}" srcId="{9A5CA92A-8904-4119-ABA4-A8833256AEFE}" destId="{45265C1D-5C54-42E7-B900-CA5C0D7185E3}" srcOrd="0" destOrd="0" parTransId="{A562769B-EB78-4402-A160-6F3B1E1B0E3F}" sibTransId="{1E14BF67-0176-4F02-930F-62C320D04279}"/>
    <dgm:cxn modelId="{76DD78A4-A09A-42D2-8153-12B22E4E4B51}" type="presOf" srcId="{86A95189-0323-45BF-B5B0-B73DCC02A3AB}" destId="{458942BB-5546-4DF7-8948-5ED48618AF84}" srcOrd="0" destOrd="0" presId="urn:microsoft.com/office/officeart/2016/7/layout/HexagonTimeline"/>
    <dgm:cxn modelId="{48EA1AA5-D33C-4103-B6AC-C048E97155A7}" type="presOf" srcId="{BCFE70F6-8756-4105-B763-AAABB168F50C}" destId="{34756745-9581-4DB6-A717-BCC9E5BF961D}" srcOrd="0" destOrd="0" presId="urn:microsoft.com/office/officeart/2016/7/layout/HexagonTimeline"/>
    <dgm:cxn modelId="{E61039AD-FA2D-46DF-85F5-4766D212CB6E}" type="presOf" srcId="{B9C08D15-989E-4027-874A-51A4246A2B8A}" destId="{99FC59AF-C8DC-4C28-8E5E-870DDCBBF899}" srcOrd="0" destOrd="0" presId="urn:microsoft.com/office/officeart/2016/7/layout/HexagonTimeline"/>
    <dgm:cxn modelId="{068C15B5-AC02-46DF-ABA4-AFDBDA807FBA}" srcId="{72AE3A70-AC5F-4A60-978B-A34C28611148}" destId="{BCFE70F6-8756-4105-B763-AAABB168F50C}" srcOrd="0" destOrd="0" parTransId="{B9A09AB7-F4E2-4460-BF60-8C372A6856DF}" sibTransId="{72D51945-7EED-4E7C-9701-450D065B9AEE}"/>
    <dgm:cxn modelId="{CB6EA4B6-61E9-4668-A952-4AF66FEA289C}" srcId="{EB3C2731-11D9-4EB9-A339-7EA8D6D9212E}" destId="{FBF1BC40-1B47-4E70-B178-7DDFA8440914}" srcOrd="7" destOrd="0" parTransId="{E96220C5-AB3B-4410-BAEB-718FD3C55E2C}" sibTransId="{722F5502-E73C-4012-BF9A-FB2F4797B595}"/>
    <dgm:cxn modelId="{87D73AB9-44EF-4715-85F1-ED7AF532A5F3}" type="presOf" srcId="{EB3C2731-11D9-4EB9-A339-7EA8D6D9212E}" destId="{FA1C48C7-5FAF-494F-A4DA-7E939BF135F7}" srcOrd="0" destOrd="0" presId="urn:microsoft.com/office/officeart/2016/7/layout/HexagonTimeline"/>
    <dgm:cxn modelId="{A8C8B9B9-432E-4D8D-B99C-9EDE2DF4D537}" srcId="{F3AB83AB-E2F4-47DA-8237-0EA9FFB8209A}" destId="{A3D56030-973B-4ADD-A377-38670BE38DF5}" srcOrd="0" destOrd="0" parTransId="{AD35C760-1DC2-4803-8FDB-F0C53AA9829C}" sibTransId="{A6328F01-EA76-4AB8-8F9C-BE578B09047E}"/>
    <dgm:cxn modelId="{9B26C5BE-EA56-409D-8085-ADD3E51D156D}" type="presOf" srcId="{6F4B9E7A-D5B9-46D6-ACD5-0EF077292DA7}" destId="{5680885B-38EA-49C1-BC61-183E623761BE}" srcOrd="0" destOrd="0" presId="urn:microsoft.com/office/officeart/2016/7/layout/HexagonTimeline"/>
    <dgm:cxn modelId="{20C45EC6-D626-4117-953A-CD80E55823E1}" type="presOf" srcId="{F3AB83AB-E2F4-47DA-8237-0EA9FFB8209A}" destId="{34150E83-249C-45DE-9A93-22D5156A5B36}" srcOrd="0" destOrd="0" presId="urn:microsoft.com/office/officeart/2016/7/layout/HexagonTimeline"/>
    <dgm:cxn modelId="{20BEA8CC-41DC-4CC0-8E3D-03FDC587390B}" srcId="{CA2B831F-D587-42FC-9009-52C1EB622DAE}" destId="{F1ACACD7-B173-4FDE-9D5C-18F1A939311C}" srcOrd="0" destOrd="0" parTransId="{0E79B4B9-D7AF-4434-A8D3-CD18C0ED2A97}" sibTransId="{0C325470-87D5-4B6C-8BF3-5AD30AD44DEB}"/>
    <dgm:cxn modelId="{CFB5C0CF-507A-4291-B308-5C5AE4C16E5F}" type="presOf" srcId="{9A5CA92A-8904-4119-ABA4-A8833256AEFE}" destId="{D7800912-CD09-47C1-8320-41410219DB68}" srcOrd="0" destOrd="0" presId="urn:microsoft.com/office/officeart/2016/7/layout/HexagonTimeline"/>
    <dgm:cxn modelId="{9A53CED7-1BA4-4C4F-B75D-CC0AF150D5BB}" type="presOf" srcId="{9A69962A-E73B-4229-B596-E305AA514842}" destId="{7AA215C1-715E-41CD-A2EA-594BF6C2990A}" srcOrd="0" destOrd="0" presId="urn:microsoft.com/office/officeart/2016/7/layout/HexagonTimeline"/>
    <dgm:cxn modelId="{7614EFDA-0BEA-4155-B2F4-981C727ADA6C}" type="presOf" srcId="{CA2B831F-D587-42FC-9009-52C1EB622DAE}" destId="{A151E6B5-8F94-416E-B6E5-096E6D3B8EBC}" srcOrd="0" destOrd="0" presId="urn:microsoft.com/office/officeart/2016/7/layout/HexagonTimeline"/>
    <dgm:cxn modelId="{43E6BAE2-550E-4FD0-A5D7-9EB8116A0FA5}" type="presOf" srcId="{A3D56030-973B-4ADD-A377-38670BE38DF5}" destId="{36075D74-78B9-4546-B2EC-96E1F8A1B2AE}" srcOrd="0" destOrd="0" presId="urn:microsoft.com/office/officeart/2016/7/layout/HexagonTimeline"/>
    <dgm:cxn modelId="{F94AD4E5-D82C-4E7C-8DCB-E63AD022B4AA}" srcId="{EB3C2731-11D9-4EB9-A339-7EA8D6D9212E}" destId="{72AE3A70-AC5F-4A60-978B-A34C28611148}" srcOrd="0" destOrd="0" parTransId="{CA83CA3E-4D32-4507-A260-48558225D1CC}" sibTransId="{F5BA7A11-851C-4454-B66E-71150296B543}"/>
    <dgm:cxn modelId="{E5CCE7E6-1253-4B7C-BDBD-B2FF44E359D9}" srcId="{86A95189-0323-45BF-B5B0-B73DCC02A3AB}" destId="{29B0A4C2-587B-41C2-AF38-15D4DDB2B552}" srcOrd="0" destOrd="0" parTransId="{07CBE27B-5CFA-4C8F-9C6C-239CF8956422}" sibTransId="{AF11DF8E-915A-4417-A44D-03B779CE369F}"/>
    <dgm:cxn modelId="{B46313E7-E9BD-4009-9EAB-EB6403F1C04A}" type="presOf" srcId="{72AE3A70-AC5F-4A60-978B-A34C28611148}" destId="{47E83B61-5CFD-40A9-8CB1-9A548FFEE477}" srcOrd="0" destOrd="0" presId="urn:microsoft.com/office/officeart/2016/7/layout/HexagonTimeline"/>
    <dgm:cxn modelId="{B1FA20F3-F8CD-476C-8DC0-DEA77038EC6C}" type="presOf" srcId="{D33206F8-5BC0-428D-8B55-AF16C4E883EF}" destId="{0139DE38-18BF-427E-9C16-21080112D4C4}" srcOrd="0" destOrd="0" presId="urn:microsoft.com/office/officeart/2016/7/layout/HexagonTimeline"/>
    <dgm:cxn modelId="{52E2F4F4-6495-4511-B3AB-7354770E28B3}" srcId="{EB3C2731-11D9-4EB9-A339-7EA8D6D9212E}" destId="{66FE3F94-1CF4-43BE-AD5E-16888829A0A2}" srcOrd="3" destOrd="0" parTransId="{F6426932-3941-4625-92B0-A4A2E67184C2}" sibTransId="{705F6D36-1F90-4C53-98BC-4DA967303917}"/>
    <dgm:cxn modelId="{C91C57FF-D7C6-4782-A5DA-ED83921174D1}" srcId="{EB3C2731-11D9-4EB9-A339-7EA8D6D9212E}" destId="{9A5CA92A-8904-4119-ABA4-A8833256AEFE}" srcOrd="8" destOrd="0" parTransId="{4334228D-8BC9-46A3-B04B-1B7769F2A4DE}" sibTransId="{7E790A2B-D093-439E-B4EE-2A508FFDFED1}"/>
    <dgm:cxn modelId="{4CFFA5EB-3F70-47D5-909F-3302DC5BFC98}" type="presParOf" srcId="{FA1C48C7-5FAF-494F-A4DA-7E939BF135F7}" destId="{AC4CCA41-3BAE-43CA-A767-B298C49E21CB}" srcOrd="0" destOrd="0" presId="urn:microsoft.com/office/officeart/2016/7/layout/HexagonTimeline"/>
    <dgm:cxn modelId="{2ED75A69-47A7-499A-9258-A6A66EBF91A9}" type="presParOf" srcId="{AC4CCA41-3BAE-43CA-A767-B298C49E21CB}" destId="{47E83B61-5CFD-40A9-8CB1-9A548FFEE477}" srcOrd="0" destOrd="0" presId="urn:microsoft.com/office/officeart/2016/7/layout/HexagonTimeline"/>
    <dgm:cxn modelId="{3C1E8572-8329-4877-8812-56C67C8F9780}" type="presParOf" srcId="{AC4CCA41-3BAE-43CA-A767-B298C49E21CB}" destId="{34756745-9581-4DB6-A717-BCC9E5BF961D}" srcOrd="1" destOrd="0" presId="urn:microsoft.com/office/officeart/2016/7/layout/HexagonTimeline"/>
    <dgm:cxn modelId="{C60A9C92-8509-4C08-B29A-14750024C78D}" type="presParOf" srcId="{AC4CCA41-3BAE-43CA-A767-B298C49E21CB}" destId="{BA3A7967-9F99-41B5-AE28-936085CEB123}" srcOrd="2" destOrd="0" presId="urn:microsoft.com/office/officeart/2016/7/layout/HexagonTimeline"/>
    <dgm:cxn modelId="{B2969F2B-A60A-4FC0-866B-16DFA34B2B03}" type="presParOf" srcId="{AC4CCA41-3BAE-43CA-A767-B298C49E21CB}" destId="{AC13EE7E-E646-4882-B703-A7912497DDD6}" srcOrd="3" destOrd="0" presId="urn:microsoft.com/office/officeart/2016/7/layout/HexagonTimeline"/>
    <dgm:cxn modelId="{F101C7D6-F43F-42C6-94C6-ABCD0433AF5C}" type="presParOf" srcId="{AC4CCA41-3BAE-43CA-A767-B298C49E21CB}" destId="{49F9DA6B-4766-421E-83AA-8C9868860CE9}" srcOrd="4" destOrd="0" presId="urn:microsoft.com/office/officeart/2016/7/layout/HexagonTimeline"/>
    <dgm:cxn modelId="{A407A1AF-97E2-4930-8EF1-65E67853D863}" type="presParOf" srcId="{FA1C48C7-5FAF-494F-A4DA-7E939BF135F7}" destId="{EF3550E3-A68C-4417-B7EB-4E849464B749}" srcOrd="1" destOrd="0" presId="urn:microsoft.com/office/officeart/2016/7/layout/HexagonTimeline"/>
    <dgm:cxn modelId="{29808E4A-D324-48BE-AFB7-FB560DAB6E3A}" type="presParOf" srcId="{FA1C48C7-5FAF-494F-A4DA-7E939BF135F7}" destId="{513D25E1-AD39-4C0E-8DF6-4AC07BBD5488}" srcOrd="2" destOrd="0" presId="urn:microsoft.com/office/officeart/2016/7/layout/HexagonTimeline"/>
    <dgm:cxn modelId="{5773EAFF-7D24-4802-A28F-8BD2049A462C}" type="presParOf" srcId="{513D25E1-AD39-4C0E-8DF6-4AC07BBD5488}" destId="{0139DE38-18BF-427E-9C16-21080112D4C4}" srcOrd="0" destOrd="0" presId="urn:microsoft.com/office/officeart/2016/7/layout/HexagonTimeline"/>
    <dgm:cxn modelId="{BCA74B1C-BDBC-4F04-BFD1-6687537ABECF}" type="presParOf" srcId="{513D25E1-AD39-4C0E-8DF6-4AC07BBD5488}" destId="{7AA215C1-715E-41CD-A2EA-594BF6C2990A}" srcOrd="1" destOrd="0" presId="urn:microsoft.com/office/officeart/2016/7/layout/HexagonTimeline"/>
    <dgm:cxn modelId="{4784EEA5-9640-4C99-91F2-52DFFCA75496}" type="presParOf" srcId="{513D25E1-AD39-4C0E-8DF6-4AC07BBD5488}" destId="{CFC204EF-2ED8-4D73-9ADB-18BFDAA02770}" srcOrd="2" destOrd="0" presId="urn:microsoft.com/office/officeart/2016/7/layout/HexagonTimeline"/>
    <dgm:cxn modelId="{CF59826A-6C48-4930-853B-98D11EE3E2D3}" type="presParOf" srcId="{513D25E1-AD39-4C0E-8DF6-4AC07BBD5488}" destId="{D01F8429-7C2B-4435-A930-BE4D5E14725E}" srcOrd="3" destOrd="0" presId="urn:microsoft.com/office/officeart/2016/7/layout/HexagonTimeline"/>
    <dgm:cxn modelId="{3A046469-A2E0-4F0C-BC34-2EC8F0990C07}" type="presParOf" srcId="{513D25E1-AD39-4C0E-8DF6-4AC07BBD5488}" destId="{6B6C2CC2-55F1-4B67-8C13-AD7AA32DAFF9}" srcOrd="4" destOrd="0" presId="urn:microsoft.com/office/officeart/2016/7/layout/HexagonTimeline"/>
    <dgm:cxn modelId="{E331CE86-BBBC-42F7-ABB2-257D7322DD4E}" type="presParOf" srcId="{FA1C48C7-5FAF-494F-A4DA-7E939BF135F7}" destId="{A3C2F7EE-5886-4D63-B8BC-E775AC38DCFD}" srcOrd="3" destOrd="0" presId="urn:microsoft.com/office/officeart/2016/7/layout/HexagonTimeline"/>
    <dgm:cxn modelId="{D06EBC74-C015-41C5-97F0-78C7D71135A2}" type="presParOf" srcId="{FA1C48C7-5FAF-494F-A4DA-7E939BF135F7}" destId="{72B3C36D-45CD-4D15-B0C3-911F89F0713D}" srcOrd="4" destOrd="0" presId="urn:microsoft.com/office/officeart/2016/7/layout/HexagonTimeline"/>
    <dgm:cxn modelId="{60C089FF-ABDF-4045-A82D-8DE4C738546E}" type="presParOf" srcId="{72B3C36D-45CD-4D15-B0C3-911F89F0713D}" destId="{ABE7161A-CBD5-4239-9D5A-2B76932AE7F0}" srcOrd="0" destOrd="0" presId="urn:microsoft.com/office/officeart/2016/7/layout/HexagonTimeline"/>
    <dgm:cxn modelId="{A2DDDAD6-6EF7-40CE-AC81-4D7D4D9B54DA}" type="presParOf" srcId="{72B3C36D-45CD-4D15-B0C3-911F89F0713D}" destId="{99FC59AF-C8DC-4C28-8E5E-870DDCBBF899}" srcOrd="1" destOrd="0" presId="urn:microsoft.com/office/officeart/2016/7/layout/HexagonTimeline"/>
    <dgm:cxn modelId="{01D56B53-25AB-475C-8A9F-51A998E2609B}" type="presParOf" srcId="{72B3C36D-45CD-4D15-B0C3-911F89F0713D}" destId="{334BCF71-AF57-4DB4-A118-C83A782CF269}" srcOrd="2" destOrd="0" presId="urn:microsoft.com/office/officeart/2016/7/layout/HexagonTimeline"/>
    <dgm:cxn modelId="{5F06325B-A1F6-4F58-B26C-3C1913525FB0}" type="presParOf" srcId="{72B3C36D-45CD-4D15-B0C3-911F89F0713D}" destId="{A0E62AA7-C411-4503-B000-8FDE3E22167B}" srcOrd="3" destOrd="0" presId="urn:microsoft.com/office/officeart/2016/7/layout/HexagonTimeline"/>
    <dgm:cxn modelId="{44F17B6B-A0A5-490D-B4BE-2735F2E768ED}" type="presParOf" srcId="{72B3C36D-45CD-4D15-B0C3-911F89F0713D}" destId="{346601FB-7501-45DD-97F3-3A3D82DC6C07}" srcOrd="4" destOrd="0" presId="urn:microsoft.com/office/officeart/2016/7/layout/HexagonTimeline"/>
    <dgm:cxn modelId="{0ABBB9CD-9AA5-4869-B35E-72C1E9E05ADA}" type="presParOf" srcId="{FA1C48C7-5FAF-494F-A4DA-7E939BF135F7}" destId="{9FCEFFEA-7179-47F4-95C9-F13891439628}" srcOrd="5" destOrd="0" presId="urn:microsoft.com/office/officeart/2016/7/layout/HexagonTimeline"/>
    <dgm:cxn modelId="{4A5BABAA-B1D2-44BA-BCA4-28154B5731E2}" type="presParOf" srcId="{FA1C48C7-5FAF-494F-A4DA-7E939BF135F7}" destId="{50A91576-8FD5-4B49-BDCA-EDFB90F60C10}" srcOrd="6" destOrd="0" presId="urn:microsoft.com/office/officeart/2016/7/layout/HexagonTimeline"/>
    <dgm:cxn modelId="{BEBE7BD5-6A15-43A8-A98D-0BBD45BED5FE}" type="presParOf" srcId="{50A91576-8FD5-4B49-BDCA-EDFB90F60C10}" destId="{74E3F419-A0B6-4D85-9A37-CC3762E4A978}" srcOrd="0" destOrd="0" presId="urn:microsoft.com/office/officeart/2016/7/layout/HexagonTimeline"/>
    <dgm:cxn modelId="{B5958FD9-5383-481B-8061-C85BD5026D62}" type="presParOf" srcId="{50A91576-8FD5-4B49-BDCA-EDFB90F60C10}" destId="{35F0B8A5-22DD-44EF-839A-71293069CE9B}" srcOrd="1" destOrd="0" presId="urn:microsoft.com/office/officeart/2016/7/layout/HexagonTimeline"/>
    <dgm:cxn modelId="{39A57D2E-8E42-4CEC-BC67-1C2C1111D5A8}" type="presParOf" srcId="{50A91576-8FD5-4B49-BDCA-EDFB90F60C10}" destId="{5A26B03B-EED4-4CD6-9470-94DA37BD8B12}" srcOrd="2" destOrd="0" presId="urn:microsoft.com/office/officeart/2016/7/layout/HexagonTimeline"/>
    <dgm:cxn modelId="{C1C792C0-A02A-4DE8-B5BC-20ACA4A56B9D}" type="presParOf" srcId="{50A91576-8FD5-4B49-BDCA-EDFB90F60C10}" destId="{132B3EC9-4D0C-4B4F-B94A-E84DDBC52561}" srcOrd="3" destOrd="0" presId="urn:microsoft.com/office/officeart/2016/7/layout/HexagonTimeline"/>
    <dgm:cxn modelId="{45D93C16-BE3E-4BD4-9152-83D7006FD936}" type="presParOf" srcId="{50A91576-8FD5-4B49-BDCA-EDFB90F60C10}" destId="{DAE19C28-FC24-4345-A795-668B459CCC76}" srcOrd="4" destOrd="0" presId="urn:microsoft.com/office/officeart/2016/7/layout/HexagonTimeline"/>
    <dgm:cxn modelId="{91DA06F8-E113-438E-9E61-749B31A1C379}" type="presParOf" srcId="{FA1C48C7-5FAF-494F-A4DA-7E939BF135F7}" destId="{DEB9DD5D-51D6-4FAC-9820-DC9BD2EDDBA4}" srcOrd="7" destOrd="0" presId="urn:microsoft.com/office/officeart/2016/7/layout/HexagonTimeline"/>
    <dgm:cxn modelId="{1F43E81A-4680-47D7-9592-66A6DA562B2B}" type="presParOf" srcId="{FA1C48C7-5FAF-494F-A4DA-7E939BF135F7}" destId="{044782A9-07E6-4610-B029-1F70B611DF35}" srcOrd="8" destOrd="0" presId="urn:microsoft.com/office/officeart/2016/7/layout/HexagonTimeline"/>
    <dgm:cxn modelId="{2B45F0CC-2B98-4A64-9BC9-E597A5A8CC60}" type="presParOf" srcId="{044782A9-07E6-4610-B029-1F70B611DF35}" destId="{458942BB-5546-4DF7-8948-5ED48618AF84}" srcOrd="0" destOrd="0" presId="urn:microsoft.com/office/officeart/2016/7/layout/HexagonTimeline"/>
    <dgm:cxn modelId="{1F2E3CD6-20DD-4465-9FA4-DA2152FCA7EE}" type="presParOf" srcId="{044782A9-07E6-4610-B029-1F70B611DF35}" destId="{001DB0FB-9AEE-4AAC-9426-0F19DFABECA7}" srcOrd="1" destOrd="0" presId="urn:microsoft.com/office/officeart/2016/7/layout/HexagonTimeline"/>
    <dgm:cxn modelId="{86ABF26E-5265-498D-A743-9F95AEE6F807}" type="presParOf" srcId="{044782A9-07E6-4610-B029-1F70B611DF35}" destId="{3764E0C7-98DD-47A5-B296-9DAF5DCD6998}" srcOrd="2" destOrd="0" presId="urn:microsoft.com/office/officeart/2016/7/layout/HexagonTimeline"/>
    <dgm:cxn modelId="{545992FB-E0B0-4117-B4A9-D87C36619F0B}" type="presParOf" srcId="{044782A9-07E6-4610-B029-1F70B611DF35}" destId="{17A8ABB9-1080-4319-B89D-84093075647A}" srcOrd="3" destOrd="0" presId="urn:microsoft.com/office/officeart/2016/7/layout/HexagonTimeline"/>
    <dgm:cxn modelId="{0B1A01B1-5D7F-4BF0-A781-52E4A58C738F}" type="presParOf" srcId="{044782A9-07E6-4610-B029-1F70B611DF35}" destId="{6E29D2C1-0365-4182-BFE9-02511FB291F8}" srcOrd="4" destOrd="0" presId="urn:microsoft.com/office/officeart/2016/7/layout/HexagonTimeline"/>
    <dgm:cxn modelId="{C0D1DDC2-6F21-47E9-A871-00EDCF25D218}" type="presParOf" srcId="{FA1C48C7-5FAF-494F-A4DA-7E939BF135F7}" destId="{F5B04B1F-FD63-4B0E-AF0D-31D0823C917D}" srcOrd="9" destOrd="0" presId="urn:microsoft.com/office/officeart/2016/7/layout/HexagonTimeline"/>
    <dgm:cxn modelId="{08FE5048-7F2B-446F-98DD-C6C9C8B4692B}" type="presParOf" srcId="{FA1C48C7-5FAF-494F-A4DA-7E939BF135F7}" destId="{64016E24-BF90-4912-80AF-1148920CE07E}" srcOrd="10" destOrd="0" presId="urn:microsoft.com/office/officeart/2016/7/layout/HexagonTimeline"/>
    <dgm:cxn modelId="{A2829E62-8EAB-43F4-B210-56F355DAAC52}" type="presParOf" srcId="{64016E24-BF90-4912-80AF-1148920CE07E}" destId="{05CEC0CA-D37F-456E-8BA2-5A89A0758F28}" srcOrd="0" destOrd="0" presId="urn:microsoft.com/office/officeart/2016/7/layout/HexagonTimeline"/>
    <dgm:cxn modelId="{2516B6F7-B2B9-4CC7-A4C0-5337DAA87CB6}" type="presParOf" srcId="{64016E24-BF90-4912-80AF-1148920CE07E}" destId="{5680885B-38EA-49C1-BC61-183E623761BE}" srcOrd="1" destOrd="0" presId="urn:microsoft.com/office/officeart/2016/7/layout/HexagonTimeline"/>
    <dgm:cxn modelId="{B6041989-C356-4DF0-8E42-D8674D49773F}" type="presParOf" srcId="{64016E24-BF90-4912-80AF-1148920CE07E}" destId="{B787E250-55BF-4C67-9F2F-2CED9F3D3720}" srcOrd="2" destOrd="0" presId="urn:microsoft.com/office/officeart/2016/7/layout/HexagonTimeline"/>
    <dgm:cxn modelId="{2A29A707-E041-4E7A-A5B5-EFCE013589A1}" type="presParOf" srcId="{64016E24-BF90-4912-80AF-1148920CE07E}" destId="{BE715BC6-FA3D-4C7E-A4DA-74DFDAF3500B}" srcOrd="3" destOrd="0" presId="urn:microsoft.com/office/officeart/2016/7/layout/HexagonTimeline"/>
    <dgm:cxn modelId="{15EED0EE-B680-4626-8234-7AD301219844}" type="presParOf" srcId="{64016E24-BF90-4912-80AF-1148920CE07E}" destId="{B63D6429-C79C-4CC6-B413-90F127642E6A}" srcOrd="4" destOrd="0" presId="urn:microsoft.com/office/officeart/2016/7/layout/HexagonTimeline"/>
    <dgm:cxn modelId="{0AA09C67-B8E4-4685-A0D5-821D174EA91B}" type="presParOf" srcId="{FA1C48C7-5FAF-494F-A4DA-7E939BF135F7}" destId="{7E35ECAF-5572-454E-8E78-F6E4405375EF}" srcOrd="11" destOrd="0" presId="urn:microsoft.com/office/officeart/2016/7/layout/HexagonTimeline"/>
    <dgm:cxn modelId="{632A8605-916E-41C7-B23E-B815F4A93CD8}" type="presParOf" srcId="{FA1C48C7-5FAF-494F-A4DA-7E939BF135F7}" destId="{75E1F78D-D56B-43E7-9463-BD38FF9C8430}" srcOrd="12" destOrd="0" presId="urn:microsoft.com/office/officeart/2016/7/layout/HexagonTimeline"/>
    <dgm:cxn modelId="{7DA6C99A-7BC4-461D-90E9-51549C0CEBB6}" type="presParOf" srcId="{75E1F78D-D56B-43E7-9463-BD38FF9C8430}" destId="{A151E6B5-8F94-416E-B6E5-096E6D3B8EBC}" srcOrd="0" destOrd="0" presId="urn:microsoft.com/office/officeart/2016/7/layout/HexagonTimeline"/>
    <dgm:cxn modelId="{D16D2F60-16AE-4711-B90C-3FD5BF118F59}" type="presParOf" srcId="{75E1F78D-D56B-43E7-9463-BD38FF9C8430}" destId="{103E71BC-4079-40C7-916F-52E332EB6196}" srcOrd="1" destOrd="0" presId="urn:microsoft.com/office/officeart/2016/7/layout/HexagonTimeline"/>
    <dgm:cxn modelId="{1160210A-F0AF-478A-A48A-C3E6C29FD910}" type="presParOf" srcId="{75E1F78D-D56B-43E7-9463-BD38FF9C8430}" destId="{F5093278-00DC-4643-A74B-F26DAF4ECA1F}" srcOrd="2" destOrd="0" presId="urn:microsoft.com/office/officeart/2016/7/layout/HexagonTimeline"/>
    <dgm:cxn modelId="{A2B1B27C-3A75-426E-8EDF-03A35069EAD2}" type="presParOf" srcId="{75E1F78D-D56B-43E7-9463-BD38FF9C8430}" destId="{4473261D-3BB4-4F2E-8949-24FC4B4FB705}" srcOrd="3" destOrd="0" presId="urn:microsoft.com/office/officeart/2016/7/layout/HexagonTimeline"/>
    <dgm:cxn modelId="{CE93BB88-A8B2-4571-A7FD-0556049C10E1}" type="presParOf" srcId="{75E1F78D-D56B-43E7-9463-BD38FF9C8430}" destId="{09B1DC5A-B4E3-4C44-B692-980D7E53FEFD}" srcOrd="4" destOrd="0" presId="urn:microsoft.com/office/officeart/2016/7/layout/HexagonTimeline"/>
    <dgm:cxn modelId="{CFDBBAAC-9CE2-4248-ACEB-9C028BBFD2C2}" type="presParOf" srcId="{FA1C48C7-5FAF-494F-A4DA-7E939BF135F7}" destId="{8557A9E6-D845-489F-8CDC-D0400E6D140D}" srcOrd="13" destOrd="0" presId="urn:microsoft.com/office/officeart/2016/7/layout/HexagonTimeline"/>
    <dgm:cxn modelId="{B468E2E8-4D8D-4D06-9687-B90C3DE154E5}" type="presParOf" srcId="{FA1C48C7-5FAF-494F-A4DA-7E939BF135F7}" destId="{B1E58267-F0BB-4A75-B0A0-6D0F424521A6}" srcOrd="14" destOrd="0" presId="urn:microsoft.com/office/officeart/2016/7/layout/HexagonTimeline"/>
    <dgm:cxn modelId="{02BFD31F-F4B7-4046-81DD-9F7F1E7D234F}" type="presParOf" srcId="{B1E58267-F0BB-4A75-B0A0-6D0F424521A6}" destId="{BE899B64-CF89-491B-9E7E-365114BCCA0C}" srcOrd="0" destOrd="0" presId="urn:microsoft.com/office/officeart/2016/7/layout/HexagonTimeline"/>
    <dgm:cxn modelId="{17AD64D1-20A8-468A-AD1F-DD92B490E392}" type="presParOf" srcId="{B1E58267-F0BB-4A75-B0A0-6D0F424521A6}" destId="{152EA6EB-26F0-4FB7-901A-4886DD812724}" srcOrd="1" destOrd="0" presId="urn:microsoft.com/office/officeart/2016/7/layout/HexagonTimeline"/>
    <dgm:cxn modelId="{5CD76C29-F19C-4919-822F-FF0A7AC78DB9}" type="presParOf" srcId="{B1E58267-F0BB-4A75-B0A0-6D0F424521A6}" destId="{BA735A05-109A-4B05-B690-9FC393C1D9BE}" srcOrd="2" destOrd="0" presId="urn:microsoft.com/office/officeart/2016/7/layout/HexagonTimeline"/>
    <dgm:cxn modelId="{0D2D019C-765A-4BBE-A08D-F5C61CE8503D}" type="presParOf" srcId="{B1E58267-F0BB-4A75-B0A0-6D0F424521A6}" destId="{7F27588A-0100-46A0-8A27-449900E5412A}" srcOrd="3" destOrd="0" presId="urn:microsoft.com/office/officeart/2016/7/layout/HexagonTimeline"/>
    <dgm:cxn modelId="{041460EB-9846-42C6-96FA-F66D6589F289}" type="presParOf" srcId="{B1E58267-F0BB-4A75-B0A0-6D0F424521A6}" destId="{A0451EAD-A701-45D2-875F-C5D091952D00}" srcOrd="4" destOrd="0" presId="urn:microsoft.com/office/officeart/2016/7/layout/HexagonTimeline"/>
    <dgm:cxn modelId="{7C3D5ED1-DA71-490F-8319-6BA964C92E5A}" type="presParOf" srcId="{FA1C48C7-5FAF-494F-A4DA-7E939BF135F7}" destId="{E1F039FB-755E-4EC8-8965-4CE83B29FCFA}" srcOrd="15" destOrd="0" presId="urn:microsoft.com/office/officeart/2016/7/layout/HexagonTimeline"/>
    <dgm:cxn modelId="{47E7D965-F4E3-4AD9-B098-C343415C5361}" type="presParOf" srcId="{FA1C48C7-5FAF-494F-A4DA-7E939BF135F7}" destId="{5DAF5867-43D6-41E2-99D4-AD6DD558F541}" srcOrd="16" destOrd="0" presId="urn:microsoft.com/office/officeart/2016/7/layout/HexagonTimeline"/>
    <dgm:cxn modelId="{FE4A97C4-3772-464C-BBE7-636F0B19649D}" type="presParOf" srcId="{5DAF5867-43D6-41E2-99D4-AD6DD558F541}" destId="{D7800912-CD09-47C1-8320-41410219DB68}" srcOrd="0" destOrd="0" presId="urn:microsoft.com/office/officeart/2016/7/layout/HexagonTimeline"/>
    <dgm:cxn modelId="{F77A4922-E0E9-4A4D-B2DC-F9F62785FECE}" type="presParOf" srcId="{5DAF5867-43D6-41E2-99D4-AD6DD558F541}" destId="{1278828A-4383-48AE-B262-4FB2C361BCB8}" srcOrd="1" destOrd="0" presId="urn:microsoft.com/office/officeart/2016/7/layout/HexagonTimeline"/>
    <dgm:cxn modelId="{6A4BBAE1-D3C6-4C7E-A67F-C476CA3BDAA9}" type="presParOf" srcId="{5DAF5867-43D6-41E2-99D4-AD6DD558F541}" destId="{37EDBD50-003E-431C-A5BF-661C8D3AFD56}" srcOrd="2" destOrd="0" presId="urn:microsoft.com/office/officeart/2016/7/layout/HexagonTimeline"/>
    <dgm:cxn modelId="{701BC5E6-2F2E-4C44-8E27-AC934BC53B2F}" type="presParOf" srcId="{5DAF5867-43D6-41E2-99D4-AD6DD558F541}" destId="{0E0DE932-242E-458F-AB88-A574B3F9C5D0}" srcOrd="3" destOrd="0" presId="urn:microsoft.com/office/officeart/2016/7/layout/HexagonTimeline"/>
    <dgm:cxn modelId="{C100E68F-6042-4E8B-812A-BBB127E749D2}" type="presParOf" srcId="{5DAF5867-43D6-41E2-99D4-AD6DD558F541}" destId="{648CDB3B-13B4-489D-848A-63D77F1E8636}" srcOrd="4" destOrd="0" presId="urn:microsoft.com/office/officeart/2016/7/layout/HexagonTimeline"/>
    <dgm:cxn modelId="{D3A45AB1-0657-4189-AB58-B9AFF4B00AFF}" type="presParOf" srcId="{FA1C48C7-5FAF-494F-A4DA-7E939BF135F7}" destId="{F62F0547-7E2F-4C2B-9CC9-E1755F92BF3C}" srcOrd="17" destOrd="0" presId="urn:microsoft.com/office/officeart/2016/7/layout/HexagonTimeline"/>
    <dgm:cxn modelId="{C3F9480E-1428-4F0C-B81B-FD67BD3BE3B5}" type="presParOf" srcId="{FA1C48C7-5FAF-494F-A4DA-7E939BF135F7}" destId="{65293870-8284-4C28-A534-F66F9E4F1350}" srcOrd="18" destOrd="0" presId="urn:microsoft.com/office/officeart/2016/7/layout/HexagonTimeline"/>
    <dgm:cxn modelId="{6244D649-2BC3-470E-B370-BEFEF675FAAE}" type="presParOf" srcId="{65293870-8284-4C28-A534-F66F9E4F1350}" destId="{34150E83-249C-45DE-9A93-22D5156A5B36}" srcOrd="0" destOrd="0" presId="urn:microsoft.com/office/officeart/2016/7/layout/HexagonTimeline"/>
    <dgm:cxn modelId="{F90FC2E7-420F-4ED7-AA6E-F1057B7FAE55}" type="presParOf" srcId="{65293870-8284-4C28-A534-F66F9E4F1350}" destId="{36075D74-78B9-4546-B2EC-96E1F8A1B2AE}" srcOrd="1" destOrd="0" presId="urn:microsoft.com/office/officeart/2016/7/layout/HexagonTimeline"/>
    <dgm:cxn modelId="{715B5E0A-091F-4991-8619-368B8A929178}" type="presParOf" srcId="{65293870-8284-4C28-A534-F66F9E4F1350}" destId="{E12ED55F-D7E8-4D8A-9CB4-EC97EE96C7B8}" srcOrd="2" destOrd="0" presId="urn:microsoft.com/office/officeart/2016/7/layout/HexagonTimeline"/>
    <dgm:cxn modelId="{72C9C5AE-5941-4B74-8424-7B00C72CBECD}" type="presParOf" srcId="{65293870-8284-4C28-A534-F66F9E4F1350}" destId="{46980764-25C4-4109-83D3-25A321FBA02E}" srcOrd="3" destOrd="0" presId="urn:microsoft.com/office/officeart/2016/7/layout/HexagonTimeline"/>
    <dgm:cxn modelId="{A595BB4D-C8FE-4179-8EAB-5D6A368F171A}" type="presParOf" srcId="{65293870-8284-4C28-A534-F66F9E4F1350}" destId="{FEB4DF9C-1740-435B-96C9-A694FE92B41B}"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50FAE2-F140-4376-B544-CB99C8A091B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5E5F6EAB-BA5B-440A-BB8A-5133EB41E6DB}">
      <dgm:prSet phldrT="[Text]" phldr="0"/>
      <dgm:spPr/>
      <dgm:t>
        <a:bodyPr/>
        <a:lstStyle/>
        <a:p>
          <a:r>
            <a:rPr lang="en-US"/>
            <a:t>StopAnalyzer</a:t>
          </a:r>
        </a:p>
      </dgm:t>
    </dgm:pt>
    <dgm:pt modelId="{5BD0EE28-E91B-47B1-AFD6-C631BAE93D69}" type="parTrans" cxnId="{D47BA205-5E2D-4050-A2BA-A0FD22E5B4C7}">
      <dgm:prSet/>
      <dgm:spPr/>
      <dgm:t>
        <a:bodyPr/>
        <a:lstStyle/>
        <a:p>
          <a:endParaRPr lang="en-US"/>
        </a:p>
      </dgm:t>
    </dgm:pt>
    <dgm:pt modelId="{B93D88A0-7647-4FEC-97CC-8CBF428AFA82}" type="sibTrans" cxnId="{D47BA205-5E2D-4050-A2BA-A0FD22E5B4C7}">
      <dgm:prSet/>
      <dgm:spPr/>
      <dgm:t>
        <a:bodyPr/>
        <a:lstStyle/>
        <a:p>
          <a:endParaRPr lang="en-US"/>
        </a:p>
      </dgm:t>
    </dgm:pt>
    <dgm:pt modelId="{020E3DA5-42B7-4B11-82FE-EC1BA730BF3C}">
      <dgm:prSet phldrT="[Text]" phldr="0"/>
      <dgm:spPr/>
      <dgm:t>
        <a:bodyPr/>
        <a:lstStyle/>
        <a:p>
          <a:r>
            <a:rPr lang="en-US"/>
            <a:t>KeywordAnalyzer</a:t>
          </a:r>
        </a:p>
      </dgm:t>
    </dgm:pt>
    <dgm:pt modelId="{9162543C-A9E5-4E49-9BF4-612B65E47925}" type="parTrans" cxnId="{22E4C396-9672-445B-99FB-4E3352752F84}">
      <dgm:prSet/>
      <dgm:spPr/>
      <dgm:t>
        <a:bodyPr/>
        <a:lstStyle/>
        <a:p>
          <a:endParaRPr lang="en-US"/>
        </a:p>
      </dgm:t>
    </dgm:pt>
    <dgm:pt modelId="{0AF2A3D4-E417-41A7-871A-C285EA5D96B6}" type="sibTrans" cxnId="{22E4C396-9672-445B-99FB-4E3352752F84}">
      <dgm:prSet/>
      <dgm:spPr/>
      <dgm:t>
        <a:bodyPr/>
        <a:lstStyle/>
        <a:p>
          <a:endParaRPr lang="en-US"/>
        </a:p>
      </dgm:t>
    </dgm:pt>
    <dgm:pt modelId="{53D7D071-A192-4DF3-BED0-8E90D201F29D}">
      <dgm:prSet phldrT="[Text]" phldr="0"/>
      <dgm:spPr/>
      <dgm:t>
        <a:bodyPr/>
        <a:lstStyle/>
        <a:p>
          <a:r>
            <a:rPr lang="en-US"/>
            <a:t>StandardAnalyzer</a:t>
          </a:r>
        </a:p>
      </dgm:t>
    </dgm:pt>
    <dgm:pt modelId="{923E7114-58B2-4952-9743-2149ED741B6D}" type="parTrans" cxnId="{3E061719-5AF9-4DA0-BF10-29416EAB2364}">
      <dgm:prSet/>
      <dgm:spPr/>
      <dgm:t>
        <a:bodyPr/>
        <a:lstStyle/>
        <a:p>
          <a:endParaRPr lang="en-US"/>
        </a:p>
      </dgm:t>
    </dgm:pt>
    <dgm:pt modelId="{E301E4A4-47C4-4A92-A531-E6D03CF56587}" type="sibTrans" cxnId="{3E061719-5AF9-4DA0-BF10-29416EAB2364}">
      <dgm:prSet/>
      <dgm:spPr/>
      <dgm:t>
        <a:bodyPr/>
        <a:lstStyle/>
        <a:p>
          <a:endParaRPr lang="en-US"/>
        </a:p>
      </dgm:t>
    </dgm:pt>
    <dgm:pt modelId="{099F0045-8D67-418F-A15A-7C2BD48FF2CE}">
      <dgm:prSet phldrT="[Text]" phldr="0"/>
      <dgm:spPr/>
      <dgm:t>
        <a:bodyPr/>
        <a:lstStyle/>
        <a:p>
          <a:pPr rtl="0"/>
          <a:r>
            <a:rPr lang="en-US">
              <a:latin typeface="Gill Sans MT" panose="020B0502020104020203"/>
            </a:rPr>
            <a:t>[jhug] [meeting] [Saturday]</a:t>
          </a:r>
          <a:endParaRPr lang="en-US"/>
        </a:p>
      </dgm:t>
    </dgm:pt>
    <dgm:pt modelId="{9863EB89-F1AC-431B-8E8A-CEA2AB88351B}" type="parTrans" cxnId="{469EBA86-27D4-4521-8D4C-FCF3173F7D36}">
      <dgm:prSet/>
      <dgm:spPr/>
      <dgm:t>
        <a:bodyPr/>
        <a:lstStyle/>
        <a:p>
          <a:endParaRPr lang="en-US"/>
        </a:p>
      </dgm:t>
    </dgm:pt>
    <dgm:pt modelId="{64D5F52F-4582-47AD-A2FE-38322FBF486F}" type="sibTrans" cxnId="{469EBA86-27D4-4521-8D4C-FCF3173F7D36}">
      <dgm:prSet/>
      <dgm:spPr/>
      <dgm:t>
        <a:bodyPr/>
        <a:lstStyle/>
        <a:p>
          <a:endParaRPr lang="en-US"/>
        </a:p>
      </dgm:t>
    </dgm:pt>
    <dgm:pt modelId="{3BE66325-E868-4A6D-9089-5E0EFC581229}">
      <dgm:prSet phldr="0"/>
      <dgm:spPr/>
      <dgm:t>
        <a:bodyPr/>
        <a:lstStyle/>
        <a:p>
          <a:pPr rtl="0"/>
          <a:r>
            <a:rPr lang="en-US"/>
            <a:t>WhitespaceAnalyzer </a:t>
          </a:r>
          <a:endParaRPr lang="en-US">
            <a:latin typeface="Gill Sans MT" panose="020B0502020104020203"/>
          </a:endParaRPr>
        </a:p>
      </dgm:t>
    </dgm:pt>
    <dgm:pt modelId="{D859900F-08E1-4B1A-BD9F-44256B212716}" type="parTrans" cxnId="{2E18AC6E-3205-4CE1-A47E-4C3C510B0255}">
      <dgm:prSet/>
      <dgm:spPr/>
    </dgm:pt>
    <dgm:pt modelId="{AA5A101B-2B13-40B0-B84F-5C0ED07326CE}" type="sibTrans" cxnId="{2E18AC6E-3205-4CE1-A47E-4C3C510B0255}">
      <dgm:prSet/>
      <dgm:spPr/>
    </dgm:pt>
    <dgm:pt modelId="{BB1A681A-EEE0-4510-B12D-539274A95CFB}">
      <dgm:prSet phldr="0"/>
      <dgm:spPr/>
      <dgm:t>
        <a:bodyPr/>
        <a:lstStyle/>
        <a:p>
          <a:r>
            <a:rPr lang="en-US"/>
            <a:t>SimpleAnalyzer</a:t>
          </a:r>
        </a:p>
      </dgm:t>
    </dgm:pt>
    <dgm:pt modelId="{AB656580-83D2-43E2-A39C-16857E7525A3}" type="parTrans" cxnId="{25D906A8-50FE-4D5E-ACCA-E9102FF1F270}">
      <dgm:prSet/>
      <dgm:spPr/>
    </dgm:pt>
    <dgm:pt modelId="{39A9875B-DFD6-4A89-8D87-3BD682EB74D0}" type="sibTrans" cxnId="{25D906A8-50FE-4D5E-ACCA-E9102FF1F270}">
      <dgm:prSet/>
      <dgm:spPr/>
    </dgm:pt>
    <dgm:pt modelId="{D7459871-5660-4F6F-86BF-6B0B6B780FA8}">
      <dgm:prSet phldr="0"/>
      <dgm:spPr/>
      <dgm:t>
        <a:bodyPr/>
        <a:lstStyle/>
        <a:p>
          <a:pPr rtl="0"/>
          <a:r>
            <a:rPr lang="en-US"/>
            <a:t>[The] [JHUG] [meeting] [is] [on] [this] [</a:t>
          </a:r>
          <a:r>
            <a:rPr lang="en-US">
              <a:latin typeface="Gill Sans MT" panose="020B0502020104020203"/>
            </a:rPr>
            <a:t>Saturday</a:t>
          </a:r>
          <a:r>
            <a:rPr lang="en-US"/>
            <a:t>]</a:t>
          </a:r>
        </a:p>
      </dgm:t>
    </dgm:pt>
    <dgm:pt modelId="{C5892D14-65CA-42CC-823C-912824F2E8E8}" type="parTrans" cxnId="{100BE366-6D9E-42E4-B58D-1F8AC1ACC655}">
      <dgm:prSet/>
      <dgm:spPr/>
    </dgm:pt>
    <dgm:pt modelId="{E30BCE6B-FC36-4C06-8A6A-8699653F0CD1}" type="sibTrans" cxnId="{100BE366-6D9E-42E4-B58D-1F8AC1ACC655}">
      <dgm:prSet/>
      <dgm:spPr/>
    </dgm:pt>
    <dgm:pt modelId="{3D39D1E4-CA20-4F23-A995-7668AC0AAC91}">
      <dgm:prSet phldr="0"/>
      <dgm:spPr/>
      <dgm:t>
        <a:bodyPr/>
        <a:lstStyle/>
        <a:p>
          <a:pPr rtl="0"/>
          <a:r>
            <a:rPr lang="en-US">
              <a:latin typeface="Gill Sans MT" panose="020B0502020104020203"/>
            </a:rPr>
            <a:t>[the] [jhug] [meeting] [is] [on] [this] [Saturday]</a:t>
          </a:r>
        </a:p>
      </dgm:t>
    </dgm:pt>
    <dgm:pt modelId="{D8488184-19F4-445F-9E1A-30C97799A138}" type="parTrans" cxnId="{AA5E5087-9142-4031-9ECD-57630B450B45}">
      <dgm:prSet/>
      <dgm:spPr/>
    </dgm:pt>
    <dgm:pt modelId="{0B90599E-7AF9-42D3-AC3A-8D14AC402B98}" type="sibTrans" cxnId="{AA5E5087-9142-4031-9ECD-57630B450B45}">
      <dgm:prSet/>
      <dgm:spPr/>
    </dgm:pt>
    <dgm:pt modelId="{691256EE-6ED8-42C7-B1B5-C568F06177A0}">
      <dgm:prSet phldr="0"/>
      <dgm:spPr/>
      <dgm:t>
        <a:bodyPr/>
        <a:lstStyle/>
        <a:p>
          <a:pPr rtl="0"/>
          <a:r>
            <a:rPr lang="en-US">
              <a:latin typeface="Gill Sans MT" panose="020B0502020104020203"/>
            </a:rPr>
            <a:t>[jhug] [meeting] [saturday]</a:t>
          </a:r>
        </a:p>
      </dgm:t>
    </dgm:pt>
    <dgm:pt modelId="{71E34DED-546A-495E-815E-F39C292F9E0B}" type="parTrans" cxnId="{AD0E379E-0B84-4A88-8F33-C383017F471F}">
      <dgm:prSet/>
      <dgm:spPr/>
    </dgm:pt>
    <dgm:pt modelId="{FDD0A385-9E19-4D50-A1B2-DB670E5B8C78}" type="sibTrans" cxnId="{AD0E379E-0B84-4A88-8F33-C383017F471F}">
      <dgm:prSet/>
      <dgm:spPr/>
    </dgm:pt>
    <dgm:pt modelId="{D129A4A4-05D9-4211-8FCB-DF59E43BEA5A}" type="pres">
      <dgm:prSet presAssocID="{BB50FAE2-F140-4376-B544-CB99C8A091B4}" presName="Name0" presStyleCnt="0">
        <dgm:presLayoutVars>
          <dgm:dir/>
          <dgm:animLvl val="lvl"/>
          <dgm:resizeHandles val="exact"/>
        </dgm:presLayoutVars>
      </dgm:prSet>
      <dgm:spPr/>
    </dgm:pt>
    <dgm:pt modelId="{CD7F6AFE-CE0D-43CC-8A25-C0DB643068DC}" type="pres">
      <dgm:prSet presAssocID="{3BE66325-E868-4A6D-9089-5E0EFC581229}" presName="linNode" presStyleCnt="0"/>
      <dgm:spPr/>
    </dgm:pt>
    <dgm:pt modelId="{040A0BE0-27FD-4922-AFF5-E5012F4F3920}" type="pres">
      <dgm:prSet presAssocID="{3BE66325-E868-4A6D-9089-5E0EFC581229}" presName="parentText" presStyleLbl="node1" presStyleIdx="0" presStyleCnt="5">
        <dgm:presLayoutVars>
          <dgm:chMax val="1"/>
          <dgm:bulletEnabled val="1"/>
        </dgm:presLayoutVars>
      </dgm:prSet>
      <dgm:spPr/>
    </dgm:pt>
    <dgm:pt modelId="{24832A43-8DBF-4DB6-8F35-4F622BB08DF4}" type="pres">
      <dgm:prSet presAssocID="{3BE66325-E868-4A6D-9089-5E0EFC581229}" presName="descendantText" presStyleLbl="alignAccFollowNode1" presStyleIdx="0" presStyleCnt="4">
        <dgm:presLayoutVars>
          <dgm:bulletEnabled val="1"/>
        </dgm:presLayoutVars>
      </dgm:prSet>
      <dgm:spPr/>
    </dgm:pt>
    <dgm:pt modelId="{F86312B6-744E-4F3E-AC93-C4AD564D4A50}" type="pres">
      <dgm:prSet presAssocID="{AA5A101B-2B13-40B0-B84F-5C0ED07326CE}" presName="sp" presStyleCnt="0"/>
      <dgm:spPr/>
    </dgm:pt>
    <dgm:pt modelId="{5BE429F3-B3C6-400B-A186-5AF975D63BBF}" type="pres">
      <dgm:prSet presAssocID="{BB1A681A-EEE0-4510-B12D-539274A95CFB}" presName="linNode" presStyleCnt="0"/>
      <dgm:spPr/>
    </dgm:pt>
    <dgm:pt modelId="{BA4ED3B1-B528-411D-8DDC-CB91CBE975A3}" type="pres">
      <dgm:prSet presAssocID="{BB1A681A-EEE0-4510-B12D-539274A95CFB}" presName="parentText" presStyleLbl="node1" presStyleIdx="1" presStyleCnt="5">
        <dgm:presLayoutVars>
          <dgm:chMax val="1"/>
          <dgm:bulletEnabled val="1"/>
        </dgm:presLayoutVars>
      </dgm:prSet>
      <dgm:spPr/>
    </dgm:pt>
    <dgm:pt modelId="{D5EE9B00-2EE3-473A-9AE4-DAB5980E824E}" type="pres">
      <dgm:prSet presAssocID="{BB1A681A-EEE0-4510-B12D-539274A95CFB}" presName="descendantText" presStyleLbl="alignAccFollowNode1" presStyleIdx="1" presStyleCnt="4">
        <dgm:presLayoutVars>
          <dgm:bulletEnabled val="1"/>
        </dgm:presLayoutVars>
      </dgm:prSet>
      <dgm:spPr/>
    </dgm:pt>
    <dgm:pt modelId="{778089AE-6C3D-4C0A-AC3A-C07111325854}" type="pres">
      <dgm:prSet presAssocID="{39A9875B-DFD6-4A89-8D87-3BD682EB74D0}" presName="sp" presStyleCnt="0"/>
      <dgm:spPr/>
    </dgm:pt>
    <dgm:pt modelId="{F3FB29EF-010C-4336-9B4B-07140377A3EF}" type="pres">
      <dgm:prSet presAssocID="{5E5F6EAB-BA5B-440A-BB8A-5133EB41E6DB}" presName="linNode" presStyleCnt="0"/>
      <dgm:spPr/>
    </dgm:pt>
    <dgm:pt modelId="{B0708991-F6BF-4B7B-97E1-888E7BF6CCE7}" type="pres">
      <dgm:prSet presAssocID="{5E5F6EAB-BA5B-440A-BB8A-5133EB41E6DB}" presName="parentText" presStyleLbl="node1" presStyleIdx="2" presStyleCnt="5">
        <dgm:presLayoutVars>
          <dgm:chMax val="1"/>
          <dgm:bulletEnabled val="1"/>
        </dgm:presLayoutVars>
      </dgm:prSet>
      <dgm:spPr/>
    </dgm:pt>
    <dgm:pt modelId="{08C4396D-A2B5-4602-81FD-5D1C741BCD8D}" type="pres">
      <dgm:prSet presAssocID="{5E5F6EAB-BA5B-440A-BB8A-5133EB41E6DB}" presName="descendantText" presStyleLbl="alignAccFollowNode1" presStyleIdx="2" presStyleCnt="4">
        <dgm:presLayoutVars>
          <dgm:bulletEnabled val="1"/>
        </dgm:presLayoutVars>
      </dgm:prSet>
      <dgm:spPr/>
    </dgm:pt>
    <dgm:pt modelId="{C381FA55-A23A-4C4C-A85D-85D47D85CCD8}" type="pres">
      <dgm:prSet presAssocID="{B93D88A0-7647-4FEC-97CC-8CBF428AFA82}" presName="sp" presStyleCnt="0"/>
      <dgm:spPr/>
    </dgm:pt>
    <dgm:pt modelId="{D7D99901-E55A-45A9-AC02-2F2C165A7EDB}" type="pres">
      <dgm:prSet presAssocID="{020E3DA5-42B7-4B11-82FE-EC1BA730BF3C}" presName="linNode" presStyleCnt="0"/>
      <dgm:spPr/>
    </dgm:pt>
    <dgm:pt modelId="{7DEC0EF3-474D-46AB-A200-8F499C4F109C}" type="pres">
      <dgm:prSet presAssocID="{020E3DA5-42B7-4B11-82FE-EC1BA730BF3C}" presName="parentText" presStyleLbl="node1" presStyleIdx="3" presStyleCnt="5">
        <dgm:presLayoutVars>
          <dgm:chMax val="1"/>
          <dgm:bulletEnabled val="1"/>
        </dgm:presLayoutVars>
      </dgm:prSet>
      <dgm:spPr/>
    </dgm:pt>
    <dgm:pt modelId="{2632A0A3-4326-4610-8507-AAE9E9E156A8}" type="pres">
      <dgm:prSet presAssocID="{0AF2A3D4-E417-41A7-871A-C285EA5D96B6}" presName="sp" presStyleCnt="0"/>
      <dgm:spPr/>
    </dgm:pt>
    <dgm:pt modelId="{EB8D479C-7051-47E0-AB0D-2B7E09515645}" type="pres">
      <dgm:prSet presAssocID="{53D7D071-A192-4DF3-BED0-8E90D201F29D}" presName="linNode" presStyleCnt="0"/>
      <dgm:spPr/>
    </dgm:pt>
    <dgm:pt modelId="{6E435D0E-432C-4CA5-B0A5-84BD4285A2BF}" type="pres">
      <dgm:prSet presAssocID="{53D7D071-A192-4DF3-BED0-8E90D201F29D}" presName="parentText" presStyleLbl="node1" presStyleIdx="4" presStyleCnt="5">
        <dgm:presLayoutVars>
          <dgm:chMax val="1"/>
          <dgm:bulletEnabled val="1"/>
        </dgm:presLayoutVars>
      </dgm:prSet>
      <dgm:spPr/>
    </dgm:pt>
    <dgm:pt modelId="{98A6E307-CB6C-4171-B494-B5219E77EAF5}" type="pres">
      <dgm:prSet presAssocID="{53D7D071-A192-4DF3-BED0-8E90D201F29D}" presName="descendantText" presStyleLbl="alignAccFollowNode1" presStyleIdx="3" presStyleCnt="4">
        <dgm:presLayoutVars>
          <dgm:bulletEnabled val="1"/>
        </dgm:presLayoutVars>
      </dgm:prSet>
      <dgm:spPr/>
    </dgm:pt>
  </dgm:ptLst>
  <dgm:cxnLst>
    <dgm:cxn modelId="{D47BA205-5E2D-4050-A2BA-A0FD22E5B4C7}" srcId="{BB50FAE2-F140-4376-B544-CB99C8A091B4}" destId="{5E5F6EAB-BA5B-440A-BB8A-5133EB41E6DB}" srcOrd="2" destOrd="0" parTransId="{5BD0EE28-E91B-47B1-AFD6-C631BAE93D69}" sibTransId="{B93D88A0-7647-4FEC-97CC-8CBF428AFA82}"/>
    <dgm:cxn modelId="{3E061719-5AF9-4DA0-BF10-29416EAB2364}" srcId="{BB50FAE2-F140-4376-B544-CB99C8A091B4}" destId="{53D7D071-A192-4DF3-BED0-8E90D201F29D}" srcOrd="4" destOrd="0" parTransId="{923E7114-58B2-4952-9743-2149ED741B6D}" sibTransId="{E301E4A4-47C4-4A92-A531-E6D03CF56587}"/>
    <dgm:cxn modelId="{305D325B-004D-4FB7-A98E-C9CCA6591790}" type="presOf" srcId="{53D7D071-A192-4DF3-BED0-8E90D201F29D}" destId="{6E435D0E-432C-4CA5-B0A5-84BD4285A2BF}" srcOrd="0" destOrd="0" presId="urn:microsoft.com/office/officeart/2005/8/layout/vList5"/>
    <dgm:cxn modelId="{707D7766-5BA3-47AD-9F4E-68A7D4A985C9}" type="presOf" srcId="{BB50FAE2-F140-4376-B544-CB99C8A091B4}" destId="{D129A4A4-05D9-4211-8FCB-DF59E43BEA5A}" srcOrd="0" destOrd="0" presId="urn:microsoft.com/office/officeart/2005/8/layout/vList5"/>
    <dgm:cxn modelId="{100BE366-6D9E-42E4-B58D-1F8AC1ACC655}" srcId="{3BE66325-E868-4A6D-9089-5E0EFC581229}" destId="{D7459871-5660-4F6F-86BF-6B0B6B780FA8}" srcOrd="0" destOrd="0" parTransId="{C5892D14-65CA-42CC-823C-912824F2E8E8}" sibTransId="{E30BCE6B-FC36-4C06-8A6A-8699653F0CD1}"/>
    <dgm:cxn modelId="{5D62516B-AA83-4C56-8854-BDF16617638A}" type="presOf" srcId="{3D39D1E4-CA20-4F23-A995-7668AC0AAC91}" destId="{D5EE9B00-2EE3-473A-9AE4-DAB5980E824E}" srcOrd="0" destOrd="0" presId="urn:microsoft.com/office/officeart/2005/8/layout/vList5"/>
    <dgm:cxn modelId="{2E18AC6E-3205-4CE1-A47E-4C3C510B0255}" srcId="{BB50FAE2-F140-4376-B544-CB99C8A091B4}" destId="{3BE66325-E868-4A6D-9089-5E0EFC581229}" srcOrd="0" destOrd="0" parTransId="{D859900F-08E1-4B1A-BD9F-44256B212716}" sibTransId="{AA5A101B-2B13-40B0-B84F-5C0ED07326CE}"/>
    <dgm:cxn modelId="{CAE7814F-A995-43A6-93DE-A111903218DD}" type="presOf" srcId="{691256EE-6ED8-42C7-B1B5-C568F06177A0}" destId="{08C4396D-A2B5-4602-81FD-5D1C741BCD8D}" srcOrd="0" destOrd="0" presId="urn:microsoft.com/office/officeart/2005/8/layout/vList5"/>
    <dgm:cxn modelId="{02956273-CD25-45FD-A00B-FAEE96A5F916}" type="presOf" srcId="{3BE66325-E868-4A6D-9089-5E0EFC581229}" destId="{040A0BE0-27FD-4922-AFF5-E5012F4F3920}" srcOrd="0" destOrd="0" presId="urn:microsoft.com/office/officeart/2005/8/layout/vList5"/>
    <dgm:cxn modelId="{4F144255-5F6D-4EA1-88A3-3368509E05A2}" type="presOf" srcId="{5E5F6EAB-BA5B-440A-BB8A-5133EB41E6DB}" destId="{B0708991-F6BF-4B7B-97E1-888E7BF6CCE7}" srcOrd="0" destOrd="0" presId="urn:microsoft.com/office/officeart/2005/8/layout/vList5"/>
    <dgm:cxn modelId="{6D917256-8962-4CD8-95D6-6D5FF114CA2B}" type="presOf" srcId="{D7459871-5660-4F6F-86BF-6B0B6B780FA8}" destId="{24832A43-8DBF-4DB6-8F35-4F622BB08DF4}" srcOrd="0" destOrd="0" presId="urn:microsoft.com/office/officeart/2005/8/layout/vList5"/>
    <dgm:cxn modelId="{469EBA86-27D4-4521-8D4C-FCF3173F7D36}" srcId="{53D7D071-A192-4DF3-BED0-8E90D201F29D}" destId="{099F0045-8D67-418F-A15A-7C2BD48FF2CE}" srcOrd="0" destOrd="0" parTransId="{9863EB89-F1AC-431B-8E8A-CEA2AB88351B}" sibTransId="{64D5F52F-4582-47AD-A2FE-38322FBF486F}"/>
    <dgm:cxn modelId="{AA5E5087-9142-4031-9ECD-57630B450B45}" srcId="{BB1A681A-EEE0-4510-B12D-539274A95CFB}" destId="{3D39D1E4-CA20-4F23-A995-7668AC0AAC91}" srcOrd="0" destOrd="0" parTransId="{D8488184-19F4-445F-9E1A-30C97799A138}" sibTransId="{0B90599E-7AF9-42D3-AC3A-8D14AC402B98}"/>
    <dgm:cxn modelId="{22E4C396-9672-445B-99FB-4E3352752F84}" srcId="{BB50FAE2-F140-4376-B544-CB99C8A091B4}" destId="{020E3DA5-42B7-4B11-82FE-EC1BA730BF3C}" srcOrd="3" destOrd="0" parTransId="{9162543C-A9E5-4E49-9BF4-612B65E47925}" sibTransId="{0AF2A3D4-E417-41A7-871A-C285EA5D96B6}"/>
    <dgm:cxn modelId="{AD0E379E-0B84-4A88-8F33-C383017F471F}" srcId="{5E5F6EAB-BA5B-440A-BB8A-5133EB41E6DB}" destId="{691256EE-6ED8-42C7-B1B5-C568F06177A0}" srcOrd="0" destOrd="0" parTransId="{71E34DED-546A-495E-815E-F39C292F9E0B}" sibTransId="{FDD0A385-9E19-4D50-A1B2-DB670E5B8C78}"/>
    <dgm:cxn modelId="{25D906A8-50FE-4D5E-ACCA-E9102FF1F270}" srcId="{BB50FAE2-F140-4376-B544-CB99C8A091B4}" destId="{BB1A681A-EEE0-4510-B12D-539274A95CFB}" srcOrd="1" destOrd="0" parTransId="{AB656580-83D2-43E2-A39C-16857E7525A3}" sibTransId="{39A9875B-DFD6-4A89-8D87-3BD682EB74D0}"/>
    <dgm:cxn modelId="{9FBCA7CC-1780-4255-B38F-B532C99D2A6F}" type="presOf" srcId="{020E3DA5-42B7-4B11-82FE-EC1BA730BF3C}" destId="{7DEC0EF3-474D-46AB-A200-8F499C4F109C}" srcOrd="0" destOrd="0" presId="urn:microsoft.com/office/officeart/2005/8/layout/vList5"/>
    <dgm:cxn modelId="{DA47AAE3-5601-4327-A251-7C065D7BAD05}" type="presOf" srcId="{099F0045-8D67-418F-A15A-7C2BD48FF2CE}" destId="{98A6E307-CB6C-4171-B494-B5219E77EAF5}" srcOrd="0" destOrd="0" presId="urn:microsoft.com/office/officeart/2005/8/layout/vList5"/>
    <dgm:cxn modelId="{C4D5FFE5-C43A-4650-B067-29F206FBB787}" type="presOf" srcId="{BB1A681A-EEE0-4510-B12D-539274A95CFB}" destId="{BA4ED3B1-B528-411D-8DDC-CB91CBE975A3}" srcOrd="0" destOrd="0" presId="urn:microsoft.com/office/officeart/2005/8/layout/vList5"/>
    <dgm:cxn modelId="{37D01953-523E-459B-941B-9E16D2BCE6C3}" type="presParOf" srcId="{D129A4A4-05D9-4211-8FCB-DF59E43BEA5A}" destId="{CD7F6AFE-CE0D-43CC-8A25-C0DB643068DC}" srcOrd="0" destOrd="0" presId="urn:microsoft.com/office/officeart/2005/8/layout/vList5"/>
    <dgm:cxn modelId="{8BBD3AE6-1177-4C51-857A-479770140853}" type="presParOf" srcId="{CD7F6AFE-CE0D-43CC-8A25-C0DB643068DC}" destId="{040A0BE0-27FD-4922-AFF5-E5012F4F3920}" srcOrd="0" destOrd="0" presId="urn:microsoft.com/office/officeart/2005/8/layout/vList5"/>
    <dgm:cxn modelId="{9519C614-179D-4632-B52A-BE676C8876C2}" type="presParOf" srcId="{CD7F6AFE-CE0D-43CC-8A25-C0DB643068DC}" destId="{24832A43-8DBF-4DB6-8F35-4F622BB08DF4}" srcOrd="1" destOrd="0" presId="urn:microsoft.com/office/officeart/2005/8/layout/vList5"/>
    <dgm:cxn modelId="{C8A119A2-211E-4EA3-96C8-253E43C64E22}" type="presParOf" srcId="{D129A4A4-05D9-4211-8FCB-DF59E43BEA5A}" destId="{F86312B6-744E-4F3E-AC93-C4AD564D4A50}" srcOrd="1" destOrd="0" presId="urn:microsoft.com/office/officeart/2005/8/layout/vList5"/>
    <dgm:cxn modelId="{6242CF35-E5DE-4614-9B07-14101C05FF4F}" type="presParOf" srcId="{D129A4A4-05D9-4211-8FCB-DF59E43BEA5A}" destId="{5BE429F3-B3C6-400B-A186-5AF975D63BBF}" srcOrd="2" destOrd="0" presId="urn:microsoft.com/office/officeart/2005/8/layout/vList5"/>
    <dgm:cxn modelId="{72FEEE2B-E497-4020-84AB-5D686AEEA725}" type="presParOf" srcId="{5BE429F3-B3C6-400B-A186-5AF975D63BBF}" destId="{BA4ED3B1-B528-411D-8DDC-CB91CBE975A3}" srcOrd="0" destOrd="0" presId="urn:microsoft.com/office/officeart/2005/8/layout/vList5"/>
    <dgm:cxn modelId="{6596B32F-FB63-410E-A091-580309982DC3}" type="presParOf" srcId="{5BE429F3-B3C6-400B-A186-5AF975D63BBF}" destId="{D5EE9B00-2EE3-473A-9AE4-DAB5980E824E}" srcOrd="1" destOrd="0" presId="urn:microsoft.com/office/officeart/2005/8/layout/vList5"/>
    <dgm:cxn modelId="{036E80FE-9433-4F35-BBBD-CB4AAC335A3D}" type="presParOf" srcId="{D129A4A4-05D9-4211-8FCB-DF59E43BEA5A}" destId="{778089AE-6C3D-4C0A-AC3A-C07111325854}" srcOrd="3" destOrd="0" presId="urn:microsoft.com/office/officeart/2005/8/layout/vList5"/>
    <dgm:cxn modelId="{9882A2A2-103C-4A61-ADEF-EC268A100B81}" type="presParOf" srcId="{D129A4A4-05D9-4211-8FCB-DF59E43BEA5A}" destId="{F3FB29EF-010C-4336-9B4B-07140377A3EF}" srcOrd="4" destOrd="0" presId="urn:microsoft.com/office/officeart/2005/8/layout/vList5"/>
    <dgm:cxn modelId="{1EB9079C-10CF-46EF-B3CD-8D17460813EC}" type="presParOf" srcId="{F3FB29EF-010C-4336-9B4B-07140377A3EF}" destId="{B0708991-F6BF-4B7B-97E1-888E7BF6CCE7}" srcOrd="0" destOrd="0" presId="urn:microsoft.com/office/officeart/2005/8/layout/vList5"/>
    <dgm:cxn modelId="{6C19CFAA-1F29-48CF-B64B-9B6139ACCCE1}" type="presParOf" srcId="{F3FB29EF-010C-4336-9B4B-07140377A3EF}" destId="{08C4396D-A2B5-4602-81FD-5D1C741BCD8D}" srcOrd="1" destOrd="0" presId="urn:microsoft.com/office/officeart/2005/8/layout/vList5"/>
    <dgm:cxn modelId="{9420F4DD-1CE9-44D2-8B4E-918735878685}" type="presParOf" srcId="{D129A4A4-05D9-4211-8FCB-DF59E43BEA5A}" destId="{C381FA55-A23A-4C4C-A85D-85D47D85CCD8}" srcOrd="5" destOrd="0" presId="urn:microsoft.com/office/officeart/2005/8/layout/vList5"/>
    <dgm:cxn modelId="{205B7DF3-3933-4C31-8175-4873778FFC8E}" type="presParOf" srcId="{D129A4A4-05D9-4211-8FCB-DF59E43BEA5A}" destId="{D7D99901-E55A-45A9-AC02-2F2C165A7EDB}" srcOrd="6" destOrd="0" presId="urn:microsoft.com/office/officeart/2005/8/layout/vList5"/>
    <dgm:cxn modelId="{C31D0F73-C0BC-492E-BAA0-87EA6C2904C2}" type="presParOf" srcId="{D7D99901-E55A-45A9-AC02-2F2C165A7EDB}" destId="{7DEC0EF3-474D-46AB-A200-8F499C4F109C}" srcOrd="0" destOrd="0" presId="urn:microsoft.com/office/officeart/2005/8/layout/vList5"/>
    <dgm:cxn modelId="{FA38D288-DE11-4C11-B187-37C94AA93767}" type="presParOf" srcId="{D129A4A4-05D9-4211-8FCB-DF59E43BEA5A}" destId="{2632A0A3-4326-4610-8507-AAE9E9E156A8}" srcOrd="7" destOrd="0" presId="urn:microsoft.com/office/officeart/2005/8/layout/vList5"/>
    <dgm:cxn modelId="{D5E1888A-F4FC-4D89-8531-C6A6C34804CF}" type="presParOf" srcId="{D129A4A4-05D9-4211-8FCB-DF59E43BEA5A}" destId="{EB8D479C-7051-47E0-AB0D-2B7E09515645}" srcOrd="8" destOrd="0" presId="urn:microsoft.com/office/officeart/2005/8/layout/vList5"/>
    <dgm:cxn modelId="{A5A0432B-42FF-4454-9082-EAA3693DE8D9}" type="presParOf" srcId="{EB8D479C-7051-47E0-AB0D-2B7E09515645}" destId="{6E435D0E-432C-4CA5-B0A5-84BD4285A2BF}" srcOrd="0" destOrd="0" presId="urn:microsoft.com/office/officeart/2005/8/layout/vList5"/>
    <dgm:cxn modelId="{8B1B7AF0-9DA7-4AA7-A42F-010D834AE45B}" type="presParOf" srcId="{EB8D479C-7051-47E0-AB0D-2B7E09515645}" destId="{98A6E307-CB6C-4171-B494-B5219E77EAF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8FD2B-279F-5F4F-837B-2AB3BA3C28B7}">
      <dsp:nvSpPr>
        <dsp:cNvPr id="0" name=""/>
        <dsp:cNvSpPr/>
      </dsp:nvSpPr>
      <dsp:spPr>
        <a:xfrm>
          <a:off x="0" y="413783"/>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F89808-2E3C-B643-81E2-4EEB8B63018E}">
      <dsp:nvSpPr>
        <dsp:cNvPr id="0" name=""/>
        <dsp:cNvSpPr/>
      </dsp:nvSpPr>
      <dsp:spPr>
        <a:xfrm>
          <a:off x="295671" y="30023"/>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US" sz="2600" kern="1200"/>
            <a:t>Tổng quan</a:t>
          </a:r>
        </a:p>
      </dsp:txBody>
      <dsp:txXfrm>
        <a:off x="333138" y="67490"/>
        <a:ext cx="4064471" cy="692586"/>
      </dsp:txXfrm>
    </dsp:sp>
    <dsp:sp modelId="{58E38FBB-0B94-BA44-B8C8-581A8FAD03B4}">
      <dsp:nvSpPr>
        <dsp:cNvPr id="0" name=""/>
        <dsp:cNvSpPr/>
      </dsp:nvSpPr>
      <dsp:spPr>
        <a:xfrm>
          <a:off x="0" y="1593143"/>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47772EB-67B7-B94F-A55E-19E8AE440404}">
      <dsp:nvSpPr>
        <dsp:cNvPr id="0" name=""/>
        <dsp:cNvSpPr/>
      </dsp:nvSpPr>
      <dsp:spPr>
        <a:xfrm>
          <a:off x="295671" y="1209383"/>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rtl="0">
            <a:lnSpc>
              <a:spcPct val="90000"/>
            </a:lnSpc>
            <a:spcBef>
              <a:spcPct val="0"/>
            </a:spcBef>
            <a:spcAft>
              <a:spcPct val="35000"/>
            </a:spcAft>
            <a:buNone/>
          </a:pPr>
          <a:r>
            <a:rPr lang="en-US" sz="2600" kern="1200"/>
            <a:t>Mô hình </a:t>
          </a:r>
          <a:r>
            <a:rPr lang="en-US" sz="2600" kern="1200">
              <a:latin typeface="Gill Sans MT" panose="020B0502020104020203"/>
            </a:rPr>
            <a:t>quan niệm </a:t>
          </a:r>
          <a:endParaRPr lang="en-US" sz="2600" kern="1200"/>
        </a:p>
      </dsp:txBody>
      <dsp:txXfrm>
        <a:off x="333138" y="1246850"/>
        <a:ext cx="4064471" cy="692586"/>
      </dsp:txXfrm>
    </dsp:sp>
    <dsp:sp modelId="{8753180C-2A9A-C04A-9E22-0A4748991158}">
      <dsp:nvSpPr>
        <dsp:cNvPr id="0" name=""/>
        <dsp:cNvSpPr/>
      </dsp:nvSpPr>
      <dsp:spPr>
        <a:xfrm>
          <a:off x="0" y="2772503"/>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3AFEC5-5712-A044-8B70-7499BFF670FD}">
      <dsp:nvSpPr>
        <dsp:cNvPr id="0" name=""/>
        <dsp:cNvSpPr/>
      </dsp:nvSpPr>
      <dsp:spPr>
        <a:xfrm>
          <a:off x="295671" y="2388743"/>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rtl="0">
            <a:lnSpc>
              <a:spcPct val="90000"/>
            </a:lnSpc>
            <a:spcBef>
              <a:spcPct val="0"/>
            </a:spcBef>
            <a:spcAft>
              <a:spcPct val="35000"/>
            </a:spcAft>
            <a:buNone/>
          </a:pPr>
          <a:r>
            <a:rPr lang="en-US" sz="2600" kern="1200">
              <a:latin typeface="Gill Sans MT" panose="020B0502020104020203"/>
            </a:rPr>
            <a:t>Cài đặt vật lý</a:t>
          </a:r>
          <a:endParaRPr lang="en-US" sz="2600" kern="1200"/>
        </a:p>
      </dsp:txBody>
      <dsp:txXfrm>
        <a:off x="333138" y="2426210"/>
        <a:ext cx="4064471" cy="692586"/>
      </dsp:txXfrm>
    </dsp:sp>
    <dsp:sp modelId="{23C6B8EB-BA6D-394E-9926-49F89E91B17D}">
      <dsp:nvSpPr>
        <dsp:cNvPr id="0" name=""/>
        <dsp:cNvSpPr/>
      </dsp:nvSpPr>
      <dsp:spPr>
        <a:xfrm>
          <a:off x="0" y="3951864"/>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0B24F9-9AAC-2E44-8090-24C5362788B4}">
      <dsp:nvSpPr>
        <dsp:cNvPr id="0" name=""/>
        <dsp:cNvSpPr/>
      </dsp:nvSpPr>
      <dsp:spPr>
        <a:xfrm>
          <a:off x="295671" y="3568104"/>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US" sz="2600" kern="1200"/>
            <a:t>Demo</a:t>
          </a:r>
        </a:p>
      </dsp:txBody>
      <dsp:txXfrm>
        <a:off x="333138" y="3605571"/>
        <a:ext cx="4064471"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83B61-5CFD-40A9-8CB1-9A548FFEE477}">
      <dsp:nvSpPr>
        <dsp:cNvPr id="0" name=""/>
        <dsp:cNvSpPr/>
      </dsp:nvSpPr>
      <dsp:spPr>
        <a:xfrm>
          <a:off x="160370" y="2040287"/>
          <a:ext cx="817631" cy="556442"/>
        </a:xfrm>
        <a:prstGeom prst="homePlate">
          <a:avLst>
            <a:gd name="adj" fmla="val 4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4 Oct. 2000</a:t>
          </a:r>
        </a:p>
      </dsp:txBody>
      <dsp:txXfrm>
        <a:off x="160370" y="2040287"/>
        <a:ext cx="706343" cy="556442"/>
      </dsp:txXfrm>
    </dsp:sp>
    <dsp:sp modelId="{34756745-9581-4DB6-A717-BCC9E5BF961D}">
      <dsp:nvSpPr>
        <dsp:cNvPr id="0" name=""/>
        <dsp:cNvSpPr/>
      </dsp:nvSpPr>
      <dsp:spPr>
        <a:xfrm>
          <a:off x="1386" y="0"/>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Release 1.0</a:t>
          </a:r>
        </a:p>
      </dsp:txBody>
      <dsp:txXfrm>
        <a:off x="1386" y="0"/>
        <a:ext cx="1135599" cy="1483845"/>
      </dsp:txXfrm>
    </dsp:sp>
    <dsp:sp modelId="{EF3550E3-A68C-4417-B7EB-4E849464B749}">
      <dsp:nvSpPr>
        <dsp:cNvPr id="0" name=""/>
        <dsp:cNvSpPr/>
      </dsp:nvSpPr>
      <dsp:spPr>
        <a:xfrm>
          <a:off x="978002"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3A7967-9F99-41B5-AE28-936085CEB123}">
      <dsp:nvSpPr>
        <dsp:cNvPr id="0" name=""/>
        <dsp:cNvSpPr/>
      </dsp:nvSpPr>
      <dsp:spPr>
        <a:xfrm>
          <a:off x="569186" y="1576585"/>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C13EE7E-E646-4882-B703-A7912497DDD6}">
      <dsp:nvSpPr>
        <dsp:cNvPr id="0" name=""/>
        <dsp:cNvSpPr/>
      </dsp:nvSpPr>
      <dsp:spPr>
        <a:xfrm>
          <a:off x="522816" y="1483845"/>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9DE38-18BF-427E-9C16-21080112D4C4}">
      <dsp:nvSpPr>
        <dsp:cNvPr id="0" name=""/>
        <dsp:cNvSpPr/>
      </dsp:nvSpPr>
      <dsp:spPr>
        <a:xfrm>
          <a:off x="1295969"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26 May 2006</a:t>
          </a:r>
        </a:p>
      </dsp:txBody>
      <dsp:txXfrm>
        <a:off x="1441325" y="2139210"/>
        <a:ext cx="526919" cy="358596"/>
      </dsp:txXfrm>
    </dsp:sp>
    <dsp:sp modelId="{7AA215C1-715E-41CD-A2EA-594BF6C2990A}">
      <dsp:nvSpPr>
        <dsp:cNvPr id="0" name=""/>
        <dsp:cNvSpPr/>
      </dsp:nvSpPr>
      <dsp:spPr>
        <a:xfrm>
          <a:off x="1136986" y="3153171"/>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Release 2.0.0</a:t>
          </a:r>
        </a:p>
      </dsp:txBody>
      <dsp:txXfrm>
        <a:off x="1136986" y="3153171"/>
        <a:ext cx="1135599" cy="1483845"/>
      </dsp:txXfrm>
    </dsp:sp>
    <dsp:sp modelId="{A3C2F7EE-5886-4D63-B8BC-E775AC38DCFD}">
      <dsp:nvSpPr>
        <dsp:cNvPr id="0" name=""/>
        <dsp:cNvSpPr/>
      </dsp:nvSpPr>
      <dsp:spPr>
        <a:xfrm>
          <a:off x="2113601"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C204EF-2ED8-4D73-9ADB-18BFDAA02770}">
      <dsp:nvSpPr>
        <dsp:cNvPr id="0" name=""/>
        <dsp:cNvSpPr/>
      </dsp:nvSpPr>
      <dsp:spPr>
        <a:xfrm>
          <a:off x="1704785" y="2596729"/>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01F8429-7C2B-4435-A930-BE4D5E14725E}">
      <dsp:nvSpPr>
        <dsp:cNvPr id="0" name=""/>
        <dsp:cNvSpPr/>
      </dsp:nvSpPr>
      <dsp:spPr>
        <a:xfrm>
          <a:off x="1658415" y="3060431"/>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E7161A-CBD5-4239-9D5A-2B76932AE7F0}">
      <dsp:nvSpPr>
        <dsp:cNvPr id="0" name=""/>
        <dsp:cNvSpPr/>
      </dsp:nvSpPr>
      <dsp:spPr>
        <a:xfrm>
          <a:off x="2431569"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25 Nov. 2009</a:t>
          </a:r>
        </a:p>
      </dsp:txBody>
      <dsp:txXfrm>
        <a:off x="2576925" y="2139210"/>
        <a:ext cx="526919" cy="358596"/>
      </dsp:txXfrm>
    </dsp:sp>
    <dsp:sp modelId="{99FC59AF-C8DC-4C28-8E5E-870DDCBBF899}">
      <dsp:nvSpPr>
        <dsp:cNvPr id="0" name=""/>
        <dsp:cNvSpPr/>
      </dsp:nvSpPr>
      <dsp:spPr>
        <a:xfrm>
          <a:off x="2272585" y="0"/>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Release 3.0.0</a:t>
          </a:r>
        </a:p>
      </dsp:txBody>
      <dsp:txXfrm>
        <a:off x="2272585" y="0"/>
        <a:ext cx="1135599" cy="1483845"/>
      </dsp:txXfrm>
    </dsp:sp>
    <dsp:sp modelId="{9FCEFFEA-7179-47F4-95C9-F13891439628}">
      <dsp:nvSpPr>
        <dsp:cNvPr id="0" name=""/>
        <dsp:cNvSpPr/>
      </dsp:nvSpPr>
      <dsp:spPr>
        <a:xfrm>
          <a:off x="3249201"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4BCF71-AF57-4DB4-A118-C83A782CF269}">
      <dsp:nvSpPr>
        <dsp:cNvPr id="0" name=""/>
        <dsp:cNvSpPr/>
      </dsp:nvSpPr>
      <dsp:spPr>
        <a:xfrm>
          <a:off x="2840385" y="1576585"/>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0E62AA7-C411-4503-B000-8FDE3E22167B}">
      <dsp:nvSpPr>
        <dsp:cNvPr id="0" name=""/>
        <dsp:cNvSpPr/>
      </dsp:nvSpPr>
      <dsp:spPr>
        <a:xfrm>
          <a:off x="2794015" y="1483845"/>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3F419-A0B6-4D85-9A37-CC3762E4A978}">
      <dsp:nvSpPr>
        <dsp:cNvPr id="0" name=""/>
        <dsp:cNvSpPr/>
      </dsp:nvSpPr>
      <dsp:spPr>
        <a:xfrm>
          <a:off x="3567168"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12 Oct. 2012</a:t>
          </a:r>
        </a:p>
      </dsp:txBody>
      <dsp:txXfrm>
        <a:off x="3712524" y="2139210"/>
        <a:ext cx="526919" cy="358596"/>
      </dsp:txXfrm>
    </dsp:sp>
    <dsp:sp modelId="{35F0B8A5-22DD-44EF-839A-71293069CE9B}">
      <dsp:nvSpPr>
        <dsp:cNvPr id="0" name=""/>
        <dsp:cNvSpPr/>
      </dsp:nvSpPr>
      <dsp:spPr>
        <a:xfrm>
          <a:off x="3408185" y="3153171"/>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Release 4.0.0</a:t>
          </a:r>
        </a:p>
      </dsp:txBody>
      <dsp:txXfrm>
        <a:off x="3408185" y="3153171"/>
        <a:ext cx="1135599" cy="1483845"/>
      </dsp:txXfrm>
    </dsp:sp>
    <dsp:sp modelId="{DEB9DD5D-51D6-4FAC-9820-DC9BD2EDDBA4}">
      <dsp:nvSpPr>
        <dsp:cNvPr id="0" name=""/>
        <dsp:cNvSpPr/>
      </dsp:nvSpPr>
      <dsp:spPr>
        <a:xfrm>
          <a:off x="4384800"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26B03B-EED4-4CD6-9470-94DA37BD8B12}">
      <dsp:nvSpPr>
        <dsp:cNvPr id="0" name=""/>
        <dsp:cNvSpPr/>
      </dsp:nvSpPr>
      <dsp:spPr>
        <a:xfrm>
          <a:off x="3975984" y="2596729"/>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32B3EC9-4D0C-4B4F-B94A-E84DDBC52561}">
      <dsp:nvSpPr>
        <dsp:cNvPr id="0" name=""/>
        <dsp:cNvSpPr/>
      </dsp:nvSpPr>
      <dsp:spPr>
        <a:xfrm>
          <a:off x="3929614" y="3060431"/>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8942BB-5546-4DF7-8948-5ED48618AF84}">
      <dsp:nvSpPr>
        <dsp:cNvPr id="0" name=""/>
        <dsp:cNvSpPr/>
      </dsp:nvSpPr>
      <dsp:spPr>
        <a:xfrm>
          <a:off x="4702768"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20 Feb. 2015</a:t>
          </a:r>
        </a:p>
      </dsp:txBody>
      <dsp:txXfrm>
        <a:off x="4848124" y="2139210"/>
        <a:ext cx="526919" cy="358596"/>
      </dsp:txXfrm>
    </dsp:sp>
    <dsp:sp modelId="{001DB0FB-9AEE-4AAC-9426-0F19DFABECA7}">
      <dsp:nvSpPr>
        <dsp:cNvPr id="0" name=""/>
        <dsp:cNvSpPr/>
      </dsp:nvSpPr>
      <dsp:spPr>
        <a:xfrm>
          <a:off x="4543784" y="0"/>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Release 5.0.0</a:t>
          </a:r>
        </a:p>
      </dsp:txBody>
      <dsp:txXfrm>
        <a:off x="4543784" y="0"/>
        <a:ext cx="1135599" cy="1483845"/>
      </dsp:txXfrm>
    </dsp:sp>
    <dsp:sp modelId="{F5B04B1F-FD63-4B0E-AF0D-31D0823C917D}">
      <dsp:nvSpPr>
        <dsp:cNvPr id="0" name=""/>
        <dsp:cNvSpPr/>
      </dsp:nvSpPr>
      <dsp:spPr>
        <a:xfrm>
          <a:off x="5520400"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64E0C7-98DD-47A5-B296-9DAF5DCD6998}">
      <dsp:nvSpPr>
        <dsp:cNvPr id="0" name=""/>
        <dsp:cNvSpPr/>
      </dsp:nvSpPr>
      <dsp:spPr>
        <a:xfrm>
          <a:off x="5111584" y="1576585"/>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7A8ABB9-1080-4319-B89D-84093075647A}">
      <dsp:nvSpPr>
        <dsp:cNvPr id="0" name=""/>
        <dsp:cNvSpPr/>
      </dsp:nvSpPr>
      <dsp:spPr>
        <a:xfrm>
          <a:off x="5065214" y="1483845"/>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EC0CA-D37F-456E-8BA2-5A89A0758F28}">
      <dsp:nvSpPr>
        <dsp:cNvPr id="0" name=""/>
        <dsp:cNvSpPr/>
      </dsp:nvSpPr>
      <dsp:spPr>
        <a:xfrm>
          <a:off x="5838367"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8 Apr. 2016</a:t>
          </a:r>
        </a:p>
      </dsp:txBody>
      <dsp:txXfrm>
        <a:off x="5983723" y="2139210"/>
        <a:ext cx="526919" cy="358596"/>
      </dsp:txXfrm>
    </dsp:sp>
    <dsp:sp modelId="{5680885B-38EA-49C1-BC61-183E623761BE}">
      <dsp:nvSpPr>
        <dsp:cNvPr id="0" name=""/>
        <dsp:cNvSpPr/>
      </dsp:nvSpPr>
      <dsp:spPr>
        <a:xfrm>
          <a:off x="5679384" y="3153171"/>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Release 6.0.0</a:t>
          </a:r>
        </a:p>
      </dsp:txBody>
      <dsp:txXfrm>
        <a:off x="5679384" y="3153171"/>
        <a:ext cx="1135599" cy="1483845"/>
      </dsp:txXfrm>
    </dsp:sp>
    <dsp:sp modelId="{7E35ECAF-5572-454E-8E78-F6E4405375EF}">
      <dsp:nvSpPr>
        <dsp:cNvPr id="0" name=""/>
        <dsp:cNvSpPr/>
      </dsp:nvSpPr>
      <dsp:spPr>
        <a:xfrm>
          <a:off x="6655999"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87E250-55BF-4C67-9F2F-2CED9F3D3720}">
      <dsp:nvSpPr>
        <dsp:cNvPr id="0" name=""/>
        <dsp:cNvSpPr/>
      </dsp:nvSpPr>
      <dsp:spPr>
        <a:xfrm>
          <a:off x="6247183" y="2596729"/>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E715BC6-FA3D-4C7E-A4DA-74DFDAF3500B}">
      <dsp:nvSpPr>
        <dsp:cNvPr id="0" name=""/>
        <dsp:cNvSpPr/>
      </dsp:nvSpPr>
      <dsp:spPr>
        <a:xfrm>
          <a:off x="6200813" y="3060431"/>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1E6B5-8F94-416E-B6E5-096E6D3B8EBC}">
      <dsp:nvSpPr>
        <dsp:cNvPr id="0" name=""/>
        <dsp:cNvSpPr/>
      </dsp:nvSpPr>
      <dsp:spPr>
        <a:xfrm>
          <a:off x="6973967"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6 June 2017</a:t>
          </a:r>
        </a:p>
      </dsp:txBody>
      <dsp:txXfrm>
        <a:off x="7119323" y="2139210"/>
        <a:ext cx="526919" cy="358596"/>
      </dsp:txXfrm>
    </dsp:sp>
    <dsp:sp modelId="{103E71BC-4079-40C7-916F-52E332EB6196}">
      <dsp:nvSpPr>
        <dsp:cNvPr id="0" name=""/>
        <dsp:cNvSpPr/>
      </dsp:nvSpPr>
      <dsp:spPr>
        <a:xfrm>
          <a:off x="6814983" y="0"/>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Release 6.6.0</a:t>
          </a:r>
        </a:p>
      </dsp:txBody>
      <dsp:txXfrm>
        <a:off x="6814983" y="0"/>
        <a:ext cx="1135599" cy="1483845"/>
      </dsp:txXfrm>
    </dsp:sp>
    <dsp:sp modelId="{8557A9E6-D845-489F-8CDC-D0400E6D140D}">
      <dsp:nvSpPr>
        <dsp:cNvPr id="0" name=""/>
        <dsp:cNvSpPr/>
      </dsp:nvSpPr>
      <dsp:spPr>
        <a:xfrm>
          <a:off x="7791599"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093278-00DC-4643-A74B-F26DAF4ECA1F}">
      <dsp:nvSpPr>
        <dsp:cNvPr id="0" name=""/>
        <dsp:cNvSpPr/>
      </dsp:nvSpPr>
      <dsp:spPr>
        <a:xfrm>
          <a:off x="7382783" y="1576585"/>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473261D-3BB4-4F2E-8949-24FC4B4FB705}">
      <dsp:nvSpPr>
        <dsp:cNvPr id="0" name=""/>
        <dsp:cNvSpPr/>
      </dsp:nvSpPr>
      <dsp:spPr>
        <a:xfrm>
          <a:off x="7336413" y="1483845"/>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99B64-CF89-491B-9E7E-365114BCCA0C}">
      <dsp:nvSpPr>
        <dsp:cNvPr id="0" name=""/>
        <dsp:cNvSpPr/>
      </dsp:nvSpPr>
      <dsp:spPr>
        <a:xfrm>
          <a:off x="8109566"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20 Sep. 2017</a:t>
          </a:r>
        </a:p>
      </dsp:txBody>
      <dsp:txXfrm>
        <a:off x="8254922" y="2139210"/>
        <a:ext cx="526919" cy="358596"/>
      </dsp:txXfrm>
    </dsp:sp>
    <dsp:sp modelId="{152EA6EB-26F0-4FB7-901A-4886DD812724}">
      <dsp:nvSpPr>
        <dsp:cNvPr id="0" name=""/>
        <dsp:cNvSpPr/>
      </dsp:nvSpPr>
      <dsp:spPr>
        <a:xfrm>
          <a:off x="7950582" y="3153171"/>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Release 7.0.0</a:t>
          </a:r>
        </a:p>
      </dsp:txBody>
      <dsp:txXfrm>
        <a:off x="7950582" y="3153171"/>
        <a:ext cx="1135599" cy="1483845"/>
      </dsp:txXfrm>
    </dsp:sp>
    <dsp:sp modelId="{E1F039FB-755E-4EC8-8965-4CE83B29FCFA}">
      <dsp:nvSpPr>
        <dsp:cNvPr id="0" name=""/>
        <dsp:cNvSpPr/>
      </dsp:nvSpPr>
      <dsp:spPr>
        <a:xfrm>
          <a:off x="8927198"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735A05-109A-4B05-B690-9FC393C1D9BE}">
      <dsp:nvSpPr>
        <dsp:cNvPr id="0" name=""/>
        <dsp:cNvSpPr/>
      </dsp:nvSpPr>
      <dsp:spPr>
        <a:xfrm>
          <a:off x="8518382" y="2596729"/>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F27588A-0100-46A0-8A27-449900E5412A}">
      <dsp:nvSpPr>
        <dsp:cNvPr id="0" name=""/>
        <dsp:cNvSpPr/>
      </dsp:nvSpPr>
      <dsp:spPr>
        <a:xfrm>
          <a:off x="8472012" y="3060431"/>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00912-CD09-47C1-8320-41410219DB68}">
      <dsp:nvSpPr>
        <dsp:cNvPr id="0" name=""/>
        <dsp:cNvSpPr/>
      </dsp:nvSpPr>
      <dsp:spPr>
        <a:xfrm>
          <a:off x="9245166" y="2040287"/>
          <a:ext cx="817631" cy="556442"/>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28 Apr. 2020</a:t>
          </a:r>
        </a:p>
      </dsp:txBody>
      <dsp:txXfrm>
        <a:off x="9390522" y="2139210"/>
        <a:ext cx="526919" cy="358596"/>
      </dsp:txXfrm>
    </dsp:sp>
    <dsp:sp modelId="{1278828A-4383-48AE-B262-4FB2C361BCB8}">
      <dsp:nvSpPr>
        <dsp:cNvPr id="0" name=""/>
        <dsp:cNvSpPr/>
      </dsp:nvSpPr>
      <dsp:spPr>
        <a:xfrm>
          <a:off x="9086182" y="0"/>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7.7.3</a:t>
          </a:r>
        </a:p>
      </dsp:txBody>
      <dsp:txXfrm>
        <a:off x="9086182" y="0"/>
        <a:ext cx="1135599" cy="1483845"/>
      </dsp:txXfrm>
    </dsp:sp>
    <dsp:sp modelId="{F62F0547-7E2F-4C2B-9CC9-E1755F92BF3C}">
      <dsp:nvSpPr>
        <dsp:cNvPr id="0" name=""/>
        <dsp:cNvSpPr/>
      </dsp:nvSpPr>
      <dsp:spPr>
        <a:xfrm>
          <a:off x="10062798" y="2318508"/>
          <a:ext cx="317967" cy="0"/>
        </a:xfrm>
        <a:custGeom>
          <a:avLst/>
          <a:gdLst/>
          <a:ahLst/>
          <a:cxnLst/>
          <a:rect l="0" t="0" r="0" b="0"/>
          <a:pathLst>
            <a:path>
              <a:moveTo>
                <a:pt x="0" y="0"/>
              </a:moveTo>
              <a:lnTo>
                <a:pt x="317967"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EDBD50-003E-431C-A5BF-661C8D3AFD56}">
      <dsp:nvSpPr>
        <dsp:cNvPr id="0" name=""/>
        <dsp:cNvSpPr/>
      </dsp:nvSpPr>
      <dsp:spPr>
        <a:xfrm>
          <a:off x="9653982" y="1576585"/>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E0DE932-242E-458F-AB88-A574B3F9C5D0}">
      <dsp:nvSpPr>
        <dsp:cNvPr id="0" name=""/>
        <dsp:cNvSpPr/>
      </dsp:nvSpPr>
      <dsp:spPr>
        <a:xfrm>
          <a:off x="9607612" y="1483845"/>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50E83-249C-45DE-9A93-22D5156A5B36}">
      <dsp:nvSpPr>
        <dsp:cNvPr id="0" name=""/>
        <dsp:cNvSpPr/>
      </dsp:nvSpPr>
      <dsp:spPr>
        <a:xfrm rot="10800000">
          <a:off x="10380765" y="2040287"/>
          <a:ext cx="817631" cy="556442"/>
        </a:xfrm>
        <a:prstGeom prst="homePlate">
          <a:avLst>
            <a:gd name="adj" fmla="val 4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12 Apr. 2021</a:t>
          </a:r>
        </a:p>
      </dsp:txBody>
      <dsp:txXfrm rot="10800000">
        <a:off x="10492053" y="2040287"/>
        <a:ext cx="706343" cy="556442"/>
      </dsp:txXfrm>
    </dsp:sp>
    <dsp:sp modelId="{36075D74-78B9-4546-B2EC-96E1F8A1B2AE}">
      <dsp:nvSpPr>
        <dsp:cNvPr id="0" name=""/>
        <dsp:cNvSpPr/>
      </dsp:nvSpPr>
      <dsp:spPr>
        <a:xfrm>
          <a:off x="10221781" y="3153171"/>
          <a:ext cx="1135599" cy="148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8.8.2</a:t>
          </a:r>
        </a:p>
      </dsp:txBody>
      <dsp:txXfrm>
        <a:off x="10221781" y="3153171"/>
        <a:ext cx="1135599" cy="1483845"/>
      </dsp:txXfrm>
    </dsp:sp>
    <dsp:sp modelId="{E12ED55F-D7E8-4D8A-9CB4-EC97EE96C7B8}">
      <dsp:nvSpPr>
        <dsp:cNvPr id="0" name=""/>
        <dsp:cNvSpPr/>
      </dsp:nvSpPr>
      <dsp:spPr>
        <a:xfrm>
          <a:off x="10789581" y="2596729"/>
          <a:ext cx="0" cy="46370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6980764-25C4-4109-83D3-25A321FBA02E}">
      <dsp:nvSpPr>
        <dsp:cNvPr id="0" name=""/>
        <dsp:cNvSpPr/>
      </dsp:nvSpPr>
      <dsp:spPr>
        <a:xfrm>
          <a:off x="10743211" y="3060431"/>
          <a:ext cx="92740" cy="927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32A43-8DBF-4DB6-8F35-4F622BB08DF4}">
      <dsp:nvSpPr>
        <dsp:cNvPr id="0" name=""/>
        <dsp:cNvSpPr/>
      </dsp:nvSpPr>
      <dsp:spPr>
        <a:xfrm rot="5400000">
          <a:off x="6244824" y="-2714075"/>
          <a:ext cx="572300" cy="6146800"/>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a:t>[The] [JHUG] [meeting] [is] [on] [this] [</a:t>
          </a:r>
          <a:r>
            <a:rPr lang="en-US" sz="2200" kern="1200">
              <a:latin typeface="Gill Sans MT" panose="020B0502020104020203"/>
            </a:rPr>
            <a:t>Saturday</a:t>
          </a:r>
          <a:r>
            <a:rPr lang="en-US" sz="2200" kern="1200"/>
            <a:t>]</a:t>
          </a:r>
        </a:p>
      </dsp:txBody>
      <dsp:txXfrm rot="-5400000">
        <a:off x="3457575" y="101111"/>
        <a:ext cx="6118863" cy="516426"/>
      </dsp:txXfrm>
    </dsp:sp>
    <dsp:sp modelId="{040A0BE0-27FD-4922-AFF5-E5012F4F3920}">
      <dsp:nvSpPr>
        <dsp:cNvPr id="0" name=""/>
        <dsp:cNvSpPr/>
      </dsp:nvSpPr>
      <dsp:spPr>
        <a:xfrm>
          <a:off x="0" y="1636"/>
          <a:ext cx="3457575" cy="7153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rtl="0">
            <a:lnSpc>
              <a:spcPct val="90000"/>
            </a:lnSpc>
            <a:spcBef>
              <a:spcPct val="0"/>
            </a:spcBef>
            <a:spcAft>
              <a:spcPct val="35000"/>
            </a:spcAft>
            <a:buNone/>
          </a:pPr>
          <a:r>
            <a:rPr lang="en-US" sz="2600" kern="1200"/>
            <a:t>WhitespaceAnalyzer </a:t>
          </a:r>
          <a:endParaRPr lang="en-US" sz="2600" kern="1200">
            <a:latin typeface="Gill Sans MT" panose="020B0502020104020203"/>
          </a:endParaRPr>
        </a:p>
      </dsp:txBody>
      <dsp:txXfrm>
        <a:off x="34922" y="36558"/>
        <a:ext cx="3387731" cy="645531"/>
      </dsp:txXfrm>
    </dsp:sp>
    <dsp:sp modelId="{D5EE9B00-2EE3-473A-9AE4-DAB5980E824E}">
      <dsp:nvSpPr>
        <dsp:cNvPr id="0" name=""/>
        <dsp:cNvSpPr/>
      </dsp:nvSpPr>
      <dsp:spPr>
        <a:xfrm rot="5400000">
          <a:off x="6244824" y="-1962931"/>
          <a:ext cx="572300" cy="6146800"/>
        </a:xfrm>
        <a:prstGeom prst="round2SameRect">
          <a:avLst/>
        </a:prstGeom>
        <a:solidFill>
          <a:schemeClr val="accent2">
            <a:tint val="40000"/>
            <a:alpha val="90000"/>
            <a:hueOff val="-1397606"/>
            <a:satOff val="5601"/>
            <a:lumOff val="832"/>
            <a:alphaOff val="0"/>
          </a:schemeClr>
        </a:solidFill>
        <a:ln w="15875" cap="flat" cmpd="sng" algn="ctr">
          <a:solidFill>
            <a:schemeClr val="accent2">
              <a:tint val="40000"/>
              <a:alpha val="90000"/>
              <a:hueOff val="-1397606"/>
              <a:satOff val="5601"/>
              <a:lumOff val="8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a:latin typeface="Gill Sans MT" panose="020B0502020104020203"/>
            </a:rPr>
            <a:t>[the] [jhug] [meeting] [is] [on] [this] [Saturday]</a:t>
          </a:r>
        </a:p>
      </dsp:txBody>
      <dsp:txXfrm rot="-5400000">
        <a:off x="3457575" y="852255"/>
        <a:ext cx="6118863" cy="516426"/>
      </dsp:txXfrm>
    </dsp:sp>
    <dsp:sp modelId="{BA4ED3B1-B528-411D-8DDC-CB91CBE975A3}">
      <dsp:nvSpPr>
        <dsp:cNvPr id="0" name=""/>
        <dsp:cNvSpPr/>
      </dsp:nvSpPr>
      <dsp:spPr>
        <a:xfrm>
          <a:off x="0" y="752780"/>
          <a:ext cx="3457575" cy="715375"/>
        </a:xfrm>
        <a:prstGeom prst="roundRect">
          <a:avLst/>
        </a:prstGeom>
        <a:solidFill>
          <a:schemeClr val="accent2">
            <a:hueOff val="-848244"/>
            <a:satOff val="2796"/>
            <a:lumOff val="29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SimpleAnalyzer</a:t>
          </a:r>
        </a:p>
      </dsp:txBody>
      <dsp:txXfrm>
        <a:off x="34922" y="787702"/>
        <a:ext cx="3387731" cy="645531"/>
      </dsp:txXfrm>
    </dsp:sp>
    <dsp:sp modelId="{08C4396D-A2B5-4602-81FD-5D1C741BCD8D}">
      <dsp:nvSpPr>
        <dsp:cNvPr id="0" name=""/>
        <dsp:cNvSpPr/>
      </dsp:nvSpPr>
      <dsp:spPr>
        <a:xfrm rot="5400000">
          <a:off x="6244824" y="-1211786"/>
          <a:ext cx="572300" cy="6146800"/>
        </a:xfrm>
        <a:prstGeom prst="round2SameRect">
          <a:avLst/>
        </a:prstGeom>
        <a:solidFill>
          <a:schemeClr val="accent2">
            <a:tint val="40000"/>
            <a:alpha val="90000"/>
            <a:hueOff val="-2795213"/>
            <a:satOff val="11203"/>
            <a:lumOff val="1663"/>
            <a:alphaOff val="0"/>
          </a:schemeClr>
        </a:solidFill>
        <a:ln w="15875" cap="flat" cmpd="sng" algn="ctr">
          <a:solidFill>
            <a:schemeClr val="accent2">
              <a:tint val="40000"/>
              <a:alpha val="90000"/>
              <a:hueOff val="-2795213"/>
              <a:satOff val="11203"/>
              <a:lumOff val="16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a:latin typeface="Gill Sans MT" panose="020B0502020104020203"/>
            </a:rPr>
            <a:t>[jhug] [meeting] [saturday]</a:t>
          </a:r>
        </a:p>
      </dsp:txBody>
      <dsp:txXfrm rot="-5400000">
        <a:off x="3457575" y="1603400"/>
        <a:ext cx="6118863" cy="516426"/>
      </dsp:txXfrm>
    </dsp:sp>
    <dsp:sp modelId="{B0708991-F6BF-4B7B-97E1-888E7BF6CCE7}">
      <dsp:nvSpPr>
        <dsp:cNvPr id="0" name=""/>
        <dsp:cNvSpPr/>
      </dsp:nvSpPr>
      <dsp:spPr>
        <a:xfrm>
          <a:off x="0" y="1503925"/>
          <a:ext cx="3457575" cy="715375"/>
        </a:xfrm>
        <a:prstGeom prst="roundRect">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StopAnalyzer</a:t>
          </a:r>
        </a:p>
      </dsp:txBody>
      <dsp:txXfrm>
        <a:off x="34922" y="1538847"/>
        <a:ext cx="3387731" cy="645531"/>
      </dsp:txXfrm>
    </dsp:sp>
    <dsp:sp modelId="{7DEC0EF3-474D-46AB-A200-8F499C4F109C}">
      <dsp:nvSpPr>
        <dsp:cNvPr id="0" name=""/>
        <dsp:cNvSpPr/>
      </dsp:nvSpPr>
      <dsp:spPr>
        <a:xfrm>
          <a:off x="0" y="2255070"/>
          <a:ext cx="3457575" cy="715375"/>
        </a:xfrm>
        <a:prstGeom prst="roundRect">
          <a:avLst/>
        </a:prstGeom>
        <a:solidFill>
          <a:schemeClr val="accent2">
            <a:hueOff val="-2544732"/>
            <a:satOff val="8389"/>
            <a:lumOff val="89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KeywordAnalyzer</a:t>
          </a:r>
        </a:p>
      </dsp:txBody>
      <dsp:txXfrm>
        <a:off x="34922" y="2289992"/>
        <a:ext cx="3387731" cy="645531"/>
      </dsp:txXfrm>
    </dsp:sp>
    <dsp:sp modelId="{98A6E307-CB6C-4171-B494-B5219E77EAF5}">
      <dsp:nvSpPr>
        <dsp:cNvPr id="0" name=""/>
        <dsp:cNvSpPr/>
      </dsp:nvSpPr>
      <dsp:spPr>
        <a:xfrm rot="5400000">
          <a:off x="6244824" y="290502"/>
          <a:ext cx="572300" cy="6146800"/>
        </a:xfrm>
        <a:prstGeom prst="round2SameRect">
          <a:avLst/>
        </a:prstGeom>
        <a:solidFill>
          <a:schemeClr val="accent2">
            <a:tint val="40000"/>
            <a:alpha val="90000"/>
            <a:hueOff val="-4192819"/>
            <a:satOff val="16804"/>
            <a:lumOff val="2495"/>
            <a:alphaOff val="0"/>
          </a:schemeClr>
        </a:solidFill>
        <a:ln w="15875" cap="flat" cmpd="sng" algn="ctr">
          <a:solidFill>
            <a:schemeClr val="accent2">
              <a:tint val="40000"/>
              <a:alpha val="90000"/>
              <a:hueOff val="-4192819"/>
              <a:satOff val="16804"/>
              <a:lumOff val="2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a:latin typeface="Gill Sans MT" panose="020B0502020104020203"/>
            </a:rPr>
            <a:t>[jhug] [meeting] [Saturday]</a:t>
          </a:r>
          <a:endParaRPr lang="en-US" sz="2200" kern="1200"/>
        </a:p>
      </dsp:txBody>
      <dsp:txXfrm rot="-5400000">
        <a:off x="3457575" y="3105689"/>
        <a:ext cx="6118863" cy="516426"/>
      </dsp:txXfrm>
    </dsp:sp>
    <dsp:sp modelId="{6E435D0E-432C-4CA5-B0A5-84BD4285A2BF}">
      <dsp:nvSpPr>
        <dsp:cNvPr id="0" name=""/>
        <dsp:cNvSpPr/>
      </dsp:nvSpPr>
      <dsp:spPr>
        <a:xfrm>
          <a:off x="0" y="3006214"/>
          <a:ext cx="3457575" cy="715375"/>
        </a:xfrm>
        <a:prstGeom prst="round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StandardAnalyzer</a:t>
          </a:r>
        </a:p>
      </dsp:txBody>
      <dsp:txXfrm>
        <a:off x="34922" y="3041136"/>
        <a:ext cx="3387731" cy="64553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7/9/2021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push dir="u"/>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7/9/2021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7/9/2021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7/9/2021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APACHE LUCENE</a:t>
            </a:r>
          </a:p>
        </p:txBody>
      </p:sp>
      <p:sp>
        <p:nvSpPr>
          <p:cNvPr id="4" name="TextBox 3">
            <a:extLst>
              <a:ext uri="{FF2B5EF4-FFF2-40B4-BE49-F238E27FC236}">
                <a16:creationId xmlns:a16="http://schemas.microsoft.com/office/drawing/2014/main" id="{8D0BB9F8-9F14-814E-A52F-ABA5248A85DC}"/>
              </a:ext>
            </a:extLst>
          </p:cNvPr>
          <p:cNvSpPr txBox="1"/>
          <p:nvPr/>
        </p:nvSpPr>
        <p:spPr>
          <a:xfrm>
            <a:off x="2372146" y="326732"/>
            <a:ext cx="7400082" cy="1200329"/>
          </a:xfrm>
          <a:prstGeom prst="rect">
            <a:avLst/>
          </a:prstGeom>
          <a:noFill/>
        </p:spPr>
        <p:txBody>
          <a:bodyPr wrap="square" lIns="91440" tIns="45720" rIns="91440" bIns="45720" rtlCol="0" anchor="t">
            <a:spAutoFit/>
          </a:bodyPr>
          <a:lstStyle/>
          <a:p>
            <a:pPr algn="ctr"/>
            <a:r>
              <a:rPr lang="en-US">
                <a:latin typeface="Al Nile" pitchFamily="2" charset="-78"/>
                <a:cs typeface="Al Nile"/>
              </a:rPr>
              <a:t>ĐẠI HỌC QUỐC GIA THÀNH PHỐ HỒ CHÍ MINH</a:t>
            </a:r>
          </a:p>
          <a:p>
            <a:pPr algn="ctr"/>
            <a:r>
              <a:rPr lang="en-US">
                <a:latin typeface="Al Nile" pitchFamily="2" charset="-78"/>
                <a:cs typeface="Al Nile"/>
              </a:rPr>
              <a:t>ĐẠI HỌC KHOA HỌC TỰ NHIÊN</a:t>
            </a:r>
            <a:endParaRPr lang="en-US">
              <a:cs typeface="Al Nile"/>
            </a:endParaRPr>
          </a:p>
          <a:p>
            <a:pPr algn="ctr"/>
            <a:r>
              <a:rPr lang="en-US">
                <a:latin typeface="Al Nile" pitchFamily="2" charset="-78"/>
                <a:cs typeface="Al Nile" pitchFamily="2" charset="-78"/>
              </a:rPr>
              <a:t>KHOA CÔNG NGHỆ THÔNG TIN</a:t>
            </a:r>
          </a:p>
          <a:p>
            <a:pPr algn="ctr"/>
            <a:r>
              <a:rPr lang="en-US">
                <a:latin typeface="Al Nile" pitchFamily="2" charset="-78"/>
                <a:cs typeface="Al Nile"/>
              </a:rPr>
              <a:t>BỘ MÔN HỆ THỐNG THÔNG TIN</a:t>
            </a:r>
            <a:endParaRPr lang="en-US">
              <a:latin typeface="Al Nile" pitchFamily="2" charset="-78"/>
              <a:cs typeface="Al Nile" pitchFamily="2" charset="-78"/>
            </a:endParaRPr>
          </a:p>
        </p:txBody>
      </p:sp>
      <p:sp>
        <p:nvSpPr>
          <p:cNvPr id="5" name="TextBox 4">
            <a:extLst>
              <a:ext uri="{FF2B5EF4-FFF2-40B4-BE49-F238E27FC236}">
                <a16:creationId xmlns:a16="http://schemas.microsoft.com/office/drawing/2014/main" id="{ACAA0242-AC67-4A31-A501-CF9F889A2E31}"/>
              </a:ext>
            </a:extLst>
          </p:cNvPr>
          <p:cNvSpPr txBox="1"/>
          <p:nvPr/>
        </p:nvSpPr>
        <p:spPr>
          <a:xfrm>
            <a:off x="3430814" y="1605643"/>
            <a:ext cx="533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Serminar môn học:  Hệ thống tìm kiếm thông tin</a:t>
            </a:r>
            <a:endParaRPr lang="en-US"/>
          </a:p>
        </p:txBody>
      </p:sp>
      <p:sp>
        <p:nvSpPr>
          <p:cNvPr id="7" name="TextBox 6">
            <a:extLst>
              <a:ext uri="{FF2B5EF4-FFF2-40B4-BE49-F238E27FC236}">
                <a16:creationId xmlns:a16="http://schemas.microsoft.com/office/drawing/2014/main" id="{B4063F81-2462-4962-A261-FF8DDF657307}"/>
              </a:ext>
            </a:extLst>
          </p:cNvPr>
          <p:cNvSpPr txBox="1"/>
          <p:nvPr/>
        </p:nvSpPr>
        <p:spPr>
          <a:xfrm>
            <a:off x="6661151" y="3595006"/>
            <a:ext cx="46300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Giảng viên hướng dẫn: PGS.TS. Hồ Bảo Quốc</a:t>
            </a:r>
          </a:p>
          <a:p>
            <a:r>
              <a:rPr lang="en-US"/>
              <a:t>Trình bày:</a:t>
            </a:r>
          </a:p>
          <a:p>
            <a:pPr marL="285750" indent="-285750">
              <a:buFont typeface="Arial"/>
              <a:buChar char="•"/>
            </a:pPr>
            <a:r>
              <a:rPr lang="en-US"/>
              <a:t>20C12030 - Huỳnh Lâm Phú Sĩ</a:t>
            </a:r>
          </a:p>
          <a:p>
            <a:pPr marL="285750" indent="-285750">
              <a:buFont typeface="Arial"/>
              <a:buChar char="•"/>
            </a:pPr>
            <a:r>
              <a:rPr lang="en-US"/>
              <a:t>20C12007 - Trần Đình Lâm</a:t>
            </a:r>
          </a:p>
        </p:txBody>
      </p:sp>
      <p:sp>
        <p:nvSpPr>
          <p:cNvPr id="10" name="TextBox 9">
            <a:extLst>
              <a:ext uri="{FF2B5EF4-FFF2-40B4-BE49-F238E27FC236}">
                <a16:creationId xmlns:a16="http://schemas.microsoft.com/office/drawing/2014/main" id="{27A81502-A760-4DC2-A7FB-6EDC22F55FE9}"/>
              </a:ext>
            </a:extLst>
          </p:cNvPr>
          <p:cNvSpPr txBox="1"/>
          <p:nvPr/>
        </p:nvSpPr>
        <p:spPr>
          <a:xfrm>
            <a:off x="4554311" y="5524952"/>
            <a:ext cx="30425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Ngày 10 tháng 07 năm 2021</a:t>
            </a:r>
          </a:p>
        </p:txBody>
      </p:sp>
    </p:spTree>
    <p:extLst>
      <p:ext uri="{BB962C8B-B14F-4D97-AF65-F5344CB8AC3E}">
        <p14:creationId xmlns:p14="http://schemas.microsoft.com/office/powerpoint/2010/main" val="12863268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BC34-A488-8F4F-B4F2-AE60F52E58E3}"/>
              </a:ext>
            </a:extLst>
          </p:cNvPr>
          <p:cNvSpPr>
            <a:spLocks noGrp="1"/>
          </p:cNvSpPr>
          <p:nvPr>
            <p:ph type="title"/>
          </p:nvPr>
        </p:nvSpPr>
        <p:spPr>
          <a:xfrm>
            <a:off x="1451579" y="804519"/>
            <a:ext cx="9603275" cy="1049235"/>
          </a:xfrm>
        </p:spPr>
        <p:txBody>
          <a:bodyPr>
            <a:normAutofit/>
          </a:bodyPr>
          <a:lstStyle/>
          <a:p>
            <a:r>
              <a:rPr lang="en-US"/>
              <a:t>bm25 Similarity</a:t>
            </a:r>
          </a:p>
        </p:txBody>
      </p:sp>
      <p:sp>
        <p:nvSpPr>
          <p:cNvPr id="3" name="Content Placeholder 2">
            <a:extLst>
              <a:ext uri="{FF2B5EF4-FFF2-40B4-BE49-F238E27FC236}">
                <a16:creationId xmlns:a16="http://schemas.microsoft.com/office/drawing/2014/main" id="{CE41537F-4EC5-EB49-B7FB-FCAEF0BFE57D}"/>
              </a:ext>
            </a:extLst>
          </p:cNvPr>
          <p:cNvSpPr>
            <a:spLocks noGrp="1"/>
          </p:cNvSpPr>
          <p:nvPr>
            <p:ph idx="1"/>
          </p:nvPr>
        </p:nvSpPr>
        <p:spPr>
          <a:xfrm>
            <a:off x="1451579" y="2015734"/>
            <a:ext cx="4158849" cy="3450613"/>
          </a:xfrm>
        </p:spPr>
        <p:txBody>
          <a:bodyPr>
            <a:normAutofit/>
          </a:bodyPr>
          <a:lstStyle/>
          <a:p>
            <a:pPr>
              <a:lnSpc>
                <a:spcPct val="110000"/>
              </a:lnSpc>
            </a:pPr>
            <a:r>
              <a:rPr lang="en-US" err="1"/>
              <a:t>Mô</a:t>
            </a:r>
            <a:r>
              <a:rPr lang="en-US"/>
              <a:t> </a:t>
            </a:r>
            <a:r>
              <a:rPr lang="en-US" err="1"/>
              <a:t>hình</a:t>
            </a:r>
            <a:r>
              <a:rPr lang="en-US"/>
              <a:t> BM25 </a:t>
            </a:r>
            <a:r>
              <a:rPr lang="en-US" err="1"/>
              <a:t>là</a:t>
            </a:r>
            <a:r>
              <a:rPr lang="en-US"/>
              <a:t> </a:t>
            </a:r>
            <a:r>
              <a:rPr lang="en-US" err="1"/>
              <a:t>một</a:t>
            </a:r>
            <a:r>
              <a:rPr lang="en-US"/>
              <a:t> </a:t>
            </a:r>
            <a:r>
              <a:rPr lang="en-US" err="1"/>
              <a:t>trong</a:t>
            </a:r>
            <a:r>
              <a:rPr lang="en-US"/>
              <a:t> </a:t>
            </a:r>
            <a:r>
              <a:rPr lang="en-US" err="1"/>
              <a:t>những</a:t>
            </a:r>
            <a:r>
              <a:rPr lang="en-US"/>
              <a:t> </a:t>
            </a:r>
            <a:r>
              <a:rPr lang="en-US" err="1"/>
              <a:t>mô</a:t>
            </a:r>
            <a:r>
              <a:rPr lang="en-US"/>
              <a:t> </a:t>
            </a:r>
            <a:r>
              <a:rPr lang="en-US" err="1"/>
              <a:t>hình</a:t>
            </a:r>
            <a:r>
              <a:rPr lang="en-US"/>
              <a:t> </a:t>
            </a:r>
            <a:r>
              <a:rPr lang="en-US" err="1"/>
              <a:t>nổi</a:t>
            </a:r>
            <a:r>
              <a:rPr lang="en-US"/>
              <a:t> </a:t>
            </a:r>
            <a:r>
              <a:rPr lang="en-US" err="1"/>
              <a:t>tiếng</a:t>
            </a:r>
            <a:r>
              <a:rPr lang="en-US"/>
              <a:t> </a:t>
            </a:r>
            <a:r>
              <a:rPr lang="en-US" err="1"/>
              <a:t>nhất</a:t>
            </a:r>
            <a:r>
              <a:rPr lang="en-US"/>
              <a:t> </a:t>
            </a:r>
            <a:r>
              <a:rPr lang="en-US" err="1"/>
              <a:t>của</a:t>
            </a:r>
            <a:r>
              <a:rPr lang="en-US"/>
              <a:t> </a:t>
            </a:r>
            <a:r>
              <a:rPr lang="en-US" err="1"/>
              <a:t>các</a:t>
            </a:r>
            <a:r>
              <a:rPr lang="en-US"/>
              <a:t> </a:t>
            </a:r>
            <a:r>
              <a:rPr lang="en-US" err="1"/>
              <a:t>mô</a:t>
            </a:r>
            <a:r>
              <a:rPr lang="en-US"/>
              <a:t> </a:t>
            </a:r>
            <a:r>
              <a:rPr lang="en-US" err="1"/>
              <a:t>hình</a:t>
            </a:r>
            <a:r>
              <a:rPr lang="en-US"/>
              <a:t> </a:t>
            </a:r>
            <a:r>
              <a:rPr lang="en-US" err="1"/>
              <a:t>tìm</a:t>
            </a:r>
            <a:r>
              <a:rPr lang="en-US"/>
              <a:t> </a:t>
            </a:r>
            <a:r>
              <a:rPr lang="en-US" err="1"/>
              <a:t>kiếm</a:t>
            </a:r>
            <a:r>
              <a:rPr lang="en-US"/>
              <a:t> </a:t>
            </a:r>
            <a:r>
              <a:rPr lang="en-US" err="1"/>
              <a:t>được</a:t>
            </a:r>
            <a:r>
              <a:rPr lang="en-US"/>
              <a:t> </a:t>
            </a:r>
            <a:r>
              <a:rPr lang="en-US" err="1"/>
              <a:t>phát</a:t>
            </a:r>
            <a:r>
              <a:rPr lang="en-US"/>
              <a:t> </a:t>
            </a:r>
            <a:r>
              <a:rPr lang="en-US" err="1"/>
              <a:t>triển</a:t>
            </a:r>
            <a:r>
              <a:rPr lang="en-US"/>
              <a:t> </a:t>
            </a:r>
            <a:r>
              <a:rPr lang="en-US" err="1"/>
              <a:t>từ</a:t>
            </a:r>
            <a:r>
              <a:rPr lang="en-US"/>
              <a:t> </a:t>
            </a:r>
            <a:r>
              <a:rPr lang="en-US" err="1"/>
              <a:t>mô</a:t>
            </a:r>
            <a:r>
              <a:rPr lang="en-US"/>
              <a:t> </a:t>
            </a:r>
            <a:r>
              <a:rPr lang="en-US" err="1"/>
              <a:t>hình</a:t>
            </a:r>
            <a:r>
              <a:rPr lang="en-US"/>
              <a:t> </a:t>
            </a:r>
            <a:r>
              <a:rPr lang="en-US" err="1"/>
              <a:t>xác</a:t>
            </a:r>
            <a:r>
              <a:rPr lang="en-US"/>
              <a:t> </a:t>
            </a:r>
            <a:r>
              <a:rPr lang="en-US" err="1"/>
              <a:t>suất</a:t>
            </a:r>
            <a:endParaRPr lang="en-US"/>
          </a:p>
          <a:p>
            <a:pPr>
              <a:lnSpc>
                <a:spcPct val="110000"/>
              </a:lnSpc>
            </a:pPr>
            <a:r>
              <a:rPr lang="en-US" err="1"/>
              <a:t>Đây</a:t>
            </a:r>
            <a:r>
              <a:rPr lang="en-US"/>
              <a:t> </a:t>
            </a:r>
            <a:r>
              <a:rPr lang="en-US" err="1"/>
              <a:t>không</a:t>
            </a:r>
            <a:r>
              <a:rPr lang="en-US"/>
              <a:t> </a:t>
            </a:r>
            <a:r>
              <a:rPr lang="en-US" err="1"/>
              <a:t>phải</a:t>
            </a:r>
            <a:r>
              <a:rPr lang="en-US"/>
              <a:t> </a:t>
            </a:r>
            <a:r>
              <a:rPr lang="en-US" err="1"/>
              <a:t>là</a:t>
            </a:r>
            <a:r>
              <a:rPr lang="en-US"/>
              <a:t> </a:t>
            </a:r>
            <a:r>
              <a:rPr lang="en-US" err="1"/>
              <a:t>một</a:t>
            </a:r>
            <a:r>
              <a:rPr lang="en-US"/>
              <a:t> </a:t>
            </a:r>
            <a:r>
              <a:rPr lang="en-US" err="1"/>
              <a:t>phương</a:t>
            </a:r>
            <a:r>
              <a:rPr lang="en-US"/>
              <a:t> </a:t>
            </a:r>
            <a:r>
              <a:rPr lang="en-US" err="1"/>
              <a:t>pháp</a:t>
            </a:r>
            <a:r>
              <a:rPr lang="en-US"/>
              <a:t> </a:t>
            </a:r>
            <a:r>
              <a:rPr lang="en-US" err="1"/>
              <a:t>đơn</a:t>
            </a:r>
            <a:r>
              <a:rPr lang="en-US"/>
              <a:t> </a:t>
            </a:r>
            <a:r>
              <a:rPr lang="en-US" err="1"/>
              <a:t>lẻ</a:t>
            </a:r>
            <a:r>
              <a:rPr lang="en-US"/>
              <a:t> </a:t>
            </a:r>
            <a:r>
              <a:rPr lang="en-US" err="1"/>
              <a:t>mà</a:t>
            </a:r>
            <a:r>
              <a:rPr lang="en-US"/>
              <a:t> </a:t>
            </a:r>
            <a:r>
              <a:rPr lang="en-US" err="1"/>
              <a:t>là</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phương</a:t>
            </a:r>
            <a:r>
              <a:rPr lang="en-US"/>
              <a:t> pháp </a:t>
            </a:r>
            <a:r>
              <a:rPr lang="en-US" err="1"/>
              <a:t>tính</a:t>
            </a:r>
            <a:r>
              <a:rPr lang="en-US"/>
              <a:t> </a:t>
            </a:r>
            <a:r>
              <a:rPr lang="en-US" err="1"/>
              <a:t>điểm</a:t>
            </a:r>
            <a:r>
              <a:rPr lang="en-US"/>
              <a:t> </a:t>
            </a:r>
            <a:r>
              <a:rPr lang="en-US" err="1"/>
              <a:t>với</a:t>
            </a:r>
            <a:r>
              <a:rPr lang="en-US"/>
              <a:t> </a:t>
            </a:r>
            <a:r>
              <a:rPr lang="en-US" err="1"/>
              <a:t>các</a:t>
            </a:r>
            <a:r>
              <a:rPr lang="en-US"/>
              <a:t> </a:t>
            </a:r>
            <a:r>
              <a:rPr lang="en-US" err="1"/>
              <a:t>thành</a:t>
            </a:r>
            <a:r>
              <a:rPr lang="en-US"/>
              <a:t> </a:t>
            </a:r>
            <a:r>
              <a:rPr lang="en-US" err="1"/>
              <a:t>phần</a:t>
            </a:r>
            <a:r>
              <a:rPr lang="en-US"/>
              <a:t> </a:t>
            </a:r>
            <a:r>
              <a:rPr lang="en-US" err="1"/>
              <a:t>và</a:t>
            </a:r>
            <a:r>
              <a:rPr lang="en-US"/>
              <a:t> </a:t>
            </a:r>
            <a:r>
              <a:rPr lang="en-US" err="1"/>
              <a:t>thông</a:t>
            </a:r>
            <a:r>
              <a:rPr lang="en-US"/>
              <a:t> số khác </a:t>
            </a:r>
            <a:r>
              <a:rPr lang="en-US" err="1"/>
              <a:t>nhau</a:t>
            </a:r>
            <a:endParaRPr lang="en-US"/>
          </a:p>
          <a:p>
            <a:pPr>
              <a:lnSpc>
                <a:spcPct val="110000"/>
              </a:lnSpc>
            </a:pPr>
            <a:r>
              <a:rPr lang="en-US" err="1"/>
              <a:t>Công</a:t>
            </a:r>
            <a:r>
              <a:rPr lang="en-US"/>
              <a:t> </a:t>
            </a:r>
            <a:r>
              <a:rPr lang="en-US" err="1"/>
              <a:t>thức</a:t>
            </a:r>
            <a:r>
              <a:rPr lang="en-US"/>
              <a:t> cài đặt:</a:t>
            </a:r>
          </a:p>
        </p:txBody>
      </p:sp>
      <p:grpSp>
        <p:nvGrpSpPr>
          <p:cNvPr id="7"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Text&#10;&#10;Description automatically generated with medium confidence">
            <a:extLst>
              <a:ext uri="{FF2B5EF4-FFF2-40B4-BE49-F238E27FC236}">
                <a16:creationId xmlns:a16="http://schemas.microsoft.com/office/drawing/2014/main" id="{AC15AC93-C802-F348-ACA8-B794EC0B597D}"/>
              </a:ext>
            </a:extLst>
          </p:cNvPr>
          <p:cNvPicPr>
            <a:picLocks noChangeAspect="1"/>
          </p:cNvPicPr>
          <p:nvPr/>
        </p:nvPicPr>
        <p:blipFill>
          <a:blip r:embed="rId2"/>
          <a:stretch>
            <a:fillRect/>
          </a:stretch>
        </p:blipFill>
        <p:spPr>
          <a:xfrm>
            <a:off x="6277257" y="3396145"/>
            <a:ext cx="4613872" cy="680545"/>
          </a:xfrm>
          <a:prstGeom prst="rect">
            <a:avLst/>
          </a:prstGeom>
        </p:spPr>
      </p:pic>
    </p:spTree>
    <p:extLst>
      <p:ext uri="{BB962C8B-B14F-4D97-AF65-F5344CB8AC3E}">
        <p14:creationId xmlns:p14="http://schemas.microsoft.com/office/powerpoint/2010/main" val="23705253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B91B-5A8C-A246-8248-E05A352D0C0A}"/>
              </a:ext>
            </a:extLst>
          </p:cNvPr>
          <p:cNvSpPr>
            <a:spLocks noGrp="1"/>
          </p:cNvSpPr>
          <p:nvPr>
            <p:ph type="title"/>
          </p:nvPr>
        </p:nvSpPr>
        <p:spPr/>
        <p:txBody>
          <a:bodyPr/>
          <a:lstStyle/>
          <a:p>
            <a:r>
              <a:rPr lang="en-US"/>
              <a:t>tfidf Similarity</a:t>
            </a:r>
          </a:p>
        </p:txBody>
      </p:sp>
      <p:sp>
        <p:nvSpPr>
          <p:cNvPr id="3" name="Content Placeholder 2">
            <a:extLst>
              <a:ext uri="{FF2B5EF4-FFF2-40B4-BE49-F238E27FC236}">
                <a16:creationId xmlns:a16="http://schemas.microsoft.com/office/drawing/2014/main" id="{291300B1-7405-AD4E-939B-25A641889292}"/>
              </a:ext>
            </a:extLst>
          </p:cNvPr>
          <p:cNvSpPr>
            <a:spLocks noGrp="1"/>
          </p:cNvSpPr>
          <p:nvPr>
            <p:ph idx="1"/>
          </p:nvPr>
        </p:nvSpPr>
        <p:spPr>
          <a:xfrm>
            <a:off x="1451579" y="2015733"/>
            <a:ext cx="9603275" cy="1997918"/>
          </a:xfrm>
        </p:spPr>
        <p:txBody>
          <a:bodyPr/>
          <a:lstStyle/>
          <a:p>
            <a:pPr>
              <a:buFontTx/>
              <a:buChar char="-"/>
            </a:pPr>
            <a:r>
              <a:rPr lang="en-US" err="1"/>
              <a:t>Mô</a:t>
            </a:r>
            <a:r>
              <a:rPr lang="en-US"/>
              <a:t> </a:t>
            </a:r>
            <a:r>
              <a:rPr lang="en-US" err="1"/>
              <a:t>hình</a:t>
            </a:r>
            <a:r>
              <a:rPr lang="en-US"/>
              <a:t> Vector </a:t>
            </a:r>
            <a:r>
              <a:rPr lang="en-US" err="1"/>
              <a:t>sử</a:t>
            </a:r>
            <a:r>
              <a:rPr lang="en-US"/>
              <a:t> dung </a:t>
            </a:r>
            <a:r>
              <a:rPr lang="en-US" err="1"/>
              <a:t>độ</a:t>
            </a:r>
            <a:r>
              <a:rPr lang="en-US"/>
              <a:t> </a:t>
            </a:r>
            <a:r>
              <a:rPr lang="en-US" err="1"/>
              <a:t>tương</a:t>
            </a:r>
            <a:r>
              <a:rPr lang="en-US"/>
              <a:t> </a:t>
            </a:r>
            <a:r>
              <a:rPr lang="en-US" err="1"/>
              <a:t>đồng</a:t>
            </a:r>
            <a:r>
              <a:rPr lang="en-US"/>
              <a:t> TFIDF </a:t>
            </a:r>
            <a:r>
              <a:rPr lang="en-US" err="1"/>
              <a:t>là</a:t>
            </a:r>
            <a:r>
              <a:rPr lang="en-US"/>
              <a:t> </a:t>
            </a:r>
            <a:r>
              <a:rPr lang="en-US" err="1"/>
              <a:t>một</a:t>
            </a:r>
            <a:r>
              <a:rPr lang="en-US"/>
              <a:t> </a:t>
            </a:r>
            <a:r>
              <a:rPr lang="en-US" err="1"/>
              <a:t>trong</a:t>
            </a:r>
            <a:r>
              <a:rPr lang="en-US"/>
              <a:t> </a:t>
            </a:r>
            <a:r>
              <a:rPr lang="en-US" err="1"/>
              <a:t>những</a:t>
            </a:r>
            <a:r>
              <a:rPr lang="en-US"/>
              <a:t> </a:t>
            </a:r>
            <a:r>
              <a:rPr lang="en-US" err="1"/>
              <a:t>mô</a:t>
            </a:r>
            <a:r>
              <a:rPr lang="en-US"/>
              <a:t> </a:t>
            </a:r>
            <a:r>
              <a:rPr lang="en-US" err="1"/>
              <a:t>hình</a:t>
            </a:r>
            <a:r>
              <a:rPr lang="en-US"/>
              <a:t> so </a:t>
            </a:r>
            <a:r>
              <a:rPr lang="en-US" err="1"/>
              <a:t>khớp</a:t>
            </a:r>
            <a:r>
              <a:rPr lang="en-US"/>
              <a:t> </a:t>
            </a:r>
            <a:r>
              <a:rPr lang="en-US" err="1"/>
              <a:t>được</a:t>
            </a:r>
            <a:r>
              <a:rPr lang="en-US"/>
              <a:t> </a:t>
            </a:r>
            <a:r>
              <a:rPr lang="en-US" err="1"/>
              <a:t>cài</a:t>
            </a:r>
            <a:r>
              <a:rPr lang="en-US"/>
              <a:t> </a:t>
            </a:r>
            <a:r>
              <a:rPr lang="en-US" err="1"/>
              <a:t>đặt</a:t>
            </a:r>
            <a:r>
              <a:rPr lang="en-US"/>
              <a:t> </a:t>
            </a:r>
            <a:r>
              <a:rPr lang="en-US" err="1"/>
              <a:t>sẵn</a:t>
            </a:r>
            <a:r>
              <a:rPr lang="en-US"/>
              <a:t> </a:t>
            </a:r>
            <a:r>
              <a:rPr lang="en-US" err="1"/>
              <a:t>trong</a:t>
            </a:r>
            <a:r>
              <a:rPr lang="en-US"/>
              <a:t> Lucene.</a:t>
            </a:r>
          </a:p>
          <a:p>
            <a:pPr>
              <a:buFontTx/>
              <a:buChar char="-"/>
            </a:pPr>
            <a:r>
              <a:rPr lang="en-US" err="1"/>
              <a:t>Là</a:t>
            </a:r>
            <a:r>
              <a:rPr lang="en-US"/>
              <a:t> </a:t>
            </a:r>
            <a:r>
              <a:rPr lang="en-US" err="1"/>
              <a:t>sự</a:t>
            </a:r>
            <a:r>
              <a:rPr lang="en-US"/>
              <a:t> </a:t>
            </a:r>
            <a:r>
              <a:rPr lang="en-US" err="1"/>
              <a:t>kết</a:t>
            </a:r>
            <a:r>
              <a:rPr lang="en-US"/>
              <a:t> </a:t>
            </a:r>
            <a:r>
              <a:rPr lang="en-US" err="1"/>
              <a:t>hợp</a:t>
            </a:r>
            <a:r>
              <a:rPr lang="en-US"/>
              <a:t> </a:t>
            </a:r>
            <a:r>
              <a:rPr lang="en-US" err="1"/>
              <a:t>của</a:t>
            </a:r>
            <a:r>
              <a:rPr lang="en-US"/>
              <a:t> Boolean model (</a:t>
            </a:r>
            <a:r>
              <a:rPr lang="en-US" err="1"/>
              <a:t>chọn</a:t>
            </a:r>
            <a:r>
              <a:rPr lang="en-US"/>
              <a:t> document) </a:t>
            </a:r>
            <a:r>
              <a:rPr lang="en-US" err="1"/>
              <a:t>và</a:t>
            </a:r>
            <a:r>
              <a:rPr lang="en-US"/>
              <a:t> Vector Space Model (</a:t>
            </a:r>
            <a:r>
              <a:rPr lang="en-US" err="1"/>
              <a:t>tính</a:t>
            </a:r>
            <a:r>
              <a:rPr lang="en-US"/>
              <a:t> </a:t>
            </a:r>
            <a:r>
              <a:rPr lang="en-US" err="1"/>
              <a:t>điểm</a:t>
            </a:r>
            <a:r>
              <a:rPr lang="en-US"/>
              <a:t> </a:t>
            </a:r>
            <a:r>
              <a:rPr lang="en-US" err="1"/>
              <a:t>tương</a:t>
            </a:r>
            <a:r>
              <a:rPr lang="en-US"/>
              <a:t> </a:t>
            </a:r>
            <a:r>
              <a:rPr lang="en-US" err="1"/>
              <a:t>đồng</a:t>
            </a:r>
            <a:r>
              <a:rPr lang="en-US"/>
              <a:t>)</a:t>
            </a:r>
          </a:p>
        </p:txBody>
      </p:sp>
      <p:pic>
        <p:nvPicPr>
          <p:cNvPr id="5" name="Picture 4" descr="Text&#10;&#10;Description automatically generated with medium confidence">
            <a:extLst>
              <a:ext uri="{FF2B5EF4-FFF2-40B4-BE49-F238E27FC236}">
                <a16:creationId xmlns:a16="http://schemas.microsoft.com/office/drawing/2014/main" id="{3BEB47BE-D066-734B-A1E3-E6746BB6F4B8}"/>
              </a:ext>
            </a:extLst>
          </p:cNvPr>
          <p:cNvPicPr>
            <a:picLocks noChangeAspect="1"/>
          </p:cNvPicPr>
          <p:nvPr/>
        </p:nvPicPr>
        <p:blipFill>
          <a:blip r:embed="rId2"/>
          <a:stretch>
            <a:fillRect/>
          </a:stretch>
        </p:blipFill>
        <p:spPr>
          <a:xfrm>
            <a:off x="3615233" y="3666410"/>
            <a:ext cx="4368800" cy="1790700"/>
          </a:xfrm>
          <a:prstGeom prst="rect">
            <a:avLst/>
          </a:prstGeom>
        </p:spPr>
      </p:pic>
    </p:spTree>
    <p:extLst>
      <p:ext uri="{BB962C8B-B14F-4D97-AF65-F5344CB8AC3E}">
        <p14:creationId xmlns:p14="http://schemas.microsoft.com/office/powerpoint/2010/main" val="275823364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BB3F-767A-5A40-966A-D7D17D12972F}"/>
              </a:ext>
            </a:extLst>
          </p:cNvPr>
          <p:cNvSpPr>
            <a:spLocks noGrp="1"/>
          </p:cNvSpPr>
          <p:nvPr>
            <p:ph type="title"/>
          </p:nvPr>
        </p:nvSpPr>
        <p:spPr/>
        <p:txBody>
          <a:bodyPr/>
          <a:lstStyle/>
          <a:p>
            <a:r>
              <a:rPr lang="en-US">
                <a:latin typeface="Al Nile"/>
                <a:cs typeface="Al Nile"/>
              </a:rPr>
              <a:t>Công </a:t>
            </a:r>
            <a:r>
              <a:rPr lang="en-US" err="1">
                <a:latin typeface="Al Nile"/>
                <a:cs typeface="Al Nile"/>
              </a:rPr>
              <a:t>thức</a:t>
            </a:r>
            <a:r>
              <a:rPr lang="en-US">
                <a:latin typeface="Al Nile"/>
                <a:cs typeface="Al Nile"/>
              </a:rPr>
              <a:t> quan niệm</a:t>
            </a:r>
            <a:endParaRPr lang="en-US">
              <a:latin typeface="Al Nile" pitchFamily="2" charset="-78"/>
              <a:cs typeface="Al Nile" pitchFamily="2" charset="-78"/>
            </a:endParaRPr>
          </a:p>
        </p:txBody>
      </p:sp>
      <p:pic>
        <p:nvPicPr>
          <p:cNvPr id="5" name="Content Placeholder 4" descr="Graphical user interface&#10;&#10;Description automatically generated">
            <a:extLst>
              <a:ext uri="{FF2B5EF4-FFF2-40B4-BE49-F238E27FC236}">
                <a16:creationId xmlns:a16="http://schemas.microsoft.com/office/drawing/2014/main" id="{1520C334-E976-0E45-85BD-4ED18B91E5A8}"/>
              </a:ext>
            </a:extLst>
          </p:cNvPr>
          <p:cNvPicPr>
            <a:picLocks noGrp="1" noChangeAspect="1"/>
          </p:cNvPicPr>
          <p:nvPr>
            <p:ph idx="1"/>
          </p:nvPr>
        </p:nvPicPr>
        <p:blipFill>
          <a:blip r:embed="rId2"/>
          <a:stretch>
            <a:fillRect/>
          </a:stretch>
        </p:blipFill>
        <p:spPr>
          <a:xfrm>
            <a:off x="1450975" y="2049843"/>
            <a:ext cx="9604375" cy="2006884"/>
          </a:xfrm>
        </p:spPr>
      </p:pic>
      <p:sp>
        <p:nvSpPr>
          <p:cNvPr id="4" name="TextBox 1">
            <a:extLst>
              <a:ext uri="{FF2B5EF4-FFF2-40B4-BE49-F238E27FC236}">
                <a16:creationId xmlns:a16="http://schemas.microsoft.com/office/drawing/2014/main" id="{FA8C7572-1C45-43B2-9859-5C06E63E1F29}"/>
              </a:ext>
            </a:extLst>
          </p:cNvPr>
          <p:cNvSpPr txBox="1"/>
          <p:nvPr/>
        </p:nvSpPr>
        <p:spPr>
          <a:xfrm>
            <a:off x="1655064" y="4352544"/>
            <a:ext cx="3675888"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Tx/>
              <a:buChar char="-"/>
            </a:pPr>
            <a:r>
              <a:rPr lang="en-US" err="1"/>
              <a:t>coord</a:t>
            </a:r>
            <a:r>
              <a:rPr lang="en-US"/>
              <a:t>-factor: </a:t>
            </a:r>
            <a:r>
              <a:rPr lang="en-US" err="1"/>
              <a:t>số</a:t>
            </a:r>
            <a:r>
              <a:rPr lang="en-US"/>
              <a:t> term </a:t>
            </a:r>
            <a:r>
              <a:rPr lang="en-US" err="1"/>
              <a:t>trong</a:t>
            </a:r>
            <a:r>
              <a:rPr lang="en-US"/>
              <a:t> query </a:t>
            </a:r>
            <a:r>
              <a:rPr lang="en-US" err="1"/>
              <a:t>nằm</a:t>
            </a:r>
            <a:r>
              <a:rPr lang="en-US"/>
              <a:t> </a:t>
            </a:r>
            <a:r>
              <a:rPr lang="en-US" err="1"/>
              <a:t>trong</a:t>
            </a:r>
            <a:r>
              <a:rPr lang="en-US"/>
              <a:t> document </a:t>
            </a:r>
            <a:r>
              <a:rPr lang="en-US" err="1"/>
              <a:t>đang</a:t>
            </a:r>
            <a:r>
              <a:rPr lang="en-US"/>
              <a:t> </a:t>
            </a:r>
            <a:r>
              <a:rPr lang="en-US" err="1"/>
              <a:t>xét</a:t>
            </a:r>
            <a:endParaRPr lang="en-US"/>
          </a:p>
          <a:p>
            <a:pPr marL="285750" indent="-285750">
              <a:buFontTx/>
              <a:buChar char="-"/>
            </a:pPr>
            <a:r>
              <a:rPr lang="en-US"/>
              <a:t>Query-boost: </a:t>
            </a:r>
            <a:r>
              <a:rPr lang="en-US" err="1"/>
              <a:t>chỉ</a:t>
            </a:r>
            <a:r>
              <a:rPr lang="en-US"/>
              <a:t> </a:t>
            </a:r>
            <a:r>
              <a:rPr lang="en-US" err="1"/>
              <a:t>số</a:t>
            </a:r>
            <a:r>
              <a:rPr lang="en-US"/>
              <a:t> </a:t>
            </a:r>
            <a:r>
              <a:rPr lang="en-US" err="1"/>
              <a:t>được</a:t>
            </a:r>
            <a:r>
              <a:rPr lang="en-US"/>
              <a:t> </a:t>
            </a:r>
            <a:r>
              <a:rPr lang="en-US" err="1"/>
              <a:t>xác</a:t>
            </a:r>
            <a:r>
              <a:rPr lang="en-US"/>
              <a:t> </a:t>
            </a:r>
            <a:r>
              <a:rPr lang="en-US" err="1"/>
              <a:t>định</a:t>
            </a:r>
            <a:r>
              <a:rPr lang="en-US"/>
              <a:t> </a:t>
            </a:r>
            <a:r>
              <a:rPr lang="en-US" err="1"/>
              <a:t>vào</a:t>
            </a:r>
            <a:r>
              <a:rPr lang="en-US"/>
              <a:t> </a:t>
            </a:r>
            <a:r>
              <a:rPr lang="en-US" err="1"/>
              <a:t>thời</a:t>
            </a:r>
            <a:r>
              <a:rPr lang="en-US"/>
              <a:t> </a:t>
            </a:r>
            <a:r>
              <a:rPr lang="en-US" err="1"/>
              <a:t>điểm</a:t>
            </a:r>
            <a:r>
              <a:rPr lang="en-US"/>
              <a:t> </a:t>
            </a:r>
            <a:r>
              <a:rPr lang="en-US" err="1"/>
              <a:t>truy</a:t>
            </a:r>
            <a:r>
              <a:rPr lang="en-US"/>
              <a:t> </a:t>
            </a:r>
            <a:r>
              <a:rPr lang="en-US" err="1"/>
              <a:t>vấn</a:t>
            </a:r>
            <a:endParaRPr lang="en-US"/>
          </a:p>
        </p:txBody>
      </p:sp>
      <p:sp>
        <p:nvSpPr>
          <p:cNvPr id="6" name="TextBox 1">
            <a:extLst>
              <a:ext uri="{FF2B5EF4-FFF2-40B4-BE49-F238E27FC236}">
                <a16:creationId xmlns:a16="http://schemas.microsoft.com/office/drawing/2014/main" id="{2903C2BD-378B-483E-8B46-3940477CE3CC}"/>
              </a:ext>
            </a:extLst>
          </p:cNvPr>
          <p:cNvSpPr txBox="1"/>
          <p:nvPr/>
        </p:nvSpPr>
        <p:spPr>
          <a:xfrm>
            <a:off x="6252666" y="4352543"/>
            <a:ext cx="4361688"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Tx/>
              <a:buChar char="-"/>
            </a:pPr>
            <a:r>
              <a:rPr lang="en-US"/>
              <a:t>doc-boost: </a:t>
            </a:r>
            <a:r>
              <a:rPr lang="en-US" err="1"/>
              <a:t>độ</a:t>
            </a:r>
            <a:r>
              <a:rPr lang="en-US"/>
              <a:t> </a:t>
            </a:r>
            <a:r>
              <a:rPr lang="en-US" err="1"/>
              <a:t>quan</a:t>
            </a:r>
            <a:r>
              <a:rPr lang="en-US"/>
              <a:t> </a:t>
            </a:r>
            <a:r>
              <a:rPr lang="en-US" err="1"/>
              <a:t>trọng</a:t>
            </a:r>
            <a:r>
              <a:rPr lang="en-US"/>
              <a:t> </a:t>
            </a:r>
            <a:r>
              <a:rPr lang="en-US" err="1"/>
              <a:t>của</a:t>
            </a:r>
            <a:r>
              <a:rPr lang="en-US"/>
              <a:t> </a:t>
            </a:r>
            <a:r>
              <a:rPr lang="en-US" err="1"/>
              <a:t>tài</a:t>
            </a:r>
            <a:r>
              <a:rPr lang="en-US"/>
              <a:t> </a:t>
            </a:r>
            <a:r>
              <a:rPr lang="en-US" err="1"/>
              <a:t>liệu</a:t>
            </a:r>
            <a:r>
              <a:rPr lang="en-US"/>
              <a:t>, </a:t>
            </a:r>
            <a:r>
              <a:rPr lang="en-US" err="1"/>
              <a:t>được</a:t>
            </a:r>
            <a:r>
              <a:rPr lang="en-US"/>
              <a:t> </a:t>
            </a:r>
            <a:r>
              <a:rPr lang="en-US" err="1"/>
              <a:t>thiết</a:t>
            </a:r>
            <a:r>
              <a:rPr lang="en-US"/>
              <a:t> </a:t>
            </a:r>
            <a:r>
              <a:rPr lang="en-US" err="1"/>
              <a:t>lập</a:t>
            </a:r>
            <a:r>
              <a:rPr lang="en-US"/>
              <a:t> </a:t>
            </a:r>
            <a:r>
              <a:rPr lang="en-US" err="1"/>
              <a:t>bởi</a:t>
            </a:r>
            <a:r>
              <a:rPr lang="en-US"/>
              <a:t> </a:t>
            </a:r>
            <a:r>
              <a:rPr lang="en-US" err="1"/>
              <a:t>người</a:t>
            </a:r>
            <a:r>
              <a:rPr lang="en-US"/>
              <a:t> </a:t>
            </a:r>
            <a:r>
              <a:rPr lang="en-US" err="1"/>
              <a:t>dùng</a:t>
            </a:r>
            <a:endParaRPr lang="en-US"/>
          </a:p>
          <a:p>
            <a:pPr marL="285750" indent="-285750">
              <a:buFontTx/>
              <a:buChar char="-"/>
            </a:pPr>
            <a:r>
              <a:rPr lang="en-US"/>
              <a:t>doc-</a:t>
            </a:r>
            <a:r>
              <a:rPr lang="en-US" err="1"/>
              <a:t>len</a:t>
            </a:r>
            <a:r>
              <a:rPr lang="en-US"/>
              <a:t>-norm: </a:t>
            </a:r>
            <a:r>
              <a:rPr lang="en-US" err="1"/>
              <a:t>chuẩn</a:t>
            </a:r>
            <a:r>
              <a:rPr lang="en-US"/>
              <a:t> </a:t>
            </a:r>
            <a:r>
              <a:rPr lang="en-US" err="1"/>
              <a:t>hoá</a:t>
            </a:r>
            <a:r>
              <a:rPr lang="en-US"/>
              <a:t> Euclidean </a:t>
            </a:r>
            <a:r>
              <a:rPr lang="en-US" err="1"/>
              <a:t>để</a:t>
            </a:r>
            <a:r>
              <a:rPr lang="en-US"/>
              <a:t> </a:t>
            </a:r>
            <a:r>
              <a:rPr lang="en-US" err="1"/>
              <a:t>chuẩn</a:t>
            </a:r>
            <a:r>
              <a:rPr lang="en-US"/>
              <a:t> </a:t>
            </a:r>
            <a:r>
              <a:rPr lang="en-US" err="1"/>
              <a:t>hoá</a:t>
            </a:r>
            <a:r>
              <a:rPr lang="en-US"/>
              <a:t> document </a:t>
            </a:r>
            <a:r>
              <a:rPr lang="en-US" err="1"/>
              <a:t>về</a:t>
            </a:r>
            <a:r>
              <a:rPr lang="en-US"/>
              <a:t> vector </a:t>
            </a:r>
            <a:r>
              <a:rPr lang="en-US" err="1"/>
              <a:t>đơn</a:t>
            </a:r>
            <a:r>
              <a:rPr lang="en-US"/>
              <a:t> </a:t>
            </a:r>
            <a:r>
              <a:rPr lang="en-US" err="1"/>
              <a:t>vị</a:t>
            </a:r>
            <a:endParaRPr lang="en-US"/>
          </a:p>
        </p:txBody>
      </p:sp>
    </p:spTree>
    <p:extLst>
      <p:ext uri="{BB962C8B-B14F-4D97-AF65-F5344CB8AC3E}">
        <p14:creationId xmlns:p14="http://schemas.microsoft.com/office/powerpoint/2010/main" val="10022929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3CE6-588E-614D-B914-EE668DE9CC2C}"/>
              </a:ext>
            </a:extLst>
          </p:cNvPr>
          <p:cNvSpPr>
            <a:spLocks noGrp="1"/>
          </p:cNvSpPr>
          <p:nvPr>
            <p:ph type="title"/>
          </p:nvPr>
        </p:nvSpPr>
        <p:spPr/>
        <p:txBody>
          <a:bodyPr/>
          <a:lstStyle/>
          <a:p>
            <a:r>
              <a:rPr lang="en-US" err="1">
                <a:latin typeface="Al Nile" pitchFamily="2" charset="-78"/>
                <a:cs typeface="Al Nile" pitchFamily="2" charset="-78"/>
              </a:rPr>
              <a:t>Công</a:t>
            </a:r>
            <a:r>
              <a:rPr lang="en-US">
                <a:latin typeface="Al Nile" pitchFamily="2" charset="-78"/>
                <a:cs typeface="Al Nile" pitchFamily="2" charset="-78"/>
              </a:rPr>
              <a:t> </a:t>
            </a:r>
            <a:r>
              <a:rPr lang="en-US" err="1">
                <a:latin typeface="Al Nile" pitchFamily="2" charset="-78"/>
                <a:cs typeface="Al Nile" pitchFamily="2" charset="-78"/>
              </a:rPr>
              <a:t>thức</a:t>
            </a:r>
            <a:r>
              <a:rPr lang="en-US">
                <a:latin typeface="Al Nile" pitchFamily="2" charset="-78"/>
                <a:cs typeface="Al Nile" pitchFamily="2" charset="-78"/>
              </a:rPr>
              <a:t> </a:t>
            </a:r>
            <a:r>
              <a:rPr lang="en-US" err="1">
                <a:latin typeface="Al Nile" pitchFamily="2" charset="-78"/>
                <a:cs typeface="Al Nile" pitchFamily="2" charset="-78"/>
              </a:rPr>
              <a:t>cài</a:t>
            </a:r>
            <a:r>
              <a:rPr lang="en-US">
                <a:latin typeface="Al Nile" pitchFamily="2" charset="-78"/>
                <a:cs typeface="Al Nile" pitchFamily="2" charset="-78"/>
              </a:rPr>
              <a:t> </a:t>
            </a:r>
            <a:r>
              <a:rPr lang="en-US" err="1">
                <a:latin typeface="Al Nile" pitchFamily="2" charset="-78"/>
                <a:cs typeface="Al Nile" pitchFamily="2" charset="-78"/>
              </a:rPr>
              <a:t>đặt</a:t>
            </a:r>
            <a:r>
              <a:rPr lang="en-US">
                <a:latin typeface="Al Nile" pitchFamily="2" charset="-78"/>
                <a:cs typeface="Al Nile" pitchFamily="2" charset="-78"/>
              </a:rPr>
              <a:t> </a:t>
            </a:r>
          </a:p>
        </p:txBody>
      </p:sp>
      <p:pic>
        <p:nvPicPr>
          <p:cNvPr id="5" name="Content Placeholder 4" descr="Table&#10;&#10;Description automatically generated">
            <a:extLst>
              <a:ext uri="{FF2B5EF4-FFF2-40B4-BE49-F238E27FC236}">
                <a16:creationId xmlns:a16="http://schemas.microsoft.com/office/drawing/2014/main" id="{8F5CC05A-D150-BC49-9ACB-9CD0E95FFACB}"/>
              </a:ext>
            </a:extLst>
          </p:cNvPr>
          <p:cNvPicPr>
            <a:picLocks noGrp="1" noChangeAspect="1"/>
          </p:cNvPicPr>
          <p:nvPr>
            <p:ph idx="1"/>
          </p:nvPr>
        </p:nvPicPr>
        <p:blipFill>
          <a:blip r:embed="rId2"/>
          <a:stretch>
            <a:fillRect/>
          </a:stretch>
        </p:blipFill>
        <p:spPr>
          <a:xfrm>
            <a:off x="1958921" y="2045993"/>
            <a:ext cx="8674100" cy="1574800"/>
          </a:xfrm>
        </p:spPr>
      </p:pic>
      <p:sp>
        <p:nvSpPr>
          <p:cNvPr id="4" name="TextBox 1">
            <a:extLst>
              <a:ext uri="{FF2B5EF4-FFF2-40B4-BE49-F238E27FC236}">
                <a16:creationId xmlns:a16="http://schemas.microsoft.com/office/drawing/2014/main" id="{BB5E7D5E-C601-474C-A98E-21CEDA51928E}"/>
              </a:ext>
            </a:extLst>
          </p:cNvPr>
          <p:cNvSpPr txBox="1"/>
          <p:nvPr/>
        </p:nvSpPr>
        <p:spPr>
          <a:xfrm>
            <a:off x="1956816" y="4059936"/>
            <a:ext cx="507492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err="1"/>
              <a:t>tf</a:t>
            </a:r>
            <a:r>
              <a:rPr lang="en-US"/>
              <a:t>(t in d): term frequency </a:t>
            </a:r>
            <a:r>
              <a:rPr lang="en-US" err="1"/>
              <a:t>được</a:t>
            </a:r>
            <a:r>
              <a:rPr lang="en-US"/>
              <a:t> </a:t>
            </a:r>
            <a:r>
              <a:rPr lang="en-US" err="1"/>
              <a:t>tính</a:t>
            </a:r>
            <a:r>
              <a:rPr lang="en-US"/>
              <a:t> </a:t>
            </a:r>
            <a:r>
              <a:rPr lang="en-US" err="1"/>
              <a:t>bằng</a:t>
            </a:r>
            <a:r>
              <a:rPr lang="en-US"/>
              <a:t> </a:t>
            </a:r>
            <a:r>
              <a:rPr lang="en-US" err="1"/>
              <a:t>công</a:t>
            </a:r>
            <a:r>
              <a:rPr lang="en-US"/>
              <a:t> </a:t>
            </a:r>
            <a:r>
              <a:rPr lang="en-US" err="1"/>
              <a:t>thức</a:t>
            </a:r>
            <a:endParaRPr lang="en-US"/>
          </a:p>
        </p:txBody>
      </p:sp>
      <p:pic>
        <p:nvPicPr>
          <p:cNvPr id="3" name="Picture 5" descr="A picture containing graphical user interface&#10;&#10;Description automatically generated">
            <a:extLst>
              <a:ext uri="{FF2B5EF4-FFF2-40B4-BE49-F238E27FC236}">
                <a16:creationId xmlns:a16="http://schemas.microsoft.com/office/drawing/2014/main" id="{ADB4FAE3-6EC0-40EF-80ED-A212CB0F616D}"/>
              </a:ext>
            </a:extLst>
          </p:cNvPr>
          <p:cNvPicPr>
            <a:picLocks noChangeAspect="1"/>
          </p:cNvPicPr>
          <p:nvPr/>
        </p:nvPicPr>
        <p:blipFill>
          <a:blip r:embed="rId3"/>
          <a:stretch>
            <a:fillRect/>
          </a:stretch>
        </p:blipFill>
        <p:spPr>
          <a:xfrm>
            <a:off x="7455613" y="3999245"/>
            <a:ext cx="2743200" cy="486253"/>
          </a:xfrm>
          <a:prstGeom prst="rect">
            <a:avLst/>
          </a:prstGeom>
        </p:spPr>
      </p:pic>
      <p:sp>
        <p:nvSpPr>
          <p:cNvPr id="6" name="TextBox 1">
            <a:extLst>
              <a:ext uri="{FF2B5EF4-FFF2-40B4-BE49-F238E27FC236}">
                <a16:creationId xmlns:a16="http://schemas.microsoft.com/office/drawing/2014/main" id="{8BD57FFB-D55D-411B-AE36-0DAB86560785}"/>
              </a:ext>
            </a:extLst>
          </p:cNvPr>
          <p:cNvSpPr txBox="1"/>
          <p:nvPr/>
        </p:nvSpPr>
        <p:spPr>
          <a:xfrm>
            <a:off x="1956817" y="4755905"/>
            <a:ext cx="5074919"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err="1"/>
              <a:t>Idf</a:t>
            </a:r>
            <a:r>
              <a:rPr lang="en-US"/>
              <a:t>(t): inverse document frequency </a:t>
            </a:r>
            <a:r>
              <a:rPr lang="en-US" err="1"/>
              <a:t>được</a:t>
            </a:r>
            <a:r>
              <a:rPr lang="en-US"/>
              <a:t> </a:t>
            </a:r>
            <a:r>
              <a:rPr lang="en-US" err="1"/>
              <a:t>tính</a:t>
            </a:r>
            <a:r>
              <a:rPr lang="en-US"/>
              <a:t> </a:t>
            </a:r>
            <a:r>
              <a:rPr lang="en-US" err="1"/>
              <a:t>bằng</a:t>
            </a:r>
            <a:r>
              <a:rPr lang="en-US"/>
              <a:t> </a:t>
            </a:r>
            <a:r>
              <a:rPr lang="en-US" err="1"/>
              <a:t>công</a:t>
            </a:r>
            <a:r>
              <a:rPr lang="en-US"/>
              <a:t> </a:t>
            </a:r>
            <a:r>
              <a:rPr lang="en-US" err="1"/>
              <a:t>thức</a:t>
            </a:r>
            <a:endParaRPr lang="en-US"/>
          </a:p>
        </p:txBody>
      </p:sp>
      <p:pic>
        <p:nvPicPr>
          <p:cNvPr id="7" name="Picture 7">
            <a:extLst>
              <a:ext uri="{FF2B5EF4-FFF2-40B4-BE49-F238E27FC236}">
                <a16:creationId xmlns:a16="http://schemas.microsoft.com/office/drawing/2014/main" id="{DB1F0D97-4EE1-4006-A969-A5E0FE5B6972}"/>
              </a:ext>
            </a:extLst>
          </p:cNvPr>
          <p:cNvPicPr>
            <a:picLocks noChangeAspect="1"/>
          </p:cNvPicPr>
          <p:nvPr/>
        </p:nvPicPr>
        <p:blipFill>
          <a:blip r:embed="rId4"/>
          <a:stretch>
            <a:fillRect/>
          </a:stretch>
        </p:blipFill>
        <p:spPr>
          <a:xfrm>
            <a:off x="7456449" y="4645313"/>
            <a:ext cx="2743200" cy="782642"/>
          </a:xfrm>
          <a:prstGeom prst="rect">
            <a:avLst/>
          </a:prstGeom>
        </p:spPr>
      </p:pic>
    </p:spTree>
    <p:extLst>
      <p:ext uri="{BB962C8B-B14F-4D97-AF65-F5344CB8AC3E}">
        <p14:creationId xmlns:p14="http://schemas.microsoft.com/office/powerpoint/2010/main" val="168191576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AD57-7AA2-D64B-9021-96438A82170D}"/>
              </a:ext>
            </a:extLst>
          </p:cNvPr>
          <p:cNvSpPr>
            <a:spLocks noGrp="1"/>
          </p:cNvSpPr>
          <p:nvPr>
            <p:ph type="title"/>
          </p:nvPr>
        </p:nvSpPr>
        <p:spPr/>
        <p:txBody>
          <a:bodyPr/>
          <a:lstStyle/>
          <a:p>
            <a:r>
              <a:rPr lang="en-US" err="1"/>
              <a:t>Công</a:t>
            </a:r>
            <a:r>
              <a:rPr lang="en-US"/>
              <a:t> </a:t>
            </a:r>
            <a:r>
              <a:rPr lang="en-US" err="1"/>
              <a:t>thức</a:t>
            </a:r>
            <a:r>
              <a:rPr lang="en-US"/>
              <a:t> </a:t>
            </a:r>
            <a:r>
              <a:rPr lang="en-US" err="1"/>
              <a:t>cài</a:t>
            </a:r>
            <a:r>
              <a:rPr lang="en-US"/>
              <a:t> </a:t>
            </a:r>
            <a:r>
              <a:rPr lang="en-US" err="1"/>
              <a:t>đặt</a:t>
            </a:r>
            <a:endParaRPr lang="en-US"/>
          </a:p>
        </p:txBody>
      </p:sp>
      <p:sp>
        <p:nvSpPr>
          <p:cNvPr id="4" name="TextBox 3">
            <a:extLst>
              <a:ext uri="{FF2B5EF4-FFF2-40B4-BE49-F238E27FC236}">
                <a16:creationId xmlns:a16="http://schemas.microsoft.com/office/drawing/2014/main" id="{8BC6B6C8-20CF-9D45-AD7B-3D80CE2FCBA8}"/>
              </a:ext>
            </a:extLst>
          </p:cNvPr>
          <p:cNvSpPr txBox="1"/>
          <p:nvPr/>
        </p:nvSpPr>
        <p:spPr>
          <a:xfrm>
            <a:off x="1451579" y="2176272"/>
            <a:ext cx="9603275" cy="369332"/>
          </a:xfrm>
          <a:prstGeom prst="rect">
            <a:avLst/>
          </a:prstGeom>
          <a:noFill/>
        </p:spPr>
        <p:txBody>
          <a:bodyPr wrap="square" rtlCol="0">
            <a:spAutoFit/>
          </a:bodyPr>
          <a:lstStyle/>
          <a:p>
            <a:r>
              <a:rPr lang="en-US"/>
              <a:t>Coord(</a:t>
            </a:r>
            <a:r>
              <a:rPr lang="en-US" err="1"/>
              <a:t>d,q</a:t>
            </a:r>
            <a:r>
              <a:rPr lang="en-US"/>
              <a:t>): </a:t>
            </a:r>
            <a:r>
              <a:rPr lang="en-US" err="1"/>
              <a:t>được</a:t>
            </a:r>
            <a:r>
              <a:rPr lang="en-US"/>
              <a:t> </a:t>
            </a:r>
            <a:r>
              <a:rPr lang="en-US" err="1"/>
              <a:t>tính</a:t>
            </a:r>
            <a:r>
              <a:rPr lang="en-US"/>
              <a:t> </a:t>
            </a:r>
            <a:r>
              <a:rPr lang="en-US" err="1"/>
              <a:t>bằng</a:t>
            </a:r>
            <a:r>
              <a:rPr lang="en-US"/>
              <a:t> </a:t>
            </a:r>
            <a:r>
              <a:rPr lang="en-US" err="1"/>
              <a:t>số</a:t>
            </a:r>
            <a:r>
              <a:rPr lang="en-US"/>
              <a:t> </a:t>
            </a:r>
            <a:r>
              <a:rPr lang="en-US" err="1"/>
              <a:t>từ</a:t>
            </a:r>
            <a:r>
              <a:rPr lang="en-US"/>
              <a:t> </a:t>
            </a:r>
            <a:r>
              <a:rPr lang="en-US" err="1"/>
              <a:t>của</a:t>
            </a:r>
            <a:r>
              <a:rPr lang="en-US"/>
              <a:t> query </a:t>
            </a:r>
            <a:r>
              <a:rPr lang="en-US" err="1"/>
              <a:t>được</a:t>
            </a:r>
            <a:r>
              <a:rPr lang="en-US"/>
              <a:t> </a:t>
            </a:r>
            <a:r>
              <a:rPr lang="en-US" err="1"/>
              <a:t>tìm</a:t>
            </a:r>
            <a:r>
              <a:rPr lang="en-US"/>
              <a:t> </a:t>
            </a:r>
            <a:r>
              <a:rPr lang="en-US" err="1"/>
              <a:t>thấy</a:t>
            </a:r>
            <a:r>
              <a:rPr lang="en-US"/>
              <a:t> </a:t>
            </a:r>
            <a:r>
              <a:rPr lang="en-US" err="1"/>
              <a:t>trong</a:t>
            </a:r>
            <a:r>
              <a:rPr lang="en-US"/>
              <a:t> document chia </a:t>
            </a:r>
            <a:r>
              <a:rPr lang="en-US" err="1"/>
              <a:t>cho</a:t>
            </a:r>
            <a:r>
              <a:rPr lang="en-US"/>
              <a:t> </a:t>
            </a:r>
            <a:r>
              <a:rPr lang="en-US" err="1"/>
              <a:t>số</a:t>
            </a:r>
            <a:r>
              <a:rPr lang="en-US"/>
              <a:t> </a:t>
            </a:r>
            <a:r>
              <a:rPr lang="en-US" err="1"/>
              <a:t>từ</a:t>
            </a:r>
            <a:r>
              <a:rPr lang="en-US"/>
              <a:t> </a:t>
            </a:r>
            <a:r>
              <a:rPr lang="en-US" err="1"/>
              <a:t>của</a:t>
            </a:r>
            <a:r>
              <a:rPr lang="en-US"/>
              <a:t> query</a:t>
            </a:r>
          </a:p>
        </p:txBody>
      </p:sp>
      <p:sp>
        <p:nvSpPr>
          <p:cNvPr id="5" name="TextBox 4">
            <a:extLst>
              <a:ext uri="{FF2B5EF4-FFF2-40B4-BE49-F238E27FC236}">
                <a16:creationId xmlns:a16="http://schemas.microsoft.com/office/drawing/2014/main" id="{04CBF16D-D9E6-9345-971A-31115BE77ED1}"/>
              </a:ext>
            </a:extLst>
          </p:cNvPr>
          <p:cNvSpPr txBox="1"/>
          <p:nvPr/>
        </p:nvSpPr>
        <p:spPr>
          <a:xfrm>
            <a:off x="1451579" y="2675834"/>
            <a:ext cx="8183880" cy="646331"/>
          </a:xfrm>
          <a:prstGeom prst="rect">
            <a:avLst/>
          </a:prstGeom>
          <a:noFill/>
        </p:spPr>
        <p:txBody>
          <a:bodyPr wrap="square" rtlCol="0">
            <a:spAutoFit/>
          </a:bodyPr>
          <a:lstStyle/>
          <a:p>
            <a:r>
              <a:rPr lang="en-US" err="1"/>
              <a:t>QueryNorm</a:t>
            </a:r>
            <a:r>
              <a:rPr lang="en-US"/>
              <a:t>(q):  </a:t>
            </a:r>
            <a:r>
              <a:rPr lang="en-US" err="1"/>
              <a:t>nhân</a:t>
            </a:r>
            <a:r>
              <a:rPr lang="en-US"/>
              <a:t> </a:t>
            </a:r>
            <a:r>
              <a:rPr lang="en-US" err="1"/>
              <a:t>tố</a:t>
            </a:r>
            <a:r>
              <a:rPr lang="en-US"/>
              <a:t> </a:t>
            </a:r>
            <a:r>
              <a:rPr lang="en-US" err="1"/>
              <a:t>chuẩn</a:t>
            </a:r>
            <a:r>
              <a:rPr lang="en-US"/>
              <a:t> </a:t>
            </a:r>
            <a:r>
              <a:rPr lang="en-US" err="1"/>
              <a:t>hoá</a:t>
            </a:r>
            <a:r>
              <a:rPr lang="en-US"/>
              <a:t> </a:t>
            </a:r>
            <a:r>
              <a:rPr lang="en-US" err="1"/>
              <a:t>để</a:t>
            </a:r>
            <a:r>
              <a:rPr lang="en-US"/>
              <a:t> </a:t>
            </a:r>
            <a:r>
              <a:rPr lang="en-US" err="1"/>
              <a:t>tính</a:t>
            </a:r>
            <a:r>
              <a:rPr lang="en-US"/>
              <a:t> </a:t>
            </a:r>
            <a:r>
              <a:rPr lang="en-US" err="1"/>
              <a:t>điểm</a:t>
            </a:r>
            <a:r>
              <a:rPr lang="en-US"/>
              <a:t> </a:t>
            </a:r>
            <a:r>
              <a:rPr lang="en-US" err="1"/>
              <a:t>mà</a:t>
            </a:r>
            <a:r>
              <a:rPr lang="en-US"/>
              <a:t> </a:t>
            </a:r>
            <a:r>
              <a:rPr lang="en-US" err="1"/>
              <a:t>có</a:t>
            </a:r>
            <a:r>
              <a:rPr lang="en-US"/>
              <a:t> </a:t>
            </a:r>
            <a:r>
              <a:rPr lang="en-US" err="1"/>
              <a:t>thể</a:t>
            </a:r>
            <a:r>
              <a:rPr lang="en-US"/>
              <a:t> so </a:t>
            </a:r>
            <a:r>
              <a:rPr lang="en-US" err="1"/>
              <a:t>sánh</a:t>
            </a:r>
            <a:r>
              <a:rPr lang="en-US"/>
              <a:t> </a:t>
            </a:r>
            <a:r>
              <a:rPr lang="en-US" err="1"/>
              <a:t>giữa</a:t>
            </a:r>
            <a:r>
              <a:rPr lang="en-US"/>
              <a:t> </a:t>
            </a:r>
            <a:r>
              <a:rPr lang="en-US" err="1"/>
              <a:t>các</a:t>
            </a:r>
            <a:r>
              <a:rPr lang="en-US"/>
              <a:t> </a:t>
            </a:r>
            <a:r>
              <a:rPr lang="en-US" err="1"/>
              <a:t>truy</a:t>
            </a:r>
            <a:r>
              <a:rPr lang="en-US"/>
              <a:t> </a:t>
            </a:r>
            <a:r>
              <a:rPr lang="en-US" err="1"/>
              <a:t>vấn</a:t>
            </a:r>
            <a:r>
              <a:rPr lang="en-US"/>
              <a:t>. </a:t>
            </a:r>
            <a:r>
              <a:rPr lang="en-US" err="1"/>
              <a:t>Nó</a:t>
            </a:r>
            <a:r>
              <a:rPr lang="en-US"/>
              <a:t> </a:t>
            </a:r>
            <a:r>
              <a:rPr lang="en-US" err="1"/>
              <a:t>được</a:t>
            </a:r>
            <a:r>
              <a:rPr lang="en-US"/>
              <a:t> </a:t>
            </a:r>
            <a:r>
              <a:rPr lang="en-US" err="1"/>
              <a:t>tính</a:t>
            </a:r>
            <a:r>
              <a:rPr lang="en-US"/>
              <a:t> </a:t>
            </a:r>
            <a:r>
              <a:rPr lang="en-US" err="1"/>
              <a:t>bởi</a:t>
            </a:r>
            <a:r>
              <a:rPr lang="en-US"/>
              <a:t> </a:t>
            </a:r>
            <a:r>
              <a:rPr lang="en-US" err="1"/>
              <a:t>lớp</a:t>
            </a:r>
            <a:r>
              <a:rPr lang="en-US"/>
              <a:t> Similarity </a:t>
            </a:r>
            <a:r>
              <a:rPr lang="en-US" err="1"/>
              <a:t>và</a:t>
            </a:r>
            <a:r>
              <a:rPr lang="en-US"/>
              <a:t> </a:t>
            </a:r>
            <a:r>
              <a:rPr lang="en-US" err="1"/>
              <a:t>chỉ</a:t>
            </a:r>
            <a:r>
              <a:rPr lang="en-US"/>
              <a:t> </a:t>
            </a:r>
            <a:r>
              <a:rPr lang="en-US" err="1"/>
              <a:t>ảnh</a:t>
            </a:r>
            <a:r>
              <a:rPr lang="en-US"/>
              <a:t> </a:t>
            </a:r>
            <a:r>
              <a:rPr lang="en-US" err="1"/>
              <a:t>hưởng</a:t>
            </a:r>
            <a:r>
              <a:rPr lang="en-US"/>
              <a:t> </a:t>
            </a:r>
            <a:r>
              <a:rPr lang="en-US" err="1"/>
              <a:t>và</a:t>
            </a:r>
            <a:r>
              <a:rPr lang="en-US"/>
              <a:t> </a:t>
            </a:r>
            <a:r>
              <a:rPr lang="en-US" err="1"/>
              <a:t>thời</a:t>
            </a:r>
            <a:r>
              <a:rPr lang="en-US"/>
              <a:t> </a:t>
            </a:r>
            <a:r>
              <a:rPr lang="en-US" err="1"/>
              <a:t>gian</a:t>
            </a:r>
            <a:r>
              <a:rPr lang="en-US"/>
              <a:t> </a:t>
            </a:r>
            <a:r>
              <a:rPr lang="en-US" err="1"/>
              <a:t>tìm</a:t>
            </a:r>
            <a:r>
              <a:rPr lang="en-US"/>
              <a:t> </a:t>
            </a:r>
            <a:r>
              <a:rPr lang="en-US" err="1"/>
              <a:t>kiếm</a:t>
            </a:r>
            <a:r>
              <a:rPr lang="en-US"/>
              <a:t>.</a:t>
            </a:r>
          </a:p>
        </p:txBody>
      </p:sp>
      <p:pic>
        <p:nvPicPr>
          <p:cNvPr id="6" name="Picture 5">
            <a:extLst>
              <a:ext uri="{FF2B5EF4-FFF2-40B4-BE49-F238E27FC236}">
                <a16:creationId xmlns:a16="http://schemas.microsoft.com/office/drawing/2014/main" id="{98959658-086C-2248-B42F-15707E322E6C}"/>
              </a:ext>
            </a:extLst>
          </p:cNvPr>
          <p:cNvPicPr>
            <a:picLocks noChangeAspect="1"/>
          </p:cNvPicPr>
          <p:nvPr/>
        </p:nvPicPr>
        <p:blipFill>
          <a:blip r:embed="rId2"/>
          <a:stretch>
            <a:fillRect/>
          </a:stretch>
        </p:blipFill>
        <p:spPr>
          <a:xfrm>
            <a:off x="1572768" y="3535835"/>
            <a:ext cx="7480300" cy="1295400"/>
          </a:xfrm>
          <a:prstGeom prst="rect">
            <a:avLst/>
          </a:prstGeom>
        </p:spPr>
      </p:pic>
      <p:pic>
        <p:nvPicPr>
          <p:cNvPr id="7" name="Picture 6">
            <a:extLst>
              <a:ext uri="{FF2B5EF4-FFF2-40B4-BE49-F238E27FC236}">
                <a16:creationId xmlns:a16="http://schemas.microsoft.com/office/drawing/2014/main" id="{6B870137-D364-6741-91DF-9B90DDFA70DD}"/>
              </a:ext>
            </a:extLst>
          </p:cNvPr>
          <p:cNvPicPr>
            <a:picLocks noChangeAspect="1"/>
          </p:cNvPicPr>
          <p:nvPr/>
        </p:nvPicPr>
        <p:blipFill>
          <a:blip r:embed="rId3"/>
          <a:stretch>
            <a:fillRect/>
          </a:stretch>
        </p:blipFill>
        <p:spPr>
          <a:xfrm>
            <a:off x="1572768" y="4957572"/>
            <a:ext cx="6921500" cy="838200"/>
          </a:xfrm>
          <a:prstGeom prst="rect">
            <a:avLst/>
          </a:prstGeom>
        </p:spPr>
      </p:pic>
    </p:spTree>
    <p:extLst>
      <p:ext uri="{BB962C8B-B14F-4D97-AF65-F5344CB8AC3E}">
        <p14:creationId xmlns:p14="http://schemas.microsoft.com/office/powerpoint/2010/main" val="98826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4F3D-44B4-ED4B-AE77-FA1469A7E3BF}"/>
              </a:ext>
            </a:extLst>
          </p:cNvPr>
          <p:cNvSpPr>
            <a:spLocks noGrp="1"/>
          </p:cNvSpPr>
          <p:nvPr>
            <p:ph type="title"/>
          </p:nvPr>
        </p:nvSpPr>
        <p:spPr/>
        <p:txBody>
          <a:bodyPr/>
          <a:lstStyle/>
          <a:p>
            <a:r>
              <a:rPr lang="en-US" err="1"/>
              <a:t>Công</a:t>
            </a:r>
            <a:r>
              <a:rPr lang="en-US"/>
              <a:t> </a:t>
            </a:r>
            <a:r>
              <a:rPr lang="en-US" err="1"/>
              <a:t>thức</a:t>
            </a:r>
            <a:r>
              <a:rPr lang="en-US"/>
              <a:t> </a:t>
            </a:r>
            <a:r>
              <a:rPr lang="en-US" err="1"/>
              <a:t>cài</a:t>
            </a:r>
            <a:r>
              <a:rPr lang="en-US"/>
              <a:t> </a:t>
            </a:r>
            <a:r>
              <a:rPr lang="en-US" err="1"/>
              <a:t>đặt</a:t>
            </a:r>
            <a:endParaRPr lang="en-US"/>
          </a:p>
        </p:txBody>
      </p:sp>
      <p:sp>
        <p:nvSpPr>
          <p:cNvPr id="4" name="TextBox 3">
            <a:extLst>
              <a:ext uri="{FF2B5EF4-FFF2-40B4-BE49-F238E27FC236}">
                <a16:creationId xmlns:a16="http://schemas.microsoft.com/office/drawing/2014/main" id="{64615A82-AFAD-B44C-868D-64AF8FDE7B24}"/>
              </a:ext>
            </a:extLst>
          </p:cNvPr>
          <p:cNvSpPr txBox="1"/>
          <p:nvPr/>
        </p:nvSpPr>
        <p:spPr>
          <a:xfrm>
            <a:off x="1451579" y="2148840"/>
            <a:ext cx="9091453" cy="646331"/>
          </a:xfrm>
          <a:prstGeom prst="rect">
            <a:avLst/>
          </a:prstGeom>
          <a:noFill/>
        </p:spPr>
        <p:txBody>
          <a:bodyPr wrap="square" rtlCol="0">
            <a:spAutoFit/>
          </a:bodyPr>
          <a:lstStyle/>
          <a:p>
            <a:r>
              <a:rPr lang="en-US"/>
              <a:t>Norm(</a:t>
            </a:r>
            <a:r>
              <a:rPr lang="en-US" err="1"/>
              <a:t>t,d</a:t>
            </a:r>
            <a:r>
              <a:rPr lang="en-US"/>
              <a:t>): </a:t>
            </a:r>
            <a:r>
              <a:rPr lang="en-US" err="1"/>
              <a:t>là</a:t>
            </a:r>
            <a:r>
              <a:rPr lang="en-US"/>
              <a:t> </a:t>
            </a:r>
            <a:r>
              <a:rPr lang="en-US" err="1"/>
              <a:t>đặc</a:t>
            </a:r>
            <a:r>
              <a:rPr lang="en-US"/>
              <a:t> </a:t>
            </a:r>
            <a:r>
              <a:rPr lang="en-US" err="1"/>
              <a:t>trưng</a:t>
            </a:r>
            <a:r>
              <a:rPr lang="en-US"/>
              <a:t> </a:t>
            </a:r>
            <a:r>
              <a:rPr lang="en-US" err="1"/>
              <a:t>cho</a:t>
            </a:r>
            <a:r>
              <a:rPr lang="en-US"/>
              <a:t> </a:t>
            </a:r>
            <a:r>
              <a:rPr lang="en-US" err="1"/>
              <a:t>các</a:t>
            </a:r>
            <a:r>
              <a:rPr lang="en-US"/>
              <a:t> </a:t>
            </a:r>
            <a:r>
              <a:rPr lang="en-US" err="1"/>
              <a:t>nhân</a:t>
            </a:r>
            <a:r>
              <a:rPr lang="en-US"/>
              <a:t> </a:t>
            </a:r>
            <a:r>
              <a:rPr lang="en-US" err="1"/>
              <a:t>tố</a:t>
            </a:r>
            <a:r>
              <a:rPr lang="en-US"/>
              <a:t> boost </a:t>
            </a:r>
            <a:r>
              <a:rPr lang="en-US" err="1"/>
              <a:t>và</a:t>
            </a:r>
            <a:r>
              <a:rPr lang="en-US"/>
              <a:t> length ( </a:t>
            </a:r>
            <a:r>
              <a:rPr lang="en-US" err="1"/>
              <a:t>gồm</a:t>
            </a:r>
            <a:r>
              <a:rPr lang="en-US"/>
              <a:t> document boost </a:t>
            </a:r>
            <a:r>
              <a:rPr lang="en-US" err="1"/>
              <a:t>và</a:t>
            </a:r>
            <a:r>
              <a:rPr lang="en-US"/>
              <a:t> field boost). Khi document </a:t>
            </a:r>
            <a:r>
              <a:rPr lang="en-US" err="1"/>
              <a:t>được</a:t>
            </a:r>
            <a:r>
              <a:rPr lang="en-US"/>
              <a:t> </a:t>
            </a:r>
            <a:r>
              <a:rPr lang="en-US" err="1"/>
              <a:t>đánh</a:t>
            </a:r>
            <a:r>
              <a:rPr lang="en-US"/>
              <a:t> </a:t>
            </a:r>
            <a:r>
              <a:rPr lang="en-US" err="1"/>
              <a:t>chỉ</a:t>
            </a:r>
            <a:r>
              <a:rPr lang="en-US"/>
              <a:t> </a:t>
            </a:r>
            <a:r>
              <a:rPr lang="en-US" err="1"/>
              <a:t>mục</a:t>
            </a:r>
            <a:r>
              <a:rPr lang="en-US"/>
              <a:t>, </a:t>
            </a:r>
            <a:r>
              <a:rPr lang="en-US" err="1"/>
              <a:t>tất</a:t>
            </a:r>
            <a:r>
              <a:rPr lang="en-US"/>
              <a:t> </a:t>
            </a:r>
            <a:r>
              <a:rPr lang="en-US" err="1"/>
              <a:t>cả</a:t>
            </a:r>
            <a:r>
              <a:rPr lang="en-US"/>
              <a:t> </a:t>
            </a:r>
            <a:r>
              <a:rPr lang="en-US" err="1"/>
              <a:t>các</a:t>
            </a:r>
            <a:r>
              <a:rPr lang="en-US"/>
              <a:t> </a:t>
            </a:r>
            <a:r>
              <a:rPr lang="en-US" err="1"/>
              <a:t>thành</a:t>
            </a:r>
            <a:r>
              <a:rPr lang="en-US"/>
              <a:t> </a:t>
            </a:r>
            <a:r>
              <a:rPr lang="en-US" err="1"/>
              <a:t>phần</a:t>
            </a:r>
            <a:r>
              <a:rPr lang="en-US"/>
              <a:t> </a:t>
            </a:r>
            <a:r>
              <a:rPr lang="en-US" err="1"/>
              <a:t>đều</a:t>
            </a:r>
            <a:r>
              <a:rPr lang="en-US"/>
              <a:t> </a:t>
            </a:r>
            <a:r>
              <a:rPr lang="en-US" err="1"/>
              <a:t>phải</a:t>
            </a:r>
            <a:r>
              <a:rPr lang="en-US"/>
              <a:t> </a:t>
            </a:r>
            <a:r>
              <a:rPr lang="en-US" err="1"/>
              <a:t>được</a:t>
            </a:r>
            <a:r>
              <a:rPr lang="en-US"/>
              <a:t> </a:t>
            </a:r>
            <a:r>
              <a:rPr lang="en-US" err="1"/>
              <a:t>nhân</a:t>
            </a:r>
            <a:r>
              <a:rPr lang="en-US"/>
              <a:t> </a:t>
            </a:r>
            <a:r>
              <a:rPr lang="en-US" err="1"/>
              <a:t>lên</a:t>
            </a:r>
            <a:endParaRPr lang="en-US"/>
          </a:p>
        </p:txBody>
      </p:sp>
      <p:pic>
        <p:nvPicPr>
          <p:cNvPr id="5" name="Picture 4">
            <a:extLst>
              <a:ext uri="{FF2B5EF4-FFF2-40B4-BE49-F238E27FC236}">
                <a16:creationId xmlns:a16="http://schemas.microsoft.com/office/drawing/2014/main" id="{C8D1137D-B789-F546-A56A-A3DA1C0A9BB9}"/>
              </a:ext>
            </a:extLst>
          </p:cNvPr>
          <p:cNvPicPr>
            <a:picLocks noChangeAspect="1"/>
          </p:cNvPicPr>
          <p:nvPr/>
        </p:nvPicPr>
        <p:blipFill>
          <a:blip r:embed="rId2"/>
          <a:stretch>
            <a:fillRect/>
          </a:stretch>
        </p:blipFill>
        <p:spPr>
          <a:xfrm>
            <a:off x="2073005" y="2970630"/>
            <a:ext cx="7848600" cy="1092200"/>
          </a:xfrm>
          <a:prstGeom prst="rect">
            <a:avLst/>
          </a:prstGeom>
        </p:spPr>
      </p:pic>
    </p:spTree>
    <p:extLst>
      <p:ext uri="{BB962C8B-B14F-4D97-AF65-F5344CB8AC3E}">
        <p14:creationId xmlns:p14="http://schemas.microsoft.com/office/powerpoint/2010/main" val="291801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0434BD3-0C37-114E-B79A-BF9713A62B29}"/>
              </a:ext>
            </a:extLst>
          </p:cNvPr>
          <p:cNvSpPr>
            <a:spLocks noGrp="1"/>
          </p:cNvSpPr>
          <p:nvPr>
            <p:ph type="title"/>
          </p:nvPr>
        </p:nvSpPr>
        <p:spPr>
          <a:xfrm>
            <a:off x="8360922" y="1619729"/>
            <a:ext cx="3661999" cy="474875"/>
          </a:xfrm>
        </p:spPr>
        <p:txBody>
          <a:bodyPr vert="horz" lIns="91440" tIns="45720" rIns="91440" bIns="0" rtlCol="0" anchor="t">
            <a:normAutofit/>
          </a:bodyPr>
          <a:lstStyle/>
          <a:p>
            <a:r>
              <a:rPr lang="en-US" sz="2800"/>
              <a:t>Mô hình cài đặt</a:t>
            </a:r>
          </a:p>
        </p:txBody>
      </p:sp>
      <p:cxnSp>
        <p:nvCxnSpPr>
          <p:cNvPr id="91" name="Straight Connector 9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3"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6" name="Picture 6" descr="Diagram, engineering drawing&#10;&#10;Description automatically generated">
            <a:extLst>
              <a:ext uri="{FF2B5EF4-FFF2-40B4-BE49-F238E27FC236}">
                <a16:creationId xmlns:a16="http://schemas.microsoft.com/office/drawing/2014/main" id="{C54ECF75-FBCE-4F5A-B555-6E2302124407}"/>
              </a:ext>
            </a:extLst>
          </p:cNvPr>
          <p:cNvPicPr>
            <a:picLocks noChangeAspect="1"/>
          </p:cNvPicPr>
          <p:nvPr/>
        </p:nvPicPr>
        <p:blipFill>
          <a:blip r:embed="rId2"/>
          <a:stretch>
            <a:fillRect/>
          </a:stretch>
        </p:blipFill>
        <p:spPr>
          <a:xfrm>
            <a:off x="213362" y="833179"/>
            <a:ext cx="8143610" cy="5566889"/>
          </a:xfrm>
          <a:prstGeom prst="rect">
            <a:avLst/>
          </a:prstGeom>
        </p:spPr>
      </p:pic>
      <p:sp>
        <p:nvSpPr>
          <p:cNvPr id="84" name="Content Placeholder 83">
            <a:extLst>
              <a:ext uri="{FF2B5EF4-FFF2-40B4-BE49-F238E27FC236}">
                <a16:creationId xmlns:a16="http://schemas.microsoft.com/office/drawing/2014/main" id="{841C4152-2C0D-41EB-A06C-B0126A002FB3}"/>
              </a:ext>
            </a:extLst>
          </p:cNvPr>
          <p:cNvSpPr>
            <a:spLocks noGrp="1"/>
          </p:cNvSpPr>
          <p:nvPr>
            <p:ph idx="1"/>
          </p:nvPr>
        </p:nvSpPr>
        <p:spPr>
          <a:xfrm>
            <a:off x="8412730" y="2466791"/>
            <a:ext cx="3159432" cy="3940925"/>
          </a:xfrm>
        </p:spPr>
        <p:txBody>
          <a:bodyPr>
            <a:normAutofit/>
          </a:bodyPr>
          <a:lstStyle/>
          <a:p>
            <a:endParaRPr lang="en-US"/>
          </a:p>
        </p:txBody>
      </p:sp>
    </p:spTree>
    <p:extLst>
      <p:ext uri="{BB962C8B-B14F-4D97-AF65-F5344CB8AC3E}">
        <p14:creationId xmlns:p14="http://schemas.microsoft.com/office/powerpoint/2010/main" val="18315152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745FF72-A4C0-44B9-9FD2-2CD48EDFC37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Index</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A074403-50D8-41EE-A4A4-63441244D49F}"/>
              </a:ext>
            </a:extLst>
          </p:cNvPr>
          <p:cNvPicPr>
            <a:picLocks noChangeAspect="1"/>
          </p:cNvPicPr>
          <p:nvPr/>
        </p:nvPicPr>
        <p:blipFill>
          <a:blip r:embed="rId3"/>
          <a:stretch>
            <a:fillRect/>
          </a:stretch>
        </p:blipFill>
        <p:spPr>
          <a:xfrm>
            <a:off x="4618374" y="1478701"/>
            <a:ext cx="6282919" cy="3141459"/>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2665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0469551-9B58-4693-AA21-66371E7E321C}"/>
              </a:ext>
            </a:extLst>
          </p:cNvPr>
          <p:cNvSpPr>
            <a:spLocks noGrp="1"/>
          </p:cNvSpPr>
          <p:nvPr>
            <p:ph type="title"/>
          </p:nvPr>
        </p:nvSpPr>
        <p:spPr>
          <a:xfrm>
            <a:off x="8903397" y="2705814"/>
            <a:ext cx="4151306" cy="775390"/>
          </a:xfrm>
        </p:spPr>
        <p:txBody>
          <a:bodyPr vert="horz" lIns="91440" tIns="45720" rIns="91440" bIns="0" rtlCol="0" anchor="b">
            <a:normAutofit/>
          </a:bodyPr>
          <a:lstStyle/>
          <a:p>
            <a:r>
              <a:rPr lang="en-US" sz="4800"/>
              <a:t>Fields</a:t>
            </a:r>
          </a:p>
        </p:txBody>
      </p:sp>
      <p:pic>
        <p:nvPicPr>
          <p:cNvPr id="4" name="Picture 4" descr="Graphical user interface&#10;&#10;Description automatically generated">
            <a:extLst>
              <a:ext uri="{FF2B5EF4-FFF2-40B4-BE49-F238E27FC236}">
                <a16:creationId xmlns:a16="http://schemas.microsoft.com/office/drawing/2014/main" id="{2629F950-9C8E-42C4-A62E-8B1A3A661536}"/>
              </a:ext>
            </a:extLst>
          </p:cNvPr>
          <p:cNvPicPr>
            <a:picLocks noChangeAspect="1"/>
          </p:cNvPicPr>
          <p:nvPr/>
        </p:nvPicPr>
        <p:blipFill>
          <a:blip r:embed="rId3"/>
          <a:stretch>
            <a:fillRect/>
          </a:stretch>
        </p:blipFill>
        <p:spPr>
          <a:xfrm>
            <a:off x="550479" y="537652"/>
            <a:ext cx="6720554" cy="5207355"/>
          </a:xfrm>
          <a:prstGeom prst="rect">
            <a:avLst/>
          </a:prstGeom>
        </p:spPr>
      </p:pic>
      <p:cxnSp>
        <p:nvCxnSpPr>
          <p:cNvPr id="21"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77897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094F3D-44B4-ED4B-AE77-FA1469A7E3BF}"/>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Index file</a:t>
            </a:r>
            <a:endParaRPr lang="en-US"/>
          </a:p>
        </p:txBody>
      </p:sp>
      <p:cxnSp>
        <p:nvCxnSpPr>
          <p:cNvPr id="20" name="Straight Connector 19">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5">
            <a:extLst>
              <a:ext uri="{FF2B5EF4-FFF2-40B4-BE49-F238E27FC236}">
                <a16:creationId xmlns:a16="http://schemas.microsoft.com/office/drawing/2014/main" id="{DDE4F295-84E5-4FEF-AF5D-92068997E765}"/>
              </a:ext>
            </a:extLst>
          </p:cNvPr>
          <p:cNvPicPr>
            <a:picLocks noChangeAspect="1"/>
          </p:cNvPicPr>
          <p:nvPr/>
        </p:nvPicPr>
        <p:blipFill>
          <a:blip r:embed="rId3"/>
          <a:stretch>
            <a:fillRect/>
          </a:stretch>
        </p:blipFill>
        <p:spPr>
          <a:xfrm>
            <a:off x="5783172" y="89017"/>
            <a:ext cx="6022949" cy="3861555"/>
          </a:xfrm>
          <a:prstGeom prst="rect">
            <a:avLst/>
          </a:prstGeom>
        </p:spPr>
      </p:pic>
      <p:pic>
        <p:nvPicPr>
          <p:cNvPr id="22" name="Picture 2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76CE7B-20DD-4B3C-904C-BF3443006345}"/>
              </a:ext>
            </a:extLst>
          </p:cNvPr>
          <p:cNvSpPr txBox="1"/>
          <p:nvPr/>
        </p:nvSpPr>
        <p:spPr>
          <a:xfrm>
            <a:off x="3543837" y="291921"/>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t>Term dict index</a:t>
            </a:r>
          </a:p>
        </p:txBody>
      </p:sp>
      <p:pic>
        <p:nvPicPr>
          <p:cNvPr id="9" name="Picture 10" descr="Chart, box and whisker chart&#10;&#10;Description automatically generated">
            <a:extLst>
              <a:ext uri="{FF2B5EF4-FFF2-40B4-BE49-F238E27FC236}">
                <a16:creationId xmlns:a16="http://schemas.microsoft.com/office/drawing/2014/main" id="{747A5081-CFFE-4633-952E-6A7964D4FFAA}"/>
              </a:ext>
            </a:extLst>
          </p:cNvPr>
          <p:cNvPicPr>
            <a:picLocks noChangeAspect="1"/>
          </p:cNvPicPr>
          <p:nvPr/>
        </p:nvPicPr>
        <p:blipFill>
          <a:blip r:embed="rId4"/>
          <a:stretch>
            <a:fillRect/>
          </a:stretch>
        </p:blipFill>
        <p:spPr>
          <a:xfrm>
            <a:off x="1815921" y="4165993"/>
            <a:ext cx="8560157" cy="1906718"/>
          </a:xfrm>
          <a:prstGeom prst="rect">
            <a:avLst/>
          </a:prstGeom>
        </p:spPr>
      </p:pic>
      <p:sp>
        <p:nvSpPr>
          <p:cNvPr id="11" name="TextBox 10">
            <a:extLst>
              <a:ext uri="{FF2B5EF4-FFF2-40B4-BE49-F238E27FC236}">
                <a16:creationId xmlns:a16="http://schemas.microsoft.com/office/drawing/2014/main" id="{4DB46C3C-B7A8-45CB-9801-B1F8DF329C75}"/>
              </a:ext>
            </a:extLst>
          </p:cNvPr>
          <p:cNvSpPr txBox="1"/>
          <p:nvPr/>
        </p:nvSpPr>
        <p:spPr>
          <a:xfrm>
            <a:off x="10376347" y="4441333"/>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t>Skip list</a:t>
            </a:r>
          </a:p>
        </p:txBody>
      </p:sp>
    </p:spTree>
    <p:extLst>
      <p:ext uri="{BB962C8B-B14F-4D97-AF65-F5344CB8AC3E}">
        <p14:creationId xmlns:p14="http://schemas.microsoft.com/office/powerpoint/2010/main" val="179643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C8AB3A7-CF92-9D45-8A9F-ED92139BB9AD}"/>
              </a:ext>
            </a:extLst>
          </p:cNvPr>
          <p:cNvSpPr>
            <a:spLocks noGrp="1"/>
          </p:cNvSpPr>
          <p:nvPr>
            <p:ph type="title"/>
          </p:nvPr>
        </p:nvSpPr>
        <p:spPr>
          <a:xfrm>
            <a:off x="1451579" y="2303047"/>
            <a:ext cx="3272093" cy="2674198"/>
          </a:xfrm>
        </p:spPr>
        <p:txBody>
          <a:bodyPr anchor="t">
            <a:normAutofit/>
          </a:bodyPr>
          <a:lstStyle/>
          <a:p>
            <a:r>
              <a:rPr lang="en-US">
                <a:ea typeface="+mj-lt"/>
                <a:cs typeface="+mj-lt"/>
              </a:rPr>
              <a:t>LUCENE</a:t>
            </a:r>
          </a:p>
          <a:p>
            <a:endParaRPr lang="en-US">
              <a:latin typeface="Al Nile" pitchFamily="2" charset="-78"/>
              <a:cs typeface="Al Nile" pitchFamily="2" charset="-78"/>
            </a:endParaRP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800C2AD-57D2-4CCD-82D5-0C56901FD49E}"/>
              </a:ext>
            </a:extLst>
          </p:cNvPr>
          <p:cNvGraphicFramePr>
            <a:graphicFrameLocks noGrp="1"/>
          </p:cNvGraphicFramePr>
          <p:nvPr>
            <p:ph idx="1"/>
            <p:extLst>
              <p:ext uri="{D42A27DB-BD31-4B8C-83A1-F6EECF244321}">
                <p14:modId xmlns:p14="http://schemas.microsoft.com/office/powerpoint/2010/main" val="21564916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17617"/>
      </p:ext>
    </p:extLst>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506-F694-194D-895E-0FBFD6FBF1E3}"/>
              </a:ext>
            </a:extLst>
          </p:cNvPr>
          <p:cNvSpPr>
            <a:spLocks noGrp="1"/>
          </p:cNvSpPr>
          <p:nvPr>
            <p:ph type="title"/>
          </p:nvPr>
        </p:nvSpPr>
        <p:spPr/>
        <p:txBody>
          <a:bodyPr/>
          <a:lstStyle/>
          <a:p>
            <a:r>
              <a:rPr lang="en-US">
                <a:ea typeface="+mj-lt"/>
                <a:cs typeface="+mj-lt"/>
              </a:rPr>
              <a:t>demo</a:t>
            </a:r>
          </a:p>
        </p:txBody>
      </p:sp>
      <p:sp>
        <p:nvSpPr>
          <p:cNvPr id="3" name="Content Placeholder 2">
            <a:extLst>
              <a:ext uri="{FF2B5EF4-FFF2-40B4-BE49-F238E27FC236}">
                <a16:creationId xmlns:a16="http://schemas.microsoft.com/office/drawing/2014/main" id="{7A8A852A-8E6F-D142-97D2-48807BA5BBC6}"/>
              </a:ext>
            </a:extLst>
          </p:cNvPr>
          <p:cNvSpPr>
            <a:spLocks noGrp="1"/>
          </p:cNvSpPr>
          <p:nvPr>
            <p:ph idx="1"/>
          </p:nvPr>
        </p:nvSpPr>
        <p:spPr/>
        <p:txBody>
          <a:bodyPr/>
          <a:lstStyle/>
          <a:p>
            <a:r>
              <a:rPr lang="en-US" err="1"/>
              <a:t>Triển</a:t>
            </a:r>
            <a:r>
              <a:rPr lang="en-US"/>
              <a:t> </a:t>
            </a:r>
            <a:r>
              <a:rPr lang="en-US" err="1"/>
              <a:t>khai</a:t>
            </a:r>
            <a:r>
              <a:rPr lang="en-US"/>
              <a:t> </a:t>
            </a:r>
            <a:r>
              <a:rPr lang="en-US" err="1"/>
              <a:t>một</a:t>
            </a:r>
            <a:r>
              <a:rPr lang="en-US"/>
              <a:t> </a:t>
            </a:r>
            <a:r>
              <a:rPr lang="en-US" err="1"/>
              <a:t>ví</a:t>
            </a:r>
            <a:r>
              <a:rPr lang="en-US"/>
              <a:t> </a:t>
            </a:r>
            <a:r>
              <a:rPr lang="en-US" err="1"/>
              <a:t>dụ</a:t>
            </a:r>
            <a:r>
              <a:rPr lang="en-US"/>
              <a:t> suggester &amp; spell checker</a:t>
            </a:r>
          </a:p>
        </p:txBody>
      </p:sp>
    </p:spTree>
    <p:extLst>
      <p:ext uri="{BB962C8B-B14F-4D97-AF65-F5344CB8AC3E}">
        <p14:creationId xmlns:p14="http://schemas.microsoft.com/office/powerpoint/2010/main" val="157531889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506-F694-194D-895E-0FBFD6FBF1E3}"/>
              </a:ext>
            </a:extLst>
          </p:cNvPr>
          <p:cNvSpPr>
            <a:spLocks noGrp="1"/>
          </p:cNvSpPr>
          <p:nvPr>
            <p:ph type="title"/>
          </p:nvPr>
        </p:nvSpPr>
        <p:spPr/>
        <p:txBody>
          <a:bodyPr/>
          <a:lstStyle/>
          <a:p>
            <a:r>
              <a:rPr lang="en-US">
                <a:ea typeface="+mj-lt"/>
                <a:cs typeface="+mj-lt"/>
              </a:rPr>
              <a:t>TÀI LIỆU THAM KHẢo</a:t>
            </a:r>
          </a:p>
        </p:txBody>
      </p:sp>
      <p:sp>
        <p:nvSpPr>
          <p:cNvPr id="3" name="Content Placeholder 2">
            <a:extLst>
              <a:ext uri="{FF2B5EF4-FFF2-40B4-BE49-F238E27FC236}">
                <a16:creationId xmlns:a16="http://schemas.microsoft.com/office/drawing/2014/main" id="{7A8A852A-8E6F-D142-97D2-48807BA5BBC6}"/>
              </a:ext>
            </a:extLst>
          </p:cNvPr>
          <p:cNvSpPr>
            <a:spLocks noGrp="1"/>
          </p:cNvSpPr>
          <p:nvPr>
            <p:ph idx="1"/>
          </p:nvPr>
        </p:nvSpPr>
        <p:spPr/>
        <p:txBody>
          <a:bodyPr/>
          <a:lstStyle/>
          <a:p>
            <a:r>
              <a:rPr lang="en-US">
                <a:ea typeface="+mn-lt"/>
                <a:cs typeface="+mn-lt"/>
              </a:rPr>
              <a:t>Erik Hatcher - Lucene in Action (2004)</a:t>
            </a:r>
          </a:p>
          <a:p>
            <a:r>
              <a:rPr lang="en-US">
                <a:ea typeface="+mn-lt"/>
                <a:cs typeface="+mn-lt"/>
              </a:rPr>
              <a:t>Andrzej Białecki - Apache Lucene 4 (2012)</a:t>
            </a:r>
          </a:p>
          <a:p>
            <a:r>
              <a:rPr lang="en-US"/>
              <a:t>Apache Lucene - </a:t>
            </a:r>
            <a:r>
              <a:rPr lang="en-US">
                <a:ea typeface="+mn-lt"/>
                <a:cs typeface="+mn-lt"/>
              </a:rPr>
              <a:t>lucene.apache.org</a:t>
            </a:r>
            <a:endParaRPr lang="en-US"/>
          </a:p>
        </p:txBody>
      </p:sp>
    </p:spTree>
    <p:extLst>
      <p:ext uri="{BB962C8B-B14F-4D97-AF65-F5344CB8AC3E}">
        <p14:creationId xmlns:p14="http://schemas.microsoft.com/office/powerpoint/2010/main" val="12325055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6032-8F69-C444-894B-B44453B07640}"/>
              </a:ext>
            </a:extLst>
          </p:cNvPr>
          <p:cNvSpPr>
            <a:spLocks noGrp="1"/>
          </p:cNvSpPr>
          <p:nvPr>
            <p:ph type="title"/>
          </p:nvPr>
        </p:nvSpPr>
        <p:spPr/>
        <p:txBody>
          <a:bodyPr/>
          <a:lstStyle/>
          <a:p>
            <a:r>
              <a:rPr lang="en-US"/>
              <a:t>Tổng quan</a:t>
            </a:r>
          </a:p>
        </p:txBody>
      </p:sp>
      <p:pic>
        <p:nvPicPr>
          <p:cNvPr id="9" name="Picture 9" descr="A picture containing text, clipart, sign, dishware&#10;&#10;Description automatically generated">
            <a:extLst>
              <a:ext uri="{FF2B5EF4-FFF2-40B4-BE49-F238E27FC236}">
                <a16:creationId xmlns:a16="http://schemas.microsoft.com/office/drawing/2014/main" id="{DC55944C-9931-43CC-BEB5-5D115AD53FF1}"/>
              </a:ext>
            </a:extLst>
          </p:cNvPr>
          <p:cNvPicPr>
            <a:picLocks noGrp="1" noChangeAspect="1"/>
          </p:cNvPicPr>
          <p:nvPr>
            <p:ph idx="1"/>
          </p:nvPr>
        </p:nvPicPr>
        <p:blipFill>
          <a:blip r:embed="rId2"/>
          <a:stretch>
            <a:fillRect/>
          </a:stretch>
        </p:blipFill>
        <p:spPr>
          <a:xfrm>
            <a:off x="6834241" y="688276"/>
            <a:ext cx="4191000" cy="981075"/>
          </a:xfrm>
        </p:spPr>
      </p:pic>
      <p:sp>
        <p:nvSpPr>
          <p:cNvPr id="11" name="TextBox 10">
            <a:extLst>
              <a:ext uri="{FF2B5EF4-FFF2-40B4-BE49-F238E27FC236}">
                <a16:creationId xmlns:a16="http://schemas.microsoft.com/office/drawing/2014/main" id="{0834B6DD-64C2-491C-8C40-2EF5130436B3}"/>
              </a:ext>
            </a:extLst>
          </p:cNvPr>
          <p:cNvSpPr txBox="1"/>
          <p:nvPr/>
        </p:nvSpPr>
        <p:spPr>
          <a:xfrm>
            <a:off x="1381125" y="2124075"/>
            <a:ext cx="689690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600"/>
              <a:t>Thư viện Java mã nguồn mở</a:t>
            </a:r>
          </a:p>
          <a:p>
            <a:pPr marL="285750" indent="-285750">
              <a:buFont typeface="Arial"/>
              <a:buChar char="•"/>
            </a:pPr>
            <a:r>
              <a:rPr lang="en-US" sz="2600"/>
              <a:t>Lập chỉ mục (indexing) và tìm kiếm (searching) mạnh mẽ</a:t>
            </a:r>
          </a:p>
          <a:p>
            <a:pPr marL="285750" indent="-285750">
              <a:buFont typeface="Arial"/>
              <a:buChar char="•"/>
            </a:pPr>
            <a:r>
              <a:rPr lang="en-US" sz="2600"/>
              <a:t>Tác giả gốc: Doug Cutting (1999), Co-founder Apache Hadoop</a:t>
            </a:r>
          </a:p>
          <a:p>
            <a:pPr marL="285750" indent="-285750">
              <a:buFont typeface="Arial"/>
              <a:buChar char="•"/>
            </a:pPr>
            <a:r>
              <a:rPr lang="en-US" sz="2600"/>
              <a:t>Core của các dự án lớn nổi tiếng:</a:t>
            </a:r>
          </a:p>
          <a:p>
            <a:pPr lvl="1">
              <a:buFont typeface="Arial"/>
              <a:buChar char="•"/>
            </a:pPr>
            <a:r>
              <a:rPr lang="en-US" sz="2600">
                <a:ea typeface="+mn-lt"/>
                <a:cs typeface="+mn-lt"/>
              </a:rPr>
              <a:t> Apache Solr</a:t>
            </a:r>
            <a:endParaRPr lang="en-US" sz="2600"/>
          </a:p>
          <a:p>
            <a:pPr lvl="1">
              <a:buFont typeface="Arial"/>
              <a:buChar char="•"/>
            </a:pPr>
            <a:r>
              <a:rPr lang="en-US" sz="2600">
                <a:ea typeface="+mn-lt"/>
                <a:cs typeface="+mn-lt"/>
              </a:rPr>
              <a:t> Elastic Search (2010)</a:t>
            </a:r>
            <a:endParaRPr lang="en-US" sz="2600"/>
          </a:p>
          <a:p>
            <a:pPr lvl="1">
              <a:buFont typeface="Arial"/>
              <a:buChar char="•"/>
            </a:pPr>
            <a:r>
              <a:rPr lang="en-US" sz="2600">
                <a:ea typeface="+mn-lt"/>
                <a:cs typeface="+mn-lt"/>
              </a:rPr>
              <a:t> Apache Nutch</a:t>
            </a:r>
            <a:endParaRPr lang="en-US" sz="2600"/>
          </a:p>
          <a:p>
            <a:pPr lvl="1">
              <a:buFont typeface="Arial"/>
              <a:buChar char="•"/>
            </a:pPr>
            <a:r>
              <a:rPr lang="en-US" sz="2600">
                <a:ea typeface="+mn-lt"/>
                <a:cs typeface="+mn-lt"/>
              </a:rPr>
              <a:t> MongoDB Atlas Search</a:t>
            </a:r>
            <a:endParaRPr lang="en-US" sz="2600"/>
          </a:p>
        </p:txBody>
      </p:sp>
      <p:pic>
        <p:nvPicPr>
          <p:cNvPr id="3" name="Picture 3" descr="Icon&#10;&#10;Description automatically generated">
            <a:extLst>
              <a:ext uri="{FF2B5EF4-FFF2-40B4-BE49-F238E27FC236}">
                <a16:creationId xmlns:a16="http://schemas.microsoft.com/office/drawing/2014/main" id="{717F47BA-D7A7-4E76-97A4-99142F040DAB}"/>
              </a:ext>
            </a:extLst>
          </p:cNvPr>
          <p:cNvPicPr>
            <a:picLocks noChangeAspect="1"/>
          </p:cNvPicPr>
          <p:nvPr/>
        </p:nvPicPr>
        <p:blipFill>
          <a:blip r:embed="rId3"/>
          <a:stretch>
            <a:fillRect/>
          </a:stretch>
        </p:blipFill>
        <p:spPr>
          <a:xfrm>
            <a:off x="8927016" y="2121403"/>
            <a:ext cx="1790700" cy="923925"/>
          </a:xfrm>
          <a:prstGeom prst="rect">
            <a:avLst/>
          </a:prstGeom>
        </p:spPr>
      </p:pic>
      <p:pic>
        <p:nvPicPr>
          <p:cNvPr id="4" name="Picture 4" descr="Logo&#10;&#10;Description automatically generated">
            <a:extLst>
              <a:ext uri="{FF2B5EF4-FFF2-40B4-BE49-F238E27FC236}">
                <a16:creationId xmlns:a16="http://schemas.microsoft.com/office/drawing/2014/main" id="{9031DD78-6236-4C4B-8E2F-EC141C0513CC}"/>
              </a:ext>
            </a:extLst>
          </p:cNvPr>
          <p:cNvPicPr>
            <a:picLocks noChangeAspect="1"/>
          </p:cNvPicPr>
          <p:nvPr/>
        </p:nvPicPr>
        <p:blipFill>
          <a:blip r:embed="rId4"/>
          <a:stretch>
            <a:fillRect/>
          </a:stretch>
        </p:blipFill>
        <p:spPr>
          <a:xfrm>
            <a:off x="8496184" y="3166598"/>
            <a:ext cx="2447925" cy="1323975"/>
          </a:xfrm>
          <a:prstGeom prst="rect">
            <a:avLst/>
          </a:prstGeom>
        </p:spPr>
      </p:pic>
      <p:pic>
        <p:nvPicPr>
          <p:cNvPr id="5" name="Picture 5" descr="Logo&#10;&#10;Description automatically generated">
            <a:extLst>
              <a:ext uri="{FF2B5EF4-FFF2-40B4-BE49-F238E27FC236}">
                <a16:creationId xmlns:a16="http://schemas.microsoft.com/office/drawing/2014/main" id="{EBC09C64-0FCF-4523-BE0B-E66D8200886F}"/>
              </a:ext>
            </a:extLst>
          </p:cNvPr>
          <p:cNvPicPr>
            <a:picLocks noChangeAspect="1"/>
          </p:cNvPicPr>
          <p:nvPr/>
        </p:nvPicPr>
        <p:blipFill>
          <a:blip r:embed="rId5"/>
          <a:stretch>
            <a:fillRect/>
          </a:stretch>
        </p:blipFill>
        <p:spPr>
          <a:xfrm>
            <a:off x="8550198" y="4766449"/>
            <a:ext cx="2209800" cy="819150"/>
          </a:xfrm>
          <a:prstGeom prst="rect">
            <a:avLst/>
          </a:prstGeom>
        </p:spPr>
      </p:pic>
    </p:spTree>
    <p:extLst>
      <p:ext uri="{BB962C8B-B14F-4D97-AF65-F5344CB8AC3E}">
        <p14:creationId xmlns:p14="http://schemas.microsoft.com/office/powerpoint/2010/main" val="17067325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506-F694-194D-895E-0FBFD6FBF1E3}"/>
              </a:ext>
            </a:extLst>
          </p:cNvPr>
          <p:cNvSpPr>
            <a:spLocks noGrp="1"/>
          </p:cNvSpPr>
          <p:nvPr>
            <p:ph type="title"/>
          </p:nvPr>
        </p:nvSpPr>
        <p:spPr/>
        <p:txBody>
          <a:bodyPr/>
          <a:lstStyle/>
          <a:p>
            <a:r>
              <a:rPr lang="en-US">
                <a:ea typeface="+mj-lt"/>
                <a:cs typeface="+mj-lt"/>
              </a:rPr>
              <a:t>Tổng quan - Các phiên bản lucene</a:t>
            </a:r>
            <a:endParaRPr lang="en-US"/>
          </a:p>
        </p:txBody>
      </p:sp>
      <p:graphicFrame>
        <p:nvGraphicFramePr>
          <p:cNvPr id="23" name="Content Placeholder 2">
            <a:extLst>
              <a:ext uri="{FF2B5EF4-FFF2-40B4-BE49-F238E27FC236}">
                <a16:creationId xmlns:a16="http://schemas.microsoft.com/office/drawing/2014/main" id="{69AB645F-F0B8-4578-BA94-13B4479E6CD8}"/>
              </a:ext>
            </a:extLst>
          </p:cNvPr>
          <p:cNvGraphicFramePr>
            <a:graphicFrameLocks noGrp="1"/>
          </p:cNvGraphicFramePr>
          <p:nvPr>
            <p:ph idx="1"/>
            <p:extLst>
              <p:ext uri="{D42A27DB-BD31-4B8C-83A1-F6EECF244321}">
                <p14:modId xmlns:p14="http://schemas.microsoft.com/office/powerpoint/2010/main" val="1847578987"/>
              </p:ext>
            </p:extLst>
          </p:nvPr>
        </p:nvGraphicFramePr>
        <p:xfrm>
          <a:off x="573832" y="1253732"/>
          <a:ext cx="11358768" cy="4637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0006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506-F694-194D-895E-0FBFD6FBF1E3}"/>
              </a:ext>
            </a:extLst>
          </p:cNvPr>
          <p:cNvSpPr>
            <a:spLocks noGrp="1"/>
          </p:cNvSpPr>
          <p:nvPr>
            <p:ph type="title"/>
          </p:nvPr>
        </p:nvSpPr>
        <p:spPr/>
        <p:txBody>
          <a:bodyPr/>
          <a:lstStyle/>
          <a:p>
            <a:r>
              <a:rPr lang="en-US">
                <a:ea typeface="+mj-lt"/>
                <a:cs typeface="+mj-lt"/>
              </a:rPr>
              <a:t>Tổng quan - đặc trưng</a:t>
            </a:r>
            <a:endParaRPr lang="en-US"/>
          </a:p>
        </p:txBody>
      </p:sp>
      <p:sp>
        <p:nvSpPr>
          <p:cNvPr id="55" name="Content Placeholder 54">
            <a:extLst>
              <a:ext uri="{FF2B5EF4-FFF2-40B4-BE49-F238E27FC236}">
                <a16:creationId xmlns:a16="http://schemas.microsoft.com/office/drawing/2014/main" id="{385A47C2-77AA-4EB5-803A-4A6BA6FF143C}"/>
              </a:ext>
            </a:extLst>
          </p:cNvPr>
          <p:cNvSpPr>
            <a:spLocks noGrp="1"/>
          </p:cNvSpPr>
          <p:nvPr>
            <p:ph idx="1"/>
          </p:nvPr>
        </p:nvSpPr>
        <p:spPr/>
        <p:txBody>
          <a:bodyPr/>
          <a:lstStyle/>
          <a:p>
            <a:r>
              <a:rPr lang="en-US"/>
              <a:t>100% Java</a:t>
            </a:r>
          </a:p>
          <a:p>
            <a:r>
              <a:rPr lang="en-US"/>
              <a:t>Hiệu năng cao</a:t>
            </a:r>
          </a:p>
          <a:p>
            <a:r>
              <a:rPr lang="en-US"/>
              <a:t>Gọn nhẹ, ít tốn bộ nhớ</a:t>
            </a:r>
          </a:p>
          <a:p>
            <a:r>
              <a:rPr lang="en-US"/>
              <a:t>Search chính xác, nhanh, đa dạng loại query</a:t>
            </a:r>
          </a:p>
          <a:p>
            <a:r>
              <a:rPr lang="en-US"/>
              <a:t>Thiết kế hướng đối tượng, linh hoạt và dễ thay thế, mở rộng</a:t>
            </a:r>
          </a:p>
          <a:p>
            <a:r>
              <a:rPr lang="en-US"/>
              <a:t>Đa nền tảng, cộng đồng lớn mạnh</a:t>
            </a:r>
          </a:p>
          <a:p>
            <a:r>
              <a:rPr lang="en-US"/>
              <a:t>Mở rộng nhiều ngôn ngữ </a:t>
            </a:r>
            <a:r>
              <a:rPr lang="en-US">
                <a:ea typeface="+mn-lt"/>
                <a:cs typeface="+mn-lt"/>
              </a:rPr>
              <a:t>(Pascal, Perl, C#, C++, Python, Rupy, PHP)</a:t>
            </a:r>
            <a:endParaRPr lang="en-US"/>
          </a:p>
          <a:p>
            <a:endParaRPr lang="en-US"/>
          </a:p>
        </p:txBody>
      </p:sp>
    </p:spTree>
    <p:extLst>
      <p:ext uri="{BB962C8B-B14F-4D97-AF65-F5344CB8AC3E}">
        <p14:creationId xmlns:p14="http://schemas.microsoft.com/office/powerpoint/2010/main" val="15421021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506-F694-194D-895E-0FBFD6FBF1E3}"/>
              </a:ext>
            </a:extLst>
          </p:cNvPr>
          <p:cNvSpPr>
            <a:spLocks noGrp="1"/>
          </p:cNvSpPr>
          <p:nvPr>
            <p:ph type="title"/>
          </p:nvPr>
        </p:nvSpPr>
        <p:spPr>
          <a:xfrm>
            <a:off x="1451579" y="804519"/>
            <a:ext cx="9603275" cy="544813"/>
          </a:xfrm>
        </p:spPr>
        <p:txBody>
          <a:bodyPr/>
          <a:lstStyle/>
          <a:p>
            <a:r>
              <a:rPr lang="en-US">
                <a:ea typeface="+mj-lt"/>
                <a:cs typeface="+mj-lt"/>
              </a:rPr>
              <a:t>Mô hình quan niệm chung </a:t>
            </a:r>
          </a:p>
        </p:txBody>
      </p:sp>
      <p:pic>
        <p:nvPicPr>
          <p:cNvPr id="4" name="Picture 4" descr="A picture containing shape&#10;&#10;Description automatically generated">
            <a:extLst>
              <a:ext uri="{FF2B5EF4-FFF2-40B4-BE49-F238E27FC236}">
                <a16:creationId xmlns:a16="http://schemas.microsoft.com/office/drawing/2014/main" id="{66B82BC6-D369-43F5-A0F1-DBE2C3CD887D}"/>
              </a:ext>
            </a:extLst>
          </p:cNvPr>
          <p:cNvPicPr>
            <a:picLocks noGrp="1" noChangeAspect="1"/>
          </p:cNvPicPr>
          <p:nvPr>
            <p:ph idx="1"/>
          </p:nvPr>
        </p:nvPicPr>
        <p:blipFill>
          <a:blip r:embed="rId2"/>
          <a:stretch>
            <a:fillRect/>
          </a:stretch>
        </p:blipFill>
        <p:spPr>
          <a:xfrm>
            <a:off x="1451579" y="2025634"/>
            <a:ext cx="9603275" cy="3186217"/>
          </a:xfrm>
          <a:ln>
            <a:solidFill>
              <a:schemeClr val="bg1"/>
            </a:solidFill>
          </a:ln>
        </p:spPr>
      </p:pic>
      <p:pic>
        <p:nvPicPr>
          <p:cNvPr id="6" name="Picture 6" descr="A picture containing graphical user interface&#10;&#10;Description automatically generated">
            <a:extLst>
              <a:ext uri="{FF2B5EF4-FFF2-40B4-BE49-F238E27FC236}">
                <a16:creationId xmlns:a16="http://schemas.microsoft.com/office/drawing/2014/main" id="{434A6BD9-6495-44A0-9FE0-A97E8B59B975}"/>
              </a:ext>
            </a:extLst>
          </p:cNvPr>
          <p:cNvPicPr>
            <a:picLocks noChangeAspect="1"/>
          </p:cNvPicPr>
          <p:nvPr/>
        </p:nvPicPr>
        <p:blipFill>
          <a:blip r:embed="rId3"/>
          <a:stretch>
            <a:fillRect/>
          </a:stretch>
        </p:blipFill>
        <p:spPr>
          <a:xfrm>
            <a:off x="1676400" y="2323771"/>
            <a:ext cx="2743200" cy="707923"/>
          </a:xfrm>
          <a:prstGeom prst="rect">
            <a:avLst/>
          </a:prstGeom>
        </p:spPr>
      </p:pic>
      <p:pic>
        <p:nvPicPr>
          <p:cNvPr id="8" name="Picture 6" descr="A picture containing graphical user interface&#10;&#10;Description automatically generated">
            <a:extLst>
              <a:ext uri="{FF2B5EF4-FFF2-40B4-BE49-F238E27FC236}">
                <a16:creationId xmlns:a16="http://schemas.microsoft.com/office/drawing/2014/main" id="{AD24C333-F8CD-4EC3-8284-CBD0569E4624}"/>
              </a:ext>
            </a:extLst>
          </p:cNvPr>
          <p:cNvPicPr>
            <a:picLocks noChangeAspect="1"/>
          </p:cNvPicPr>
          <p:nvPr/>
        </p:nvPicPr>
        <p:blipFill>
          <a:blip r:embed="rId3"/>
          <a:stretch>
            <a:fillRect/>
          </a:stretch>
        </p:blipFill>
        <p:spPr>
          <a:xfrm>
            <a:off x="1676400" y="3704039"/>
            <a:ext cx="2743200" cy="765796"/>
          </a:xfrm>
          <a:prstGeom prst="rect">
            <a:avLst/>
          </a:prstGeom>
        </p:spPr>
      </p:pic>
      <p:pic>
        <p:nvPicPr>
          <p:cNvPr id="9" name="Picture 6" descr="A picture containing graphical user interface&#10;&#10;Description automatically generated">
            <a:extLst>
              <a:ext uri="{FF2B5EF4-FFF2-40B4-BE49-F238E27FC236}">
                <a16:creationId xmlns:a16="http://schemas.microsoft.com/office/drawing/2014/main" id="{A1D872DB-63B9-4279-92D7-583749DF794E}"/>
              </a:ext>
            </a:extLst>
          </p:cNvPr>
          <p:cNvPicPr>
            <a:picLocks noChangeAspect="1"/>
          </p:cNvPicPr>
          <p:nvPr/>
        </p:nvPicPr>
        <p:blipFill>
          <a:blip r:embed="rId3"/>
          <a:stretch>
            <a:fillRect/>
          </a:stretch>
        </p:blipFill>
        <p:spPr>
          <a:xfrm>
            <a:off x="7922654" y="2323771"/>
            <a:ext cx="2743200" cy="707923"/>
          </a:xfrm>
          <a:prstGeom prst="rect">
            <a:avLst/>
          </a:prstGeom>
        </p:spPr>
      </p:pic>
      <p:pic>
        <p:nvPicPr>
          <p:cNvPr id="10" name="Picture 6" descr="A picture containing graphical user interface&#10;&#10;Description automatically generated">
            <a:extLst>
              <a:ext uri="{FF2B5EF4-FFF2-40B4-BE49-F238E27FC236}">
                <a16:creationId xmlns:a16="http://schemas.microsoft.com/office/drawing/2014/main" id="{A2A071FA-7A32-4F5B-8A0A-C4B761E630BA}"/>
              </a:ext>
            </a:extLst>
          </p:cNvPr>
          <p:cNvPicPr>
            <a:picLocks noChangeAspect="1"/>
          </p:cNvPicPr>
          <p:nvPr/>
        </p:nvPicPr>
        <p:blipFill>
          <a:blip r:embed="rId3"/>
          <a:stretch>
            <a:fillRect/>
          </a:stretch>
        </p:blipFill>
        <p:spPr>
          <a:xfrm>
            <a:off x="7922654" y="3761912"/>
            <a:ext cx="2743200" cy="707923"/>
          </a:xfrm>
          <a:prstGeom prst="rect">
            <a:avLst/>
          </a:prstGeom>
        </p:spPr>
      </p:pic>
      <p:pic>
        <p:nvPicPr>
          <p:cNvPr id="11" name="Picture 6" descr="A picture containing graphical user interface&#10;&#10;Description automatically generated">
            <a:extLst>
              <a:ext uri="{FF2B5EF4-FFF2-40B4-BE49-F238E27FC236}">
                <a16:creationId xmlns:a16="http://schemas.microsoft.com/office/drawing/2014/main" id="{D2EDA07B-3F84-42A4-9310-ED8527EE1EF3}"/>
              </a:ext>
            </a:extLst>
          </p:cNvPr>
          <p:cNvPicPr>
            <a:picLocks noChangeAspect="1"/>
          </p:cNvPicPr>
          <p:nvPr/>
        </p:nvPicPr>
        <p:blipFill>
          <a:blip r:embed="rId3"/>
          <a:stretch>
            <a:fillRect/>
          </a:stretch>
        </p:blipFill>
        <p:spPr>
          <a:xfrm>
            <a:off x="4817867" y="3761912"/>
            <a:ext cx="2743200" cy="707923"/>
          </a:xfrm>
          <a:prstGeom prst="rect">
            <a:avLst/>
          </a:prstGeom>
        </p:spPr>
      </p:pic>
      <p:sp>
        <p:nvSpPr>
          <p:cNvPr id="13" name="Arrow: Down 12">
            <a:extLst>
              <a:ext uri="{FF2B5EF4-FFF2-40B4-BE49-F238E27FC236}">
                <a16:creationId xmlns:a16="http://schemas.microsoft.com/office/drawing/2014/main" id="{24680A6A-4CEA-430B-AC87-78EF0AB2C5C5}"/>
              </a:ext>
            </a:extLst>
          </p:cNvPr>
          <p:cNvSpPr/>
          <p:nvPr/>
        </p:nvSpPr>
        <p:spPr>
          <a:xfrm>
            <a:off x="2958205" y="3024798"/>
            <a:ext cx="183266" cy="68483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a:p>
        </p:txBody>
      </p:sp>
      <p:sp>
        <p:nvSpPr>
          <p:cNvPr id="14" name="TextBox 13">
            <a:extLst>
              <a:ext uri="{FF2B5EF4-FFF2-40B4-BE49-F238E27FC236}">
                <a16:creationId xmlns:a16="http://schemas.microsoft.com/office/drawing/2014/main" id="{91116F11-151D-41A7-A6D9-11D7D6FC914A}"/>
              </a:ext>
            </a:extLst>
          </p:cNvPr>
          <p:cNvSpPr txBox="1"/>
          <p:nvPr/>
        </p:nvSpPr>
        <p:spPr>
          <a:xfrm>
            <a:off x="2097188" y="2483010"/>
            <a:ext cx="2722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B050"/>
                </a:solidFill>
              </a:rPr>
              <a:t>Diễn dịch câu hỏi</a:t>
            </a:r>
          </a:p>
        </p:txBody>
      </p:sp>
      <p:sp>
        <p:nvSpPr>
          <p:cNvPr id="15" name="TextBox 14">
            <a:extLst>
              <a:ext uri="{FF2B5EF4-FFF2-40B4-BE49-F238E27FC236}">
                <a16:creationId xmlns:a16="http://schemas.microsoft.com/office/drawing/2014/main" id="{9B03EA0D-2964-4D76-BD41-79886384A784}"/>
              </a:ext>
            </a:extLst>
          </p:cNvPr>
          <p:cNvSpPr txBox="1"/>
          <p:nvPr/>
        </p:nvSpPr>
        <p:spPr>
          <a:xfrm>
            <a:off x="2058605" y="3929845"/>
            <a:ext cx="23686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B050"/>
                </a:solidFill>
              </a:rPr>
              <a:t>Biểu diễn câu hỏi</a:t>
            </a:r>
          </a:p>
        </p:txBody>
      </p:sp>
      <p:sp>
        <p:nvSpPr>
          <p:cNvPr id="16" name="Arrow: Down 15">
            <a:extLst>
              <a:ext uri="{FF2B5EF4-FFF2-40B4-BE49-F238E27FC236}">
                <a16:creationId xmlns:a16="http://schemas.microsoft.com/office/drawing/2014/main" id="{F2D61AA6-2D14-4391-B7C4-AB21444AFBC6}"/>
              </a:ext>
            </a:extLst>
          </p:cNvPr>
          <p:cNvSpPr/>
          <p:nvPr/>
        </p:nvSpPr>
        <p:spPr>
          <a:xfrm>
            <a:off x="9208534" y="3073025"/>
            <a:ext cx="183266" cy="684835"/>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a:p>
        </p:txBody>
      </p:sp>
      <p:sp>
        <p:nvSpPr>
          <p:cNvPr id="19" name="TextBox 18">
            <a:extLst>
              <a:ext uri="{FF2B5EF4-FFF2-40B4-BE49-F238E27FC236}">
                <a16:creationId xmlns:a16="http://schemas.microsoft.com/office/drawing/2014/main" id="{8D08685E-DE5D-44A3-94C4-DC9BB922AB80}"/>
              </a:ext>
            </a:extLst>
          </p:cNvPr>
          <p:cNvSpPr txBox="1"/>
          <p:nvPr/>
        </p:nvSpPr>
        <p:spPr>
          <a:xfrm>
            <a:off x="5203060" y="3929844"/>
            <a:ext cx="2207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7030A0"/>
                </a:solidFill>
              </a:rPr>
              <a:t>Tìm kiếm/So khớp</a:t>
            </a:r>
          </a:p>
        </p:txBody>
      </p:sp>
      <p:sp>
        <p:nvSpPr>
          <p:cNvPr id="22" name="TextBox 21">
            <a:extLst>
              <a:ext uri="{FF2B5EF4-FFF2-40B4-BE49-F238E27FC236}">
                <a16:creationId xmlns:a16="http://schemas.microsoft.com/office/drawing/2014/main" id="{57B2CBCE-52DE-45EC-BE83-C44B75BAFF33}"/>
              </a:ext>
            </a:extLst>
          </p:cNvPr>
          <p:cNvSpPr txBox="1"/>
          <p:nvPr/>
        </p:nvSpPr>
        <p:spPr>
          <a:xfrm>
            <a:off x="8251061" y="2444427"/>
            <a:ext cx="22686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Lập chỉ mục tài liệu</a:t>
            </a:r>
          </a:p>
        </p:txBody>
      </p:sp>
      <p:sp>
        <p:nvSpPr>
          <p:cNvPr id="23" name="TextBox 22">
            <a:extLst>
              <a:ext uri="{FF2B5EF4-FFF2-40B4-BE49-F238E27FC236}">
                <a16:creationId xmlns:a16="http://schemas.microsoft.com/office/drawing/2014/main" id="{FB9D800B-3837-425E-884E-3092C3BE8EF5}"/>
              </a:ext>
            </a:extLst>
          </p:cNvPr>
          <p:cNvSpPr txBox="1"/>
          <p:nvPr/>
        </p:nvSpPr>
        <p:spPr>
          <a:xfrm>
            <a:off x="7980986" y="3933104"/>
            <a:ext cx="2939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Biểu diễn nội dung tài liệu</a:t>
            </a:r>
          </a:p>
        </p:txBody>
      </p:sp>
    </p:spTree>
    <p:extLst>
      <p:ext uri="{BB962C8B-B14F-4D97-AF65-F5344CB8AC3E}">
        <p14:creationId xmlns:p14="http://schemas.microsoft.com/office/powerpoint/2010/main" val="20153804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7"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F6C3506-F694-194D-895E-0FBFD6FBF1E3}"/>
              </a:ext>
            </a:extLst>
          </p:cNvPr>
          <p:cNvSpPr>
            <a:spLocks noGrp="1"/>
          </p:cNvSpPr>
          <p:nvPr>
            <p:ph type="title"/>
          </p:nvPr>
        </p:nvSpPr>
        <p:spPr>
          <a:xfrm>
            <a:off x="654597" y="2322828"/>
            <a:ext cx="2562960" cy="1010169"/>
          </a:xfrm>
        </p:spPr>
        <p:txBody>
          <a:bodyPr vert="horz" lIns="91440" tIns="45720" rIns="91440" bIns="0" rtlCol="0" anchor="b">
            <a:normAutofit fontScale="90000"/>
          </a:bodyPr>
          <a:lstStyle/>
          <a:p>
            <a:r>
              <a:rPr lang="en-US" sz="3600"/>
              <a:t>Mô hình lucene</a:t>
            </a:r>
          </a:p>
        </p:txBody>
      </p:sp>
      <p:cxnSp>
        <p:nvCxnSpPr>
          <p:cNvPr id="59"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0"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1"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2"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descr="Diagram&#10;&#10;Description automatically generated">
            <a:extLst>
              <a:ext uri="{FF2B5EF4-FFF2-40B4-BE49-F238E27FC236}">
                <a16:creationId xmlns:a16="http://schemas.microsoft.com/office/drawing/2014/main" id="{236067A1-39C8-4CAC-8ABE-16B2F91181CD}"/>
              </a:ext>
            </a:extLst>
          </p:cNvPr>
          <p:cNvPicPr>
            <a:picLocks noGrp="1" noChangeAspect="1"/>
          </p:cNvPicPr>
          <p:nvPr>
            <p:ph idx="1"/>
          </p:nvPr>
        </p:nvPicPr>
        <p:blipFill>
          <a:blip r:embed="rId3"/>
          <a:stretch>
            <a:fillRect/>
          </a:stretch>
        </p:blipFill>
        <p:spPr>
          <a:xfrm>
            <a:off x="3319754" y="469046"/>
            <a:ext cx="8719172" cy="5160768"/>
          </a:xfrm>
          <a:prstGeom prst="rect">
            <a:avLst/>
          </a:prstGeom>
          <a:ln>
            <a:solidFill>
              <a:srgbClr val="C00000"/>
            </a:solidFill>
          </a:ln>
        </p:spPr>
      </p:pic>
      <p:pic>
        <p:nvPicPr>
          <p:cNvPr id="63"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3908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474E8-A1A3-422B-A44D-1489C2990571}"/>
              </a:ext>
            </a:extLst>
          </p:cNvPr>
          <p:cNvSpPr>
            <a:spLocks noGrp="1"/>
          </p:cNvSpPr>
          <p:nvPr>
            <p:ph type="title"/>
          </p:nvPr>
        </p:nvSpPr>
        <p:spPr>
          <a:xfrm>
            <a:off x="1451579" y="804519"/>
            <a:ext cx="9603275" cy="1049235"/>
          </a:xfrm>
        </p:spPr>
        <p:txBody>
          <a:bodyPr>
            <a:normAutofit/>
          </a:bodyPr>
          <a:lstStyle/>
          <a:p>
            <a:r>
              <a:rPr lang="en-US"/>
              <a:t>Analyzers</a:t>
            </a:r>
          </a:p>
        </p:txBody>
      </p:sp>
      <p:cxnSp>
        <p:nvCxnSpPr>
          <p:cNvPr id="8"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Diagram 5">
            <a:extLst>
              <a:ext uri="{FF2B5EF4-FFF2-40B4-BE49-F238E27FC236}">
                <a16:creationId xmlns:a16="http://schemas.microsoft.com/office/drawing/2014/main" id="{9E170976-CEC0-4CA7-91AF-3371C2DB77A3}"/>
              </a:ext>
            </a:extLst>
          </p:cNvPr>
          <p:cNvGraphicFramePr/>
          <p:nvPr>
            <p:extLst>
              <p:ext uri="{D42A27DB-BD31-4B8C-83A1-F6EECF244321}">
                <p14:modId xmlns:p14="http://schemas.microsoft.com/office/powerpoint/2010/main" val="283401288"/>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8955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74E8-A1A3-422B-A44D-1489C2990571}"/>
              </a:ext>
            </a:extLst>
          </p:cNvPr>
          <p:cNvSpPr>
            <a:spLocks noGrp="1"/>
          </p:cNvSpPr>
          <p:nvPr>
            <p:ph type="title"/>
          </p:nvPr>
        </p:nvSpPr>
        <p:spPr>
          <a:xfrm>
            <a:off x="1451579" y="804519"/>
            <a:ext cx="9603275" cy="544813"/>
          </a:xfrm>
        </p:spPr>
        <p:txBody>
          <a:bodyPr/>
          <a:lstStyle/>
          <a:p>
            <a:r>
              <a:rPr lang="en-US"/>
              <a:t>SImilarities</a:t>
            </a:r>
          </a:p>
        </p:txBody>
      </p:sp>
      <p:pic>
        <p:nvPicPr>
          <p:cNvPr id="18" name="Picture 18" descr="Diagram&#10;&#10;Description automatically generated">
            <a:extLst>
              <a:ext uri="{FF2B5EF4-FFF2-40B4-BE49-F238E27FC236}">
                <a16:creationId xmlns:a16="http://schemas.microsoft.com/office/drawing/2014/main" id="{3247CE65-0654-4459-ABC0-1AE7CC9923E4}"/>
              </a:ext>
            </a:extLst>
          </p:cNvPr>
          <p:cNvPicPr>
            <a:picLocks noGrp="1" noChangeAspect="1"/>
          </p:cNvPicPr>
          <p:nvPr>
            <p:ph idx="1"/>
          </p:nvPr>
        </p:nvPicPr>
        <p:blipFill>
          <a:blip r:embed="rId2"/>
          <a:stretch>
            <a:fillRect/>
          </a:stretch>
        </p:blipFill>
        <p:spPr>
          <a:xfrm>
            <a:off x="1006350" y="1948260"/>
            <a:ext cx="10182493" cy="4025586"/>
          </a:xfrm>
        </p:spPr>
      </p:pic>
    </p:spTree>
    <p:extLst>
      <p:ext uri="{BB962C8B-B14F-4D97-AF65-F5344CB8AC3E}">
        <p14:creationId xmlns:p14="http://schemas.microsoft.com/office/powerpoint/2010/main" val="2460636505"/>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Gallery</vt:lpstr>
      <vt:lpstr>Gallery</vt:lpstr>
      <vt:lpstr>APACHE LUCENE</vt:lpstr>
      <vt:lpstr>LUCENE </vt:lpstr>
      <vt:lpstr>Tổng quan</vt:lpstr>
      <vt:lpstr>Tổng quan - Các phiên bản lucene</vt:lpstr>
      <vt:lpstr>Tổng quan - đặc trưng</vt:lpstr>
      <vt:lpstr>Mô hình quan niệm chung </vt:lpstr>
      <vt:lpstr>Mô hình lucene</vt:lpstr>
      <vt:lpstr>Analyzers</vt:lpstr>
      <vt:lpstr>SImilarities</vt:lpstr>
      <vt:lpstr>bm25 Similarity</vt:lpstr>
      <vt:lpstr>tfidf Similarity</vt:lpstr>
      <vt:lpstr>Công thức quan niệm</vt:lpstr>
      <vt:lpstr>Công thức cài đặt </vt:lpstr>
      <vt:lpstr>Công thức cài đặt</vt:lpstr>
      <vt:lpstr>Công thức cài đặt</vt:lpstr>
      <vt:lpstr>Mô hình cài đặt</vt:lpstr>
      <vt:lpstr>Index</vt:lpstr>
      <vt:lpstr>Fields</vt:lpstr>
      <vt:lpstr>Index file</vt:lpstr>
      <vt:lpstr>demo</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2021-06-30T13:09:37Z</dcterms:created>
  <dcterms:modified xsi:type="dcterms:W3CDTF">2021-07-10T03:50:44Z</dcterms:modified>
</cp:coreProperties>
</file>