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88" r:id="rId9"/>
    <p:sldId id="291" r:id="rId10"/>
    <p:sldId id="292" r:id="rId11"/>
    <p:sldId id="293" r:id="rId12"/>
    <p:sldId id="296" r:id="rId13"/>
    <p:sldId id="294" r:id="rId14"/>
    <p:sldId id="297" r:id="rId15"/>
    <p:sldId id="287" r:id="rId16"/>
    <p:sldId id="289" r:id="rId17"/>
    <p:sldId id="298" r:id="rId18"/>
    <p:sldId id="290" r:id="rId19"/>
    <p:sldId id="267" r:id="rId20"/>
    <p:sldId id="272" r:id="rId21"/>
    <p:sldId id="273" r:id="rId22"/>
    <p:sldId id="278" r:id="rId23"/>
    <p:sldId id="275" r:id="rId24"/>
    <p:sldId id="274" r:id="rId25"/>
    <p:sldId id="276" r:id="rId26"/>
    <p:sldId id="277" r:id="rId27"/>
    <p:sldId id="279" r:id="rId28"/>
    <p:sldId id="280" r:id="rId29"/>
    <p:sldId id="268" r:id="rId30"/>
    <p:sldId id="281" r:id="rId31"/>
    <p:sldId id="282" r:id="rId32"/>
    <p:sldId id="283" r:id="rId33"/>
    <p:sldId id="284" r:id="rId34"/>
    <p:sldId id="285" r:id="rId35"/>
    <p:sldId id="286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2B11B532-98E4-8D7E-A5C0-7AA3CBAFFBC8}" v="1589" dt="2021-06-22T16:43:17.099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2561" dt="2021-06-21T16:20:29.205"/>
    <p1510:client id="{D15838F8-D3B1-BAF6-C38A-FFE8D60ECEB7}" v="692" dt="2021-05-29T07:50:38.359"/>
    <p1510:client id="{EE523538-979A-4B5C-91E7-9DA9A5F34A79}" v="1939" dt="2021-05-29T05:27:30.721"/>
    <p1510:client id="{FB6D65CE-D9B8-2DD2-1AFE-A0C3AC57C509}" v="533" dt="2021-06-22T15:46:5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  <a:endParaRPr lang="en-US" dirty="0">
            <a:latin typeface="Bahnschrift Condensed"/>
          </a:endParaRP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  <dgm:t>
        <a:bodyPr/>
        <a:lstStyle/>
        <a:p>
          <a:endParaRPr lang="en-US"/>
        </a:p>
      </dgm:t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  <dgm:t>
        <a:bodyPr/>
        <a:lstStyle/>
        <a:p>
          <a:endParaRPr lang="en-US"/>
        </a:p>
      </dgm:t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  <a:endParaRPr lang="en-US" dirty="0">
            <a:latin typeface="Bahnschrift Condensed"/>
          </a:endParaRP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  <dgm:t>
        <a:bodyPr/>
        <a:lstStyle/>
        <a:p>
          <a:endParaRPr lang="en-US"/>
        </a:p>
      </dgm:t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  <a:endParaRPr lang="en-US" dirty="0">
            <a:latin typeface="Bahnschrift Condensed"/>
          </a:endParaRP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  <dgm:t>
        <a:bodyPr/>
        <a:lstStyle/>
        <a:p>
          <a:endParaRPr lang="en-US"/>
        </a:p>
      </dgm:t>
    </dgm:pt>
    <dgm:pt modelId="{23A0AF9E-354E-417B-9463-2DD7245F8972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7E1794-265C-4B14-92D9-71092FC0E95D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0AE27-15FD-4F56-A8B0-FDBA8AB46ACD}" type="pres">
      <dgm:prSet presAssocID="{7E717170-85BA-4FB3-A247-89EC43A3A64F}" presName="spacer" presStyleCnt="0"/>
      <dgm:spPr/>
    </dgm:pt>
    <dgm:pt modelId="{4B7AA44C-BBA6-4DAD-8414-0B5FAB72BE9F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D3307-0178-48D0-B68A-DE63D525B06E}" type="pres">
      <dgm:prSet presAssocID="{411168AD-21C4-4370-BC10-960DD360AF0F}" presName="spacer" presStyleCnt="0"/>
      <dgm:spPr/>
    </dgm:pt>
    <dgm:pt modelId="{E17FF8AC-1A15-4783-BA7C-E1BB1912A1FA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AC74F-1F34-4A62-8C80-71B0490E5902}" type="pres">
      <dgm:prSet presAssocID="{60F09889-67F9-4028-8F6A-77302953D910}" presName="spacer" presStyleCnt="0"/>
      <dgm:spPr/>
    </dgm:pt>
    <dgm:pt modelId="{CE02A74A-AA8E-463D-821F-50A195C0FCF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46CE9C9C-2102-4A37-93FE-8DD7E662E815}" type="presOf" srcId="{B0EAC305-2907-44BD-8A62-15F684EF2323}" destId="{E17FF8AC-1A15-4783-BA7C-E1BB1912A1FA}" srcOrd="0" destOrd="0" presId="urn:microsoft.com/office/officeart/2005/8/layout/vList2"/>
    <dgm:cxn modelId="{2464941D-7C00-4847-B125-78ED3C72E28F}" type="presOf" srcId="{06C8F061-53C7-421B-B4C2-339D0D94F46A}" destId="{4B7AA44C-BBA6-4DAD-8414-0B5FAB72BE9F}" srcOrd="0" destOrd="0" presId="urn:microsoft.com/office/officeart/2005/8/layout/vList2"/>
    <dgm:cxn modelId="{DAD3DDD7-E711-4AC5-BBBF-E345ADE7450D}" type="presOf" srcId="{CC6166F5-FE5D-4222-A274-835B83522A7A}" destId="{23A0AF9E-354E-417B-9463-2DD7245F8972}" srcOrd="0" destOrd="0" presId="urn:microsoft.com/office/officeart/2005/8/layout/vList2"/>
    <dgm:cxn modelId="{C4F9142A-DCF6-4752-ADE9-5F711423FC47}" type="presOf" srcId="{09874CD0-1926-4D40-9273-744438A468AF}" destId="{CE02A74A-AA8E-463D-821F-50A195C0FCF0}" srcOrd="0" destOrd="0" presId="urn:microsoft.com/office/officeart/2005/8/layout/vList2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608F5ACA-2D69-49EF-8125-E0B974851C22}" type="presOf" srcId="{982ABE89-CB01-4538-99C3-BA78A24860F4}" destId="{357E1794-265C-4B14-92D9-71092FC0E95D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3B1BCDB3-027E-4F96-8EB1-6A9D3949A76C}" type="presParOf" srcId="{23A0AF9E-354E-417B-9463-2DD7245F8972}" destId="{357E1794-265C-4B14-92D9-71092FC0E95D}" srcOrd="0" destOrd="0" presId="urn:microsoft.com/office/officeart/2005/8/layout/vList2"/>
    <dgm:cxn modelId="{6FFEE336-6DC9-4EDA-9907-56892998C640}" type="presParOf" srcId="{23A0AF9E-354E-417B-9463-2DD7245F8972}" destId="{FA40AE27-15FD-4F56-A8B0-FDBA8AB46ACD}" srcOrd="1" destOrd="0" presId="urn:microsoft.com/office/officeart/2005/8/layout/vList2"/>
    <dgm:cxn modelId="{AB36BAD8-1624-4EA2-8DD5-D9717F438267}" type="presParOf" srcId="{23A0AF9E-354E-417B-9463-2DD7245F8972}" destId="{4B7AA44C-BBA6-4DAD-8414-0B5FAB72BE9F}" srcOrd="2" destOrd="0" presId="urn:microsoft.com/office/officeart/2005/8/layout/vList2"/>
    <dgm:cxn modelId="{1D0274B8-7926-44B5-BB05-84185DBACB75}" type="presParOf" srcId="{23A0AF9E-354E-417B-9463-2DD7245F8972}" destId="{101D3307-0178-48D0-B68A-DE63D525B06E}" srcOrd="3" destOrd="0" presId="urn:microsoft.com/office/officeart/2005/8/layout/vList2"/>
    <dgm:cxn modelId="{FE6294CC-1034-417C-AA18-2DED6116BD02}" type="presParOf" srcId="{23A0AF9E-354E-417B-9463-2DD7245F8972}" destId="{E17FF8AC-1A15-4783-BA7C-E1BB1912A1FA}" srcOrd="4" destOrd="0" presId="urn:microsoft.com/office/officeart/2005/8/layout/vList2"/>
    <dgm:cxn modelId="{88A71D0F-51A6-4D61-A22F-8A4FF9496A72}" type="presParOf" srcId="{23A0AF9E-354E-417B-9463-2DD7245F8972}" destId="{BE9AC74F-1F34-4A62-8C80-71B0490E5902}" srcOrd="5" destOrd="0" presId="urn:microsoft.com/office/officeart/2005/8/layout/vList2"/>
    <dgm:cxn modelId="{D951BFDC-A845-49A8-BE98-8B09F9FAB277}" type="presParOf" srcId="{23A0AF9E-354E-417B-9463-2DD7245F8972}" destId="{CE02A74A-AA8E-463D-821F-50A195C0FC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 Mô hình triển khai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hoạch</a:t>
          </a:r>
          <a:r>
            <a:rPr lang="en-US" b="1" dirty="0"/>
            <a:t> </a:t>
          </a:r>
          <a:r>
            <a:rPr lang="en-US" b="1" dirty="0" err="1"/>
            <a:t>triển</a:t>
          </a:r>
          <a:r>
            <a:rPr lang="en-US" b="1" dirty="0"/>
            <a:t> </a:t>
          </a:r>
          <a:r>
            <a:rPr lang="en-US" b="1" dirty="0" err="1"/>
            <a:t>khai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7A0117DC-E469-4E8A-B998-73AD38EC3DF1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Kế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hoạch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cài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/>
        </a:p>
      </dgm:t>
    </dgm:pt>
    <dgm:pt modelId="{4C8D42AD-AE1C-4B86-9CD7-4C1423E65D52}" type="parTrans" cxnId="{7A50F67A-F44E-4CB3-8FA4-524A02A14569}">
      <dgm:prSet/>
      <dgm:spPr/>
    </dgm:pt>
    <dgm:pt modelId="{AEF83B3B-45D8-4202-8538-4CF40B1D2742}" type="sibTrans" cxnId="{7A50F67A-F44E-4CB3-8FA4-524A02A14569}">
      <dgm:prSet/>
      <dgm:spPr/>
    </dgm:pt>
    <dgm:pt modelId="{A540044B-975D-47F6-A7E3-36189C0F7F0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Phương </a:t>
          </a:r>
          <a:r>
            <a:rPr lang="en-US" b="1" dirty="0" err="1">
              <a:latin typeface="Calibri Light" panose="020F0302020204030204"/>
            </a:rPr>
            <a:t>pháp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cài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>
            <a:latin typeface="Calibri Light" panose="020F0302020204030204"/>
          </a:endParaRPr>
        </a:p>
      </dgm:t>
    </dgm:pt>
    <dgm:pt modelId="{093B10FF-F40E-4DC3-B0B6-18BCDD1E0A65}" type="parTrans" cxnId="{4F465B2A-6D92-473E-B6B6-864794312C63}">
      <dgm:prSet/>
      <dgm:spPr/>
    </dgm:pt>
    <dgm:pt modelId="{7202F393-3146-4B42-B2FD-D0EAC2867920}" type="sibTrans" cxnId="{4F465B2A-6D92-473E-B6B6-864794312C63}">
      <dgm:prSet/>
      <dgm:spPr/>
    </dgm:pt>
    <dgm:pt modelId="{A07650C0-4605-4C42-B598-C321BA2C2795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Sơ đồ thành phần</a:t>
          </a:r>
        </a:p>
      </dgm:t>
    </dgm:pt>
    <dgm:pt modelId="{3B6EFFC7-8E59-49E1-922B-6C670E416D8E}" type="parTrans" cxnId="{5F86BE58-B828-49C7-A3B8-C936668AD058}">
      <dgm:prSet/>
      <dgm:spPr/>
    </dgm:pt>
    <dgm:pt modelId="{BF29AFE6-DC78-4EBC-A8CC-151D2156D916}" type="sibTrans" cxnId="{5F86BE58-B828-49C7-A3B8-C936668AD058}">
      <dgm:prSet/>
      <dgm:spPr/>
    </dgm:pt>
    <dgm:pt modelId="{E1E698E9-06F6-4CE3-8E15-C4FC1B9B90C5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Sơ đồ triển khai</a:t>
          </a:r>
        </a:p>
      </dgm:t>
    </dgm:pt>
    <dgm:pt modelId="{89EBE828-A371-4A8B-B16C-7FA072F4F0C2}" type="parTrans" cxnId="{0DC39BDB-DBFD-40D3-981D-747D677B7B68}">
      <dgm:prSet/>
      <dgm:spPr/>
    </dgm:pt>
    <dgm:pt modelId="{B92E965F-53E9-48B0-98AB-23F0ED8DA1D6}" type="sibTrans" cxnId="{0DC39BDB-DBFD-40D3-981D-747D677B7B68}">
      <dgm:prSet/>
      <dgm:spPr/>
    </dgm:pt>
    <dgm:pt modelId="{45677711-5E3D-4FB1-977F-7CB5401B6F7E}">
      <dgm:prSet phldr="0"/>
      <dgm:spPr/>
      <dgm:t>
        <a:bodyPr/>
        <a:lstStyle/>
        <a:p>
          <a:pPr algn="l" rtl="0"/>
          <a:r>
            <a:rPr lang="en-US" b="1" dirty="0" err="1">
              <a:latin typeface="Calibri Light" panose="020F0302020204030204"/>
            </a:rPr>
            <a:t>Sơ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đồ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mạng</a:t>
          </a:r>
          <a:endParaRPr lang="en-US" b="1" dirty="0">
            <a:latin typeface="Calibri Light" panose="020F0302020204030204"/>
          </a:endParaRPr>
        </a:p>
      </dgm:t>
    </dgm:pt>
    <dgm:pt modelId="{1B7A9360-C04F-4280-A535-B37E0EDDC4AB}" type="parTrans" cxnId="{6CEC8B07-DEF9-4072-8BD2-129890E9DABD}">
      <dgm:prSet/>
      <dgm:spPr/>
    </dgm:pt>
    <dgm:pt modelId="{B5BBBEB3-61F5-4079-AD8A-7A8C2B7C12F9}" type="sibTrans" cxnId="{6CEC8B07-DEF9-4072-8BD2-129890E9DABD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A490A2B-110B-4306-8AD6-E06ACBB3A363}" type="pres">
      <dgm:prSet presAssocID="{16B6CE65-8E66-4DF0-9A9E-E847623A214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A1EE2F8-E1D0-4001-9BD9-57E2D3854EA9}" type="pres">
      <dgm:prSet presAssocID="{114CA8C9-31A6-45D7-B1BD-3AFEB84DDF6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DEF30E-B4A2-482B-BFF3-A328AB2B6F72}" type="presOf" srcId="{16B6CE65-8E66-4DF0-9A9E-E847623A2149}" destId="{4A490A2B-110B-4306-8AD6-E06ACBB3A363}" srcOrd="1" destOrd="0" presId="urn:microsoft.com/office/officeart/2005/8/layout/list1"/>
    <dgm:cxn modelId="{5F86BE58-B828-49C7-A3B8-C936668AD058}" srcId="{16B6CE65-8E66-4DF0-9A9E-E847623A2149}" destId="{A07650C0-4605-4C42-B598-C321BA2C2795}" srcOrd="0" destOrd="0" parTransId="{3B6EFFC7-8E59-49E1-922B-6C670E416D8E}" sibTransId="{BF29AFE6-DC78-4EBC-A8CC-151D2156D916}"/>
    <dgm:cxn modelId="{9DC3D326-AE7F-4C46-932A-36270E3EF17B}" type="presOf" srcId="{16B6CE65-8E66-4DF0-9A9E-E847623A2149}" destId="{855CE655-A495-4C7C-8AA1-2F8C05AB7CF3}" srcOrd="0" destOrd="0" presId="urn:microsoft.com/office/officeart/2005/8/layout/list1"/>
    <dgm:cxn modelId="{7A50F67A-F44E-4CB3-8FA4-524A02A14569}" srcId="{114CA8C9-31A6-45D7-B1BD-3AFEB84DDF69}" destId="{7A0117DC-E469-4E8A-B998-73AD38EC3DF1}" srcOrd="1" destOrd="0" parTransId="{4C8D42AD-AE1C-4B86-9CD7-4C1423E65D52}" sibTransId="{AEF83B3B-45D8-4202-8538-4CF40B1D2742}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AE271A93-AC39-433C-AB8C-6EC320A28B01}" type="presOf" srcId="{7A0117DC-E469-4E8A-B998-73AD38EC3DF1}" destId="{8BE3189C-E413-41D3-AA70-8E89FBBA738F}" srcOrd="0" destOrd="1" presId="urn:microsoft.com/office/officeart/2005/8/layout/list1"/>
    <dgm:cxn modelId="{6CEC8B07-DEF9-4072-8BD2-129890E9DABD}" srcId="{16B6CE65-8E66-4DF0-9A9E-E847623A2149}" destId="{45677711-5E3D-4FB1-977F-7CB5401B6F7E}" srcOrd="2" destOrd="0" parTransId="{1B7A9360-C04F-4280-A535-B37E0EDDC4AB}" sibTransId="{B5BBBEB3-61F5-4079-AD8A-7A8C2B7C12F9}"/>
    <dgm:cxn modelId="{4F465B2A-6D92-473E-B6B6-864794312C63}" srcId="{114CA8C9-31A6-45D7-B1BD-3AFEB84DDF69}" destId="{A540044B-975D-47F6-A7E3-36189C0F7F06}" srcOrd="0" destOrd="0" parTransId="{093B10FF-F40E-4DC3-B0B6-18BCDD1E0A65}" sibTransId="{7202F393-3146-4B42-B2FD-D0EAC2867920}"/>
    <dgm:cxn modelId="{0DC39BDB-DBFD-40D3-981D-747D677B7B68}" srcId="{16B6CE65-8E66-4DF0-9A9E-E847623A2149}" destId="{E1E698E9-06F6-4CE3-8E15-C4FC1B9B90C5}" srcOrd="1" destOrd="0" parTransId="{89EBE828-A371-4A8B-B16C-7FA072F4F0C2}" sibTransId="{B92E965F-53E9-48B0-98AB-23F0ED8DA1D6}"/>
    <dgm:cxn modelId="{BD70BD32-DDD3-45BA-8439-51F131E2CEED}" type="presOf" srcId="{114CA8C9-31A6-45D7-B1BD-3AFEB84DDF69}" destId="{9AE99C9F-C2CB-4B7C-B6E2-90150C4ECAB8}" srcOrd="0" destOrd="0" presId="urn:microsoft.com/office/officeart/2005/8/layout/list1"/>
    <dgm:cxn modelId="{4A611A45-881D-4D11-8D44-ADABB0108459}" type="presOf" srcId="{45677711-5E3D-4FB1-977F-7CB5401B6F7E}" destId="{5F552BAF-B4FA-4D00-8A55-A400698F9954}" srcOrd="0" destOrd="2" presId="urn:microsoft.com/office/officeart/2005/8/layout/list1"/>
    <dgm:cxn modelId="{1F98D50F-17AA-49D7-8136-F07F767A7CAE}" type="presOf" srcId="{A07650C0-4605-4C42-B598-C321BA2C2795}" destId="{5F552BAF-B4FA-4D00-8A55-A400698F9954}" srcOrd="0" destOrd="0" presId="urn:microsoft.com/office/officeart/2005/8/layout/list1"/>
    <dgm:cxn modelId="{17DF2B90-594A-480C-9B65-9013769CE01A}" type="presOf" srcId="{E1E698E9-06F6-4CE3-8E15-C4FC1B9B90C5}" destId="{5F552BAF-B4FA-4D00-8A55-A400698F9954}" srcOrd="0" destOrd="1" presId="urn:microsoft.com/office/officeart/2005/8/layout/list1"/>
    <dgm:cxn modelId="{9B369BD5-7FD9-4485-979F-D536369A5CDE}" type="presOf" srcId="{A540044B-975D-47F6-A7E3-36189C0F7F06}" destId="{8BE3189C-E413-41D3-AA70-8E89FBBA738F}" srcOrd="0" destOrd="0" presId="urn:microsoft.com/office/officeart/2005/8/layout/list1"/>
    <dgm:cxn modelId="{F6968804-AF5E-4211-8409-F3C60D204D41}" type="presOf" srcId="{114CA8C9-31A6-45D7-B1BD-3AFEB84DDF69}" destId="{DA1EE2F8-E1D0-4001-9BD9-57E2D3854EA9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382586E3-BD6E-4C74-950B-9449AC176F5F}" type="presParOf" srcId="{A39790EE-3C51-4D08-89F0-3E3539736866}" destId="{83FBDB60-4BD7-42E6-BC99-5FF11CC3ED58}" srcOrd="0" destOrd="0" presId="urn:microsoft.com/office/officeart/2005/8/layout/list1"/>
    <dgm:cxn modelId="{023A11FE-492A-42B7-BF17-E042FC6F75D1}" type="presParOf" srcId="{83FBDB60-4BD7-42E6-BC99-5FF11CC3ED58}" destId="{855CE655-A495-4C7C-8AA1-2F8C05AB7CF3}" srcOrd="0" destOrd="0" presId="urn:microsoft.com/office/officeart/2005/8/layout/list1"/>
    <dgm:cxn modelId="{FD4C2705-F205-4843-9F45-B527FC039083}" type="presParOf" srcId="{83FBDB60-4BD7-42E6-BC99-5FF11CC3ED58}" destId="{4A490A2B-110B-4306-8AD6-E06ACBB3A363}" srcOrd="1" destOrd="0" presId="urn:microsoft.com/office/officeart/2005/8/layout/list1"/>
    <dgm:cxn modelId="{6042A17F-A077-4145-858E-5DF9BF62F213}" type="presParOf" srcId="{A39790EE-3C51-4D08-89F0-3E3539736866}" destId="{D3268175-3B73-4CCE-AA4F-5AD0B2197AC7}" srcOrd="1" destOrd="0" presId="urn:microsoft.com/office/officeart/2005/8/layout/list1"/>
    <dgm:cxn modelId="{80716418-A518-46E5-BB74-CE0B0B697449}" type="presParOf" srcId="{A39790EE-3C51-4D08-89F0-3E3539736866}" destId="{5F552BAF-B4FA-4D00-8A55-A400698F9954}" srcOrd="2" destOrd="0" presId="urn:microsoft.com/office/officeart/2005/8/layout/list1"/>
    <dgm:cxn modelId="{30013B26-8391-49C8-A17C-FC8711FE36C2}" type="presParOf" srcId="{A39790EE-3C51-4D08-89F0-3E3539736866}" destId="{7FA279A3-85FC-4EE9-A100-7C8DCF54EDD8}" srcOrd="3" destOrd="0" presId="urn:microsoft.com/office/officeart/2005/8/layout/list1"/>
    <dgm:cxn modelId="{D481F502-B6C6-43F1-AA66-C80BDD19F96A}" type="presParOf" srcId="{A39790EE-3C51-4D08-89F0-3E3539736866}" destId="{85FB0A24-DEE0-4998-B5C2-5B5221C4DB50}" srcOrd="4" destOrd="0" presId="urn:microsoft.com/office/officeart/2005/8/layout/list1"/>
    <dgm:cxn modelId="{36529A50-B734-4470-931A-CA5CAB35BAA9}" type="presParOf" srcId="{85FB0A24-DEE0-4998-B5C2-5B5221C4DB50}" destId="{9AE99C9F-C2CB-4B7C-B6E2-90150C4ECAB8}" srcOrd="0" destOrd="0" presId="urn:microsoft.com/office/officeart/2005/8/layout/list1"/>
    <dgm:cxn modelId="{C4961B31-DFA1-4E68-B166-12A4B6A11AAC}" type="presParOf" srcId="{85FB0A24-DEE0-4998-B5C2-5B5221C4DB50}" destId="{DA1EE2F8-E1D0-4001-9BD9-57E2D3854EA9}" srcOrd="1" destOrd="0" presId="urn:microsoft.com/office/officeart/2005/8/layout/list1"/>
    <dgm:cxn modelId="{8EF366C7-F436-4940-B86C-28190D3B4FD9}" type="presParOf" srcId="{A39790EE-3C51-4D08-89F0-3E3539736866}" destId="{80B9B3E3-B5C4-4323-954F-A751B2690086}" srcOrd="5" destOrd="0" presId="urn:microsoft.com/office/officeart/2005/8/layout/list1"/>
    <dgm:cxn modelId="{F3B64869-6FAC-4085-BDA7-E1B8AB86E715}" type="presParOf" srcId="{A39790EE-3C51-4D08-89F0-3E3539736866}" destId="{8BE3189C-E413-41D3-AA70-8E89FBBA73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Phòng ban</a:t>
          </a:r>
          <a:endParaRPr lang="en-US" b="1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Lĩnh vực kinh </a:t>
          </a:r>
          <a:r>
            <a:rPr lang="en-US" b="1" dirty="0">
              <a:latin typeface="Calibri Light" panose="020F0302020204030204"/>
            </a:rPr>
            <a:t>doanh 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Hình </a:t>
          </a:r>
          <a:r>
            <a:rPr lang="en-US" b="1" dirty="0" err="1">
              <a:latin typeface="Calibri Light" panose="020F0302020204030204"/>
            </a:rPr>
            <a:t>thức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Bán </a:t>
          </a:r>
          <a:r>
            <a:rPr lang="en-US" b="1" dirty="0" err="1">
              <a:latin typeface="Calibri Light" panose="020F0302020204030204"/>
            </a:rPr>
            <a:t>lẻ</a:t>
          </a:r>
          <a:endParaRPr lang="en-US" b="1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Điện</a:t>
          </a:r>
          <a:r>
            <a:rPr lang="en-US" b="1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Bối cảnh nghiệp vụ 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hoạch</a:t>
          </a:r>
          <a:r>
            <a:rPr lang="en-US" b="1" dirty="0"/>
            <a:t> </a:t>
          </a:r>
          <a:r>
            <a:rPr lang="en-US" b="1" dirty="0" err="1"/>
            <a:t>thực</a:t>
          </a:r>
          <a:r>
            <a:rPr lang="en-US" b="1" dirty="0"/>
            <a:t> hiện</a:t>
          </a:r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Phân tích hiện trạng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Đánh giá khả thi</a:t>
          </a:r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/>
            <a:t>Mô hình hóa phân tích hệ thống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4E66ADF-B533-48AA-BC97-B74D4F0A3688}" type="presOf" srcId="{1CACB6AD-4196-415F-A7E4-ADEEB3F11A14}" destId="{5567BF49-C2D4-4FEF-AC1F-8E9883993197}" srcOrd="1" destOrd="0" presId="urn:microsoft.com/office/officeart/2005/8/layout/list1"/>
    <dgm:cxn modelId="{4FF99247-7A30-415B-BA84-4936AE2FD5E0}" type="presOf" srcId="{017E6EE5-E9A4-43E6-AE7A-0E0B2EF8D503}" destId="{9EA784A9-B803-4E65-B6E5-6A059379C6D0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528E8E5F-7EDC-4D88-B325-E00FBEC6F12E}" type="presOf" srcId="{16B6CE65-8E66-4DF0-9A9E-E847623A2149}" destId="{4A490A2B-110B-4306-8AD6-E06ACBB3A363}" srcOrd="1" destOrd="0" presId="urn:microsoft.com/office/officeart/2005/8/layout/list1"/>
    <dgm:cxn modelId="{D9A2C6B0-4A47-40EF-A9B8-DFF6A3E07BA0}" type="presOf" srcId="{1CACB6AD-4196-415F-A7E4-ADEEB3F11A14}" destId="{B33B5C64-2A3A-4461-A964-4CD0F97FBAB2}" srcOrd="0" destOrd="0" presId="urn:microsoft.com/office/officeart/2005/8/layout/list1"/>
    <dgm:cxn modelId="{D5AF547A-5B31-498A-9C6F-551E4DDB64B3}" type="presOf" srcId="{114CA8C9-31A6-45D7-B1BD-3AFEB84DDF69}" destId="{DA1EE2F8-E1D0-4001-9BD9-57E2D3854EA9}" srcOrd="1" destOrd="0" presId="urn:microsoft.com/office/officeart/2005/8/layout/list1"/>
    <dgm:cxn modelId="{49A6E53F-59A0-42CA-B1BC-74CAAADEFBA2}" type="presOf" srcId="{114CA8C9-31A6-45D7-B1BD-3AFEB84DDF69}" destId="{9AE99C9F-C2CB-4B7C-B6E2-90150C4ECAB8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EE6FA48D-CEB8-49A0-843D-03A4651BEA9F}" type="presOf" srcId="{16B6CE65-8E66-4DF0-9A9E-E847623A2149}" destId="{855CE655-A495-4C7C-8AA1-2F8C05AB7CF3}" srcOrd="0" destOrd="0" presId="urn:microsoft.com/office/officeart/2005/8/layout/list1"/>
    <dgm:cxn modelId="{CD6A3FD5-FF87-42B4-AAB6-99EC5169DB84}" type="presOf" srcId="{017E6EE5-E9A4-43E6-AE7A-0E0B2EF8D503}" destId="{C2BB217A-F5AA-4BE8-8F14-8CC1EDD1DE9B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A6FB4EC2-073A-4921-BDB9-AF8F209A5C39}" type="presParOf" srcId="{A39790EE-3C51-4D08-89F0-3E3539736866}" destId="{83FBDB60-4BD7-42E6-BC99-5FF11CC3ED58}" srcOrd="0" destOrd="0" presId="urn:microsoft.com/office/officeart/2005/8/layout/list1"/>
    <dgm:cxn modelId="{CFD6CD7A-6352-41C9-9E7D-7D19FCD0D46C}" type="presParOf" srcId="{83FBDB60-4BD7-42E6-BC99-5FF11CC3ED58}" destId="{855CE655-A495-4C7C-8AA1-2F8C05AB7CF3}" srcOrd="0" destOrd="0" presId="urn:microsoft.com/office/officeart/2005/8/layout/list1"/>
    <dgm:cxn modelId="{DD1610F2-9E80-4350-AF31-A47E0C99B2F7}" type="presParOf" srcId="{83FBDB60-4BD7-42E6-BC99-5FF11CC3ED58}" destId="{4A490A2B-110B-4306-8AD6-E06ACBB3A363}" srcOrd="1" destOrd="0" presId="urn:microsoft.com/office/officeart/2005/8/layout/list1"/>
    <dgm:cxn modelId="{D5F40BE7-373C-4500-AA37-365F29EC5178}" type="presParOf" srcId="{A39790EE-3C51-4D08-89F0-3E3539736866}" destId="{D3268175-3B73-4CCE-AA4F-5AD0B2197AC7}" srcOrd="1" destOrd="0" presId="urn:microsoft.com/office/officeart/2005/8/layout/list1"/>
    <dgm:cxn modelId="{4F69D6AA-C7C2-4699-A746-5AE1677A3F71}" type="presParOf" srcId="{A39790EE-3C51-4D08-89F0-3E3539736866}" destId="{5F552BAF-B4FA-4D00-8A55-A400698F9954}" srcOrd="2" destOrd="0" presId="urn:microsoft.com/office/officeart/2005/8/layout/list1"/>
    <dgm:cxn modelId="{AFDCDF7E-C115-4123-8783-F70B1D9C66C7}" type="presParOf" srcId="{A39790EE-3C51-4D08-89F0-3E3539736866}" destId="{7FA279A3-85FC-4EE9-A100-7C8DCF54EDD8}" srcOrd="3" destOrd="0" presId="urn:microsoft.com/office/officeart/2005/8/layout/list1"/>
    <dgm:cxn modelId="{A7408AC0-9E9B-4885-83FA-377FC6FCD04C}" type="presParOf" srcId="{A39790EE-3C51-4D08-89F0-3E3539736866}" destId="{85FB0A24-DEE0-4998-B5C2-5B5221C4DB50}" srcOrd="4" destOrd="0" presId="urn:microsoft.com/office/officeart/2005/8/layout/list1"/>
    <dgm:cxn modelId="{AF269C51-4475-41C5-A92C-A3683E64299B}" type="presParOf" srcId="{85FB0A24-DEE0-4998-B5C2-5B5221C4DB50}" destId="{9AE99C9F-C2CB-4B7C-B6E2-90150C4ECAB8}" srcOrd="0" destOrd="0" presId="urn:microsoft.com/office/officeart/2005/8/layout/list1"/>
    <dgm:cxn modelId="{C934026D-34E0-4164-834F-39F37B429EE9}" type="presParOf" srcId="{85FB0A24-DEE0-4998-B5C2-5B5221C4DB50}" destId="{DA1EE2F8-E1D0-4001-9BD9-57E2D3854EA9}" srcOrd="1" destOrd="0" presId="urn:microsoft.com/office/officeart/2005/8/layout/list1"/>
    <dgm:cxn modelId="{C310DB9D-B847-416F-BA47-537D79A84EBD}" type="presParOf" srcId="{A39790EE-3C51-4D08-89F0-3E3539736866}" destId="{80B9B3E3-B5C4-4323-954F-A751B2690086}" srcOrd="5" destOrd="0" presId="urn:microsoft.com/office/officeart/2005/8/layout/list1"/>
    <dgm:cxn modelId="{FD6B6A8D-DB89-4230-AF48-9214B6470E3B}" type="presParOf" srcId="{A39790EE-3C51-4D08-89F0-3E3539736866}" destId="{8BE3189C-E413-41D3-AA70-8E89FBBA738F}" srcOrd="6" destOrd="0" presId="urn:microsoft.com/office/officeart/2005/8/layout/list1"/>
    <dgm:cxn modelId="{7C650B93-0961-4A06-943F-3D2A947BB8CC}" type="presParOf" srcId="{A39790EE-3C51-4D08-89F0-3E3539736866}" destId="{6F9F8D9A-7278-4616-901A-5A206FC585F4}" srcOrd="7" destOrd="0" presId="urn:microsoft.com/office/officeart/2005/8/layout/list1"/>
    <dgm:cxn modelId="{6194CCBC-C5C4-445C-83ED-49678C57DD6C}" type="presParOf" srcId="{A39790EE-3C51-4D08-89F0-3E3539736866}" destId="{BA119A01-18AF-4A93-A9E5-40A45D456AEF}" srcOrd="8" destOrd="0" presId="urn:microsoft.com/office/officeart/2005/8/layout/list1"/>
    <dgm:cxn modelId="{861453A3-8434-44E5-B5A5-E8FB5FBE8133}" type="presParOf" srcId="{BA119A01-18AF-4A93-A9E5-40A45D456AEF}" destId="{9EA784A9-B803-4E65-B6E5-6A059379C6D0}" srcOrd="0" destOrd="0" presId="urn:microsoft.com/office/officeart/2005/8/layout/list1"/>
    <dgm:cxn modelId="{ACE35B9D-F9A1-419E-8930-854D51F0FFF3}" type="presParOf" srcId="{BA119A01-18AF-4A93-A9E5-40A45D456AEF}" destId="{C2BB217A-F5AA-4BE8-8F14-8CC1EDD1DE9B}" srcOrd="1" destOrd="0" presId="urn:microsoft.com/office/officeart/2005/8/layout/list1"/>
    <dgm:cxn modelId="{EA54BC3D-D911-4A02-B01A-4502F83099DF}" type="presParOf" srcId="{A39790EE-3C51-4D08-89F0-3E3539736866}" destId="{F0EB6F05-31BF-43A7-A530-B7576B5475C4}" srcOrd="9" destOrd="0" presId="urn:microsoft.com/office/officeart/2005/8/layout/list1"/>
    <dgm:cxn modelId="{DE7D52F0-1BB9-4E08-862A-DA8D079407ED}" type="presParOf" srcId="{A39790EE-3C51-4D08-89F0-3E3539736866}" destId="{FBA74972-1BEE-4882-93B6-4FE68AAEF173}" srcOrd="10" destOrd="0" presId="urn:microsoft.com/office/officeart/2005/8/layout/list1"/>
    <dgm:cxn modelId="{2633B39F-FF07-49EF-BFCD-2CBA6084A640}" type="presParOf" srcId="{A39790EE-3C51-4D08-89F0-3E3539736866}" destId="{5DF9BCB0-5131-4EB8-BAC1-91E85F14FCF5}" srcOrd="11" destOrd="0" presId="urn:microsoft.com/office/officeart/2005/8/layout/list1"/>
    <dgm:cxn modelId="{DDA8C4B5-FE35-4EB0-822B-440D980B6242}" type="presParOf" srcId="{A39790EE-3C51-4D08-89F0-3E3539736866}" destId="{2D420508-46C3-4050-931A-7ED3541C8C64}" srcOrd="12" destOrd="0" presId="urn:microsoft.com/office/officeart/2005/8/layout/list1"/>
    <dgm:cxn modelId="{694B523F-75E2-4F79-ABA3-1EA251F31382}" type="presParOf" srcId="{2D420508-46C3-4050-931A-7ED3541C8C64}" destId="{B33B5C64-2A3A-4461-A964-4CD0F97FBAB2}" srcOrd="0" destOrd="0" presId="urn:microsoft.com/office/officeart/2005/8/layout/list1"/>
    <dgm:cxn modelId="{E1CDAB3E-5DE4-466A-A567-575A3D456D84}" type="presParOf" srcId="{2D420508-46C3-4050-931A-7ED3541C8C64}" destId="{5567BF49-C2D4-4FEF-AC1F-8E9883993197}" srcOrd="1" destOrd="0" presId="urn:microsoft.com/office/officeart/2005/8/layout/list1"/>
    <dgm:cxn modelId="{F21CF83A-DFF7-436B-846E-261387177E9D}" type="presParOf" srcId="{A39790EE-3C51-4D08-89F0-3E3539736866}" destId="{BA21EECA-F921-477A-8F03-14B63233AD47}" srcOrd="13" destOrd="0" presId="urn:microsoft.com/office/officeart/2005/8/layout/list1"/>
    <dgm:cxn modelId="{78D88213-148C-4D6A-A600-8EECEF89D9A8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A1093A-5D68-46BD-AB4F-F62FE4C2DF9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6DD1C-39AE-493F-A457-01A1FE404A5F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Thu </a:t>
          </a:r>
          <a:r>
            <a:rPr lang="en-US" b="1" dirty="0" err="1">
              <a:latin typeface="Calibri Light" panose="020F0302020204030204"/>
            </a:rPr>
            <a:t>thập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yêu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cầu</a:t>
          </a:r>
          <a:endParaRPr lang="en-US" b="1" dirty="0"/>
        </a:p>
      </dgm:t>
    </dgm:pt>
    <dgm:pt modelId="{B2919B79-28E9-4E23-9789-DA7F34824617}" type="parTrans" cxnId="{69310464-9818-4A37-8ADD-BF34C3F091C2}">
      <dgm:prSet/>
      <dgm:spPr/>
      <dgm:t>
        <a:bodyPr/>
        <a:lstStyle/>
        <a:p>
          <a:endParaRPr lang="en-US"/>
        </a:p>
      </dgm:t>
    </dgm:pt>
    <dgm:pt modelId="{162EE4D1-E8A2-4341-8D0E-755748802C78}" type="sibTrans" cxnId="{69310464-9818-4A37-8ADD-BF34C3F091C2}">
      <dgm:prSet/>
      <dgm:spPr/>
      <dgm:t>
        <a:bodyPr/>
        <a:lstStyle/>
        <a:p>
          <a:endParaRPr lang="en-US"/>
        </a:p>
      </dgm:t>
    </dgm:pt>
    <dgm:pt modelId="{0735B8FA-A416-49A6-8879-145052B585E4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Phân</a:t>
          </a:r>
          <a:r>
            <a:rPr lang="en-US" b="1" dirty="0">
              <a:latin typeface="Calibri Light" panose="020F0302020204030204"/>
            </a:rPr>
            <a:t> tích</a:t>
          </a:r>
          <a:endParaRPr lang="en-US" b="1" dirty="0"/>
        </a:p>
      </dgm:t>
    </dgm:pt>
    <dgm:pt modelId="{CF24EFE0-E99B-4833-8974-6E55D1F3D968}" type="parTrans" cxnId="{AB370AE8-3763-48DE-85EE-5F7D75748718}">
      <dgm:prSet/>
      <dgm:spPr/>
      <dgm:t>
        <a:bodyPr/>
        <a:lstStyle/>
        <a:p>
          <a:endParaRPr lang="en-US"/>
        </a:p>
      </dgm:t>
    </dgm:pt>
    <dgm:pt modelId="{7CD3F218-FDE2-4D95-BC12-B1D101ADB7DD}" type="sibTrans" cxnId="{AB370AE8-3763-48DE-85EE-5F7D75748718}">
      <dgm:prSet/>
      <dgm:spPr/>
      <dgm:t>
        <a:bodyPr/>
        <a:lstStyle/>
        <a:p>
          <a:endParaRPr lang="en-US"/>
        </a:p>
      </dgm:t>
    </dgm:pt>
    <dgm:pt modelId="{C9CD83E3-9BD4-47C9-8E09-67E9A80C9A69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Thiết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kế</a:t>
          </a:r>
          <a:endParaRPr lang="en-US" b="1" dirty="0"/>
        </a:p>
      </dgm:t>
    </dgm:pt>
    <dgm:pt modelId="{7F3C3B83-D9E1-4C6B-AD59-AF2C6210AF97}" type="parTrans" cxnId="{99401D44-849E-432F-B713-1CC6A0AD8F29}">
      <dgm:prSet/>
      <dgm:spPr/>
      <dgm:t>
        <a:bodyPr/>
        <a:lstStyle/>
        <a:p>
          <a:endParaRPr lang="en-US"/>
        </a:p>
      </dgm:t>
    </dgm:pt>
    <dgm:pt modelId="{D3248B93-6E98-4564-B774-1997855EE849}" type="sibTrans" cxnId="{99401D44-849E-432F-B713-1CC6A0AD8F29}">
      <dgm:prSet/>
      <dgm:spPr/>
      <dgm:t>
        <a:bodyPr/>
        <a:lstStyle/>
        <a:p>
          <a:endParaRPr lang="en-US"/>
        </a:p>
      </dgm:t>
    </dgm:pt>
    <dgm:pt modelId="{F0667862-9A4D-45DB-B0A1-0FE559064252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Kiến trúc</a:t>
          </a:r>
          <a:endParaRPr lang="en-US" b="1" dirty="0"/>
        </a:p>
      </dgm:t>
    </dgm:pt>
    <dgm:pt modelId="{AC90ADC2-D4AA-4216-8FB6-0A0CC043EC01}" type="parTrans" cxnId="{AF4A9940-7C5F-4361-8CEF-61D81BBABE36}">
      <dgm:prSet/>
      <dgm:spPr/>
      <dgm:t>
        <a:bodyPr/>
        <a:lstStyle/>
        <a:p>
          <a:endParaRPr lang="en-US"/>
        </a:p>
      </dgm:t>
    </dgm:pt>
    <dgm:pt modelId="{D724391C-F8B8-41FA-88A3-957808ABDF40}" type="sibTrans" cxnId="{AF4A9940-7C5F-4361-8CEF-61D81BBABE36}">
      <dgm:prSet/>
      <dgm:spPr/>
      <dgm:t>
        <a:bodyPr/>
        <a:lstStyle/>
        <a:p>
          <a:endParaRPr lang="en-US"/>
        </a:p>
      </dgm:t>
    </dgm:pt>
    <dgm:pt modelId="{E4630609-70AF-45F6-B06A-C57E0E1AFC13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Dữ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liệu</a:t>
          </a:r>
          <a:endParaRPr lang="en-US" b="1" dirty="0"/>
        </a:p>
      </dgm:t>
    </dgm:pt>
    <dgm:pt modelId="{AF9E31E7-36B4-4F01-A9E4-ED94C1EB2D0C}" type="parTrans" cxnId="{3AC6BACB-8FEE-423B-A01C-73D3FD7D0DC3}">
      <dgm:prSet/>
      <dgm:spPr/>
      <dgm:t>
        <a:bodyPr/>
        <a:lstStyle/>
        <a:p>
          <a:endParaRPr lang="en-US"/>
        </a:p>
      </dgm:t>
    </dgm:pt>
    <dgm:pt modelId="{FA9CA04B-F3A1-4E4B-B469-64E69A1E8100}" type="sibTrans" cxnId="{3AC6BACB-8FEE-423B-A01C-73D3FD7D0DC3}">
      <dgm:prSet/>
      <dgm:spPr/>
      <dgm:t>
        <a:bodyPr/>
        <a:lstStyle/>
        <a:p>
          <a:endParaRPr lang="en-US"/>
        </a:p>
      </dgm:t>
    </dgm:pt>
    <dgm:pt modelId="{5A5B96F1-2ACE-4BC9-881B-7F7E086CE05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Giao diện</a:t>
          </a:r>
        </a:p>
      </dgm:t>
    </dgm:pt>
    <dgm:pt modelId="{F6020BE3-E82B-4092-9C22-6A3240968F86}" type="parTrans" cxnId="{CDF9B9FA-6F18-4889-A5ED-4AC814ACDBC1}">
      <dgm:prSet/>
      <dgm:spPr/>
    </dgm:pt>
    <dgm:pt modelId="{9CEF3C81-A690-4540-9566-053806609A04}" type="sibTrans" cxnId="{CDF9B9FA-6F18-4889-A5ED-4AC814ACDBC1}">
      <dgm:prSet/>
      <dgm:spPr/>
      <dgm:t>
        <a:bodyPr/>
        <a:lstStyle/>
        <a:p>
          <a:endParaRPr lang="en-US"/>
        </a:p>
      </dgm:t>
    </dgm:pt>
    <dgm:pt modelId="{CAC12FF1-2AE2-4FE0-8D87-033A383A10C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Cài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>
            <a:latin typeface="Calibri Light" panose="020F0302020204030204"/>
          </a:endParaRPr>
        </a:p>
      </dgm:t>
    </dgm:pt>
    <dgm:pt modelId="{82308BBE-989B-4AAB-8E95-2804DEE1C45A}" type="parTrans" cxnId="{DABF34F1-1922-4579-B65E-1092AD3A0C8F}">
      <dgm:prSet/>
      <dgm:spPr/>
    </dgm:pt>
    <dgm:pt modelId="{F40814A4-4F54-4BE2-88C0-5A6F89127B74}" type="sibTrans" cxnId="{DABF34F1-1922-4579-B65E-1092AD3A0C8F}">
      <dgm:prSet/>
      <dgm:spPr/>
      <dgm:t>
        <a:bodyPr/>
        <a:lstStyle/>
        <a:p>
          <a:endParaRPr lang="en-US"/>
        </a:p>
      </dgm:t>
    </dgm:pt>
    <dgm:pt modelId="{A9FE46D1-1B39-4D37-8145-095674A02AC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 err="1">
              <a:latin typeface="Calibri Light" panose="020F0302020204030204"/>
            </a:rPr>
            <a:t>Lập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trình</a:t>
          </a:r>
          <a:r>
            <a:rPr lang="en-US" b="1" dirty="0">
              <a:latin typeface="Calibri Light" panose="020F0302020204030204"/>
            </a:rPr>
            <a:t> backend</a:t>
          </a:r>
        </a:p>
      </dgm:t>
    </dgm:pt>
    <dgm:pt modelId="{45C0C749-FED1-42C9-8A09-3961219DC0FD}" type="parTrans" cxnId="{9DA84473-F026-448F-877C-C4837A5D6B14}">
      <dgm:prSet/>
      <dgm:spPr/>
    </dgm:pt>
    <dgm:pt modelId="{7926E47B-A3DF-4710-9E54-742D6F740C19}" type="sibTrans" cxnId="{9DA84473-F026-448F-877C-C4837A5D6B14}">
      <dgm:prSet/>
      <dgm:spPr/>
      <dgm:t>
        <a:bodyPr/>
        <a:lstStyle/>
        <a:p>
          <a:endParaRPr lang="en-US"/>
        </a:p>
      </dgm:t>
    </dgm:pt>
    <dgm:pt modelId="{8180F9E8-DE52-4608-A777-2B853412559A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Triển khai</a:t>
          </a:r>
        </a:p>
      </dgm:t>
    </dgm:pt>
    <dgm:pt modelId="{284C8D34-4166-4455-AFAB-2E401054B70D}" type="parTrans" cxnId="{7F8AB396-6ADB-457F-B775-FD64D7D04465}">
      <dgm:prSet/>
      <dgm:spPr/>
    </dgm:pt>
    <dgm:pt modelId="{C955BCF2-7AA3-4378-B80B-0DA5D21F84A5}" type="sibTrans" cxnId="{7F8AB396-6ADB-457F-B775-FD64D7D04465}">
      <dgm:prSet/>
      <dgm:spPr/>
      <dgm:t>
        <a:bodyPr/>
        <a:lstStyle/>
        <a:p>
          <a:endParaRPr lang="en-US"/>
        </a:p>
      </dgm:t>
    </dgm:pt>
    <dgm:pt modelId="{2E000393-929A-4E5E-BFC7-EDCF528D9269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Kiểm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thử</a:t>
          </a:r>
          <a:endParaRPr lang="en-US" b="1" dirty="0">
            <a:latin typeface="Calibri Light" panose="020F0302020204030204"/>
          </a:endParaRPr>
        </a:p>
      </dgm:t>
    </dgm:pt>
    <dgm:pt modelId="{0EB49975-73CB-43C4-8178-00C256A9A07B}" type="parTrans" cxnId="{8C25D219-4E59-4C87-AE8D-29A4B1E837BA}">
      <dgm:prSet/>
      <dgm:spPr/>
    </dgm:pt>
    <dgm:pt modelId="{8AFD7D24-B783-49EA-9A0A-FF0476E6CCF9}" type="sibTrans" cxnId="{8C25D219-4E59-4C87-AE8D-29A4B1E837BA}">
      <dgm:prSet/>
      <dgm:spPr/>
      <dgm:t>
        <a:bodyPr/>
        <a:lstStyle/>
        <a:p>
          <a:endParaRPr lang="en-US"/>
        </a:p>
      </dgm:t>
    </dgm:pt>
    <dgm:pt modelId="{330E64F8-C226-44E9-906D-798212A0E98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Biên soạn tài liệu</a:t>
          </a:r>
        </a:p>
      </dgm:t>
    </dgm:pt>
    <dgm:pt modelId="{6C609495-7C83-49A5-9B15-9C2BD46EE834}" type="parTrans" cxnId="{103A21E0-A76D-4E5A-89B5-BB376F6AAA21}">
      <dgm:prSet/>
      <dgm:spPr/>
    </dgm:pt>
    <dgm:pt modelId="{0D708A77-3189-44BF-8878-F480B9BC3C42}" type="sibTrans" cxnId="{103A21E0-A76D-4E5A-89B5-BB376F6AAA21}">
      <dgm:prSet/>
      <dgm:spPr/>
      <dgm:t>
        <a:bodyPr/>
        <a:lstStyle/>
        <a:p>
          <a:endParaRPr lang="en-US"/>
        </a:p>
      </dgm:t>
    </dgm:pt>
    <dgm:pt modelId="{1029F807-AA2C-423B-8DB2-C4C7724C548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Lập trình frontend</a:t>
          </a:r>
        </a:p>
      </dgm:t>
    </dgm:pt>
    <dgm:pt modelId="{56435CA1-B537-462E-A2A9-A8FD5C70D3BC}" type="parTrans" cxnId="{27FC0128-D76F-4B1B-BF23-00A60B710D21}">
      <dgm:prSet/>
      <dgm:spPr/>
    </dgm:pt>
    <dgm:pt modelId="{ED337C8B-F841-49A3-800D-671FB2D3779F}" type="sibTrans" cxnId="{27FC0128-D76F-4B1B-BF23-00A60B710D21}">
      <dgm:prSet/>
      <dgm:spPr/>
      <dgm:t>
        <a:bodyPr/>
        <a:lstStyle/>
        <a:p>
          <a:endParaRPr lang="en-US"/>
        </a:p>
      </dgm:t>
    </dgm:pt>
    <dgm:pt modelId="{1C4EDE2F-1C76-421C-84A2-0CAE0EFC4B6B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Đặc</a:t>
          </a:r>
          <a:r>
            <a:rPr lang="en-US" b="1" dirty="0">
              <a:latin typeface="Calibri Light" panose="020F0302020204030204"/>
            </a:rPr>
            <a:t> tả yêu cầu</a:t>
          </a:r>
        </a:p>
      </dgm:t>
    </dgm:pt>
    <dgm:pt modelId="{3FD3503A-B185-4233-8BFA-02ED20004528}" type="parTrans" cxnId="{1764AC6B-C3AB-4FD9-8620-9C4CB700D140}">
      <dgm:prSet/>
      <dgm:spPr/>
    </dgm:pt>
    <dgm:pt modelId="{D6257820-41B3-4B21-BB9D-4383C99EFDC1}" type="sibTrans" cxnId="{1764AC6B-C3AB-4FD9-8620-9C4CB700D140}">
      <dgm:prSet/>
      <dgm:spPr/>
    </dgm:pt>
    <dgm:pt modelId="{29B8E06C-44EB-4A8B-9BA3-DE57DC755EA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Mô </a:t>
          </a:r>
          <a:r>
            <a:rPr lang="en-US" b="1" dirty="0" err="1">
              <a:latin typeface="Calibri Light" panose="020F0302020204030204"/>
            </a:rPr>
            <a:t>hình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hóa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nghiệp</a:t>
          </a:r>
          <a:r>
            <a:rPr lang="en-US" b="1" dirty="0">
              <a:latin typeface="Calibri Light" panose="020F0302020204030204"/>
            </a:rPr>
            <a:t> vụ</a:t>
          </a:r>
          <a:endParaRPr lang="en-US" b="1" dirty="0"/>
        </a:p>
      </dgm:t>
    </dgm:pt>
    <dgm:pt modelId="{A53DF316-F26C-4185-8D76-64CA3756FF84}" type="parTrans" cxnId="{8E083EA6-15EF-4E32-87BA-B9F4CD650EB3}">
      <dgm:prSet/>
      <dgm:spPr/>
    </dgm:pt>
    <dgm:pt modelId="{17A970D9-0FDC-4BDA-BFA7-B1C91A9308A2}" type="sibTrans" cxnId="{8E083EA6-15EF-4E32-87BA-B9F4CD650EB3}">
      <dgm:prSet/>
      <dgm:spPr/>
    </dgm:pt>
    <dgm:pt modelId="{5BB04BE4-9EE9-4A2E-9BB6-BDE65630461F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Phân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tích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hiện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trạng</a:t>
          </a:r>
        </a:p>
      </dgm:t>
    </dgm:pt>
    <dgm:pt modelId="{E3299991-08DD-4924-A80C-74E8DFBD03E2}" type="parTrans" cxnId="{D7A04AE3-CBF6-4B4A-831D-44C178A5AB2D}">
      <dgm:prSet/>
      <dgm:spPr/>
    </dgm:pt>
    <dgm:pt modelId="{329ADEA7-A50F-4316-AC8C-6E4BE88AC399}" type="sibTrans" cxnId="{D7A04AE3-CBF6-4B4A-831D-44C178A5AB2D}">
      <dgm:prSet/>
      <dgm:spPr/>
      <dgm:t>
        <a:bodyPr/>
        <a:lstStyle/>
        <a:p>
          <a:endParaRPr lang="en-US"/>
        </a:p>
      </dgm:t>
    </dgm:pt>
    <dgm:pt modelId="{9FF1C59B-9EEE-4A78-B79C-A8EF9D89FF8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Mô hình hóa hệ thống</a:t>
          </a:r>
        </a:p>
      </dgm:t>
    </dgm:pt>
    <dgm:pt modelId="{E2C15951-1714-469B-AD59-87E8EC8B07FD}" type="parTrans" cxnId="{74B23C44-6242-409C-96F0-413AB768E26A}">
      <dgm:prSet/>
      <dgm:spPr/>
    </dgm:pt>
    <dgm:pt modelId="{C948C04C-E53B-487D-BD1B-85A20891C578}" type="sibTrans" cxnId="{74B23C44-6242-409C-96F0-413AB768E26A}">
      <dgm:prSet/>
      <dgm:spPr/>
      <dgm:t>
        <a:bodyPr/>
        <a:lstStyle/>
        <a:p>
          <a:endParaRPr lang="en-US"/>
        </a:p>
      </dgm:t>
    </dgm:pt>
    <dgm:pt modelId="{BF2589DE-1205-49EA-94CD-E380F2B7175B}" type="pres">
      <dgm:prSet presAssocID="{A7A1093A-5D68-46BD-AB4F-F62FE4C2DF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3F5F5B-0010-4B88-A9E1-AC3B4E1B6794}" type="pres">
      <dgm:prSet presAssocID="{E246DD1C-39AE-493F-A457-01A1FE404A5F}" presName="composite" presStyleCnt="0"/>
      <dgm:spPr/>
    </dgm:pt>
    <dgm:pt modelId="{9772584D-6EDD-481C-9554-B7C7D3750714}" type="pres">
      <dgm:prSet presAssocID="{E246DD1C-39AE-493F-A457-01A1FE404A5F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CD9F2-E2C5-4BC0-BE5C-4E335744889E}" type="pres">
      <dgm:prSet presAssocID="{E246DD1C-39AE-493F-A457-01A1FE404A5F}" presName="parSh" presStyleLbl="node1" presStyleIdx="0" presStyleCnt="5"/>
      <dgm:spPr/>
      <dgm:t>
        <a:bodyPr/>
        <a:lstStyle/>
        <a:p>
          <a:endParaRPr lang="en-US"/>
        </a:p>
      </dgm:t>
    </dgm:pt>
    <dgm:pt modelId="{BCB4D4E7-FFF9-4986-866B-A2FC2E317925}" type="pres">
      <dgm:prSet presAssocID="{E246DD1C-39AE-493F-A457-01A1FE404A5F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326EA-01DE-4162-A8AA-6ADC3DF7B378}" type="pres">
      <dgm:prSet presAssocID="{162EE4D1-E8A2-4341-8D0E-755748802C7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0FF302D-65C1-4118-8394-6FBBDB6316A1}" type="pres">
      <dgm:prSet presAssocID="{162EE4D1-E8A2-4341-8D0E-755748802C78}" presName="connTx" presStyleLbl="sibTrans2D1" presStyleIdx="0" presStyleCnt="4"/>
      <dgm:spPr/>
      <dgm:t>
        <a:bodyPr/>
        <a:lstStyle/>
        <a:p>
          <a:endParaRPr lang="en-US"/>
        </a:p>
      </dgm:t>
    </dgm:pt>
    <dgm:pt modelId="{EB48014A-6ED6-4EE9-B50B-88C665C6D4B8}" type="pres">
      <dgm:prSet presAssocID="{0735B8FA-A416-49A6-8879-145052B585E4}" presName="composite" presStyleCnt="0"/>
      <dgm:spPr/>
    </dgm:pt>
    <dgm:pt modelId="{B60DCBFD-5669-4693-B899-402A8ED83BE9}" type="pres">
      <dgm:prSet presAssocID="{0735B8FA-A416-49A6-8879-145052B585E4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FF904-77D1-4BDA-B3DD-B50050825D5C}" type="pres">
      <dgm:prSet presAssocID="{0735B8FA-A416-49A6-8879-145052B585E4}" presName="parSh" presStyleLbl="node1" presStyleIdx="1" presStyleCnt="5"/>
      <dgm:spPr/>
      <dgm:t>
        <a:bodyPr/>
        <a:lstStyle/>
        <a:p>
          <a:endParaRPr lang="en-US"/>
        </a:p>
      </dgm:t>
    </dgm:pt>
    <dgm:pt modelId="{4D55F65A-3BF9-4998-A88A-B352751F22A0}" type="pres">
      <dgm:prSet presAssocID="{0735B8FA-A416-49A6-8879-145052B585E4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6406B-4905-4B0A-A2EF-ADA50816DE35}" type="pres">
      <dgm:prSet presAssocID="{7CD3F218-FDE2-4D95-BC12-B1D101ADB7D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CC9CAF1-C580-4C0F-94C1-73068C63B240}" type="pres">
      <dgm:prSet presAssocID="{7CD3F218-FDE2-4D95-BC12-B1D101ADB7DD}" presName="connTx" presStyleLbl="sibTrans2D1" presStyleIdx="1" presStyleCnt="4"/>
      <dgm:spPr/>
      <dgm:t>
        <a:bodyPr/>
        <a:lstStyle/>
        <a:p>
          <a:endParaRPr lang="en-US"/>
        </a:p>
      </dgm:t>
    </dgm:pt>
    <dgm:pt modelId="{BD96D741-D3AA-480F-8512-6C9045903CF7}" type="pres">
      <dgm:prSet presAssocID="{C9CD83E3-9BD4-47C9-8E09-67E9A80C9A69}" presName="composite" presStyleCnt="0"/>
      <dgm:spPr/>
    </dgm:pt>
    <dgm:pt modelId="{19BEB8C8-6057-4B95-858F-314452856D23}" type="pres">
      <dgm:prSet presAssocID="{C9CD83E3-9BD4-47C9-8E09-67E9A80C9A69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19B40-BF4A-4223-94AD-8B1F3A35BD82}" type="pres">
      <dgm:prSet presAssocID="{C9CD83E3-9BD4-47C9-8E09-67E9A80C9A69}" presName="parSh" presStyleLbl="node1" presStyleIdx="2" presStyleCnt="5"/>
      <dgm:spPr/>
      <dgm:t>
        <a:bodyPr/>
        <a:lstStyle/>
        <a:p>
          <a:endParaRPr lang="en-US"/>
        </a:p>
      </dgm:t>
    </dgm:pt>
    <dgm:pt modelId="{CDFAEED9-4358-4039-8A6E-60BF13B33627}" type="pres">
      <dgm:prSet presAssocID="{C9CD83E3-9BD4-47C9-8E09-67E9A80C9A69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88302-03B9-48DC-90D7-87DC98833929}" type="pres">
      <dgm:prSet presAssocID="{D3248B93-6E98-4564-B774-1997855EE8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181FD2F-4C9E-40D7-A5BC-6AAAEFD05495}" type="pres">
      <dgm:prSet presAssocID="{D3248B93-6E98-4564-B774-1997855EE849}" presName="connTx" presStyleLbl="sibTrans2D1" presStyleIdx="2" presStyleCnt="4"/>
      <dgm:spPr/>
      <dgm:t>
        <a:bodyPr/>
        <a:lstStyle/>
        <a:p>
          <a:endParaRPr lang="en-US"/>
        </a:p>
      </dgm:t>
    </dgm:pt>
    <dgm:pt modelId="{4911D742-6A8D-4CB5-9C68-9A5300AD8874}" type="pres">
      <dgm:prSet presAssocID="{CAC12FF1-2AE2-4FE0-8D87-033A383A10CF}" presName="composite" presStyleCnt="0"/>
      <dgm:spPr/>
    </dgm:pt>
    <dgm:pt modelId="{4ED88A42-7059-4212-8230-CC4D62031A1C}" type="pres">
      <dgm:prSet presAssocID="{CAC12FF1-2AE2-4FE0-8D87-033A383A10CF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E84B8-87AC-4DDC-86DD-DA1F6D83209D}" type="pres">
      <dgm:prSet presAssocID="{CAC12FF1-2AE2-4FE0-8D87-033A383A10CF}" presName="parSh" presStyleLbl="node1" presStyleIdx="3" presStyleCnt="5"/>
      <dgm:spPr/>
      <dgm:t>
        <a:bodyPr/>
        <a:lstStyle/>
        <a:p>
          <a:endParaRPr lang="en-US"/>
        </a:p>
      </dgm:t>
    </dgm:pt>
    <dgm:pt modelId="{B1E875E6-D64C-43C0-B88B-1F4274FDD53B}" type="pres">
      <dgm:prSet presAssocID="{CAC12FF1-2AE2-4FE0-8D87-033A383A10CF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B0FF3-21BB-4CED-B3DF-BB0A8B35F6DD}" type="pres">
      <dgm:prSet presAssocID="{F40814A4-4F54-4BE2-88C0-5A6F89127B7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9E4743E-F8DD-46CF-9978-4414FA188FF9}" type="pres">
      <dgm:prSet presAssocID="{F40814A4-4F54-4BE2-88C0-5A6F89127B74}" presName="connTx" presStyleLbl="sibTrans2D1" presStyleIdx="3" presStyleCnt="4"/>
      <dgm:spPr/>
      <dgm:t>
        <a:bodyPr/>
        <a:lstStyle/>
        <a:p>
          <a:endParaRPr lang="en-US"/>
        </a:p>
      </dgm:t>
    </dgm:pt>
    <dgm:pt modelId="{064B17E8-6071-44A1-BADB-93A4D6874326}" type="pres">
      <dgm:prSet presAssocID="{8180F9E8-DE52-4608-A777-2B853412559A}" presName="composite" presStyleCnt="0"/>
      <dgm:spPr/>
    </dgm:pt>
    <dgm:pt modelId="{0B2704A1-641A-4C1A-AF31-AB36AD3CEE7D}" type="pres">
      <dgm:prSet presAssocID="{8180F9E8-DE52-4608-A777-2B853412559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93D18-3DA3-443F-BDF8-932D9C770ADD}" type="pres">
      <dgm:prSet presAssocID="{8180F9E8-DE52-4608-A777-2B853412559A}" presName="parSh" presStyleLbl="node1" presStyleIdx="4" presStyleCnt="5"/>
      <dgm:spPr/>
      <dgm:t>
        <a:bodyPr/>
        <a:lstStyle/>
        <a:p>
          <a:endParaRPr lang="en-US"/>
        </a:p>
      </dgm:t>
    </dgm:pt>
    <dgm:pt modelId="{D0DF8830-DF45-4830-BF28-8367D0F6B65D}" type="pres">
      <dgm:prSet presAssocID="{8180F9E8-DE52-4608-A777-2B853412559A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B160FD-24CB-40EF-909D-501F7587025A}" type="presOf" srcId="{2E000393-929A-4E5E-BFC7-EDCF528D9269}" destId="{D0DF8830-DF45-4830-BF28-8367D0F6B65D}" srcOrd="0" destOrd="0" presId="urn:microsoft.com/office/officeart/2005/8/layout/process3"/>
    <dgm:cxn modelId="{E1CD45C0-7421-4F9D-9D1E-CF1B480EC871}" type="presOf" srcId="{0735B8FA-A416-49A6-8879-145052B585E4}" destId="{F59FF904-77D1-4BDA-B3DD-B50050825D5C}" srcOrd="1" destOrd="0" presId="urn:microsoft.com/office/officeart/2005/8/layout/process3"/>
    <dgm:cxn modelId="{99401D44-849E-432F-B713-1CC6A0AD8F29}" srcId="{A7A1093A-5D68-46BD-AB4F-F62FE4C2DF94}" destId="{C9CD83E3-9BD4-47C9-8E09-67E9A80C9A69}" srcOrd="2" destOrd="0" parTransId="{7F3C3B83-D9E1-4C6B-AD59-AF2C6210AF97}" sibTransId="{D3248B93-6E98-4564-B774-1997855EE849}"/>
    <dgm:cxn modelId="{D301A85B-4D53-488C-905C-4C89ABAAA0F9}" type="presOf" srcId="{D3248B93-6E98-4564-B774-1997855EE849}" destId="{26588302-03B9-48DC-90D7-87DC98833929}" srcOrd="0" destOrd="0" presId="urn:microsoft.com/office/officeart/2005/8/layout/process3"/>
    <dgm:cxn modelId="{77D94616-4229-4426-B70F-F242EDA441E6}" type="presOf" srcId="{162EE4D1-E8A2-4341-8D0E-755748802C78}" destId="{9AF326EA-01DE-4162-A8AA-6ADC3DF7B378}" srcOrd="0" destOrd="0" presId="urn:microsoft.com/office/officeart/2005/8/layout/process3"/>
    <dgm:cxn modelId="{BA40BDF7-2AFB-4229-B172-C2BF578265BA}" type="presOf" srcId="{CAC12FF1-2AE2-4FE0-8D87-033A383A10CF}" destId="{4ED88A42-7059-4212-8230-CC4D62031A1C}" srcOrd="0" destOrd="0" presId="urn:microsoft.com/office/officeart/2005/8/layout/process3"/>
    <dgm:cxn modelId="{1A879D14-47EA-4537-ACAA-A72E2C004321}" type="presOf" srcId="{F40814A4-4F54-4BE2-88C0-5A6F89127B74}" destId="{79E4743E-F8DD-46CF-9978-4414FA188FF9}" srcOrd="1" destOrd="0" presId="urn:microsoft.com/office/officeart/2005/8/layout/process3"/>
    <dgm:cxn modelId="{4F9CE927-26C0-4195-AB7A-D2630C718781}" type="presOf" srcId="{0735B8FA-A416-49A6-8879-145052B585E4}" destId="{B60DCBFD-5669-4693-B899-402A8ED83BE9}" srcOrd="0" destOrd="0" presId="urn:microsoft.com/office/officeart/2005/8/layout/process3"/>
    <dgm:cxn modelId="{DABF34F1-1922-4579-B65E-1092AD3A0C8F}" srcId="{A7A1093A-5D68-46BD-AB4F-F62FE4C2DF94}" destId="{CAC12FF1-2AE2-4FE0-8D87-033A383A10CF}" srcOrd="3" destOrd="0" parTransId="{82308BBE-989B-4AAB-8E95-2804DEE1C45A}" sibTransId="{F40814A4-4F54-4BE2-88C0-5A6F89127B74}"/>
    <dgm:cxn modelId="{AB370AE8-3763-48DE-85EE-5F7D75748718}" srcId="{A7A1093A-5D68-46BD-AB4F-F62FE4C2DF94}" destId="{0735B8FA-A416-49A6-8879-145052B585E4}" srcOrd="1" destOrd="0" parTransId="{CF24EFE0-E99B-4833-8974-6E55D1F3D968}" sibTransId="{7CD3F218-FDE2-4D95-BC12-B1D101ADB7DD}"/>
    <dgm:cxn modelId="{8E083EA6-15EF-4E32-87BA-B9F4CD650EB3}" srcId="{E246DD1C-39AE-493F-A457-01A1FE404A5F}" destId="{29B8E06C-44EB-4A8B-9BA3-DE57DC755EA6}" srcOrd="1" destOrd="0" parTransId="{A53DF316-F26C-4185-8D76-64CA3756FF84}" sibTransId="{17A970D9-0FDC-4BDA-BFA7-B1C91A9308A2}"/>
    <dgm:cxn modelId="{8C25D219-4E59-4C87-AE8D-29A4B1E837BA}" srcId="{8180F9E8-DE52-4608-A777-2B853412559A}" destId="{2E000393-929A-4E5E-BFC7-EDCF528D9269}" srcOrd="0" destOrd="0" parTransId="{0EB49975-73CB-43C4-8178-00C256A9A07B}" sibTransId="{8AFD7D24-B783-49EA-9A0A-FF0476E6CCF9}"/>
    <dgm:cxn modelId="{4AB07450-23C9-42BE-A03F-0D1FE76C6B13}" type="presOf" srcId="{A7A1093A-5D68-46BD-AB4F-F62FE4C2DF94}" destId="{BF2589DE-1205-49EA-94CD-E380F2B7175B}" srcOrd="0" destOrd="0" presId="urn:microsoft.com/office/officeart/2005/8/layout/process3"/>
    <dgm:cxn modelId="{CDF9B9FA-6F18-4889-A5ED-4AC814ACDBC1}" srcId="{C9CD83E3-9BD4-47C9-8E09-67E9A80C9A69}" destId="{5A5B96F1-2ACE-4BC9-881B-7F7E086CE051}" srcOrd="2" destOrd="0" parTransId="{F6020BE3-E82B-4092-9C22-6A3240968F86}" sibTransId="{9CEF3C81-A690-4540-9566-053806609A04}"/>
    <dgm:cxn modelId="{27FC0128-D76F-4B1B-BF23-00A60B710D21}" srcId="{CAC12FF1-2AE2-4FE0-8D87-033A383A10CF}" destId="{1029F807-AA2C-423B-8DB2-C4C7724C5486}" srcOrd="1" destOrd="0" parTransId="{56435CA1-B537-462E-A2A9-A8FD5C70D3BC}" sibTransId="{ED337C8B-F841-49A3-800D-671FB2D3779F}"/>
    <dgm:cxn modelId="{143ED30C-BCD3-4497-ABA3-5E3D3B49FBC4}" type="presOf" srcId="{1C4EDE2F-1C76-421C-84A2-0CAE0EFC4B6B}" destId="{BCB4D4E7-FFF9-4986-866B-A2FC2E317925}" srcOrd="0" destOrd="0" presId="urn:microsoft.com/office/officeart/2005/8/layout/process3"/>
    <dgm:cxn modelId="{6BDFC2BE-EA23-46EA-889F-80964FEB6956}" type="presOf" srcId="{D3248B93-6E98-4564-B774-1997855EE849}" destId="{4181FD2F-4C9E-40D7-A5BC-6AAAEFD05495}" srcOrd="1" destOrd="0" presId="urn:microsoft.com/office/officeart/2005/8/layout/process3"/>
    <dgm:cxn modelId="{156C05ED-2D75-4208-96B2-E69A1EF1C7EF}" type="presOf" srcId="{C9CD83E3-9BD4-47C9-8E09-67E9A80C9A69}" destId="{19BEB8C8-6057-4B95-858F-314452856D23}" srcOrd="0" destOrd="0" presId="urn:microsoft.com/office/officeart/2005/8/layout/process3"/>
    <dgm:cxn modelId="{D7A04AE3-CBF6-4B4A-831D-44C178A5AB2D}" srcId="{0735B8FA-A416-49A6-8879-145052B585E4}" destId="{5BB04BE4-9EE9-4A2E-9BB6-BDE65630461F}" srcOrd="0" destOrd="0" parTransId="{E3299991-08DD-4924-A80C-74E8DFBD03E2}" sibTransId="{329ADEA7-A50F-4316-AC8C-6E4BE88AC399}"/>
    <dgm:cxn modelId="{DC12C843-EBE6-4AB4-8B65-1E63CDA5489C}" type="presOf" srcId="{1029F807-AA2C-423B-8DB2-C4C7724C5486}" destId="{B1E875E6-D64C-43C0-B88B-1F4274FDD53B}" srcOrd="0" destOrd="1" presId="urn:microsoft.com/office/officeart/2005/8/layout/process3"/>
    <dgm:cxn modelId="{74B23C44-6242-409C-96F0-413AB768E26A}" srcId="{0735B8FA-A416-49A6-8879-145052B585E4}" destId="{9FF1C59B-9EEE-4A78-B79C-A8EF9D89FF8F}" srcOrd="1" destOrd="0" parTransId="{E2C15951-1714-469B-AD59-87E8EC8B07FD}" sibTransId="{C948C04C-E53B-487D-BD1B-85A20891C578}"/>
    <dgm:cxn modelId="{87206478-1871-4F80-884E-AE7BC1C71DD2}" type="presOf" srcId="{E4630609-70AF-45F6-B06A-C57E0E1AFC13}" destId="{CDFAEED9-4358-4039-8A6E-60BF13B33627}" srcOrd="0" destOrd="1" presId="urn:microsoft.com/office/officeart/2005/8/layout/process3"/>
    <dgm:cxn modelId="{69310464-9818-4A37-8ADD-BF34C3F091C2}" srcId="{A7A1093A-5D68-46BD-AB4F-F62FE4C2DF94}" destId="{E246DD1C-39AE-493F-A457-01A1FE404A5F}" srcOrd="0" destOrd="0" parTransId="{B2919B79-28E9-4E23-9789-DA7F34824617}" sibTransId="{162EE4D1-E8A2-4341-8D0E-755748802C78}"/>
    <dgm:cxn modelId="{7D0F54C5-2207-45CA-8F55-4746BB8E04C3}" type="presOf" srcId="{CAC12FF1-2AE2-4FE0-8D87-033A383A10CF}" destId="{BCAE84B8-87AC-4DDC-86DD-DA1F6D83209D}" srcOrd="1" destOrd="0" presId="urn:microsoft.com/office/officeart/2005/8/layout/process3"/>
    <dgm:cxn modelId="{5B65118F-AF8B-411B-B8A8-7898226D9928}" type="presOf" srcId="{E246DD1C-39AE-493F-A457-01A1FE404A5F}" destId="{9772584D-6EDD-481C-9554-B7C7D3750714}" srcOrd="0" destOrd="0" presId="urn:microsoft.com/office/officeart/2005/8/layout/process3"/>
    <dgm:cxn modelId="{1BC1B1E8-AB8C-4D0E-B289-C236F4A5CC61}" type="presOf" srcId="{F40814A4-4F54-4BE2-88C0-5A6F89127B74}" destId="{64AB0FF3-21BB-4CED-B3DF-BB0A8B35F6DD}" srcOrd="0" destOrd="0" presId="urn:microsoft.com/office/officeart/2005/8/layout/process3"/>
    <dgm:cxn modelId="{1764AC6B-C3AB-4FD9-8620-9C4CB700D140}" srcId="{E246DD1C-39AE-493F-A457-01A1FE404A5F}" destId="{1C4EDE2F-1C76-421C-84A2-0CAE0EFC4B6B}" srcOrd="0" destOrd="0" parTransId="{3FD3503A-B185-4233-8BFA-02ED20004528}" sibTransId="{D6257820-41B3-4B21-BB9D-4383C99EFDC1}"/>
    <dgm:cxn modelId="{AF4A9940-7C5F-4361-8CEF-61D81BBABE36}" srcId="{C9CD83E3-9BD4-47C9-8E09-67E9A80C9A69}" destId="{F0667862-9A4D-45DB-B0A1-0FE559064252}" srcOrd="0" destOrd="0" parTransId="{AC90ADC2-D4AA-4216-8FB6-0A0CC043EC01}" sibTransId="{D724391C-F8B8-41FA-88A3-957808ABDF40}"/>
    <dgm:cxn modelId="{F9D66467-7BB5-4041-BEC2-4858A7C94957}" type="presOf" srcId="{5A5B96F1-2ACE-4BC9-881B-7F7E086CE051}" destId="{CDFAEED9-4358-4039-8A6E-60BF13B33627}" srcOrd="0" destOrd="2" presId="urn:microsoft.com/office/officeart/2005/8/layout/process3"/>
    <dgm:cxn modelId="{E7B8B226-105C-43AD-8E3E-0B7E2592424A}" type="presOf" srcId="{29B8E06C-44EB-4A8B-9BA3-DE57DC755EA6}" destId="{BCB4D4E7-FFF9-4986-866B-A2FC2E317925}" srcOrd="0" destOrd="1" presId="urn:microsoft.com/office/officeart/2005/8/layout/process3"/>
    <dgm:cxn modelId="{E7F28BA3-B79F-4B36-96A0-DF5C88197A8F}" type="presOf" srcId="{9FF1C59B-9EEE-4A78-B79C-A8EF9D89FF8F}" destId="{4D55F65A-3BF9-4998-A88A-B352751F22A0}" srcOrd="0" destOrd="1" presId="urn:microsoft.com/office/officeart/2005/8/layout/process3"/>
    <dgm:cxn modelId="{C480A8D4-5696-4C9B-B8F1-47AC329D8EF3}" type="presOf" srcId="{330E64F8-C226-44E9-906D-798212A0E984}" destId="{D0DF8830-DF45-4830-BF28-8367D0F6B65D}" srcOrd="0" destOrd="1" presId="urn:microsoft.com/office/officeart/2005/8/layout/process3"/>
    <dgm:cxn modelId="{43D5797F-7C57-4065-8629-B6A7F3C75BC3}" type="presOf" srcId="{5BB04BE4-9EE9-4A2E-9BB6-BDE65630461F}" destId="{4D55F65A-3BF9-4998-A88A-B352751F22A0}" srcOrd="0" destOrd="0" presId="urn:microsoft.com/office/officeart/2005/8/layout/process3"/>
    <dgm:cxn modelId="{7F4CCB64-1B83-43AE-960F-1A5225A2B5CF}" type="presOf" srcId="{F0667862-9A4D-45DB-B0A1-0FE559064252}" destId="{CDFAEED9-4358-4039-8A6E-60BF13B33627}" srcOrd="0" destOrd="0" presId="urn:microsoft.com/office/officeart/2005/8/layout/process3"/>
    <dgm:cxn modelId="{40AE2314-3F79-4301-9B22-46496D333939}" type="presOf" srcId="{A9FE46D1-1B39-4D37-8145-095674A02AC7}" destId="{B1E875E6-D64C-43C0-B88B-1F4274FDD53B}" srcOrd="0" destOrd="0" presId="urn:microsoft.com/office/officeart/2005/8/layout/process3"/>
    <dgm:cxn modelId="{BB60D61B-0DC4-4CA8-B1D8-308222A71A09}" type="presOf" srcId="{7CD3F218-FDE2-4D95-BC12-B1D101ADB7DD}" destId="{DCC9CAF1-C580-4C0F-94C1-73068C63B240}" srcOrd="1" destOrd="0" presId="urn:microsoft.com/office/officeart/2005/8/layout/process3"/>
    <dgm:cxn modelId="{103A21E0-A76D-4E5A-89B5-BB376F6AAA21}" srcId="{8180F9E8-DE52-4608-A777-2B853412559A}" destId="{330E64F8-C226-44E9-906D-798212A0E984}" srcOrd="1" destOrd="0" parTransId="{6C609495-7C83-49A5-9B15-9C2BD46EE834}" sibTransId="{0D708A77-3189-44BF-8878-F480B9BC3C42}"/>
    <dgm:cxn modelId="{0B82AB6A-5A9D-43B4-B4C9-4DFDF2306738}" type="presOf" srcId="{8180F9E8-DE52-4608-A777-2B853412559A}" destId="{A4993D18-3DA3-443F-BDF8-932D9C770ADD}" srcOrd="1" destOrd="0" presId="urn:microsoft.com/office/officeart/2005/8/layout/process3"/>
    <dgm:cxn modelId="{807CF97F-D361-4DFB-A0D5-1730AB247216}" type="presOf" srcId="{C9CD83E3-9BD4-47C9-8E09-67E9A80C9A69}" destId="{6F819B40-BF4A-4223-94AD-8B1F3A35BD82}" srcOrd="1" destOrd="0" presId="urn:microsoft.com/office/officeart/2005/8/layout/process3"/>
    <dgm:cxn modelId="{E7287965-27A9-47B4-8805-7465294F9C05}" type="presOf" srcId="{7CD3F218-FDE2-4D95-BC12-B1D101ADB7DD}" destId="{DBF6406B-4905-4B0A-A2EF-ADA50816DE35}" srcOrd="0" destOrd="0" presId="urn:microsoft.com/office/officeart/2005/8/layout/process3"/>
    <dgm:cxn modelId="{64148A5C-DB70-4C80-9159-151AFCD90979}" type="presOf" srcId="{8180F9E8-DE52-4608-A777-2B853412559A}" destId="{0B2704A1-641A-4C1A-AF31-AB36AD3CEE7D}" srcOrd="0" destOrd="0" presId="urn:microsoft.com/office/officeart/2005/8/layout/process3"/>
    <dgm:cxn modelId="{7F8AB396-6ADB-457F-B775-FD64D7D04465}" srcId="{A7A1093A-5D68-46BD-AB4F-F62FE4C2DF94}" destId="{8180F9E8-DE52-4608-A777-2B853412559A}" srcOrd="4" destOrd="0" parTransId="{284C8D34-4166-4455-AFAB-2E401054B70D}" sibTransId="{C955BCF2-7AA3-4378-B80B-0DA5D21F84A5}"/>
    <dgm:cxn modelId="{7577AEB7-9251-4A82-9871-A8E7B3CEFEC5}" type="presOf" srcId="{E246DD1C-39AE-493F-A457-01A1FE404A5F}" destId="{048CD9F2-E2C5-4BC0-BE5C-4E335744889E}" srcOrd="1" destOrd="0" presId="urn:microsoft.com/office/officeart/2005/8/layout/process3"/>
    <dgm:cxn modelId="{9DA84473-F026-448F-877C-C4837A5D6B14}" srcId="{CAC12FF1-2AE2-4FE0-8D87-033A383A10CF}" destId="{A9FE46D1-1B39-4D37-8145-095674A02AC7}" srcOrd="0" destOrd="0" parTransId="{45C0C749-FED1-42C9-8A09-3961219DC0FD}" sibTransId="{7926E47B-A3DF-4710-9E54-742D6F740C19}"/>
    <dgm:cxn modelId="{6A4F08C6-5DA2-4C71-BFA9-7E54ED7D7874}" type="presOf" srcId="{162EE4D1-E8A2-4341-8D0E-755748802C78}" destId="{80FF302D-65C1-4118-8394-6FBBDB6316A1}" srcOrd="1" destOrd="0" presId="urn:microsoft.com/office/officeart/2005/8/layout/process3"/>
    <dgm:cxn modelId="{3AC6BACB-8FEE-423B-A01C-73D3FD7D0DC3}" srcId="{C9CD83E3-9BD4-47C9-8E09-67E9A80C9A69}" destId="{E4630609-70AF-45F6-B06A-C57E0E1AFC13}" srcOrd="1" destOrd="0" parTransId="{AF9E31E7-36B4-4F01-A9E4-ED94C1EB2D0C}" sibTransId="{FA9CA04B-F3A1-4E4B-B469-64E69A1E8100}"/>
    <dgm:cxn modelId="{12DA880F-3599-4242-ACE2-077BC9D3EE37}" type="presParOf" srcId="{BF2589DE-1205-49EA-94CD-E380F2B7175B}" destId="{673F5F5B-0010-4B88-A9E1-AC3B4E1B6794}" srcOrd="0" destOrd="0" presId="urn:microsoft.com/office/officeart/2005/8/layout/process3"/>
    <dgm:cxn modelId="{C3EF2E01-1DB8-4D16-B4FF-71B7FE6100F3}" type="presParOf" srcId="{673F5F5B-0010-4B88-A9E1-AC3B4E1B6794}" destId="{9772584D-6EDD-481C-9554-B7C7D3750714}" srcOrd="0" destOrd="0" presId="urn:microsoft.com/office/officeart/2005/8/layout/process3"/>
    <dgm:cxn modelId="{7F01B02A-2F24-4D64-A7C7-C0AD6917E3F4}" type="presParOf" srcId="{673F5F5B-0010-4B88-A9E1-AC3B4E1B6794}" destId="{048CD9F2-E2C5-4BC0-BE5C-4E335744889E}" srcOrd="1" destOrd="0" presId="urn:microsoft.com/office/officeart/2005/8/layout/process3"/>
    <dgm:cxn modelId="{3A6FF161-F2B4-41EB-8C43-19E83C2EED02}" type="presParOf" srcId="{673F5F5B-0010-4B88-A9E1-AC3B4E1B6794}" destId="{BCB4D4E7-FFF9-4986-866B-A2FC2E317925}" srcOrd="2" destOrd="0" presId="urn:microsoft.com/office/officeart/2005/8/layout/process3"/>
    <dgm:cxn modelId="{B63B5FDD-70F5-48BF-92DD-2D9BEC051A9A}" type="presParOf" srcId="{BF2589DE-1205-49EA-94CD-E380F2B7175B}" destId="{9AF326EA-01DE-4162-A8AA-6ADC3DF7B378}" srcOrd="1" destOrd="0" presId="urn:microsoft.com/office/officeart/2005/8/layout/process3"/>
    <dgm:cxn modelId="{4073F53C-2114-4649-984D-C87EA7970D84}" type="presParOf" srcId="{9AF326EA-01DE-4162-A8AA-6ADC3DF7B378}" destId="{80FF302D-65C1-4118-8394-6FBBDB6316A1}" srcOrd="0" destOrd="0" presId="urn:microsoft.com/office/officeart/2005/8/layout/process3"/>
    <dgm:cxn modelId="{A629FB74-C63E-4408-95ED-9711078D46D0}" type="presParOf" srcId="{BF2589DE-1205-49EA-94CD-E380F2B7175B}" destId="{EB48014A-6ED6-4EE9-B50B-88C665C6D4B8}" srcOrd="2" destOrd="0" presId="urn:microsoft.com/office/officeart/2005/8/layout/process3"/>
    <dgm:cxn modelId="{41C41AAA-531F-42FF-8559-E740229E9FD7}" type="presParOf" srcId="{EB48014A-6ED6-4EE9-B50B-88C665C6D4B8}" destId="{B60DCBFD-5669-4693-B899-402A8ED83BE9}" srcOrd="0" destOrd="0" presId="urn:microsoft.com/office/officeart/2005/8/layout/process3"/>
    <dgm:cxn modelId="{AEABD934-7597-477F-BD41-149CFCC3D5C0}" type="presParOf" srcId="{EB48014A-6ED6-4EE9-B50B-88C665C6D4B8}" destId="{F59FF904-77D1-4BDA-B3DD-B50050825D5C}" srcOrd="1" destOrd="0" presId="urn:microsoft.com/office/officeart/2005/8/layout/process3"/>
    <dgm:cxn modelId="{5D61BC99-1D15-41D2-8D1C-7567671601A0}" type="presParOf" srcId="{EB48014A-6ED6-4EE9-B50B-88C665C6D4B8}" destId="{4D55F65A-3BF9-4998-A88A-B352751F22A0}" srcOrd="2" destOrd="0" presId="urn:microsoft.com/office/officeart/2005/8/layout/process3"/>
    <dgm:cxn modelId="{7B6BA618-E8A1-4193-94D6-D906ABB4A5E4}" type="presParOf" srcId="{BF2589DE-1205-49EA-94CD-E380F2B7175B}" destId="{DBF6406B-4905-4B0A-A2EF-ADA50816DE35}" srcOrd="3" destOrd="0" presId="urn:microsoft.com/office/officeart/2005/8/layout/process3"/>
    <dgm:cxn modelId="{03949620-D818-4B38-A7CD-76C4DB4359E4}" type="presParOf" srcId="{DBF6406B-4905-4B0A-A2EF-ADA50816DE35}" destId="{DCC9CAF1-C580-4C0F-94C1-73068C63B240}" srcOrd="0" destOrd="0" presId="urn:microsoft.com/office/officeart/2005/8/layout/process3"/>
    <dgm:cxn modelId="{4EFE29A5-8AB8-401F-A110-C024DEAEC5AB}" type="presParOf" srcId="{BF2589DE-1205-49EA-94CD-E380F2B7175B}" destId="{BD96D741-D3AA-480F-8512-6C9045903CF7}" srcOrd="4" destOrd="0" presId="urn:microsoft.com/office/officeart/2005/8/layout/process3"/>
    <dgm:cxn modelId="{A18517D0-DB28-4840-A399-88CC15786342}" type="presParOf" srcId="{BD96D741-D3AA-480F-8512-6C9045903CF7}" destId="{19BEB8C8-6057-4B95-858F-314452856D23}" srcOrd="0" destOrd="0" presId="urn:microsoft.com/office/officeart/2005/8/layout/process3"/>
    <dgm:cxn modelId="{A6E42768-4F82-4233-B309-A27F66A6374A}" type="presParOf" srcId="{BD96D741-D3AA-480F-8512-6C9045903CF7}" destId="{6F819B40-BF4A-4223-94AD-8B1F3A35BD82}" srcOrd="1" destOrd="0" presId="urn:microsoft.com/office/officeart/2005/8/layout/process3"/>
    <dgm:cxn modelId="{F2993E60-8F5C-42BD-B93E-2782DE00E75A}" type="presParOf" srcId="{BD96D741-D3AA-480F-8512-6C9045903CF7}" destId="{CDFAEED9-4358-4039-8A6E-60BF13B33627}" srcOrd="2" destOrd="0" presId="urn:microsoft.com/office/officeart/2005/8/layout/process3"/>
    <dgm:cxn modelId="{F7675FE3-40A3-48C5-840B-28D4E143BE0E}" type="presParOf" srcId="{BF2589DE-1205-49EA-94CD-E380F2B7175B}" destId="{26588302-03B9-48DC-90D7-87DC98833929}" srcOrd="5" destOrd="0" presId="urn:microsoft.com/office/officeart/2005/8/layout/process3"/>
    <dgm:cxn modelId="{AC825CF0-0F08-49C8-BC6B-64F5EFC365C7}" type="presParOf" srcId="{26588302-03B9-48DC-90D7-87DC98833929}" destId="{4181FD2F-4C9E-40D7-A5BC-6AAAEFD05495}" srcOrd="0" destOrd="0" presId="urn:microsoft.com/office/officeart/2005/8/layout/process3"/>
    <dgm:cxn modelId="{FBB3550C-EDBC-4454-81BC-443D2BA53B69}" type="presParOf" srcId="{BF2589DE-1205-49EA-94CD-E380F2B7175B}" destId="{4911D742-6A8D-4CB5-9C68-9A5300AD8874}" srcOrd="6" destOrd="0" presId="urn:microsoft.com/office/officeart/2005/8/layout/process3"/>
    <dgm:cxn modelId="{83561E51-DB70-4293-9876-70F78E83217D}" type="presParOf" srcId="{4911D742-6A8D-4CB5-9C68-9A5300AD8874}" destId="{4ED88A42-7059-4212-8230-CC4D62031A1C}" srcOrd="0" destOrd="0" presId="urn:microsoft.com/office/officeart/2005/8/layout/process3"/>
    <dgm:cxn modelId="{59A7F1DB-8A9D-4DEF-A7A3-F9514405FD58}" type="presParOf" srcId="{4911D742-6A8D-4CB5-9C68-9A5300AD8874}" destId="{BCAE84B8-87AC-4DDC-86DD-DA1F6D83209D}" srcOrd="1" destOrd="0" presId="urn:microsoft.com/office/officeart/2005/8/layout/process3"/>
    <dgm:cxn modelId="{F83DF109-4AC5-47DF-B759-FC4A2BC6BF84}" type="presParOf" srcId="{4911D742-6A8D-4CB5-9C68-9A5300AD8874}" destId="{B1E875E6-D64C-43C0-B88B-1F4274FDD53B}" srcOrd="2" destOrd="0" presId="urn:microsoft.com/office/officeart/2005/8/layout/process3"/>
    <dgm:cxn modelId="{D20E3705-102E-4019-B35E-633F4AB76D68}" type="presParOf" srcId="{BF2589DE-1205-49EA-94CD-E380F2B7175B}" destId="{64AB0FF3-21BB-4CED-B3DF-BB0A8B35F6DD}" srcOrd="7" destOrd="0" presId="urn:microsoft.com/office/officeart/2005/8/layout/process3"/>
    <dgm:cxn modelId="{E2663A2B-B212-42F8-8237-26E568D7FDEA}" type="presParOf" srcId="{64AB0FF3-21BB-4CED-B3DF-BB0A8B35F6DD}" destId="{79E4743E-F8DD-46CF-9978-4414FA188FF9}" srcOrd="0" destOrd="0" presId="urn:microsoft.com/office/officeart/2005/8/layout/process3"/>
    <dgm:cxn modelId="{E646C224-0330-4BD7-82A9-1A37E26FC1FF}" type="presParOf" srcId="{BF2589DE-1205-49EA-94CD-E380F2B7175B}" destId="{064B17E8-6071-44A1-BADB-93A4D6874326}" srcOrd="8" destOrd="0" presId="urn:microsoft.com/office/officeart/2005/8/layout/process3"/>
    <dgm:cxn modelId="{7D213979-0536-4E20-AA5C-2039DE4B5806}" type="presParOf" srcId="{064B17E8-6071-44A1-BADB-93A4D6874326}" destId="{0B2704A1-641A-4C1A-AF31-AB36AD3CEE7D}" srcOrd="0" destOrd="0" presId="urn:microsoft.com/office/officeart/2005/8/layout/process3"/>
    <dgm:cxn modelId="{D8536983-719B-4506-96CA-FF93DFAB659A}" type="presParOf" srcId="{064B17E8-6071-44A1-BADB-93A4D6874326}" destId="{A4993D18-3DA3-443F-BDF8-932D9C770ADD}" srcOrd="1" destOrd="0" presId="urn:microsoft.com/office/officeart/2005/8/layout/process3"/>
    <dgm:cxn modelId="{D5956DBC-E2EB-4040-8FFA-0477BDC124BE}" type="presParOf" srcId="{064B17E8-6071-44A1-BADB-93A4D6874326}" destId="{D0DF8830-DF45-4830-BF28-8367D0F6B65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1 </a:t>
          </a:r>
          <a:r>
            <a:rPr lang="en-US" dirty="0" err="1">
              <a:latin typeface="Calibri Light" panose="020F0302020204030204"/>
            </a:rPr>
            <a:t>Phân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sư</a:t>
          </a:r>
          <a:r>
            <a:rPr lang="en-US" dirty="0"/>
            <a:t> Backend</a:t>
          </a:r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sư</a:t>
          </a:r>
          <a:r>
            <a:rPr lang="en-US" dirty="0"/>
            <a:t> Frontend Web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D8B84A6C-1BCB-4AD4-A183-5C0D2DEEAC35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>
              <a:latin typeface="Calibri Light" panose="020F0302020204030204"/>
            </a:rPr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Web</a:t>
          </a:r>
        </a:p>
      </dgm:t>
    </dgm:pt>
    <dgm:pt modelId="{2A7AAF48-22FE-49F3-B0E9-0D7AA4D0499C}" type="parTrans" cxnId="{36641E61-A022-421D-8350-0A5B7CB5DBC5}">
      <dgm:prSet/>
      <dgm:spPr/>
    </dgm:pt>
    <dgm:pt modelId="{378E169F-C161-4A57-A4F7-E929938E5C91}" type="sibTrans" cxnId="{36641E61-A022-421D-8350-0A5B7CB5DBC5}">
      <dgm:prSet/>
      <dgm:spPr/>
    </dgm:pt>
    <dgm:pt modelId="{4CD1A3EC-4635-40CA-801B-12E89516E61E}" type="pres">
      <dgm:prSet presAssocID="{F448BCBE-7869-474D-B46F-EE2A29F938CA}" presName="root" presStyleCnt="0">
        <dgm:presLayoutVars>
          <dgm:dir/>
          <dgm:resizeHandles val="exact"/>
        </dgm:presLayoutVars>
      </dgm:prSet>
      <dgm:spPr/>
    </dgm:pt>
    <dgm:pt modelId="{D0E34D4D-A40B-4A18-A894-B983D562220A}" type="pres">
      <dgm:prSet presAssocID="{2B37B7E6-3052-4428-BA6E-C3C8E7F902FF}" presName="compNode" presStyleCnt="0"/>
      <dgm:spPr/>
    </dgm:pt>
    <dgm:pt modelId="{7B50EC90-9BF8-48B7-9BC5-CCF9B76F7AFC}" type="pres">
      <dgm:prSet presAssocID="{2B37B7E6-3052-4428-BA6E-C3C8E7F902FF}" presName="iconBgRect" presStyleLbl="bgShp" presStyleIdx="0" presStyleCnt="4"/>
      <dgm:spPr/>
    </dgm:pt>
    <dgm:pt modelId="{225CCD6F-2D59-4B96-AB7C-3D918FEF268D}" type="pres">
      <dgm:prSet presAssocID="{2B37B7E6-3052-4428-BA6E-C3C8E7F902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077C47-D6DB-46B9-B3A2-97D1167575C1}" type="pres">
      <dgm:prSet presAssocID="{2B37B7E6-3052-4428-BA6E-C3C8E7F902FF}" presName="spaceRect" presStyleCnt="0"/>
      <dgm:spPr/>
    </dgm:pt>
    <dgm:pt modelId="{EAC148BE-9B1B-438E-8162-6B20B02DECD6}" type="pres">
      <dgm:prSet presAssocID="{2B37B7E6-3052-4428-BA6E-C3C8E7F902F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4CFD1DD-420E-4C09-A8E9-95D7D1FC62A1}" type="pres">
      <dgm:prSet presAssocID="{622F6330-E191-4C57-AE77-656DDBA70D3D}" presName="sibTrans" presStyleCnt="0"/>
      <dgm:spPr/>
    </dgm:pt>
    <dgm:pt modelId="{A82580F3-5DE5-492E-93D7-28360F586613}" type="pres">
      <dgm:prSet presAssocID="{D8B84A6C-1BCB-4AD4-A183-5C0D2DEEAC35}" presName="compNode" presStyleCnt="0"/>
      <dgm:spPr/>
    </dgm:pt>
    <dgm:pt modelId="{60730296-E407-4FC3-A5F8-75A3C0B2D254}" type="pres">
      <dgm:prSet presAssocID="{D8B84A6C-1BCB-4AD4-A183-5C0D2DEEAC35}" presName="iconBgRect" presStyleLbl="bgShp" presStyleIdx="1" presStyleCnt="4"/>
      <dgm:spPr/>
    </dgm:pt>
    <dgm:pt modelId="{BF569347-78FD-47D2-B2EE-6522D63561F2}" type="pres">
      <dgm:prSet presAssocID="{D8B84A6C-1BCB-4AD4-A183-5C0D2DEEAC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2906834-55A2-450D-A62F-063114332D7A}" type="pres">
      <dgm:prSet presAssocID="{D8B84A6C-1BCB-4AD4-A183-5C0D2DEEAC35}" presName="spaceRect" presStyleCnt="0"/>
      <dgm:spPr/>
    </dgm:pt>
    <dgm:pt modelId="{3FDD4C4F-C729-45E6-8AD5-7405D243D55F}" type="pres">
      <dgm:prSet presAssocID="{D8B84A6C-1BCB-4AD4-A183-5C0D2DEEAC3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80938E-2246-4EA7-91C4-1B12959D283F}" type="pres">
      <dgm:prSet presAssocID="{378E169F-C161-4A57-A4F7-E929938E5C91}" presName="sibTrans" presStyleCnt="0"/>
      <dgm:spPr/>
    </dgm:pt>
    <dgm:pt modelId="{8F8EF606-F5A7-49E0-9318-3FB1F1CC8EE5}" type="pres">
      <dgm:prSet presAssocID="{F590CAA8-979F-4584-B23C-A1E3F14327A1}" presName="compNode" presStyleCnt="0"/>
      <dgm:spPr/>
    </dgm:pt>
    <dgm:pt modelId="{3C90B300-3CB5-4EF7-B009-8255067EE2FF}" type="pres">
      <dgm:prSet presAssocID="{F590CAA8-979F-4584-B23C-A1E3F14327A1}" presName="iconBgRect" presStyleLbl="bgShp" presStyleIdx="2" presStyleCnt="4"/>
      <dgm:spPr/>
    </dgm:pt>
    <dgm:pt modelId="{52B19AE8-6A2C-4B27-B615-AF78B6866F75}" type="pres">
      <dgm:prSet presAssocID="{F590CAA8-979F-4584-B23C-A1E3F14327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2009C3-F8D9-489F-AFC3-85E198D38281}" type="pres">
      <dgm:prSet presAssocID="{F590CAA8-979F-4584-B23C-A1E3F14327A1}" presName="spaceRect" presStyleCnt="0"/>
      <dgm:spPr/>
    </dgm:pt>
    <dgm:pt modelId="{1D59DDC8-A815-4E9F-9EF1-133CC2D9EF13}" type="pres">
      <dgm:prSet presAssocID="{F590CAA8-979F-4584-B23C-A1E3F14327A1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3594F5-278A-40FD-9FBA-BA6ED121F962}" type="pres">
      <dgm:prSet presAssocID="{FDC64E9E-6D1D-4B7E-9E8F-9867A69CAD7D}" presName="sibTrans" presStyleCnt="0"/>
      <dgm:spPr/>
    </dgm:pt>
    <dgm:pt modelId="{1B06B791-EC8A-41EC-B2B0-17756C247A20}" type="pres">
      <dgm:prSet presAssocID="{79F850A0-1308-48AA-A79D-7044F42FEE99}" presName="compNode" presStyleCnt="0"/>
      <dgm:spPr/>
    </dgm:pt>
    <dgm:pt modelId="{9EF8B592-B4AC-4D6A-A16F-2C9E48738A1D}" type="pres">
      <dgm:prSet presAssocID="{79F850A0-1308-48AA-A79D-7044F42FEE99}" presName="iconBgRect" presStyleLbl="bgShp" presStyleIdx="3" presStyleCnt="4"/>
      <dgm:spPr/>
    </dgm:pt>
    <dgm:pt modelId="{B55E6710-CF02-4D55-99FD-CB974ACD8C46}" type="pres">
      <dgm:prSet presAssocID="{79F850A0-1308-48AA-A79D-7044F42FE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D45E1D-2ABE-439F-9AED-B4D4BA5078FD}" type="pres">
      <dgm:prSet presAssocID="{79F850A0-1308-48AA-A79D-7044F42FEE99}" presName="spaceRect" presStyleCnt="0"/>
      <dgm:spPr/>
    </dgm:pt>
    <dgm:pt modelId="{E0CEBCFE-A725-496E-830C-D5C8F242E8B8}" type="pres">
      <dgm:prSet presAssocID="{79F850A0-1308-48AA-A79D-7044F42FEE9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34BEFD-13F5-41AC-BA64-B4803632606E}" type="presOf" srcId="{2B37B7E6-3052-4428-BA6E-C3C8E7F902FF}" destId="{EAC148BE-9B1B-438E-8162-6B20B02DECD6}" srcOrd="0" destOrd="0" presId="urn:microsoft.com/office/officeart/2018/5/layout/IconCircleLabelList"/>
    <dgm:cxn modelId="{32989F1A-925B-491C-97CF-7D638CBC5420}" srcId="{F448BCBE-7869-474D-B46F-EE2A29F938CA}" destId="{79F850A0-1308-48AA-A79D-7044F42FEE99}" srcOrd="3" destOrd="0" parTransId="{FEE50202-C52C-460F-919B-3C597BB15674}" sibTransId="{BB375602-916A-429A-8765-B0A6912BC21A}"/>
    <dgm:cxn modelId="{36641E61-A022-421D-8350-0A5B7CB5DBC5}" srcId="{F448BCBE-7869-474D-B46F-EE2A29F938CA}" destId="{D8B84A6C-1BCB-4AD4-A183-5C0D2DEEAC35}" srcOrd="1" destOrd="0" parTransId="{2A7AAF48-22FE-49F3-B0E9-0D7AA4D0499C}" sibTransId="{378E169F-C161-4A57-A4F7-E929938E5C91}"/>
    <dgm:cxn modelId="{786C792E-6430-4155-8C14-BF51F4A3BC85}" type="presOf" srcId="{D8B84A6C-1BCB-4AD4-A183-5C0D2DEEAC35}" destId="{3FDD4C4F-C729-45E6-8AD5-7405D243D55F}" srcOrd="0" destOrd="0" presId="urn:microsoft.com/office/officeart/2018/5/layout/IconCircleLabelList"/>
    <dgm:cxn modelId="{DFBAD740-7EB6-4BF6-8A39-0C38014BF06B}" srcId="{F448BCBE-7869-474D-B46F-EE2A29F938CA}" destId="{F590CAA8-979F-4584-B23C-A1E3F14327A1}" srcOrd="2" destOrd="0" parTransId="{FD58DAA5-F0CA-4433-8B7C-65D087CC6B03}" sibTransId="{FDC64E9E-6D1D-4B7E-9E8F-9867A69CAD7D}"/>
    <dgm:cxn modelId="{2BB46CC8-6F31-4187-87BA-6F50ECF9A953}" type="presOf" srcId="{79F850A0-1308-48AA-A79D-7044F42FEE99}" destId="{E0CEBCFE-A725-496E-830C-D5C8F242E8B8}" srcOrd="0" destOrd="0" presId="urn:microsoft.com/office/officeart/2018/5/layout/IconCircleLabelList"/>
    <dgm:cxn modelId="{1A195682-E988-4407-9707-F3DDE5F9290E}" type="presOf" srcId="{F590CAA8-979F-4584-B23C-A1E3F14327A1}" destId="{1D59DDC8-A815-4E9F-9EF1-133CC2D9EF13}" srcOrd="0" destOrd="0" presId="urn:microsoft.com/office/officeart/2018/5/layout/IconCircleLabelList"/>
    <dgm:cxn modelId="{0951E9F9-F2EF-4DBD-A2EB-7D1CCA578B93}" type="presOf" srcId="{F448BCBE-7869-474D-B46F-EE2A29F938CA}" destId="{4CD1A3EC-4635-40CA-801B-12E89516E61E}" srcOrd="0" destOrd="0" presId="urn:microsoft.com/office/officeart/2018/5/layout/IconCircleLabelList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88E938C4-8E1C-45AE-8059-EC8D7BF1DFDF}" type="presParOf" srcId="{4CD1A3EC-4635-40CA-801B-12E89516E61E}" destId="{D0E34D4D-A40B-4A18-A894-B983D562220A}" srcOrd="0" destOrd="0" presId="urn:microsoft.com/office/officeart/2018/5/layout/IconCircleLabelList"/>
    <dgm:cxn modelId="{D5FA1AE2-1A54-4CA3-9806-B167D1F28A81}" type="presParOf" srcId="{D0E34D4D-A40B-4A18-A894-B983D562220A}" destId="{7B50EC90-9BF8-48B7-9BC5-CCF9B76F7AFC}" srcOrd="0" destOrd="0" presId="urn:microsoft.com/office/officeart/2018/5/layout/IconCircleLabelList"/>
    <dgm:cxn modelId="{1C6D9E3F-BA25-4744-B0F3-E61C07461418}" type="presParOf" srcId="{D0E34D4D-A40B-4A18-A894-B983D562220A}" destId="{225CCD6F-2D59-4B96-AB7C-3D918FEF268D}" srcOrd="1" destOrd="0" presId="urn:microsoft.com/office/officeart/2018/5/layout/IconCircleLabelList"/>
    <dgm:cxn modelId="{982FDE50-8C2C-49B6-964A-2C0119631CBC}" type="presParOf" srcId="{D0E34D4D-A40B-4A18-A894-B983D562220A}" destId="{22077C47-D6DB-46B9-B3A2-97D1167575C1}" srcOrd="2" destOrd="0" presId="urn:microsoft.com/office/officeart/2018/5/layout/IconCircleLabelList"/>
    <dgm:cxn modelId="{08BAE6CE-E1A9-4011-A80D-A88BE968348D}" type="presParOf" srcId="{D0E34D4D-A40B-4A18-A894-B983D562220A}" destId="{EAC148BE-9B1B-438E-8162-6B20B02DECD6}" srcOrd="3" destOrd="0" presId="urn:microsoft.com/office/officeart/2018/5/layout/IconCircleLabelList"/>
    <dgm:cxn modelId="{F1504AF9-99C3-43B7-A461-D888DBC0C085}" type="presParOf" srcId="{4CD1A3EC-4635-40CA-801B-12E89516E61E}" destId="{C4CFD1DD-420E-4C09-A8E9-95D7D1FC62A1}" srcOrd="1" destOrd="0" presId="urn:microsoft.com/office/officeart/2018/5/layout/IconCircleLabelList"/>
    <dgm:cxn modelId="{4B7B9BE5-2A6C-4595-A558-FDBF64E5DF01}" type="presParOf" srcId="{4CD1A3EC-4635-40CA-801B-12E89516E61E}" destId="{A82580F3-5DE5-492E-93D7-28360F586613}" srcOrd="2" destOrd="0" presId="urn:microsoft.com/office/officeart/2018/5/layout/IconCircleLabelList"/>
    <dgm:cxn modelId="{485F46A3-92E1-47A4-BAE2-1471A662D38F}" type="presParOf" srcId="{A82580F3-5DE5-492E-93D7-28360F586613}" destId="{60730296-E407-4FC3-A5F8-75A3C0B2D254}" srcOrd="0" destOrd="0" presId="urn:microsoft.com/office/officeart/2018/5/layout/IconCircleLabelList"/>
    <dgm:cxn modelId="{CEBEA991-37FB-4433-894F-9EE9133EF6F2}" type="presParOf" srcId="{A82580F3-5DE5-492E-93D7-28360F586613}" destId="{BF569347-78FD-47D2-B2EE-6522D63561F2}" srcOrd="1" destOrd="0" presId="urn:microsoft.com/office/officeart/2018/5/layout/IconCircleLabelList"/>
    <dgm:cxn modelId="{FA2161C8-6FBA-48A9-8EC9-F6AF8907F857}" type="presParOf" srcId="{A82580F3-5DE5-492E-93D7-28360F586613}" destId="{A2906834-55A2-450D-A62F-063114332D7A}" srcOrd="2" destOrd="0" presId="urn:microsoft.com/office/officeart/2018/5/layout/IconCircleLabelList"/>
    <dgm:cxn modelId="{242A646C-C384-47AC-9054-DEA69BD75E1C}" type="presParOf" srcId="{A82580F3-5DE5-492E-93D7-28360F586613}" destId="{3FDD4C4F-C729-45E6-8AD5-7405D243D55F}" srcOrd="3" destOrd="0" presId="urn:microsoft.com/office/officeart/2018/5/layout/IconCircleLabelList"/>
    <dgm:cxn modelId="{F0E9842E-958D-469B-A931-83DFBA742412}" type="presParOf" srcId="{4CD1A3EC-4635-40CA-801B-12E89516E61E}" destId="{CD80938E-2246-4EA7-91C4-1B12959D283F}" srcOrd="3" destOrd="0" presId="urn:microsoft.com/office/officeart/2018/5/layout/IconCircleLabelList"/>
    <dgm:cxn modelId="{5A48A2F4-2A9D-4EC7-AD96-2C3B17104324}" type="presParOf" srcId="{4CD1A3EC-4635-40CA-801B-12E89516E61E}" destId="{8F8EF606-F5A7-49E0-9318-3FB1F1CC8EE5}" srcOrd="4" destOrd="0" presId="urn:microsoft.com/office/officeart/2018/5/layout/IconCircleLabelList"/>
    <dgm:cxn modelId="{23C5BCA7-12EE-4C87-9FFA-2C0723B2AD2B}" type="presParOf" srcId="{8F8EF606-F5A7-49E0-9318-3FB1F1CC8EE5}" destId="{3C90B300-3CB5-4EF7-B009-8255067EE2FF}" srcOrd="0" destOrd="0" presId="urn:microsoft.com/office/officeart/2018/5/layout/IconCircleLabelList"/>
    <dgm:cxn modelId="{00038F4B-0298-477A-ADE8-189A612B6C87}" type="presParOf" srcId="{8F8EF606-F5A7-49E0-9318-3FB1F1CC8EE5}" destId="{52B19AE8-6A2C-4B27-B615-AF78B6866F75}" srcOrd="1" destOrd="0" presId="urn:microsoft.com/office/officeart/2018/5/layout/IconCircleLabelList"/>
    <dgm:cxn modelId="{39AF9758-95EE-486C-A8D8-CA67B5C21EA5}" type="presParOf" srcId="{8F8EF606-F5A7-49E0-9318-3FB1F1CC8EE5}" destId="{792009C3-F8D9-489F-AFC3-85E198D38281}" srcOrd="2" destOrd="0" presId="urn:microsoft.com/office/officeart/2018/5/layout/IconCircleLabelList"/>
    <dgm:cxn modelId="{443D97FA-CAF1-49CE-98AC-E28F15B83496}" type="presParOf" srcId="{8F8EF606-F5A7-49E0-9318-3FB1F1CC8EE5}" destId="{1D59DDC8-A815-4E9F-9EF1-133CC2D9EF13}" srcOrd="3" destOrd="0" presId="urn:microsoft.com/office/officeart/2018/5/layout/IconCircleLabelList"/>
    <dgm:cxn modelId="{4ECD2390-7F38-4FB8-8660-1EDA75289F0C}" type="presParOf" srcId="{4CD1A3EC-4635-40CA-801B-12E89516E61E}" destId="{4E3594F5-278A-40FD-9FBA-BA6ED121F962}" srcOrd="5" destOrd="0" presId="urn:microsoft.com/office/officeart/2018/5/layout/IconCircleLabelList"/>
    <dgm:cxn modelId="{2176371D-F6D9-41C0-8214-54B64CE18A2A}" type="presParOf" srcId="{4CD1A3EC-4635-40CA-801B-12E89516E61E}" destId="{1B06B791-EC8A-41EC-B2B0-17756C247A20}" srcOrd="6" destOrd="0" presId="urn:microsoft.com/office/officeart/2018/5/layout/IconCircleLabelList"/>
    <dgm:cxn modelId="{6484084C-A730-44CC-9622-ADA93F5C60B1}" type="presParOf" srcId="{1B06B791-EC8A-41EC-B2B0-17756C247A20}" destId="{9EF8B592-B4AC-4D6A-A16F-2C9E48738A1D}" srcOrd="0" destOrd="0" presId="urn:microsoft.com/office/officeart/2018/5/layout/IconCircleLabelList"/>
    <dgm:cxn modelId="{D704658F-BBA7-4A0B-AE6C-1397E3048FD7}" type="presParOf" srcId="{1B06B791-EC8A-41EC-B2B0-17756C247A20}" destId="{B55E6710-CF02-4D55-99FD-CB974ACD8C46}" srcOrd="1" destOrd="0" presId="urn:microsoft.com/office/officeart/2018/5/layout/IconCircleLabelList"/>
    <dgm:cxn modelId="{AA2EA648-9E61-4625-9ACB-5B1CC10FAFA6}" type="presParOf" srcId="{1B06B791-EC8A-41EC-B2B0-17756C247A20}" destId="{20D45E1D-2ABE-439F-9AED-B4D4BA5078FD}" srcOrd="2" destOrd="0" presId="urn:microsoft.com/office/officeart/2018/5/layout/IconCircleLabelList"/>
    <dgm:cxn modelId="{E4B2CD7A-4202-4DA2-999E-796AD543F8B5}" type="presParOf" srcId="{1B06B791-EC8A-41EC-B2B0-17756C247A20}" destId="{E0CEBCFE-A725-496E-830C-D5C8F242E8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Thiết kế cơ sở dữ liệu</a:t>
          </a:r>
          <a:endParaRPr lang="en-US" b="1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Thiết kế chức năng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 err="1">
              <a:latin typeface="Calibri Light" panose="020F0302020204030204"/>
            </a:rPr>
            <a:t>Hiện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thực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hóa</a:t>
          </a:r>
          <a:r>
            <a:rPr lang="en-US" b="1" dirty="0">
              <a:latin typeface="Calibri Light" panose="020F0302020204030204"/>
            </a:rPr>
            <a:t> use case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422F6C4D-A575-4713-91D9-88D3B3A8FBC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Giao diện</a:t>
          </a:r>
          <a:endParaRPr lang="en-US" b="1" dirty="0"/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Thiết kế kiến trúc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Nghiệp vụ</a:t>
          </a:r>
        </a:p>
      </dgm:t>
    </dgm:pt>
    <dgm:pt modelId="{512BB044-756B-4CD9-920A-A4BEC8683E66}" type="parTrans" cxnId="{711B515A-CD48-4DB7-8FE0-C35A3C5722A9}">
      <dgm:prSet/>
      <dgm:spPr/>
    </dgm:pt>
    <dgm:pt modelId="{F5EAC99B-00C4-41A6-BE37-992C4B8B6099}" type="sibTrans" cxnId="{711B515A-CD48-4DB7-8FE0-C35A3C5722A9}">
      <dgm:prSet/>
      <dgm:spPr/>
    </dgm:pt>
    <dgm:pt modelId="{DDC3BABE-9F6B-45E6-BD7A-44A264864C22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Dữ liệu</a:t>
          </a:r>
        </a:p>
      </dgm:t>
    </dgm:pt>
    <dgm:pt modelId="{E2BC65DB-F51D-49FC-A990-8EAE2FEBFCC4}" type="parTrans" cxnId="{36396808-B455-44A5-83C8-97D082B3197A}">
      <dgm:prSet/>
      <dgm:spPr/>
    </dgm:pt>
    <dgm:pt modelId="{D3F0D5C2-0F81-4027-A30D-32EBEBD5CE18}" type="sibTrans" cxnId="{36396808-B455-44A5-83C8-97D082B3197A}">
      <dgm:prSet/>
      <dgm:spPr/>
    </dgm:pt>
    <dgm:pt modelId="{15E35E60-D829-4987-B5D3-A4645941234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Sơ đồ tuần tự</a:t>
          </a:r>
        </a:p>
      </dgm:t>
    </dgm:pt>
    <dgm:pt modelId="{F79C410B-3A03-4C98-8CBD-13B3878A3BCC}" type="parTrans" cxnId="{B38D0424-4DB2-413C-94A9-FFF56F4993D3}">
      <dgm:prSet/>
      <dgm:spPr/>
    </dgm:pt>
    <dgm:pt modelId="{B9675B63-B8BE-4079-BCA0-FB1881BBDFE2}" type="sibTrans" cxnId="{B38D0424-4DB2-413C-94A9-FFF56F4993D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1794-265C-4B14-92D9-71092FC0E95D}">
      <dsp:nvSpPr>
        <dsp:cNvPr id="0" name=""/>
        <dsp:cNvSpPr/>
      </dsp:nvSpPr>
      <dsp:spPr>
        <a:xfrm>
          <a:off x="0" y="33659"/>
          <a:ext cx="6454987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Bahnschrift Condensed"/>
            </a:rPr>
            <a:t> </a:t>
          </a:r>
          <a:r>
            <a:rPr lang="en-US" sz="3700" kern="1200" dirty="0" err="1">
              <a:latin typeface="Bahnschrift Condensed"/>
            </a:rPr>
            <a:t>Tổng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quan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dự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án</a:t>
          </a:r>
          <a:endParaRPr lang="en-US" sz="3700" kern="1200" dirty="0">
            <a:latin typeface="Bahnschrift Condensed"/>
          </a:endParaRPr>
        </a:p>
      </dsp:txBody>
      <dsp:txXfrm>
        <a:off x="44378" y="78037"/>
        <a:ext cx="6366231" cy="820334"/>
      </dsp:txXfrm>
    </dsp:sp>
    <dsp:sp modelId="{4B7AA44C-BBA6-4DAD-8414-0B5FAB72BE9F}">
      <dsp:nvSpPr>
        <dsp:cNvPr id="0" name=""/>
        <dsp:cNvSpPr/>
      </dsp:nvSpPr>
      <dsp:spPr>
        <a:xfrm>
          <a:off x="0" y="1049310"/>
          <a:ext cx="6454987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Bahnschrift Condensed"/>
            </a:rPr>
            <a:t> </a:t>
          </a:r>
          <a:r>
            <a:rPr lang="en-US" sz="3700" kern="1200" dirty="0" err="1">
              <a:latin typeface="Bahnschrift Condensed"/>
            </a:rPr>
            <a:t>Phân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tích</a:t>
          </a:r>
          <a:endParaRPr lang="en-US" sz="3700" kern="1200" dirty="0">
            <a:latin typeface="Bahnschrift Condensed"/>
          </a:endParaRPr>
        </a:p>
      </dsp:txBody>
      <dsp:txXfrm>
        <a:off x="44378" y="1093688"/>
        <a:ext cx="6366231" cy="820334"/>
      </dsp:txXfrm>
    </dsp:sp>
    <dsp:sp modelId="{E17FF8AC-1A15-4783-BA7C-E1BB1912A1FA}">
      <dsp:nvSpPr>
        <dsp:cNvPr id="0" name=""/>
        <dsp:cNvSpPr/>
      </dsp:nvSpPr>
      <dsp:spPr>
        <a:xfrm>
          <a:off x="0" y="2064960"/>
          <a:ext cx="6454987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Bahnschrift Condensed"/>
            </a:rPr>
            <a:t> </a:t>
          </a:r>
          <a:r>
            <a:rPr lang="en-US" sz="3700" kern="1200" dirty="0" err="1">
              <a:latin typeface="Bahnschrift Condensed"/>
            </a:rPr>
            <a:t>Thiết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kế</a:t>
          </a:r>
          <a:endParaRPr lang="en-US" sz="3700" kern="1200" dirty="0">
            <a:latin typeface="Bahnschrift Condensed"/>
          </a:endParaRPr>
        </a:p>
      </dsp:txBody>
      <dsp:txXfrm>
        <a:off x="44378" y="2109338"/>
        <a:ext cx="6366231" cy="820334"/>
      </dsp:txXfrm>
    </dsp:sp>
    <dsp:sp modelId="{CE02A74A-AA8E-463D-821F-50A195C0FCF0}">
      <dsp:nvSpPr>
        <dsp:cNvPr id="0" name=""/>
        <dsp:cNvSpPr/>
      </dsp:nvSpPr>
      <dsp:spPr>
        <a:xfrm>
          <a:off x="0" y="3080609"/>
          <a:ext cx="6454987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Bahnschrift Condensed"/>
            </a:rPr>
            <a:t> </a:t>
          </a:r>
          <a:r>
            <a:rPr lang="en-US" sz="3700" kern="1200" dirty="0" err="1">
              <a:latin typeface="Bahnschrift Condensed"/>
            </a:rPr>
            <a:t>Triển</a:t>
          </a:r>
          <a:r>
            <a:rPr lang="en-US" sz="3700" kern="1200" dirty="0">
              <a:latin typeface="Bahnschrift Condensed"/>
            </a:rPr>
            <a:t> </a:t>
          </a:r>
          <a:r>
            <a:rPr lang="en-US" sz="3700" kern="1200" dirty="0" err="1">
              <a:latin typeface="Bahnschrift Condensed"/>
            </a:rPr>
            <a:t>khai</a:t>
          </a:r>
          <a:endParaRPr lang="en-US" sz="3700" kern="1200" dirty="0">
            <a:latin typeface="Bahnschrift Condensed"/>
          </a:endParaRPr>
        </a:p>
      </dsp:txBody>
      <dsp:txXfrm>
        <a:off x="44378" y="3124987"/>
        <a:ext cx="6366231" cy="8203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591063"/>
          <a:ext cx="7561039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770636" rIns="586821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b="1" kern="1200" dirty="0">
              <a:latin typeface="Calibri Light" panose="020F0302020204030204"/>
            </a:rPr>
            <a:t>Sơ đồ thành phần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b="1" kern="1200" dirty="0">
              <a:latin typeface="Calibri Light" panose="020F0302020204030204"/>
            </a:rPr>
            <a:t>Sơ đồ triển khai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b="1" kern="1200" dirty="0" err="1">
              <a:latin typeface="Calibri Light" panose="020F0302020204030204"/>
            </a:rPr>
            <a:t>Sơ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đồ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mạng</a:t>
          </a:r>
          <a:endParaRPr lang="en-US" sz="3700" b="1" kern="1200" dirty="0">
            <a:latin typeface="Calibri Light" panose="020F0302020204030204"/>
          </a:endParaRPr>
        </a:p>
      </dsp:txBody>
      <dsp:txXfrm>
        <a:off x="0" y="591063"/>
        <a:ext cx="7561039" cy="2797200"/>
      </dsp:txXfrm>
    </dsp:sp>
    <dsp:sp modelId="{4A490A2B-110B-4306-8AD6-E06ACBB3A363}">
      <dsp:nvSpPr>
        <dsp:cNvPr id="0" name=""/>
        <dsp:cNvSpPr/>
      </dsp:nvSpPr>
      <dsp:spPr>
        <a:xfrm>
          <a:off x="378051" y="44943"/>
          <a:ext cx="529272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latin typeface="Calibri Light" panose="020F0302020204030204"/>
            </a:rPr>
            <a:t> Mô hình triển khai</a:t>
          </a:r>
          <a:endParaRPr lang="en-US" sz="3700" b="1" kern="1200" dirty="0"/>
        </a:p>
      </dsp:txBody>
      <dsp:txXfrm>
        <a:off x="431370" y="98262"/>
        <a:ext cx="5186089" cy="985602"/>
      </dsp:txXfrm>
    </dsp:sp>
    <dsp:sp modelId="{8BE3189C-E413-41D3-AA70-8E89FBBA738F}">
      <dsp:nvSpPr>
        <dsp:cNvPr id="0" name=""/>
        <dsp:cNvSpPr/>
      </dsp:nvSpPr>
      <dsp:spPr>
        <a:xfrm>
          <a:off x="0" y="4134183"/>
          <a:ext cx="7561039" cy="215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770636" rIns="586821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b="1" kern="1200" dirty="0">
              <a:latin typeface="Calibri Light" panose="020F0302020204030204"/>
            </a:rPr>
            <a:t>Phương </a:t>
          </a:r>
          <a:r>
            <a:rPr lang="en-US" sz="3700" b="1" kern="1200" dirty="0" err="1">
              <a:latin typeface="Calibri Light" panose="020F0302020204030204"/>
            </a:rPr>
            <a:t>pháp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cài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đặt</a:t>
          </a:r>
          <a:endParaRPr lang="en-US" sz="3700" b="1" kern="1200" dirty="0">
            <a:latin typeface="Calibri Light" panose="020F0302020204030204"/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b="1" kern="1200" dirty="0" err="1">
              <a:latin typeface="Calibri Light" panose="020F0302020204030204"/>
            </a:rPr>
            <a:t>Kế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hoạch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cài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đặt</a:t>
          </a:r>
          <a:endParaRPr lang="en-US" sz="3700" b="1" kern="1200" dirty="0"/>
        </a:p>
      </dsp:txBody>
      <dsp:txXfrm>
        <a:off x="0" y="4134183"/>
        <a:ext cx="7561039" cy="2156175"/>
      </dsp:txXfrm>
    </dsp:sp>
    <dsp:sp modelId="{DA1EE2F8-E1D0-4001-9BD9-57E2D3854EA9}">
      <dsp:nvSpPr>
        <dsp:cNvPr id="0" name=""/>
        <dsp:cNvSpPr/>
      </dsp:nvSpPr>
      <dsp:spPr>
        <a:xfrm>
          <a:off x="378051" y="3588063"/>
          <a:ext cx="529272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latin typeface="Calibri Light" panose="020F0302020204030204"/>
            </a:rPr>
            <a:t> </a:t>
          </a:r>
          <a:r>
            <a:rPr lang="en-US" sz="3700" b="1" kern="1200" dirty="0" err="1"/>
            <a:t>Kế</a:t>
          </a:r>
          <a:r>
            <a:rPr lang="en-US" sz="3700" b="1" kern="1200" dirty="0"/>
            <a:t> </a:t>
          </a:r>
          <a:r>
            <a:rPr lang="en-US" sz="3700" b="1" kern="1200" dirty="0" err="1"/>
            <a:t>hoạch</a:t>
          </a:r>
          <a:r>
            <a:rPr lang="en-US" sz="3700" b="1" kern="1200" dirty="0"/>
            <a:t> </a:t>
          </a:r>
          <a:r>
            <a:rPr lang="en-US" sz="3700" b="1" kern="1200" dirty="0" err="1"/>
            <a:t>triển</a:t>
          </a:r>
          <a:r>
            <a:rPr lang="en-US" sz="3700" b="1" kern="1200" dirty="0"/>
            <a:t> </a:t>
          </a:r>
          <a:r>
            <a:rPr lang="en-US" sz="3700" b="1" kern="1200" dirty="0" err="1"/>
            <a:t>khai</a:t>
          </a:r>
          <a:endParaRPr lang="en-US" sz="3700" b="1" kern="1200" dirty="0"/>
        </a:p>
      </dsp:txBody>
      <dsp:txXfrm>
        <a:off x="431370" y="3641382"/>
        <a:ext cx="5186089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>
              <a:latin typeface="Calibri Light" panose="020F0302020204030204"/>
            </a:rPr>
            <a:t>Điện</a:t>
          </a:r>
          <a:r>
            <a:rPr lang="en-US" sz="1900" b="1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 Lĩnh vực kinh </a:t>
          </a:r>
          <a:r>
            <a:rPr lang="en-US" sz="1900" b="1" kern="1200" dirty="0">
              <a:latin typeface="Calibri Light" panose="020F0302020204030204"/>
            </a:rPr>
            <a:t>doanh 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Bán </a:t>
          </a:r>
          <a:r>
            <a:rPr lang="en-US" sz="1900" b="1" kern="1200" dirty="0" err="1">
              <a:latin typeface="Calibri Light" panose="020F0302020204030204"/>
            </a:rPr>
            <a:t>lẻ</a:t>
          </a:r>
          <a:endParaRPr lang="en-US" sz="1900" b="1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Hình </a:t>
          </a:r>
          <a:r>
            <a:rPr lang="en-US" sz="1900" b="1" kern="1200" dirty="0" err="1">
              <a:latin typeface="Calibri Light" panose="020F0302020204030204"/>
            </a:rPr>
            <a:t>thức</a:t>
          </a:r>
          <a:endParaRPr lang="en-US" sz="1900" b="1" kern="1200" dirty="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Phòng ban</a:t>
          </a:r>
          <a:endParaRPr lang="en-US" sz="1900" b="1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latin typeface="Calibri Light" panose="020F0302020204030204"/>
            </a:rPr>
            <a:t>Bối cảnh nghiệp vụ 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1189630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0A2B-110B-4306-8AD6-E06ACBB3A363}">
      <dsp:nvSpPr>
        <dsp:cNvPr id="0" name=""/>
        <dsp:cNvSpPr/>
      </dsp:nvSpPr>
      <dsp:spPr>
        <a:xfrm>
          <a:off x="378051" y="79111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/>
            <a:t> Phân tích hiện trạng</a:t>
          </a:r>
        </a:p>
      </dsp:txBody>
      <dsp:txXfrm>
        <a:off x="416959" y="830018"/>
        <a:ext cx="5214911" cy="719224"/>
      </dsp:txXfrm>
    </dsp:sp>
    <dsp:sp modelId="{8BE3189C-E413-41D3-AA70-8E89FBBA738F}">
      <dsp:nvSpPr>
        <dsp:cNvPr id="0" name=""/>
        <dsp:cNvSpPr/>
      </dsp:nvSpPr>
      <dsp:spPr>
        <a:xfrm>
          <a:off x="0" y="2414350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2F8-E1D0-4001-9BD9-57E2D3854EA9}">
      <dsp:nvSpPr>
        <dsp:cNvPr id="0" name=""/>
        <dsp:cNvSpPr/>
      </dsp:nvSpPr>
      <dsp:spPr>
        <a:xfrm>
          <a:off x="378051" y="201583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/>
            <a:t> Đánh giá khả thi</a:t>
          </a:r>
        </a:p>
      </dsp:txBody>
      <dsp:txXfrm>
        <a:off x="416959" y="2054738"/>
        <a:ext cx="5214911" cy="719224"/>
      </dsp:txXfrm>
    </dsp:sp>
    <dsp:sp modelId="{FBA74972-1BEE-4882-93B6-4FE68AAEF173}">
      <dsp:nvSpPr>
        <dsp:cNvPr id="0" name=""/>
        <dsp:cNvSpPr/>
      </dsp:nvSpPr>
      <dsp:spPr>
        <a:xfrm>
          <a:off x="0" y="3639071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324055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/>
            <a:t> </a:t>
          </a:r>
          <a:r>
            <a:rPr lang="en-US" sz="2700" b="1" kern="1200" dirty="0" err="1"/>
            <a:t>Kế</a:t>
          </a:r>
          <a:r>
            <a:rPr lang="en-US" sz="2700" b="1" kern="1200" dirty="0"/>
            <a:t> </a:t>
          </a:r>
          <a:r>
            <a:rPr lang="en-US" sz="2700" b="1" kern="1200" dirty="0" err="1"/>
            <a:t>hoạch</a:t>
          </a:r>
          <a:r>
            <a:rPr lang="en-US" sz="2700" b="1" kern="1200" dirty="0"/>
            <a:t> </a:t>
          </a:r>
          <a:r>
            <a:rPr lang="en-US" sz="2700" b="1" kern="1200" dirty="0" err="1"/>
            <a:t>thực</a:t>
          </a:r>
          <a:r>
            <a:rPr lang="en-US" sz="2700" b="1" kern="1200" dirty="0"/>
            <a:t> hiện</a:t>
          </a:r>
        </a:p>
      </dsp:txBody>
      <dsp:txXfrm>
        <a:off x="416959" y="3279458"/>
        <a:ext cx="5214911" cy="719224"/>
      </dsp:txXfrm>
    </dsp:sp>
    <dsp:sp modelId="{419E05F9-922F-4FB7-8801-1FEFF8005325}">
      <dsp:nvSpPr>
        <dsp:cNvPr id="0" name=""/>
        <dsp:cNvSpPr/>
      </dsp:nvSpPr>
      <dsp:spPr>
        <a:xfrm>
          <a:off x="0" y="4863791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4465271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>
              <a:latin typeface="Calibri Light" panose="020F0302020204030204"/>
            </a:rPr>
            <a:t> </a:t>
          </a:r>
          <a:r>
            <a:rPr lang="en-US" sz="2700" b="1" kern="1200" dirty="0"/>
            <a:t>Mô hình hóa phân tích hệ thống</a:t>
          </a:r>
        </a:p>
      </dsp:txBody>
      <dsp:txXfrm>
        <a:off x="416959" y="4504179"/>
        <a:ext cx="5214911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D9F2-E2C5-4BC0-BE5C-4E335744889E}">
      <dsp:nvSpPr>
        <dsp:cNvPr id="0" name=""/>
        <dsp:cNvSpPr/>
      </dsp:nvSpPr>
      <dsp:spPr>
        <a:xfrm>
          <a:off x="5962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latin typeface="Calibri Light" panose="020F0302020204030204"/>
            </a:rPr>
            <a:t>Thu </a:t>
          </a:r>
          <a:r>
            <a:rPr lang="en-US" sz="1300" b="1" kern="1200" dirty="0" err="1">
              <a:latin typeface="Calibri Light" panose="020F0302020204030204"/>
            </a:rPr>
            <a:t>thập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yêu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cầu</a:t>
          </a:r>
          <a:endParaRPr lang="en-US" sz="1300" b="1" kern="1200" dirty="0"/>
        </a:p>
      </dsp:txBody>
      <dsp:txXfrm>
        <a:off x="5962" y="249217"/>
        <a:ext cx="1345385" cy="374400"/>
      </dsp:txXfrm>
    </dsp:sp>
    <dsp:sp modelId="{BCB4D4E7-FFF9-4986-866B-A2FC2E317925}">
      <dsp:nvSpPr>
        <dsp:cNvPr id="0" name=""/>
        <dsp:cNvSpPr/>
      </dsp:nvSpPr>
      <dsp:spPr>
        <a:xfrm>
          <a:off x="281523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>
              <a:latin typeface="Calibri Light" panose="020F0302020204030204"/>
            </a:rPr>
            <a:t>Đặc</a:t>
          </a:r>
          <a:r>
            <a:rPr lang="en-US" sz="1300" b="1" kern="1200" dirty="0">
              <a:latin typeface="Calibri Light" panose="020F0302020204030204"/>
            </a:rPr>
            <a:t> tả yêu cầu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Mô </a:t>
          </a:r>
          <a:r>
            <a:rPr lang="en-US" sz="1300" b="1" kern="1200" dirty="0" err="1">
              <a:latin typeface="Calibri Light" panose="020F0302020204030204"/>
            </a:rPr>
            <a:t>hình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hóa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nghiệp</a:t>
          </a:r>
          <a:r>
            <a:rPr lang="en-US" sz="1300" b="1" kern="1200" dirty="0">
              <a:latin typeface="Calibri Light" panose="020F0302020204030204"/>
            </a:rPr>
            <a:t> vụ</a:t>
          </a:r>
          <a:endParaRPr lang="en-US" sz="1300" b="1" kern="1200" dirty="0"/>
        </a:p>
      </dsp:txBody>
      <dsp:txXfrm>
        <a:off x="311508" y="653602"/>
        <a:ext cx="1285415" cy="963780"/>
      </dsp:txXfrm>
    </dsp:sp>
    <dsp:sp modelId="{9AF326EA-01DE-4162-A8AA-6ADC3DF7B378}">
      <dsp:nvSpPr>
        <dsp:cNvPr id="0" name=""/>
        <dsp:cNvSpPr/>
      </dsp:nvSpPr>
      <dsp:spPr>
        <a:xfrm>
          <a:off x="1555304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55304" y="335928"/>
        <a:ext cx="331896" cy="200978"/>
      </dsp:txXfrm>
    </dsp:sp>
    <dsp:sp modelId="{F59FF904-77D1-4BDA-B3DD-B50050825D5C}">
      <dsp:nvSpPr>
        <dsp:cNvPr id="0" name=""/>
        <dsp:cNvSpPr/>
      </dsp:nvSpPr>
      <dsp:spPr>
        <a:xfrm>
          <a:off x="2167171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>
              <a:latin typeface="Calibri Light" panose="020F0302020204030204"/>
            </a:rPr>
            <a:t>Phân</a:t>
          </a:r>
          <a:r>
            <a:rPr lang="en-US" sz="1300" b="1" kern="1200" dirty="0">
              <a:latin typeface="Calibri Light" panose="020F0302020204030204"/>
            </a:rPr>
            <a:t> tích</a:t>
          </a:r>
          <a:endParaRPr lang="en-US" sz="1300" b="1" kern="1200" dirty="0"/>
        </a:p>
      </dsp:txBody>
      <dsp:txXfrm>
        <a:off x="2167171" y="249217"/>
        <a:ext cx="1345385" cy="374400"/>
      </dsp:txXfrm>
    </dsp:sp>
    <dsp:sp modelId="{4D55F65A-3BF9-4998-A88A-B352751F22A0}">
      <dsp:nvSpPr>
        <dsp:cNvPr id="0" name=""/>
        <dsp:cNvSpPr/>
      </dsp:nvSpPr>
      <dsp:spPr>
        <a:xfrm>
          <a:off x="2442732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>
              <a:latin typeface="Calibri Light" panose="020F0302020204030204"/>
            </a:rPr>
            <a:t>Phân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tích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hiện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trạng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Mô hình hóa hệ thống</a:t>
          </a:r>
        </a:p>
      </dsp:txBody>
      <dsp:txXfrm>
        <a:off x="2472717" y="653602"/>
        <a:ext cx="1285415" cy="963780"/>
      </dsp:txXfrm>
    </dsp:sp>
    <dsp:sp modelId="{DBF6406B-4905-4B0A-A2EF-ADA50816DE35}">
      <dsp:nvSpPr>
        <dsp:cNvPr id="0" name=""/>
        <dsp:cNvSpPr/>
      </dsp:nvSpPr>
      <dsp:spPr>
        <a:xfrm>
          <a:off x="3716512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16512" y="335928"/>
        <a:ext cx="331896" cy="200978"/>
      </dsp:txXfrm>
    </dsp:sp>
    <dsp:sp modelId="{6F819B40-BF4A-4223-94AD-8B1F3A35BD82}">
      <dsp:nvSpPr>
        <dsp:cNvPr id="0" name=""/>
        <dsp:cNvSpPr/>
      </dsp:nvSpPr>
      <dsp:spPr>
        <a:xfrm>
          <a:off x="4328379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>
              <a:latin typeface="Calibri Light" panose="020F0302020204030204"/>
            </a:rPr>
            <a:t>Thiết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kế</a:t>
          </a:r>
          <a:endParaRPr lang="en-US" sz="1300" b="1" kern="1200" dirty="0"/>
        </a:p>
      </dsp:txBody>
      <dsp:txXfrm>
        <a:off x="4328379" y="249217"/>
        <a:ext cx="1345385" cy="374400"/>
      </dsp:txXfrm>
    </dsp:sp>
    <dsp:sp modelId="{CDFAEED9-4358-4039-8A6E-60BF13B33627}">
      <dsp:nvSpPr>
        <dsp:cNvPr id="0" name=""/>
        <dsp:cNvSpPr/>
      </dsp:nvSpPr>
      <dsp:spPr>
        <a:xfrm>
          <a:off x="4603940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Kiến trúc</a:t>
          </a:r>
          <a:endParaRPr lang="en-US" sz="1300" b="1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>
              <a:latin typeface="Calibri Light" panose="020F0302020204030204"/>
            </a:rPr>
            <a:t>Dữ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liệu</a:t>
          </a:r>
          <a:endParaRPr lang="en-US" sz="1300" b="1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Giao diện</a:t>
          </a:r>
        </a:p>
      </dsp:txBody>
      <dsp:txXfrm>
        <a:off x="4633925" y="653602"/>
        <a:ext cx="1285415" cy="963780"/>
      </dsp:txXfrm>
    </dsp:sp>
    <dsp:sp modelId="{26588302-03B9-48DC-90D7-87DC98833929}">
      <dsp:nvSpPr>
        <dsp:cNvPr id="0" name=""/>
        <dsp:cNvSpPr/>
      </dsp:nvSpPr>
      <dsp:spPr>
        <a:xfrm>
          <a:off x="5877721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77721" y="335928"/>
        <a:ext cx="331896" cy="200978"/>
      </dsp:txXfrm>
    </dsp:sp>
    <dsp:sp modelId="{BCAE84B8-87AC-4DDC-86DD-DA1F6D83209D}">
      <dsp:nvSpPr>
        <dsp:cNvPr id="0" name=""/>
        <dsp:cNvSpPr/>
      </dsp:nvSpPr>
      <dsp:spPr>
        <a:xfrm>
          <a:off x="6489587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latin typeface="Calibri Light" panose="020F0302020204030204"/>
            </a:rPr>
            <a:t>Cài </a:t>
          </a:r>
          <a:r>
            <a:rPr lang="en-US" sz="1300" b="1" kern="1200" dirty="0" err="1">
              <a:latin typeface="Calibri Light" panose="020F0302020204030204"/>
            </a:rPr>
            <a:t>đặt</a:t>
          </a:r>
          <a:endParaRPr lang="en-US" sz="1300" b="1" kern="1200" dirty="0">
            <a:latin typeface="Calibri Light" panose="020F0302020204030204"/>
          </a:endParaRPr>
        </a:p>
      </dsp:txBody>
      <dsp:txXfrm>
        <a:off x="6489587" y="249217"/>
        <a:ext cx="1345385" cy="374400"/>
      </dsp:txXfrm>
    </dsp:sp>
    <dsp:sp modelId="{B1E875E6-D64C-43C0-B88B-1F4274FDD53B}">
      <dsp:nvSpPr>
        <dsp:cNvPr id="0" name=""/>
        <dsp:cNvSpPr/>
      </dsp:nvSpPr>
      <dsp:spPr>
        <a:xfrm>
          <a:off x="6765148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 </a:t>
          </a:r>
          <a:r>
            <a:rPr lang="en-US" sz="1300" b="1" kern="1200" dirty="0" err="1">
              <a:latin typeface="Calibri Light" panose="020F0302020204030204"/>
            </a:rPr>
            <a:t>Lập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trình</a:t>
          </a:r>
          <a:r>
            <a:rPr lang="en-US" sz="1300" b="1" kern="1200" dirty="0">
              <a:latin typeface="Calibri Light" panose="020F0302020204030204"/>
            </a:rPr>
            <a:t> backend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 Lập trình frontend</a:t>
          </a:r>
        </a:p>
      </dsp:txBody>
      <dsp:txXfrm>
        <a:off x="6795133" y="653602"/>
        <a:ext cx="1285415" cy="963780"/>
      </dsp:txXfrm>
    </dsp:sp>
    <dsp:sp modelId="{64AB0FF3-21BB-4CED-B3DF-BB0A8B35F6DD}">
      <dsp:nvSpPr>
        <dsp:cNvPr id="0" name=""/>
        <dsp:cNvSpPr/>
      </dsp:nvSpPr>
      <dsp:spPr>
        <a:xfrm>
          <a:off x="8038929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038929" y="335928"/>
        <a:ext cx="331896" cy="200978"/>
      </dsp:txXfrm>
    </dsp:sp>
    <dsp:sp modelId="{A4993D18-3DA3-443F-BDF8-932D9C770ADD}">
      <dsp:nvSpPr>
        <dsp:cNvPr id="0" name=""/>
        <dsp:cNvSpPr/>
      </dsp:nvSpPr>
      <dsp:spPr>
        <a:xfrm>
          <a:off x="8650796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latin typeface="Calibri Light" panose="020F0302020204030204"/>
            </a:rPr>
            <a:t>Triển khai</a:t>
          </a:r>
        </a:p>
      </dsp:txBody>
      <dsp:txXfrm>
        <a:off x="8650796" y="249217"/>
        <a:ext cx="1345385" cy="374400"/>
      </dsp:txXfrm>
    </dsp:sp>
    <dsp:sp modelId="{D0DF8830-DF45-4830-BF28-8367D0F6B65D}">
      <dsp:nvSpPr>
        <dsp:cNvPr id="0" name=""/>
        <dsp:cNvSpPr/>
      </dsp:nvSpPr>
      <dsp:spPr>
        <a:xfrm>
          <a:off x="8926357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>
              <a:latin typeface="Calibri Light" panose="020F0302020204030204"/>
            </a:rPr>
            <a:t>Kiểm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thử</a:t>
          </a:r>
          <a:endParaRPr lang="en-US" sz="1300" b="1" kern="1200" dirty="0">
            <a:latin typeface="Calibri Light" panose="020F0302020204030204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>
              <a:latin typeface="Calibri Light" panose="020F0302020204030204"/>
            </a:rPr>
            <a:t>Biên soạn tài liệu</a:t>
          </a:r>
        </a:p>
      </dsp:txBody>
      <dsp:txXfrm>
        <a:off x="8956342" y="653602"/>
        <a:ext cx="1285415" cy="9637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0EC90-9BF8-48B7-9BC5-CCF9B76F7AFC}">
      <dsp:nvSpPr>
        <dsp:cNvPr id="0" name=""/>
        <dsp:cNvSpPr/>
      </dsp:nvSpPr>
      <dsp:spPr>
        <a:xfrm>
          <a:off x="1968771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CCD6F-2D59-4B96-AB7C-3D918FEF268D}">
      <dsp:nvSpPr>
        <dsp:cNvPr id="0" name=""/>
        <dsp:cNvSpPr/>
      </dsp:nvSpPr>
      <dsp:spPr>
        <a:xfrm>
          <a:off x="2142214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48BE-9B1B-438E-8162-6B20B02DECD6}">
      <dsp:nvSpPr>
        <dsp:cNvPr id="0" name=""/>
        <dsp:cNvSpPr/>
      </dsp:nvSpPr>
      <dsp:spPr>
        <a:xfrm>
          <a:off x="1708606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 </a:t>
          </a: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>
              <a:latin typeface="Calibri Light" panose="020F0302020204030204"/>
            </a:rPr>
            <a:t>Phân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/>
            <a:t>tích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endParaRPr lang="en-US" sz="1500" kern="1200" dirty="0"/>
        </a:p>
      </dsp:txBody>
      <dsp:txXfrm>
        <a:off x="1708606" y="1067986"/>
        <a:ext cx="1334179" cy="533671"/>
      </dsp:txXfrm>
    </dsp:sp>
    <dsp:sp modelId="{60730296-E407-4FC3-A5F8-75A3C0B2D254}">
      <dsp:nvSpPr>
        <dsp:cNvPr id="0" name=""/>
        <dsp:cNvSpPr/>
      </dsp:nvSpPr>
      <dsp:spPr>
        <a:xfrm>
          <a:off x="3536432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69347-78FD-47D2-B2EE-6522D63561F2}">
      <dsp:nvSpPr>
        <dsp:cNvPr id="0" name=""/>
        <dsp:cNvSpPr/>
      </dsp:nvSpPr>
      <dsp:spPr>
        <a:xfrm>
          <a:off x="3709875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D4C4F-C729-45E6-8AD5-7405D243D55F}">
      <dsp:nvSpPr>
        <dsp:cNvPr id="0" name=""/>
        <dsp:cNvSpPr/>
      </dsp:nvSpPr>
      <dsp:spPr>
        <a:xfrm>
          <a:off x="3276267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>
              <a:latin typeface="Calibri Light" panose="020F0302020204030204"/>
            </a:rPr>
            <a:t>Thiết</a:t>
          </a:r>
          <a:r>
            <a:rPr lang="en-US" sz="1500" kern="1200" dirty="0"/>
            <a:t> </a:t>
          </a:r>
          <a:r>
            <a:rPr lang="en-US" sz="1500" kern="1200" dirty="0" err="1"/>
            <a:t>kế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r>
            <a:rPr lang="en-US" sz="1500" kern="1200" dirty="0"/>
            <a:t> Web</a:t>
          </a:r>
        </a:p>
      </dsp:txBody>
      <dsp:txXfrm>
        <a:off x="3276267" y="1067986"/>
        <a:ext cx="1334179" cy="533671"/>
      </dsp:txXfrm>
    </dsp:sp>
    <dsp:sp modelId="{3C90B300-3CB5-4EF7-B009-8255067EE2FF}">
      <dsp:nvSpPr>
        <dsp:cNvPr id="0" name=""/>
        <dsp:cNvSpPr/>
      </dsp:nvSpPr>
      <dsp:spPr>
        <a:xfrm>
          <a:off x="5104093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19AE8-6A2C-4B27-B615-AF78B6866F75}">
      <dsp:nvSpPr>
        <dsp:cNvPr id="0" name=""/>
        <dsp:cNvSpPr/>
      </dsp:nvSpPr>
      <dsp:spPr>
        <a:xfrm>
          <a:off x="5277537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9DDC8-A815-4E9F-9EF1-133CC2D9EF13}">
      <dsp:nvSpPr>
        <dsp:cNvPr id="0" name=""/>
        <dsp:cNvSpPr/>
      </dsp:nvSpPr>
      <dsp:spPr>
        <a:xfrm>
          <a:off x="4843928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sư</a:t>
          </a:r>
          <a:r>
            <a:rPr lang="en-US" sz="1500" kern="1200" dirty="0"/>
            <a:t> Backend</a:t>
          </a:r>
        </a:p>
      </dsp:txBody>
      <dsp:txXfrm>
        <a:off x="4843928" y="1067986"/>
        <a:ext cx="1334179" cy="533671"/>
      </dsp:txXfrm>
    </dsp:sp>
    <dsp:sp modelId="{9EF8B592-B4AC-4D6A-A16F-2C9E48738A1D}">
      <dsp:nvSpPr>
        <dsp:cNvPr id="0" name=""/>
        <dsp:cNvSpPr/>
      </dsp:nvSpPr>
      <dsp:spPr>
        <a:xfrm>
          <a:off x="6671754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E6710-CF02-4D55-99FD-CB974ACD8C46}">
      <dsp:nvSpPr>
        <dsp:cNvPr id="0" name=""/>
        <dsp:cNvSpPr/>
      </dsp:nvSpPr>
      <dsp:spPr>
        <a:xfrm>
          <a:off x="6845198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EBCFE-A725-496E-830C-D5C8F242E8B8}">
      <dsp:nvSpPr>
        <dsp:cNvPr id="0" name=""/>
        <dsp:cNvSpPr/>
      </dsp:nvSpPr>
      <dsp:spPr>
        <a:xfrm>
          <a:off x="6411589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sư</a:t>
          </a:r>
          <a:r>
            <a:rPr lang="en-US" sz="1500" kern="1200" dirty="0"/>
            <a:t> Frontend Web</a:t>
          </a:r>
        </a:p>
      </dsp:txBody>
      <dsp:txXfrm>
        <a:off x="6411589" y="1067986"/>
        <a:ext cx="1334179" cy="53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489588"/>
          <a:ext cx="756103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>
              <a:latin typeface="Calibri Light" panose="020F0302020204030204"/>
            </a:rPr>
            <a:t>Tầng Nghiệp vụ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>
              <a:latin typeface="Calibri Light" panose="020F0302020204030204"/>
            </a:rPr>
            <a:t>Tầng Giao diện</a:t>
          </a:r>
          <a:endParaRPr lang="en-US" sz="2500" b="1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>
              <a:latin typeface="Calibri Light" panose="020F0302020204030204"/>
            </a:rPr>
            <a:t>Tầng Dữ liệu</a:t>
          </a:r>
        </a:p>
      </dsp:txBody>
      <dsp:txXfrm>
        <a:off x="0" y="489588"/>
        <a:ext cx="7561039" cy="1890000"/>
      </dsp:txXfrm>
    </dsp:sp>
    <dsp:sp modelId="{4A490A2B-110B-4306-8AD6-E06ACBB3A363}">
      <dsp:nvSpPr>
        <dsp:cNvPr id="0" name=""/>
        <dsp:cNvSpPr/>
      </dsp:nvSpPr>
      <dsp:spPr>
        <a:xfrm>
          <a:off x="378051" y="120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 </a:t>
          </a:r>
          <a:r>
            <a:rPr lang="en-US" sz="2500" b="1" kern="1200" dirty="0">
              <a:latin typeface="Calibri Light" panose="020F0302020204030204"/>
            </a:rPr>
            <a:t>Thiết kế chức năng</a:t>
          </a:r>
          <a:endParaRPr lang="en-US" sz="2500" b="1" kern="1200" dirty="0"/>
        </a:p>
      </dsp:txBody>
      <dsp:txXfrm>
        <a:off x="414077" y="156614"/>
        <a:ext cx="5220675" cy="665948"/>
      </dsp:txXfrm>
    </dsp:sp>
    <dsp:sp modelId="{8BE3189C-E413-41D3-AA70-8E89FBBA738F}">
      <dsp:nvSpPr>
        <dsp:cNvPr id="0" name=""/>
        <dsp:cNvSpPr/>
      </dsp:nvSpPr>
      <dsp:spPr>
        <a:xfrm>
          <a:off x="0" y="2883588"/>
          <a:ext cx="756103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>
              <a:latin typeface="Calibri Light" panose="020F0302020204030204"/>
            </a:rPr>
            <a:t>Sơ đồ tuần tự</a:t>
          </a:r>
        </a:p>
      </dsp:txBody>
      <dsp:txXfrm>
        <a:off x="0" y="2883588"/>
        <a:ext cx="7561039" cy="1063125"/>
      </dsp:txXfrm>
    </dsp:sp>
    <dsp:sp modelId="{DA1EE2F8-E1D0-4001-9BD9-57E2D3854EA9}">
      <dsp:nvSpPr>
        <dsp:cNvPr id="0" name=""/>
        <dsp:cNvSpPr/>
      </dsp:nvSpPr>
      <dsp:spPr>
        <a:xfrm>
          <a:off x="378051" y="2514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 </a:t>
          </a:r>
          <a:r>
            <a:rPr lang="en-US" sz="2500" b="1" kern="1200" dirty="0" err="1">
              <a:latin typeface="Calibri Light" panose="020F0302020204030204"/>
            </a:rPr>
            <a:t>Hiện</a:t>
          </a:r>
          <a:r>
            <a:rPr lang="en-US" sz="2500" b="1" kern="1200" dirty="0">
              <a:latin typeface="Calibri Light" panose="020F0302020204030204"/>
            </a:rPr>
            <a:t> </a:t>
          </a:r>
          <a:r>
            <a:rPr lang="en-US" sz="2500" b="1" kern="1200" dirty="0" err="1">
              <a:latin typeface="Calibri Light" panose="020F0302020204030204"/>
            </a:rPr>
            <a:t>thực</a:t>
          </a:r>
          <a:r>
            <a:rPr lang="en-US" sz="2500" b="1" kern="1200" dirty="0">
              <a:latin typeface="Calibri Light" panose="020F0302020204030204"/>
            </a:rPr>
            <a:t> </a:t>
          </a:r>
          <a:r>
            <a:rPr lang="en-US" sz="2500" b="1" kern="1200" dirty="0" err="1">
              <a:latin typeface="Calibri Light" panose="020F0302020204030204"/>
            </a:rPr>
            <a:t>hóa</a:t>
          </a:r>
          <a:r>
            <a:rPr lang="en-US" sz="2500" b="1" kern="1200" dirty="0">
              <a:latin typeface="Calibri Light" panose="020F0302020204030204"/>
            </a:rPr>
            <a:t> use case</a:t>
          </a:r>
          <a:endParaRPr lang="en-US" sz="2500" b="1" kern="1200" dirty="0"/>
        </a:p>
      </dsp:txBody>
      <dsp:txXfrm>
        <a:off x="414077" y="2550614"/>
        <a:ext cx="5220675" cy="665948"/>
      </dsp:txXfrm>
    </dsp:sp>
    <dsp:sp modelId="{FBA74972-1BEE-4882-93B6-4FE68AAEF173}">
      <dsp:nvSpPr>
        <dsp:cNvPr id="0" name=""/>
        <dsp:cNvSpPr/>
      </dsp:nvSpPr>
      <dsp:spPr>
        <a:xfrm>
          <a:off x="0" y="4450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081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 </a:t>
          </a:r>
          <a:r>
            <a:rPr lang="en-US" sz="2500" b="1" kern="1200" dirty="0">
              <a:latin typeface="Calibri Light" panose="020F0302020204030204"/>
            </a:rPr>
            <a:t>Thiết kế cơ sở dữ liệu</a:t>
          </a:r>
          <a:endParaRPr lang="en-US" sz="2500" b="1" kern="1200" dirty="0"/>
        </a:p>
      </dsp:txBody>
      <dsp:txXfrm>
        <a:off x="414077" y="4117739"/>
        <a:ext cx="5220675" cy="665948"/>
      </dsp:txXfrm>
    </dsp:sp>
    <dsp:sp modelId="{419E05F9-922F-4FB7-8801-1FEFF8005325}">
      <dsp:nvSpPr>
        <dsp:cNvPr id="0" name=""/>
        <dsp:cNvSpPr/>
      </dsp:nvSpPr>
      <dsp:spPr>
        <a:xfrm>
          <a:off x="0" y="5584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215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>
              <a:latin typeface="Calibri Light" panose="020F0302020204030204"/>
            </a:rPr>
            <a:t> Thiết kế kiến trúc</a:t>
          </a:r>
        </a:p>
      </dsp:txBody>
      <dsp:txXfrm>
        <a:off x="414077" y="5251739"/>
        <a:ext cx="522067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42CF-5AC0-4272-A5F9-0F30C16E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Chăm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sóc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khách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hàng</a:t>
            </a:r>
            <a:endParaRPr lang="en-US" sz="4400" dirty="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5C79204-21DE-4064-978B-94BCF31E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640081"/>
            <a:ext cx="6317696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647D-31F3-4AEA-A955-0E2C3ED1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4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3673A-8A75-4B7F-8856-550B6B15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70" y="834243"/>
            <a:ext cx="3755082" cy="693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Thừa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tác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viên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92DF0A6-5841-45C2-8EAD-57DBF5FC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7" y="103553"/>
            <a:ext cx="6912217" cy="25959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FD9C-63E2-40C1-B834-373BCEB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2B70D5-A87B-4E16-B8D9-08EDF78D9C8E}"/>
              </a:ext>
            </a:extLst>
          </p:cNvPr>
          <p:cNvSpPr txBox="1">
            <a:spLocks/>
          </p:cNvSpPr>
          <p:nvPr/>
        </p:nvSpPr>
        <p:spPr>
          <a:xfrm>
            <a:off x="8141110" y="3724267"/>
            <a:ext cx="3401961" cy="628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Thực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thể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NV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657BECDE-FD29-445E-8C0C-4658781C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3" y="2867887"/>
            <a:ext cx="6912217" cy="29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10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3603462"/>
            <a:ext cx="3401961" cy="703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Mua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hàng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809EF1A-1D45-494F-8802-F37E7987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8" y="395931"/>
            <a:ext cx="4815468" cy="55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0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353" y="453242"/>
            <a:ext cx="2584206" cy="275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Xem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tài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khoản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40BA9A9-5ACA-43F3-8A55-A9616543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7" y="63936"/>
            <a:ext cx="3225833" cy="58812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188873-DF61-456A-B9E7-2EB997F7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50" y="60353"/>
            <a:ext cx="4211443" cy="5725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1D0F24-26D8-4D21-810F-416621CBD8AB}"/>
              </a:ext>
            </a:extLst>
          </p:cNvPr>
          <p:cNvSpPr txBox="1">
            <a:spLocks/>
          </p:cNvSpPr>
          <p:nvPr/>
        </p:nvSpPr>
        <p:spPr>
          <a:xfrm>
            <a:off x="5152582" y="5512179"/>
            <a:ext cx="2955913" cy="27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Nhận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khuyến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mãi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32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3603462"/>
            <a:ext cx="3401961" cy="703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Hậu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mãi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A05880E-A408-4E4F-BCEF-09BBF6CF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3" y="1053053"/>
            <a:ext cx="7556808" cy="45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554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Đánh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giá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khả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CC5-1BAC-4CEB-B6D5-56E4337440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77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Kế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hoạch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thực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hiện</a:t>
            </a:r>
            <a:endParaRPr lang="en-US" b="1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  <p:graphicFrame>
        <p:nvGraphicFramePr>
          <p:cNvPr id="326" name="Diagram 326">
            <a:extLst>
              <a:ext uri="{FF2B5EF4-FFF2-40B4-BE49-F238E27FC236}">
                <a16:creationId xmlns:a16="http://schemas.microsoft.com/office/drawing/2014/main" id="{95000141-8DE6-486C-93EE-039E54654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654274"/>
              </p:ext>
            </p:extLst>
          </p:nvPr>
        </p:nvGraphicFramePr>
        <p:xfrm>
          <a:off x="1130262" y="3844538"/>
          <a:ext cx="10277706" cy="189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307" name="Diagram 5306">
            <a:extLst>
              <a:ext uri="{FF2B5EF4-FFF2-40B4-BE49-F238E27FC236}">
                <a16:creationId xmlns:a16="http://schemas.microsoft.com/office/drawing/2014/main" id="{367CB589-AE58-4852-AFAC-32D5FBB16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971487"/>
              </p:ext>
            </p:extLst>
          </p:nvPr>
        </p:nvGraphicFramePr>
        <p:xfrm>
          <a:off x="1106256" y="1880922"/>
          <a:ext cx="9454376" cy="160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88746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Kế hoạch thực hiện</a:t>
            </a:r>
          </a:p>
        </p:txBody>
      </p:sp>
      <p:pic>
        <p:nvPicPr>
          <p:cNvPr id="3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D93E56C-951F-4A37-93F5-62E2DE5C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4" y="1502059"/>
            <a:ext cx="11966536" cy="288943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63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Mô </a:t>
            </a:r>
            <a:r>
              <a:rPr lang="en-US" dirty="0" err="1">
                <a:cs typeface="Calibri Light"/>
              </a:rPr>
              <a:t>hình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hóa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phân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thống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887-FE13-40B7-9585-5D5C052DDE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72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  <a:endParaRPr lang="en-US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9CE800-5AFA-4AFA-B286-4D0ED9A7F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79564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Bahnschrift Condensed"/>
                <a:cs typeface="Calibri Light"/>
              </a:rPr>
              <a:t>Nội</a:t>
            </a:r>
            <a:r>
              <a:rPr lang="en-US" b="1" dirty="0">
                <a:latin typeface="Bahnschrift Condensed"/>
                <a:cs typeface="Calibri Light"/>
              </a:rPr>
              <a:t> dung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134805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664-E1DA-41E3-AAD5-4680841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chức năng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1F6-C9A3-4710-83B1-B547A87D0E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0B78-4581-47BD-A9F8-CD2CB89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946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Hiện thực hóa use case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5A440EF-A125-451D-A0A8-D4939DA59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84" y="352008"/>
            <a:ext cx="6813943" cy="55931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24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thông tin TK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288018-24D1-41BD-9E16-A877B298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145" y="904044"/>
            <a:ext cx="7757851" cy="40151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59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khuyến mãi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3EB94B-F9F0-49B3-A45A-9FE6B0AA4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1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Gửi YC hậu mãi</a:t>
            </a:r>
          </a:p>
        </p:txBody>
      </p:sp>
      <p:pic>
        <p:nvPicPr>
          <p:cNvPr id="6" name="Picture 25" descr="Diagram&#10;&#10;Description automatically generated">
            <a:extLst>
              <a:ext uri="{FF2B5EF4-FFF2-40B4-BE49-F238E27FC236}">
                <a16:creationId xmlns:a16="http://schemas.microsoft.com/office/drawing/2014/main" id="{5FD71C84-4237-4EDA-87F6-EE888FEDB4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584" y="1338684"/>
            <a:ext cx="7934411" cy="4316729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12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QLYC hậu mãi</a:t>
            </a:r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9AEBB4-D653-4329-A3E7-B8437198B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262" y="101105"/>
            <a:ext cx="6642324" cy="6085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QL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Khuyến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mãi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Ưu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đãi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178145-4569-4EA8-8AAF-1944333CE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0673" y="203325"/>
            <a:ext cx="6815211" cy="60949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02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cơ sở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18D4-E3F9-44BB-A371-1580B6EDB3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3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kiến trúc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6783082-BAB5-44DC-B587-FC6D3FBCB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754" y="1765899"/>
            <a:ext cx="9605106" cy="4246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54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  <a:endParaRPr lang="en-US" sz="4400">
              <a:cs typeface="Calibri Light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96B799-9D78-4644-B01E-6192E7D3E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67210"/>
              </p:ext>
            </p:extLst>
          </p:nvPr>
        </p:nvGraphicFramePr>
        <p:xfrm>
          <a:off x="4362820" y="121929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  <a:r>
              <a:rPr lang="en-US" sz="4400" b="1" dirty="0">
                <a:latin typeface="Bahnschrift Condensed"/>
                <a:cs typeface="Calibri Light"/>
              </a:rPr>
              <a:t/>
            </a:r>
            <a:br>
              <a:rPr lang="en-US" sz="4400" b="1" dirty="0">
                <a:latin typeface="Bahnschrift Condensed"/>
                <a:cs typeface="Calibri Light"/>
              </a:rPr>
            </a:br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DỰ ÁN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F8781-4FDE-4E16-A0BB-99A539CD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thành phần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7E1B0A-1E22-4C1C-9C8C-4170B5E68B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803366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99C08-2384-4397-B586-1C344569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70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triển khai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BDC9AFA-6E53-4776-8746-86E83CF711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995170"/>
            <a:ext cx="10916463" cy="324764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235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triển khai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DC49171-9481-4F75-A757-71EC5AF552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967876"/>
            <a:ext cx="10916463" cy="327494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963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đồ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mạng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EFCD587-E8CE-474C-88D1-568E678DEA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5408" y="277665"/>
            <a:ext cx="7216604" cy="429968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21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9DA-5AD8-4107-81F1-BB404174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Phương </a:t>
            </a:r>
            <a:r>
              <a:rPr lang="en-US" dirty="0" err="1">
                <a:cs typeface="Calibri Light"/>
              </a:rPr>
              <a:t>pháp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cài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đặt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49CE-14A4-46E4-A52B-D614C64BF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2C1E-4E44-4295-A0EE-08BDC4F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149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4CF7-EBF3-4E08-AEC1-F728B80F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Kế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hoạch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cài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đặt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4897-6B2D-4BD0-AAAB-C7B8F3E98A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4636-D4AE-4866-BCF6-61337A7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999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TÀI LIỆU THAM KHẢO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</a:t>
            </a:r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TÍCH</a:t>
            </a:r>
            <a:endParaRPr lang="en-US" sz="4400" b="1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781E84-5CAE-484A-A23D-C17FB065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507597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Phân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tích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trạng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-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tổng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nghiệp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vụ</a:t>
            </a:r>
            <a:endParaRPr lang="en-US" sz="47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D23681E-62A5-48DB-BFD6-0A0F103B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0" y="580147"/>
            <a:ext cx="5342180" cy="41974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EDCBC-D548-42AF-BADD-D5A74F11794F}"/>
              </a:ext>
            </a:extLst>
          </p:cNvPr>
          <p:cNvSpPr txBox="1"/>
          <p:nvPr/>
        </p:nvSpPr>
        <p:spPr>
          <a:xfrm>
            <a:off x="7051055" y="639104"/>
            <a:ext cx="4592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nhập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xuất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thông</a:t>
            </a:r>
            <a:r>
              <a:rPr lang="en-US" sz="2400" dirty="0">
                <a:ea typeface="+mn-lt"/>
                <a:cs typeface="+mn-lt"/>
              </a:rPr>
              <a:t> tin </a:t>
            </a:r>
            <a:r>
              <a:rPr lang="en-US" sz="2400" dirty="0" err="1">
                <a:ea typeface="+mn-lt"/>
                <a:cs typeface="+mn-lt"/>
              </a:rPr>
              <a:t>nhân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viên</a:t>
            </a: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khách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cấp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điện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thoại</a:t>
            </a: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doanh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nợ</a:t>
            </a:r>
            <a:endParaRPr lang="en-US" sz="2400" dirty="0" err="1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Kế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toán</a:t>
            </a:r>
            <a:endParaRPr lang="en-US" sz="2400" dirty="0" err="1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1FE52-DCFE-4E3B-817C-6ABA7F996CE3}"/>
              </a:ext>
            </a:extLst>
          </p:cNvPr>
          <p:cNvSpPr txBox="1"/>
          <p:nvPr/>
        </p:nvSpPr>
        <p:spPr>
          <a:xfrm>
            <a:off x="7048733" y="3629025"/>
            <a:ext cx="4592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</a:rPr>
              <a:t>Nhận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xét</a:t>
            </a:r>
            <a:r>
              <a:rPr lang="en-US" sz="2400" b="1" i="1" dirty="0">
                <a:solidFill>
                  <a:schemeClr val="accent2"/>
                </a:solidFill>
              </a:rPr>
              <a:t>: </a:t>
            </a:r>
            <a:r>
              <a:rPr lang="en-US" sz="2400" b="1" i="1" dirty="0" err="1">
                <a:solidFill>
                  <a:schemeClr val="accent2"/>
                </a:solidFill>
              </a:rPr>
              <a:t>Chưa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tập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trung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vào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quản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lý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thông</a:t>
            </a:r>
            <a:r>
              <a:rPr lang="en-US" sz="2400" b="1" i="1" dirty="0">
                <a:solidFill>
                  <a:schemeClr val="accent2"/>
                </a:solidFill>
              </a:rPr>
              <a:t> tin </a:t>
            </a:r>
            <a:r>
              <a:rPr lang="en-US" sz="2400" b="1" i="1" dirty="0" err="1">
                <a:solidFill>
                  <a:schemeClr val="accent2"/>
                </a:solidFill>
              </a:rPr>
              <a:t>khách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hàng</a:t>
            </a:r>
            <a:endParaRPr lang="en-US" sz="2400" b="1" i="1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768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98" y="320850"/>
            <a:ext cx="11299859" cy="1450757"/>
          </a:xfrm>
        </p:spPr>
        <p:txBody>
          <a:bodyPr/>
          <a:lstStyle/>
          <a:p>
            <a:r>
              <a:rPr lang="en-US" b="1" dirty="0" err="1">
                <a:cs typeface="Calibri Light"/>
              </a:rPr>
              <a:t>Nghiệp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vụ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chăm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sóc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khách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hàng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E7C7-803A-44C3-A200-D585303C4DAC}"/>
              </a:ext>
            </a:extLst>
          </p:cNvPr>
          <p:cNvSpPr txBox="1"/>
          <p:nvPr/>
        </p:nvSpPr>
        <p:spPr>
          <a:xfrm>
            <a:off x="951885" y="2872441"/>
            <a:ext cx="966113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Quy </a:t>
            </a:r>
            <a:r>
              <a:rPr lang="en-US" sz="2400" dirty="0" err="1">
                <a:ea typeface="+mn-lt"/>
                <a:cs typeface="+mn-lt"/>
              </a:rPr>
              <a:t>trình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Thông tin </a:t>
            </a:r>
            <a:r>
              <a:rPr lang="en-US" sz="2400" dirty="0" err="1">
                <a:ea typeface="+mn-lt"/>
                <a:cs typeface="+mn-lt"/>
              </a:rPr>
              <a:t>liên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hệ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Lịch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sử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Lịch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sử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đổi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trả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bảo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sản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phẩm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các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khuyến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mãi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ưu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đãi</a:t>
            </a:r>
            <a:endParaRPr lang="en-US" sz="240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6036C-5D7E-4E80-9914-0219917281EC}"/>
              </a:ext>
            </a:extLst>
          </p:cNvPr>
          <p:cNvSpPr txBox="1"/>
          <p:nvPr/>
        </p:nvSpPr>
        <p:spPr>
          <a:xfrm>
            <a:off x="948647" y="2113050"/>
            <a:ext cx="92244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 err="1">
                <a:solidFill>
                  <a:schemeClr val="accent2"/>
                </a:solidFill>
              </a:rPr>
              <a:t>Tập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trung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cải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tiến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quy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trình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quản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lý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chăm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sóc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khách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hàng</a:t>
            </a:r>
            <a:endParaRPr lang="en-US" sz="2800" b="1" i="1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6416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418</Words>
  <Application>Microsoft Office PowerPoint</Application>
  <PresentationFormat>Widescreen</PresentationFormat>
  <Paragraphs>166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Bahnschrift Condensed</vt:lpstr>
      <vt:lpstr>Calibri</vt:lpstr>
      <vt:lpstr>Calibri Light</vt:lpstr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Nội dung</vt:lpstr>
      <vt:lpstr>TỔNG QUAN DỰ ÁN</vt:lpstr>
      <vt:lpstr>Mục tiêu</vt:lpstr>
      <vt:lpstr>Giá trị</vt:lpstr>
      <vt:lpstr>Ràng buộc rủi ro</vt:lpstr>
      <vt:lpstr>PHÂN TÍCH</vt:lpstr>
      <vt:lpstr>Phân tích hiện trạng  - tổng quan nghiệp vụ</vt:lpstr>
      <vt:lpstr>Nghiệp vụ chăm sóc khách hàng</vt:lpstr>
      <vt:lpstr>Chăm sóc khách hàng</vt:lpstr>
      <vt:lpstr>Thừa tác viên</vt:lpstr>
      <vt:lpstr>Mua hàng</vt:lpstr>
      <vt:lpstr>Xem tài khoản</vt:lpstr>
      <vt:lpstr>Hậu mãi</vt:lpstr>
      <vt:lpstr>Đánh giá khả thi</vt:lpstr>
      <vt:lpstr>Kế hoạch thực hiện</vt:lpstr>
      <vt:lpstr>Kế hoạch thực hiện</vt:lpstr>
      <vt:lpstr>Mô hình hóa phân tích hệ thống </vt:lpstr>
      <vt:lpstr>THIẾT KẾ</vt:lpstr>
      <vt:lpstr>Thiết kế chức năng </vt:lpstr>
      <vt:lpstr>Hiện thực hóa use case</vt:lpstr>
      <vt:lpstr>Xem thông tin TK</vt:lpstr>
      <vt:lpstr>Xem khuyến mãi</vt:lpstr>
      <vt:lpstr>Gửi YC hậu mãi</vt:lpstr>
      <vt:lpstr>QLYC hậu mãi</vt:lpstr>
      <vt:lpstr>QL Khuyến mãi/Ưu đãi</vt:lpstr>
      <vt:lpstr>Thiết kế cơ sở dữ liệu</vt:lpstr>
      <vt:lpstr>Thiết kế kiến trúc</vt:lpstr>
      <vt:lpstr>TRIỂN KHAI</vt:lpstr>
      <vt:lpstr>Sơ đồ thành phần</vt:lpstr>
      <vt:lpstr>Sơ đồ triển khai</vt:lpstr>
      <vt:lpstr>Sơ đồ triển khai</vt:lpstr>
      <vt:lpstr>Sơ đồ mạng</vt:lpstr>
      <vt:lpstr>Phương pháp cài đặt</vt:lpstr>
      <vt:lpstr>Kế hoạch cài đặt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Starter</cp:lastModifiedBy>
  <cp:revision>635</cp:revision>
  <dcterms:created xsi:type="dcterms:W3CDTF">2021-05-29T02:42:12Z</dcterms:created>
  <dcterms:modified xsi:type="dcterms:W3CDTF">2021-07-19T16:15:55Z</dcterms:modified>
</cp:coreProperties>
</file>