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57" r:id="rId3"/>
    <p:sldId id="297" r:id="rId4"/>
    <p:sldId id="265" r:id="rId5"/>
    <p:sldId id="266" r:id="rId6"/>
    <p:sldId id="293" r:id="rId7"/>
    <p:sldId id="294" r:id="rId8"/>
    <p:sldId id="295" r:id="rId9"/>
    <p:sldId id="296" r:id="rId10"/>
    <p:sldId id="298" r:id="rId11"/>
    <p:sldId id="281" r:id="rId12"/>
    <p:sldId id="284" r:id="rId13"/>
    <p:sldId id="283" r:id="rId14"/>
    <p:sldId id="285" r:id="rId15"/>
    <p:sldId id="289" r:id="rId16"/>
    <p:sldId id="286" r:id="rId17"/>
    <p:sldId id="287" r:id="rId18"/>
    <p:sldId id="299" r:id="rId19"/>
    <p:sldId id="288" r:id="rId20"/>
    <p:sldId id="290" r:id="rId21"/>
    <p:sldId id="30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0F419-B6A9-48CC-8C05-AAA3BB7B5788}" v="8" dt="2024-12-25T17:10:4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1406" y="29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ật Minh" userId="3ef21478a3525a9e" providerId="LiveId" clId="{DC50F419-B6A9-48CC-8C05-AAA3BB7B5788}"/>
    <pc:docChg chg="undo custSel modSld sldOrd">
      <pc:chgData name="Nhật Minh" userId="3ef21478a3525a9e" providerId="LiveId" clId="{DC50F419-B6A9-48CC-8C05-AAA3BB7B5788}" dt="2024-12-25T17:27:34.878" v="801" actId="20577"/>
      <pc:docMkLst>
        <pc:docMk/>
      </pc:docMkLst>
      <pc:sldChg chg="modSp mod">
        <pc:chgData name="Nhật Minh" userId="3ef21478a3525a9e" providerId="LiveId" clId="{DC50F419-B6A9-48CC-8C05-AAA3BB7B5788}" dt="2024-12-25T00:13:32.617" v="658" actId="20577"/>
        <pc:sldMkLst>
          <pc:docMk/>
          <pc:sldMk cId="743172911" sldId="257"/>
        </pc:sldMkLst>
        <pc:spChg chg="mod">
          <ac:chgData name="Nhật Minh" userId="3ef21478a3525a9e" providerId="LiveId" clId="{DC50F419-B6A9-48CC-8C05-AAA3BB7B5788}" dt="2024-12-25T00:13:32.617" v="65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modSp mod ord">
        <pc:chgData name="Nhật Minh" userId="3ef21478a3525a9e" providerId="LiveId" clId="{DC50F419-B6A9-48CC-8C05-AAA3BB7B5788}" dt="2024-12-25T01:38:26.743" v="733" actId="20577"/>
        <pc:sldMkLst>
          <pc:docMk/>
          <pc:sldMk cId="292364014" sldId="265"/>
        </pc:sldMkLst>
        <pc:spChg chg="mod">
          <ac:chgData name="Nhật Minh" userId="3ef21478a3525a9e" providerId="LiveId" clId="{DC50F419-B6A9-48CC-8C05-AAA3BB7B5788}" dt="2024-12-25T01:38:26.743" v="733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mod">
        <pc:chgData name="Nhật Minh" userId="3ef21478a3525a9e" providerId="LiveId" clId="{DC50F419-B6A9-48CC-8C05-AAA3BB7B5788}" dt="2024-12-25T01:38:16.051" v="732" actId="20577"/>
        <pc:sldMkLst>
          <pc:docMk/>
          <pc:sldMk cId="2751358436" sldId="266"/>
        </pc:sldMkLst>
        <pc:spChg chg="mod">
          <ac:chgData name="Nhật Minh" userId="3ef21478a3525a9e" providerId="LiveId" clId="{DC50F419-B6A9-48CC-8C05-AAA3BB7B5788}" dt="2024-12-25T01:38:16.051" v="732" actId="20577"/>
          <ac:spMkLst>
            <pc:docMk/>
            <pc:sldMk cId="2751358436" sldId="266"/>
            <ac:spMk id="3" creationId="{F39C6F49-1887-4BE4-A583-FB79B8A22935}"/>
          </ac:spMkLst>
        </pc:spChg>
        <pc:spChg chg="mod">
          <ac:chgData name="Nhật Minh" userId="3ef21478a3525a9e" providerId="LiveId" clId="{DC50F419-B6A9-48CC-8C05-AAA3BB7B5788}" dt="2024-12-24T23:58:31.137" v="407" actId="20577"/>
          <ac:spMkLst>
            <pc:docMk/>
            <pc:sldMk cId="2751358436" sldId="266"/>
            <ac:spMk id="4" creationId="{BC311219-8684-45FC-A126-E067924AC7F7}"/>
          </ac:spMkLst>
        </pc:spChg>
      </pc:sldChg>
      <pc:sldChg chg="modSp mod">
        <pc:chgData name="Nhật Minh" userId="3ef21478a3525a9e" providerId="LiveId" clId="{DC50F419-B6A9-48CC-8C05-AAA3BB7B5788}" dt="2024-12-25T01:38:34.745" v="735" actId="20577"/>
        <pc:sldMkLst>
          <pc:docMk/>
          <pc:sldMk cId="2852889589" sldId="281"/>
        </pc:sldMkLst>
        <pc:spChg chg="mod">
          <ac:chgData name="Nhật Minh" userId="3ef21478a3525a9e" providerId="LiveId" clId="{DC50F419-B6A9-48CC-8C05-AAA3BB7B5788}" dt="2024-12-25T01:38:34.745" v="735" actId="20577"/>
          <ac:spMkLst>
            <pc:docMk/>
            <pc:sldMk cId="2852889589" sldId="281"/>
            <ac:spMk id="3" creationId="{408CF499-D5E9-EDDA-A64B-6E142B1AECFE}"/>
          </ac:spMkLst>
        </pc:spChg>
      </pc:sldChg>
      <pc:sldChg chg="modSp mod">
        <pc:chgData name="Nhật Minh" userId="3ef21478a3525a9e" providerId="LiveId" clId="{DC50F419-B6A9-48CC-8C05-AAA3BB7B5788}" dt="2024-12-25T17:10:42.654" v="786"/>
        <pc:sldMkLst>
          <pc:docMk/>
          <pc:sldMk cId="4145214078" sldId="286"/>
        </pc:sldMkLst>
        <pc:spChg chg="mod">
          <ac:chgData name="Nhật Minh" userId="3ef21478a3525a9e" providerId="LiveId" clId="{DC50F419-B6A9-48CC-8C05-AAA3BB7B5788}" dt="2024-12-25T17:10:42.654" v="786"/>
          <ac:spMkLst>
            <pc:docMk/>
            <pc:sldMk cId="4145214078" sldId="286"/>
            <ac:spMk id="4" creationId="{3011D358-CC23-3D86-E80B-73DD307E18CD}"/>
          </ac:spMkLst>
        </pc:spChg>
      </pc:sldChg>
      <pc:sldChg chg="ord">
        <pc:chgData name="Nhật Minh" userId="3ef21478a3525a9e" providerId="LiveId" clId="{DC50F419-B6A9-48CC-8C05-AAA3BB7B5788}" dt="2024-12-25T00:25:35.257" v="698"/>
        <pc:sldMkLst>
          <pc:docMk/>
          <pc:sldMk cId="1139897194" sldId="289"/>
        </pc:sldMkLst>
      </pc:sldChg>
      <pc:sldChg chg="ord">
        <pc:chgData name="Nhật Minh" userId="3ef21478a3525a9e" providerId="LiveId" clId="{DC50F419-B6A9-48CC-8C05-AAA3BB7B5788}" dt="2024-12-25T01:06:52.738" v="700"/>
        <pc:sldMkLst>
          <pc:docMk/>
          <pc:sldMk cId="4185226958" sldId="290"/>
        </pc:sldMkLst>
      </pc:sldChg>
      <pc:sldChg chg="modSp mod">
        <pc:chgData name="Nhật Minh" userId="3ef21478a3525a9e" providerId="LiveId" clId="{DC50F419-B6A9-48CC-8C05-AAA3BB7B5788}" dt="2024-12-25T01:39:08.824" v="769" actId="20577"/>
        <pc:sldMkLst>
          <pc:docMk/>
          <pc:sldMk cId="2669862759" sldId="293"/>
        </pc:sldMkLst>
        <pc:spChg chg="mod">
          <ac:chgData name="Nhật Minh" userId="3ef21478a3525a9e" providerId="LiveId" clId="{DC50F419-B6A9-48CC-8C05-AAA3BB7B5788}" dt="2024-12-25T01:39:08.824" v="769" actId="20577"/>
          <ac:spMkLst>
            <pc:docMk/>
            <pc:sldMk cId="2669862759" sldId="293"/>
            <ac:spMk id="3" creationId="{A60C8BC8-2C3F-CA5A-77F1-A551C84C855B}"/>
          </ac:spMkLst>
        </pc:spChg>
      </pc:sldChg>
      <pc:sldChg chg="modSp mod ord">
        <pc:chgData name="Nhật Minh" userId="3ef21478a3525a9e" providerId="LiveId" clId="{DC50F419-B6A9-48CC-8C05-AAA3BB7B5788}" dt="2024-12-25T01:37:51.362" v="726" actId="20577"/>
        <pc:sldMkLst>
          <pc:docMk/>
          <pc:sldMk cId="3650046006" sldId="297"/>
        </pc:sldMkLst>
        <pc:spChg chg="mod">
          <ac:chgData name="Nhật Minh" userId="3ef21478a3525a9e" providerId="LiveId" clId="{DC50F419-B6A9-48CC-8C05-AAA3BB7B5788}" dt="2024-12-25T01:37:51.362" v="726" actId="20577"/>
          <ac:spMkLst>
            <pc:docMk/>
            <pc:sldMk cId="3650046006" sldId="297"/>
            <ac:spMk id="3" creationId="{3C163F30-AAAD-345E-9D77-2681EB32B9EF}"/>
          </ac:spMkLst>
        </pc:spChg>
        <pc:spChg chg="mod">
          <ac:chgData name="Nhật Minh" userId="3ef21478a3525a9e" providerId="LiveId" clId="{DC50F419-B6A9-48CC-8C05-AAA3BB7B5788}" dt="2024-12-25T01:37:09.818" v="723" actId="20577"/>
          <ac:spMkLst>
            <pc:docMk/>
            <pc:sldMk cId="3650046006" sldId="297"/>
            <ac:spMk id="4" creationId="{9BA04AD2-CA07-DF7B-5686-3CECB42FF7AF}"/>
          </ac:spMkLst>
        </pc:spChg>
      </pc:sldChg>
      <pc:sldChg chg="modSp mod">
        <pc:chgData name="Nhật Minh" userId="3ef21478a3525a9e" providerId="LiveId" clId="{DC50F419-B6A9-48CC-8C05-AAA3BB7B5788}" dt="2024-12-25T01:39:23.223" v="782" actId="20577"/>
        <pc:sldMkLst>
          <pc:docMk/>
          <pc:sldMk cId="622331715" sldId="298"/>
        </pc:sldMkLst>
        <pc:spChg chg="mod">
          <ac:chgData name="Nhật Minh" userId="3ef21478a3525a9e" providerId="LiveId" clId="{DC50F419-B6A9-48CC-8C05-AAA3BB7B5788}" dt="2024-12-25T01:39:23.223" v="782" actId="20577"/>
          <ac:spMkLst>
            <pc:docMk/>
            <pc:sldMk cId="622331715" sldId="298"/>
            <ac:spMk id="3" creationId="{459CB1F4-C444-31DE-AB78-C8A5294E434E}"/>
          </ac:spMkLst>
        </pc:spChg>
      </pc:sldChg>
      <pc:sldChg chg="addSp delSp modSp mod">
        <pc:chgData name="Nhật Minh" userId="3ef21478a3525a9e" providerId="LiveId" clId="{DC50F419-B6A9-48CC-8C05-AAA3BB7B5788}" dt="2024-12-25T17:27:34.878" v="801" actId="20577"/>
        <pc:sldMkLst>
          <pc:docMk/>
          <pc:sldMk cId="741635199" sldId="299"/>
        </pc:sldMkLst>
        <pc:spChg chg="add mod">
          <ac:chgData name="Nhật Minh" userId="3ef21478a3525a9e" providerId="LiveId" clId="{DC50F419-B6A9-48CC-8C05-AAA3BB7B5788}" dt="2024-12-25T17:27:34.878" v="801" actId="20577"/>
          <ac:spMkLst>
            <pc:docMk/>
            <pc:sldMk cId="741635199" sldId="299"/>
            <ac:spMk id="6" creationId="{D30E1F29-3948-1B19-811A-5D0BCA275AF2}"/>
          </ac:spMkLst>
        </pc:spChg>
        <pc:picChg chg="add">
          <ac:chgData name="Nhật Minh" userId="3ef21478a3525a9e" providerId="LiveId" clId="{DC50F419-B6A9-48CC-8C05-AAA3BB7B5788}" dt="2024-12-25T17:27:25.453" v="788" actId="22"/>
          <ac:picMkLst>
            <pc:docMk/>
            <pc:sldMk cId="741635199" sldId="299"/>
            <ac:picMk id="5" creationId="{338A3D93-0B9E-7255-0E56-65E1AFCAA3D2}"/>
          </ac:picMkLst>
        </pc:picChg>
        <pc:picChg chg="del">
          <ac:chgData name="Nhật Minh" userId="3ef21478a3525a9e" providerId="LiveId" clId="{DC50F419-B6A9-48CC-8C05-AAA3BB7B5788}" dt="2024-12-25T01:26:07.869" v="701" actId="478"/>
          <ac:picMkLst>
            <pc:docMk/>
            <pc:sldMk cId="741635199" sldId="299"/>
            <ac:picMk id="5" creationId="{B8E0D425-99A9-B2DF-600C-25EC5A5F4F9B}"/>
          </ac:picMkLst>
        </pc:picChg>
        <pc:picChg chg="add del">
          <ac:chgData name="Nhật Minh" userId="3ef21478a3525a9e" providerId="LiveId" clId="{DC50F419-B6A9-48CC-8C05-AAA3BB7B5788}" dt="2024-12-25T17:27:24.751" v="787" actId="478"/>
          <ac:picMkLst>
            <pc:docMk/>
            <pc:sldMk cId="741635199" sldId="299"/>
            <ac:picMk id="8" creationId="{59F2DB51-20BD-353A-A573-C10B0181AE1A}"/>
          </ac:picMkLst>
        </pc:picChg>
      </pc:sldChg>
      <pc:sldChg chg="modSp mod">
        <pc:chgData name="Nhật Minh" userId="3ef21478a3525a9e" providerId="LiveId" clId="{DC50F419-B6A9-48CC-8C05-AAA3BB7B5788}" dt="2024-12-25T01:38:43.677" v="738" actId="20577"/>
        <pc:sldMkLst>
          <pc:docMk/>
          <pc:sldMk cId="2252359935" sldId="300"/>
        </pc:sldMkLst>
        <pc:spChg chg="mod">
          <ac:chgData name="Nhật Minh" userId="3ef21478a3525a9e" providerId="LiveId" clId="{DC50F419-B6A9-48CC-8C05-AAA3BB7B5788}" dt="2024-12-25T01:38:43.677" v="738" actId="20577"/>
          <ac:spMkLst>
            <pc:docMk/>
            <pc:sldMk cId="2252359935" sldId="300"/>
            <ac:spMk id="3" creationId="{2431D158-9684-5856-D7FD-6FF2ABEFD3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B7805-1847-C257-E1F7-FF9459EB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B1F4-C444-31DE-AB78-C8A5294E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Tính chất của OOP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7B1F-0912-14DA-58DA-8097E5D93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đóng gói: sử dụng các thuộc tính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bảo vệ dữ liệu và cung cấp các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setter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truy cập hoặc thay đổi giá trị một cách an toàn, giúp đảm bảo tính toàn vẹn dữ liệu và kiểm soát quyền truy cập.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kế thừa: Các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ReaderManagement,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BorrowManagement,Statistic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BookManagement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BaseUI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hay các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kế thừa lớp 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để tái sử dụng các phương thức đã được định nghĩa sẵn giúp mã nguồn ngắn gọn, dễ bảo trì và mở rộng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ính đa hình: Phương thức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setBtnStyle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trong lớp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được các lớp con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lại để có thể thiết lập giao diện một cách phù hợp</a:t>
            </a:r>
          </a:p>
          <a:p>
            <a:pPr marL="512763" marR="0" lvl="3" indent="-342900">
              <a:lnSpc>
                <a:spcPct val="107000"/>
              </a:lnSpc>
              <a:buSzPts val="1600"/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2763" marR="0" lvl="3" indent="-342900">
              <a:lnSpc>
                <a:spcPct val="107000"/>
              </a:lnSpc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Tính trừu tượng: Lớp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BaseScene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định nghĩa phương thức trừu tượng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() buộc các lớp con (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Login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Menu</a:t>
            </a:r>
            <a:r>
              <a:rPr lang="vi-V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 phải định nghĩa cụ thể cách thiết lập giao diện.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0962-4FEE-8AF8-9138-532400A0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4C062-BC39-D1BF-0A88-32ED289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F499-D5E9-EDDA-A64B-6E142B1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B809-F298-1D27-263E-5B9141831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diagram bao </a:t>
            </a:r>
            <a:r>
              <a:rPr lang="en-US" dirty="0" err="1"/>
              <a:t>gồm</a:t>
            </a:r>
            <a:r>
              <a:rPr lang="en-US" dirty="0"/>
              <a:t> Database, Use Case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BCD8-9350-DDAC-7311-6FE63A27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0B0F6-7C10-F9FF-E03C-77E5955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C16BA-4864-F67A-08C3-334B3F2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BC29C3-45BE-7CE5-0986-BDB78BCC59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5791" y="899320"/>
            <a:ext cx="8392418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E8B9-8C7D-A589-5978-99B8136F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ACE7-2525-4883-EA55-13E98E9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D40F4-3A2C-CCBA-C723-0446C304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Database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0E96-D5D3-7F4B-9B9B-E7C71963C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Category (Thể loại sách): Quản lý các thể loại sách để phân loại dễ dàng.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Author (Tác giả): Lưu thông tin về tác giả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Publisher (Nhà xuất bản): Quản lý thông tin nhà xuất bản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Account (Tài khoản): Quản lý tài khoản nhân viên trong hệ thống.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Reader (Độc giả): Lưu thông tin cá nhân của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Staff (Nhân viên): Lưu thông tin nhân viên làm việc tại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LibraryCard (Thẻ thư viện): Quản lý thông tin thẻ thư viện cấp cho độc giả.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 (Phiếu mượn): Quản lý các lượt mượn sách.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Book (Sách): Lưu thông tin chi tiết về sách trong thư viện. </a:t>
            </a:r>
            <a:endParaRPr lang="en-US" sz="1800" b="0" i="0" dirty="0">
              <a:solidFill>
                <a:srgbClr val="081B3A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vi-VN" sz="1800" b="0" i="0" dirty="0">
                <a:solidFill>
                  <a:srgbClr val="081B3A"/>
                </a:solidFill>
                <a:effectLst/>
                <a:latin typeface="+mn-lt"/>
              </a:rPr>
              <a:t>LoanDetail (Chi tiết phiếu mượn): Quản lý từng cuốn sách được mượn trong mỗi phiếu mượn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3DF-2D6E-9F66-1115-D12A4BF2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7C85-EB91-143A-8FB6-F95798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C0FC1-3BBC-6F30-0E16-B0CFFACA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Hình ảnh 1" descr="Ảnh có chứa hàng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AEFD35D-8413-3323-F93F-0A90ADE52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85597" y="899320"/>
            <a:ext cx="4772806" cy="5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D16C-C1FA-34EA-1ADD-7336D847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451DB-0E21-9675-7818-A58B5FF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8353-6B48-599A-B24C-B2C63DE7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A611-4179-3DB5-5030-AC2EE54C5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Code</a:t>
            </a:r>
          </a:p>
        </p:txBody>
      </p:sp>
      <p:pic>
        <p:nvPicPr>
          <p:cNvPr id="5" name="Hình ảnh 1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2518329C-745A-595E-D42D-63AC89E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1194218"/>
            <a:ext cx="4693691" cy="44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BD3B-43EF-7455-FCAE-4D0B68E6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3517D-CDEF-1367-78A4-7522B54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036F-BE80-0F9F-D0D9-A427A2D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D358-CC23-3D86-E80B-73DD307E18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vi-VN" dirty="0"/>
              <a:t>G</a:t>
            </a:r>
            <a:r>
              <a:rPr lang="en-US" dirty="0"/>
              <a:t>UI</a:t>
            </a:r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2C0E99D6-BFB2-F24E-60DE-0D2676A3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1552491"/>
            <a:ext cx="7216604" cy="3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2ED-8B6E-7249-DB0D-36B5243E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31898-30D3-753C-C4EB-47E49FD7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E2542-09C4-9C70-4729-46BC9DB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Hình ảnh 1" descr="Ảnh có chứa văn bản, biểu đồ, Song song, Kế hoạch&#10;&#10;Mô tả được tạo tự động">
            <a:extLst>
              <a:ext uri="{FF2B5EF4-FFF2-40B4-BE49-F238E27FC236}">
                <a16:creationId xmlns:a16="http://schemas.microsoft.com/office/drawing/2014/main" id="{E157AEC2-8BDC-6C50-5684-3CD1520B25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162" y="1004239"/>
            <a:ext cx="7803676" cy="4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F5801-CA91-6688-4DAB-A748F10E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BA-F829-2714-86F0-6E878174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1F29-3948-1B19-811A-5D0BCA275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err="1"/>
              <a:t>Package</a:t>
            </a:r>
            <a:r>
              <a:rPr lang="vi-VN" dirty="0"/>
              <a:t> GUI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3D93-0B9E-7255-0E56-65E1AFC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162"/>
            <a:ext cx="9144000" cy="37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459C-1593-3C5E-2725-AD73104D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5EFF7-243D-4A43-4B26-7F0F66F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49EA-53FF-3065-2251-57670E50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DCC3-EE58-B857-9059-02F3526BA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Package Java </a:t>
            </a:r>
            <a:r>
              <a:rPr lang="en-US" dirty="0" err="1"/>
              <a:t>và</a:t>
            </a:r>
            <a:r>
              <a:rPr lang="en-US" dirty="0"/>
              <a:t> JavaFX</a:t>
            </a:r>
            <a:endParaRPr lang="en-US" dirty="0">
              <a:effectLst/>
            </a:endParaRPr>
          </a:p>
        </p:txBody>
      </p:sp>
      <p:pic>
        <p:nvPicPr>
          <p:cNvPr id="5" name="Hình ảnh 1" descr="Ảnh có chứa biểu đồ, ảnh chụp màn hình, hàng, Hình chữ nhật&#10;&#10;Mô tả được tạo tự động">
            <a:extLst>
              <a:ext uri="{FF2B5EF4-FFF2-40B4-BE49-F238E27FC236}">
                <a16:creationId xmlns:a16="http://schemas.microsoft.com/office/drawing/2014/main" id="{09A6B473-C251-5C7C-27B9-37E299BA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94" y="1793053"/>
            <a:ext cx="5731510" cy="1270000"/>
          </a:xfrm>
          <a:prstGeom prst="rect">
            <a:avLst/>
          </a:prstGeom>
        </p:spPr>
      </p:pic>
      <p:pic>
        <p:nvPicPr>
          <p:cNvPr id="7" name="Hình ảnh 1" descr="Ảnh có chứa hàng, ảnh chụp màn hình, biểu đồ, Hình chữ nhật&#10;&#10;Mô tả được tạo tự động">
            <a:extLst>
              <a:ext uri="{FF2B5EF4-FFF2-40B4-BE49-F238E27FC236}">
                <a16:creationId xmlns:a16="http://schemas.microsoft.com/office/drawing/2014/main" id="{7C6FF4EE-26AE-F48F-49D8-8B06019D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3902806"/>
            <a:ext cx="573151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38860"/>
            <a:ext cx="7342482" cy="1499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Hướng đối tượng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Thiết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hướng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tượng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algn="ctr"/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thư</a:t>
            </a:r>
            <a:r>
              <a:rPr lang="en-US" sz="2800" b="0" dirty="0"/>
              <a:t> </a:t>
            </a:r>
            <a:r>
              <a:rPr lang="en-US" sz="2800" b="0" dirty="0" err="1"/>
              <a:t>viện</a:t>
            </a:r>
            <a:endParaRPr lang="en-US" sz="2800" b="0" dirty="0"/>
          </a:p>
          <a:p>
            <a:pPr algn="ctr"/>
            <a:r>
              <a:rPr lang="en-US" sz="2800" b="0" dirty="0" err="1"/>
              <a:t>Nhóm</a:t>
            </a:r>
            <a:r>
              <a:rPr lang="en-US" sz="2800" b="0" dirty="0"/>
              <a:t> </a:t>
            </a:r>
            <a:r>
              <a:rPr lang="vi-VN" sz="2800" b="0" dirty="0"/>
              <a:t>2.2</a:t>
            </a:r>
            <a:endParaRPr lang="en-US" sz="2800" b="0" dirty="0"/>
          </a:p>
          <a:p>
            <a:endParaRPr lang="en-US" sz="2800" b="0" dirty="0"/>
          </a:p>
          <a:p>
            <a:pPr algn="ctr"/>
            <a:r>
              <a:rPr lang="en-US" sz="2800" b="0" dirty="0" err="1"/>
              <a:t>Giảng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: Lê </a:t>
            </a:r>
            <a:r>
              <a:rPr lang="en-US" sz="2800" b="0" dirty="0" err="1"/>
              <a:t>Đức</a:t>
            </a:r>
            <a:r>
              <a:rPr lang="en-US" sz="2800" b="0" dirty="0"/>
              <a:t> </a:t>
            </a:r>
            <a:r>
              <a:rPr lang="en-US" sz="2800" b="0" dirty="0" err="1"/>
              <a:t>Hậu</a:t>
            </a:r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79C04-634C-2CE3-247D-6DBC3D94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63F1D-68CB-2248-8728-9E1FE3B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cụ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PostgreSQL Logo Download in HD Quality">
            <a:extLst>
              <a:ext uri="{FF2B5EF4-FFF2-40B4-BE49-F238E27FC236}">
                <a16:creationId xmlns:a16="http://schemas.microsoft.com/office/drawing/2014/main" id="{F91408D1-4866-8C10-EB03-5FE2B782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264" y="478713"/>
            <a:ext cx="2422199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 ultimate guide to Java Runtime Environment | TechGig">
            <a:extLst>
              <a:ext uri="{FF2B5EF4-FFF2-40B4-BE49-F238E27FC236}">
                <a16:creationId xmlns:a16="http://schemas.microsoft.com/office/drawing/2014/main" id="{23CC262C-2922-A7FA-AF62-5DEE981F264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7" y="1737630"/>
            <a:ext cx="2564650" cy="14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537ECB8-67D1-A4DF-378D-894F3B05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780" y="3429000"/>
            <a:ext cx="5334317" cy="2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2B570-3CC5-5C4A-6938-4B45C72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2940"/>
            <a:ext cx="336042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540B-8588-13EE-F907-73F27666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D2D1A-F240-562E-26AE-6F104C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158-9684-5856-D7FD-6FF2ABE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</a:t>
            </a:r>
            <a:r>
              <a:rPr lang="en-US" dirty="0"/>
              <a:t>II</a:t>
            </a:r>
            <a:r>
              <a:rPr lang="vi-VN" dirty="0"/>
              <a:t>.</a:t>
            </a:r>
            <a:r>
              <a:rPr lang="vi-VN" dirty="0" err="1"/>
              <a:t>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C0CF-F841-1F06-475D-37560B7114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8D99-55E4-4B04-9475-5A5AFA18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A1848-694F-5E20-14B7-88F9D34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63F30-AAAD-345E-9D77-2681EB32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Thành </a:t>
            </a:r>
            <a:r>
              <a:rPr lang="en-US" dirty="0" err="1"/>
              <a:t>viên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4AD2-CA07-DF7B-5686-3CECB42FF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39725" indent="-339725"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39725" indent="-339725"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Trần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Đình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Nhật Minh 20225746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Nguyễn</a:t>
            </a:r>
            <a:r>
              <a:rPr lang="en-US" sz="2400" dirty="0"/>
              <a:t> Duy Khánh 20225845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Nguyễn</a:t>
            </a:r>
            <a:r>
              <a:rPr lang="en-US" sz="2400" dirty="0"/>
              <a:t> Huy Hoàng 20225845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Phan </a:t>
            </a:r>
            <a:r>
              <a:rPr lang="en-US" sz="2400" dirty="0" err="1"/>
              <a:t>Hồng</a:t>
            </a:r>
            <a:r>
              <a:rPr lang="en-US" sz="2400" dirty="0"/>
              <a:t> Minh 20225888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Minh 20225745</a:t>
            </a:r>
          </a:p>
        </p:txBody>
      </p:sp>
    </p:spTree>
    <p:extLst>
      <p:ext uri="{BB962C8B-B14F-4D97-AF65-F5344CB8AC3E}">
        <p14:creationId xmlns:p14="http://schemas.microsoft.com/office/powerpoint/2010/main" val="36500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hlinkClick r:id="rId2" action="ppaction://hlinksldjump"/>
              </a:rPr>
              <a:t>I. </a:t>
            </a:r>
            <a:r>
              <a:rPr lang="en-US" dirty="0" err="1">
                <a:hlinkClick r:id="rId2" action="ppaction://hlinksldjump"/>
              </a:rPr>
              <a:t>Mô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tả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dự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án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3" action="ppaction://hlinksldjump"/>
              </a:rPr>
              <a:t>II. </a:t>
            </a:r>
            <a:r>
              <a:rPr lang="en-US" dirty="0" err="1">
                <a:hlinkClick r:id="rId3" action="ppaction://hlinksldjump"/>
              </a:rPr>
              <a:t>Thiết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kế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hệ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thống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>
                <a:hlinkClick r:id="rId4" action="ppaction://hlinksldjump"/>
              </a:rPr>
              <a:t>III.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một hệ thống quản lý thông tin thư viện cơ bản, bao gồm các chức năng như: quản lý sách, quản lý độc giả, quản lý mượn trả sách,...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00050" algn="l"/>
              </a:tabLst>
            </a:pP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(m.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kiến,ngày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00050" algn="l"/>
                <a:tab pos="1085850" algn="l"/>
              </a:tabLst>
            </a:pP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viễn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dị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,...).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96C3-1AF7-15A5-441B-A6EB69CF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6926-9DD9-1E6D-F67A-69B2F81A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C8BC8-2C3F-CA5A-77F1-A551C84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A076-766C-2A8A-7384-303D00DCC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1.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Sách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tabLst>
                <a:tab pos="40005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 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kiếm sách theo nhiều tiêu chí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2" indent="-285750">
              <a:lnSpc>
                <a:spcPct val="200000"/>
              </a:lnSpc>
              <a:spcAft>
                <a:spcPts val="800"/>
              </a:spcAft>
              <a:buSzPts val="1000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E4AC-4BC2-2DCC-C2A3-FA15237C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31647-16AE-D0B1-F9DC-C38EB288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7ABE4-5035-E97C-6DDE-D53A7F7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BBFA-C5E6-C845-F277-E21561855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2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8001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lvl="0" indent="-111125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8292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A62-93F6-3616-317C-BC7A416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16F52-9906-F6DA-FF31-8890BC46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2FC28-B76A-ADFD-7CA8-356D095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FB7B-A708-0612-FB36-0CAB39D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0005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Lý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Phiếu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Mượn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Trả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trữ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dõi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Xóa phiếu : Xóa phiếu khỏi bảng.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Tìm kiếm phiếu theo nhiều tiêu chí.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Cập nhật ngày trả và tình trạng hư hỏng của sách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BE7-D3F1-7A6A-BB71-FF6EA8BA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9B13-6EA2-B402-7076-03CCA8A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F6335-1FA0-EF29-31DC-365AE9B3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F3F8-1C51-FEB0-8415-330E7DF6A7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Kê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00050" marR="0" lvl="0" indent="-2286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>
                <a:tab pos="40005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trọng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độc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hạn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tổng 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trễ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hẹn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Danh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tình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hỏng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00050" algn="l"/>
                <a:tab pos="457200" algn="l"/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phiếu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mượn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chưa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trả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và hiển thị ra bảng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3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982</Words>
  <Application>Microsoft Office PowerPoint</Application>
  <PresentationFormat>On-screen Show (4:3)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Lato</vt:lpstr>
      <vt:lpstr>Symbol</vt:lpstr>
      <vt:lpstr>Times New Roman</vt:lpstr>
      <vt:lpstr>Office Theme</vt:lpstr>
      <vt:lpstr>PowerPoint Presentation</vt:lpstr>
      <vt:lpstr>PowerPoint Presentation</vt:lpstr>
      <vt:lpstr>I. Thành viên </vt:lpstr>
      <vt:lpstr>Table of contents</vt:lpstr>
      <vt:lpstr>I. Mô tả dự án</vt:lpstr>
      <vt:lpstr>Chức năng chính</vt:lpstr>
      <vt:lpstr>PowerPoint Presentation</vt:lpstr>
      <vt:lpstr>PowerPoint Presentation</vt:lpstr>
      <vt:lpstr>PowerPoint Presentation</vt:lpstr>
      <vt:lpstr> Tính chất của OOP</vt:lpstr>
      <vt:lpstr>I. Thiết kế hệ thống</vt:lpstr>
      <vt:lpstr>Database Diagram</vt:lpstr>
      <vt:lpstr>Database Diagram</vt:lpstr>
      <vt:lpstr>Use Case Diagram</vt:lpstr>
      <vt:lpstr>PowerPoint Presentation</vt:lpstr>
      <vt:lpstr>Class Diagram</vt:lpstr>
      <vt:lpstr>PowerPoint Presentation</vt:lpstr>
      <vt:lpstr>PowerPoint Presentation</vt:lpstr>
      <vt:lpstr>PowerPoint Presentation</vt:lpstr>
      <vt:lpstr>Công cụ sử dụng</vt:lpstr>
      <vt:lpstr>III.Demo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Nhật Minh</cp:lastModifiedBy>
  <cp:revision>15</cp:revision>
  <dcterms:created xsi:type="dcterms:W3CDTF">2021-05-28T04:32:29Z</dcterms:created>
  <dcterms:modified xsi:type="dcterms:W3CDTF">2024-12-25T17:27:42Z</dcterms:modified>
</cp:coreProperties>
</file>