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2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388" autoAdjust="0"/>
  </p:normalViewPr>
  <p:slideViewPr>
    <p:cSldViewPr snapToGrid="0" snapToObjects="1">
      <p:cViewPr varScale="1">
        <p:scale>
          <a:sx n="96" d="100"/>
          <a:sy n="96" d="100"/>
        </p:scale>
        <p:origin x="86" y="13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1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vi-VN"/>
              <a:t>Lập trình thiết bị di động</a:t>
            </a:r>
            <a:br>
              <a:rPr lang="vi-VN"/>
            </a:br>
            <a:r>
              <a:rPr lang="vi-VN"/>
              <a:t>Đề tài: Game bắn gà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vi-VN"/>
              <a:t>Thành viên nhóm: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vi-VN"/>
              <a:t>Trần Đinh Trí</a:t>
            </a:r>
          </a:p>
          <a:p>
            <a:r>
              <a:rPr lang="vi-VN"/>
              <a:t>Trần Ngọc Khánh</a:t>
            </a:r>
          </a:p>
          <a:p>
            <a:r>
              <a:rPr lang="vi-VN"/>
              <a:t>Nguyễn Trọng Tân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vi-VN" sz="3200"/>
              <a:t>Visual studio code</a:t>
            </a:r>
            <a:endParaRPr lang="en-US" sz="3200" dirty="0"/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  <p:pic>
        <p:nvPicPr>
          <p:cNvPr id="1026" name="Picture 2" descr="Visual Studio Code - YouTube">
            <a:extLst>
              <a:ext uri="{FF2B5EF4-FFF2-40B4-BE49-F238E27FC236}">
                <a16:creationId xmlns:a16="http://schemas.microsoft.com/office/drawing/2014/main" id="{F5C45D7F-79E7-4AFE-B908-4F0AAF882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29" y="4252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0" y="1552471"/>
            <a:ext cx="5259554" cy="2495028"/>
          </a:xfrm>
        </p:spPr>
        <p:txBody>
          <a:bodyPr/>
          <a:lstStyle/>
          <a:p>
            <a:r>
              <a:rPr lang="vi-VN"/>
              <a:t>Python</a:t>
            </a:r>
            <a:br>
              <a:rPr lang="vi-VN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  <p:pic>
        <p:nvPicPr>
          <p:cNvPr id="2050" name="Picture 2" descr="Python (programming language) - Wikipedia">
            <a:extLst>
              <a:ext uri="{FF2B5EF4-FFF2-40B4-BE49-F238E27FC236}">
                <a16:creationId xmlns:a16="http://schemas.microsoft.com/office/drawing/2014/main" id="{05CD399E-7F13-48B8-9751-41388546F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806" y="687747"/>
            <a:ext cx="1596970" cy="17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vi-VN"/>
              <a:t>Demo hình ảnh game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FA0991-C178-40A0-9221-8576CFDBBB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62184" y="2303463"/>
            <a:ext cx="7386762" cy="3874700"/>
          </a:xfr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637" y="612001"/>
            <a:ext cx="7043617" cy="1534851"/>
          </a:xfrm>
        </p:spPr>
        <p:txBody>
          <a:bodyPr/>
          <a:lstStyle/>
          <a:p>
            <a:r>
              <a:rPr lang="vi-VN"/>
              <a:t>Các thành phần trong game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ED5F06-83C9-490E-9B9B-48F6A36F5D33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4397678" y="2477537"/>
            <a:ext cx="2655129" cy="126752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A222A9-5B3A-4ED1-BF8A-72E53D296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346" y="2477536"/>
            <a:ext cx="2655130" cy="1267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CFAC6-549B-491A-BF56-FB28343D3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400" y="4008857"/>
            <a:ext cx="1693021" cy="19387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5BC0FB-7DB6-410B-869B-19485884D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678" y="4008856"/>
            <a:ext cx="2655129" cy="185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637" y="612001"/>
            <a:ext cx="7043617" cy="1534851"/>
          </a:xfrm>
        </p:spPr>
        <p:txBody>
          <a:bodyPr/>
          <a:lstStyle/>
          <a:p>
            <a:r>
              <a:rPr lang="vi-VN"/>
              <a:t>Các thành phần trong game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E875D-322F-45FF-8652-A22305B99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637" y="2544087"/>
            <a:ext cx="3095625" cy="3248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B5B6B9-1B03-477B-AA4E-557B773B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3225" y="2636684"/>
            <a:ext cx="47625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13C228-4895-4C0B-B346-1A93D85E0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3225" y="3470372"/>
            <a:ext cx="495238" cy="10920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6EEEA6-FBE4-4DCF-89A8-D4FC012EF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213" y="4919873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70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{9B693685-CD21-4C94-ACA6-240F9B96D8AF}tf78438558_win32</Template>
  <TotalTime>22</TotalTime>
  <Words>46</Words>
  <Application>Microsoft Office PowerPoint</Application>
  <PresentationFormat>Widescreen</PresentationFormat>
  <Paragraphs>11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Sabon Next LT</vt:lpstr>
      <vt:lpstr>Custom</vt:lpstr>
      <vt:lpstr>Lập trình thiết bị di động Đề tài: Game bắn gà</vt:lpstr>
      <vt:lpstr>Thành viên nhóm:</vt:lpstr>
      <vt:lpstr>Visual studio code</vt:lpstr>
      <vt:lpstr>Python </vt:lpstr>
      <vt:lpstr>Demo hình ảnh game</vt:lpstr>
      <vt:lpstr>Các thành phần trong game</vt:lpstr>
      <vt:lpstr>Các thành phần trong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thiết bị di động Đề tài: Game bắn gà</dc:title>
  <dc:subject/>
  <dc:creator>Admin</dc:creator>
  <cp:lastModifiedBy>Admin</cp:lastModifiedBy>
  <cp:revision>1</cp:revision>
  <dcterms:created xsi:type="dcterms:W3CDTF">2024-10-26T02:41:29Z</dcterms:created>
  <dcterms:modified xsi:type="dcterms:W3CDTF">2024-10-26T03:04:05Z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