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260" r:id="rId4"/>
    <p:sldId id="262" r:id="rId5"/>
    <p:sldId id="258" r:id="rId6"/>
    <p:sldId id="257" r:id="rId7"/>
    <p:sldId id="259" r:id="rId8"/>
    <p:sldId id="263" r:id="rId9"/>
    <p:sldId id="265" r:id="rId10"/>
    <p:sldId id="293" r:id="rId11"/>
    <p:sldId id="297" r:id="rId12"/>
    <p:sldId id="292" r:id="rId13"/>
    <p:sldId id="268" r:id="rId14"/>
    <p:sldId id="269" r:id="rId15"/>
    <p:sldId id="270" r:id="rId16"/>
    <p:sldId id="298" r:id="rId17"/>
    <p:sldId id="271" r:id="rId18"/>
    <p:sldId id="279" r:id="rId19"/>
    <p:sldId id="296" r:id="rId20"/>
    <p:sldId id="285" r:id="rId21"/>
    <p:sldId id="286" r:id="rId22"/>
    <p:sldId id="288" r:id="rId23"/>
    <p:sldId id="277" r:id="rId24"/>
    <p:sldId id="278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nh viên" id="{DB3013AB-9693-4676-85E8-56EFB993193F}">
          <p14:sldIdLst>
            <p14:sldId id="256"/>
            <p14:sldId id="291"/>
            <p14:sldId id="260"/>
            <p14:sldId id="262"/>
            <p14:sldId id="258"/>
            <p14:sldId id="257"/>
            <p14:sldId id="259"/>
            <p14:sldId id="263"/>
          </p14:sldIdLst>
        </p14:section>
        <p14:section name="Giảng viên" id="{541B0643-EB1A-44E9-BC10-5C1E2715FAC3}">
          <p14:sldIdLst>
            <p14:sldId id="265"/>
            <p14:sldId id="293"/>
            <p14:sldId id="297"/>
            <p14:sldId id="292"/>
            <p14:sldId id="268"/>
            <p14:sldId id="269"/>
            <p14:sldId id="270"/>
            <p14:sldId id="298"/>
          </p14:sldIdLst>
        </p14:section>
        <p14:section name="Admin" id="{7C8B7260-2D48-4E0F-9A52-23EC7344DDE8}">
          <p14:sldIdLst>
            <p14:sldId id="271"/>
            <p14:sldId id="279"/>
            <p14:sldId id="296"/>
            <p14:sldId id="285"/>
            <p14:sldId id="286"/>
            <p14:sldId id="288"/>
            <p14:sldId id="277"/>
            <p14:sldId id="27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DAB9F-5046-484D-A341-510FBCA4111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3FF1C-46E8-4997-9DB7-AE63F63AD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D578-89BB-40E2-B5BE-0E3DC0C2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86DE5-6AA3-44BF-9411-07B22BF92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0314-6382-45BD-BD53-E7FCD8A1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7B8-35B6-460D-B232-C0D805DE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B836-3C1F-4D26-9131-DB4875AC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FDEC-E670-4D9B-99C6-D354C862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2248-F196-44AC-BFE1-09872BC48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58D0-4DFB-4F9D-B8C2-B2AE39F0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4ADB-22ED-4388-8CD4-7AC35E0A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FC4D-D9E4-4895-8A66-B7A8A036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1C262-6E9B-426C-A93A-EFCAC43CA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6219-0479-4018-842A-F717E702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A621-886A-43EB-B13A-FAB9D3CE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8792-CB70-4B9F-AD9F-5745FA63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914D-A637-4C39-9DDF-B8032A49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D8BC-B1F0-4D85-9A4C-6EFE892D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63BF-24D8-4B18-9C11-5DCF09B5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D700-E2F9-400C-9699-5E3E84FA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3BB9-8217-4C31-9933-A78AAB5E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5DD20-A7A9-44AC-A6B0-3629FD66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B7CD-3BB6-4F61-B16F-4747F917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EDEBE-D7DA-4426-9A92-84FC53CF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75B1-0C48-4168-A3DA-130E9B73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4C73-2DE7-4158-9870-5CA9323A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DDB9-47A6-4C47-B936-22BD1648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AFA4-195F-4268-821E-8FEE9C26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FD6B-28D1-4C8F-ADAB-3BF9D0449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2FF5-CB58-4D93-B544-38CFE6EB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1F04-FF73-4CA5-AC65-5DE60335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0944-6A28-4BE8-A2C9-B675D8E5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9AC7-7B53-41A1-BAE4-CB1896B7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2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B456-F0AB-4941-AAF1-04A66EAD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F37-2C75-4201-94BE-D00D9125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3BA1-36E9-4B5A-B839-DF11C29F4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9E2F7-C87B-48C7-893B-9C9004BBB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BEA18-5A6E-4685-8B7A-3EBB31839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7E8FB-BF61-42E5-A758-3F6029B9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78965-5D73-4366-BD8D-76943E44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31BE8-A1C1-4799-BA78-612416A5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5A30-863F-4734-8D37-6BA59F60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EE5FB-661A-4E00-B271-DE327DCD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23DC1-52CF-429C-AFC2-E6B4615C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E4FA0-905F-4A14-AA31-9716BDA4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7651E-6945-4976-9DEE-06886CAD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EC1C7-3B10-4674-868B-7E754920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5A93-DCA6-48FF-88C2-46AB6634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8C73-5759-4547-8C1A-D787E790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6251-B73F-42C5-ABC4-1D1BA989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7FEAA-B392-49D7-9151-A6F68742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98946-42E4-4912-A82B-99BA6C1C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E27B7-132F-4E0E-8FB8-734F832F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1CB45-D80A-4BDB-A227-6B947D54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9C5D-C7C6-4919-876F-863039C9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6E4F2-C850-4165-A04E-06677FED2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F4B9-9341-4C0C-96DC-843BA659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576F-85E0-459F-AE00-6ABD0EE7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52959-FEA2-446C-85D0-9A8FED01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266AD-7015-48E8-8015-081643D4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8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0343E-057E-4510-8E1C-3DA69CC4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59CFB-E358-4C24-83D0-47722356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5F16-88DF-4D45-8D2B-9923E5C25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6CC0-0B6D-41BC-B858-4CC4D3A675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CA37B-E51F-4C4B-A240-2821C3A8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19FB-34AB-45DF-ABD0-8C0D55A8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67DE-97A9-4AF6-81EE-1CD272D9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2401E4-7FE3-4BFB-BB06-C864D4B6EC1E}"/>
              </a:ext>
            </a:extLst>
          </p:cNvPr>
          <p:cNvSpPr/>
          <p:nvPr/>
        </p:nvSpPr>
        <p:spPr>
          <a:xfrm>
            <a:off x="0" y="1291905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76088" y="1182848"/>
            <a:ext cx="9274029" cy="3454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2410B-E600-401C-BED4-39A99A19EC82}"/>
              </a:ext>
            </a:extLst>
          </p:cNvPr>
          <p:cNvSpPr txBox="1"/>
          <p:nvPr/>
        </p:nvSpPr>
        <p:spPr>
          <a:xfrm>
            <a:off x="2952924" y="1345726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Minh </a:t>
            </a:r>
            <a:r>
              <a:rPr lang="en-US" dirty="0" err="1"/>
              <a:t>Đức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9D715-E768-47AB-B4A5-076A8731DCB4}"/>
              </a:ext>
            </a:extLst>
          </p:cNvPr>
          <p:cNvSpPr txBox="1"/>
          <p:nvPr/>
        </p:nvSpPr>
        <p:spPr>
          <a:xfrm>
            <a:off x="2952925" y="1732440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Lớp</a:t>
            </a:r>
            <a:r>
              <a:rPr lang="en-US" dirty="0"/>
              <a:t>: CNTT5-K61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E1414F-C0CC-4D1A-9161-BE202A4A7A89}"/>
              </a:ext>
            </a:extLst>
          </p:cNvPr>
          <p:cNvSpPr txBox="1"/>
          <p:nvPr/>
        </p:nvSpPr>
        <p:spPr>
          <a:xfrm>
            <a:off x="2952923" y="3058202"/>
            <a:ext cx="48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||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||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||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CD1498-F914-4FE7-860F-47EE5C603273}"/>
              </a:ext>
            </a:extLst>
          </p:cNvPr>
          <p:cNvSpPr txBox="1"/>
          <p:nvPr/>
        </p:nvSpPr>
        <p:spPr>
          <a:xfrm>
            <a:off x="2952923" y="2584357"/>
            <a:ext cx="786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: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2B68A4-4903-4DB3-8EC6-F1FECB365B58}"/>
              </a:ext>
            </a:extLst>
          </p:cNvPr>
          <p:cNvSpPr txBox="1"/>
          <p:nvPr/>
        </p:nvSpPr>
        <p:spPr>
          <a:xfrm>
            <a:off x="2952924" y="2142737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201210096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83B4F1-A8A6-4B85-A3C7-8428040AFB88}"/>
              </a:ext>
            </a:extLst>
          </p:cNvPr>
          <p:cNvSpPr/>
          <p:nvPr/>
        </p:nvSpPr>
        <p:spPr>
          <a:xfrm>
            <a:off x="6323201" y="3945295"/>
            <a:ext cx="1979802" cy="5788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639ECA-7446-46F2-9255-7EACA11B8C90}"/>
              </a:ext>
            </a:extLst>
          </p:cNvPr>
          <p:cNvSpPr txBox="1"/>
          <p:nvPr/>
        </p:nvSpPr>
        <p:spPr>
          <a:xfrm>
            <a:off x="5561375" y="1368301"/>
            <a:ext cx="6128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: (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)</a:t>
            </a:r>
          </a:p>
          <a:p>
            <a:r>
              <a:rPr lang="en-US" dirty="0" err="1"/>
              <a:t>MaSV</a:t>
            </a:r>
            <a:r>
              <a:rPr lang="en-US" dirty="0"/>
              <a:t>:             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 err="1"/>
              <a:t>Sdt</a:t>
            </a:r>
            <a:r>
              <a:rPr lang="en-US" dirty="0"/>
              <a:t>                    Email</a:t>
            </a:r>
          </a:p>
          <a:p>
            <a:r>
              <a:rPr lang="en-US" dirty="0" err="1"/>
              <a:t>Nghanh</a:t>
            </a:r>
            <a:r>
              <a:rPr lang="en-US" dirty="0"/>
              <a:t>           He: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7F4726-E01F-4DA4-ABD9-448EAAB51899}"/>
              </a:ext>
            </a:extLst>
          </p:cNvPr>
          <p:cNvSpPr/>
          <p:nvPr/>
        </p:nvSpPr>
        <p:spPr>
          <a:xfrm>
            <a:off x="2694963" y="5001453"/>
            <a:ext cx="9255154" cy="160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B0ABF1-A869-4D76-BFED-7C1D0CBD5287}"/>
              </a:ext>
            </a:extLst>
          </p:cNvPr>
          <p:cNvSpPr/>
          <p:nvPr/>
        </p:nvSpPr>
        <p:spPr>
          <a:xfrm>
            <a:off x="-3" y="1669409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khoa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C427C5-7CF9-41E3-B180-E4390EA9A58C}"/>
              </a:ext>
            </a:extLst>
          </p:cNvPr>
          <p:cNvSpPr/>
          <p:nvPr/>
        </p:nvSpPr>
        <p:spPr>
          <a:xfrm>
            <a:off x="-6" y="2041291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480D1-5A43-433C-AD45-6A5CFF471262}"/>
              </a:ext>
            </a:extLst>
          </p:cNvPr>
          <p:cNvSpPr/>
          <p:nvPr/>
        </p:nvSpPr>
        <p:spPr>
          <a:xfrm>
            <a:off x="0" y="275625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0F2119-2C94-42CA-A103-DBD86C2CD0E7}"/>
              </a:ext>
            </a:extLst>
          </p:cNvPr>
          <p:cNvSpPr/>
          <p:nvPr/>
        </p:nvSpPr>
        <p:spPr>
          <a:xfrm>
            <a:off x="-12" y="23956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3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07A24-43FA-4A13-B65B-8203B29422DF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22E007E4-A5DB-4FCE-B54C-444A8DB4320C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E475C4EC-F15A-478A-A25C-08D0503BE5F9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C9D716B2-DC7E-405F-BFFA-93FF7B2EFAB8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6BFD1546-76C0-403D-9916-CFB2257E05CD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D3D76-95FA-45D9-B130-880AACCD43C7}"/>
              </a:ext>
            </a:extLst>
          </p:cNvPr>
          <p:cNvSpPr/>
          <p:nvPr/>
        </p:nvSpPr>
        <p:spPr>
          <a:xfrm>
            <a:off x="2700906" y="1398864"/>
            <a:ext cx="9249211" cy="409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1976078-9D91-477B-9833-35730D0D0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69861"/>
              </p:ext>
            </p:extLst>
          </p:nvPr>
        </p:nvGraphicFramePr>
        <p:xfrm>
          <a:off x="2823898" y="2615577"/>
          <a:ext cx="8866159" cy="317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594">
                  <a:extLst>
                    <a:ext uri="{9D8B030D-6E8A-4147-A177-3AD203B41FA5}">
                      <a16:colId xmlns:a16="http://schemas.microsoft.com/office/drawing/2014/main" val="1940445491"/>
                    </a:ext>
                  </a:extLst>
                </a:gridCol>
                <a:gridCol w="1266594">
                  <a:extLst>
                    <a:ext uri="{9D8B030D-6E8A-4147-A177-3AD203B41FA5}">
                      <a16:colId xmlns:a16="http://schemas.microsoft.com/office/drawing/2014/main" val="2122842039"/>
                    </a:ext>
                  </a:extLst>
                </a:gridCol>
                <a:gridCol w="1248930">
                  <a:extLst>
                    <a:ext uri="{9D8B030D-6E8A-4147-A177-3AD203B41FA5}">
                      <a16:colId xmlns:a16="http://schemas.microsoft.com/office/drawing/2014/main" val="1150554115"/>
                    </a:ext>
                  </a:extLst>
                </a:gridCol>
                <a:gridCol w="1284259">
                  <a:extLst>
                    <a:ext uri="{9D8B030D-6E8A-4147-A177-3AD203B41FA5}">
                      <a16:colId xmlns:a16="http://schemas.microsoft.com/office/drawing/2014/main" val="334455636"/>
                    </a:ext>
                  </a:extLst>
                </a:gridCol>
                <a:gridCol w="1266594">
                  <a:extLst>
                    <a:ext uri="{9D8B030D-6E8A-4147-A177-3AD203B41FA5}">
                      <a16:colId xmlns:a16="http://schemas.microsoft.com/office/drawing/2014/main" val="35786704"/>
                    </a:ext>
                  </a:extLst>
                </a:gridCol>
                <a:gridCol w="1266594">
                  <a:extLst>
                    <a:ext uri="{9D8B030D-6E8A-4147-A177-3AD203B41FA5}">
                      <a16:colId xmlns:a16="http://schemas.microsoft.com/office/drawing/2014/main" val="4123738934"/>
                    </a:ext>
                  </a:extLst>
                </a:gridCol>
                <a:gridCol w="1266594">
                  <a:extLst>
                    <a:ext uri="{9D8B030D-6E8A-4147-A177-3AD203B41FA5}">
                      <a16:colId xmlns:a16="http://schemas.microsoft.com/office/drawing/2014/main" val="792849399"/>
                    </a:ext>
                  </a:extLst>
                </a:gridCol>
              </a:tblGrid>
              <a:tr h="689091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Đề</a:t>
                      </a:r>
                      <a:r>
                        <a:rPr lang="en-US" dirty="0"/>
                        <a:t> c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45021"/>
                  </a:ext>
                </a:extLst>
              </a:tr>
              <a:tr h="486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to file </a:t>
                      </a:r>
                      <a:r>
                        <a:rPr lang="en-US" dirty="0" err="1"/>
                        <a:t>đánh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GVHD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47142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25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71981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2627"/>
                  </a:ext>
                </a:extLst>
              </a:tr>
              <a:tr h="3937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77524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D8645DA-8F9B-4B36-8AE7-E1C82345091E}"/>
              </a:ext>
            </a:extLst>
          </p:cNvPr>
          <p:cNvSpPr/>
          <p:nvPr/>
        </p:nvSpPr>
        <p:spPr>
          <a:xfrm>
            <a:off x="2810312" y="840510"/>
            <a:ext cx="2256640" cy="36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0B27F-729A-4F98-88FA-ED2260713972}"/>
              </a:ext>
            </a:extLst>
          </p:cNvPr>
          <p:cNvSpPr/>
          <p:nvPr/>
        </p:nvSpPr>
        <p:spPr>
          <a:xfrm>
            <a:off x="8500188" y="1776368"/>
            <a:ext cx="2258008" cy="6179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6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1467154"/>
            <a:ext cx="9029350" cy="645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Tuần</a:t>
            </a:r>
            <a:r>
              <a:rPr lang="en-US" dirty="0"/>
              <a:t>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D3636-2F01-42AE-A97C-F73C33C84F88}"/>
              </a:ext>
            </a:extLst>
          </p:cNvPr>
          <p:cNvSpPr/>
          <p:nvPr/>
        </p:nvSpPr>
        <p:spPr>
          <a:xfrm>
            <a:off x="2612752" y="2970402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Tuần</a:t>
            </a:r>
            <a:r>
              <a:rPr lang="en-US" dirty="0"/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FA1CA-9B33-45C2-A5EB-0FC0E40E6A84}"/>
              </a:ext>
            </a:extLst>
          </p:cNvPr>
          <p:cNvSpPr txBox="1"/>
          <p:nvPr/>
        </p:nvSpPr>
        <p:spPr>
          <a:xfrm>
            <a:off x="2660708" y="95940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hiên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23D6D-C614-4483-9DAA-51E8070BC990}"/>
              </a:ext>
            </a:extLst>
          </p:cNvPr>
          <p:cNvSpPr txBox="1"/>
          <p:nvPr/>
        </p:nvSpPr>
        <p:spPr>
          <a:xfrm>
            <a:off x="2612752" y="2406244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B8A93-08A4-483C-B85C-C2071AA0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08" y="4703292"/>
            <a:ext cx="9331197" cy="18927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F9DD4D-CA3C-4648-8DDF-65D8B52984E1}"/>
              </a:ext>
            </a:extLst>
          </p:cNvPr>
          <p:cNvSpPr/>
          <p:nvPr/>
        </p:nvSpPr>
        <p:spPr>
          <a:xfrm>
            <a:off x="2612752" y="3806499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Tuần</a:t>
            </a:r>
            <a:r>
              <a:rPr lang="en-US" dirty="0"/>
              <a:t>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DC8530-3D63-4D45-8846-FDCBBDE0001A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1" name="Rectangle 30">
            <a:hlinkClick r:id="rId3" action="ppaction://hlinksldjump"/>
            <a:extLst>
              <a:ext uri="{FF2B5EF4-FFF2-40B4-BE49-F238E27FC236}">
                <a16:creationId xmlns:a16="http://schemas.microsoft.com/office/drawing/2014/main" id="{FF209F0A-6C4E-498F-80C4-4D0E62DF01A8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2" name="Rectangle 31">
            <a:hlinkClick r:id="rId3" action="ppaction://hlinksldjump"/>
            <a:extLst>
              <a:ext uri="{FF2B5EF4-FFF2-40B4-BE49-F238E27FC236}">
                <a16:creationId xmlns:a16="http://schemas.microsoft.com/office/drawing/2014/main" id="{D4CAB14D-DA99-4B69-963E-C5D3747D37A4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33" name="Rectangle 32">
            <a:hlinkClick r:id="rId3" action="ppaction://hlinksldjump"/>
            <a:extLst>
              <a:ext uri="{FF2B5EF4-FFF2-40B4-BE49-F238E27FC236}">
                <a16:creationId xmlns:a16="http://schemas.microsoft.com/office/drawing/2014/main" id="{BF1B91E1-2594-4039-AB1D-B1B3D21F2096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34" name="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05710A1F-0A6A-4548-945B-26A7360CDA88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609A9-7FD0-4A0C-AD40-EFCD77F3C4A6}"/>
              </a:ext>
            </a:extLst>
          </p:cNvPr>
          <p:cNvSpPr/>
          <p:nvPr/>
        </p:nvSpPr>
        <p:spPr>
          <a:xfrm>
            <a:off x="9935361" y="959404"/>
            <a:ext cx="15412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12752" y="2021748"/>
            <a:ext cx="9029350" cy="645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D3636-2F01-42AE-A97C-F73C33C84F88}"/>
              </a:ext>
            </a:extLst>
          </p:cNvPr>
          <p:cNvSpPr/>
          <p:nvPr/>
        </p:nvSpPr>
        <p:spPr>
          <a:xfrm>
            <a:off x="2612752" y="3518482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PB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FA1CA-9B33-45C2-A5EB-0FC0E40E6A84}"/>
              </a:ext>
            </a:extLst>
          </p:cNvPr>
          <p:cNvSpPr txBox="1"/>
          <p:nvPr/>
        </p:nvSpPr>
        <p:spPr>
          <a:xfrm>
            <a:off x="2660708" y="1507484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hoach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23D6D-C614-4483-9DAA-51E8070BC990}"/>
              </a:ext>
            </a:extLst>
          </p:cNvPr>
          <p:cNvSpPr txBox="1"/>
          <p:nvPr/>
        </p:nvSpPr>
        <p:spPr>
          <a:xfrm>
            <a:off x="2612752" y="2954324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FCA3D-7EDB-4261-BCC9-5AD8A5A64688}"/>
              </a:ext>
            </a:extLst>
          </p:cNvPr>
          <p:cNvSpPr/>
          <p:nvPr/>
        </p:nvSpPr>
        <p:spPr>
          <a:xfrm>
            <a:off x="2612752" y="5027540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F75BA-A389-455C-BFCA-A3587C21BBBE}"/>
              </a:ext>
            </a:extLst>
          </p:cNvPr>
          <p:cNvSpPr txBox="1"/>
          <p:nvPr/>
        </p:nvSpPr>
        <p:spPr>
          <a:xfrm>
            <a:off x="2612752" y="446338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18AA4E-ACE4-4937-956C-464A829A435C}"/>
              </a:ext>
            </a:extLst>
          </p:cNvPr>
          <p:cNvSpPr/>
          <p:nvPr/>
        </p:nvSpPr>
        <p:spPr>
          <a:xfrm>
            <a:off x="2660709" y="882939"/>
            <a:ext cx="2256640" cy="33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9C5F13-4C73-4508-842F-1D5CD6AC0B07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B56977BA-769F-4313-AA0A-EC6D363B6438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4621B43C-C242-491A-B546-AAAC14743AAE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C3D9F11E-33F6-48A0-B817-EEB433935C89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5" name="Rectangle 24">
            <a:hlinkClick r:id="rId2" action="ppaction://hlinksldjump"/>
            <a:extLst>
              <a:ext uri="{FF2B5EF4-FFF2-40B4-BE49-F238E27FC236}">
                <a16:creationId xmlns:a16="http://schemas.microsoft.com/office/drawing/2014/main" id="{28FDE658-3D3B-4E0E-BA7D-0B079D79D2F3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1398864"/>
            <a:ext cx="9029350" cy="511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699CD-5E3E-428E-9DA5-36987A9F4B55}"/>
              </a:ext>
            </a:extLst>
          </p:cNvPr>
          <p:cNvSpPr/>
          <p:nvPr/>
        </p:nvSpPr>
        <p:spPr>
          <a:xfrm>
            <a:off x="2660708" y="882939"/>
            <a:ext cx="2649523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63495-838E-4D14-822E-1F1C16B6CB91}"/>
              </a:ext>
            </a:extLst>
          </p:cNvPr>
          <p:cNvSpPr txBox="1"/>
          <p:nvPr/>
        </p:nvSpPr>
        <p:spPr>
          <a:xfrm>
            <a:off x="2705158" y="1648186"/>
            <a:ext cx="260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E3072B-A978-4DCC-B574-E148CEB80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76731"/>
              </p:ext>
            </p:extLst>
          </p:nvPr>
        </p:nvGraphicFramePr>
        <p:xfrm>
          <a:off x="2909351" y="3713375"/>
          <a:ext cx="8638794" cy="247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99">
                  <a:extLst>
                    <a:ext uri="{9D8B030D-6E8A-4147-A177-3AD203B41FA5}">
                      <a16:colId xmlns:a16="http://schemas.microsoft.com/office/drawing/2014/main" val="1940445491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2122842039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1150554115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334455636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35786704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3426805682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đề</a:t>
                      </a:r>
                      <a:r>
                        <a:rPr lang="en-US" dirty="0"/>
                        <a:t> c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45021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u="sng" dirty="0" err="1"/>
                        <a:t>Tải</a:t>
                      </a:r>
                      <a:r>
                        <a:rPr lang="en-US" i="0" u="sng" dirty="0"/>
                        <a:t> </a:t>
                      </a:r>
                      <a:r>
                        <a:rPr lang="en-US" i="0" u="sng" dirty="0" err="1"/>
                        <a:t>xuống</a:t>
                      </a:r>
                      <a:endParaRPr lang="en-US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47142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25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71981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2627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775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0CFA4F-FD38-4934-858D-73FF3D090D32}"/>
              </a:ext>
            </a:extLst>
          </p:cNvPr>
          <p:cNvSpPr/>
          <p:nvPr/>
        </p:nvSpPr>
        <p:spPr>
          <a:xfrm>
            <a:off x="2909351" y="3177081"/>
            <a:ext cx="6946232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5CF11-A626-4753-98CA-828239F4B426}"/>
              </a:ext>
            </a:extLst>
          </p:cNvPr>
          <p:cNvSpPr txBox="1"/>
          <p:nvPr/>
        </p:nvSpPr>
        <p:spPr>
          <a:xfrm>
            <a:off x="2705158" y="2018277"/>
            <a:ext cx="206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</a:t>
            </a:r>
          </a:p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3F010-6DCD-4546-9EAF-5748E5CB5411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DC558A51-0FB6-4F37-BE1A-1627F3BE323B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1168FB7E-5848-4107-A26F-6F8F48B5E9E8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F39D2FEB-01DC-495F-A96C-ABCAB9E2B0A7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944359F1-6323-40CB-A788-36912846E364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9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1851287"/>
            <a:ext cx="9029350" cy="4661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699CD-5E3E-428E-9DA5-36987A9F4B55}"/>
              </a:ext>
            </a:extLst>
          </p:cNvPr>
          <p:cNvSpPr/>
          <p:nvPr/>
        </p:nvSpPr>
        <p:spPr>
          <a:xfrm>
            <a:off x="2660708" y="882939"/>
            <a:ext cx="2649523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Thanh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63495-838E-4D14-822E-1F1C16B6CB91}"/>
              </a:ext>
            </a:extLst>
          </p:cNvPr>
          <p:cNvSpPr txBox="1"/>
          <p:nvPr/>
        </p:nvSpPr>
        <p:spPr>
          <a:xfrm>
            <a:off x="2660708" y="2013194"/>
            <a:ext cx="34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E3072B-A978-4DCC-B574-E148CEB80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38746"/>
              </p:ext>
            </p:extLst>
          </p:nvPr>
        </p:nvGraphicFramePr>
        <p:xfrm>
          <a:off x="2909354" y="3921437"/>
          <a:ext cx="8638792" cy="32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849">
                  <a:extLst>
                    <a:ext uri="{9D8B030D-6E8A-4147-A177-3AD203B41FA5}">
                      <a16:colId xmlns:a16="http://schemas.microsoft.com/office/drawing/2014/main" val="1940445491"/>
                    </a:ext>
                  </a:extLst>
                </a:gridCol>
                <a:gridCol w="1079849">
                  <a:extLst>
                    <a:ext uri="{9D8B030D-6E8A-4147-A177-3AD203B41FA5}">
                      <a16:colId xmlns:a16="http://schemas.microsoft.com/office/drawing/2014/main" val="2122842039"/>
                    </a:ext>
                  </a:extLst>
                </a:gridCol>
                <a:gridCol w="1079849">
                  <a:extLst>
                    <a:ext uri="{9D8B030D-6E8A-4147-A177-3AD203B41FA5}">
                      <a16:colId xmlns:a16="http://schemas.microsoft.com/office/drawing/2014/main" val="1150554115"/>
                    </a:ext>
                  </a:extLst>
                </a:gridCol>
                <a:gridCol w="1079849">
                  <a:extLst>
                    <a:ext uri="{9D8B030D-6E8A-4147-A177-3AD203B41FA5}">
                      <a16:colId xmlns:a16="http://schemas.microsoft.com/office/drawing/2014/main" val="334455636"/>
                    </a:ext>
                  </a:extLst>
                </a:gridCol>
                <a:gridCol w="1079849">
                  <a:extLst>
                    <a:ext uri="{9D8B030D-6E8A-4147-A177-3AD203B41FA5}">
                      <a16:colId xmlns:a16="http://schemas.microsoft.com/office/drawing/2014/main" val="1123233179"/>
                    </a:ext>
                  </a:extLst>
                </a:gridCol>
                <a:gridCol w="1079849">
                  <a:extLst>
                    <a:ext uri="{9D8B030D-6E8A-4147-A177-3AD203B41FA5}">
                      <a16:colId xmlns:a16="http://schemas.microsoft.com/office/drawing/2014/main" val="35786704"/>
                    </a:ext>
                  </a:extLst>
                </a:gridCol>
                <a:gridCol w="1079849">
                  <a:extLst>
                    <a:ext uri="{9D8B030D-6E8A-4147-A177-3AD203B41FA5}">
                      <a16:colId xmlns:a16="http://schemas.microsoft.com/office/drawing/2014/main" val="3426805682"/>
                    </a:ext>
                  </a:extLst>
                </a:gridCol>
                <a:gridCol w="1079849">
                  <a:extLst>
                    <a:ext uri="{9D8B030D-6E8A-4147-A177-3AD203B41FA5}">
                      <a16:colId xmlns:a16="http://schemas.microsoft.com/office/drawing/2014/main" val="2393647801"/>
                    </a:ext>
                  </a:extLst>
                </a:gridCol>
              </a:tblGrid>
              <a:tr h="367550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Xem</a:t>
                      </a:r>
                      <a:r>
                        <a:rPr lang="en-US" dirty="0"/>
                        <a:t> chi </a:t>
                      </a:r>
                      <a:r>
                        <a:rPr lang="en-US" dirty="0" err="1"/>
                        <a:t>tiết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45021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 </a:t>
                      </a:r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popup </a:t>
                      </a:r>
                      <a:r>
                        <a:rPr lang="en-US" dirty="0" err="1"/>
                        <a:t>lên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to file </a:t>
                      </a:r>
                      <a:r>
                        <a:rPr lang="en-US" dirty="0" err="1"/>
                        <a:t>đánh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GVPB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47142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25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71981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2627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775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0CFA4F-FD38-4934-858D-73FF3D090D32}"/>
              </a:ext>
            </a:extLst>
          </p:cNvPr>
          <p:cNvSpPr/>
          <p:nvPr/>
        </p:nvSpPr>
        <p:spPr>
          <a:xfrm>
            <a:off x="2850925" y="3390257"/>
            <a:ext cx="6946232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AFE5A-CD20-4E64-82FB-13B326D4FB53}"/>
              </a:ext>
            </a:extLst>
          </p:cNvPr>
          <p:cNvSpPr txBox="1"/>
          <p:nvPr/>
        </p:nvSpPr>
        <p:spPr>
          <a:xfrm>
            <a:off x="2868772" y="244105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9065D-2FD9-4A2A-849C-F11A06C8B9B0}"/>
              </a:ext>
            </a:extLst>
          </p:cNvPr>
          <p:cNvSpPr txBox="1"/>
          <p:nvPr/>
        </p:nvSpPr>
        <p:spPr>
          <a:xfrm>
            <a:off x="2868771" y="276898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: 222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76350D-2E23-4756-8CC8-5D7B57328775}"/>
              </a:ext>
            </a:extLst>
          </p:cNvPr>
          <p:cNvSpPr txBox="1"/>
          <p:nvPr/>
        </p:nvSpPr>
        <p:spPr>
          <a:xfrm>
            <a:off x="5728988" y="2441053"/>
            <a:ext cx="17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: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47FD20-6160-43FB-B369-AC6D8EDE70F4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04232832-0CA7-43DC-B16C-26C7FF274CAE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56E2D9DC-5E44-4332-851E-9A28BF492E4E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F35109A3-4D3C-4888-B80C-A281246F02D5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5" name="Rectangle 24">
            <a:hlinkClick r:id="rId2" action="ppaction://hlinksldjump"/>
            <a:extLst>
              <a:ext uri="{FF2B5EF4-FFF2-40B4-BE49-F238E27FC236}">
                <a16:creationId xmlns:a16="http://schemas.microsoft.com/office/drawing/2014/main" id="{E631C83B-3693-4656-8CF3-9D532C589618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8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58671" y="1398865"/>
            <a:ext cx="9029350" cy="5333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F5A18-361F-478B-AD2A-E5B6DD038D39}"/>
              </a:ext>
            </a:extLst>
          </p:cNvPr>
          <p:cNvSpPr/>
          <p:nvPr/>
        </p:nvSpPr>
        <p:spPr>
          <a:xfrm>
            <a:off x="2644661" y="2394300"/>
            <a:ext cx="8627378" cy="40604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(5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(2d)</a:t>
            </a:r>
          </a:p>
          <a:p>
            <a:pPr marL="342900" indent="-342900">
              <a:buAutoNum type="arabicPeriod"/>
            </a:pPr>
            <a:r>
              <a:rPr lang="en-US" dirty="0" err="1"/>
              <a:t>Nội</a:t>
            </a:r>
            <a:r>
              <a:rPr lang="en-US" dirty="0"/>
              <a:t> dung(3d)</a:t>
            </a:r>
          </a:p>
          <a:p>
            <a:pPr marL="342900" indent="-342900">
              <a:buAutoNum type="arabicPeriod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(5d)</a:t>
            </a:r>
          </a:p>
          <a:p>
            <a:r>
              <a:rPr lang="en-US" dirty="0"/>
              <a:t>File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file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GVHD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5B285-DA84-4758-991C-AE6C362C77B4}"/>
              </a:ext>
            </a:extLst>
          </p:cNvPr>
          <p:cNvSpPr/>
          <p:nvPr/>
        </p:nvSpPr>
        <p:spPr>
          <a:xfrm>
            <a:off x="9733329" y="2971354"/>
            <a:ext cx="657726" cy="356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FA6BC-659C-4A7C-9DE7-96414B6275D0}"/>
              </a:ext>
            </a:extLst>
          </p:cNvPr>
          <p:cNvSpPr/>
          <p:nvPr/>
        </p:nvSpPr>
        <p:spPr>
          <a:xfrm>
            <a:off x="2762908" y="1710961"/>
            <a:ext cx="3333092" cy="4511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GVPB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BF4E1-51AB-4D67-AAAF-B49859C2E983}"/>
              </a:ext>
            </a:extLst>
          </p:cNvPr>
          <p:cNvSpPr/>
          <p:nvPr/>
        </p:nvSpPr>
        <p:spPr>
          <a:xfrm>
            <a:off x="3132639" y="6023216"/>
            <a:ext cx="7695782" cy="356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gvpb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trảo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comment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53B029-126E-43A5-B54D-E21042EFC864}"/>
              </a:ext>
            </a:extLst>
          </p:cNvPr>
          <p:cNvSpPr/>
          <p:nvPr/>
        </p:nvSpPr>
        <p:spPr>
          <a:xfrm>
            <a:off x="9751657" y="5574184"/>
            <a:ext cx="934234" cy="352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69A0DC-D403-4E2E-96F6-179315E64B60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D11CF1B4-1B0A-4930-B2FB-5B1EB2C135AD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17A6C165-6608-46C3-9A6A-5333ED339CDA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23E9BC6E-2FBC-43C3-A97A-09AA7169FDAC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B35E545E-FD15-4515-8732-27A169CC87A1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3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58671" y="1606859"/>
            <a:ext cx="9029350" cy="512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F5A18-361F-478B-AD2A-E5B6DD038D39}"/>
              </a:ext>
            </a:extLst>
          </p:cNvPr>
          <p:cNvSpPr/>
          <p:nvPr/>
        </p:nvSpPr>
        <p:spPr>
          <a:xfrm>
            <a:off x="2659657" y="2250061"/>
            <a:ext cx="8627378" cy="4178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(5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(2d)</a:t>
            </a:r>
          </a:p>
          <a:p>
            <a:pPr marL="342900" indent="-342900">
              <a:buAutoNum type="arabicPeriod"/>
            </a:pPr>
            <a:r>
              <a:rPr lang="en-US" dirty="0" err="1"/>
              <a:t>Nội</a:t>
            </a:r>
            <a:r>
              <a:rPr lang="en-US" dirty="0"/>
              <a:t> dung(3d)</a:t>
            </a:r>
          </a:p>
          <a:p>
            <a:pPr marL="342900" indent="-342900">
              <a:buAutoNum type="arabicPeriod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(5d)</a:t>
            </a:r>
          </a:p>
          <a:p>
            <a:r>
              <a:rPr lang="en-US" dirty="0"/>
              <a:t>File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file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GVHD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5B285-DA84-4758-991C-AE6C362C77B4}"/>
              </a:ext>
            </a:extLst>
          </p:cNvPr>
          <p:cNvSpPr/>
          <p:nvPr/>
        </p:nvSpPr>
        <p:spPr>
          <a:xfrm>
            <a:off x="9822106" y="2386731"/>
            <a:ext cx="657726" cy="356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FA6BC-659C-4A7C-9DE7-96414B6275D0}"/>
              </a:ext>
            </a:extLst>
          </p:cNvPr>
          <p:cNvSpPr/>
          <p:nvPr/>
        </p:nvSpPr>
        <p:spPr>
          <a:xfrm>
            <a:off x="2668743" y="1755078"/>
            <a:ext cx="2755513" cy="305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GVPB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1CA1B-A516-4D19-BB11-B35ED8926D1A}"/>
              </a:ext>
            </a:extLst>
          </p:cNvPr>
          <p:cNvSpPr txBox="1"/>
          <p:nvPr/>
        </p:nvSpPr>
        <p:spPr>
          <a:xfrm>
            <a:off x="2668743" y="2677977"/>
            <a:ext cx="33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||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6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0ADF9-D74F-4A2C-8C98-AF4D6A0C71EB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EA7EC755-569E-4A10-8A1A-8BDDF3CA91FF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2D76D631-4A63-48E3-9073-CB5994A97694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6EBB9E1E-4249-4DF7-87C3-F40B3367C7F5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5" name="Rectangle 24">
            <a:hlinkClick r:id="rId2" action="ppaction://hlinksldjump"/>
            <a:extLst>
              <a:ext uri="{FF2B5EF4-FFF2-40B4-BE49-F238E27FC236}">
                <a16:creationId xmlns:a16="http://schemas.microsoft.com/office/drawing/2014/main" id="{287646B3-D769-4435-8263-F316CA4E41EF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26" name="Rectangle 25">
            <a:hlinkClick r:id="rId2" action="ppaction://hlinksldjump"/>
            <a:extLst>
              <a:ext uri="{FF2B5EF4-FFF2-40B4-BE49-F238E27FC236}">
                <a16:creationId xmlns:a16="http://schemas.microsoft.com/office/drawing/2014/main" id="{197D241A-33E9-4F2B-AB1E-BA5824970956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27" name="Rectangle 26">
            <a:hlinkClick r:id="rId2" action="ppaction://hlinksldjump"/>
            <a:extLst>
              <a:ext uri="{FF2B5EF4-FFF2-40B4-BE49-F238E27FC236}">
                <a16:creationId xmlns:a16="http://schemas.microsoft.com/office/drawing/2014/main" id="{4847DBEE-7F90-4F16-93DD-D9DCA4D0D9AF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4FF649-A885-44EF-81BC-9B8A61E3116D}"/>
              </a:ext>
            </a:extLst>
          </p:cNvPr>
          <p:cNvSpPr/>
          <p:nvPr/>
        </p:nvSpPr>
        <p:spPr>
          <a:xfrm>
            <a:off x="2612569" y="917087"/>
            <a:ext cx="3377684" cy="428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160E6F1D-2DFD-432C-8918-F0DB32F2F55A}"/>
              </a:ext>
            </a:extLst>
          </p:cNvPr>
          <p:cNvSpPr/>
          <p:nvPr/>
        </p:nvSpPr>
        <p:spPr>
          <a:xfrm>
            <a:off x="2782076" y="1269814"/>
            <a:ext cx="3038670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48EBA1FA-66FC-4EF3-9ADB-411BBC8B650E}"/>
              </a:ext>
            </a:extLst>
          </p:cNvPr>
          <p:cNvSpPr/>
          <p:nvPr/>
        </p:nvSpPr>
        <p:spPr>
          <a:xfrm>
            <a:off x="2782076" y="2983316"/>
            <a:ext cx="3038670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A444B97C-CEC7-4409-9647-7C981C4AEAA2}"/>
              </a:ext>
            </a:extLst>
          </p:cNvPr>
          <p:cNvSpPr/>
          <p:nvPr/>
        </p:nvSpPr>
        <p:spPr>
          <a:xfrm>
            <a:off x="2782076" y="1811293"/>
            <a:ext cx="3038670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1" name="Rectangle 30">
            <a:hlinkClick r:id="rId2" action="ppaction://hlinksldjump"/>
            <a:extLst>
              <a:ext uri="{FF2B5EF4-FFF2-40B4-BE49-F238E27FC236}">
                <a16:creationId xmlns:a16="http://schemas.microsoft.com/office/drawing/2014/main" id="{DE58D591-F86F-4CB0-87D0-DD42E93E9ED9}"/>
              </a:ext>
            </a:extLst>
          </p:cNvPr>
          <p:cNvSpPr/>
          <p:nvPr/>
        </p:nvSpPr>
        <p:spPr>
          <a:xfrm>
            <a:off x="2782076" y="2394300"/>
            <a:ext cx="3038670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0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09036" y="2529280"/>
            <a:ext cx="9009079" cy="397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699CD-5E3E-428E-9DA5-36987A9F4B55}"/>
              </a:ext>
            </a:extLst>
          </p:cNvPr>
          <p:cNvSpPr/>
          <p:nvPr/>
        </p:nvSpPr>
        <p:spPr>
          <a:xfrm>
            <a:off x="2459720" y="1082180"/>
            <a:ext cx="8958396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FB9BD5-0351-494A-B224-F5D7316AE8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57762" y="2752823"/>
          <a:ext cx="8311626" cy="811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71">
                  <a:extLst>
                    <a:ext uri="{9D8B030D-6E8A-4147-A177-3AD203B41FA5}">
                      <a16:colId xmlns:a16="http://schemas.microsoft.com/office/drawing/2014/main" val="1312241238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4086142937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1246476080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992162677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2797770934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4266062741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25810"/>
                  </a:ext>
                </a:extLst>
              </a:tr>
              <a:tr h="405631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66065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C36D25E-07EF-404E-A13E-3503FD9D4553}"/>
              </a:ext>
            </a:extLst>
          </p:cNvPr>
          <p:cNvSpPr/>
          <p:nvPr/>
        </p:nvSpPr>
        <p:spPr>
          <a:xfrm>
            <a:off x="9050694" y="1940948"/>
            <a:ext cx="2367421" cy="310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0828D2-B269-4ABE-8A7E-52C364B57CC9}"/>
              </a:ext>
            </a:extLst>
          </p:cNvPr>
          <p:cNvSpPr/>
          <p:nvPr/>
        </p:nvSpPr>
        <p:spPr>
          <a:xfrm>
            <a:off x="2663301" y="1291905"/>
            <a:ext cx="1580225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BC1354-9878-4E46-9B51-2E5C80B230D7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5" name="Rectangle 24">
            <a:hlinkClick r:id="rId2" action="ppaction://hlinksldjump"/>
            <a:extLst>
              <a:ext uri="{FF2B5EF4-FFF2-40B4-BE49-F238E27FC236}">
                <a16:creationId xmlns:a16="http://schemas.microsoft.com/office/drawing/2014/main" id="{939F99B8-2AB7-4088-AB77-D703CC23AEAF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6" name="Rectangle 25">
            <a:hlinkClick r:id="rId2" action="ppaction://hlinksldjump"/>
            <a:extLst>
              <a:ext uri="{FF2B5EF4-FFF2-40B4-BE49-F238E27FC236}">
                <a16:creationId xmlns:a16="http://schemas.microsoft.com/office/drawing/2014/main" id="{0F99372B-CFEA-43CB-9992-81FA1046983A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8E30908E-12A7-4E61-9B7E-83F343D7CE4C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3307BC28-4B76-4B5F-8F2B-4BA2C4D05EBD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8A22271E-AE33-4DE4-871E-C898AC4BEC72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1" name="Rectangle 30">
            <a:hlinkClick r:id="rId2" action="ppaction://hlinksldjump"/>
            <a:extLst>
              <a:ext uri="{FF2B5EF4-FFF2-40B4-BE49-F238E27FC236}">
                <a16:creationId xmlns:a16="http://schemas.microsoft.com/office/drawing/2014/main" id="{9AF22262-D1AB-477D-A668-64624E8F249B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8008D2-3F13-4FB4-9D50-92CAC7D9FF81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49" name="Rectangle 48">
            <a:hlinkClick r:id="rId2" action="ppaction://hlinksldjump"/>
            <a:extLst>
              <a:ext uri="{FF2B5EF4-FFF2-40B4-BE49-F238E27FC236}">
                <a16:creationId xmlns:a16="http://schemas.microsoft.com/office/drawing/2014/main" id="{83F1C010-C265-492C-A454-C748F56586DC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50" name="Rectangle 49">
            <a:hlinkClick r:id="rId2" action="ppaction://hlinksldjump"/>
            <a:extLst>
              <a:ext uri="{FF2B5EF4-FFF2-40B4-BE49-F238E27FC236}">
                <a16:creationId xmlns:a16="http://schemas.microsoft.com/office/drawing/2014/main" id="{2EB11352-A349-46CE-8EE4-9C756BE41E87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51" name="Rectangle 50">
            <a:hlinkClick r:id="rId2" action="ppaction://hlinksldjump"/>
            <a:extLst>
              <a:ext uri="{FF2B5EF4-FFF2-40B4-BE49-F238E27FC236}">
                <a16:creationId xmlns:a16="http://schemas.microsoft.com/office/drawing/2014/main" id="{80B47040-37BC-42E9-B114-F9FAEAD18EEF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52" name="Rectangle 51">
            <a:hlinkClick r:id="rId2" action="ppaction://hlinksldjump"/>
            <a:extLst>
              <a:ext uri="{FF2B5EF4-FFF2-40B4-BE49-F238E27FC236}">
                <a16:creationId xmlns:a16="http://schemas.microsoft.com/office/drawing/2014/main" id="{607E4BB5-E914-4B90-8E9E-801AC573B7E9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53" name="Rectangle 52">
            <a:hlinkClick r:id="rId2" action="ppaction://hlinksldjump"/>
            <a:extLst>
              <a:ext uri="{FF2B5EF4-FFF2-40B4-BE49-F238E27FC236}">
                <a16:creationId xmlns:a16="http://schemas.microsoft.com/office/drawing/2014/main" id="{E6E808DF-4785-4FBC-9163-2397AA3167CF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54" name="Rectangle 53">
            <a:hlinkClick r:id="rId2" action="ppaction://hlinksldjump"/>
            <a:extLst>
              <a:ext uri="{FF2B5EF4-FFF2-40B4-BE49-F238E27FC236}">
                <a16:creationId xmlns:a16="http://schemas.microsoft.com/office/drawing/2014/main" id="{85090048-0AED-4CB5-8DE6-0230BA2E4DBA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D7B544-60BF-4B3E-B05D-E50721835F42}"/>
              </a:ext>
            </a:extLst>
          </p:cNvPr>
          <p:cNvSpPr/>
          <p:nvPr/>
        </p:nvSpPr>
        <p:spPr>
          <a:xfrm>
            <a:off x="2554936" y="1540987"/>
            <a:ext cx="9135122" cy="137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56" name="Rectangle 55">
            <a:hlinkClick r:id="" action="ppaction://noaction"/>
            <a:extLst>
              <a:ext uri="{FF2B5EF4-FFF2-40B4-BE49-F238E27FC236}">
                <a16:creationId xmlns:a16="http://schemas.microsoft.com/office/drawing/2014/main" id="{60979D61-CFCA-4E06-8223-62B013594AB5}"/>
              </a:ext>
            </a:extLst>
          </p:cNvPr>
          <p:cNvSpPr/>
          <p:nvPr/>
        </p:nvSpPr>
        <p:spPr>
          <a:xfrm>
            <a:off x="2790724" y="1790754"/>
            <a:ext cx="1393794" cy="6511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A60402-0C3E-44F1-9DF1-AF4D4E439207}"/>
              </a:ext>
            </a:extLst>
          </p:cNvPr>
          <p:cNvSpPr/>
          <p:nvPr/>
        </p:nvSpPr>
        <p:spPr>
          <a:xfrm>
            <a:off x="2554936" y="3391558"/>
            <a:ext cx="9135122" cy="137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D00D59-4FDD-4308-8DA5-13DC7FC39B78}"/>
              </a:ext>
            </a:extLst>
          </p:cNvPr>
          <p:cNvSpPr/>
          <p:nvPr/>
        </p:nvSpPr>
        <p:spPr>
          <a:xfrm>
            <a:off x="2554936" y="5242129"/>
            <a:ext cx="9135122" cy="137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CDF88-3C5F-4C9B-88F9-2732B250E659}"/>
              </a:ext>
            </a:extLst>
          </p:cNvPr>
          <p:cNvSpPr/>
          <p:nvPr/>
        </p:nvSpPr>
        <p:spPr>
          <a:xfrm>
            <a:off x="2554936" y="847404"/>
            <a:ext cx="4151252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down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12752" y="2021748"/>
            <a:ext cx="9029350" cy="645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D3636-2F01-42AE-A97C-F73C33C84F88}"/>
              </a:ext>
            </a:extLst>
          </p:cNvPr>
          <p:cNvSpPr/>
          <p:nvPr/>
        </p:nvSpPr>
        <p:spPr>
          <a:xfrm>
            <a:off x="2612752" y="3518482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FA1CA-9B33-45C2-A5EB-0FC0E40E6A84}"/>
              </a:ext>
            </a:extLst>
          </p:cNvPr>
          <p:cNvSpPr txBox="1"/>
          <p:nvPr/>
        </p:nvSpPr>
        <p:spPr>
          <a:xfrm>
            <a:off x="2660708" y="1507484"/>
            <a:ext cx="251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hoach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23D6D-C614-4483-9DAA-51E8070BC990}"/>
              </a:ext>
            </a:extLst>
          </p:cNvPr>
          <p:cNvSpPr txBox="1"/>
          <p:nvPr/>
        </p:nvSpPr>
        <p:spPr>
          <a:xfrm>
            <a:off x="2612752" y="2954324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đến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FCA3D-7EDB-4261-BCC9-5AD8A5A64688}"/>
              </a:ext>
            </a:extLst>
          </p:cNvPr>
          <p:cNvSpPr/>
          <p:nvPr/>
        </p:nvSpPr>
        <p:spPr>
          <a:xfrm>
            <a:off x="2612752" y="5027540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F75BA-A389-455C-BFCA-A3587C21BBBE}"/>
              </a:ext>
            </a:extLst>
          </p:cNvPr>
          <p:cNvSpPr txBox="1"/>
          <p:nvPr/>
        </p:nvSpPr>
        <p:spPr>
          <a:xfrm>
            <a:off x="2612752" y="4463382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D621AB-B7A2-4363-9CE3-144F5E29EA4A}"/>
              </a:ext>
            </a:extLst>
          </p:cNvPr>
          <p:cNvSpPr/>
          <p:nvPr/>
        </p:nvSpPr>
        <p:spPr>
          <a:xfrm>
            <a:off x="0" y="12919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CE54-79AB-424A-8E26-B85836C1D0E7}"/>
              </a:ext>
            </a:extLst>
          </p:cNvPr>
          <p:cNvSpPr/>
          <p:nvPr/>
        </p:nvSpPr>
        <p:spPr>
          <a:xfrm>
            <a:off x="-3" y="1669409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khoa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64665-E5EE-4CE9-8152-578B3668FE13}"/>
              </a:ext>
            </a:extLst>
          </p:cNvPr>
          <p:cNvSpPr/>
          <p:nvPr/>
        </p:nvSpPr>
        <p:spPr>
          <a:xfrm>
            <a:off x="-6" y="2041291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6B3DB7-D50F-43FF-9216-2A1893968077}"/>
              </a:ext>
            </a:extLst>
          </p:cNvPr>
          <p:cNvSpPr/>
          <p:nvPr/>
        </p:nvSpPr>
        <p:spPr>
          <a:xfrm>
            <a:off x="0" y="275625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E571FB-AFA0-4DAD-9929-07F40DF35767}"/>
              </a:ext>
            </a:extLst>
          </p:cNvPr>
          <p:cNvSpPr/>
          <p:nvPr/>
        </p:nvSpPr>
        <p:spPr>
          <a:xfrm>
            <a:off x="-12" y="23956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BBF40-9452-44A9-BBD2-3297B936DFD4}"/>
              </a:ext>
            </a:extLst>
          </p:cNvPr>
          <p:cNvSpPr/>
          <p:nvPr/>
        </p:nvSpPr>
        <p:spPr>
          <a:xfrm>
            <a:off x="2554936" y="1031847"/>
            <a:ext cx="9135122" cy="382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5EAF0DF9-21A4-44FF-A347-B32FBEA96840}"/>
              </a:ext>
            </a:extLst>
          </p:cNvPr>
          <p:cNvSpPr/>
          <p:nvPr/>
        </p:nvSpPr>
        <p:spPr>
          <a:xfrm>
            <a:off x="2982716" y="1140159"/>
            <a:ext cx="1393794" cy="72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E3353-1B96-4746-A765-9F96D574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53081"/>
              </p:ext>
            </p:extLst>
          </p:nvPr>
        </p:nvGraphicFramePr>
        <p:xfrm>
          <a:off x="3058497" y="2114187"/>
          <a:ext cx="8128000" cy="251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66077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8934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20422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114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1987755"/>
                    </a:ext>
                  </a:extLst>
                </a:gridCol>
              </a:tblGrid>
              <a:tr h="401538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7155"/>
                  </a:ext>
                </a:extLst>
              </a:tr>
              <a:tr h="18789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Giảng viên giao đề tài đồ án tốt nghiệp cho sinh viên, thống nhất: - Tên đồ án (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78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132433A-13E2-4D8E-86B1-9880C9FF0F85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B0FBB114-01BA-4533-8B4C-644398D46DC8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4D2999F7-FB9F-4552-8681-374C31BE510D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F16FA3D6-571F-4407-B86B-C255B25F6D0D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625D93B5-DCF4-4C3B-AA95-809AA613C17A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25" name="Rectangle 24">
            <a:hlinkClick r:id="rId3" action="ppaction://hlinksldjump"/>
            <a:extLst>
              <a:ext uri="{FF2B5EF4-FFF2-40B4-BE49-F238E27FC236}">
                <a16:creationId xmlns:a16="http://schemas.microsoft.com/office/drawing/2014/main" id="{DD4B22CF-49C4-46AA-93A9-6676219F0D5C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26" name="Rectangle 25">
            <a:hlinkClick r:id="rId3" action="ppaction://hlinksldjump"/>
            <a:extLst>
              <a:ext uri="{FF2B5EF4-FFF2-40B4-BE49-F238E27FC236}">
                <a16:creationId xmlns:a16="http://schemas.microsoft.com/office/drawing/2014/main" id="{7636D70D-EC26-4BF4-9AAA-30D4121E6A43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C5258D-0628-44CF-99EC-8A33503BD7F7}"/>
              </a:ext>
            </a:extLst>
          </p:cNvPr>
          <p:cNvSpPr/>
          <p:nvPr/>
        </p:nvSpPr>
        <p:spPr>
          <a:xfrm>
            <a:off x="2554936" y="5027796"/>
            <a:ext cx="9135122" cy="137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1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BBF40-9452-44A9-BBD2-3297B936DFD4}"/>
              </a:ext>
            </a:extLst>
          </p:cNvPr>
          <p:cNvSpPr/>
          <p:nvPr/>
        </p:nvSpPr>
        <p:spPr>
          <a:xfrm>
            <a:off x="2554936" y="1031846"/>
            <a:ext cx="9135122" cy="4681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AF0DF9-21A4-44FF-A347-B32FBEA96840}"/>
              </a:ext>
            </a:extLst>
          </p:cNvPr>
          <p:cNvSpPr/>
          <p:nvPr/>
        </p:nvSpPr>
        <p:spPr>
          <a:xfrm>
            <a:off x="3169328" y="1268458"/>
            <a:ext cx="1393794" cy="72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E3353-1B96-4746-A765-9F96D574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15814"/>
              </p:ext>
            </p:extLst>
          </p:nvPr>
        </p:nvGraphicFramePr>
        <p:xfrm>
          <a:off x="3058496" y="2202877"/>
          <a:ext cx="8128002" cy="280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466077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78934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042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631144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61987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4864362"/>
                    </a:ext>
                  </a:extLst>
                </a:gridCol>
              </a:tblGrid>
              <a:tr h="462069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7155"/>
                  </a:ext>
                </a:extLst>
              </a:tr>
              <a:tr h="21622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/>
                        <a:t>Giảng viên giao đề tài đồ án tốt nghiệp cho sinh viên, thống nhất: - Tên đồ án (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Dropdown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783"/>
                  </a:ext>
                </a:extLst>
              </a:tr>
            </a:tbl>
          </a:graphicData>
        </a:graphic>
      </p:graphicFrame>
      <p:sp>
        <p:nvSpPr>
          <p:cNvPr id="14" name="Plus Sign 13">
            <a:extLst>
              <a:ext uri="{FF2B5EF4-FFF2-40B4-BE49-F238E27FC236}">
                <a16:creationId xmlns:a16="http://schemas.microsoft.com/office/drawing/2014/main" id="{15BA5D5F-322C-42C3-9B96-84FD3700E012}"/>
              </a:ext>
            </a:extLst>
          </p:cNvPr>
          <p:cNvSpPr/>
          <p:nvPr/>
        </p:nvSpPr>
        <p:spPr>
          <a:xfrm>
            <a:off x="6762951" y="5069241"/>
            <a:ext cx="719092" cy="643714"/>
          </a:xfrm>
          <a:prstGeom prst="math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AB4212-EDD0-4307-881E-5E7721A818A4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E7F29344-AD04-4F7B-AA45-67B2722C8656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6613D656-EF18-483C-8926-BCB7CDFF7351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2A3229E7-E5A4-40AD-9C9B-0B9D190AE3ED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5" name="Rectangle 24">
            <a:hlinkClick r:id="rId2" action="ppaction://hlinksldjump"/>
            <a:extLst>
              <a:ext uri="{FF2B5EF4-FFF2-40B4-BE49-F238E27FC236}">
                <a16:creationId xmlns:a16="http://schemas.microsoft.com/office/drawing/2014/main" id="{019226F2-EB64-4F29-B43E-2826E33BCBA6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26" name="Rectangle 25">
            <a:hlinkClick r:id="rId2" action="ppaction://hlinksldjump"/>
            <a:extLst>
              <a:ext uri="{FF2B5EF4-FFF2-40B4-BE49-F238E27FC236}">
                <a16:creationId xmlns:a16="http://schemas.microsoft.com/office/drawing/2014/main" id="{2DD0FDCE-DC27-40D6-8833-57BC1DA36104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B51F6AAE-B245-4FFA-AA5A-3614C23A83C9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DC042B-B036-4B54-A57A-1E049D067610}"/>
              </a:ext>
            </a:extLst>
          </p:cNvPr>
          <p:cNvSpPr/>
          <p:nvPr/>
        </p:nvSpPr>
        <p:spPr>
          <a:xfrm>
            <a:off x="2554936" y="5949567"/>
            <a:ext cx="9135122" cy="717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6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09036" y="2529280"/>
            <a:ext cx="9281022" cy="397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FB9BD5-0351-494A-B224-F5D7316AE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99762"/>
              </p:ext>
            </p:extLst>
          </p:nvPr>
        </p:nvGraphicFramePr>
        <p:xfrm>
          <a:off x="2787009" y="3577701"/>
          <a:ext cx="8311626" cy="184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71">
                  <a:extLst>
                    <a:ext uri="{9D8B030D-6E8A-4147-A177-3AD203B41FA5}">
                      <a16:colId xmlns:a16="http://schemas.microsoft.com/office/drawing/2014/main" val="1312241238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4086142937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1246476080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992162677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2797770934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4266062741"/>
                    </a:ext>
                  </a:extLst>
                </a:gridCol>
              </a:tblGrid>
              <a:tr h="735603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nhóm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STT </a:t>
                      </a:r>
                      <a:r>
                        <a:rPr lang="en-US" dirty="0" err="1"/>
                        <a:t>nhóm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Nhóm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duyệt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đề</a:t>
                      </a:r>
                      <a:r>
                        <a:rPr lang="en-US" dirty="0"/>
                        <a:t> c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kì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25810"/>
                  </a:ext>
                </a:extLst>
              </a:tr>
              <a:tr h="466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660651"/>
                  </a:ext>
                </a:extLst>
              </a:tr>
              <a:tr h="4661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37988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6900B03-A93A-427B-A910-16ED90295DD5}"/>
              </a:ext>
            </a:extLst>
          </p:cNvPr>
          <p:cNvSpPr/>
          <p:nvPr/>
        </p:nvSpPr>
        <p:spPr>
          <a:xfrm>
            <a:off x="8098714" y="2595038"/>
            <a:ext cx="2010019" cy="803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8250E-F820-4262-8FB3-BA5B0C3791AA}"/>
              </a:ext>
            </a:extLst>
          </p:cNvPr>
          <p:cNvSpPr/>
          <p:nvPr/>
        </p:nvSpPr>
        <p:spPr>
          <a:xfrm>
            <a:off x="2959904" y="5281510"/>
            <a:ext cx="8007659" cy="7457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 up ra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D1C537-10DF-4D8C-B4BB-FD9A89B3ABD9}"/>
              </a:ext>
            </a:extLst>
          </p:cNvPr>
          <p:cNvSpPr/>
          <p:nvPr/>
        </p:nvSpPr>
        <p:spPr>
          <a:xfrm>
            <a:off x="2413023" y="899811"/>
            <a:ext cx="9135122" cy="1375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2094508F-6224-47F1-A3CE-04B5E4199046}"/>
              </a:ext>
            </a:extLst>
          </p:cNvPr>
          <p:cNvSpPr/>
          <p:nvPr/>
        </p:nvSpPr>
        <p:spPr>
          <a:xfrm>
            <a:off x="2648811" y="1149578"/>
            <a:ext cx="1393794" cy="6511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1B38D4-EA98-4A8F-8BE0-90CCD0A98FF3}"/>
              </a:ext>
            </a:extLst>
          </p:cNvPr>
          <p:cNvSpPr/>
          <p:nvPr/>
        </p:nvSpPr>
        <p:spPr>
          <a:xfrm>
            <a:off x="3767444" y="2595038"/>
            <a:ext cx="2010019" cy="803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498AD4-E69C-4635-9CE6-5CA0BC7D201E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5" name="Rectangle 24">
            <a:hlinkClick r:id="rId2" action="ppaction://hlinksldjump"/>
            <a:extLst>
              <a:ext uri="{FF2B5EF4-FFF2-40B4-BE49-F238E27FC236}">
                <a16:creationId xmlns:a16="http://schemas.microsoft.com/office/drawing/2014/main" id="{79DC602F-881D-41F8-BC21-1B2498B51C83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6" name="Rectangle 25">
            <a:hlinkClick r:id="rId2" action="ppaction://hlinksldjump"/>
            <a:extLst>
              <a:ext uri="{FF2B5EF4-FFF2-40B4-BE49-F238E27FC236}">
                <a16:creationId xmlns:a16="http://schemas.microsoft.com/office/drawing/2014/main" id="{1C047EEF-B253-45C4-9A15-1CB15C4F5809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D33FB228-FF54-4084-A65C-5E9491B8E411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863A29D9-8B1C-4A58-96EC-2A2F3D0603D1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30" name="Rectangle 29">
            <a:hlinkClick r:id="rId2" action="ppaction://hlinksldjump"/>
            <a:extLst>
              <a:ext uri="{FF2B5EF4-FFF2-40B4-BE49-F238E27FC236}">
                <a16:creationId xmlns:a16="http://schemas.microsoft.com/office/drawing/2014/main" id="{7C0E36E4-DE68-4EE3-8D9D-462D007FC8FA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1" name="Rectangle 30">
            <a:hlinkClick r:id="rId2" action="ppaction://hlinksldjump"/>
            <a:extLst>
              <a:ext uri="{FF2B5EF4-FFF2-40B4-BE49-F238E27FC236}">
                <a16:creationId xmlns:a16="http://schemas.microsoft.com/office/drawing/2014/main" id="{8C39BD1A-0BC9-4B2B-A230-03F6B9C41342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9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09036" y="2529280"/>
            <a:ext cx="9009079" cy="397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A699CD-5E3E-428E-9DA5-36987A9F4B55}"/>
              </a:ext>
            </a:extLst>
          </p:cNvPr>
          <p:cNvSpPr/>
          <p:nvPr/>
        </p:nvSpPr>
        <p:spPr>
          <a:xfrm>
            <a:off x="2459719" y="1082180"/>
            <a:ext cx="9008031" cy="1199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FB9BD5-0351-494A-B224-F5D7316AE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63498"/>
              </p:ext>
            </p:extLst>
          </p:nvPr>
        </p:nvGraphicFramePr>
        <p:xfrm>
          <a:off x="2787009" y="3794294"/>
          <a:ext cx="8311626" cy="121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271">
                  <a:extLst>
                    <a:ext uri="{9D8B030D-6E8A-4147-A177-3AD203B41FA5}">
                      <a16:colId xmlns:a16="http://schemas.microsoft.com/office/drawing/2014/main" val="1312241238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4086142937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1246476080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992162677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2797770934"/>
                    </a:ext>
                  </a:extLst>
                </a:gridCol>
                <a:gridCol w="1385271">
                  <a:extLst>
                    <a:ext uri="{9D8B030D-6E8A-4147-A177-3AD203B41FA5}">
                      <a16:colId xmlns:a16="http://schemas.microsoft.com/office/drawing/2014/main" val="4266062741"/>
                    </a:ext>
                  </a:extLst>
                </a:gridCol>
              </a:tblGrid>
              <a:tr h="405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Hội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đồng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r>
                        <a:rPr lang="en-US" dirty="0"/>
                        <a:t> 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25810"/>
                  </a:ext>
                </a:extLst>
              </a:tr>
              <a:tr h="405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660651"/>
                  </a:ext>
                </a:extLst>
              </a:tr>
              <a:tr h="405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3798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C36D25E-07EF-404E-A13E-3503FD9D4553}"/>
              </a:ext>
            </a:extLst>
          </p:cNvPr>
          <p:cNvSpPr/>
          <p:nvPr/>
        </p:nvSpPr>
        <p:spPr>
          <a:xfrm>
            <a:off x="9495441" y="1899850"/>
            <a:ext cx="889233" cy="310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0B03-A93A-427B-A910-16ED90295DD5}"/>
              </a:ext>
            </a:extLst>
          </p:cNvPr>
          <p:cNvSpPr/>
          <p:nvPr/>
        </p:nvSpPr>
        <p:spPr>
          <a:xfrm>
            <a:off x="8098714" y="2595038"/>
            <a:ext cx="2010019" cy="803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Chia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8250E-F820-4262-8FB3-BA5B0C3791AA}"/>
              </a:ext>
            </a:extLst>
          </p:cNvPr>
          <p:cNvSpPr/>
          <p:nvPr/>
        </p:nvSpPr>
        <p:spPr>
          <a:xfrm>
            <a:off x="2959904" y="5281510"/>
            <a:ext cx="8007659" cy="74572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Colasp</a:t>
            </a:r>
            <a:r>
              <a:rPr lang="en-US" dirty="0"/>
              <a:t> ra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768AFF-A5B4-4C8D-BFA7-4BC3813511E2}"/>
              </a:ext>
            </a:extLst>
          </p:cNvPr>
          <p:cNvSpPr/>
          <p:nvPr/>
        </p:nvSpPr>
        <p:spPr>
          <a:xfrm>
            <a:off x="6268437" y="2831717"/>
            <a:ext cx="1677880" cy="5151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gvpb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6C91E-019B-4E53-A5D5-AAA1373CEBA9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5D709F43-16D5-458C-875A-01D4C56A88C6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4" name="Rectangle 23">
            <a:hlinkClick r:id="rId2" action="ppaction://hlinksldjump"/>
            <a:extLst>
              <a:ext uri="{FF2B5EF4-FFF2-40B4-BE49-F238E27FC236}">
                <a16:creationId xmlns:a16="http://schemas.microsoft.com/office/drawing/2014/main" id="{61E0CF1F-A4F2-4AEB-938C-92545A849686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25" name="Rectangle 24">
            <a:hlinkClick r:id="rId2" action="ppaction://hlinksldjump"/>
            <a:extLst>
              <a:ext uri="{FF2B5EF4-FFF2-40B4-BE49-F238E27FC236}">
                <a16:creationId xmlns:a16="http://schemas.microsoft.com/office/drawing/2014/main" id="{4D5CDD76-A318-490C-A0DF-3B27BDE39962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6" name="Rectangle 25">
            <a:hlinkClick r:id="rId2" action="ppaction://hlinksldjump"/>
            <a:extLst>
              <a:ext uri="{FF2B5EF4-FFF2-40B4-BE49-F238E27FC236}">
                <a16:creationId xmlns:a16="http://schemas.microsoft.com/office/drawing/2014/main" id="{0C311477-EA03-4EA1-BC66-FE9437459B3E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51468536-2440-4A35-9F5D-B3DA2EC78237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F5AEF77C-1B5E-41E4-B8DD-1EE815B61E6A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6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923278"/>
            <a:ext cx="9029350" cy="558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63495-838E-4D14-822E-1F1C16B6CB91}"/>
              </a:ext>
            </a:extLst>
          </p:cNvPr>
          <p:cNvSpPr txBox="1"/>
          <p:nvPr/>
        </p:nvSpPr>
        <p:spPr>
          <a:xfrm>
            <a:off x="2760607" y="1040146"/>
            <a:ext cx="173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E3072B-A978-4DCC-B574-E148CEB80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85548"/>
              </p:ext>
            </p:extLst>
          </p:nvPr>
        </p:nvGraphicFramePr>
        <p:xfrm>
          <a:off x="2909351" y="4047460"/>
          <a:ext cx="8638794" cy="272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99">
                  <a:extLst>
                    <a:ext uri="{9D8B030D-6E8A-4147-A177-3AD203B41FA5}">
                      <a16:colId xmlns:a16="http://schemas.microsoft.com/office/drawing/2014/main" val="1940445491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2122842039"/>
                    </a:ext>
                  </a:extLst>
                </a:gridCol>
                <a:gridCol w="1419719">
                  <a:extLst>
                    <a:ext uri="{9D8B030D-6E8A-4147-A177-3AD203B41FA5}">
                      <a16:colId xmlns:a16="http://schemas.microsoft.com/office/drawing/2014/main" val="1150554115"/>
                    </a:ext>
                  </a:extLst>
                </a:gridCol>
                <a:gridCol w="1459879">
                  <a:extLst>
                    <a:ext uri="{9D8B030D-6E8A-4147-A177-3AD203B41FA5}">
                      <a16:colId xmlns:a16="http://schemas.microsoft.com/office/drawing/2014/main" val="334455636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35786704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3426805682"/>
                    </a:ext>
                  </a:extLst>
                </a:gridCol>
              </a:tblGrid>
              <a:tr h="435770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tích</a:t>
                      </a:r>
                      <a:r>
                        <a:rPr lang="en-US" dirty="0"/>
                        <a:t>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GVPB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45021"/>
                  </a:ext>
                </a:extLst>
              </a:tr>
              <a:tr h="622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47142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25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71981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2627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775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0CFA4F-FD38-4934-858D-73FF3D090D32}"/>
              </a:ext>
            </a:extLst>
          </p:cNvPr>
          <p:cNvSpPr/>
          <p:nvPr/>
        </p:nvSpPr>
        <p:spPr>
          <a:xfrm>
            <a:off x="3036051" y="3248568"/>
            <a:ext cx="1999099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A76432-4912-4425-97D7-45A5AFAEA7E5}"/>
              </a:ext>
            </a:extLst>
          </p:cNvPr>
          <p:cNvSpPr/>
          <p:nvPr/>
        </p:nvSpPr>
        <p:spPr>
          <a:xfrm>
            <a:off x="5107168" y="3248567"/>
            <a:ext cx="1761987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F88FD-5ECE-48C7-ADA2-6B1C05E07DDD}"/>
              </a:ext>
            </a:extLst>
          </p:cNvPr>
          <p:cNvSpPr txBox="1"/>
          <p:nvPr/>
        </p:nvSpPr>
        <p:spPr>
          <a:xfrm>
            <a:off x="2760607" y="148262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DAC1D1-B5D3-41CC-966B-EA5E9ADD4D85}"/>
              </a:ext>
            </a:extLst>
          </p:cNvPr>
          <p:cNvSpPr/>
          <p:nvPr/>
        </p:nvSpPr>
        <p:spPr>
          <a:xfrm>
            <a:off x="7047085" y="3245552"/>
            <a:ext cx="1162370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6EDA6C-A365-40B4-8792-184B4CD583BD}"/>
              </a:ext>
            </a:extLst>
          </p:cNvPr>
          <p:cNvSpPr txBox="1"/>
          <p:nvPr/>
        </p:nvSpPr>
        <p:spPr>
          <a:xfrm>
            <a:off x="2706822" y="1984819"/>
            <a:ext cx="103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tịch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34BD1-B352-48B3-B7FF-A4C952B52CD1}"/>
              </a:ext>
            </a:extLst>
          </p:cNvPr>
          <p:cNvSpPr txBox="1"/>
          <p:nvPr/>
        </p:nvSpPr>
        <p:spPr>
          <a:xfrm>
            <a:off x="4991630" y="1478160"/>
            <a:ext cx="1181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: </a:t>
            </a:r>
            <a:r>
              <a:rPr lang="en-US" dirty="0" err="1"/>
              <a:t>ád</a:t>
            </a:r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0CB0B-8B30-41BC-BE20-7CD9940A3C2F}"/>
              </a:ext>
            </a:extLst>
          </p:cNvPr>
          <p:cNvSpPr txBox="1"/>
          <p:nvPr/>
        </p:nvSpPr>
        <p:spPr>
          <a:xfrm>
            <a:off x="2796297" y="243420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A2010-365A-43BE-A5E8-445A8B36C05D}"/>
              </a:ext>
            </a:extLst>
          </p:cNvPr>
          <p:cNvSpPr txBox="1"/>
          <p:nvPr/>
        </p:nvSpPr>
        <p:spPr>
          <a:xfrm>
            <a:off x="5035150" y="1912499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9068D-75C2-4786-B9F0-A8B9852B0D71}"/>
              </a:ext>
            </a:extLst>
          </p:cNvPr>
          <p:cNvSpPr txBox="1"/>
          <p:nvPr/>
        </p:nvSpPr>
        <p:spPr>
          <a:xfrm>
            <a:off x="5035150" y="237416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4C27A4-D014-4337-B973-8C0729DD59AA}"/>
              </a:ext>
            </a:extLst>
          </p:cNvPr>
          <p:cNvSpPr/>
          <p:nvPr/>
        </p:nvSpPr>
        <p:spPr>
          <a:xfrm>
            <a:off x="7027103" y="84891"/>
            <a:ext cx="4960936" cy="15906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AA9D4-9DA4-4757-A5F0-3B809383FA03}"/>
              </a:ext>
            </a:extLst>
          </p:cNvPr>
          <p:cNvSpPr/>
          <p:nvPr/>
        </p:nvSpPr>
        <p:spPr>
          <a:xfrm>
            <a:off x="6351929" y="717313"/>
            <a:ext cx="4960936" cy="15906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hoăc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hđ</a:t>
            </a:r>
            <a:r>
              <a:rPr lang="en-US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2B564D-BAD7-4ABC-B272-1A9395C92478}"/>
              </a:ext>
            </a:extLst>
          </p:cNvPr>
          <p:cNvSpPr/>
          <p:nvPr/>
        </p:nvSpPr>
        <p:spPr>
          <a:xfrm>
            <a:off x="8387385" y="3245552"/>
            <a:ext cx="1761987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B76539-9C70-462C-8CED-A544292724DD}"/>
              </a:ext>
            </a:extLst>
          </p:cNvPr>
          <p:cNvSpPr/>
          <p:nvPr/>
        </p:nvSpPr>
        <p:spPr>
          <a:xfrm>
            <a:off x="5788229" y="1675562"/>
            <a:ext cx="4960936" cy="15906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 up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C3DCE1-D188-4D71-B100-4D2BA5CCE813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42" name="Rectangle 41">
            <a:hlinkClick r:id="rId2" action="ppaction://hlinksldjump"/>
            <a:extLst>
              <a:ext uri="{FF2B5EF4-FFF2-40B4-BE49-F238E27FC236}">
                <a16:creationId xmlns:a16="http://schemas.microsoft.com/office/drawing/2014/main" id="{729B883D-AB91-4988-BE48-0AA8840824E0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3" name="Rectangle 42">
            <a:hlinkClick r:id="rId2" action="ppaction://hlinksldjump"/>
            <a:extLst>
              <a:ext uri="{FF2B5EF4-FFF2-40B4-BE49-F238E27FC236}">
                <a16:creationId xmlns:a16="http://schemas.microsoft.com/office/drawing/2014/main" id="{87A17738-A83D-432D-9C09-B6D07B362321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44" name="Rectangle 43">
            <a:hlinkClick r:id="rId2" action="ppaction://hlinksldjump"/>
            <a:extLst>
              <a:ext uri="{FF2B5EF4-FFF2-40B4-BE49-F238E27FC236}">
                <a16:creationId xmlns:a16="http://schemas.microsoft.com/office/drawing/2014/main" id="{C2CEA57C-6DBA-4184-91BB-D8A52CEF6545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45" name="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FA2B8512-A403-4794-A3BD-3A2419D76201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46" name="Rectangle 45">
            <a:hlinkClick r:id="rId2" action="ppaction://hlinksldjump"/>
            <a:extLst>
              <a:ext uri="{FF2B5EF4-FFF2-40B4-BE49-F238E27FC236}">
                <a16:creationId xmlns:a16="http://schemas.microsoft.com/office/drawing/2014/main" id="{A85D78A1-94C8-47FC-9516-CAC80AE04878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47" name="Rectangle 46">
            <a:hlinkClick r:id="rId2" action="ppaction://hlinksldjump"/>
            <a:extLst>
              <a:ext uri="{FF2B5EF4-FFF2-40B4-BE49-F238E27FC236}">
                <a16:creationId xmlns:a16="http://schemas.microsoft.com/office/drawing/2014/main" id="{0838F6EA-1C1B-446B-A512-F6B255062D58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5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923278"/>
            <a:ext cx="9029350" cy="558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E3072B-A978-4DCC-B574-E148CEB80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27539"/>
              </p:ext>
            </p:extLst>
          </p:nvPr>
        </p:nvGraphicFramePr>
        <p:xfrm>
          <a:off x="2909351" y="4047461"/>
          <a:ext cx="8638793" cy="2307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99">
                  <a:extLst>
                    <a:ext uri="{9D8B030D-6E8A-4147-A177-3AD203B41FA5}">
                      <a16:colId xmlns:a16="http://schemas.microsoft.com/office/drawing/2014/main" val="1940445491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2122842039"/>
                    </a:ext>
                  </a:extLst>
                </a:gridCol>
                <a:gridCol w="1419718">
                  <a:extLst>
                    <a:ext uri="{9D8B030D-6E8A-4147-A177-3AD203B41FA5}">
                      <a16:colId xmlns:a16="http://schemas.microsoft.com/office/drawing/2014/main" val="1150554115"/>
                    </a:ext>
                  </a:extLst>
                </a:gridCol>
                <a:gridCol w="1459879">
                  <a:extLst>
                    <a:ext uri="{9D8B030D-6E8A-4147-A177-3AD203B41FA5}">
                      <a16:colId xmlns:a16="http://schemas.microsoft.com/office/drawing/2014/main" val="334455636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35786704"/>
                    </a:ext>
                  </a:extLst>
                </a:gridCol>
                <a:gridCol w="1439799">
                  <a:extLst>
                    <a:ext uri="{9D8B030D-6E8A-4147-A177-3AD203B41FA5}">
                      <a16:colId xmlns:a16="http://schemas.microsoft.com/office/drawing/2014/main" val="4123738934"/>
                    </a:ext>
                  </a:extLst>
                </a:gridCol>
              </a:tblGrid>
              <a:tr h="335422">
                <a:tc>
                  <a:txBody>
                    <a:bodyPr/>
                    <a:lstStyle/>
                    <a:p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Họ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Lớp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Khóa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Đề</a:t>
                      </a:r>
                      <a:r>
                        <a:rPr lang="en-US" dirty="0"/>
                        <a:t> c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ơng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45021"/>
                  </a:ext>
                </a:extLst>
              </a:tr>
              <a:tr h="4791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747142"/>
                  </a:ext>
                </a:extLst>
              </a:tr>
              <a:tr h="281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25"/>
                  </a:ext>
                </a:extLst>
              </a:tr>
              <a:tr h="281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71981"/>
                  </a:ext>
                </a:extLst>
              </a:tr>
              <a:tr h="281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402627"/>
                  </a:ext>
                </a:extLst>
              </a:tr>
              <a:tr h="28153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7752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0CFA4F-FD38-4934-858D-73FF3D090D32}"/>
              </a:ext>
            </a:extLst>
          </p:cNvPr>
          <p:cNvSpPr/>
          <p:nvPr/>
        </p:nvSpPr>
        <p:spPr>
          <a:xfrm>
            <a:off x="3036051" y="3248568"/>
            <a:ext cx="1999099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A76432-4912-4425-97D7-45A5AFAEA7E5}"/>
              </a:ext>
            </a:extLst>
          </p:cNvPr>
          <p:cNvSpPr/>
          <p:nvPr/>
        </p:nvSpPr>
        <p:spPr>
          <a:xfrm>
            <a:off x="5107168" y="3248567"/>
            <a:ext cx="1761987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DAC1D1-B5D3-41CC-966B-EA5E9ADD4D85}"/>
              </a:ext>
            </a:extLst>
          </p:cNvPr>
          <p:cNvSpPr/>
          <p:nvPr/>
        </p:nvSpPr>
        <p:spPr>
          <a:xfrm>
            <a:off x="7047085" y="3245552"/>
            <a:ext cx="1162370" cy="4173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2AA9D4-9DA4-4757-A5F0-3B809383FA03}"/>
              </a:ext>
            </a:extLst>
          </p:cNvPr>
          <p:cNvSpPr/>
          <p:nvPr/>
        </p:nvSpPr>
        <p:spPr>
          <a:xfrm>
            <a:off x="4291894" y="1317516"/>
            <a:ext cx="4960936" cy="159067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2D41D-5651-4147-818B-81257BB41A33}"/>
              </a:ext>
            </a:extLst>
          </p:cNvPr>
          <p:cNvSpPr/>
          <p:nvPr/>
        </p:nvSpPr>
        <p:spPr>
          <a:xfrm>
            <a:off x="8368922" y="3229153"/>
            <a:ext cx="2538564" cy="5409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6E07B6-2157-4960-B6D5-94450CA0E908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40" name="Rectangle 39">
            <a:hlinkClick r:id="rId2" action="ppaction://hlinksldjump"/>
            <a:extLst>
              <a:ext uri="{FF2B5EF4-FFF2-40B4-BE49-F238E27FC236}">
                <a16:creationId xmlns:a16="http://schemas.microsoft.com/office/drawing/2014/main" id="{D9C02E82-E730-4E7A-B33D-E5A6E6D3114D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1" name="Rectangle 40">
            <a:hlinkClick r:id="rId2" action="ppaction://hlinksldjump"/>
            <a:extLst>
              <a:ext uri="{FF2B5EF4-FFF2-40B4-BE49-F238E27FC236}">
                <a16:creationId xmlns:a16="http://schemas.microsoft.com/office/drawing/2014/main" id="{900FA8F3-0541-4C79-BFF4-C76FD9B1766C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42" name="Rectangle 41">
            <a:hlinkClick r:id="rId2" action="ppaction://hlinksldjump"/>
            <a:extLst>
              <a:ext uri="{FF2B5EF4-FFF2-40B4-BE49-F238E27FC236}">
                <a16:creationId xmlns:a16="http://schemas.microsoft.com/office/drawing/2014/main" id="{7ACB7D8D-1AD4-482E-B3CD-10101B56A776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43" name="Rectangle 42">
            <a:hlinkClick r:id="rId2" action="ppaction://hlinksldjump"/>
            <a:extLst>
              <a:ext uri="{FF2B5EF4-FFF2-40B4-BE49-F238E27FC236}">
                <a16:creationId xmlns:a16="http://schemas.microsoft.com/office/drawing/2014/main" id="{B3816148-7732-4651-9D04-57187D762D3A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  <p:sp>
        <p:nvSpPr>
          <p:cNvPr id="44" name="Rectangle 43">
            <a:hlinkClick r:id="rId2" action="ppaction://hlinksldjump"/>
            <a:extLst>
              <a:ext uri="{FF2B5EF4-FFF2-40B4-BE49-F238E27FC236}">
                <a16:creationId xmlns:a16="http://schemas.microsoft.com/office/drawing/2014/main" id="{1E74E07B-A71E-4A42-8AE8-BA7BC8FE57E7}"/>
              </a:ext>
            </a:extLst>
          </p:cNvPr>
          <p:cNvSpPr/>
          <p:nvPr/>
        </p:nvSpPr>
        <p:spPr>
          <a:xfrm>
            <a:off x="-1" y="4135574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45" name="Rectangle 44">
            <a:hlinkClick r:id="rId2" action="ppaction://hlinksldjump"/>
            <a:extLst>
              <a:ext uri="{FF2B5EF4-FFF2-40B4-BE49-F238E27FC236}">
                <a16:creationId xmlns:a16="http://schemas.microsoft.com/office/drawing/2014/main" id="{BE8339BA-4613-4455-932B-1B8E09D291C5}"/>
              </a:ext>
            </a:extLst>
          </p:cNvPr>
          <p:cNvSpPr/>
          <p:nvPr/>
        </p:nvSpPr>
        <p:spPr>
          <a:xfrm>
            <a:off x="-1" y="4681176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6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58671" y="849087"/>
            <a:ext cx="9381876" cy="588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F5A18-361F-478B-AD2A-E5B6DD038D39}"/>
              </a:ext>
            </a:extLst>
          </p:cNvPr>
          <p:cNvSpPr/>
          <p:nvPr/>
        </p:nvSpPr>
        <p:spPr>
          <a:xfrm>
            <a:off x="2644661" y="2407642"/>
            <a:ext cx="8627378" cy="40470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Điểm</a:t>
            </a:r>
            <a:r>
              <a:rPr lang="en-US" dirty="0"/>
              <a:t>: 9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/>
              <a:t>- Ý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qyas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,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làm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):</a:t>
            </a:r>
          </a:p>
          <a:p>
            <a:r>
              <a:rPr lang="en-US" dirty="0"/>
              <a:t>File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hd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/>
              <a:t>File: ở </a:t>
            </a:r>
            <a:r>
              <a:rPr lang="en-US" dirty="0" err="1"/>
              <a:t>đây</a:t>
            </a:r>
            <a:r>
              <a:rPr lang="en-US" dirty="0"/>
              <a:t>..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961472-1790-456B-8EA8-3CD13EB040E9}"/>
              </a:ext>
            </a:extLst>
          </p:cNvPr>
          <p:cNvSpPr/>
          <p:nvPr/>
        </p:nvSpPr>
        <p:spPr>
          <a:xfrm>
            <a:off x="2644661" y="1840588"/>
            <a:ext cx="2390686" cy="429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GVHD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5B285-DA84-4758-991C-AE6C362C77B4}"/>
              </a:ext>
            </a:extLst>
          </p:cNvPr>
          <p:cNvSpPr/>
          <p:nvPr/>
        </p:nvSpPr>
        <p:spPr>
          <a:xfrm>
            <a:off x="9893127" y="2589615"/>
            <a:ext cx="657726" cy="356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DF94D-224A-4BDE-B0DA-A7801E603B04}"/>
              </a:ext>
            </a:extLst>
          </p:cNvPr>
          <p:cNvSpPr/>
          <p:nvPr/>
        </p:nvSpPr>
        <p:spPr>
          <a:xfrm>
            <a:off x="3856050" y="5737340"/>
            <a:ext cx="1088811" cy="356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Upfile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9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58671" y="1606859"/>
            <a:ext cx="9029350" cy="5125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F5A18-361F-478B-AD2A-E5B6DD038D39}"/>
              </a:ext>
            </a:extLst>
          </p:cNvPr>
          <p:cNvSpPr/>
          <p:nvPr/>
        </p:nvSpPr>
        <p:spPr>
          <a:xfrm>
            <a:off x="2659657" y="2250061"/>
            <a:ext cx="8627378" cy="4178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Điểm</a:t>
            </a:r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(5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(2d)</a:t>
            </a:r>
          </a:p>
          <a:p>
            <a:pPr marL="342900" indent="-342900">
              <a:buAutoNum type="arabicPeriod"/>
            </a:pPr>
            <a:r>
              <a:rPr lang="en-US" dirty="0" err="1"/>
              <a:t>Nội</a:t>
            </a:r>
            <a:r>
              <a:rPr lang="en-US" dirty="0"/>
              <a:t> dung(3d)</a:t>
            </a:r>
          </a:p>
          <a:p>
            <a:pPr marL="342900" indent="-342900">
              <a:buAutoNum type="arabicPeriod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(5d)</a:t>
            </a:r>
          </a:p>
          <a:p>
            <a:r>
              <a:rPr lang="en-US" dirty="0"/>
              <a:t>File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file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ở </a:t>
            </a:r>
            <a:r>
              <a:rPr lang="en-US" dirty="0" err="1"/>
              <a:t>bên</a:t>
            </a:r>
            <a:r>
              <a:rPr lang="en-US" dirty="0"/>
              <a:t> GVHD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5B285-DA84-4758-991C-AE6C362C77B4}"/>
              </a:ext>
            </a:extLst>
          </p:cNvPr>
          <p:cNvSpPr/>
          <p:nvPr/>
        </p:nvSpPr>
        <p:spPr>
          <a:xfrm>
            <a:off x="9822106" y="2386731"/>
            <a:ext cx="657726" cy="356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FA6BC-659C-4A7C-9DE7-96414B6275D0}"/>
              </a:ext>
            </a:extLst>
          </p:cNvPr>
          <p:cNvSpPr/>
          <p:nvPr/>
        </p:nvSpPr>
        <p:spPr>
          <a:xfrm>
            <a:off x="2668743" y="1755078"/>
            <a:ext cx="2755513" cy="305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GVPB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1CA1B-A516-4D19-BB11-B35ED8926D1A}"/>
              </a:ext>
            </a:extLst>
          </p:cNvPr>
          <p:cNvSpPr txBox="1"/>
          <p:nvPr/>
        </p:nvSpPr>
        <p:spPr>
          <a:xfrm>
            <a:off x="2668743" y="2677977"/>
            <a:ext cx="33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||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2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771787"/>
            <a:ext cx="6128729" cy="504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)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</a:t>
            </a:r>
          </a:p>
          <a:p>
            <a:r>
              <a:rPr lang="en-US" dirty="0"/>
              <a:t>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r>
              <a:rPr lang="en-US" dirty="0"/>
              <a:t>SDT</a:t>
            </a:r>
          </a:p>
          <a:p>
            <a:r>
              <a:rPr lang="en-US" dirty="0"/>
              <a:t>Email</a:t>
            </a:r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lạp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hoach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76FE7-AED4-4983-AB5E-60C5C5635099}"/>
              </a:ext>
            </a:extLst>
          </p:cNvPr>
          <p:cNvSpPr txBox="1"/>
          <p:nvPr/>
        </p:nvSpPr>
        <p:spPr>
          <a:xfrm>
            <a:off x="2896131" y="1040558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D9F9C-B1D1-432D-B6D7-8108374BF1ED}"/>
              </a:ext>
            </a:extLst>
          </p:cNvPr>
          <p:cNvSpPr/>
          <p:nvPr/>
        </p:nvSpPr>
        <p:spPr>
          <a:xfrm>
            <a:off x="4768755" y="861372"/>
            <a:ext cx="818148" cy="369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36AA96-5843-454F-9188-D1CF31B7EDA6}"/>
              </a:ext>
            </a:extLst>
          </p:cNvPr>
          <p:cNvSpPr/>
          <p:nvPr/>
        </p:nvSpPr>
        <p:spPr>
          <a:xfrm>
            <a:off x="5835555" y="855893"/>
            <a:ext cx="1114600" cy="369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777C89-0BEB-4527-8F18-E80D5659B0EB}"/>
              </a:ext>
            </a:extLst>
          </p:cNvPr>
          <p:cNvSpPr/>
          <p:nvPr/>
        </p:nvSpPr>
        <p:spPr>
          <a:xfrm>
            <a:off x="9038088" y="771786"/>
            <a:ext cx="2651969" cy="5045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541DE-F7E9-4FA3-8051-6542E78FFA8E}"/>
              </a:ext>
            </a:extLst>
          </p:cNvPr>
          <p:cNvSpPr/>
          <p:nvPr/>
        </p:nvSpPr>
        <p:spPr>
          <a:xfrm>
            <a:off x="7224319" y="855893"/>
            <a:ext cx="1114600" cy="369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21A7F-D575-4BB3-B6B4-638D60019FC4}"/>
              </a:ext>
            </a:extLst>
          </p:cNvPr>
          <p:cNvSpPr/>
          <p:nvPr/>
        </p:nvSpPr>
        <p:spPr>
          <a:xfrm>
            <a:off x="0" y="12919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442E65-D0A1-47DB-8999-C1B96ADCC046}"/>
              </a:ext>
            </a:extLst>
          </p:cNvPr>
          <p:cNvSpPr/>
          <p:nvPr/>
        </p:nvSpPr>
        <p:spPr>
          <a:xfrm>
            <a:off x="-3" y="1669409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khoa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F93FAB-999F-4669-94CD-00B1C5736BCA}"/>
              </a:ext>
            </a:extLst>
          </p:cNvPr>
          <p:cNvSpPr/>
          <p:nvPr/>
        </p:nvSpPr>
        <p:spPr>
          <a:xfrm>
            <a:off x="-6" y="2041291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3A9D2-65C7-4D37-88DB-C996323A3410}"/>
              </a:ext>
            </a:extLst>
          </p:cNvPr>
          <p:cNvSpPr/>
          <p:nvPr/>
        </p:nvSpPr>
        <p:spPr>
          <a:xfrm>
            <a:off x="0" y="275625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C8E4B3-2722-4006-8853-53F7187BAD6F}"/>
              </a:ext>
            </a:extLst>
          </p:cNvPr>
          <p:cNvSpPr/>
          <p:nvPr/>
        </p:nvSpPr>
        <p:spPr>
          <a:xfrm>
            <a:off x="-12" y="23956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6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1467154"/>
            <a:ext cx="9029350" cy="6459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Tuần</a:t>
            </a:r>
            <a:r>
              <a:rPr lang="en-US" dirty="0"/>
              <a:t>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D3636-2F01-42AE-A97C-F73C33C84F88}"/>
              </a:ext>
            </a:extLst>
          </p:cNvPr>
          <p:cNvSpPr/>
          <p:nvPr/>
        </p:nvSpPr>
        <p:spPr>
          <a:xfrm>
            <a:off x="2612752" y="2970402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Tuần</a:t>
            </a:r>
            <a:r>
              <a:rPr lang="en-US" dirty="0"/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FA1CA-9B33-45C2-A5EB-0FC0E40E6A84}"/>
              </a:ext>
            </a:extLst>
          </p:cNvPr>
          <p:cNvSpPr txBox="1"/>
          <p:nvPr/>
        </p:nvSpPr>
        <p:spPr>
          <a:xfrm>
            <a:off x="2660708" y="959404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hiên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23D6D-C614-4483-9DAA-51E8070BC990}"/>
              </a:ext>
            </a:extLst>
          </p:cNvPr>
          <p:cNvSpPr txBox="1"/>
          <p:nvPr/>
        </p:nvSpPr>
        <p:spPr>
          <a:xfrm>
            <a:off x="2612752" y="2406244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B8A93-08A4-483C-B85C-C2071AA0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08" y="4703292"/>
            <a:ext cx="9331197" cy="18927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F9DD4D-CA3C-4648-8DDF-65D8B52984E1}"/>
              </a:ext>
            </a:extLst>
          </p:cNvPr>
          <p:cNvSpPr/>
          <p:nvPr/>
        </p:nvSpPr>
        <p:spPr>
          <a:xfrm>
            <a:off x="2612752" y="3806499"/>
            <a:ext cx="9029350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Tuần</a:t>
            </a:r>
            <a:r>
              <a:rPr lang="en-US" dirty="0"/>
              <a:t>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C115B1-A483-45E6-A8B0-6EB1B7D1932B}"/>
              </a:ext>
            </a:extLst>
          </p:cNvPr>
          <p:cNvSpPr/>
          <p:nvPr/>
        </p:nvSpPr>
        <p:spPr>
          <a:xfrm>
            <a:off x="0" y="12919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16BECB-7B25-4FE4-878A-013C2EB99165}"/>
              </a:ext>
            </a:extLst>
          </p:cNvPr>
          <p:cNvSpPr/>
          <p:nvPr/>
        </p:nvSpPr>
        <p:spPr>
          <a:xfrm>
            <a:off x="-3" y="1669409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khoa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D4CBB3-7D3B-4E54-9FD1-B1BFB4018192}"/>
              </a:ext>
            </a:extLst>
          </p:cNvPr>
          <p:cNvSpPr/>
          <p:nvPr/>
        </p:nvSpPr>
        <p:spPr>
          <a:xfrm>
            <a:off x="-6" y="2041291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CF7D66-81D7-4D19-B146-6FAE867DBEA7}"/>
              </a:ext>
            </a:extLst>
          </p:cNvPr>
          <p:cNvSpPr/>
          <p:nvPr/>
        </p:nvSpPr>
        <p:spPr>
          <a:xfrm>
            <a:off x="0" y="2756255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484C-4804-46DD-9A45-87F41EDF958E}"/>
              </a:ext>
            </a:extLst>
          </p:cNvPr>
          <p:cNvSpPr/>
          <p:nvPr/>
        </p:nvSpPr>
        <p:spPr>
          <a:xfrm>
            <a:off x="-12" y="23956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72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458671" y="1291905"/>
            <a:ext cx="9029350" cy="544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F5A18-361F-478B-AD2A-E5B6DD038D39}"/>
              </a:ext>
            </a:extLst>
          </p:cNvPr>
          <p:cNvSpPr/>
          <p:nvPr/>
        </p:nvSpPr>
        <p:spPr>
          <a:xfrm>
            <a:off x="2660708" y="1589103"/>
            <a:ext cx="8627378" cy="4784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Chi </a:t>
            </a:r>
            <a:r>
              <a:rPr lang="en-US" dirty="0" err="1"/>
              <a:t>tiet</a:t>
            </a:r>
            <a:r>
              <a:rPr lang="en-US" dirty="0"/>
              <a:t> lich </a:t>
            </a:r>
            <a:r>
              <a:rPr lang="en-US" dirty="0" err="1"/>
              <a:t>nop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: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|| …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: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47747A-6CE8-4CA4-BCA3-43AF9E0BE4A1}"/>
              </a:ext>
            </a:extLst>
          </p:cNvPr>
          <p:cNvSpPr/>
          <p:nvPr/>
        </p:nvSpPr>
        <p:spPr>
          <a:xfrm>
            <a:off x="2709644" y="1291905"/>
            <a:ext cx="9029350" cy="302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  <a:p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:</a:t>
            </a:r>
          </a:p>
          <a:p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</a:t>
            </a:r>
          </a:p>
          <a:p>
            <a:r>
              <a:rPr lang="en-US" dirty="0"/>
              <a:t>Thanh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gồm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13A34A-23BF-4F36-8CD8-4EB316DB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98585"/>
              </p:ext>
            </p:extLst>
          </p:nvPr>
        </p:nvGraphicFramePr>
        <p:xfrm>
          <a:off x="3203730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12052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654830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2378293"/>
                    </a:ext>
                  </a:extLst>
                </a:gridCol>
                <a:gridCol w="1542741">
                  <a:extLst>
                    <a:ext uri="{9D8B030D-6E8A-4147-A177-3AD203B41FA5}">
                      <a16:colId xmlns:a16="http://schemas.microsoft.com/office/drawing/2014/main" val="4005643876"/>
                    </a:ext>
                  </a:extLst>
                </a:gridCol>
                <a:gridCol w="1708459">
                  <a:extLst>
                    <a:ext uri="{9D8B030D-6E8A-4147-A177-3AD203B41FA5}">
                      <a16:colId xmlns:a16="http://schemas.microsoft.com/office/drawing/2014/main" val="133395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xét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02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661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02A6F13-A523-4A36-8E45-2ED8F192D99F}"/>
              </a:ext>
            </a:extLst>
          </p:cNvPr>
          <p:cNvSpPr/>
          <p:nvPr/>
        </p:nvSpPr>
        <p:spPr>
          <a:xfrm>
            <a:off x="3052458" y="4607306"/>
            <a:ext cx="8430543" cy="191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file excel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dòng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FCDEC-9927-4B95-9B6D-B1077139923F}"/>
              </a:ext>
            </a:extLst>
          </p:cNvPr>
          <p:cNvSpPr/>
          <p:nvPr/>
        </p:nvSpPr>
        <p:spPr>
          <a:xfrm>
            <a:off x="0" y="129190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FE228C-868D-46A5-9402-513AF763D8A2}"/>
              </a:ext>
            </a:extLst>
          </p:cNvPr>
          <p:cNvSpPr/>
          <p:nvPr/>
        </p:nvSpPr>
        <p:spPr>
          <a:xfrm>
            <a:off x="-3" y="1669409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khoa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395794-36B7-458D-9E74-9458274F2D04}"/>
              </a:ext>
            </a:extLst>
          </p:cNvPr>
          <p:cNvSpPr/>
          <p:nvPr/>
        </p:nvSpPr>
        <p:spPr>
          <a:xfrm>
            <a:off x="-6" y="2041291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Đề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9819BF-FE1E-4A86-841B-60076231CA78}"/>
              </a:ext>
            </a:extLst>
          </p:cNvPr>
          <p:cNvSpPr/>
          <p:nvPr/>
        </p:nvSpPr>
        <p:spPr>
          <a:xfrm>
            <a:off x="0" y="2756255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tuần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65C66-2C43-46F5-A5B0-87BB86E8E5E9}"/>
              </a:ext>
            </a:extLst>
          </p:cNvPr>
          <p:cNvSpPr/>
          <p:nvPr/>
        </p:nvSpPr>
        <p:spPr>
          <a:xfrm>
            <a:off x="-12" y="2395605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0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1361AD-3D82-4904-BE3A-2DC0E08D5414}"/>
              </a:ext>
            </a:extLst>
          </p:cNvPr>
          <p:cNvSpPr/>
          <p:nvPr/>
        </p:nvSpPr>
        <p:spPr>
          <a:xfrm>
            <a:off x="0" y="0"/>
            <a:ext cx="225663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AC6DF1-1170-4A7B-85C0-3FDC5C9694F1}"/>
              </a:ext>
            </a:extLst>
          </p:cNvPr>
          <p:cNvSpPr/>
          <p:nvPr/>
        </p:nvSpPr>
        <p:spPr>
          <a:xfrm>
            <a:off x="553673" y="100668"/>
            <a:ext cx="1040235" cy="9311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0E8E2-7EC9-4986-902E-7129AED5AE2B}"/>
              </a:ext>
            </a:extLst>
          </p:cNvPr>
          <p:cNvSpPr/>
          <p:nvPr/>
        </p:nvSpPr>
        <p:spPr>
          <a:xfrm>
            <a:off x="2256639" y="0"/>
            <a:ext cx="9935361" cy="645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C5C9B6-2151-4C65-986D-6639AE5A5B3F}"/>
              </a:ext>
            </a:extLst>
          </p:cNvPr>
          <p:cNvSpPr/>
          <p:nvPr/>
        </p:nvSpPr>
        <p:spPr>
          <a:xfrm>
            <a:off x="11690058" y="100668"/>
            <a:ext cx="260059" cy="2684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589433C-4889-4AC4-89D8-8100C74A1893}"/>
              </a:ext>
            </a:extLst>
          </p:cNvPr>
          <p:cNvSpPr/>
          <p:nvPr/>
        </p:nvSpPr>
        <p:spPr>
          <a:xfrm>
            <a:off x="11288086" y="125834"/>
            <a:ext cx="260059" cy="209725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CDBFA-F42A-4708-BB68-728A92F303E0}"/>
              </a:ext>
            </a:extLst>
          </p:cNvPr>
          <p:cNvSpPr/>
          <p:nvPr/>
        </p:nvSpPr>
        <p:spPr>
          <a:xfrm>
            <a:off x="2660708" y="771787"/>
            <a:ext cx="9289409" cy="2941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A2410B-E600-401C-BED4-39A99A19EC82}"/>
              </a:ext>
            </a:extLst>
          </p:cNvPr>
          <p:cNvSpPr txBox="1"/>
          <p:nvPr/>
        </p:nvSpPr>
        <p:spPr>
          <a:xfrm>
            <a:off x="2915174" y="820194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Minh </a:t>
            </a:r>
            <a:r>
              <a:rPr lang="en-US" dirty="0" err="1"/>
              <a:t>Đức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CD1498-F914-4FE7-860F-47EE5C603273}"/>
              </a:ext>
            </a:extLst>
          </p:cNvPr>
          <p:cNvSpPr txBox="1"/>
          <p:nvPr/>
        </p:nvSpPr>
        <p:spPr>
          <a:xfrm>
            <a:off x="2997665" y="2095103"/>
            <a:ext cx="786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: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E1361-C851-4838-AED4-14275983A564}"/>
              </a:ext>
            </a:extLst>
          </p:cNvPr>
          <p:cNvSpPr txBox="1"/>
          <p:nvPr/>
        </p:nvSpPr>
        <p:spPr>
          <a:xfrm>
            <a:off x="2997662" y="3069384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1AD421-1AFA-4A4D-ACB4-DD3C5F577849}"/>
              </a:ext>
            </a:extLst>
          </p:cNvPr>
          <p:cNvSpPr txBox="1"/>
          <p:nvPr/>
        </p:nvSpPr>
        <p:spPr>
          <a:xfrm>
            <a:off x="2997663" y="2622764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nghành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4A3118-4A6D-4398-A527-C6D21A0534DD}"/>
              </a:ext>
            </a:extLst>
          </p:cNvPr>
          <p:cNvSpPr txBox="1"/>
          <p:nvPr/>
        </p:nvSpPr>
        <p:spPr>
          <a:xfrm>
            <a:off x="2997664" y="1419063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Giang</a:t>
            </a:r>
            <a:r>
              <a:rPr lang="en-US" dirty="0"/>
              <a:t> </a:t>
            </a:r>
            <a:r>
              <a:rPr lang="en-US" dirty="0" err="1"/>
              <a:t>Vien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E8D3CE-1837-4186-A090-EDEF02B2201A}"/>
              </a:ext>
            </a:extLst>
          </p:cNvPr>
          <p:cNvSpPr txBox="1"/>
          <p:nvPr/>
        </p:nvSpPr>
        <p:spPr>
          <a:xfrm>
            <a:off x="2997665" y="1725492"/>
            <a:ext cx="290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2005E-EC0B-42C5-8C00-DF4DCD084271}"/>
              </a:ext>
            </a:extLst>
          </p:cNvPr>
          <p:cNvSpPr/>
          <p:nvPr/>
        </p:nvSpPr>
        <p:spPr>
          <a:xfrm>
            <a:off x="1" y="1398864"/>
            <a:ext cx="2256639" cy="377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28" name="Rectangle 27">
            <a:hlinkClick r:id="rId2" action="ppaction://hlinksldjump"/>
            <a:extLst>
              <a:ext uri="{FF2B5EF4-FFF2-40B4-BE49-F238E27FC236}">
                <a16:creationId xmlns:a16="http://schemas.microsoft.com/office/drawing/2014/main" id="{52B07ABA-439D-4E4F-A384-663D5BE6D283}"/>
              </a:ext>
            </a:extLst>
          </p:cNvPr>
          <p:cNvSpPr/>
          <p:nvPr/>
        </p:nvSpPr>
        <p:spPr>
          <a:xfrm>
            <a:off x="0" y="2394300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20" name="Rectangle 19">
            <a:hlinkClick r:id="rId2" action="ppaction://hlinksldjump"/>
            <a:extLst>
              <a:ext uri="{FF2B5EF4-FFF2-40B4-BE49-F238E27FC236}">
                <a16:creationId xmlns:a16="http://schemas.microsoft.com/office/drawing/2014/main" id="{ACE74BB0-B3C9-425D-8171-A55C47C63C63}"/>
              </a:ext>
            </a:extLst>
          </p:cNvPr>
          <p:cNvSpPr/>
          <p:nvPr/>
        </p:nvSpPr>
        <p:spPr>
          <a:xfrm>
            <a:off x="0" y="1851288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BBA530A5-E461-4E85-B6E8-484BDD83C83B}"/>
              </a:ext>
            </a:extLst>
          </p:cNvPr>
          <p:cNvSpPr/>
          <p:nvPr/>
        </p:nvSpPr>
        <p:spPr>
          <a:xfrm>
            <a:off x="0" y="293990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47DC6207-9660-4E74-A243-E068630B4C2F}"/>
              </a:ext>
            </a:extLst>
          </p:cNvPr>
          <p:cNvSpPr/>
          <p:nvPr/>
        </p:nvSpPr>
        <p:spPr>
          <a:xfrm>
            <a:off x="0" y="3485222"/>
            <a:ext cx="2256639" cy="377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9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27614</TotalTime>
  <Words>1784</Words>
  <Application>Microsoft Office PowerPoint</Application>
  <PresentationFormat>Widescreen</PresentationFormat>
  <Paragraphs>408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</dc:creator>
  <cp:lastModifiedBy>OSC</cp:lastModifiedBy>
  <cp:revision>79</cp:revision>
  <dcterms:created xsi:type="dcterms:W3CDTF">2024-01-26T09:32:38Z</dcterms:created>
  <dcterms:modified xsi:type="dcterms:W3CDTF">2024-04-06T15:57:22Z</dcterms:modified>
</cp:coreProperties>
</file>