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hP4xdMMgPE1xWsJs65D1IvS5X+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napToObjects="1">
      <p:cViewPr varScale="1">
        <p:scale>
          <a:sx n="103" d="100"/>
          <a:sy n="103" d="100"/>
        </p:scale>
        <p:origin x="1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" name="Google Shape;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d8ad6ea2c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d8ad6ea2c_0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10d8ad6ea2c_0_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d8ad6ea2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d8ad6ea2c_0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10d8ad6ea2c_0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" name="Google Shape;3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0d8ad6ea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10d8ad6ea2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g10d8ad6ea2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d8ad6ea2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0d8ad6ea2c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g10d8ad6ea2c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d8ad6ea2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d8ad6ea2c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g10d8ad6ea2c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d8ad6ea2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d8ad6ea2c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10d8ad6ea2c_0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d8ad6ea2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d8ad6ea2c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0d8ad6ea2c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d8ad6ea2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d8ad6ea2c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10d8ad6ea2c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d8ad6ea2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d8ad6ea2c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10d8ad6ea2c_0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body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>
            <a:spLocks noGrp="1"/>
          </p:cNvSpPr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012" y="317038"/>
            <a:ext cx="2576374" cy="93621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"/>
          <p:cNvSpPr txBox="1"/>
          <p:nvPr/>
        </p:nvSpPr>
        <p:spPr>
          <a:xfrm>
            <a:off x="413011" y="2421636"/>
            <a:ext cx="9284053" cy="84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Lato"/>
              <a:buNone/>
            </a:pPr>
            <a:r>
              <a:rPr lang="en-US" sz="4000" b="1">
                <a:solidFill>
                  <a:srgbClr val="C00000"/>
                </a:solidFill>
              </a:rPr>
              <a:t>Thiết kế xây dựng phần mềm</a:t>
            </a:r>
            <a:endParaRPr sz="4000" b="1" i="0" u="none" strike="noStrike" cap="none">
              <a:solidFill>
                <a:srgbClr val="C00000"/>
              </a:solidFill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413011" y="3419342"/>
            <a:ext cx="7342482" cy="501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Nhóm 2: </a:t>
            </a:r>
            <a:endParaRPr sz="2800" b="0" i="0" u="none" strike="noStrike" cap="none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413000" y="4070125"/>
            <a:ext cx="35763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Lê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Mạnh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Cường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 2018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6301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Lê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Dương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201835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Đinh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Minh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201835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90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Trần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Đức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Anh	20183483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d8ad6ea2c_0_76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12" name="Google Shape;112;g10d8ad6ea2c_0_76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4. Design Consideration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10d8ad6ea2c_0_76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200" cy="530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Coupling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Content coupling: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sử dụng getter và setter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Common coupling: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không dùng biến global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Control coupling: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không vi phạm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Stamp coupling: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hàm initializeBike trong lớp ReturnBikeScreenHandler truyền vào đối tượng của lớp Bike nhưng không dùng hết thuộc tính…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Data coupling: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chưa đạt đến mức này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d8ad6ea2c_0_83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20" name="Google Shape;120;g10d8ad6ea2c_0_83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4. Design Consideration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10d8ad6ea2c_0_83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200" cy="530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Cohesion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Coincidental cohesion: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các thuộc tính và phương thức trong module đều có sự liên quan đến module đó.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Logical cohesion: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không vi phạm.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Temporal cohesion: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các class trong module liên quan đến nhau theo thời gian chứ không theo chức năng.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Procedural cohesion: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lớp ReturnBikeScreenHandler có các phương thức được gọi tuần tự: initialize =&gt; handleRow =&gt; onClickPayBtn  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Communicational cohesion: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không vi phạm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Sequential cohesion: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hầu hết input của một element là output của element khác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Functional cohesion: </a:t>
            </a:r>
            <a:r>
              <a:rPr lang="en-US">
                <a:solidFill>
                  <a:srgbClr val="1B1B1B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tất cả các elements trong component đều là cần thiết cho mục đích của component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4181094" y="3021991"/>
            <a:ext cx="4197975" cy="81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Lato"/>
              <a:buNone/>
            </a:pPr>
            <a:r>
              <a:rPr lang="en-US" sz="48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THANK YOU 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Nội dung chính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235077" y="914400"/>
            <a:ext cx="8674100" cy="5156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AutoNum type="arabicPeriod"/>
            </a:pPr>
            <a:r>
              <a:rPr lang="en-US">
                <a:solidFill>
                  <a:srgbClr val="1B1B1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 công công việc</a:t>
            </a:r>
            <a:endParaRPr>
              <a:solidFill>
                <a:srgbClr val="1B1B1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2800"/>
              <a:buFont typeface="Times New Roman"/>
              <a:buAutoNum type="arabicPeriod"/>
            </a:pPr>
            <a:r>
              <a:rPr lang="en-US">
                <a:solidFill>
                  <a:srgbClr val="1B1B1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Biểu đồ tương tác</a:t>
            </a:r>
            <a:endParaRPr>
              <a:solidFill>
                <a:srgbClr val="1B1B1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2800"/>
              <a:buFont typeface="Times New Roman"/>
              <a:buAutoNum type="arabicPeriod"/>
            </a:pPr>
            <a:r>
              <a:rPr lang="en-US">
                <a:solidFill>
                  <a:srgbClr val="1B1B1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Biểu đồ lớp</a:t>
            </a:r>
            <a:endParaRPr>
              <a:solidFill>
                <a:srgbClr val="1B1B1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2800"/>
              <a:buFont typeface="Times New Roman"/>
              <a:buAutoNum type="arabicPeriod"/>
            </a:pPr>
            <a:r>
              <a:rPr lang="en-US">
                <a:solidFill>
                  <a:srgbClr val="1B1B1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considerations</a:t>
            </a:r>
            <a:endParaRPr>
              <a:solidFill>
                <a:srgbClr val="1B1B1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rgbClr val="1B1B1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6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endParaRPr b="0" i="0">
              <a:solidFill>
                <a:srgbClr val="1B1B1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6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endParaRPr b="0" i="0">
              <a:solidFill>
                <a:srgbClr val="1B1B1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0d8ad6ea2c_0_0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49" name="Google Shape;49;g10d8ad6ea2c_0_0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Phân công công việc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10d8ad6ea2c_0_0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200" cy="530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ts val="2800"/>
              <a:buFont typeface="Times New Roman"/>
              <a:buChar char="●"/>
            </a:pPr>
            <a:r>
              <a:rPr lang="en-US" dirty="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Lê </a:t>
            </a:r>
            <a:r>
              <a:rPr lang="en-US" dirty="0" err="1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Mạnh</a:t>
            </a:r>
            <a:r>
              <a:rPr lang="en-US" dirty="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Cường</a:t>
            </a:r>
            <a:r>
              <a:rPr lang="en-US" dirty="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dirty="0" err="1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ViewDockInformation</a:t>
            </a:r>
            <a:endParaRPr dirty="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800"/>
              <a:buFont typeface="Times New Roman"/>
              <a:buChar char="●"/>
            </a:pPr>
            <a:r>
              <a:rPr lang="en-US" dirty="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Lê </a:t>
            </a:r>
            <a:r>
              <a:rPr lang="en-US" dirty="0" err="1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Dương</a:t>
            </a:r>
            <a:r>
              <a:rPr lang="en-US" dirty="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Long: </a:t>
            </a:r>
            <a:r>
              <a:rPr lang="en-US" dirty="0" err="1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RentBike</a:t>
            </a:r>
            <a:endParaRPr dirty="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800"/>
              <a:buFont typeface="Times New Roman"/>
              <a:buChar char="●"/>
            </a:pPr>
            <a:r>
              <a:rPr lang="en-US" dirty="0" err="1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Đinh</a:t>
            </a:r>
            <a:r>
              <a:rPr lang="en-US" dirty="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dirty="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Minh: </a:t>
            </a:r>
            <a:r>
              <a:rPr lang="en-US" dirty="0" err="1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ViewRentingBikeInformation</a:t>
            </a:r>
            <a:endParaRPr dirty="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800"/>
              <a:buFont typeface="Times New Roman"/>
              <a:buChar char="●"/>
            </a:pPr>
            <a:r>
              <a:rPr lang="en-US" dirty="0" err="1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Trần</a:t>
            </a:r>
            <a:r>
              <a:rPr lang="en-US" dirty="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Đức</a:t>
            </a:r>
            <a:r>
              <a:rPr lang="en-US" dirty="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Anh: </a:t>
            </a:r>
            <a:r>
              <a:rPr lang="en-US" dirty="0" err="1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ReturnBike</a:t>
            </a:r>
            <a:r>
              <a:rPr lang="en-US" dirty="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" name="Google Shape;51;g10d8ad6ea2c_0_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325" y="2619900"/>
            <a:ext cx="5684300" cy="35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d8ad6ea2c_0_8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8" name="Google Shape;58;g10d8ad6ea2c_0_8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2. Biểu đồ tương tác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0d8ad6ea2c_0_8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200" cy="530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Thuê xe: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" name="Google Shape;60;g10d8ad6ea2c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10" y="1391250"/>
            <a:ext cx="8035326" cy="45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d8ad6ea2c_0_16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67" name="Google Shape;67;g10d8ad6ea2c_0_16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2. Biểu đồ tương tác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10d8ad6ea2c_0_16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200" cy="530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Trả xe: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g10d8ad6ea2c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950" y="1370575"/>
            <a:ext cx="7504451" cy="462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d8ad6ea2c_0_65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6" name="Google Shape;76;g10d8ad6ea2c_0_65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2. Biểu đồ tương tác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10d8ad6ea2c_0_65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200" cy="530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Xem thông tin xe: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" name="Google Shape;78;g10d8ad6ea2c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912" y="1321850"/>
            <a:ext cx="6962174" cy="49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d8ad6ea2c_0_32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85" name="Google Shape;85;g10d8ad6ea2c_0_32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3. Biểu đồ lớp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10d8ad6ea2c_0_32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200" cy="530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Thuê xe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g10d8ad6ea2c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25" y="1485550"/>
            <a:ext cx="6953950" cy="44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d8ad6ea2c_0_40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94" name="Google Shape;94;g10d8ad6ea2c_0_40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3. Biểu đồ lớp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0d8ad6ea2c_0_40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200" cy="530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Trả xe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g10d8ad6ea2c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238" y="1380300"/>
            <a:ext cx="8287874" cy="47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d8ad6ea2c_0_49"/>
          <p:cNvSpPr txBox="1">
            <a:spLocks noGrp="1"/>
          </p:cNvSpPr>
          <p:nvPr>
            <p:ph type="sldNum" idx="12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03" name="Google Shape;103;g10d8ad6ea2c_0_49"/>
          <p:cNvSpPr txBox="1">
            <a:spLocks noGrp="1"/>
          </p:cNvSpPr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3. Biểu đồ lớp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0d8ad6ea2c_0_49"/>
          <p:cNvSpPr txBox="1">
            <a:spLocks noGrp="1"/>
          </p:cNvSpPr>
          <p:nvPr>
            <p:ph type="body" idx="1"/>
          </p:nvPr>
        </p:nvSpPr>
        <p:spPr>
          <a:xfrm>
            <a:off x="235077" y="841247"/>
            <a:ext cx="8674200" cy="530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Xem thông tin xe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g10d8ad6ea2c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125" y="1347350"/>
            <a:ext cx="6691761" cy="47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Macintosh PowerPoint</Application>
  <PresentationFormat>On-screen Show (4:3)</PresentationFormat>
  <Paragraphs>67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Lato</vt:lpstr>
      <vt:lpstr>Times New Roman</vt:lpstr>
      <vt:lpstr>Calibri</vt:lpstr>
      <vt:lpstr>Arial</vt:lpstr>
      <vt:lpstr>Office Theme</vt:lpstr>
      <vt:lpstr>PowerPoint Presentation</vt:lpstr>
      <vt:lpstr>Nội dung chính</vt:lpstr>
      <vt:lpstr>Phân công công việc</vt:lpstr>
      <vt:lpstr>2. Biểu đồ tương tác</vt:lpstr>
      <vt:lpstr>2. Biểu đồ tương tác</vt:lpstr>
      <vt:lpstr>2. Biểu đồ tương tác</vt:lpstr>
      <vt:lpstr>3. Biểu đồ lớp</vt:lpstr>
      <vt:lpstr>3. Biểu đồ lớp</vt:lpstr>
      <vt:lpstr>3. Biểu đồ lớp</vt:lpstr>
      <vt:lpstr>4. Design Consideration </vt:lpstr>
      <vt:lpstr>4. Design Consideration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TRAN DUC ANH 20183483</cp:lastModifiedBy>
  <cp:revision>2</cp:revision>
  <dcterms:created xsi:type="dcterms:W3CDTF">2021-05-28T04:32:29Z</dcterms:created>
  <dcterms:modified xsi:type="dcterms:W3CDTF">2022-01-14T02:17:56Z</dcterms:modified>
</cp:coreProperties>
</file>