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6DA4-2FC8-0D35-7B93-DA722BAC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FFA85-C1D3-2C9E-26ED-E1C58EEBC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E21FE-0E2D-5F1C-EED3-3ADFBDF2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9A68C-1D38-A661-E2D4-85106B4D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1007-23B4-5753-2BBF-6B24AD6F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F5EB-26C7-1C0E-B7BD-CAD47E7E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2E681-F909-5E1D-ADA5-67EACBB97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0C181-358B-DFAE-3AB0-D0CBC38E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4ECF6-7D1E-93A8-E0B6-457EF1A8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8A0FA-F841-F92A-DA17-8CDE0363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6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EB6E3-7B3E-A507-826D-7124EE5C9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B0CD7-7EB1-7105-31D8-6416B38F3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58BA4-4D06-AC7B-F41E-BF4F3E4F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84C0-D160-1BD5-B3F5-AC1DE69C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3C0E-9438-FE17-1107-7932FC58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3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1A5F-7596-F9B7-4CA3-CA5D7A96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49A12-3EC5-3039-2D51-CE641BF5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0AC56-827B-E398-2862-05F22901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A12C2-1E31-B2E6-FAB5-60A7745D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4D813-349A-A9BA-D451-F0C9099F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5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A4CE-31A3-B17A-4390-9B7C04E9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C3348-4754-7727-3020-EFD95E9E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1EEF6-8EAB-6107-6BAD-249D376C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94FC5-E83C-02A2-D6AA-F62E61BA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308C9-3E91-08FC-EEB8-646AAAE4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ADF5-0F32-BFB0-FE25-42E52CD2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EF28-4A6A-53BA-72DE-0113DBDA3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8B797-FAE6-03BE-4502-3990DB954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D10E5-1CE0-C52F-626A-884B2116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54DCD-5B8C-9A48-97D8-A0F2D5A4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A69F8-3E9D-D4D8-60DE-58E4BEFD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5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A07B-40CF-5CE3-BC74-321D285D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C9952-EAEE-28B6-74CB-868CA3078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3B552-2C74-B3F6-1DE9-DE743D198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F6202-9E8E-E715-DCA5-DEB12BD39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5DC47-4FB2-CDB7-7CB4-B7459EBE2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36E1D-F8BD-78A2-9AA7-C7254CE8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24CE5-149E-8DD4-595A-51B936C7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BE17A-5081-4E49-5B62-951426AE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8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3EE3-A246-02D6-D9F1-97CA4B92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D0C5A-B894-79B3-915C-E675D80D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7D96E-BAD1-B2E8-8DAF-EAAA6D97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D432A-86E7-4599-6D9A-071500A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96599-10A1-0C64-904C-BEAD345F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1518B-3A5C-3050-FF63-120EAF92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6A4DF-AA21-767E-A2E5-722F7D0B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FFF-7FD9-D2A5-8E06-0A5C01AD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F014-403A-FDDB-E26B-1B4AF000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E7F92-9F88-6CC1-B938-5D16033D7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694B9-30BC-8C4C-D7E3-101AD608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5FC8F-8C63-C064-E481-E127419D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6024B-9B9F-B37E-9C20-B0DEEF71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9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BA5A-D4E0-D825-5A3F-5FDDE918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7D5AA-41D9-26DE-9EA4-1383841D8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E24EE-B99D-5C5A-DC5A-9527CF429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F2271-E162-61DB-86B0-4AE96402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B6012-1122-CD33-60DD-3B8D4EBA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C656D-1206-5402-D5BA-34628D69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9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26080-1314-F134-583D-1EA039C6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396B4-A9F6-E4D5-F0C8-6BECDF40E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17A26-CE23-239E-D0B0-681CEBA12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691F0-4BE9-722C-22C1-1C9C4E038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FC464-F2E7-C100-0BE3-7378023D3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1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817B-CFE5-DC2C-2010-15E83A22E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8618" y="392691"/>
            <a:ext cx="6446982" cy="678728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4C282-688D-615B-1E19-29F30C8BD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3092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	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website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/>
              <a:t> lớp</a:t>
            </a:r>
            <a:r>
              <a:rPr lang="en-US" dirty="0"/>
              <a:t>. Admin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178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Thắng Trần Đức</dc:creator>
  <cp:lastModifiedBy>Thắng Trần Đức</cp:lastModifiedBy>
  <cp:revision>1</cp:revision>
  <dcterms:created xsi:type="dcterms:W3CDTF">2023-04-25T18:58:55Z</dcterms:created>
  <dcterms:modified xsi:type="dcterms:W3CDTF">2023-04-25T19:10:11Z</dcterms:modified>
</cp:coreProperties>
</file>