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6DA4-2FC8-0D35-7B93-DA722BAC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FFA85-C1D3-2C9E-26ED-E1C58EEBC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21FE-0E2D-5F1C-EED3-3ADFBDF2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A68C-1D38-A661-E2D4-85106B4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1007-23B4-5753-2BBF-6B24AD6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F5EB-26C7-1C0E-B7BD-CAD47E7E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E681-F909-5E1D-ADA5-67EACBB9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C181-358B-DFAE-3AB0-D0CBC38E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ECF6-7D1E-93A8-E0B6-457EF1A8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A0FA-F841-F92A-DA17-8CDE0363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EB6E3-7B3E-A507-826D-7124EE5C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0CD7-7EB1-7105-31D8-6416B38F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8BA4-4D06-AC7B-F41E-BF4F3E4F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4C0-D160-1BD5-B3F5-AC1DE69C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3C0E-9438-FE17-1107-7932FC58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1A5F-7596-F9B7-4CA3-CA5D7A96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9A12-3EC5-3039-2D51-CE641BF5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0AC56-827B-E398-2862-05F22901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12C2-1E31-B2E6-FAB5-60A7745D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D813-349A-A9BA-D451-F0C9099F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A4CE-31A3-B17A-4390-9B7C04E9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3348-4754-7727-3020-EFD95E9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1EEF6-8EAB-6107-6BAD-249D376C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4FC5-E83C-02A2-D6AA-F62E61BA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08C9-3E91-08FC-EEB8-646AAAE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ADF5-0F32-BFB0-FE25-42E52CD2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EF28-4A6A-53BA-72DE-0113DBDA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B797-FAE6-03BE-4502-3990DB954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D10E5-1CE0-C52F-626A-884B2116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54DCD-5B8C-9A48-97D8-A0F2D5A4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A69F8-3E9D-D4D8-60DE-58E4BEF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A07B-40CF-5CE3-BC74-321D285D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9952-EAEE-28B6-74CB-868CA307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3B552-2C74-B3F6-1DE9-DE743D198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F6202-9E8E-E715-DCA5-DEB12BD39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5DC47-4FB2-CDB7-7CB4-B7459EBE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36E1D-F8BD-78A2-9AA7-C7254CE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24CE5-149E-8DD4-595A-51B936C7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E17A-5081-4E49-5B62-951426AE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3EE3-A246-02D6-D9F1-97CA4B9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D0C5A-B894-79B3-915C-E675D80D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D96E-BAD1-B2E8-8DAF-EAAA6D97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D432A-86E7-4599-6D9A-071500A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96599-10A1-0C64-904C-BEAD345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1518B-3A5C-3050-FF63-120EAF92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A4DF-AA21-767E-A2E5-722F7D0B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FFF-7FD9-D2A5-8E06-0A5C01AD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F014-403A-FDDB-E26B-1B4AF000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F92-9F88-6CC1-B938-5D16033D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94B9-30BC-8C4C-D7E3-101AD60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FC8F-8C63-C064-E481-E127419D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6024B-9B9F-B37E-9C20-B0DEEF71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BA5A-D4E0-D825-5A3F-5FDDE918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7D5AA-41D9-26DE-9EA4-1383841D8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24EE-B99D-5C5A-DC5A-9527CF42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2271-E162-61DB-86B0-4AE96402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6012-1122-CD33-60DD-3B8D4EBA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C656D-1206-5402-D5BA-34628D6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6080-1314-F134-583D-1EA039C6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96B4-A9F6-E4D5-F0C8-6BECDF40E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7A26-CE23-239E-D0B0-681CEBA12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717A-6F8E-4400-ADD1-E115E16DF3C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91F0-4BE9-722C-22C1-1C9C4E03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FC464-F2E7-C100-0BE3-7378023D3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11DC-5DEE-4A2F-99CA-7FE49DE57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427EC-55F2-77EB-CBB8-F06343F31058}"/>
              </a:ext>
            </a:extLst>
          </p:cNvPr>
          <p:cNvSpPr txBox="1"/>
          <p:nvPr/>
        </p:nvSpPr>
        <p:spPr>
          <a:xfrm>
            <a:off x="2934701" y="1884518"/>
            <a:ext cx="59783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Assignment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3E90C-B0F8-78D2-6FB1-DF4E44437A97}"/>
              </a:ext>
            </a:extLst>
          </p:cNvPr>
          <p:cNvSpPr txBox="1"/>
          <p:nvPr/>
        </p:nvSpPr>
        <p:spPr>
          <a:xfrm>
            <a:off x="4507344" y="3823855"/>
            <a:ext cx="283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Trần Đức Thắng – HE160619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D9D10-6E27-49A7-09C5-3CD494F97435}"/>
              </a:ext>
            </a:extLst>
          </p:cNvPr>
          <p:cNvSpPr txBox="1"/>
          <p:nvPr/>
        </p:nvSpPr>
        <p:spPr>
          <a:xfrm>
            <a:off x="3388608" y="3084962"/>
            <a:ext cx="507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Topic: web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64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2C59A-AF6A-7FE2-99F3-D1F8706B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B7C898-D956-7403-A174-EF5453E300CA}"/>
              </a:ext>
            </a:extLst>
          </p:cNvPr>
          <p:cNvSpPr txBox="1"/>
          <p:nvPr/>
        </p:nvSpPr>
        <p:spPr>
          <a:xfrm>
            <a:off x="3352799" y="6336145"/>
            <a:ext cx="496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time of class, add or delete student </a:t>
            </a:r>
            <a:r>
              <a:rPr lang="en-US"/>
              <a:t>from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6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69F56-012C-E918-F86D-340932BF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4DD8D-3DAF-65E9-1A34-A1398BB0DBC7}"/>
              </a:ext>
            </a:extLst>
          </p:cNvPr>
          <p:cNvSpPr txBox="1"/>
          <p:nvPr/>
        </p:nvSpPr>
        <p:spPr>
          <a:xfrm>
            <a:off x="2125329" y="4784437"/>
            <a:ext cx="794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Approve to open new class and add students that requested to the class or Decline</a:t>
            </a:r>
          </a:p>
        </p:txBody>
      </p:sp>
    </p:spTree>
    <p:extLst>
      <p:ext uri="{BB962C8B-B14F-4D97-AF65-F5344CB8AC3E}">
        <p14:creationId xmlns:p14="http://schemas.microsoft.com/office/powerpoint/2010/main" val="231530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D6623-EE9D-5044-F4DD-561D0E24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49" y="0"/>
            <a:ext cx="46934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258B1-FD52-88AD-AC55-B0E57FF19CD5}"/>
              </a:ext>
            </a:extLst>
          </p:cNvPr>
          <p:cNvSpPr txBox="1"/>
          <p:nvPr/>
        </p:nvSpPr>
        <p:spPr>
          <a:xfrm>
            <a:off x="2761673" y="2890981"/>
            <a:ext cx="128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14257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817B-CFE5-DC2C-2010-15E83A22E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618" y="392691"/>
            <a:ext cx="6446982" cy="678728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4C282-688D-615B-1E19-29F30C8B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09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website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/>
              <a:t> lớp</a:t>
            </a:r>
            <a:r>
              <a:rPr lang="en-US" dirty="0"/>
              <a:t>. Admin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78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EE6A2-9364-D904-0DA4-2187FED3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71"/>
            <a:ext cx="12192000" cy="64195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B5ED4B-F536-CC35-9770-6ECF7F834510}"/>
              </a:ext>
            </a:extLst>
          </p:cNvPr>
          <p:cNvSpPr txBox="1">
            <a:spLocks/>
          </p:cNvSpPr>
          <p:nvPr/>
        </p:nvSpPr>
        <p:spPr>
          <a:xfrm>
            <a:off x="7407563" y="330071"/>
            <a:ext cx="6446982" cy="678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76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969A2E-DD91-D954-2931-5CD5BB654DA8}"/>
              </a:ext>
            </a:extLst>
          </p:cNvPr>
          <p:cNvSpPr txBox="1"/>
          <p:nvPr/>
        </p:nvSpPr>
        <p:spPr>
          <a:xfrm>
            <a:off x="2818821" y="2413337"/>
            <a:ext cx="6554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Screen shots, guide.</a:t>
            </a:r>
          </a:p>
        </p:txBody>
      </p:sp>
    </p:spTree>
    <p:extLst>
      <p:ext uri="{BB962C8B-B14F-4D97-AF65-F5344CB8AC3E}">
        <p14:creationId xmlns:p14="http://schemas.microsoft.com/office/powerpoint/2010/main" val="78627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D7FDAC-DFB6-C822-1385-483FFC7E6346}"/>
              </a:ext>
            </a:extLst>
          </p:cNvPr>
          <p:cNvSpPr txBox="1"/>
          <p:nvPr/>
        </p:nvSpPr>
        <p:spPr>
          <a:xfrm>
            <a:off x="4932218" y="5264728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4BA90-6F81-9A59-0D38-A19111DD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1CBC5-4F9F-1E96-E6E0-0E20B97D85AB}"/>
              </a:ext>
            </a:extLst>
          </p:cNvPr>
          <p:cNvSpPr txBox="1"/>
          <p:nvPr/>
        </p:nvSpPr>
        <p:spPr>
          <a:xfrm>
            <a:off x="5237018" y="4729019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login</a:t>
            </a:r>
          </a:p>
        </p:txBody>
      </p:sp>
    </p:spTree>
    <p:extLst>
      <p:ext uri="{BB962C8B-B14F-4D97-AF65-F5344CB8AC3E}">
        <p14:creationId xmlns:p14="http://schemas.microsoft.com/office/powerpoint/2010/main" val="251330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8B0C1-8C57-6F71-480D-A4D07FEA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89EFB-A565-5255-90D5-6BFB5B27F46E}"/>
              </a:ext>
            </a:extLst>
          </p:cNvPr>
          <p:cNvSpPr txBox="1"/>
          <p:nvPr/>
        </p:nvSpPr>
        <p:spPr>
          <a:xfrm>
            <a:off x="3029527" y="5237019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course and click Register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CDDF6-B049-CF92-81DF-E27D4CF6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24" y="5154948"/>
            <a:ext cx="121937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50604-6F63-4157-706E-34AE1327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B18546-9675-C47A-DC4C-A742063FE4D5}"/>
              </a:ext>
            </a:extLst>
          </p:cNvPr>
          <p:cNvSpPr txBox="1"/>
          <p:nvPr/>
        </p:nvSpPr>
        <p:spPr>
          <a:xfrm>
            <a:off x="2410691" y="4479636"/>
            <a:ext cx="387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class or request open new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B3A2D-C488-2BEA-2422-A175F50D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35" y="4140115"/>
            <a:ext cx="217200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BCAF5-B1DB-F98E-2EA6-510F1967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A6DBF-3880-5270-AADA-AD36BC40CBC7}"/>
              </a:ext>
            </a:extLst>
          </p:cNvPr>
          <p:cNvSpPr txBox="1"/>
          <p:nvPr/>
        </p:nvSpPr>
        <p:spPr>
          <a:xfrm>
            <a:off x="4978399" y="495069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123546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117E2-FA2F-9C3D-72DE-C6302A30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4219D-C3FE-F3FF-1E71-0088BAFB9252}"/>
              </a:ext>
            </a:extLst>
          </p:cNvPr>
          <p:cNvSpPr txBox="1"/>
          <p:nvPr/>
        </p:nvSpPr>
        <p:spPr>
          <a:xfrm>
            <a:off x="4341090" y="5283200"/>
            <a:ext cx="326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Details to view class details</a:t>
            </a:r>
          </a:p>
        </p:txBody>
      </p:sp>
    </p:spTree>
    <p:extLst>
      <p:ext uri="{BB962C8B-B14F-4D97-AF65-F5344CB8AC3E}">
        <p14:creationId xmlns:p14="http://schemas.microsoft.com/office/powerpoint/2010/main" val="254488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132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Thắng Trần Đức</dc:creator>
  <cp:lastModifiedBy>Thắng Trần Đức</cp:lastModifiedBy>
  <cp:revision>6</cp:revision>
  <dcterms:created xsi:type="dcterms:W3CDTF">2023-04-25T18:58:55Z</dcterms:created>
  <dcterms:modified xsi:type="dcterms:W3CDTF">2023-04-26T17:23:46Z</dcterms:modified>
</cp:coreProperties>
</file>