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CD756-790E-41BF-BA85-F14B5D7598F9}" v="231" dt="2023-04-03T17:34:26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ED1-9278-FE3D-5EEA-85D625ECF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CFD78-3A6B-EF28-5ACD-F421F6D15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D8AC-9199-7A2C-E142-BE7094C0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BDCF-04DF-BEB2-7B60-A4196239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C5DC-AFF4-CA60-7634-AE199C42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1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EC4-3C30-7C59-6BC6-C279E510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2530F-0380-F9E1-F137-9AA27AA9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AFDA-7990-8A7A-065B-14A27929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E64B-31D7-DD66-79E3-9B433658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5D4D-AC70-1916-F38A-2C749C8C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83D40-ED13-6396-3CE4-C8F2672EF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D601-C493-0453-BAB2-B32877152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67EB-2B44-8EB7-1A77-758D8D74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45AE-E263-DBE1-4D71-DEA945B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87287-39CF-36C9-0DF3-50D7C53C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8BCF-3020-D252-6BFA-D6DD6A32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6696-379D-B7D4-0CEF-E308D2B2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9896-3FA2-BD69-1797-B6B26896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FF13-8F8B-9B26-1DA8-6E7435F2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1F11-7172-DE0D-A665-33BAD641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D754-8AED-BC30-BED0-55BA0394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8BF2-2BEC-D82A-9E3D-A38E62BBA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6AA0-3E5E-8D5B-493E-AA8C3F83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EA32-B793-A8CA-ACC0-2CC5CAD4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3A80-EB9F-2381-602A-D3E0188B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74B9-6326-3E55-1C0E-60AA8812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F8AA-D70F-2B0B-B32A-9A3DADD9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34E2E-63FB-E99A-1AE5-E7541EFC8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899E1-A047-A360-9E85-7684F6E6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6649B-9718-484C-AC78-6B60C6C9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E7A8F-2005-182E-7795-EB59441E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3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83D3-342A-8480-1FA1-334F290E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0C4A-311B-18C0-58E3-6C91A25D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6DAA-FF82-61CA-BF52-279A1E9FF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8B48E-7A81-87BE-39CF-F8998CC29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9838D-F367-0B2F-A6F3-13F62A419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8A926-B6DE-920D-8F2A-982BA259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0A762-D4DD-27A1-5733-AD40D2C8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21DD2-662F-8633-0602-C4180A8B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2E2D-68E9-7864-99AC-9EC23FAB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6CE1-D55F-58DD-88C6-D5AF986B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E2FEA-0ABA-600D-2813-D39DD461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9D542-5668-4E50-538A-5627001D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86F49-E2EE-79B0-87D4-C6742884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37E26-40A3-AA64-DE52-9B3C9BB2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BF90-D72B-E2BB-8E8D-4A13B598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F516-0C16-D69E-B159-CC6257B0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9256-91BB-4E47-BD1D-94D84239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9C090-B43C-00BB-DC17-5112837E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DA29F-F826-BF9D-9A74-84BAC7E2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21F93-A562-39C0-5D93-2BB70090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F7B60-686B-684B-114E-8CED9E0D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96A4-E420-1B96-4312-E2B74D7D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953EB-7EB5-0343-07DE-B77AE209E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0AF00-7767-D06A-BF69-C5D653C2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D174-7EF5-E280-9093-EFF8EC47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DB21-C4B0-D4B7-3836-4106BB4E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B7101-E24B-2951-3B16-51FCB499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9BE82-AF1A-40C7-F5CC-08CEBAC9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4F78-CB2F-2C14-2D1A-BDBDF54D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CE32-2DC7-8308-BA95-7CE6AA557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2935-31C1-49B5-AB1F-67649BC980C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79D0-4B46-B3A8-7A6B-7D80E4507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3B83-0A24-E026-2E88-B40E01116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06DC-38F6-4C18-AA38-7487CE91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hyperlink" Target="mailto:abc@gmail.com" TargetMode="External"/><Relationship Id="rId2" Type="http://schemas.openxmlformats.org/officeDocument/2006/relationships/image" Target="../media/image3.png"/><Relationship Id="rId16" Type="http://schemas.openxmlformats.org/officeDocument/2006/relationships/hyperlink" Target="mailto:nguyenvukhanhu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1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9.png"/><Relationship Id="rId17" Type="http://schemas.openxmlformats.org/officeDocument/2006/relationships/image" Target="../media/image34.svg"/><Relationship Id="rId2" Type="http://schemas.openxmlformats.org/officeDocument/2006/relationships/image" Target="../media/image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2.sv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8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1825D-9BBE-7D91-04D4-2D222AFE482A}"/>
              </a:ext>
            </a:extLst>
          </p:cNvPr>
          <p:cNvSpPr/>
          <p:nvPr/>
        </p:nvSpPr>
        <p:spPr>
          <a:xfrm>
            <a:off x="246303" y="144278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A4CD1-7532-4D39-562A-D0E032F2F4A2}"/>
              </a:ext>
            </a:extLst>
          </p:cNvPr>
          <p:cNvSpPr txBox="1"/>
          <p:nvPr/>
        </p:nvSpPr>
        <p:spPr>
          <a:xfrm>
            <a:off x="1213090" y="2014284"/>
            <a:ext cx="809626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DK88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158FE6-275A-3FDD-2CD1-BB308E456CBC}"/>
              </a:ext>
            </a:extLst>
          </p:cNvPr>
          <p:cNvGrpSpPr/>
          <p:nvPr/>
        </p:nvGrpSpPr>
        <p:grpSpPr>
          <a:xfrm>
            <a:off x="541578" y="2809621"/>
            <a:ext cx="2152650" cy="295275"/>
            <a:chOff x="1866901" y="2447925"/>
            <a:chExt cx="2152650" cy="29527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2AFFE1-657B-C6EB-1253-CA3816C95763}"/>
                </a:ext>
              </a:extLst>
            </p:cNvPr>
            <p:cNvSpPr/>
            <p:nvPr/>
          </p:nvSpPr>
          <p:spPr>
            <a:xfrm>
              <a:off x="1866901" y="2447925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4A71ADFE-C0ED-49A8-A8F6-C6CE4689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43100" y="2471737"/>
              <a:ext cx="247650" cy="2476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8BDBA-2526-D312-640D-186222A153C5}"/>
                </a:ext>
              </a:extLst>
            </p:cNvPr>
            <p:cNvSpPr txBox="1"/>
            <p:nvPr/>
          </p:nvSpPr>
          <p:spPr>
            <a:xfrm>
              <a:off x="2190750" y="2468403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Username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0164DB-DD8B-FDD8-9FEF-8190FF10F3E6}"/>
              </a:ext>
            </a:extLst>
          </p:cNvPr>
          <p:cNvGrpSpPr/>
          <p:nvPr/>
        </p:nvGrpSpPr>
        <p:grpSpPr>
          <a:xfrm>
            <a:off x="541578" y="3233483"/>
            <a:ext cx="2152650" cy="295275"/>
            <a:chOff x="1924050" y="2876549"/>
            <a:chExt cx="2152650" cy="2952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375ECE3-74E0-D3B0-2EE1-8A045DBF0BDE}"/>
                </a:ext>
              </a:extLst>
            </p:cNvPr>
            <p:cNvSpPr/>
            <p:nvPr/>
          </p:nvSpPr>
          <p:spPr>
            <a:xfrm>
              <a:off x="1924050" y="2876549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6D146-81C2-66C7-340B-D9A2AFACB9D5}"/>
                </a:ext>
              </a:extLst>
            </p:cNvPr>
            <p:cNvSpPr txBox="1"/>
            <p:nvPr/>
          </p:nvSpPr>
          <p:spPr>
            <a:xfrm>
              <a:off x="2247899" y="2897027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Password</a:t>
              </a:r>
            </a:p>
          </p:txBody>
        </p:sp>
        <p:pic>
          <p:nvPicPr>
            <p:cNvPr id="18" name="Graphic 17" descr="Key with solid fill">
              <a:extLst>
                <a:ext uri="{FF2B5EF4-FFF2-40B4-BE49-F238E27FC236}">
                  <a16:creationId xmlns:a16="http://schemas.microsoft.com/office/drawing/2014/main" id="{EE54ACA1-8D72-A617-668F-C58682E4E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0535" y="2897027"/>
              <a:ext cx="246888" cy="246888"/>
            </a:xfrm>
            <a:prstGeom prst="rect">
              <a:avLst/>
            </a:prstGeom>
          </p:spPr>
        </p:pic>
        <p:pic>
          <p:nvPicPr>
            <p:cNvPr id="24" name="Graphic 23" descr="Eye with solid fill">
              <a:extLst>
                <a:ext uri="{FF2B5EF4-FFF2-40B4-BE49-F238E27FC236}">
                  <a16:creationId xmlns:a16="http://schemas.microsoft.com/office/drawing/2014/main" id="{311EF57A-9B50-DF6E-95DF-CD28FDCF3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84092" y="2896360"/>
              <a:ext cx="246888" cy="24688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FE4C65-AA80-5EF9-A904-94397BC795FB}"/>
              </a:ext>
            </a:extLst>
          </p:cNvPr>
          <p:cNvGrpSpPr/>
          <p:nvPr/>
        </p:nvGrpSpPr>
        <p:grpSpPr>
          <a:xfrm>
            <a:off x="628063" y="3662823"/>
            <a:ext cx="2194562" cy="246221"/>
            <a:chOff x="1922145" y="3374469"/>
            <a:chExt cx="2194562" cy="2462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0CD830-3A65-4E96-73B2-05FB03C2027C}"/>
                </a:ext>
              </a:extLst>
            </p:cNvPr>
            <p:cNvSpPr/>
            <p:nvPr/>
          </p:nvSpPr>
          <p:spPr>
            <a:xfrm>
              <a:off x="1922145" y="3429000"/>
              <a:ext cx="137160" cy="1371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984D6E-CB41-EAB5-AA65-A2476C51C8F3}"/>
                </a:ext>
              </a:extLst>
            </p:cNvPr>
            <p:cNvSpPr txBox="1"/>
            <p:nvPr/>
          </p:nvSpPr>
          <p:spPr>
            <a:xfrm>
              <a:off x="2059305" y="3374469"/>
              <a:ext cx="20574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Remember me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B060B9-796A-7710-7ABC-F64FF9E8BB14}"/>
              </a:ext>
            </a:extLst>
          </p:cNvPr>
          <p:cNvSpPr/>
          <p:nvPr/>
        </p:nvSpPr>
        <p:spPr>
          <a:xfrm>
            <a:off x="765223" y="4260660"/>
            <a:ext cx="1757555" cy="4000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98AABB-B471-70BB-0C5A-527A7E3FDB74}"/>
              </a:ext>
            </a:extLst>
          </p:cNvPr>
          <p:cNvSpPr/>
          <p:nvPr/>
        </p:nvSpPr>
        <p:spPr>
          <a:xfrm>
            <a:off x="765223" y="4812301"/>
            <a:ext cx="1757555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ACCOUNT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7DE12-F63F-E2EE-BA0C-10AC2A19D5A5}"/>
              </a:ext>
            </a:extLst>
          </p:cNvPr>
          <p:cNvSpPr/>
          <p:nvPr/>
        </p:nvSpPr>
        <p:spPr>
          <a:xfrm>
            <a:off x="3254424" y="144278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D6A679-04F3-AF38-745D-5C63710FC45D}"/>
              </a:ext>
            </a:extLst>
          </p:cNvPr>
          <p:cNvSpPr txBox="1"/>
          <p:nvPr/>
        </p:nvSpPr>
        <p:spPr>
          <a:xfrm>
            <a:off x="3528360" y="1643051"/>
            <a:ext cx="215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CREATE ACCOUNT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5F369A-D553-BFDE-4AB2-22B2BA37DC6E}"/>
              </a:ext>
            </a:extLst>
          </p:cNvPr>
          <p:cNvGrpSpPr/>
          <p:nvPr/>
        </p:nvGrpSpPr>
        <p:grpSpPr>
          <a:xfrm>
            <a:off x="3547445" y="2195085"/>
            <a:ext cx="2152650" cy="295275"/>
            <a:chOff x="6527290" y="2301000"/>
            <a:chExt cx="2152650" cy="29527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146B2C7-9142-FE35-C0B0-5E573E525401}"/>
                </a:ext>
              </a:extLst>
            </p:cNvPr>
            <p:cNvSpPr/>
            <p:nvPr/>
          </p:nvSpPr>
          <p:spPr>
            <a:xfrm>
              <a:off x="6527290" y="2301000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5A1F88-DB5A-BDB2-1046-22B75B4E64ED}"/>
                </a:ext>
              </a:extLst>
            </p:cNvPr>
            <p:cNvSpPr txBox="1"/>
            <p:nvPr/>
          </p:nvSpPr>
          <p:spPr>
            <a:xfrm>
              <a:off x="6590917" y="232673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Full name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7E697C-1DB8-59D8-EF9C-FBD3CAFF6605}"/>
              </a:ext>
            </a:extLst>
          </p:cNvPr>
          <p:cNvGrpSpPr/>
          <p:nvPr/>
        </p:nvGrpSpPr>
        <p:grpSpPr>
          <a:xfrm>
            <a:off x="3547445" y="2627003"/>
            <a:ext cx="2152650" cy="295275"/>
            <a:chOff x="6527290" y="2301000"/>
            <a:chExt cx="2152650" cy="29527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C50E99F-7B17-70F2-601C-FA7E78EF48D4}"/>
                </a:ext>
              </a:extLst>
            </p:cNvPr>
            <p:cNvSpPr/>
            <p:nvPr/>
          </p:nvSpPr>
          <p:spPr>
            <a:xfrm>
              <a:off x="6527290" y="2301000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42A3AA-7FDC-BBD3-D06E-D1C3E57AAD5A}"/>
                </a:ext>
              </a:extLst>
            </p:cNvPr>
            <p:cNvSpPr txBox="1"/>
            <p:nvPr/>
          </p:nvSpPr>
          <p:spPr>
            <a:xfrm>
              <a:off x="6590917" y="2326734"/>
              <a:ext cx="1933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Phone number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F85244-FC90-0D49-070C-87F7F45D90E0}"/>
              </a:ext>
            </a:extLst>
          </p:cNvPr>
          <p:cNvGrpSpPr/>
          <p:nvPr/>
        </p:nvGrpSpPr>
        <p:grpSpPr>
          <a:xfrm>
            <a:off x="3547445" y="3059607"/>
            <a:ext cx="2152650" cy="295275"/>
            <a:chOff x="6527290" y="2301000"/>
            <a:chExt cx="2152650" cy="29527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3630B69-0029-3C09-88CB-E38E27222F83}"/>
                </a:ext>
              </a:extLst>
            </p:cNvPr>
            <p:cNvSpPr/>
            <p:nvPr/>
          </p:nvSpPr>
          <p:spPr>
            <a:xfrm>
              <a:off x="6527290" y="2301000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72448D-BC7A-67A0-4F61-B9A4464E8022}"/>
                </a:ext>
              </a:extLst>
            </p:cNvPr>
            <p:cNvSpPr txBox="1"/>
            <p:nvPr/>
          </p:nvSpPr>
          <p:spPr>
            <a:xfrm>
              <a:off x="6590917" y="2326734"/>
              <a:ext cx="1933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Student ID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9D3EC1-E5E4-9315-FFE0-25B20D3B5715}"/>
              </a:ext>
            </a:extLst>
          </p:cNvPr>
          <p:cNvGrpSpPr/>
          <p:nvPr/>
        </p:nvGrpSpPr>
        <p:grpSpPr>
          <a:xfrm>
            <a:off x="3547445" y="3498473"/>
            <a:ext cx="2152650" cy="295275"/>
            <a:chOff x="6527290" y="2301000"/>
            <a:chExt cx="2152650" cy="29527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9E0FE8A-DDEE-0250-0089-14DB178B1FBA}"/>
                </a:ext>
              </a:extLst>
            </p:cNvPr>
            <p:cNvSpPr/>
            <p:nvPr/>
          </p:nvSpPr>
          <p:spPr>
            <a:xfrm>
              <a:off x="6527290" y="2301000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C85E24-0623-9106-3169-67345D3186ED}"/>
                </a:ext>
              </a:extLst>
            </p:cNvPr>
            <p:cNvSpPr txBox="1"/>
            <p:nvPr/>
          </p:nvSpPr>
          <p:spPr>
            <a:xfrm>
              <a:off x="6590917" y="2326734"/>
              <a:ext cx="1933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Username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A14B5E-B835-BEAD-E92D-795E29C8A776}"/>
              </a:ext>
            </a:extLst>
          </p:cNvPr>
          <p:cNvGrpSpPr/>
          <p:nvPr/>
        </p:nvGrpSpPr>
        <p:grpSpPr>
          <a:xfrm>
            <a:off x="3547445" y="3931077"/>
            <a:ext cx="2152650" cy="295275"/>
            <a:chOff x="6527290" y="2301000"/>
            <a:chExt cx="2152650" cy="29527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E70B568-28F6-EA32-475A-11182E9DE7E7}"/>
                </a:ext>
              </a:extLst>
            </p:cNvPr>
            <p:cNvSpPr/>
            <p:nvPr/>
          </p:nvSpPr>
          <p:spPr>
            <a:xfrm>
              <a:off x="6527290" y="2301000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ADFD70-F743-D1D6-D0D6-CF71A5838D37}"/>
                </a:ext>
              </a:extLst>
            </p:cNvPr>
            <p:cNvSpPr txBox="1"/>
            <p:nvPr/>
          </p:nvSpPr>
          <p:spPr>
            <a:xfrm>
              <a:off x="6590917" y="2326734"/>
              <a:ext cx="1933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Password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370D118-624C-3B0E-AB25-B2C3E3522D55}"/>
              </a:ext>
            </a:extLst>
          </p:cNvPr>
          <p:cNvSpPr/>
          <p:nvPr/>
        </p:nvSpPr>
        <p:spPr>
          <a:xfrm>
            <a:off x="3747243" y="5289000"/>
            <a:ext cx="1757555" cy="4000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REGISTER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A8CDC1-6241-5FF8-DDF1-121895D13351}"/>
              </a:ext>
            </a:extLst>
          </p:cNvPr>
          <p:cNvSpPr txBox="1"/>
          <p:nvPr/>
        </p:nvSpPr>
        <p:spPr>
          <a:xfrm>
            <a:off x="3528360" y="5826452"/>
            <a:ext cx="219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Already have account? </a:t>
            </a:r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Login now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D21FC61-942E-27A8-4109-EEC3D244D445}"/>
              </a:ext>
            </a:extLst>
          </p:cNvPr>
          <p:cNvSpPr txBox="1"/>
          <p:nvPr/>
        </p:nvSpPr>
        <p:spPr>
          <a:xfrm>
            <a:off x="0" y="4282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SIGN IN / SIGN 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0B03B6-50EC-5FA9-C734-DBB9EE2623F5}"/>
              </a:ext>
            </a:extLst>
          </p:cNvPr>
          <p:cNvSpPr/>
          <p:nvPr/>
        </p:nvSpPr>
        <p:spPr>
          <a:xfrm>
            <a:off x="6262545" y="144278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C17C7-8163-C911-DF7A-C72D084913CC}"/>
              </a:ext>
            </a:extLst>
          </p:cNvPr>
          <p:cNvSpPr txBox="1"/>
          <p:nvPr/>
        </p:nvSpPr>
        <p:spPr>
          <a:xfrm>
            <a:off x="6557818" y="1642887"/>
            <a:ext cx="215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ACCOUNT STATUS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731A28-8350-3C56-C921-974C9C3A86F5}"/>
              </a:ext>
            </a:extLst>
          </p:cNvPr>
          <p:cNvGrpSpPr/>
          <p:nvPr/>
        </p:nvGrpSpPr>
        <p:grpSpPr>
          <a:xfrm>
            <a:off x="6461423" y="2774544"/>
            <a:ext cx="2316902" cy="735958"/>
            <a:chOff x="4812792" y="4024461"/>
            <a:chExt cx="2258947" cy="7359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54169E-B994-D626-6654-2A234F6F273B}"/>
                </a:ext>
              </a:extLst>
            </p:cNvPr>
            <p:cNvSpPr txBox="1"/>
            <p:nvPr/>
          </p:nvSpPr>
          <p:spPr>
            <a:xfrm>
              <a:off x="4812792" y="4024461"/>
              <a:ext cx="2195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Upload image of student id:</a:t>
              </a:r>
            </a:p>
          </p:txBody>
        </p:sp>
        <p:pic>
          <p:nvPicPr>
            <p:cNvPr id="41" name="Graphic 40" descr="Upload with solid fill">
              <a:extLst>
                <a:ext uri="{FF2B5EF4-FFF2-40B4-BE49-F238E27FC236}">
                  <a16:creationId xmlns:a16="http://schemas.microsoft.com/office/drawing/2014/main" id="{C35F6F1F-7528-8FD4-C35C-A1DCE8A6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5875" y="4560542"/>
              <a:ext cx="182880" cy="18288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2BD96F-584E-399F-1A9C-2386F0045C1F}"/>
                </a:ext>
              </a:extLst>
            </p:cNvPr>
            <p:cNvSpPr txBox="1"/>
            <p:nvPr/>
          </p:nvSpPr>
          <p:spPr>
            <a:xfrm>
              <a:off x="4876419" y="4270682"/>
              <a:ext cx="2195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Front side: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F80DD0-182B-43F8-1FD9-908636F739B0}"/>
                </a:ext>
              </a:extLst>
            </p:cNvPr>
            <p:cNvSpPr txBox="1"/>
            <p:nvPr/>
          </p:nvSpPr>
          <p:spPr>
            <a:xfrm>
              <a:off x="4876419" y="4514198"/>
              <a:ext cx="2195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Back side:</a:t>
              </a:r>
            </a:p>
          </p:txBody>
        </p:sp>
        <p:pic>
          <p:nvPicPr>
            <p:cNvPr id="44" name="Graphic 43" descr="Upload with solid fill">
              <a:extLst>
                <a:ext uri="{FF2B5EF4-FFF2-40B4-BE49-F238E27FC236}">
                  <a16:creationId xmlns:a16="http://schemas.microsoft.com/office/drawing/2014/main" id="{232307C3-3551-0E4B-E92F-54EA12C58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5875" y="4296191"/>
              <a:ext cx="182880" cy="182880"/>
            </a:xfrm>
            <a:prstGeom prst="rect">
              <a:avLst/>
            </a:prstGeom>
          </p:spPr>
        </p:pic>
        <p:pic>
          <p:nvPicPr>
            <p:cNvPr id="45" name="Graphic 44" descr="Eye with solid fill">
              <a:extLst>
                <a:ext uri="{FF2B5EF4-FFF2-40B4-BE49-F238E27FC236}">
                  <a16:creationId xmlns:a16="http://schemas.microsoft.com/office/drawing/2014/main" id="{ECB8A553-675A-88F1-6B43-EBD4B2E9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59257" y="4559556"/>
              <a:ext cx="182880" cy="182880"/>
            </a:xfrm>
            <a:prstGeom prst="rect">
              <a:avLst/>
            </a:prstGeom>
          </p:spPr>
        </p:pic>
        <p:pic>
          <p:nvPicPr>
            <p:cNvPr id="46" name="Graphic 45" descr="Eye with solid fill">
              <a:extLst>
                <a:ext uri="{FF2B5EF4-FFF2-40B4-BE49-F238E27FC236}">
                  <a16:creationId xmlns:a16="http://schemas.microsoft.com/office/drawing/2014/main" id="{4A740CB6-FFF0-BDF3-A3D7-98268077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47254" y="4298502"/>
              <a:ext cx="182880" cy="18288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A27475-A18E-E888-F31F-9483C65AC3AD}"/>
              </a:ext>
            </a:extLst>
          </p:cNvPr>
          <p:cNvGrpSpPr/>
          <p:nvPr/>
        </p:nvGrpSpPr>
        <p:grpSpPr>
          <a:xfrm>
            <a:off x="3547445" y="4358115"/>
            <a:ext cx="2152650" cy="295275"/>
            <a:chOff x="6527290" y="2301000"/>
            <a:chExt cx="2152650" cy="29527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42BBED2-CC4B-5B47-05F0-BF58779088D3}"/>
                </a:ext>
              </a:extLst>
            </p:cNvPr>
            <p:cNvSpPr/>
            <p:nvPr/>
          </p:nvSpPr>
          <p:spPr>
            <a:xfrm>
              <a:off x="6527290" y="2301000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0513DB-3B0F-F9C2-6645-1B95A91FD2C7}"/>
                </a:ext>
              </a:extLst>
            </p:cNvPr>
            <p:cNvSpPr txBox="1"/>
            <p:nvPr/>
          </p:nvSpPr>
          <p:spPr>
            <a:xfrm>
              <a:off x="6590917" y="2326734"/>
              <a:ext cx="1933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Confirm password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8CEAE01-ABB1-9634-8555-631981B128DB}"/>
              </a:ext>
            </a:extLst>
          </p:cNvPr>
          <p:cNvSpPr txBox="1"/>
          <p:nvPr/>
        </p:nvSpPr>
        <p:spPr>
          <a:xfrm>
            <a:off x="6461423" y="2171919"/>
            <a:ext cx="227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Your account is not active. Please provide student id picture to verify your identity.</a:t>
            </a:r>
            <a:endParaRPr lang="en-US" sz="1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6457CE-E9ED-FE6A-6747-01264F6BCFC7}"/>
              </a:ext>
            </a:extLst>
          </p:cNvPr>
          <p:cNvSpPr txBox="1"/>
          <p:nvPr/>
        </p:nvSpPr>
        <p:spPr>
          <a:xfrm>
            <a:off x="6461423" y="5820238"/>
            <a:ext cx="2345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Need contact admin? </a:t>
            </a:r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Get Admin info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54EF1EB-92D8-BC95-A3ED-BAD213CE88C1}"/>
              </a:ext>
            </a:extLst>
          </p:cNvPr>
          <p:cNvSpPr/>
          <p:nvPr/>
        </p:nvSpPr>
        <p:spPr>
          <a:xfrm>
            <a:off x="6908293" y="5284399"/>
            <a:ext cx="1516954" cy="4000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941078-BD1C-DD51-EE22-3E5CE61954DC}"/>
              </a:ext>
            </a:extLst>
          </p:cNvPr>
          <p:cNvSpPr/>
          <p:nvPr/>
        </p:nvSpPr>
        <p:spPr>
          <a:xfrm>
            <a:off x="9266374" y="144278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B1EEA7-D835-115A-079D-0CFD9D449875}"/>
              </a:ext>
            </a:extLst>
          </p:cNvPr>
          <p:cNvSpPr txBox="1"/>
          <p:nvPr/>
        </p:nvSpPr>
        <p:spPr>
          <a:xfrm>
            <a:off x="9561647" y="1642887"/>
            <a:ext cx="215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ACCOUNT STATUS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DD5BA5-B15E-5CD3-CDE7-C85AED28A3D1}"/>
              </a:ext>
            </a:extLst>
          </p:cNvPr>
          <p:cNvSpPr txBox="1"/>
          <p:nvPr/>
        </p:nvSpPr>
        <p:spPr>
          <a:xfrm>
            <a:off x="9465252" y="2171919"/>
            <a:ext cx="227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Your account has been banned. You can contact admin for more information.</a:t>
            </a:r>
            <a:endParaRPr lang="en-US" sz="1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662D17-0201-264F-3470-1397FE47DAB6}"/>
              </a:ext>
            </a:extLst>
          </p:cNvPr>
          <p:cNvSpPr txBox="1"/>
          <p:nvPr/>
        </p:nvSpPr>
        <p:spPr>
          <a:xfrm>
            <a:off x="9465252" y="5820238"/>
            <a:ext cx="2345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Need contact admin? </a:t>
            </a:r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Get Admin info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8F568A5-2839-B1CB-DF71-92778BB3D144}"/>
              </a:ext>
            </a:extLst>
          </p:cNvPr>
          <p:cNvSpPr/>
          <p:nvPr/>
        </p:nvSpPr>
        <p:spPr>
          <a:xfrm>
            <a:off x="9912122" y="5284399"/>
            <a:ext cx="1516954" cy="4000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</a:p>
        </p:txBody>
      </p:sp>
    </p:spTree>
    <p:extLst>
      <p:ext uri="{BB962C8B-B14F-4D97-AF65-F5344CB8AC3E}">
        <p14:creationId xmlns:p14="http://schemas.microsoft.com/office/powerpoint/2010/main" val="416450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81F69A-F996-4997-7A5F-8B95385F3549}"/>
              </a:ext>
            </a:extLst>
          </p:cNvPr>
          <p:cNvSpPr/>
          <p:nvPr/>
        </p:nvSpPr>
        <p:spPr>
          <a:xfrm>
            <a:off x="342900" y="142003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847454-C270-DA48-2D04-89DB234020A6}"/>
              </a:ext>
            </a:extLst>
          </p:cNvPr>
          <p:cNvGrpSpPr/>
          <p:nvPr/>
        </p:nvGrpSpPr>
        <p:grpSpPr>
          <a:xfrm>
            <a:off x="641312" y="2444652"/>
            <a:ext cx="2159038" cy="295275"/>
            <a:chOff x="1924050" y="2876549"/>
            <a:chExt cx="2152650" cy="29527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AF1B72E-1ADC-A7BB-0DAC-4F010C071C05}"/>
                </a:ext>
              </a:extLst>
            </p:cNvPr>
            <p:cNvSpPr/>
            <p:nvPr/>
          </p:nvSpPr>
          <p:spPr>
            <a:xfrm>
              <a:off x="1924050" y="2876549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F5E121-FF41-5C36-403D-6911CF6BB932}"/>
                </a:ext>
              </a:extLst>
            </p:cNvPr>
            <p:cNvSpPr txBox="1"/>
            <p:nvPr/>
          </p:nvSpPr>
          <p:spPr>
            <a:xfrm>
              <a:off x="2247898" y="2897027"/>
              <a:ext cx="153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Old password</a:t>
              </a:r>
            </a:p>
          </p:txBody>
        </p:sp>
        <p:pic>
          <p:nvPicPr>
            <p:cNvPr id="29" name="Graphic 28" descr="Key with solid fill">
              <a:extLst>
                <a:ext uri="{FF2B5EF4-FFF2-40B4-BE49-F238E27FC236}">
                  <a16:creationId xmlns:a16="http://schemas.microsoft.com/office/drawing/2014/main" id="{C66D45F5-8815-5A33-F951-6BD2BF95A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0535" y="2897027"/>
              <a:ext cx="246888" cy="246888"/>
            </a:xfrm>
            <a:prstGeom prst="rect">
              <a:avLst/>
            </a:prstGeom>
          </p:spPr>
        </p:pic>
        <p:pic>
          <p:nvPicPr>
            <p:cNvPr id="30" name="Graphic 29" descr="Eye with solid fill">
              <a:extLst>
                <a:ext uri="{FF2B5EF4-FFF2-40B4-BE49-F238E27FC236}">
                  <a16:creationId xmlns:a16="http://schemas.microsoft.com/office/drawing/2014/main" id="{EDA9C951-B391-6481-0533-8EEF208D5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84092" y="2896360"/>
              <a:ext cx="246888" cy="24688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53E161-808E-5D9D-B0C5-6C671FBFF30D}"/>
              </a:ext>
            </a:extLst>
          </p:cNvPr>
          <p:cNvSpPr/>
          <p:nvPr/>
        </p:nvSpPr>
        <p:spPr>
          <a:xfrm>
            <a:off x="935533" y="5155499"/>
            <a:ext cx="1516954" cy="4000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B90224-B8AD-9867-698D-703C21E2D7F7}"/>
              </a:ext>
            </a:extLst>
          </p:cNvPr>
          <p:cNvSpPr txBox="1"/>
          <p:nvPr/>
        </p:nvSpPr>
        <p:spPr>
          <a:xfrm>
            <a:off x="0" y="4282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NORMAL USER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0A9B39-A36B-6594-306F-514289E3B7CF}"/>
              </a:ext>
            </a:extLst>
          </p:cNvPr>
          <p:cNvSpPr txBox="1"/>
          <p:nvPr/>
        </p:nvSpPr>
        <p:spPr>
          <a:xfrm>
            <a:off x="587671" y="1614990"/>
            <a:ext cx="184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PROFILE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49090-7283-6055-DE05-AC57FB7DC4DD}"/>
              </a:ext>
            </a:extLst>
          </p:cNvPr>
          <p:cNvGrpSpPr/>
          <p:nvPr/>
        </p:nvGrpSpPr>
        <p:grpSpPr>
          <a:xfrm>
            <a:off x="641312" y="2828565"/>
            <a:ext cx="2159038" cy="295275"/>
            <a:chOff x="1924050" y="2876549"/>
            <a:chExt cx="2152650" cy="295275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BE4F67E0-99C2-7BC6-42E3-5DB6325CABD5}"/>
                </a:ext>
              </a:extLst>
            </p:cNvPr>
            <p:cNvSpPr/>
            <p:nvPr/>
          </p:nvSpPr>
          <p:spPr>
            <a:xfrm>
              <a:off x="1924050" y="2876549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7B44325-E330-8D54-457B-26723CBD5EA5}"/>
                </a:ext>
              </a:extLst>
            </p:cNvPr>
            <p:cNvSpPr txBox="1"/>
            <p:nvPr/>
          </p:nvSpPr>
          <p:spPr>
            <a:xfrm>
              <a:off x="2247898" y="2897027"/>
              <a:ext cx="153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New password</a:t>
              </a:r>
            </a:p>
          </p:txBody>
        </p:sp>
        <p:pic>
          <p:nvPicPr>
            <p:cNvPr id="98" name="Graphic 97" descr="Key with solid fill">
              <a:extLst>
                <a:ext uri="{FF2B5EF4-FFF2-40B4-BE49-F238E27FC236}">
                  <a16:creationId xmlns:a16="http://schemas.microsoft.com/office/drawing/2014/main" id="{A7256E6E-FE18-16A7-9583-2964A4F0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0535" y="2897027"/>
              <a:ext cx="246888" cy="246888"/>
            </a:xfrm>
            <a:prstGeom prst="rect">
              <a:avLst/>
            </a:prstGeom>
          </p:spPr>
        </p:pic>
        <p:pic>
          <p:nvPicPr>
            <p:cNvPr id="99" name="Graphic 98" descr="Eye with solid fill">
              <a:extLst>
                <a:ext uri="{FF2B5EF4-FFF2-40B4-BE49-F238E27FC236}">
                  <a16:creationId xmlns:a16="http://schemas.microsoft.com/office/drawing/2014/main" id="{20505264-8218-95E6-6440-5E382767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84092" y="2896360"/>
              <a:ext cx="246888" cy="246888"/>
            </a:xfrm>
            <a:prstGeom prst="rect">
              <a:avLst/>
            </a:prstGeom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83ACB3C-E1A8-AC96-62C4-8E4459F69572}"/>
              </a:ext>
            </a:extLst>
          </p:cNvPr>
          <p:cNvSpPr txBox="1"/>
          <p:nvPr/>
        </p:nvSpPr>
        <p:spPr>
          <a:xfrm>
            <a:off x="587671" y="2010930"/>
            <a:ext cx="206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Leave it empty means keep the old password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DEA4EE-EF53-2F56-A5A2-822F0209EA9C}"/>
              </a:ext>
            </a:extLst>
          </p:cNvPr>
          <p:cNvSpPr txBox="1"/>
          <p:nvPr/>
        </p:nvSpPr>
        <p:spPr>
          <a:xfrm>
            <a:off x="587671" y="3220943"/>
            <a:ext cx="2212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Public info: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30538C1-6CB7-18B7-0281-32BCFB6951BD}"/>
              </a:ext>
            </a:extLst>
          </p:cNvPr>
          <p:cNvSpPr/>
          <p:nvPr/>
        </p:nvSpPr>
        <p:spPr>
          <a:xfrm>
            <a:off x="6201909" y="1420843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88FF2EC-8F2A-C61A-31D9-4844778DF792}"/>
              </a:ext>
            </a:extLst>
          </p:cNvPr>
          <p:cNvSpPr txBox="1"/>
          <p:nvPr/>
        </p:nvSpPr>
        <p:spPr>
          <a:xfrm>
            <a:off x="6576445" y="1616411"/>
            <a:ext cx="184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GROUP AVAILABLE</a:t>
            </a:r>
          </a:p>
        </p:txBody>
      </p:sp>
      <p:pic>
        <p:nvPicPr>
          <p:cNvPr id="169" name="Graphic 168" descr="Magnifying glass with solid fill">
            <a:extLst>
              <a:ext uri="{FF2B5EF4-FFF2-40B4-BE49-F238E27FC236}">
                <a16:creationId xmlns:a16="http://schemas.microsoft.com/office/drawing/2014/main" id="{2509F3E0-BBCC-CEBD-9BB1-7C49E7571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0201" y="1655387"/>
            <a:ext cx="228600" cy="228600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94552CA-7E86-328C-739A-88C867F7A37C}"/>
              </a:ext>
            </a:extLst>
          </p:cNvPr>
          <p:cNvGrpSpPr/>
          <p:nvPr/>
        </p:nvGrpSpPr>
        <p:grpSpPr>
          <a:xfrm>
            <a:off x="6434771" y="2088683"/>
            <a:ext cx="2299147" cy="246221"/>
            <a:chOff x="4701300" y="2569216"/>
            <a:chExt cx="2299147" cy="24622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F880192-B87E-43D3-5B7B-BF3724F64889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1051403.2220.20.32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FDD1AF7-A9EC-6CC1-57BD-601D1AF98FD6}"/>
                </a:ext>
              </a:extLst>
            </p:cNvPr>
            <p:cNvSpPr txBox="1"/>
            <p:nvPr/>
          </p:nvSpPr>
          <p:spPr>
            <a:xfrm>
              <a:off x="6580355" y="2569216"/>
              <a:ext cx="420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3/5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FF3CF34-EF12-A0C5-8703-543A10E3497A}"/>
              </a:ext>
            </a:extLst>
          </p:cNvPr>
          <p:cNvGrpSpPr/>
          <p:nvPr/>
        </p:nvGrpSpPr>
        <p:grpSpPr>
          <a:xfrm>
            <a:off x="6434771" y="2428716"/>
            <a:ext cx="2299147" cy="246221"/>
            <a:chOff x="4701300" y="2569216"/>
            <a:chExt cx="2299147" cy="246221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0A57D3F-955F-2D63-7A9D-55CD1E91C639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1051403.2220.20.32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6E21A7D-261C-8EEC-D01F-8C10DBBD7E5C}"/>
                </a:ext>
              </a:extLst>
            </p:cNvPr>
            <p:cNvSpPr txBox="1"/>
            <p:nvPr/>
          </p:nvSpPr>
          <p:spPr>
            <a:xfrm>
              <a:off x="6580355" y="2569216"/>
              <a:ext cx="420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1/3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C61E942-AACC-FB5C-63CD-814C6E1020C5}"/>
              </a:ext>
            </a:extLst>
          </p:cNvPr>
          <p:cNvGrpSpPr/>
          <p:nvPr/>
        </p:nvGrpSpPr>
        <p:grpSpPr>
          <a:xfrm>
            <a:off x="6434771" y="2781219"/>
            <a:ext cx="2299147" cy="246221"/>
            <a:chOff x="4701300" y="2569216"/>
            <a:chExt cx="2299147" cy="246221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1E71DEF-856A-EE56-E277-C4C2B957C197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1230450.2220.19.08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20B9925-31F3-A416-0ABF-3014E46FF2BD}"/>
                </a:ext>
              </a:extLst>
            </p:cNvPr>
            <p:cNvSpPr txBox="1"/>
            <p:nvPr/>
          </p:nvSpPr>
          <p:spPr>
            <a:xfrm>
              <a:off x="6580355" y="2569216"/>
              <a:ext cx="420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2/4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AC447F-3D0B-8040-9585-E98D01822761}"/>
              </a:ext>
            </a:extLst>
          </p:cNvPr>
          <p:cNvGrpSpPr/>
          <p:nvPr/>
        </p:nvGrpSpPr>
        <p:grpSpPr>
          <a:xfrm>
            <a:off x="6443814" y="3133722"/>
            <a:ext cx="2299147" cy="246221"/>
            <a:chOff x="4701300" y="2569216"/>
            <a:chExt cx="2299147" cy="246221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0861EA8A-CABA-E472-6BD1-C5ED2717132F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1063140.2220.20.39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D85AAAE-62C9-989E-42DF-EDCCF1A56EBF}"/>
                </a:ext>
              </a:extLst>
            </p:cNvPr>
            <p:cNvSpPr txBox="1"/>
            <p:nvPr/>
          </p:nvSpPr>
          <p:spPr>
            <a:xfrm>
              <a:off x="6580355" y="2569216"/>
              <a:ext cx="420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1/2</a:t>
              </a:r>
            </a:p>
          </p:txBody>
        </p:sp>
      </p:grp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8413C6EC-73CF-E61A-2943-7FD266B2ED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9022" y="1651108"/>
            <a:ext cx="228600" cy="228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DFFF5D-D026-342D-995E-F84A4A897AC4}"/>
              </a:ext>
            </a:extLst>
          </p:cNvPr>
          <p:cNvSpPr/>
          <p:nvPr/>
        </p:nvSpPr>
        <p:spPr>
          <a:xfrm>
            <a:off x="9157443" y="1420843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83AF1B-A0FD-75FB-6EF2-A7E71D114955}"/>
              </a:ext>
            </a:extLst>
          </p:cNvPr>
          <p:cNvGrpSpPr/>
          <p:nvPr/>
        </p:nvGrpSpPr>
        <p:grpSpPr>
          <a:xfrm>
            <a:off x="9390305" y="2088683"/>
            <a:ext cx="2299147" cy="246221"/>
            <a:chOff x="4701300" y="2569216"/>
            <a:chExt cx="2299147" cy="24622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37FDC7D-1950-E33E-8D5D-0FD14ABF686B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1051403.2220.20.32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D26123-0B4A-97BC-ADC5-B42F31FDCC95}"/>
                </a:ext>
              </a:extLst>
            </p:cNvPr>
            <p:cNvSpPr txBox="1"/>
            <p:nvPr/>
          </p:nvSpPr>
          <p:spPr>
            <a:xfrm>
              <a:off x="6580355" y="2569216"/>
              <a:ext cx="420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3/5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B97D99-4614-70D7-6DAD-6DCC11F8D5E3}"/>
              </a:ext>
            </a:extLst>
          </p:cNvPr>
          <p:cNvGrpSpPr/>
          <p:nvPr/>
        </p:nvGrpSpPr>
        <p:grpSpPr>
          <a:xfrm>
            <a:off x="9390305" y="2428716"/>
            <a:ext cx="2299147" cy="246221"/>
            <a:chOff x="4701300" y="2569216"/>
            <a:chExt cx="2299147" cy="24622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AD9B000-BCF9-13F1-7361-D10F0D166A88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1051403.2220.20.32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A46966-BD0C-FE1F-F35D-799316A9DB36}"/>
                </a:ext>
              </a:extLst>
            </p:cNvPr>
            <p:cNvSpPr txBox="1"/>
            <p:nvPr/>
          </p:nvSpPr>
          <p:spPr>
            <a:xfrm>
              <a:off x="6580355" y="2569216"/>
              <a:ext cx="420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1/3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22D889-84C8-F5CF-99A8-7C2DC60F7CB1}"/>
              </a:ext>
            </a:extLst>
          </p:cNvPr>
          <p:cNvGrpSpPr/>
          <p:nvPr/>
        </p:nvGrpSpPr>
        <p:grpSpPr>
          <a:xfrm>
            <a:off x="9390305" y="2781219"/>
            <a:ext cx="2299147" cy="246221"/>
            <a:chOff x="4701300" y="2569216"/>
            <a:chExt cx="2299147" cy="24622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6B4C58B-78C8-EA36-3B08-BD1D175CFF24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1230450.2220.19.08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65A7D0-C128-F46E-1B72-8094EFAC2A96}"/>
                </a:ext>
              </a:extLst>
            </p:cNvPr>
            <p:cNvSpPr txBox="1"/>
            <p:nvPr/>
          </p:nvSpPr>
          <p:spPr>
            <a:xfrm>
              <a:off x="6580355" y="2569216"/>
              <a:ext cx="420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2/4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015C7B-2E6F-3C81-E85C-41D0B31EBDD4}"/>
              </a:ext>
            </a:extLst>
          </p:cNvPr>
          <p:cNvGrpSpPr/>
          <p:nvPr/>
        </p:nvGrpSpPr>
        <p:grpSpPr>
          <a:xfrm>
            <a:off x="9399348" y="3133722"/>
            <a:ext cx="2299147" cy="246221"/>
            <a:chOff x="4701300" y="2569216"/>
            <a:chExt cx="2299147" cy="24622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001A57C-325E-D93F-6E26-5196FEA57822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1063140.2220.20.39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094514-8A40-C55F-6724-D4EE97EBBA7E}"/>
                </a:ext>
              </a:extLst>
            </p:cNvPr>
            <p:cNvSpPr txBox="1"/>
            <p:nvPr/>
          </p:nvSpPr>
          <p:spPr>
            <a:xfrm>
              <a:off x="6580355" y="2569216"/>
              <a:ext cx="420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1/2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F972B34-B091-79A4-F733-E328B9914ABC}"/>
              </a:ext>
            </a:extLst>
          </p:cNvPr>
          <p:cNvSpPr/>
          <p:nvPr/>
        </p:nvSpPr>
        <p:spPr>
          <a:xfrm>
            <a:off x="9147585" y="1420034"/>
            <a:ext cx="2743200" cy="487375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FE2E3F-8D2B-30BD-86E7-14C456B08412}"/>
              </a:ext>
            </a:extLst>
          </p:cNvPr>
          <p:cNvSpPr/>
          <p:nvPr/>
        </p:nvSpPr>
        <p:spPr>
          <a:xfrm>
            <a:off x="9390304" y="1879708"/>
            <a:ext cx="2304746" cy="40266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BA0DF4-5A63-59CD-7814-FCD026575311}"/>
              </a:ext>
            </a:extLst>
          </p:cNvPr>
          <p:cNvSpPr txBox="1"/>
          <p:nvPr/>
        </p:nvSpPr>
        <p:spPr>
          <a:xfrm>
            <a:off x="9516513" y="1986498"/>
            <a:ext cx="184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TRADE PROFILE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80C314-D68D-C8EC-EACB-8308509086C8}"/>
              </a:ext>
            </a:extLst>
          </p:cNvPr>
          <p:cNvSpPr txBox="1"/>
          <p:nvPr/>
        </p:nvSpPr>
        <p:spPr>
          <a:xfrm>
            <a:off x="9520836" y="2872011"/>
            <a:ext cx="2184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All class id you have but not need: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D555B4-9B04-5261-9108-03A968E2F493}"/>
              </a:ext>
            </a:extLst>
          </p:cNvPr>
          <p:cNvGrpSpPr/>
          <p:nvPr/>
        </p:nvGrpSpPr>
        <p:grpSpPr>
          <a:xfrm>
            <a:off x="9592176" y="3352785"/>
            <a:ext cx="1907802" cy="209365"/>
            <a:chOff x="6688701" y="3647339"/>
            <a:chExt cx="1907802" cy="2093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C5E6F4D-5818-AD6A-E66F-35AC1D68951F}"/>
                </a:ext>
              </a:extLst>
            </p:cNvPr>
            <p:cNvSpPr/>
            <p:nvPr/>
          </p:nvSpPr>
          <p:spPr>
            <a:xfrm>
              <a:off x="6688701" y="3647339"/>
              <a:ext cx="1907802" cy="20936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1051403.2220.20.32</a:t>
              </a:r>
            </a:p>
          </p:txBody>
        </p:sp>
        <p:pic>
          <p:nvPicPr>
            <p:cNvPr id="45" name="Graphic 44" descr="Close with solid fill">
              <a:extLst>
                <a:ext uri="{FF2B5EF4-FFF2-40B4-BE49-F238E27FC236}">
                  <a16:creationId xmlns:a16="http://schemas.microsoft.com/office/drawing/2014/main" id="{DB9F94F5-5719-12C8-A162-0F3B771F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2762" y="3668842"/>
              <a:ext cx="155448" cy="155448"/>
            </a:xfrm>
            <a:prstGeom prst="rect">
              <a:avLst/>
            </a:prstGeom>
          </p:spPr>
        </p:pic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4505E22-9FFA-8A0B-192D-A07FC561AFE8}"/>
              </a:ext>
            </a:extLst>
          </p:cNvPr>
          <p:cNvSpPr/>
          <p:nvPr/>
        </p:nvSpPr>
        <p:spPr>
          <a:xfrm>
            <a:off x="9593329" y="2561189"/>
            <a:ext cx="1906649" cy="2158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id..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75D7437-69CD-F4ED-3BC4-CDC6F576B2D8}"/>
              </a:ext>
            </a:extLst>
          </p:cNvPr>
          <p:cNvSpPr/>
          <p:nvPr/>
        </p:nvSpPr>
        <p:spPr>
          <a:xfrm>
            <a:off x="9592175" y="3125241"/>
            <a:ext cx="1907803" cy="2125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class..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0DDCC4-8401-B48B-C6B5-F6404C52512D}"/>
              </a:ext>
            </a:extLst>
          </p:cNvPr>
          <p:cNvSpPr txBox="1"/>
          <p:nvPr/>
        </p:nvSpPr>
        <p:spPr>
          <a:xfrm>
            <a:off x="9516513" y="2307830"/>
            <a:ext cx="2060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Class you want: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A39C3E-FC78-385E-5784-EAFBE6A36749}"/>
              </a:ext>
            </a:extLst>
          </p:cNvPr>
          <p:cNvGrpSpPr/>
          <p:nvPr/>
        </p:nvGrpSpPr>
        <p:grpSpPr>
          <a:xfrm>
            <a:off x="9592176" y="3571209"/>
            <a:ext cx="1907802" cy="209365"/>
            <a:chOff x="6688701" y="3647339"/>
            <a:chExt cx="1907802" cy="209365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89E810C-B1EE-6BE4-0778-EA3D655D3050}"/>
                </a:ext>
              </a:extLst>
            </p:cNvPr>
            <p:cNvSpPr/>
            <p:nvPr/>
          </p:nvSpPr>
          <p:spPr>
            <a:xfrm>
              <a:off x="6688701" y="3647339"/>
              <a:ext cx="1907802" cy="20936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1230450.2220.19.08</a:t>
              </a:r>
            </a:p>
          </p:txBody>
        </p:sp>
        <p:pic>
          <p:nvPicPr>
            <p:cNvPr id="62" name="Graphic 61" descr="Close with solid fill">
              <a:extLst>
                <a:ext uri="{FF2B5EF4-FFF2-40B4-BE49-F238E27FC236}">
                  <a16:creationId xmlns:a16="http://schemas.microsoft.com/office/drawing/2014/main" id="{44AD54A1-BBFA-3EF3-C62E-1A8D63F7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2762" y="3668842"/>
              <a:ext cx="155448" cy="155448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1BFE1E-6A38-A7BF-8AE5-E59B5522CB5E}"/>
              </a:ext>
            </a:extLst>
          </p:cNvPr>
          <p:cNvGrpSpPr/>
          <p:nvPr/>
        </p:nvGrpSpPr>
        <p:grpSpPr>
          <a:xfrm>
            <a:off x="9592176" y="3788186"/>
            <a:ext cx="1907802" cy="209365"/>
            <a:chOff x="6688701" y="3647339"/>
            <a:chExt cx="1907802" cy="20936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AB76B5C-FC66-0D8D-4F26-1CCC49DD1732}"/>
                </a:ext>
              </a:extLst>
            </p:cNvPr>
            <p:cNvSpPr/>
            <p:nvPr/>
          </p:nvSpPr>
          <p:spPr>
            <a:xfrm>
              <a:off x="6688701" y="3647339"/>
              <a:ext cx="1907802" cy="20936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1063140.2220.20.39</a:t>
              </a:r>
            </a:p>
          </p:txBody>
        </p:sp>
        <p:pic>
          <p:nvPicPr>
            <p:cNvPr id="65" name="Graphic 64" descr="Close with solid fill">
              <a:extLst>
                <a:ext uri="{FF2B5EF4-FFF2-40B4-BE49-F238E27FC236}">
                  <a16:creationId xmlns:a16="http://schemas.microsoft.com/office/drawing/2014/main" id="{53764013-0D8B-7EF8-4223-35DE8921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2762" y="3668842"/>
              <a:ext cx="155448" cy="15544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DC2F39-DA57-640F-0E1B-B24FCD12914F}"/>
              </a:ext>
            </a:extLst>
          </p:cNvPr>
          <p:cNvGrpSpPr/>
          <p:nvPr/>
        </p:nvGrpSpPr>
        <p:grpSpPr>
          <a:xfrm>
            <a:off x="9592753" y="4009411"/>
            <a:ext cx="1907802" cy="209365"/>
            <a:chOff x="6688701" y="3647339"/>
            <a:chExt cx="1907802" cy="20936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41BA55D-D225-F237-DFCB-ED779F70B6E7}"/>
                </a:ext>
              </a:extLst>
            </p:cNvPr>
            <p:cNvSpPr/>
            <p:nvPr/>
          </p:nvSpPr>
          <p:spPr>
            <a:xfrm>
              <a:off x="6688701" y="3647339"/>
              <a:ext cx="1907802" cy="20936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1063140.2220.20.40</a:t>
              </a:r>
            </a:p>
          </p:txBody>
        </p:sp>
        <p:pic>
          <p:nvPicPr>
            <p:cNvPr id="68" name="Graphic 67" descr="Close with solid fill">
              <a:extLst>
                <a:ext uri="{FF2B5EF4-FFF2-40B4-BE49-F238E27FC236}">
                  <a16:creationId xmlns:a16="http://schemas.microsoft.com/office/drawing/2014/main" id="{7FB1C694-BD60-7200-DE8C-C6CD3C61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2762" y="3668842"/>
              <a:ext cx="155448" cy="155448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7A55A4-DCC2-E2E5-1019-032D4DC71D94}"/>
              </a:ext>
            </a:extLst>
          </p:cNvPr>
          <p:cNvGrpSpPr/>
          <p:nvPr/>
        </p:nvGrpSpPr>
        <p:grpSpPr>
          <a:xfrm>
            <a:off x="9592176" y="4228593"/>
            <a:ext cx="1907802" cy="209365"/>
            <a:chOff x="6688701" y="3647339"/>
            <a:chExt cx="1907802" cy="209365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CBCF474F-F2D5-452A-16FB-424AC97BC32D}"/>
                </a:ext>
              </a:extLst>
            </p:cNvPr>
            <p:cNvSpPr/>
            <p:nvPr/>
          </p:nvSpPr>
          <p:spPr>
            <a:xfrm>
              <a:off x="6688701" y="3647339"/>
              <a:ext cx="1907802" cy="20936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1051403.2220.20.69</a:t>
              </a:r>
            </a:p>
          </p:txBody>
        </p:sp>
        <p:pic>
          <p:nvPicPr>
            <p:cNvPr id="71" name="Graphic 70" descr="Close with solid fill">
              <a:extLst>
                <a:ext uri="{FF2B5EF4-FFF2-40B4-BE49-F238E27FC236}">
                  <a16:creationId xmlns:a16="http://schemas.microsoft.com/office/drawing/2014/main" id="{372BA400-461B-93F0-17A5-4BF2708C4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2762" y="3668842"/>
              <a:ext cx="155448" cy="155448"/>
            </a:xfrm>
            <a:prstGeom prst="rect">
              <a:avLst/>
            </a:prstGeom>
          </p:spPr>
        </p:pic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F75A27B-9CBA-FF4B-B0FE-447344FFECE0}"/>
              </a:ext>
            </a:extLst>
          </p:cNvPr>
          <p:cNvSpPr/>
          <p:nvPr/>
        </p:nvSpPr>
        <p:spPr>
          <a:xfrm>
            <a:off x="10641639" y="5407903"/>
            <a:ext cx="707216" cy="327559"/>
          </a:xfrm>
          <a:prstGeom prst="roundRect">
            <a:avLst>
              <a:gd name="adj" fmla="val 18014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SAVE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119D9AD-7126-984B-67AC-B77696F7A257}"/>
              </a:ext>
            </a:extLst>
          </p:cNvPr>
          <p:cNvSpPr/>
          <p:nvPr/>
        </p:nvSpPr>
        <p:spPr>
          <a:xfrm>
            <a:off x="9728830" y="5407903"/>
            <a:ext cx="707216" cy="327559"/>
          </a:xfrm>
          <a:prstGeom prst="roundRect">
            <a:avLst>
              <a:gd name="adj" fmla="val 1801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CANCEL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A59EDB9-FE5F-F196-8539-6623289B4D2F}"/>
              </a:ext>
            </a:extLst>
          </p:cNvPr>
          <p:cNvSpPr/>
          <p:nvPr/>
        </p:nvSpPr>
        <p:spPr>
          <a:xfrm>
            <a:off x="10995247" y="3116295"/>
            <a:ext cx="497494" cy="222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97D153-6697-235C-7060-8EBC66D9F491}"/>
              </a:ext>
            </a:extLst>
          </p:cNvPr>
          <p:cNvGrpSpPr/>
          <p:nvPr/>
        </p:nvGrpSpPr>
        <p:grpSpPr>
          <a:xfrm>
            <a:off x="634981" y="3882467"/>
            <a:ext cx="2159038" cy="295275"/>
            <a:chOff x="634981" y="3497350"/>
            <a:chExt cx="2159038" cy="2952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2895BF6-769F-3B36-DC3B-102DF71D2E9F}"/>
                </a:ext>
              </a:extLst>
            </p:cNvPr>
            <p:cNvSpPr/>
            <p:nvPr/>
          </p:nvSpPr>
          <p:spPr>
            <a:xfrm>
              <a:off x="634981" y="3497350"/>
              <a:ext cx="2159038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8EBA61-1236-50C0-ABB4-84502A8CE88C}"/>
                </a:ext>
              </a:extLst>
            </p:cNvPr>
            <p:cNvSpPr txBox="1"/>
            <p:nvPr/>
          </p:nvSpPr>
          <p:spPr>
            <a:xfrm>
              <a:off x="959790" y="3517828"/>
              <a:ext cx="154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Phone number</a:t>
              </a:r>
            </a:p>
          </p:txBody>
        </p:sp>
        <p:pic>
          <p:nvPicPr>
            <p:cNvPr id="89" name="Graphic 88" descr="Receiver with solid fill">
              <a:extLst>
                <a:ext uri="{FF2B5EF4-FFF2-40B4-BE49-F238E27FC236}">
                  <a16:creationId xmlns:a16="http://schemas.microsoft.com/office/drawing/2014/main" id="{E85E9BF2-FCB9-85E1-4751-BF994393A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1059" y="3516019"/>
              <a:ext cx="246888" cy="246888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4332E11-848D-049A-51C2-797DC08B96BC}"/>
              </a:ext>
            </a:extLst>
          </p:cNvPr>
          <p:cNvGrpSpPr/>
          <p:nvPr/>
        </p:nvGrpSpPr>
        <p:grpSpPr>
          <a:xfrm>
            <a:off x="634981" y="3497350"/>
            <a:ext cx="2159038" cy="295275"/>
            <a:chOff x="634981" y="3497350"/>
            <a:chExt cx="2159038" cy="29527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61DE85A-464E-A52D-2295-7858C8DBB74C}"/>
                </a:ext>
              </a:extLst>
            </p:cNvPr>
            <p:cNvSpPr/>
            <p:nvPr/>
          </p:nvSpPr>
          <p:spPr>
            <a:xfrm>
              <a:off x="634981" y="3497350"/>
              <a:ext cx="2159038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E819A9-E3C4-C2D1-0CFA-3EB229633167}"/>
                </a:ext>
              </a:extLst>
            </p:cNvPr>
            <p:cNvSpPr txBox="1"/>
            <p:nvPr/>
          </p:nvSpPr>
          <p:spPr>
            <a:xfrm>
              <a:off x="959790" y="3517828"/>
              <a:ext cx="154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Full name</a:t>
              </a:r>
            </a:p>
          </p:txBody>
        </p:sp>
        <p:pic>
          <p:nvPicPr>
            <p:cNvPr id="91" name="Graphic 90" descr="Employee badge with solid fill">
              <a:extLst>
                <a:ext uri="{FF2B5EF4-FFF2-40B4-BE49-F238E27FC236}">
                  <a16:creationId xmlns:a16="http://schemas.microsoft.com/office/drawing/2014/main" id="{A8C34085-0F66-1E05-282A-5CD8DABA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2512" y="3502853"/>
              <a:ext cx="246888" cy="246888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E9E080E-6246-6C4B-859E-BC67A7B3475C}"/>
              </a:ext>
            </a:extLst>
          </p:cNvPr>
          <p:cNvSpPr txBox="1"/>
          <p:nvPr/>
        </p:nvSpPr>
        <p:spPr>
          <a:xfrm>
            <a:off x="541782" y="5819650"/>
            <a:ext cx="2345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Need contact admin? </a:t>
            </a:r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Get Admin info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991E0BE-C841-660D-4CA3-5F0DFBADC617}"/>
              </a:ext>
            </a:extLst>
          </p:cNvPr>
          <p:cNvSpPr/>
          <p:nvPr/>
        </p:nvSpPr>
        <p:spPr>
          <a:xfrm>
            <a:off x="3256233" y="142003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91A068-2233-AC1A-A863-89F697B69AF1}"/>
              </a:ext>
            </a:extLst>
          </p:cNvPr>
          <p:cNvGrpSpPr/>
          <p:nvPr/>
        </p:nvGrpSpPr>
        <p:grpSpPr>
          <a:xfrm>
            <a:off x="3554645" y="2444652"/>
            <a:ext cx="2159038" cy="295275"/>
            <a:chOff x="1924050" y="2876549"/>
            <a:chExt cx="2152650" cy="295275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85684B64-8D24-A84A-521F-D012B31A0B13}"/>
                </a:ext>
              </a:extLst>
            </p:cNvPr>
            <p:cNvSpPr/>
            <p:nvPr/>
          </p:nvSpPr>
          <p:spPr>
            <a:xfrm>
              <a:off x="1924050" y="2876549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0726CB-F5D9-AB5F-A301-0FC770C81287}"/>
                </a:ext>
              </a:extLst>
            </p:cNvPr>
            <p:cNvSpPr txBox="1"/>
            <p:nvPr/>
          </p:nvSpPr>
          <p:spPr>
            <a:xfrm>
              <a:off x="2247898" y="2897027"/>
              <a:ext cx="153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Old password</a:t>
              </a:r>
            </a:p>
          </p:txBody>
        </p:sp>
        <p:pic>
          <p:nvPicPr>
            <p:cNvPr id="109" name="Graphic 108" descr="Key with solid fill">
              <a:extLst>
                <a:ext uri="{FF2B5EF4-FFF2-40B4-BE49-F238E27FC236}">
                  <a16:creationId xmlns:a16="http://schemas.microsoft.com/office/drawing/2014/main" id="{AC5E5BC5-CE1C-01CA-3E5F-F693E4307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0535" y="2897027"/>
              <a:ext cx="246888" cy="246888"/>
            </a:xfrm>
            <a:prstGeom prst="rect">
              <a:avLst/>
            </a:prstGeom>
          </p:spPr>
        </p:pic>
        <p:pic>
          <p:nvPicPr>
            <p:cNvPr id="110" name="Graphic 109" descr="Eye with solid fill">
              <a:extLst>
                <a:ext uri="{FF2B5EF4-FFF2-40B4-BE49-F238E27FC236}">
                  <a16:creationId xmlns:a16="http://schemas.microsoft.com/office/drawing/2014/main" id="{3CA28CEA-C89A-86D4-0C99-551BE3909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84092" y="2896360"/>
              <a:ext cx="246888" cy="246888"/>
            </a:xfrm>
            <a:prstGeom prst="rect">
              <a:avLst/>
            </a:prstGeom>
          </p:spPr>
        </p:pic>
      </p:grp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5A645DFD-33A8-8BC2-5F22-1366253B2C56}"/>
              </a:ext>
            </a:extLst>
          </p:cNvPr>
          <p:cNvSpPr/>
          <p:nvPr/>
        </p:nvSpPr>
        <p:spPr>
          <a:xfrm>
            <a:off x="3848866" y="5155499"/>
            <a:ext cx="1516954" cy="4000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E4AEC3-396F-F388-EB63-52DE0BD2B03D}"/>
              </a:ext>
            </a:extLst>
          </p:cNvPr>
          <p:cNvSpPr txBox="1"/>
          <p:nvPr/>
        </p:nvSpPr>
        <p:spPr>
          <a:xfrm>
            <a:off x="3501004" y="1614990"/>
            <a:ext cx="184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PROFILE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D446D6E-6105-7121-77CD-36C511337AED}"/>
              </a:ext>
            </a:extLst>
          </p:cNvPr>
          <p:cNvGrpSpPr/>
          <p:nvPr/>
        </p:nvGrpSpPr>
        <p:grpSpPr>
          <a:xfrm>
            <a:off x="3554645" y="2828565"/>
            <a:ext cx="2159038" cy="295275"/>
            <a:chOff x="1924050" y="2876549"/>
            <a:chExt cx="2152650" cy="295275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3421C2B-E4F5-B2D5-838B-24C6E768FFB0}"/>
                </a:ext>
              </a:extLst>
            </p:cNvPr>
            <p:cNvSpPr/>
            <p:nvPr/>
          </p:nvSpPr>
          <p:spPr>
            <a:xfrm>
              <a:off x="1924050" y="2876549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55D3ECB-B09E-0431-4176-B4B8F257FDC1}"/>
                </a:ext>
              </a:extLst>
            </p:cNvPr>
            <p:cNvSpPr txBox="1"/>
            <p:nvPr/>
          </p:nvSpPr>
          <p:spPr>
            <a:xfrm>
              <a:off x="2247898" y="2897027"/>
              <a:ext cx="153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New password</a:t>
              </a:r>
            </a:p>
          </p:txBody>
        </p:sp>
        <p:pic>
          <p:nvPicPr>
            <p:cNvPr id="119" name="Graphic 118" descr="Key with solid fill">
              <a:extLst>
                <a:ext uri="{FF2B5EF4-FFF2-40B4-BE49-F238E27FC236}">
                  <a16:creationId xmlns:a16="http://schemas.microsoft.com/office/drawing/2014/main" id="{821B333B-73EB-89D3-8326-7106E8A9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0535" y="2897027"/>
              <a:ext cx="246888" cy="246888"/>
            </a:xfrm>
            <a:prstGeom prst="rect">
              <a:avLst/>
            </a:prstGeom>
          </p:spPr>
        </p:pic>
        <p:pic>
          <p:nvPicPr>
            <p:cNvPr id="120" name="Graphic 119" descr="Eye with solid fill">
              <a:extLst>
                <a:ext uri="{FF2B5EF4-FFF2-40B4-BE49-F238E27FC236}">
                  <a16:creationId xmlns:a16="http://schemas.microsoft.com/office/drawing/2014/main" id="{9F040ACE-85EF-8B21-AAAA-43C5C11B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84092" y="2896360"/>
              <a:ext cx="246888" cy="246888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6297BC1C-CCD5-0166-AE2E-8E688CE8FB2A}"/>
              </a:ext>
            </a:extLst>
          </p:cNvPr>
          <p:cNvSpPr txBox="1"/>
          <p:nvPr/>
        </p:nvSpPr>
        <p:spPr>
          <a:xfrm>
            <a:off x="3501004" y="2010930"/>
            <a:ext cx="206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Leave it empty means keep the old password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44CFD9-A136-F4A4-0AD2-CAF02F427B70}"/>
              </a:ext>
            </a:extLst>
          </p:cNvPr>
          <p:cNvSpPr txBox="1"/>
          <p:nvPr/>
        </p:nvSpPr>
        <p:spPr>
          <a:xfrm>
            <a:off x="3501004" y="3220943"/>
            <a:ext cx="2212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Public info: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766D706-AE5A-D96D-07FA-C746E6F1E74F}"/>
              </a:ext>
            </a:extLst>
          </p:cNvPr>
          <p:cNvGrpSpPr/>
          <p:nvPr/>
        </p:nvGrpSpPr>
        <p:grpSpPr>
          <a:xfrm>
            <a:off x="3548314" y="3882467"/>
            <a:ext cx="2159038" cy="295275"/>
            <a:chOff x="634981" y="3497350"/>
            <a:chExt cx="2159038" cy="29527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1DA5AC0-7BE6-9B41-A8B2-21392C979997}"/>
                </a:ext>
              </a:extLst>
            </p:cNvPr>
            <p:cNvSpPr/>
            <p:nvPr/>
          </p:nvSpPr>
          <p:spPr>
            <a:xfrm>
              <a:off x="634981" y="3497350"/>
              <a:ext cx="2159038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FDB2592-2BBC-1F9A-F8C5-7BF0FFCFF408}"/>
                </a:ext>
              </a:extLst>
            </p:cNvPr>
            <p:cNvSpPr txBox="1"/>
            <p:nvPr/>
          </p:nvSpPr>
          <p:spPr>
            <a:xfrm>
              <a:off x="959790" y="3517828"/>
              <a:ext cx="154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Phone number</a:t>
              </a:r>
            </a:p>
          </p:txBody>
        </p:sp>
        <p:pic>
          <p:nvPicPr>
            <p:cNvPr id="126" name="Graphic 125" descr="Receiver with solid fill">
              <a:extLst>
                <a:ext uri="{FF2B5EF4-FFF2-40B4-BE49-F238E27FC236}">
                  <a16:creationId xmlns:a16="http://schemas.microsoft.com/office/drawing/2014/main" id="{03ACFAA3-FCB6-3D00-3153-049ABD993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1059" y="3516019"/>
              <a:ext cx="246888" cy="246888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0B632BB-8912-A8F6-AFCA-5412528D679E}"/>
              </a:ext>
            </a:extLst>
          </p:cNvPr>
          <p:cNvGrpSpPr/>
          <p:nvPr/>
        </p:nvGrpSpPr>
        <p:grpSpPr>
          <a:xfrm>
            <a:off x="3548314" y="3497350"/>
            <a:ext cx="2159038" cy="295275"/>
            <a:chOff x="634981" y="3497350"/>
            <a:chExt cx="2159038" cy="29527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560626D5-15EC-A5A6-1036-65DE7F7BED7A}"/>
                </a:ext>
              </a:extLst>
            </p:cNvPr>
            <p:cNvSpPr/>
            <p:nvPr/>
          </p:nvSpPr>
          <p:spPr>
            <a:xfrm>
              <a:off x="634981" y="3497350"/>
              <a:ext cx="2159038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E1568F3-1343-C2E4-AD3D-BD6336B0FA01}"/>
                </a:ext>
              </a:extLst>
            </p:cNvPr>
            <p:cNvSpPr txBox="1"/>
            <p:nvPr/>
          </p:nvSpPr>
          <p:spPr>
            <a:xfrm>
              <a:off x="959790" y="3517828"/>
              <a:ext cx="154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Full name</a:t>
              </a:r>
            </a:p>
          </p:txBody>
        </p:sp>
        <p:pic>
          <p:nvPicPr>
            <p:cNvPr id="140" name="Graphic 139" descr="Employee badge with solid fill">
              <a:extLst>
                <a:ext uri="{FF2B5EF4-FFF2-40B4-BE49-F238E27FC236}">
                  <a16:creationId xmlns:a16="http://schemas.microsoft.com/office/drawing/2014/main" id="{722C1428-2268-6B5B-A77E-1150F1E47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2512" y="3502853"/>
              <a:ext cx="246888" cy="246888"/>
            </a:xfrm>
            <a:prstGeom prst="rect">
              <a:avLst/>
            </a:prstGeom>
          </p:spPr>
        </p:pic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E8B4D5DB-9CDF-BB18-737F-0879D0134535}"/>
              </a:ext>
            </a:extLst>
          </p:cNvPr>
          <p:cNvSpPr txBox="1"/>
          <p:nvPr/>
        </p:nvSpPr>
        <p:spPr>
          <a:xfrm>
            <a:off x="3455115" y="5819650"/>
            <a:ext cx="2345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Need contact admin? </a:t>
            </a:r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Get Admin info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C7C793-BB93-C900-C424-EAE645B0F785}"/>
              </a:ext>
            </a:extLst>
          </p:cNvPr>
          <p:cNvSpPr/>
          <p:nvPr/>
        </p:nvSpPr>
        <p:spPr>
          <a:xfrm>
            <a:off x="3271569" y="1420034"/>
            <a:ext cx="2743200" cy="487375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81A0C7C-9974-7590-E314-3AA60E824D13}"/>
              </a:ext>
            </a:extLst>
          </p:cNvPr>
          <p:cNvSpPr/>
          <p:nvPr/>
        </p:nvSpPr>
        <p:spPr>
          <a:xfrm>
            <a:off x="3495284" y="1887835"/>
            <a:ext cx="2304746" cy="40266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42A96C-A766-FB6C-8D4C-58959FBAF251}"/>
              </a:ext>
            </a:extLst>
          </p:cNvPr>
          <p:cNvSpPr txBox="1"/>
          <p:nvPr/>
        </p:nvSpPr>
        <p:spPr>
          <a:xfrm>
            <a:off x="3663599" y="2033872"/>
            <a:ext cx="184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ADMIN INFO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5A37B-D5E4-EE40-3093-9EEC4576D4B4}"/>
              </a:ext>
            </a:extLst>
          </p:cNvPr>
          <p:cNvSpPr txBox="1"/>
          <p:nvPr/>
        </p:nvSpPr>
        <p:spPr>
          <a:xfrm>
            <a:off x="3577831" y="2390581"/>
            <a:ext cx="2159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Nguyễn</a:t>
            </a:r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Vũ </a:t>
            </a:r>
            <a:r>
              <a:rPr lang="en-US" sz="10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Khánh</a:t>
            </a:r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Uy</a:t>
            </a:r>
          </a:p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nguyenvukhanhuy@gmail.com</a:t>
            </a:r>
            <a:endParaRPr lang="en-US" sz="10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0385307441</a:t>
            </a:r>
            <a:endParaRPr lang="en-US" sz="1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3C426-3730-E5AD-5DF4-6C8BFCFE2016}"/>
              </a:ext>
            </a:extLst>
          </p:cNvPr>
          <p:cNvSpPr txBox="1"/>
          <p:nvPr/>
        </p:nvSpPr>
        <p:spPr>
          <a:xfrm>
            <a:off x="3585295" y="2899140"/>
            <a:ext cx="2159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ABC</a:t>
            </a:r>
          </a:p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abc@gmail.com</a:t>
            </a:r>
            <a:endParaRPr lang="en-US" sz="10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0123456678</a:t>
            </a:r>
            <a:endParaRPr lang="en-US" sz="1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B3A98-6C1D-2681-F787-0039EDC8F255}"/>
              </a:ext>
            </a:extLst>
          </p:cNvPr>
          <p:cNvSpPr txBox="1"/>
          <p:nvPr/>
        </p:nvSpPr>
        <p:spPr>
          <a:xfrm>
            <a:off x="3577461" y="3455413"/>
            <a:ext cx="2159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XYZ</a:t>
            </a:r>
          </a:p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xyz@yahoo.com</a:t>
            </a:r>
            <a:endParaRPr lang="en-US" sz="10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0123456678</a:t>
            </a:r>
            <a:endParaRPr lang="en-US" sz="1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Graphic 5" descr="Arrow Right with solid fill">
            <a:extLst>
              <a:ext uri="{FF2B5EF4-FFF2-40B4-BE49-F238E27FC236}">
                <a16:creationId xmlns:a16="http://schemas.microsoft.com/office/drawing/2014/main" id="{85D6A51C-317A-B387-1768-AEC2D7D10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6343634" y="1659235"/>
            <a:ext cx="228600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B99F7-91D1-1045-CECF-FAE0C8A81905}"/>
              </a:ext>
            </a:extLst>
          </p:cNvPr>
          <p:cNvSpPr txBox="1"/>
          <p:nvPr/>
        </p:nvSpPr>
        <p:spPr>
          <a:xfrm>
            <a:off x="9552456" y="1616411"/>
            <a:ext cx="184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GROUP AVAILABLE</a:t>
            </a:r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1AA03F33-5420-2D7A-EA34-966DACE54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6212" y="1655387"/>
            <a:ext cx="228600" cy="228600"/>
          </a:xfrm>
          <a:prstGeom prst="rect">
            <a:avLst/>
          </a:prstGeom>
        </p:spPr>
      </p:pic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FB55BC0E-394E-04E1-EB4D-A0B25755B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65033" y="1651108"/>
            <a:ext cx="228600" cy="228600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ADF82961-ABC0-2FA2-ACCA-5C72463357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9319645" y="165923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A61F4D-76BE-1B0D-9135-86733BC35EAE}"/>
              </a:ext>
            </a:extLst>
          </p:cNvPr>
          <p:cNvSpPr/>
          <p:nvPr/>
        </p:nvSpPr>
        <p:spPr>
          <a:xfrm>
            <a:off x="261541" y="142003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524CA-3A2E-E3AE-6380-4B0D2C8163C6}"/>
              </a:ext>
            </a:extLst>
          </p:cNvPr>
          <p:cNvSpPr/>
          <p:nvPr/>
        </p:nvSpPr>
        <p:spPr>
          <a:xfrm>
            <a:off x="765080" y="5453686"/>
            <a:ext cx="1757555" cy="4000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3B530-1098-0D73-FF7D-B061896CAFDD}"/>
              </a:ext>
            </a:extLst>
          </p:cNvPr>
          <p:cNvSpPr/>
          <p:nvPr/>
        </p:nvSpPr>
        <p:spPr>
          <a:xfrm>
            <a:off x="3217075" y="142003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F9D1D5A8-71E0-4765-FF32-A26DBF5B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0484" y="1654578"/>
            <a:ext cx="228600" cy="22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2CCC6-A226-C54E-4A4B-8D27E7D701C8}"/>
              </a:ext>
            </a:extLst>
          </p:cNvPr>
          <p:cNvSpPr txBox="1"/>
          <p:nvPr/>
        </p:nvSpPr>
        <p:spPr>
          <a:xfrm>
            <a:off x="506312" y="2087874"/>
            <a:ext cx="227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Summary: To get class you want, you will have to give class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1051403.2220.20.32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D1746-20C8-CD70-BA92-4D3414D2D9B8}"/>
              </a:ext>
            </a:extLst>
          </p:cNvPr>
          <p:cNvSpPr txBox="1"/>
          <p:nvPr/>
        </p:nvSpPr>
        <p:spPr>
          <a:xfrm>
            <a:off x="506312" y="3556178"/>
            <a:ext cx="227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Joined: 102210257</a:t>
            </a:r>
          </a:p>
          <a:p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Waiting: 102210258, 102210240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F9421-3BF4-BB4D-2BD4-78F625A802A5}"/>
              </a:ext>
            </a:extLst>
          </p:cNvPr>
          <p:cNvSpPr txBox="1"/>
          <p:nvPr/>
        </p:nvSpPr>
        <p:spPr>
          <a:xfrm>
            <a:off x="507243" y="2742263"/>
            <a:ext cx="2275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Detail: 102210257 have class 4130501.2220.22.02, 102210240 have class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1051403.2220.20.32, 102210258 have class 4130501.2220.22.06</a:t>
            </a:r>
          </a:p>
        </p:txBody>
      </p:sp>
      <p:pic>
        <p:nvPicPr>
          <p:cNvPr id="12" name="Graphic 11" descr="Completed with solid fill">
            <a:extLst>
              <a:ext uri="{FF2B5EF4-FFF2-40B4-BE49-F238E27FC236}">
                <a16:creationId xmlns:a16="http://schemas.microsoft.com/office/drawing/2014/main" id="{220C63B2-6D4E-5757-4E03-4B89377CF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4993" y="1654578"/>
            <a:ext cx="228600" cy="228600"/>
          </a:xfrm>
          <a:prstGeom prst="rect">
            <a:avLst/>
          </a:prstGeom>
        </p:spPr>
      </p:pic>
      <p:pic>
        <p:nvPicPr>
          <p:cNvPr id="13" name="Graphic 12" descr="Closed book with solid fill">
            <a:extLst>
              <a:ext uri="{FF2B5EF4-FFF2-40B4-BE49-F238E27FC236}">
                <a16:creationId xmlns:a16="http://schemas.microsoft.com/office/drawing/2014/main" id="{A1514133-C8CA-A4B8-E1B3-EFEE2550E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9502" y="1654578"/>
            <a:ext cx="228600" cy="228600"/>
          </a:xfrm>
          <a:prstGeom prst="rect">
            <a:avLst/>
          </a:prstGeom>
        </p:spPr>
      </p:pic>
      <p:pic>
        <p:nvPicPr>
          <p:cNvPr id="14" name="Graphic 13" descr="Warning with solid fill">
            <a:extLst>
              <a:ext uri="{FF2B5EF4-FFF2-40B4-BE49-F238E27FC236}">
                <a16:creationId xmlns:a16="http://schemas.microsoft.com/office/drawing/2014/main" id="{D3566821-1689-BEE2-819C-0EDCA245F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4011" y="1654578"/>
            <a:ext cx="22860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E360B1-2434-42DB-DD5E-89B014A31D20}"/>
              </a:ext>
            </a:extLst>
          </p:cNvPr>
          <p:cNvSpPr txBox="1"/>
          <p:nvPr/>
        </p:nvSpPr>
        <p:spPr>
          <a:xfrm>
            <a:off x="3367834" y="1614990"/>
            <a:ext cx="251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STAGE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3C4FDE-41D8-31B9-6933-F77B17C57689}"/>
              </a:ext>
            </a:extLst>
          </p:cNvPr>
          <p:cNvGrpSpPr/>
          <p:nvPr/>
        </p:nvGrpSpPr>
        <p:grpSpPr>
          <a:xfrm>
            <a:off x="3367834" y="5853736"/>
            <a:ext cx="2438400" cy="314028"/>
            <a:chOff x="9360261" y="5853736"/>
            <a:chExt cx="2438400" cy="31402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7559352-F425-8AD6-21EE-C6A2B9FED636}"/>
                </a:ext>
              </a:extLst>
            </p:cNvPr>
            <p:cNvSpPr/>
            <p:nvPr/>
          </p:nvSpPr>
          <p:spPr>
            <a:xfrm>
              <a:off x="9360261" y="5859987"/>
              <a:ext cx="2055759" cy="307777"/>
            </a:xfrm>
            <a:prstGeom prst="roundRect">
              <a:avLst>
                <a:gd name="adj" fmla="val 2214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Say some thing..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8CEB91-E5BF-7404-5204-80BE09ECF221}"/>
                </a:ext>
              </a:extLst>
            </p:cNvPr>
            <p:cNvSpPr/>
            <p:nvPr/>
          </p:nvSpPr>
          <p:spPr>
            <a:xfrm>
              <a:off x="11487765" y="5853736"/>
              <a:ext cx="310896" cy="307777"/>
            </a:xfrm>
            <a:prstGeom prst="roundRect">
              <a:avLst>
                <a:gd name="adj" fmla="val 2214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9" name="Graphic 18" descr="Images with solid fill">
              <a:extLst>
                <a:ext uri="{FF2B5EF4-FFF2-40B4-BE49-F238E27FC236}">
                  <a16:creationId xmlns:a16="http://schemas.microsoft.com/office/drawing/2014/main" id="{F5E7BBD4-6814-CA3F-ABE2-6F56E4B92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506053" y="5870464"/>
              <a:ext cx="274320" cy="274320"/>
            </a:xfrm>
            <a:prstGeom prst="rect">
              <a:avLst/>
            </a:prstGeom>
          </p:spPr>
        </p:pic>
        <p:pic>
          <p:nvPicPr>
            <p:cNvPr id="20" name="Graphic 19" descr="Send with solid fill">
              <a:extLst>
                <a:ext uri="{FF2B5EF4-FFF2-40B4-BE49-F238E27FC236}">
                  <a16:creationId xmlns:a16="http://schemas.microsoft.com/office/drawing/2014/main" id="{48DFFD9E-270F-AD3E-E77E-F703C481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94243" y="5887193"/>
              <a:ext cx="274320" cy="274320"/>
            </a:xfrm>
            <a:prstGeom prst="rect">
              <a:avLst/>
            </a:prstGeom>
          </p:spPr>
        </p:pic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6A6AFA-83B5-6C17-27C9-45C6C6F10EA8}"/>
              </a:ext>
            </a:extLst>
          </p:cNvPr>
          <p:cNvSpPr/>
          <p:nvPr/>
        </p:nvSpPr>
        <p:spPr>
          <a:xfrm>
            <a:off x="4604888" y="2171396"/>
            <a:ext cx="1201346" cy="307777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102210257: Hello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5FDEAA-E5A0-0B1F-BD7E-9DDED0CD81A9}"/>
              </a:ext>
            </a:extLst>
          </p:cNvPr>
          <p:cNvSpPr/>
          <p:nvPr/>
        </p:nvSpPr>
        <p:spPr>
          <a:xfrm>
            <a:off x="3367834" y="2554040"/>
            <a:ext cx="1919171" cy="472591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102210240 reply 102210257: </a:t>
            </a:r>
            <a:r>
              <a:rPr lang="en-US" sz="1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 com </a:t>
            </a:r>
            <a:r>
              <a:rPr lang="en-US" sz="1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chua</a:t>
            </a:r>
            <a:endParaRPr 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374638-E9F9-B1FD-1086-29F5CEEF14D4}"/>
              </a:ext>
            </a:extLst>
          </p:cNvPr>
          <p:cNvSpPr/>
          <p:nvPr/>
        </p:nvSpPr>
        <p:spPr>
          <a:xfrm>
            <a:off x="4786031" y="3102134"/>
            <a:ext cx="1020203" cy="307777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102210258: Hi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6CBDA6-B422-226B-1211-419FD03817C4}"/>
              </a:ext>
            </a:extLst>
          </p:cNvPr>
          <p:cNvSpPr/>
          <p:nvPr/>
        </p:nvSpPr>
        <p:spPr>
          <a:xfrm>
            <a:off x="3367834" y="3477654"/>
            <a:ext cx="1176177" cy="307777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102210240: Halo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E39FB2-185B-0C23-CA09-5C986C07A8A3}"/>
              </a:ext>
            </a:extLst>
          </p:cNvPr>
          <p:cNvSpPr txBox="1"/>
          <p:nvPr/>
        </p:nvSpPr>
        <p:spPr>
          <a:xfrm>
            <a:off x="0" y="4282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NORMAL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ABB9C-DEB4-CB2C-8FF7-3490C418F462}"/>
              </a:ext>
            </a:extLst>
          </p:cNvPr>
          <p:cNvSpPr txBox="1"/>
          <p:nvPr/>
        </p:nvSpPr>
        <p:spPr>
          <a:xfrm>
            <a:off x="506312" y="4059967"/>
            <a:ext cx="2275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Phone number:</a:t>
            </a:r>
          </a:p>
          <a:p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102210240: 0385307441</a:t>
            </a:r>
          </a:p>
          <a:p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102210257: 0935661459</a:t>
            </a:r>
          </a:p>
          <a:p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102210258: 0123456789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507EC-BAE5-C739-FF5A-B88D0ACCCE0C}"/>
              </a:ext>
            </a:extLst>
          </p:cNvPr>
          <p:cNvSpPr/>
          <p:nvPr/>
        </p:nvSpPr>
        <p:spPr>
          <a:xfrm>
            <a:off x="6168616" y="142003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agnifying glass with solid fill">
            <a:extLst>
              <a:ext uri="{FF2B5EF4-FFF2-40B4-BE49-F238E27FC236}">
                <a16:creationId xmlns:a16="http://schemas.microsoft.com/office/drawing/2014/main" id="{D6F6BDE0-A99A-2006-9FBB-688A0C9E9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025" y="1654578"/>
            <a:ext cx="228600" cy="228600"/>
          </a:xfrm>
          <a:prstGeom prst="rect">
            <a:avLst/>
          </a:prstGeom>
        </p:spPr>
      </p:pic>
      <p:pic>
        <p:nvPicPr>
          <p:cNvPr id="27" name="Graphic 26" descr="Completed with solid fill">
            <a:extLst>
              <a:ext uri="{FF2B5EF4-FFF2-40B4-BE49-F238E27FC236}">
                <a16:creationId xmlns:a16="http://schemas.microsoft.com/office/drawing/2014/main" id="{6D99CAE5-F771-7E0A-A12B-9B17D3384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6534" y="1654578"/>
            <a:ext cx="228600" cy="228600"/>
          </a:xfrm>
          <a:prstGeom prst="rect">
            <a:avLst/>
          </a:prstGeom>
        </p:spPr>
      </p:pic>
      <p:pic>
        <p:nvPicPr>
          <p:cNvPr id="28" name="Graphic 27" descr="Closed book with solid fill">
            <a:extLst>
              <a:ext uri="{FF2B5EF4-FFF2-40B4-BE49-F238E27FC236}">
                <a16:creationId xmlns:a16="http://schemas.microsoft.com/office/drawing/2014/main" id="{C5554509-E531-647C-9EA0-9108C1098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1043" y="1654578"/>
            <a:ext cx="228600" cy="228600"/>
          </a:xfrm>
          <a:prstGeom prst="rect">
            <a:avLst/>
          </a:prstGeom>
        </p:spPr>
      </p:pic>
      <p:pic>
        <p:nvPicPr>
          <p:cNvPr id="29" name="Graphic 28" descr="Warning with solid fill">
            <a:extLst>
              <a:ext uri="{FF2B5EF4-FFF2-40B4-BE49-F238E27FC236}">
                <a16:creationId xmlns:a16="http://schemas.microsoft.com/office/drawing/2014/main" id="{852A862E-C1AD-A24B-0107-6E00236C70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5552" y="1654578"/>
            <a:ext cx="228600" cy="228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98F71FD-B981-1152-DC90-17A7D6A5550B}"/>
              </a:ext>
            </a:extLst>
          </p:cNvPr>
          <p:cNvSpPr txBox="1"/>
          <p:nvPr/>
        </p:nvSpPr>
        <p:spPr>
          <a:xfrm>
            <a:off x="6319375" y="1614990"/>
            <a:ext cx="251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STAGE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686843-3E85-ED03-E57F-CA48AC3C0C8E}"/>
              </a:ext>
            </a:extLst>
          </p:cNvPr>
          <p:cNvGrpSpPr/>
          <p:nvPr/>
        </p:nvGrpSpPr>
        <p:grpSpPr>
          <a:xfrm>
            <a:off x="6319375" y="5853736"/>
            <a:ext cx="2438400" cy="314028"/>
            <a:chOff x="9360261" y="5853736"/>
            <a:chExt cx="2438400" cy="31402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5D1BC84-C858-D473-76DA-D5A03D902CD2}"/>
                </a:ext>
              </a:extLst>
            </p:cNvPr>
            <p:cNvSpPr/>
            <p:nvPr/>
          </p:nvSpPr>
          <p:spPr>
            <a:xfrm>
              <a:off x="9360261" y="5859987"/>
              <a:ext cx="2055759" cy="307777"/>
            </a:xfrm>
            <a:prstGeom prst="roundRect">
              <a:avLst>
                <a:gd name="adj" fmla="val 2214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Say some thing..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B30099E-D5CE-D0D0-57DE-95D0EE5A9958}"/>
                </a:ext>
              </a:extLst>
            </p:cNvPr>
            <p:cNvSpPr/>
            <p:nvPr/>
          </p:nvSpPr>
          <p:spPr>
            <a:xfrm>
              <a:off x="11487765" y="5853736"/>
              <a:ext cx="310896" cy="307777"/>
            </a:xfrm>
            <a:prstGeom prst="roundRect">
              <a:avLst>
                <a:gd name="adj" fmla="val 2214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4" name="Graphic 33" descr="Images with solid fill">
              <a:extLst>
                <a:ext uri="{FF2B5EF4-FFF2-40B4-BE49-F238E27FC236}">
                  <a16:creationId xmlns:a16="http://schemas.microsoft.com/office/drawing/2014/main" id="{E49A3A4E-463D-F4C6-EBBE-5681886D5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506053" y="5870464"/>
              <a:ext cx="274320" cy="274320"/>
            </a:xfrm>
            <a:prstGeom prst="rect">
              <a:avLst/>
            </a:prstGeom>
          </p:spPr>
        </p:pic>
        <p:pic>
          <p:nvPicPr>
            <p:cNvPr id="35" name="Graphic 34" descr="Send with solid fill">
              <a:extLst>
                <a:ext uri="{FF2B5EF4-FFF2-40B4-BE49-F238E27FC236}">
                  <a16:creationId xmlns:a16="http://schemas.microsoft.com/office/drawing/2014/main" id="{B3C80742-EEA1-F32B-0ACE-7C656F4E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94243" y="5887193"/>
              <a:ext cx="274320" cy="274320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19A2AD-80D1-7677-78BF-038E1CA9E4A1}"/>
              </a:ext>
            </a:extLst>
          </p:cNvPr>
          <p:cNvSpPr/>
          <p:nvPr/>
        </p:nvSpPr>
        <p:spPr>
          <a:xfrm>
            <a:off x="7556429" y="2171396"/>
            <a:ext cx="1201346" cy="307777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102210257: Hello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DE3F79-6416-D82F-813A-32153DBA8700}"/>
              </a:ext>
            </a:extLst>
          </p:cNvPr>
          <p:cNvSpPr/>
          <p:nvPr/>
        </p:nvSpPr>
        <p:spPr>
          <a:xfrm>
            <a:off x="6319375" y="2554040"/>
            <a:ext cx="1919171" cy="472591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102210240 reply 102210257: </a:t>
            </a:r>
            <a:r>
              <a:rPr lang="en-US" sz="1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 com </a:t>
            </a:r>
            <a:r>
              <a:rPr lang="en-US" sz="1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chua</a:t>
            </a:r>
            <a:endParaRPr 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085C170-F4FC-9A5F-5A14-4622058AC873}"/>
              </a:ext>
            </a:extLst>
          </p:cNvPr>
          <p:cNvSpPr/>
          <p:nvPr/>
        </p:nvSpPr>
        <p:spPr>
          <a:xfrm>
            <a:off x="7737572" y="3102134"/>
            <a:ext cx="1020203" cy="307777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102210258: Hi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580594-6DB4-9F53-B840-85E1D654ECE8}"/>
              </a:ext>
            </a:extLst>
          </p:cNvPr>
          <p:cNvSpPr/>
          <p:nvPr/>
        </p:nvSpPr>
        <p:spPr>
          <a:xfrm>
            <a:off x="6319375" y="3477654"/>
            <a:ext cx="1176177" cy="307777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102210240: Halo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C5A20E-EC40-521F-EB0F-5FA3687E78D6}"/>
              </a:ext>
            </a:extLst>
          </p:cNvPr>
          <p:cNvSpPr/>
          <p:nvPr/>
        </p:nvSpPr>
        <p:spPr>
          <a:xfrm>
            <a:off x="9120157" y="142003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Magnifying glass with solid fill">
            <a:extLst>
              <a:ext uri="{FF2B5EF4-FFF2-40B4-BE49-F238E27FC236}">
                <a16:creationId xmlns:a16="http://schemas.microsoft.com/office/drawing/2014/main" id="{567D200E-8007-3C0B-94FA-DD0070826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3566" y="1654578"/>
            <a:ext cx="228600" cy="228600"/>
          </a:xfrm>
          <a:prstGeom prst="rect">
            <a:avLst/>
          </a:prstGeom>
        </p:spPr>
      </p:pic>
      <p:pic>
        <p:nvPicPr>
          <p:cNvPr id="42" name="Graphic 41" descr="Completed with solid fill">
            <a:extLst>
              <a:ext uri="{FF2B5EF4-FFF2-40B4-BE49-F238E27FC236}">
                <a16:creationId xmlns:a16="http://schemas.microsoft.com/office/drawing/2014/main" id="{46D82A0E-1C31-61B9-FDA1-BB94C4C5D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8075" y="1654578"/>
            <a:ext cx="228600" cy="228600"/>
          </a:xfrm>
          <a:prstGeom prst="rect">
            <a:avLst/>
          </a:prstGeom>
        </p:spPr>
      </p:pic>
      <p:pic>
        <p:nvPicPr>
          <p:cNvPr id="43" name="Graphic 42" descr="Closed book with solid fill">
            <a:extLst>
              <a:ext uri="{FF2B5EF4-FFF2-40B4-BE49-F238E27FC236}">
                <a16:creationId xmlns:a16="http://schemas.microsoft.com/office/drawing/2014/main" id="{C7C0727D-A595-CF3C-7195-D17893AAC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72584" y="1654578"/>
            <a:ext cx="228600" cy="228600"/>
          </a:xfrm>
          <a:prstGeom prst="rect">
            <a:avLst/>
          </a:prstGeom>
        </p:spPr>
      </p:pic>
      <p:pic>
        <p:nvPicPr>
          <p:cNvPr id="44" name="Graphic 43" descr="Warning with solid fill">
            <a:extLst>
              <a:ext uri="{FF2B5EF4-FFF2-40B4-BE49-F238E27FC236}">
                <a16:creationId xmlns:a16="http://schemas.microsoft.com/office/drawing/2014/main" id="{FCA13046-C72A-D78B-629F-7B6C7491D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7093" y="1654578"/>
            <a:ext cx="228600" cy="2286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012557-4719-2510-4E9C-8D39B9235117}"/>
              </a:ext>
            </a:extLst>
          </p:cNvPr>
          <p:cNvSpPr txBox="1"/>
          <p:nvPr/>
        </p:nvSpPr>
        <p:spPr>
          <a:xfrm>
            <a:off x="9270916" y="1614990"/>
            <a:ext cx="251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STAGE 1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E04B92-3FE6-C7E7-D884-B3224CCC45C7}"/>
              </a:ext>
            </a:extLst>
          </p:cNvPr>
          <p:cNvGrpSpPr/>
          <p:nvPr/>
        </p:nvGrpSpPr>
        <p:grpSpPr>
          <a:xfrm>
            <a:off x="9270916" y="5853736"/>
            <a:ext cx="2438400" cy="314028"/>
            <a:chOff x="9360261" y="5853736"/>
            <a:chExt cx="2438400" cy="31402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EDC355F-9901-5EBA-D3E4-24C16404C7AA}"/>
                </a:ext>
              </a:extLst>
            </p:cNvPr>
            <p:cNvSpPr/>
            <p:nvPr/>
          </p:nvSpPr>
          <p:spPr>
            <a:xfrm>
              <a:off x="9360261" y="5859987"/>
              <a:ext cx="2055759" cy="307777"/>
            </a:xfrm>
            <a:prstGeom prst="roundRect">
              <a:avLst>
                <a:gd name="adj" fmla="val 2214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Say some thing..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124B577-902F-27F5-A9F9-82CC293013C3}"/>
                </a:ext>
              </a:extLst>
            </p:cNvPr>
            <p:cNvSpPr/>
            <p:nvPr/>
          </p:nvSpPr>
          <p:spPr>
            <a:xfrm>
              <a:off x="11487765" y="5853736"/>
              <a:ext cx="310896" cy="307777"/>
            </a:xfrm>
            <a:prstGeom prst="roundRect">
              <a:avLst>
                <a:gd name="adj" fmla="val 2214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Graphic 48" descr="Images with solid fill">
              <a:extLst>
                <a:ext uri="{FF2B5EF4-FFF2-40B4-BE49-F238E27FC236}">
                  <a16:creationId xmlns:a16="http://schemas.microsoft.com/office/drawing/2014/main" id="{9F590154-A4B4-16F5-5B7E-F15517BD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506053" y="5870464"/>
              <a:ext cx="274320" cy="274320"/>
            </a:xfrm>
            <a:prstGeom prst="rect">
              <a:avLst/>
            </a:prstGeom>
          </p:spPr>
        </p:pic>
        <p:pic>
          <p:nvPicPr>
            <p:cNvPr id="50" name="Graphic 49" descr="Send with solid fill">
              <a:extLst>
                <a:ext uri="{FF2B5EF4-FFF2-40B4-BE49-F238E27FC236}">
                  <a16:creationId xmlns:a16="http://schemas.microsoft.com/office/drawing/2014/main" id="{D8AAC66F-9250-EE35-C90E-C256B8EA7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94243" y="5887193"/>
              <a:ext cx="274320" cy="274320"/>
            </a:xfrm>
            <a:prstGeom prst="rect">
              <a:avLst/>
            </a:prstGeom>
          </p:spPr>
        </p:pic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DB8BF9D-450B-10D3-942A-F1F44D7CCCB6}"/>
              </a:ext>
            </a:extLst>
          </p:cNvPr>
          <p:cNvSpPr/>
          <p:nvPr/>
        </p:nvSpPr>
        <p:spPr>
          <a:xfrm>
            <a:off x="10507970" y="2171396"/>
            <a:ext cx="1201346" cy="307777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102210257: Hello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A6FAD0-7BEB-27B2-F43A-1BF12253CC76}"/>
              </a:ext>
            </a:extLst>
          </p:cNvPr>
          <p:cNvSpPr/>
          <p:nvPr/>
        </p:nvSpPr>
        <p:spPr>
          <a:xfrm>
            <a:off x="9270916" y="2554040"/>
            <a:ext cx="1919171" cy="472591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102210240 reply 102210257: </a:t>
            </a:r>
            <a:r>
              <a:rPr lang="en-US" sz="1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 com </a:t>
            </a:r>
            <a:r>
              <a:rPr lang="en-US" sz="1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chua</a:t>
            </a:r>
            <a:endParaRPr 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6CCE16E-4954-AFF0-14E9-301F82F2C73E}"/>
              </a:ext>
            </a:extLst>
          </p:cNvPr>
          <p:cNvSpPr/>
          <p:nvPr/>
        </p:nvSpPr>
        <p:spPr>
          <a:xfrm>
            <a:off x="10689113" y="3102134"/>
            <a:ext cx="1020203" cy="307777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102210258: Hi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BE5B14F-B600-3D57-9018-47F1F6BDF666}"/>
              </a:ext>
            </a:extLst>
          </p:cNvPr>
          <p:cNvSpPr/>
          <p:nvPr/>
        </p:nvSpPr>
        <p:spPr>
          <a:xfrm>
            <a:off x="9270916" y="3477654"/>
            <a:ext cx="1176177" cy="307777"/>
          </a:xfrm>
          <a:prstGeom prst="roundRect">
            <a:avLst>
              <a:gd name="adj" fmla="val 2214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102210240: Halo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8A3529-D0F5-2438-5B39-7F835E950934}"/>
              </a:ext>
            </a:extLst>
          </p:cNvPr>
          <p:cNvGrpSpPr/>
          <p:nvPr/>
        </p:nvGrpSpPr>
        <p:grpSpPr>
          <a:xfrm>
            <a:off x="6177760" y="1420034"/>
            <a:ext cx="2743200" cy="4873752"/>
            <a:chOff x="6177760" y="1420034"/>
            <a:chExt cx="2743200" cy="487375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3C89A97-E5BB-F997-32C5-7395FE06A5E7}"/>
                </a:ext>
              </a:extLst>
            </p:cNvPr>
            <p:cNvSpPr/>
            <p:nvPr/>
          </p:nvSpPr>
          <p:spPr>
            <a:xfrm>
              <a:off x="6177760" y="1420034"/>
              <a:ext cx="2743200" cy="487375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DE0441-5BBB-68FA-36F4-56EAB9621601}"/>
                </a:ext>
              </a:extLst>
            </p:cNvPr>
            <p:cNvSpPr/>
            <p:nvPr/>
          </p:nvSpPr>
          <p:spPr>
            <a:xfrm>
              <a:off x="6395879" y="1914184"/>
              <a:ext cx="2304746" cy="2412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61CA8A-91AA-E514-ED2C-FFA44452FA6C}"/>
                </a:ext>
              </a:extLst>
            </p:cNvPr>
            <p:cNvSpPr txBox="1"/>
            <p:nvPr/>
          </p:nvSpPr>
          <p:spPr>
            <a:xfrm>
              <a:off x="6538599" y="2087874"/>
              <a:ext cx="1847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STAGE 1 GUIDE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DDE376-0AAA-08E9-D86B-9E06862A211C}"/>
                </a:ext>
              </a:extLst>
            </p:cNvPr>
            <p:cNvSpPr txBox="1"/>
            <p:nvPr/>
          </p:nvSpPr>
          <p:spPr>
            <a:xfrm>
              <a:off x="6467766" y="2479173"/>
              <a:ext cx="2159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In this stage you should get to know all people in the group and verify the class they have by using DK website.</a:t>
              </a:r>
              <a:endPara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C19EC3-8EFB-2D90-23AB-4F48231276A8}"/>
                </a:ext>
              </a:extLst>
            </p:cNvPr>
            <p:cNvSpPr txBox="1"/>
            <p:nvPr/>
          </p:nvSpPr>
          <p:spPr>
            <a:xfrm>
              <a:off x="6467766" y="3181343"/>
              <a:ext cx="215903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If you see someone who doesn't have a class they need to trade, discuss the issue with the group and vote to end all stages without trading, also report this person.</a:t>
              </a:r>
              <a:endPara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A29EA0E-4E50-FDDC-22B3-F731ADD90A37}"/>
              </a:ext>
            </a:extLst>
          </p:cNvPr>
          <p:cNvSpPr/>
          <p:nvPr/>
        </p:nvSpPr>
        <p:spPr>
          <a:xfrm>
            <a:off x="9120157" y="1420034"/>
            <a:ext cx="2743200" cy="487375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236FBC-787C-7D60-F328-8797876E17D3}"/>
              </a:ext>
            </a:extLst>
          </p:cNvPr>
          <p:cNvSpPr/>
          <p:nvPr/>
        </p:nvSpPr>
        <p:spPr>
          <a:xfrm>
            <a:off x="9338276" y="1914183"/>
            <a:ext cx="2304746" cy="3740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BF82B1-B3BA-02C5-4664-3723CDD6FEE1}"/>
              </a:ext>
            </a:extLst>
          </p:cNvPr>
          <p:cNvSpPr txBox="1"/>
          <p:nvPr/>
        </p:nvSpPr>
        <p:spPr>
          <a:xfrm>
            <a:off x="9480996" y="2087874"/>
            <a:ext cx="184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REPORT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0E96796-392B-674C-91C6-594770DD8033}"/>
              </a:ext>
            </a:extLst>
          </p:cNvPr>
          <p:cNvSpPr/>
          <p:nvPr/>
        </p:nvSpPr>
        <p:spPr>
          <a:xfrm>
            <a:off x="9576018" y="2554040"/>
            <a:ext cx="1813266" cy="2331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id..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7EDAB43-8DC9-7FF8-1D0B-8BB92B4B97B9}"/>
              </a:ext>
            </a:extLst>
          </p:cNvPr>
          <p:cNvSpPr/>
          <p:nvPr/>
        </p:nvSpPr>
        <p:spPr>
          <a:xfrm>
            <a:off x="9576018" y="2872127"/>
            <a:ext cx="1813266" cy="12481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problem..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070214A-94C8-A915-950E-2F8D76E7F564}"/>
              </a:ext>
            </a:extLst>
          </p:cNvPr>
          <p:cNvGrpSpPr/>
          <p:nvPr/>
        </p:nvGrpSpPr>
        <p:grpSpPr>
          <a:xfrm>
            <a:off x="9591832" y="4161673"/>
            <a:ext cx="2194562" cy="246221"/>
            <a:chOff x="1922145" y="3374469"/>
            <a:chExt cx="2194562" cy="24622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56479B-7267-6D86-2E9B-15565E078D8F}"/>
                </a:ext>
              </a:extLst>
            </p:cNvPr>
            <p:cNvSpPr/>
            <p:nvPr/>
          </p:nvSpPr>
          <p:spPr>
            <a:xfrm>
              <a:off x="1922145" y="3429000"/>
              <a:ext cx="137160" cy="1371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44E5C5A-AEB0-0E51-0E25-CC8A070D7429}"/>
                </a:ext>
              </a:extLst>
            </p:cNvPr>
            <p:cNvSpPr txBox="1"/>
            <p:nvPr/>
          </p:nvSpPr>
          <p:spPr>
            <a:xfrm>
              <a:off x="2059305" y="3374469"/>
              <a:ext cx="20574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Including chat messages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92881F1-A3B1-1962-7FAD-BE679CBDB901}"/>
              </a:ext>
            </a:extLst>
          </p:cNvPr>
          <p:cNvSpPr/>
          <p:nvPr/>
        </p:nvSpPr>
        <p:spPr>
          <a:xfrm>
            <a:off x="10572002" y="5134149"/>
            <a:ext cx="707216" cy="327559"/>
          </a:xfrm>
          <a:prstGeom prst="roundRect">
            <a:avLst>
              <a:gd name="adj" fmla="val 18014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SAVE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B0F2525-94B6-8EB1-4EB2-24770BE6F906}"/>
              </a:ext>
            </a:extLst>
          </p:cNvPr>
          <p:cNvSpPr/>
          <p:nvPr/>
        </p:nvSpPr>
        <p:spPr>
          <a:xfrm>
            <a:off x="9659193" y="5134149"/>
            <a:ext cx="707216" cy="327559"/>
          </a:xfrm>
          <a:prstGeom prst="roundRect">
            <a:avLst>
              <a:gd name="adj" fmla="val 1801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CANCEL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A0C12A-3523-50E4-B1F3-B1E1C8307E98}"/>
              </a:ext>
            </a:extLst>
          </p:cNvPr>
          <p:cNvSpPr txBox="1"/>
          <p:nvPr/>
        </p:nvSpPr>
        <p:spPr>
          <a:xfrm>
            <a:off x="675187" y="1614990"/>
            <a:ext cx="184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GROUP DETAIL</a:t>
            </a:r>
          </a:p>
        </p:txBody>
      </p:sp>
      <p:pic>
        <p:nvPicPr>
          <p:cNvPr id="58" name="Graphic 57" descr="Arrow Right with solid fill">
            <a:extLst>
              <a:ext uri="{FF2B5EF4-FFF2-40B4-BE49-F238E27FC236}">
                <a16:creationId xmlns:a16="http://schemas.microsoft.com/office/drawing/2014/main" id="{06DA3699-7B9E-359F-FB4C-1842263FAE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42376" y="165781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2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19A32DB-2B81-9561-218E-0DA2C88E2D58}"/>
              </a:ext>
            </a:extLst>
          </p:cNvPr>
          <p:cNvSpPr txBox="1"/>
          <p:nvPr/>
        </p:nvSpPr>
        <p:spPr>
          <a:xfrm>
            <a:off x="0" y="4282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ADMIN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8714A8-7519-3C92-B994-93E60FC59C10}"/>
              </a:ext>
            </a:extLst>
          </p:cNvPr>
          <p:cNvSpPr/>
          <p:nvPr/>
        </p:nvSpPr>
        <p:spPr>
          <a:xfrm>
            <a:off x="238125" y="143908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4AD82D-4D44-5D9D-7E71-70834EC1DA7C}"/>
              </a:ext>
            </a:extLst>
          </p:cNvPr>
          <p:cNvGrpSpPr/>
          <p:nvPr/>
        </p:nvGrpSpPr>
        <p:grpSpPr>
          <a:xfrm>
            <a:off x="536537" y="2463702"/>
            <a:ext cx="2159038" cy="295275"/>
            <a:chOff x="1924050" y="2876549"/>
            <a:chExt cx="2152650" cy="2952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057934-57B5-210F-13B3-51343127C428}"/>
                </a:ext>
              </a:extLst>
            </p:cNvPr>
            <p:cNvSpPr/>
            <p:nvPr/>
          </p:nvSpPr>
          <p:spPr>
            <a:xfrm>
              <a:off x="1924050" y="2876549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C3EF33-4D94-DC44-D1C0-5D50DBAA5C9B}"/>
                </a:ext>
              </a:extLst>
            </p:cNvPr>
            <p:cNvSpPr txBox="1"/>
            <p:nvPr/>
          </p:nvSpPr>
          <p:spPr>
            <a:xfrm>
              <a:off x="2247898" y="2897027"/>
              <a:ext cx="153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Old password</a:t>
              </a:r>
            </a:p>
          </p:txBody>
        </p:sp>
        <p:pic>
          <p:nvPicPr>
            <p:cNvPr id="6" name="Graphic 5" descr="Key with solid fill">
              <a:extLst>
                <a:ext uri="{FF2B5EF4-FFF2-40B4-BE49-F238E27FC236}">
                  <a16:creationId xmlns:a16="http://schemas.microsoft.com/office/drawing/2014/main" id="{A0D8A60F-4755-D3DB-1E56-D7F8E5F9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0535" y="2897027"/>
              <a:ext cx="246888" cy="246888"/>
            </a:xfrm>
            <a:prstGeom prst="rect">
              <a:avLst/>
            </a:prstGeom>
          </p:spPr>
        </p:pic>
        <p:pic>
          <p:nvPicPr>
            <p:cNvPr id="7" name="Graphic 6" descr="Eye with solid fill">
              <a:extLst>
                <a:ext uri="{FF2B5EF4-FFF2-40B4-BE49-F238E27FC236}">
                  <a16:creationId xmlns:a16="http://schemas.microsoft.com/office/drawing/2014/main" id="{F26E6903-E7D3-C1EA-F6E7-085C62DB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84092" y="2896360"/>
              <a:ext cx="246888" cy="246888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A9F0AB-A4F5-F3D9-ED4D-EA638483CB7C}"/>
              </a:ext>
            </a:extLst>
          </p:cNvPr>
          <p:cNvSpPr/>
          <p:nvPr/>
        </p:nvSpPr>
        <p:spPr>
          <a:xfrm>
            <a:off x="659637" y="5594519"/>
            <a:ext cx="1757555" cy="4000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96C-11F4-7F15-B139-7DE834FD5E0E}"/>
              </a:ext>
            </a:extLst>
          </p:cNvPr>
          <p:cNvSpPr txBox="1"/>
          <p:nvPr/>
        </p:nvSpPr>
        <p:spPr>
          <a:xfrm>
            <a:off x="482896" y="1634040"/>
            <a:ext cx="184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PROFILE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AD271-B3A0-EB1F-AC93-85280C2B1372}"/>
              </a:ext>
            </a:extLst>
          </p:cNvPr>
          <p:cNvGrpSpPr/>
          <p:nvPr/>
        </p:nvGrpSpPr>
        <p:grpSpPr>
          <a:xfrm>
            <a:off x="536537" y="2847615"/>
            <a:ext cx="2159038" cy="295275"/>
            <a:chOff x="1924050" y="2876549"/>
            <a:chExt cx="2152650" cy="29527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42D86BE-312F-ABB9-5FD8-22BD1806A889}"/>
                </a:ext>
              </a:extLst>
            </p:cNvPr>
            <p:cNvSpPr/>
            <p:nvPr/>
          </p:nvSpPr>
          <p:spPr>
            <a:xfrm>
              <a:off x="1924050" y="2876549"/>
              <a:ext cx="2152650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C0DE6E-015E-ACFF-BEFD-A677C0511642}"/>
                </a:ext>
              </a:extLst>
            </p:cNvPr>
            <p:cNvSpPr txBox="1"/>
            <p:nvPr/>
          </p:nvSpPr>
          <p:spPr>
            <a:xfrm>
              <a:off x="2247898" y="2897027"/>
              <a:ext cx="153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New password</a:t>
              </a:r>
            </a:p>
          </p:txBody>
        </p:sp>
        <p:pic>
          <p:nvPicPr>
            <p:cNvPr id="13" name="Graphic 12" descr="Key with solid fill">
              <a:extLst>
                <a:ext uri="{FF2B5EF4-FFF2-40B4-BE49-F238E27FC236}">
                  <a16:creationId xmlns:a16="http://schemas.microsoft.com/office/drawing/2014/main" id="{1A0E11D6-3C47-D9DC-83A3-8D903710E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0535" y="2897027"/>
              <a:ext cx="246888" cy="246888"/>
            </a:xfrm>
            <a:prstGeom prst="rect">
              <a:avLst/>
            </a:prstGeom>
          </p:spPr>
        </p:pic>
        <p:pic>
          <p:nvPicPr>
            <p:cNvPr id="14" name="Graphic 13" descr="Eye with solid fill">
              <a:extLst>
                <a:ext uri="{FF2B5EF4-FFF2-40B4-BE49-F238E27FC236}">
                  <a16:creationId xmlns:a16="http://schemas.microsoft.com/office/drawing/2014/main" id="{1A979114-8F8F-8547-A4C0-43017639E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84092" y="2896360"/>
              <a:ext cx="246888" cy="24688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FB13F7B-7A47-4430-FBFD-00FE81D55F5E}"/>
              </a:ext>
            </a:extLst>
          </p:cNvPr>
          <p:cNvSpPr txBox="1"/>
          <p:nvPr/>
        </p:nvSpPr>
        <p:spPr>
          <a:xfrm>
            <a:off x="482896" y="2029980"/>
            <a:ext cx="206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Leave it empty means keep the old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9AAE7-86A3-6C46-0B6C-678AC4830241}"/>
              </a:ext>
            </a:extLst>
          </p:cNvPr>
          <p:cNvSpPr txBox="1"/>
          <p:nvPr/>
        </p:nvSpPr>
        <p:spPr>
          <a:xfrm>
            <a:off x="482896" y="3239993"/>
            <a:ext cx="2212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Public info: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F09EA8-8D9E-2040-31A7-D076A363F52B}"/>
              </a:ext>
            </a:extLst>
          </p:cNvPr>
          <p:cNvGrpSpPr/>
          <p:nvPr/>
        </p:nvGrpSpPr>
        <p:grpSpPr>
          <a:xfrm>
            <a:off x="530206" y="3901517"/>
            <a:ext cx="2159038" cy="295275"/>
            <a:chOff x="634981" y="3497350"/>
            <a:chExt cx="2159038" cy="2952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BB77FD-199E-6480-2D69-55595A4506C7}"/>
                </a:ext>
              </a:extLst>
            </p:cNvPr>
            <p:cNvSpPr/>
            <p:nvPr/>
          </p:nvSpPr>
          <p:spPr>
            <a:xfrm>
              <a:off x="634981" y="3497350"/>
              <a:ext cx="2159038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5209ED-0C4E-E9C0-9C1D-DB664E6AA565}"/>
                </a:ext>
              </a:extLst>
            </p:cNvPr>
            <p:cNvSpPr txBox="1"/>
            <p:nvPr/>
          </p:nvSpPr>
          <p:spPr>
            <a:xfrm>
              <a:off x="959790" y="3517828"/>
              <a:ext cx="154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Phone number</a:t>
              </a:r>
            </a:p>
          </p:txBody>
        </p:sp>
        <p:pic>
          <p:nvPicPr>
            <p:cNvPr id="20" name="Graphic 19" descr="Receiver with solid fill">
              <a:extLst>
                <a:ext uri="{FF2B5EF4-FFF2-40B4-BE49-F238E27FC236}">
                  <a16:creationId xmlns:a16="http://schemas.microsoft.com/office/drawing/2014/main" id="{5B3CE433-B071-4F9D-76A1-CA19E45C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1059" y="3516019"/>
              <a:ext cx="246888" cy="24688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ACB23A-F251-F92C-E12B-131B59EBD957}"/>
              </a:ext>
            </a:extLst>
          </p:cNvPr>
          <p:cNvGrpSpPr/>
          <p:nvPr/>
        </p:nvGrpSpPr>
        <p:grpSpPr>
          <a:xfrm>
            <a:off x="530206" y="3516400"/>
            <a:ext cx="2159038" cy="295275"/>
            <a:chOff x="634981" y="3497350"/>
            <a:chExt cx="2159038" cy="2952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2959934-C87B-1C36-6E54-B10DEDB83F11}"/>
                </a:ext>
              </a:extLst>
            </p:cNvPr>
            <p:cNvSpPr/>
            <p:nvPr/>
          </p:nvSpPr>
          <p:spPr>
            <a:xfrm>
              <a:off x="634981" y="3497350"/>
              <a:ext cx="2159038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563A02-9774-AECF-63DD-5C99A9A179B2}"/>
                </a:ext>
              </a:extLst>
            </p:cNvPr>
            <p:cNvSpPr txBox="1"/>
            <p:nvPr/>
          </p:nvSpPr>
          <p:spPr>
            <a:xfrm>
              <a:off x="959790" y="3517828"/>
              <a:ext cx="154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Full name</a:t>
              </a:r>
            </a:p>
          </p:txBody>
        </p:sp>
        <p:pic>
          <p:nvPicPr>
            <p:cNvPr id="24" name="Graphic 23" descr="Employee badge with solid fill">
              <a:extLst>
                <a:ext uri="{FF2B5EF4-FFF2-40B4-BE49-F238E27FC236}">
                  <a16:creationId xmlns:a16="http://schemas.microsoft.com/office/drawing/2014/main" id="{FE9BA21D-B54E-9679-5D70-8A3CBC23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2512" y="3502853"/>
              <a:ext cx="246888" cy="24688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41CADA-8550-D0E3-90A2-BCDE3739762E}"/>
              </a:ext>
            </a:extLst>
          </p:cNvPr>
          <p:cNvGrpSpPr/>
          <p:nvPr/>
        </p:nvGrpSpPr>
        <p:grpSpPr>
          <a:xfrm>
            <a:off x="530206" y="4286500"/>
            <a:ext cx="2159038" cy="295275"/>
            <a:chOff x="634981" y="4267450"/>
            <a:chExt cx="2159038" cy="2952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D925203-BE0D-0F24-8740-02F04FD275ED}"/>
                </a:ext>
              </a:extLst>
            </p:cNvPr>
            <p:cNvSpPr/>
            <p:nvPr/>
          </p:nvSpPr>
          <p:spPr>
            <a:xfrm>
              <a:off x="634981" y="4267450"/>
              <a:ext cx="2159038" cy="295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03DD23-8F20-192A-73A1-8DC97F5A42FB}"/>
                </a:ext>
              </a:extLst>
            </p:cNvPr>
            <p:cNvSpPr txBox="1"/>
            <p:nvPr/>
          </p:nvSpPr>
          <p:spPr>
            <a:xfrm>
              <a:off x="959790" y="4287928"/>
              <a:ext cx="154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  <p:pic>
          <p:nvPicPr>
            <p:cNvPr id="30" name="Graphic 29" descr="Email with solid fill">
              <a:extLst>
                <a:ext uri="{FF2B5EF4-FFF2-40B4-BE49-F238E27FC236}">
                  <a16:creationId xmlns:a16="http://schemas.microsoft.com/office/drawing/2014/main" id="{5F9FEB7C-9A64-1B23-2AFB-E2E7235C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7931" y="4292183"/>
              <a:ext cx="246888" cy="24688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B6248-4214-1A6A-7FF1-2B1E68B02CAB}"/>
              </a:ext>
            </a:extLst>
          </p:cNvPr>
          <p:cNvSpPr/>
          <p:nvPr/>
        </p:nvSpPr>
        <p:spPr>
          <a:xfrm>
            <a:off x="3226096" y="143908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FED1D-81E9-C89C-937E-6C8ECCA76FCE}"/>
              </a:ext>
            </a:extLst>
          </p:cNvPr>
          <p:cNvSpPr txBox="1"/>
          <p:nvPr/>
        </p:nvSpPr>
        <p:spPr>
          <a:xfrm>
            <a:off x="3600632" y="1634652"/>
            <a:ext cx="184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USER REQUEST</a:t>
            </a:r>
          </a:p>
        </p:txBody>
      </p:sp>
      <p:pic>
        <p:nvPicPr>
          <p:cNvPr id="29" name="Graphic 28" descr="Magnifying glass with solid fill">
            <a:extLst>
              <a:ext uri="{FF2B5EF4-FFF2-40B4-BE49-F238E27FC236}">
                <a16:creationId xmlns:a16="http://schemas.microsoft.com/office/drawing/2014/main" id="{D1126052-4F20-A77C-312A-15B3CA17AB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4388" y="1673628"/>
            <a:ext cx="228600" cy="228600"/>
          </a:xfrm>
          <a:prstGeom prst="rect">
            <a:avLst/>
          </a:prstGeom>
        </p:spPr>
      </p:pic>
      <p:pic>
        <p:nvPicPr>
          <p:cNvPr id="45" name="Graphic 44" descr="Arrow Right with solid fill">
            <a:extLst>
              <a:ext uri="{FF2B5EF4-FFF2-40B4-BE49-F238E27FC236}">
                <a16:creationId xmlns:a16="http://schemas.microsoft.com/office/drawing/2014/main" id="{21D510DE-28A2-0BC8-70BB-38153A8F4A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367821" y="1677476"/>
            <a:ext cx="228600" cy="2286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6E2949D-F250-B1A7-11D8-24BF43A3A3C0}"/>
              </a:ext>
            </a:extLst>
          </p:cNvPr>
          <p:cNvGrpSpPr/>
          <p:nvPr/>
        </p:nvGrpSpPr>
        <p:grpSpPr>
          <a:xfrm>
            <a:off x="3448122" y="2098114"/>
            <a:ext cx="2299147" cy="246221"/>
            <a:chOff x="4701300" y="2560406"/>
            <a:chExt cx="2299147" cy="246221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52E7D79-9FBB-B648-CBEE-640588297A49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102210240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7E514A-44F6-9C1B-DD19-F8A65129C12A}"/>
                </a:ext>
              </a:extLst>
            </p:cNvPr>
            <p:cNvSpPr txBox="1"/>
            <p:nvPr/>
          </p:nvSpPr>
          <p:spPr>
            <a:xfrm>
              <a:off x="6343762" y="2560406"/>
              <a:ext cx="6566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ACTIVE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8AD9E5-5387-CC1B-5BBD-A77260DBB7D0}"/>
              </a:ext>
            </a:extLst>
          </p:cNvPr>
          <p:cNvGrpSpPr/>
          <p:nvPr/>
        </p:nvGrpSpPr>
        <p:grpSpPr>
          <a:xfrm>
            <a:off x="3448121" y="2431540"/>
            <a:ext cx="2299147" cy="246221"/>
            <a:chOff x="4701300" y="2560406"/>
            <a:chExt cx="2299147" cy="24622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ED7C9BB-32FB-2EEF-56DA-10910C35D01E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102210242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869199-327C-10A3-513C-7D5C5D935811}"/>
                </a:ext>
              </a:extLst>
            </p:cNvPr>
            <p:cNvSpPr txBox="1"/>
            <p:nvPr/>
          </p:nvSpPr>
          <p:spPr>
            <a:xfrm>
              <a:off x="6343762" y="2560406"/>
              <a:ext cx="6566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ACTIVE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A3A317-0CF6-5E9C-C29D-1F7A97BE3586}"/>
              </a:ext>
            </a:extLst>
          </p:cNvPr>
          <p:cNvGrpSpPr/>
          <p:nvPr/>
        </p:nvGrpSpPr>
        <p:grpSpPr>
          <a:xfrm>
            <a:off x="3448121" y="2764309"/>
            <a:ext cx="2299147" cy="246221"/>
            <a:chOff x="4701300" y="2560406"/>
            <a:chExt cx="2299147" cy="24622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FF9E61-4339-FC1A-A830-A5A74E159B48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102210243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54D7AE-9741-7BD9-9B99-C46AEF201572}"/>
                </a:ext>
              </a:extLst>
            </p:cNvPr>
            <p:cNvSpPr txBox="1"/>
            <p:nvPr/>
          </p:nvSpPr>
          <p:spPr>
            <a:xfrm>
              <a:off x="6343762" y="2560406"/>
              <a:ext cx="6566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BAN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A4129A-04E5-EFE9-A9BF-5C613A037ACD}"/>
              </a:ext>
            </a:extLst>
          </p:cNvPr>
          <p:cNvGrpSpPr/>
          <p:nvPr/>
        </p:nvGrpSpPr>
        <p:grpSpPr>
          <a:xfrm>
            <a:off x="3448121" y="3097078"/>
            <a:ext cx="2299147" cy="246221"/>
            <a:chOff x="4701300" y="2560406"/>
            <a:chExt cx="2299147" cy="246221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F618F55-8F4A-4A4A-5928-7482B345AB24}"/>
                </a:ext>
              </a:extLst>
            </p:cNvPr>
            <p:cNvSpPr/>
            <p:nvPr/>
          </p:nvSpPr>
          <p:spPr>
            <a:xfrm>
              <a:off x="4701300" y="2578027"/>
              <a:ext cx="2299147" cy="228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102210257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6824C9-A7AA-82DC-6465-1B8B4485C585}"/>
                </a:ext>
              </a:extLst>
            </p:cNvPr>
            <p:cNvSpPr txBox="1"/>
            <p:nvPr/>
          </p:nvSpPr>
          <p:spPr>
            <a:xfrm>
              <a:off x="6343762" y="2560406"/>
              <a:ext cx="6566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ACTIVE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BFCEA96-8F87-9AC8-4212-08D61161228C}"/>
              </a:ext>
            </a:extLst>
          </p:cNvPr>
          <p:cNvSpPr/>
          <p:nvPr/>
        </p:nvSpPr>
        <p:spPr>
          <a:xfrm>
            <a:off x="6214067" y="1439084"/>
            <a:ext cx="2743200" cy="48737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852481-8D27-653B-74E3-54EB50BE5A6D}"/>
              </a:ext>
            </a:extLst>
          </p:cNvPr>
          <p:cNvSpPr txBox="1"/>
          <p:nvPr/>
        </p:nvSpPr>
        <p:spPr>
          <a:xfrm>
            <a:off x="6458838" y="1634040"/>
            <a:ext cx="184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ACTIVE REQUEST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F60D2-8F3A-76AF-AE63-B50A9C87049F}"/>
              </a:ext>
            </a:extLst>
          </p:cNvPr>
          <p:cNvSpPr txBox="1"/>
          <p:nvPr/>
        </p:nvSpPr>
        <p:spPr>
          <a:xfrm>
            <a:off x="6458838" y="2106924"/>
            <a:ext cx="227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Full name: ABC</a:t>
            </a:r>
          </a:p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Phone number: 0123456789</a:t>
            </a:r>
          </a:p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Student id: 102210240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2791C9-B3F7-73CD-88D7-398B684FDE73}"/>
              </a:ext>
            </a:extLst>
          </p:cNvPr>
          <p:cNvSpPr txBox="1"/>
          <p:nvPr/>
        </p:nvSpPr>
        <p:spPr>
          <a:xfrm>
            <a:off x="6458838" y="2578008"/>
            <a:ext cx="227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Student id front side:</a:t>
            </a:r>
          </a:p>
        </p:txBody>
      </p:sp>
      <p:pic>
        <p:nvPicPr>
          <p:cNvPr id="78" name="Graphic 77" descr="Image with solid fill">
            <a:extLst>
              <a:ext uri="{FF2B5EF4-FFF2-40B4-BE49-F238E27FC236}">
                <a16:creationId xmlns:a16="http://schemas.microsoft.com/office/drawing/2014/main" id="{BDCD0D4E-8B68-3A91-BCD7-A992BA3E9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78344" y="2609657"/>
            <a:ext cx="1414650" cy="141465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993152-0072-4D6C-3F3E-4B4098F3139C}"/>
              </a:ext>
            </a:extLst>
          </p:cNvPr>
          <p:cNvSpPr txBox="1"/>
          <p:nvPr/>
        </p:nvSpPr>
        <p:spPr>
          <a:xfrm>
            <a:off x="6458838" y="3817909"/>
            <a:ext cx="227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Student id back side:</a:t>
            </a:r>
          </a:p>
        </p:txBody>
      </p:sp>
      <p:pic>
        <p:nvPicPr>
          <p:cNvPr id="85" name="Graphic 84" descr="Image with solid fill">
            <a:extLst>
              <a:ext uri="{FF2B5EF4-FFF2-40B4-BE49-F238E27FC236}">
                <a16:creationId xmlns:a16="http://schemas.microsoft.com/office/drawing/2014/main" id="{3F4F80F7-96A1-595F-7782-C37BFDA33E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78344" y="3849558"/>
            <a:ext cx="1414650" cy="1414650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6F268B1-CBB6-A7AA-6F57-7CB332E65E7F}"/>
              </a:ext>
            </a:extLst>
          </p:cNvPr>
          <p:cNvSpPr/>
          <p:nvPr/>
        </p:nvSpPr>
        <p:spPr>
          <a:xfrm>
            <a:off x="7708479" y="5545227"/>
            <a:ext cx="713232" cy="327559"/>
          </a:xfrm>
          <a:prstGeom prst="roundRect">
            <a:avLst>
              <a:gd name="adj" fmla="val 18014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ACCEPT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DE2A4C2-E1EC-DA52-5252-3632AD440B24}"/>
              </a:ext>
            </a:extLst>
          </p:cNvPr>
          <p:cNvSpPr/>
          <p:nvPr/>
        </p:nvSpPr>
        <p:spPr>
          <a:xfrm>
            <a:off x="6750959" y="5545227"/>
            <a:ext cx="712749" cy="327559"/>
          </a:xfrm>
          <a:prstGeom prst="roundRect">
            <a:avLst>
              <a:gd name="adj" fmla="val 1801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DECLINE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5E6859-9D29-B6D8-667E-575A7E900D36}"/>
              </a:ext>
            </a:extLst>
          </p:cNvPr>
          <p:cNvGrpSpPr/>
          <p:nvPr/>
        </p:nvGrpSpPr>
        <p:grpSpPr>
          <a:xfrm>
            <a:off x="9202038" y="1439084"/>
            <a:ext cx="2941222" cy="4873752"/>
            <a:chOff x="9202038" y="1439084"/>
            <a:chExt cx="2941222" cy="4873752"/>
          </a:xfrm>
        </p:grpSpPr>
        <p:pic>
          <p:nvPicPr>
            <p:cNvPr id="36" name="Graphic 35" descr="Image with solid fill">
              <a:extLst>
                <a:ext uri="{FF2B5EF4-FFF2-40B4-BE49-F238E27FC236}">
                  <a16:creationId xmlns:a16="http://schemas.microsoft.com/office/drawing/2014/main" id="{C13ED27A-77FF-AC37-1DC2-902C854EC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28610" y="3423717"/>
              <a:ext cx="1414650" cy="141465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04C88C-A859-E572-982C-D2577A0C04EB}"/>
                </a:ext>
              </a:extLst>
            </p:cNvPr>
            <p:cNvSpPr/>
            <p:nvPr/>
          </p:nvSpPr>
          <p:spPr>
            <a:xfrm>
              <a:off x="11704505" y="3587278"/>
              <a:ext cx="438755" cy="1414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5366D42-40EC-0BD6-AE10-B4AD238BB922}"/>
                </a:ext>
              </a:extLst>
            </p:cNvPr>
            <p:cNvSpPr/>
            <p:nvPr/>
          </p:nvSpPr>
          <p:spPr>
            <a:xfrm>
              <a:off x="9202038" y="1439084"/>
              <a:ext cx="2743200" cy="48737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3B3384-63DB-EB9E-5C17-70DE55AA211C}"/>
                </a:ext>
              </a:extLst>
            </p:cNvPr>
            <p:cNvSpPr txBox="1"/>
            <p:nvPr/>
          </p:nvSpPr>
          <p:spPr>
            <a:xfrm>
              <a:off x="9446809" y="1634040"/>
              <a:ext cx="1847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BAN REQUEST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BA63302-4A25-5D78-A1DE-EF395767FD07}"/>
                </a:ext>
              </a:extLst>
            </p:cNvPr>
            <p:cNvSpPr/>
            <p:nvPr/>
          </p:nvSpPr>
          <p:spPr>
            <a:xfrm>
              <a:off x="9446809" y="2115735"/>
              <a:ext cx="2262295" cy="12481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Ban thang 123456 vi </a:t>
              </a:r>
              <a:r>
                <a:rPr lang="en-US" sz="10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khong</a:t>
              </a:r>
              <a:r>
                <a: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dua lop hoc phan </a:t>
              </a:r>
              <a:r>
                <a:rPr lang="en-US" sz="10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khi</a:t>
              </a:r>
              <a:r>
                <a: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trao</a:t>
              </a:r>
              <a:r>
                <a: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doi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71C77E-CF51-B531-F609-20841F50C2B5}"/>
                </a:ext>
              </a:extLst>
            </p:cNvPr>
            <p:cNvSpPr/>
            <p:nvPr/>
          </p:nvSpPr>
          <p:spPr>
            <a:xfrm>
              <a:off x="10675100" y="5545227"/>
              <a:ext cx="713232" cy="327559"/>
            </a:xfrm>
            <a:prstGeom prst="roundRect">
              <a:avLst>
                <a:gd name="adj" fmla="val 18014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ACCEPT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7C7E694-34AE-0947-F9AA-E8B0B68C38BA}"/>
                </a:ext>
              </a:extLst>
            </p:cNvPr>
            <p:cNvSpPr/>
            <p:nvPr/>
          </p:nvSpPr>
          <p:spPr>
            <a:xfrm>
              <a:off x="9717580" y="5545227"/>
              <a:ext cx="712749" cy="327559"/>
            </a:xfrm>
            <a:prstGeom prst="roundRect">
              <a:avLst>
                <a:gd name="adj" fmla="val 1801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DECLINE</a:t>
              </a:r>
            </a:p>
          </p:txBody>
        </p:sp>
        <p:pic>
          <p:nvPicPr>
            <p:cNvPr id="35" name="Graphic 34" descr="Image with solid fill">
              <a:extLst>
                <a:ext uri="{FF2B5EF4-FFF2-40B4-BE49-F238E27FC236}">
                  <a16:creationId xmlns:a16="http://schemas.microsoft.com/office/drawing/2014/main" id="{3A549AE4-2008-1DF4-3FE2-5B9C78C8D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315678" y="3429000"/>
              <a:ext cx="1414650" cy="1414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28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500</Words>
  <Application>Microsoft Office PowerPoint</Application>
  <PresentationFormat>Màn hình rộng</PresentationFormat>
  <Paragraphs>156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Black</vt:lpstr>
      <vt:lpstr>Segoe UI Semibold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Vũ Khánh Uy</dc:creator>
  <cp:lastModifiedBy>Trần Đức Trí</cp:lastModifiedBy>
  <cp:revision>2</cp:revision>
  <dcterms:created xsi:type="dcterms:W3CDTF">2023-02-24T04:44:44Z</dcterms:created>
  <dcterms:modified xsi:type="dcterms:W3CDTF">2023-05-02T09:01:01Z</dcterms:modified>
</cp:coreProperties>
</file>