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ns" panose="020B0604020202020204" charset="0"/>
      <p:regular r:id="rId15"/>
    </p:embeddedFont>
    <p:embeddedFont>
      <p:font typeface="Open Sans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220200" cy="10287000"/>
            <a:chOff x="0" y="0"/>
            <a:chExt cx="24283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EE2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56529" y="2649505"/>
            <a:ext cx="10574943" cy="462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34"/>
              </a:lnSpc>
            </a:pPr>
            <a:r>
              <a:rPr lang="en-US" sz="761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Thiết kế website bán đồ chơi trẻ em</a:t>
            </a:r>
          </a:p>
          <a:p>
            <a:pPr marL="0" lvl="0" indent="0" algn="ctr">
              <a:lnSpc>
                <a:spcPts val="9134"/>
              </a:lnSpc>
              <a:spcBef>
                <a:spcPct val="0"/>
              </a:spcBef>
            </a:pPr>
            <a:r>
              <a:rPr lang="en-US" sz="76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Trần Đình Dũng HE186461-SE1888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84300" y="5785633"/>
            <a:ext cx="9705959" cy="369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2.Giao diện đăng nhập dăng ký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6702" y="570841"/>
            <a:ext cx="10264013" cy="5252759"/>
          </a:xfrm>
          <a:custGeom>
            <a:avLst/>
            <a:gdLst/>
            <a:ahLst/>
            <a:cxnLst/>
            <a:rect l="l" t="t" r="r" b="b"/>
            <a:pathLst>
              <a:path w="10264013" h="5252759">
                <a:moveTo>
                  <a:pt x="0" y="0"/>
                </a:moveTo>
                <a:lnTo>
                  <a:pt x="10264013" y="0"/>
                </a:lnTo>
                <a:lnTo>
                  <a:pt x="10264013" y="5252760"/>
                </a:lnTo>
                <a:lnTo>
                  <a:pt x="0" y="5252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487680" y="4692999"/>
            <a:ext cx="10247773" cy="5245401"/>
          </a:xfrm>
          <a:custGeom>
            <a:avLst/>
            <a:gdLst/>
            <a:ahLst/>
            <a:cxnLst/>
            <a:rect l="l" t="t" r="r" b="b"/>
            <a:pathLst>
              <a:path w="10247773" h="5245401">
                <a:moveTo>
                  <a:pt x="0" y="0"/>
                </a:moveTo>
                <a:lnTo>
                  <a:pt x="10247773" y="0"/>
                </a:lnTo>
                <a:lnTo>
                  <a:pt x="10247773" y="5245402"/>
                </a:lnTo>
                <a:lnTo>
                  <a:pt x="0" y="52454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84300" y="6985739"/>
            <a:ext cx="9705959" cy="2495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 Giao diện giỏ hàng: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7909" y="1475092"/>
            <a:ext cx="10622003" cy="5487447"/>
          </a:xfrm>
          <a:custGeom>
            <a:avLst/>
            <a:gdLst/>
            <a:ahLst/>
            <a:cxnLst/>
            <a:rect l="l" t="t" r="r" b="b"/>
            <a:pathLst>
              <a:path w="10622003" h="5487447">
                <a:moveTo>
                  <a:pt x="0" y="0"/>
                </a:moveTo>
                <a:lnTo>
                  <a:pt x="10622003" y="0"/>
                </a:lnTo>
                <a:lnTo>
                  <a:pt x="10622003" y="5487447"/>
                </a:lnTo>
                <a:lnTo>
                  <a:pt x="0" y="5487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784309"/>
            <a:ext cx="9705959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u="none" strike="noStrike" spc="-1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I: Yêu cầu của khách hàng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535894"/>
            <a:ext cx="9705959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u="none" strike="noStrike" spc="-1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II: Một số hình ảnh demo của website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160102"/>
            <a:ext cx="9705959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u="none" strike="noStrike" spc="-11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II: </a:t>
            </a:r>
            <a:r>
              <a:rPr lang="en-US" sz="5000" u="none" strike="noStrike" spc="-11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5000" u="none" strike="noStrike" spc="-11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Case,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84300" y="6985739"/>
            <a:ext cx="9705959" cy="2495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I: Yêu cầu khách hàng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180957" cy="2649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7199"/>
                </a:lnSpc>
              </a:pPr>
              <a:endParaRPr/>
            </a:p>
            <a:p>
              <a:pPr algn="l">
                <a:lnSpc>
                  <a:spcPts val="6599"/>
                </a:lnSpc>
              </a:pPr>
              <a:r>
                <a:rPr lang="en-US" sz="4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- Đăng nhập, đăng ký tài khoản.</a:t>
              </a:r>
            </a:p>
            <a:p>
              <a:pPr algn="l">
                <a:lnSpc>
                  <a:spcPts val="6599"/>
                </a:lnSpc>
              </a:pPr>
              <a:r>
                <a:rPr lang="en-US" sz="4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- Cho phép xem thông tin sản phẩm</a:t>
              </a:r>
            </a:p>
            <a:p>
              <a:pPr algn="l">
                <a:lnSpc>
                  <a:spcPts val="6599"/>
                </a:lnSpc>
              </a:pPr>
              <a:r>
                <a:rPr lang="en-US" sz="4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- Tìm kiếm sản phẩm</a:t>
              </a:r>
            </a:p>
            <a:p>
              <a:pPr algn="l">
                <a:lnSpc>
                  <a:spcPts val="6599"/>
                </a:lnSpc>
              </a:pPr>
              <a:r>
                <a:rPr lang="en-US" sz="4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- Mua hàng</a:t>
              </a:r>
            </a:p>
            <a:p>
              <a:pPr algn="l">
                <a:lnSpc>
                  <a:spcPts val="6599"/>
                </a:lnSpc>
              </a:pPr>
              <a:r>
                <a:rPr lang="en-US" sz="4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- Thanh toán</a:t>
              </a:r>
            </a:p>
            <a:p>
              <a:pPr algn="l">
                <a:lnSpc>
                  <a:spcPts val="6599"/>
                </a:lnSpc>
              </a:pPr>
              <a:r>
                <a:rPr lang="en-US" sz="4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- Quản lý tài khoản</a:t>
              </a:r>
            </a:p>
            <a:p>
              <a:pPr algn="l">
                <a:lnSpc>
                  <a:spcPts val="6599"/>
                </a:lnSpc>
              </a:pPr>
              <a:endParaRPr lang="en-US" sz="4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220200" cy="10287000"/>
            <a:chOff x="0" y="0"/>
            <a:chExt cx="24283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EE2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25560" y="1500210"/>
            <a:ext cx="6654800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4"/>
              </a:lnSpc>
              <a:spcBef>
                <a:spcPct val="0"/>
              </a:spcBef>
            </a:pPr>
            <a:r>
              <a:rPr lang="en-US" sz="6228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II. </a:t>
            </a:r>
            <a:r>
              <a:rPr lang="en-US" sz="6228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6228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Case, Database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31734"/>
            <a:ext cx="10821910" cy="642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220200" cy="10287000"/>
            <a:chOff x="0" y="0"/>
            <a:chExt cx="24283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EE2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1632" y="399389"/>
            <a:ext cx="8546577" cy="8858911"/>
          </a:xfrm>
          <a:custGeom>
            <a:avLst/>
            <a:gdLst/>
            <a:ahLst/>
            <a:cxnLst/>
            <a:rect l="l" t="t" r="r" b="b"/>
            <a:pathLst>
              <a:path w="8546577" h="8858911">
                <a:moveTo>
                  <a:pt x="0" y="0"/>
                </a:moveTo>
                <a:lnTo>
                  <a:pt x="8546577" y="0"/>
                </a:lnTo>
                <a:lnTo>
                  <a:pt x="8546577" y="8858911"/>
                </a:lnTo>
                <a:lnTo>
                  <a:pt x="0" y="885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69465" y="399389"/>
            <a:ext cx="6654800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4"/>
              </a:lnSpc>
              <a:spcBef>
                <a:spcPct val="0"/>
              </a:spcBef>
            </a:pPr>
            <a:r>
              <a:rPr lang="en-US" sz="6228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II. </a:t>
            </a:r>
            <a:r>
              <a:rPr lang="en-US" sz="6228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622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Case,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84300" y="5785633"/>
            <a:ext cx="9705959" cy="369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PHẦN III: Một số hình ảnh demo của website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84300" y="6985739"/>
            <a:ext cx="9705959" cy="2495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1.Giao diện trang chủ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538" y="348599"/>
            <a:ext cx="12077695" cy="9589801"/>
            <a:chOff x="0" y="0"/>
            <a:chExt cx="3180957" cy="25257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957" cy="2525709"/>
            </a:xfrm>
            <a:custGeom>
              <a:avLst/>
              <a:gdLst/>
              <a:ahLst/>
              <a:cxnLst/>
              <a:rect l="l" t="t" r="r" b="b"/>
              <a:pathLst>
                <a:path w="3180957" h="2525709">
                  <a:moveTo>
                    <a:pt x="16025" y="0"/>
                  </a:moveTo>
                  <a:lnTo>
                    <a:pt x="3164931" y="0"/>
                  </a:lnTo>
                  <a:cubicBezTo>
                    <a:pt x="3169182" y="0"/>
                    <a:pt x="3173258" y="1688"/>
                    <a:pt x="3176263" y="4694"/>
                  </a:cubicBezTo>
                  <a:cubicBezTo>
                    <a:pt x="3179268" y="7699"/>
                    <a:pt x="3180957" y="11775"/>
                    <a:pt x="3180957" y="16025"/>
                  </a:cubicBezTo>
                  <a:lnTo>
                    <a:pt x="3180957" y="2509684"/>
                  </a:lnTo>
                  <a:cubicBezTo>
                    <a:pt x="3180957" y="2518534"/>
                    <a:pt x="3173782" y="2525709"/>
                    <a:pt x="3164931" y="2525709"/>
                  </a:cubicBezTo>
                  <a:lnTo>
                    <a:pt x="16025" y="2525709"/>
                  </a:lnTo>
                  <a:cubicBezTo>
                    <a:pt x="11775" y="2525709"/>
                    <a:pt x="7699" y="2524021"/>
                    <a:pt x="4694" y="2521015"/>
                  </a:cubicBezTo>
                  <a:cubicBezTo>
                    <a:pt x="1688" y="2518010"/>
                    <a:pt x="0" y="2513934"/>
                    <a:pt x="0" y="2509684"/>
                  </a:cubicBezTo>
                  <a:lnTo>
                    <a:pt x="0" y="16025"/>
                  </a:lnTo>
                  <a:cubicBezTo>
                    <a:pt x="0" y="11775"/>
                    <a:pt x="1688" y="7699"/>
                    <a:pt x="4694" y="4694"/>
                  </a:cubicBezTo>
                  <a:cubicBezTo>
                    <a:pt x="7699" y="1688"/>
                    <a:pt x="11775" y="0"/>
                    <a:pt x="16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80957" cy="2582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09600" y="58236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5619" y="1028700"/>
            <a:ext cx="15771195" cy="8229600"/>
          </a:xfrm>
          <a:custGeom>
            <a:avLst/>
            <a:gdLst/>
            <a:ahLst/>
            <a:cxnLst/>
            <a:rect l="l" t="t" r="r" b="b"/>
            <a:pathLst>
              <a:path w="15771195" h="8229600">
                <a:moveTo>
                  <a:pt x="0" y="0"/>
                </a:moveTo>
                <a:lnTo>
                  <a:pt x="15771195" y="0"/>
                </a:lnTo>
                <a:lnTo>
                  <a:pt x="1577119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</Words>
  <Application>Microsoft Office PowerPoint</Application>
  <PresentationFormat>Custom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Arial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II: KHẢO SÁT, PHÂN TÍCH VÀ THIẾT KẾ HỆ THỐNG - Bài thuyết trình</dc:title>
  <cp:lastModifiedBy>Laptop Alpha</cp:lastModifiedBy>
  <cp:revision>3</cp:revision>
  <dcterms:created xsi:type="dcterms:W3CDTF">2006-08-16T00:00:00Z</dcterms:created>
  <dcterms:modified xsi:type="dcterms:W3CDTF">2024-10-24T07:33:43Z</dcterms:modified>
  <dc:identifier>DAGUdfZjEuI</dc:identifier>
</cp:coreProperties>
</file>