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Fjalla One"/>
      <p:regular r:id="rId26"/>
    </p:embeddedFont>
    <p:embeddedFont>
      <p:font typeface="Barlow Semi Condensed Medium"/>
      <p:regular r:id="rId27"/>
      <p:bold r:id="rId28"/>
      <p:italic r:id="rId29"/>
      <p:boldItalic r:id="rId30"/>
    </p:embeddedFont>
    <p:embeddedFont>
      <p:font typeface="Barlow Semi Condensed"/>
      <p:regular r:id="rId31"/>
      <p:bold r:id="rId32"/>
      <p:italic r:id="rId33"/>
      <p:boldItalic r:id="rId34"/>
    </p:embeddedFont>
    <p:embeddedFont>
      <p:font typeface="Barlow Semi Condensed SemiBol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jallaOne-regular.fntdata"/><Relationship Id="rId25" Type="http://schemas.openxmlformats.org/officeDocument/2006/relationships/slide" Target="slides/slide21.xml"/><Relationship Id="rId28" Type="http://schemas.openxmlformats.org/officeDocument/2006/relationships/font" Target="fonts/BarlowSemiCondensedMedium-bold.fntdata"/><Relationship Id="rId27" Type="http://schemas.openxmlformats.org/officeDocument/2006/relationships/font" Target="fonts/BarlowSemi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regular.fntdata"/><Relationship Id="rId30" Type="http://schemas.openxmlformats.org/officeDocument/2006/relationships/font" Target="fonts/BarlowSemi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SemiBold-regular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boldItalic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SemiBold-italic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SemiBol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BarlowSemiCondensedSemiBol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13c3d12f9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13c3d12f9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13c3d12f9f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13c3d12f9f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13c3d12f9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13c3d12f9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13c3d12f9f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13c3d12f9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g13c3d12f9f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1" name="Google Shape;2451;g13c3d12f9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13c3d12f9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13c3d12f9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g13c3d12f9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5" name="Google Shape;2465;g13c3d12f9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c3d12f9f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c3d12f9f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13c3d12f9f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13c3d12f9f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g13c3d12f9f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1" name="Google Shape;2491;g13c3d12f9f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8714a43093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8714a43093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8714a43093_3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8714a43093_3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3c3d12f9f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3c3d12f9f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3c43c135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13c43c135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13c43c1359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13c43c135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3c43c1359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3c43c1359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13c3d12f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Google Shape;2405;g13c3d12f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13c3d12f9f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13c3d12f9f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13c3d12f9f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13c3d12f9f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hyperlink" Target="https://www.youtube.com/watch?v=9n3YYARoG6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646750" y="1664925"/>
            <a:ext cx="3226800" cy="18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Object-Oriented Language and Theory Mini Project</a:t>
            </a:r>
            <a:endParaRPr sz="2800"/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628006" y="349313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Interactive simulation of the composition of forces</a:t>
            </a:r>
            <a:endParaRPr sz="2300">
              <a:solidFill>
                <a:schemeClr val="accen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1882" name="Google Shape;1882;p33"/>
          <p:cNvSpPr txBox="1"/>
          <p:nvPr>
            <p:ph type="ctrTitle"/>
          </p:nvPr>
        </p:nvSpPr>
        <p:spPr>
          <a:xfrm>
            <a:off x="118525" y="0"/>
            <a:ext cx="295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Hanoi University of Science and Technology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42"/>
          <p:cNvSpPr txBox="1"/>
          <p:nvPr>
            <p:ph idx="4294967295" type="title"/>
          </p:nvPr>
        </p:nvSpPr>
        <p:spPr>
          <a:xfrm>
            <a:off x="0" y="1375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pic>
        <p:nvPicPr>
          <p:cNvPr id="2426" name="Google Shape;24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450" y="143975"/>
            <a:ext cx="6349549" cy="48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7" name="Google Shape;2427;p42"/>
          <p:cNvSpPr txBox="1"/>
          <p:nvPr>
            <p:ph idx="4294967295" type="title"/>
          </p:nvPr>
        </p:nvSpPr>
        <p:spPr>
          <a:xfrm>
            <a:off x="0" y="574075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Modal Packages</a:t>
            </a:r>
            <a:endParaRPr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43"/>
          <p:cNvSpPr txBox="1"/>
          <p:nvPr>
            <p:ph idx="4294967295" type="title"/>
          </p:nvPr>
        </p:nvSpPr>
        <p:spPr>
          <a:xfrm>
            <a:off x="0" y="1375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sp>
        <p:nvSpPr>
          <p:cNvPr id="2433" name="Google Shape;2433;p43"/>
          <p:cNvSpPr txBox="1"/>
          <p:nvPr>
            <p:ph idx="4294967295" type="title"/>
          </p:nvPr>
        </p:nvSpPr>
        <p:spPr>
          <a:xfrm>
            <a:off x="0" y="574075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Controller </a:t>
            </a:r>
            <a:r>
              <a:rPr lang="en" sz="2500">
                <a:solidFill>
                  <a:schemeClr val="accent1"/>
                </a:solidFill>
              </a:rPr>
              <a:t>Package</a:t>
            </a:r>
            <a:endParaRPr sz="2500">
              <a:solidFill>
                <a:schemeClr val="accent1"/>
              </a:solidFill>
            </a:endParaRPr>
          </a:p>
        </p:txBody>
      </p:sp>
      <p:pic>
        <p:nvPicPr>
          <p:cNvPr id="2434" name="Google Shape;24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875" y="100650"/>
            <a:ext cx="3905400" cy="50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44"/>
          <p:cNvSpPr txBox="1"/>
          <p:nvPr>
            <p:ph idx="4294967295" type="title"/>
          </p:nvPr>
        </p:nvSpPr>
        <p:spPr>
          <a:xfrm>
            <a:off x="0" y="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sp>
        <p:nvSpPr>
          <p:cNvPr id="2440" name="Google Shape;2440;p44"/>
          <p:cNvSpPr txBox="1"/>
          <p:nvPr>
            <p:ph idx="4294967295" type="title"/>
          </p:nvPr>
        </p:nvSpPr>
        <p:spPr>
          <a:xfrm>
            <a:off x="0" y="5727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GUI </a:t>
            </a:r>
            <a:r>
              <a:rPr lang="en" sz="2500">
                <a:solidFill>
                  <a:schemeClr val="accent1"/>
                </a:solidFill>
              </a:rPr>
              <a:t>Package</a:t>
            </a:r>
            <a:endParaRPr sz="2500">
              <a:solidFill>
                <a:schemeClr val="accent1"/>
              </a:solidFill>
            </a:endParaRPr>
          </a:p>
        </p:txBody>
      </p:sp>
      <p:pic>
        <p:nvPicPr>
          <p:cNvPr id="2441" name="Google Shape;24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000" y="63725"/>
            <a:ext cx="4342401" cy="527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45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47" name="Google Shape;2447;p45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Encapsulation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48" name="Google Shape;2448;p45"/>
          <p:cNvSpPr txBox="1"/>
          <p:nvPr/>
        </p:nvSpPr>
        <p:spPr>
          <a:xfrm>
            <a:off x="1838925" y="1356400"/>
            <a:ext cx="5571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-	Declare the variables of a class as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private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-	Provide public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setter and getter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methods to modify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view the variables values.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46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54" name="Google Shape;2454;p46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Inheritance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55" name="Google Shape;2455;p46"/>
          <p:cNvSpPr txBox="1"/>
          <p:nvPr/>
        </p:nvSpPr>
        <p:spPr>
          <a:xfrm>
            <a:off x="1838925" y="1356400"/>
            <a:ext cx="5571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CylinderObject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and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CubeObject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inherit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MainObject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-	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Friction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Class,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Gravitation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Class, SumOfForce Class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inherit Force Class.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DetailLabel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Class,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ForceDisplay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inherit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JLabel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SpeedDisplay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Class,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SurfaceDisplay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inherit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JPanel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47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61" name="Google Shape;2461;p47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Association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62" name="Google Shape;2462;p47"/>
          <p:cNvSpPr txBox="1"/>
          <p:nvPr/>
        </p:nvSpPr>
        <p:spPr>
          <a:xfrm>
            <a:off x="1838925" y="1356400"/>
            <a:ext cx="5571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SimulationController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has 1-1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relationship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with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Surface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MainObject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-	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SimulationController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handles some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Force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(s), 1-many </a:t>
            </a:r>
            <a:endParaRPr sz="19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SimulationApplication 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is controlled by 1 </a:t>
            </a: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SimulationController</a:t>
            </a: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1-1 relationship.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48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68" name="Google Shape;2468;p48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Polymorphism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69" name="Google Shape;2469;p48"/>
          <p:cNvSpPr txBox="1"/>
          <p:nvPr/>
        </p:nvSpPr>
        <p:spPr>
          <a:xfrm>
            <a:off x="1762725" y="1356400"/>
            <a:ext cx="5571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CubeObject: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CylinderObject: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70" name="Google Shape;24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650" y="1528600"/>
            <a:ext cx="3781426" cy="15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650" y="3471294"/>
            <a:ext cx="44005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9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77" name="Google Shape;2477;p49"/>
          <p:cNvSpPr txBox="1"/>
          <p:nvPr>
            <p:ph idx="4294967295" type="title"/>
          </p:nvPr>
        </p:nvSpPr>
        <p:spPr>
          <a:xfrm>
            <a:off x="3247650" y="645500"/>
            <a:ext cx="264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Polymorphism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78" name="Google Shape;2478;p49"/>
          <p:cNvSpPr txBox="1"/>
          <p:nvPr/>
        </p:nvSpPr>
        <p:spPr>
          <a:xfrm>
            <a:off x="1762725" y="1356400"/>
            <a:ext cx="5571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 Semi Condensed"/>
              <a:buChar char="-"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SimulationController: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instanceof</a:t>
            </a:r>
            <a:endParaRPr sz="19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79" name="Google Shape;24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2200200"/>
            <a:ext cx="56769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50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85" name="Google Shape;2485;p50"/>
          <p:cNvSpPr txBox="1"/>
          <p:nvPr>
            <p:ph idx="4294967295" type="title"/>
          </p:nvPr>
        </p:nvSpPr>
        <p:spPr>
          <a:xfrm>
            <a:off x="2353400" y="645500"/>
            <a:ext cx="461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Up-casting</a:t>
            </a:r>
            <a:r>
              <a:rPr lang="en" sz="2500">
                <a:solidFill>
                  <a:schemeClr val="accent1"/>
                </a:solidFill>
              </a:rPr>
              <a:t> &amp; Down-casting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86" name="Google Shape;2486;p50"/>
          <p:cNvSpPr txBox="1"/>
          <p:nvPr/>
        </p:nvSpPr>
        <p:spPr>
          <a:xfrm>
            <a:off x="1786200" y="1274475"/>
            <a:ext cx="5571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SimulationController: 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87" name="Google Shape;24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725" y="1748250"/>
            <a:ext cx="5280857" cy="16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8" name="Google Shape;2488;p50"/>
          <p:cNvPicPr preferRelativeResize="0"/>
          <p:nvPr/>
        </p:nvPicPr>
        <p:blipFill rotWithShape="1">
          <a:blip r:embed="rId4">
            <a:alphaModFix/>
          </a:blip>
          <a:srcRect b="0" l="3986" r="-754" t="0"/>
          <a:stretch/>
        </p:blipFill>
        <p:spPr>
          <a:xfrm>
            <a:off x="2020725" y="3474825"/>
            <a:ext cx="7012151" cy="12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p51"/>
          <p:cNvSpPr txBox="1"/>
          <p:nvPr>
            <p:ph idx="4294967295" type="title"/>
          </p:nvPr>
        </p:nvSpPr>
        <p:spPr>
          <a:xfrm>
            <a:off x="2770900" y="172950"/>
            <a:ext cx="351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OOP Techniques</a:t>
            </a:r>
            <a:endParaRPr sz="2500"/>
          </a:p>
        </p:txBody>
      </p:sp>
      <p:sp>
        <p:nvSpPr>
          <p:cNvPr id="2494" name="Google Shape;2494;p51"/>
          <p:cNvSpPr txBox="1"/>
          <p:nvPr>
            <p:ph idx="4294967295" type="title"/>
          </p:nvPr>
        </p:nvSpPr>
        <p:spPr>
          <a:xfrm>
            <a:off x="2353400" y="645500"/>
            <a:ext cx="461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Overloading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2495" name="Google Shape;2495;p51"/>
          <p:cNvSpPr txBox="1"/>
          <p:nvPr/>
        </p:nvSpPr>
        <p:spPr>
          <a:xfrm>
            <a:off x="1786200" y="1122075"/>
            <a:ext cx="55716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Force: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-	Friction: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-	SumOfForce:</a:t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96" name="Google Shape;24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325" y="1259275"/>
            <a:ext cx="3568575" cy="10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7" name="Google Shape;2497;p51"/>
          <p:cNvPicPr preferRelativeResize="0"/>
          <p:nvPr/>
        </p:nvPicPr>
        <p:blipFill rotWithShape="1">
          <a:blip r:embed="rId4">
            <a:alphaModFix/>
          </a:blip>
          <a:srcRect b="52548" l="0" r="0" t="0"/>
          <a:stretch/>
        </p:blipFill>
        <p:spPr>
          <a:xfrm>
            <a:off x="3400325" y="2397650"/>
            <a:ext cx="3463749" cy="13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8" name="Google Shape;249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0325" y="4151200"/>
            <a:ext cx="3657525" cy="7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3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Our Team</a:t>
            </a:r>
            <a:endParaRPr sz="3500"/>
          </a:p>
        </p:txBody>
      </p:sp>
      <p:grpSp>
        <p:nvGrpSpPr>
          <p:cNvPr id="1888" name="Google Shape;1888;p34"/>
          <p:cNvGrpSpPr/>
          <p:nvPr/>
        </p:nvGrpSpPr>
        <p:grpSpPr>
          <a:xfrm>
            <a:off x="3921469" y="2267765"/>
            <a:ext cx="4127961" cy="2677411"/>
            <a:chOff x="277900" y="420125"/>
            <a:chExt cx="6852525" cy="4682425"/>
          </a:xfrm>
        </p:grpSpPr>
        <p:sp>
          <p:nvSpPr>
            <p:cNvPr id="1889" name="Google Shape;1889;p34"/>
            <p:cNvSpPr/>
            <p:nvPr/>
          </p:nvSpPr>
          <p:spPr>
            <a:xfrm>
              <a:off x="277900" y="420125"/>
              <a:ext cx="6852525" cy="4609425"/>
            </a:xfrm>
            <a:custGeom>
              <a:rect b="b" l="l" r="r" t="t"/>
              <a:pathLst>
                <a:path extrusionOk="0" h="184377" w="274101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582900" y="420200"/>
              <a:ext cx="6424600" cy="4609350"/>
            </a:xfrm>
            <a:custGeom>
              <a:rect b="b" l="l" r="r" t="t"/>
              <a:pathLst>
                <a:path extrusionOk="0" h="184374" w="256984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702125" y="5036900"/>
              <a:ext cx="6191675" cy="65650"/>
            </a:xfrm>
            <a:custGeom>
              <a:rect b="b" l="l" r="r" t="t"/>
              <a:pathLst>
                <a:path extrusionOk="0" h="2626" w="247667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665175" y="3566050"/>
              <a:ext cx="125725" cy="97450"/>
            </a:xfrm>
            <a:custGeom>
              <a:rect b="b" l="l" r="r" t="t"/>
              <a:pathLst>
                <a:path extrusionOk="0" h="3898" w="5029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667950" y="3411900"/>
              <a:ext cx="777325" cy="1632425"/>
            </a:xfrm>
            <a:custGeom>
              <a:rect b="b" l="l" r="r" t="t"/>
              <a:pathLst>
                <a:path extrusionOk="0" h="65297" w="31093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1174425" y="3532200"/>
              <a:ext cx="91525" cy="134975"/>
            </a:xfrm>
            <a:custGeom>
              <a:rect b="b" l="l" r="r" t="t"/>
              <a:pathLst>
                <a:path extrusionOk="0" h="5399" w="3661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1820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1736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33557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3348300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3415775" y="3231825"/>
              <a:ext cx="889175" cy="1075875"/>
            </a:xfrm>
            <a:custGeom>
              <a:rect b="b" l="l" r="r" t="t"/>
              <a:pathLst>
                <a:path extrusionOk="0" h="43035" w="35567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3410225" y="3223500"/>
              <a:ext cx="898425" cy="1091575"/>
            </a:xfrm>
            <a:custGeom>
              <a:rect b="b" l="l" r="r" t="t"/>
              <a:pathLst>
                <a:path extrusionOk="0" h="43663" w="35937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388050" y="4095075"/>
              <a:ext cx="902100" cy="212625"/>
            </a:xfrm>
            <a:custGeom>
              <a:rect b="b" l="l" r="r" t="t"/>
              <a:pathLst>
                <a:path extrusionOk="0" h="8505" w="36084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380650" y="4086775"/>
              <a:ext cx="916900" cy="228300"/>
            </a:xfrm>
            <a:custGeom>
              <a:rect b="b" l="l" r="r" t="t"/>
              <a:pathLst>
                <a:path extrusionOk="0" h="9132" w="36676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342750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3335375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4225425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218050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3548875" y="3556225"/>
              <a:ext cx="574000" cy="329075"/>
            </a:xfrm>
            <a:custGeom>
              <a:rect b="b" l="l" r="r" t="t"/>
              <a:pathLst>
                <a:path extrusionOk="0" h="13163" w="2296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3541475" y="3548850"/>
              <a:ext cx="588775" cy="343850"/>
            </a:xfrm>
            <a:custGeom>
              <a:rect b="b" l="l" r="r" t="t"/>
              <a:pathLst>
                <a:path extrusionOk="0" h="13754" w="23551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3337225" y="3015525"/>
              <a:ext cx="1061075" cy="603575"/>
            </a:xfrm>
            <a:custGeom>
              <a:rect b="b" l="l" r="r" t="t"/>
              <a:pathLst>
                <a:path extrusionOk="0" h="24143" w="42443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3328900" y="3008150"/>
              <a:ext cx="1076800" cy="619275"/>
            </a:xfrm>
            <a:custGeom>
              <a:rect b="b" l="l" r="r" t="t"/>
              <a:pathLst>
                <a:path extrusionOk="0" h="24771" w="43072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3938900" y="2856775"/>
              <a:ext cx="52725" cy="82300"/>
            </a:xfrm>
            <a:custGeom>
              <a:rect b="b" l="l" r="r" t="t"/>
              <a:pathLst>
                <a:path extrusionOk="0" h="3292" w="2109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393060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3667175" y="2856775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366255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3694900" y="2954900"/>
              <a:ext cx="289325" cy="233500"/>
            </a:xfrm>
            <a:custGeom>
              <a:rect b="b" l="l" r="r" t="t"/>
              <a:pathLst>
                <a:path extrusionOk="0" h="9340" w="11573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3687500" y="2947150"/>
              <a:ext cx="305050" cy="249100"/>
            </a:xfrm>
            <a:custGeom>
              <a:rect b="b" l="l" r="r" t="t"/>
              <a:pathLst>
                <a:path extrusionOk="0" h="9964" w="12202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3761450" y="3038650"/>
              <a:ext cx="139600" cy="207225"/>
            </a:xfrm>
            <a:custGeom>
              <a:rect b="b" l="l" r="r" t="t"/>
              <a:pathLst>
                <a:path extrusionOk="0" h="8289" w="5584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53125" y="3030800"/>
              <a:ext cx="155300" cy="223225"/>
            </a:xfrm>
            <a:custGeom>
              <a:rect b="b" l="l" r="r" t="t"/>
              <a:pathLst>
                <a:path extrusionOk="0" h="8929" w="6212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15250" y="2777775"/>
              <a:ext cx="241250" cy="327075"/>
            </a:xfrm>
            <a:custGeom>
              <a:rect b="b" l="l" r="r" t="t"/>
              <a:pathLst>
                <a:path extrusionOk="0" h="13083" w="965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07850" y="2769675"/>
              <a:ext cx="256050" cy="342925"/>
            </a:xfrm>
            <a:custGeom>
              <a:rect b="b" l="l" r="r" t="t"/>
              <a:pathLst>
                <a:path extrusionOk="0" h="13717" w="10242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659775" y="2613900"/>
              <a:ext cx="321675" cy="302000"/>
            </a:xfrm>
            <a:custGeom>
              <a:rect b="b" l="l" r="r" t="t"/>
              <a:pathLst>
                <a:path extrusionOk="0" h="12080" w="12867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662550" y="2606075"/>
              <a:ext cx="327225" cy="317975"/>
            </a:xfrm>
            <a:custGeom>
              <a:rect b="b" l="l" r="r" t="t"/>
              <a:pathLst>
                <a:path extrusionOk="0" h="12719" w="13089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3314100" y="3493950"/>
              <a:ext cx="431675" cy="128850"/>
            </a:xfrm>
            <a:custGeom>
              <a:rect b="b" l="l" r="r" t="t"/>
              <a:pathLst>
                <a:path extrusionOk="0" h="5154" w="17267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3317800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3642225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3634825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4000825" y="3493950"/>
              <a:ext cx="430750" cy="128850"/>
            </a:xfrm>
            <a:custGeom>
              <a:rect b="b" l="l" r="r" t="t"/>
              <a:pathLst>
                <a:path extrusionOk="0" h="5154" w="1723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3992525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3898250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3892700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3581225" y="3885275"/>
              <a:ext cx="489875" cy="212600"/>
            </a:xfrm>
            <a:custGeom>
              <a:rect b="b" l="l" r="r" t="t"/>
              <a:pathLst>
                <a:path extrusionOk="0" h="8504" w="19595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3573825" y="3876950"/>
              <a:ext cx="504675" cy="228325"/>
            </a:xfrm>
            <a:custGeom>
              <a:rect b="b" l="l" r="r" t="t"/>
              <a:pathLst>
                <a:path extrusionOk="0" h="9133" w="20187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3618200" y="3864350"/>
              <a:ext cx="183950" cy="157000"/>
            </a:xfrm>
            <a:custGeom>
              <a:rect b="b" l="l" r="r" t="t"/>
              <a:pathLst>
                <a:path extrusionOk="0" h="6280" w="7358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3875125" y="3876950"/>
              <a:ext cx="171025" cy="137975"/>
            </a:xfrm>
            <a:custGeom>
              <a:rect b="b" l="l" r="r" t="t"/>
              <a:pathLst>
                <a:path extrusionOk="0" h="5519" w="6841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3388050" y="3841775"/>
              <a:ext cx="297625" cy="1110125"/>
            </a:xfrm>
            <a:custGeom>
              <a:rect b="b" l="l" r="r" t="t"/>
              <a:pathLst>
                <a:path extrusionOk="0" h="44405" w="11905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3433325" y="3834450"/>
              <a:ext cx="256050" cy="1124850"/>
            </a:xfrm>
            <a:custGeom>
              <a:rect b="b" l="l" r="r" t="t"/>
              <a:pathLst>
                <a:path extrusionOk="0" h="44994" w="10242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3374175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336587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345090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344257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3998975" y="3841775"/>
              <a:ext cx="297650" cy="1110125"/>
            </a:xfrm>
            <a:custGeom>
              <a:rect b="b" l="l" r="r" t="t"/>
              <a:pathLst>
                <a:path extrusionOk="0" h="44405" w="11906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3995300" y="3834450"/>
              <a:ext cx="256025" cy="1124850"/>
            </a:xfrm>
            <a:custGeom>
              <a:rect b="b" l="l" r="r" t="t"/>
              <a:pathLst>
                <a:path extrusionOk="0" h="44994" w="10241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111750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10342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14965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14132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6053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4599750" y="3240125"/>
              <a:ext cx="732050" cy="379900"/>
            </a:xfrm>
            <a:custGeom>
              <a:rect b="b" l="l" r="r" t="t"/>
              <a:pathLst>
                <a:path extrusionOk="0" h="15196" w="29282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658900" y="3274325"/>
              <a:ext cx="614675" cy="311500"/>
            </a:xfrm>
            <a:custGeom>
              <a:rect b="b" l="l" r="r" t="t"/>
              <a:pathLst>
                <a:path extrusionOk="0" h="12460" w="24587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652450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76150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754100" y="3582125"/>
              <a:ext cx="832800" cy="42525"/>
            </a:xfrm>
            <a:custGeom>
              <a:rect b="b" l="l" r="r" t="t"/>
              <a:pathLst>
                <a:path extrusionOk="0" h="1701" w="33312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7615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754100" y="3582125"/>
              <a:ext cx="411325" cy="42525"/>
            </a:xfrm>
            <a:custGeom>
              <a:rect b="b" l="l" r="r" t="t"/>
              <a:pathLst>
                <a:path extrusionOk="0" h="1701" w="16453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8188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48114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000900" y="3058050"/>
              <a:ext cx="93375" cy="306875"/>
            </a:xfrm>
            <a:custGeom>
              <a:rect b="b" l="l" r="r" t="t"/>
              <a:pathLst>
                <a:path extrusionOk="0" h="12275" w="3735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4992575" y="3050475"/>
              <a:ext cx="110000" cy="321850"/>
            </a:xfrm>
            <a:custGeom>
              <a:rect b="b" l="l" r="r" t="t"/>
              <a:pathLst>
                <a:path extrusionOk="0" h="12874" w="440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3524850" y="3248450"/>
              <a:ext cx="631275" cy="374350"/>
            </a:xfrm>
            <a:custGeom>
              <a:rect b="b" l="l" r="r" t="t"/>
              <a:pathLst>
                <a:path extrusionOk="0" h="14974" w="25251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3517450" y="3240125"/>
              <a:ext cx="647000" cy="391000"/>
            </a:xfrm>
            <a:custGeom>
              <a:rect b="b" l="l" r="r" t="t"/>
              <a:pathLst>
                <a:path extrusionOk="0" h="15640" w="2588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4051675" y="2338050"/>
              <a:ext cx="475100" cy="475100"/>
            </a:xfrm>
            <a:custGeom>
              <a:rect b="b" l="l" r="r" t="t"/>
              <a:pathLst>
                <a:path extrusionOk="0" h="19004" w="19004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4043350" y="2329725"/>
              <a:ext cx="491725" cy="491750"/>
            </a:xfrm>
            <a:custGeom>
              <a:rect b="b" l="l" r="r" t="t"/>
              <a:pathLst>
                <a:path extrusionOk="0" h="19670" w="19669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4112675" y="2789100"/>
              <a:ext cx="193200" cy="368800"/>
            </a:xfrm>
            <a:custGeom>
              <a:rect b="b" l="l" r="r" t="t"/>
              <a:pathLst>
                <a:path extrusionOk="0" h="14752" w="7728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4103425" y="2780975"/>
              <a:ext cx="211675" cy="385050"/>
            </a:xfrm>
            <a:custGeom>
              <a:rect b="b" l="l" r="r" t="t"/>
              <a:pathLst>
                <a:path extrusionOk="0" h="15402" w="8467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26126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2607050" y="3240125"/>
              <a:ext cx="732025" cy="379900"/>
            </a:xfrm>
            <a:custGeom>
              <a:rect b="b" l="l" r="r" t="t"/>
              <a:pathLst>
                <a:path extrusionOk="0" h="15196" w="29281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2665275" y="3274325"/>
              <a:ext cx="615575" cy="311500"/>
            </a:xfrm>
            <a:custGeom>
              <a:rect b="b" l="l" r="r" t="t"/>
              <a:pathLst>
                <a:path extrusionOk="0" h="12460" w="24623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2659725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235935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2351950" y="3582125"/>
              <a:ext cx="833700" cy="42525"/>
            </a:xfrm>
            <a:custGeom>
              <a:rect b="b" l="l" r="r" t="t"/>
              <a:pathLst>
                <a:path extrusionOk="0" h="1701" w="33348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27808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2773400" y="3582125"/>
              <a:ext cx="412250" cy="42525"/>
            </a:xfrm>
            <a:custGeom>
              <a:rect b="b" l="l" r="r" t="t"/>
              <a:pathLst>
                <a:path extrusionOk="0" h="1701" w="1649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26172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26098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2855675" y="3045125"/>
              <a:ext cx="68425" cy="300400"/>
            </a:xfrm>
            <a:custGeom>
              <a:rect b="b" l="l" r="r" t="t"/>
              <a:pathLst>
                <a:path extrusionOk="0" h="12016" w="2737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2847350" y="3037950"/>
              <a:ext cx="84125" cy="315900"/>
            </a:xfrm>
            <a:custGeom>
              <a:rect b="b" l="l" r="r" t="t"/>
              <a:pathLst>
                <a:path extrusionOk="0" h="12636" w="3365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4462975" y="3403725"/>
              <a:ext cx="145125" cy="213525"/>
            </a:xfrm>
            <a:custGeom>
              <a:rect b="b" l="l" r="r" t="t"/>
              <a:pathLst>
                <a:path extrusionOk="0" h="8541" w="5805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4455575" y="3396325"/>
              <a:ext cx="159925" cy="228325"/>
            </a:xfrm>
            <a:custGeom>
              <a:rect b="b" l="l" r="r" t="t"/>
              <a:pathLst>
                <a:path extrusionOk="0" h="9133" w="6397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570175" y="3443475"/>
              <a:ext cx="77675" cy="144200"/>
            </a:xfrm>
            <a:custGeom>
              <a:rect b="b" l="l" r="r" t="t"/>
              <a:pathLst>
                <a:path extrusionOk="0" h="5768" w="3107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561875" y="3436075"/>
              <a:ext cx="93375" cy="159925"/>
            </a:xfrm>
            <a:custGeom>
              <a:rect b="b" l="l" r="r" t="t"/>
              <a:pathLst>
                <a:path extrusionOk="0" h="6397" w="3735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4999975" y="3728150"/>
              <a:ext cx="140500" cy="1346100"/>
            </a:xfrm>
            <a:custGeom>
              <a:rect b="b" l="l" r="r" t="t"/>
              <a:pathLst>
                <a:path extrusionOk="0" h="53844" w="562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4991650" y="3720750"/>
              <a:ext cx="156225" cy="1360550"/>
            </a:xfrm>
            <a:custGeom>
              <a:rect b="b" l="l" r="r" t="t"/>
              <a:pathLst>
                <a:path extrusionOk="0" h="54422" w="6249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5752325" y="3728150"/>
              <a:ext cx="141425" cy="1349800"/>
            </a:xfrm>
            <a:custGeom>
              <a:rect b="b" l="l" r="r" t="t"/>
              <a:pathLst>
                <a:path extrusionOk="0" h="53992" w="5657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5744000" y="3720750"/>
              <a:ext cx="156225" cy="1365175"/>
            </a:xfrm>
            <a:custGeom>
              <a:rect b="b" l="l" r="r" t="t"/>
              <a:pathLst>
                <a:path extrusionOk="0" h="54607" w="6249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587625" y="3728150"/>
              <a:ext cx="123875" cy="1337800"/>
            </a:xfrm>
            <a:custGeom>
              <a:rect b="b" l="l" r="r" t="t"/>
              <a:pathLst>
                <a:path extrusionOk="0" h="53512" w="4955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580250" y="3720750"/>
              <a:ext cx="138650" cy="1352225"/>
            </a:xfrm>
            <a:custGeom>
              <a:rect b="b" l="l" r="r" t="t"/>
              <a:pathLst>
                <a:path extrusionOk="0" h="54089" w="5546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1894425" y="3728150"/>
              <a:ext cx="122975" cy="1333175"/>
            </a:xfrm>
            <a:custGeom>
              <a:rect b="b" l="l" r="r" t="t"/>
              <a:pathLst>
                <a:path extrusionOk="0" h="53327" w="4919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1887050" y="3720750"/>
              <a:ext cx="138650" cy="1348525"/>
            </a:xfrm>
            <a:custGeom>
              <a:rect b="b" l="l" r="r" t="t"/>
              <a:pathLst>
                <a:path extrusionOk="0" h="53941" w="5546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1912000" y="3654200"/>
              <a:ext cx="3986375" cy="114650"/>
            </a:xfrm>
            <a:custGeom>
              <a:rect b="b" l="l" r="r" t="t"/>
              <a:pathLst>
                <a:path extrusionOk="0" h="4586" w="159455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1904600" y="3646800"/>
              <a:ext cx="4001175" cy="130350"/>
            </a:xfrm>
            <a:custGeom>
              <a:rect b="b" l="l" r="r" t="t"/>
              <a:pathLst>
                <a:path extrusionOk="0" h="5214" w="160047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1912000" y="3654200"/>
              <a:ext cx="3986375" cy="39775"/>
            </a:xfrm>
            <a:custGeom>
              <a:rect b="b" l="l" r="r" t="t"/>
              <a:pathLst>
                <a:path extrusionOk="0" h="1591" w="159455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4600" y="3646800"/>
              <a:ext cx="4001175" cy="54575"/>
            </a:xfrm>
            <a:custGeom>
              <a:rect b="b" l="l" r="r" t="t"/>
              <a:pathLst>
                <a:path extrusionOk="0" h="2183" w="160047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4901075" y="3654200"/>
              <a:ext cx="997300" cy="114650"/>
            </a:xfrm>
            <a:custGeom>
              <a:rect b="b" l="l" r="r" t="t"/>
              <a:pathLst>
                <a:path extrusionOk="0" h="4586" w="39892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893675" y="3646800"/>
              <a:ext cx="1012100" cy="130350"/>
            </a:xfrm>
            <a:custGeom>
              <a:rect b="b" l="l" r="r" t="t"/>
              <a:pathLst>
                <a:path extrusionOk="0" h="5214" w="40484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1876875" y="3616300"/>
              <a:ext cx="4057550" cy="43475"/>
            </a:xfrm>
            <a:custGeom>
              <a:rect b="b" l="l" r="r" t="t"/>
              <a:pathLst>
                <a:path extrusionOk="0" h="1739" w="162302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1868550" y="3608925"/>
              <a:ext cx="4073275" cy="59175"/>
            </a:xfrm>
            <a:custGeom>
              <a:rect b="b" l="l" r="r" t="t"/>
              <a:pathLst>
                <a:path extrusionOk="0" h="2367" w="162931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4942650" y="3616300"/>
              <a:ext cx="991775" cy="43475"/>
            </a:xfrm>
            <a:custGeom>
              <a:rect b="b" l="l" r="r" t="t"/>
              <a:pathLst>
                <a:path extrusionOk="0" h="1739" w="39671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4935275" y="3608925"/>
              <a:ext cx="1006550" cy="59175"/>
            </a:xfrm>
            <a:custGeom>
              <a:rect b="b" l="l" r="r" t="t"/>
              <a:pathLst>
                <a:path extrusionOk="0" h="2367" w="40262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5555450" y="2786125"/>
              <a:ext cx="416875" cy="365650"/>
            </a:xfrm>
            <a:custGeom>
              <a:rect b="b" l="l" r="r" t="t"/>
              <a:pathLst>
                <a:path extrusionOk="0" h="14626" w="16675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5552675" y="2778000"/>
              <a:ext cx="427950" cy="381750"/>
            </a:xfrm>
            <a:custGeom>
              <a:rect b="b" l="l" r="r" t="t"/>
              <a:pathLst>
                <a:path extrusionOk="0" h="15270" w="17118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5414950" y="2624850"/>
              <a:ext cx="546275" cy="391175"/>
            </a:xfrm>
            <a:custGeom>
              <a:rect b="b" l="l" r="r" t="t"/>
              <a:pathLst>
                <a:path extrusionOk="0" h="15647" w="21851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5440850" y="2617175"/>
              <a:ext cx="512050" cy="406700"/>
            </a:xfrm>
            <a:custGeom>
              <a:rect b="b" l="l" r="r" t="t"/>
              <a:pathLst>
                <a:path extrusionOk="0" h="16268" w="20482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5732875" y="2898975"/>
              <a:ext cx="70300" cy="90700"/>
            </a:xfrm>
            <a:custGeom>
              <a:rect b="b" l="l" r="r" t="t"/>
              <a:pathLst>
                <a:path extrusionOk="0" h="3628" w="2812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5735675" y="2890750"/>
              <a:ext cx="67500" cy="106325"/>
            </a:xfrm>
            <a:custGeom>
              <a:rect b="b" l="l" r="r" t="t"/>
              <a:pathLst>
                <a:path extrusionOk="0" h="4253" w="270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5487050" y="4141300"/>
              <a:ext cx="251425" cy="785650"/>
            </a:xfrm>
            <a:custGeom>
              <a:rect b="b" l="l" r="r" t="t"/>
              <a:pathLst>
                <a:path extrusionOk="0" h="31426" w="10057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5478725" y="4133900"/>
              <a:ext cx="268075" cy="801375"/>
            </a:xfrm>
            <a:custGeom>
              <a:rect b="b" l="l" r="r" t="t"/>
              <a:pathLst>
                <a:path extrusionOk="0" h="32055" w="10723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5471350" y="4922300"/>
              <a:ext cx="282850" cy="117400"/>
            </a:xfrm>
            <a:custGeom>
              <a:rect b="b" l="l" r="r" t="t"/>
              <a:pathLst>
                <a:path extrusionOk="0" h="4696" w="11314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5463025" y="4913975"/>
              <a:ext cx="299475" cy="134050"/>
            </a:xfrm>
            <a:custGeom>
              <a:rect b="b" l="l" r="r" t="t"/>
              <a:pathLst>
                <a:path extrusionOk="0" h="5362" w="11979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5231950" y="3802100"/>
              <a:ext cx="1096200" cy="1127625"/>
            </a:xfrm>
            <a:custGeom>
              <a:rect b="b" l="l" r="r" t="t"/>
              <a:pathLst>
                <a:path extrusionOk="0" h="45105" w="43848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5223650" y="3794700"/>
              <a:ext cx="1075850" cy="1142425"/>
            </a:xfrm>
            <a:custGeom>
              <a:rect b="b" l="l" r="r" t="t"/>
              <a:pathLst>
                <a:path extrusionOk="0" h="45697" w="43034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111800" y="4926000"/>
              <a:ext cx="308725" cy="134975"/>
            </a:xfrm>
            <a:custGeom>
              <a:rect b="b" l="l" r="r" t="t"/>
              <a:pathLst>
                <a:path extrusionOk="0" h="5399" w="12349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5103475" y="4918600"/>
              <a:ext cx="324450" cy="150675"/>
            </a:xfrm>
            <a:custGeom>
              <a:rect b="b" l="l" r="r" t="t"/>
              <a:pathLst>
                <a:path extrusionOk="0" h="6027" w="12978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5408500" y="3494300"/>
              <a:ext cx="201500" cy="90600"/>
            </a:xfrm>
            <a:custGeom>
              <a:rect b="b" l="l" r="r" t="t"/>
              <a:pathLst>
                <a:path extrusionOk="0" h="3624" w="806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5400175" y="3486925"/>
              <a:ext cx="218150" cy="105775"/>
            </a:xfrm>
            <a:custGeom>
              <a:rect b="b" l="l" r="r" t="t"/>
              <a:pathLst>
                <a:path extrusionOk="0" h="4231" w="8726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5410350" y="3530350"/>
              <a:ext cx="171000" cy="49025"/>
            </a:xfrm>
            <a:custGeom>
              <a:rect b="b" l="l" r="r" t="t"/>
              <a:pathLst>
                <a:path extrusionOk="0" h="1961" w="684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412200" y="35229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597050" y="3530350"/>
              <a:ext cx="448275" cy="196900"/>
            </a:xfrm>
            <a:custGeom>
              <a:rect b="b" l="l" r="r" t="t"/>
              <a:pathLst>
                <a:path extrusionOk="0" h="7876" w="17931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5588725" y="3522775"/>
              <a:ext cx="464000" cy="212250"/>
            </a:xfrm>
            <a:custGeom>
              <a:rect b="b" l="l" r="r" t="t"/>
              <a:pathLst>
                <a:path extrusionOk="0" h="8490" w="1856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5831800" y="3033350"/>
              <a:ext cx="475100" cy="853075"/>
            </a:xfrm>
            <a:custGeom>
              <a:rect b="b" l="l" r="r" t="t"/>
              <a:pathLst>
                <a:path extrusionOk="0" h="34123" w="19004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5847525" y="3025700"/>
              <a:ext cx="462150" cy="867925"/>
            </a:xfrm>
            <a:custGeom>
              <a:rect b="b" l="l" r="r" t="t"/>
              <a:pathLst>
                <a:path extrusionOk="0" h="34717" w="18486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5828100" y="2996750"/>
              <a:ext cx="275450" cy="262825"/>
            </a:xfrm>
            <a:custGeom>
              <a:rect b="b" l="l" r="r" t="t"/>
              <a:pathLst>
                <a:path extrusionOk="0" h="10513" w="11018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5820725" y="2989650"/>
              <a:ext cx="291150" cy="277325"/>
            </a:xfrm>
            <a:custGeom>
              <a:rect b="b" l="l" r="r" t="t"/>
              <a:pathLst>
                <a:path extrusionOk="0" h="11093" w="11646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5256900" y="3187450"/>
              <a:ext cx="816150" cy="609925"/>
            </a:xfrm>
            <a:custGeom>
              <a:rect b="b" l="l" r="r" t="t"/>
              <a:pathLst>
                <a:path extrusionOk="0" h="24397" w="32646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5248600" y="3179325"/>
              <a:ext cx="832775" cy="625550"/>
            </a:xfrm>
            <a:custGeom>
              <a:rect b="b" l="l" r="r" t="t"/>
              <a:pathLst>
                <a:path extrusionOk="0" h="25022" w="33311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5945500" y="3431225"/>
              <a:ext cx="158050" cy="58725"/>
            </a:xfrm>
            <a:custGeom>
              <a:rect b="b" l="l" r="r" t="t"/>
              <a:pathLst>
                <a:path extrusionOk="0" h="2349" w="6322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5066625" y="3521850"/>
              <a:ext cx="194000" cy="95400"/>
            </a:xfrm>
            <a:custGeom>
              <a:rect b="b" l="l" r="r" t="t"/>
              <a:pathLst>
                <a:path extrusionOk="0" h="3816" w="776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061900" y="3513725"/>
              <a:ext cx="206125" cy="110925"/>
            </a:xfrm>
            <a:custGeom>
              <a:rect b="b" l="l" r="r" t="t"/>
              <a:pathLst>
                <a:path extrusionOk="0" h="4437" w="8245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595842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5951950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638820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6379900" y="4220175"/>
              <a:ext cx="274525" cy="862975"/>
            </a:xfrm>
            <a:custGeom>
              <a:rect b="b" l="l" r="r" t="t"/>
              <a:pathLst>
                <a:path extrusionOk="0" h="34519" w="10981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6024975" y="4218000"/>
              <a:ext cx="189500" cy="859700"/>
            </a:xfrm>
            <a:custGeom>
              <a:rect b="b" l="l" r="r" t="t"/>
              <a:pathLst>
                <a:path extrusionOk="0" h="34388" w="758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6016650" y="4210000"/>
              <a:ext cx="205225" cy="875925"/>
            </a:xfrm>
            <a:custGeom>
              <a:rect b="b" l="l" r="r" t="t"/>
              <a:pathLst>
                <a:path extrusionOk="0" h="35037" w="8209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549167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54842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544730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5451925" y="3229050"/>
              <a:ext cx="1193250" cy="1063850"/>
            </a:xfrm>
            <a:custGeom>
              <a:rect b="b" l="l" r="r" t="t"/>
              <a:pathLst>
                <a:path extrusionOk="0" h="42554" w="4773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544730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5451925" y="3229050"/>
              <a:ext cx="819850" cy="1063850"/>
            </a:xfrm>
            <a:custGeom>
              <a:rect b="b" l="l" r="r" t="t"/>
              <a:pathLst>
                <a:path extrusionOk="0" h="42554" w="32794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1921250" y="3013700"/>
              <a:ext cx="161750" cy="177475"/>
            </a:xfrm>
            <a:custGeom>
              <a:rect b="b" l="l" r="r" t="t"/>
              <a:pathLst>
                <a:path extrusionOk="0" h="7099" w="647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1913850" y="3005375"/>
              <a:ext cx="178400" cy="193650"/>
            </a:xfrm>
            <a:custGeom>
              <a:rect b="b" l="l" r="r" t="t"/>
              <a:pathLst>
                <a:path extrusionOk="0" h="7746" w="7136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2021050" y="3965400"/>
              <a:ext cx="612825" cy="1046575"/>
            </a:xfrm>
            <a:custGeom>
              <a:rect b="b" l="l" r="r" t="t"/>
              <a:pathLst>
                <a:path extrusionOk="0" h="41863" w="24513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2036775" y="3957375"/>
              <a:ext cx="586925" cy="1062000"/>
            </a:xfrm>
            <a:custGeom>
              <a:rect b="b" l="l" r="r" t="t"/>
              <a:pathLst>
                <a:path extrusionOk="0" h="42480" w="23477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2073750" y="4916750"/>
              <a:ext cx="287200" cy="118325"/>
            </a:xfrm>
            <a:custGeom>
              <a:rect b="b" l="l" r="r" t="t"/>
              <a:pathLst>
                <a:path extrusionOk="0" h="4733" w="11488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2079300" y="4909350"/>
              <a:ext cx="287450" cy="134050"/>
            </a:xfrm>
            <a:custGeom>
              <a:rect b="b" l="l" r="r" t="t"/>
              <a:pathLst>
                <a:path extrusionOk="0" h="5362" w="11498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2208675" y="4889025"/>
              <a:ext cx="101700" cy="88750"/>
            </a:xfrm>
            <a:custGeom>
              <a:rect b="b" l="l" r="r" t="t"/>
              <a:pathLst>
                <a:path extrusionOk="0" h="3550" w="4068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2201300" y="4881625"/>
              <a:ext cx="117400" cy="103925"/>
            </a:xfrm>
            <a:custGeom>
              <a:rect b="b" l="l" r="r" t="t"/>
              <a:pathLst>
                <a:path extrusionOk="0" h="4157" w="4696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2129500" y="3838700"/>
              <a:ext cx="832475" cy="1182875"/>
            </a:xfrm>
            <a:custGeom>
              <a:rect b="b" l="l" r="r" t="t"/>
              <a:pathLst>
                <a:path extrusionOk="0" h="47315" w="33299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2149525" y="3831675"/>
              <a:ext cx="811550" cy="1197875"/>
            </a:xfrm>
            <a:custGeom>
              <a:rect b="b" l="l" r="r" t="t"/>
              <a:pathLst>
                <a:path extrusionOk="0" h="47915" w="32462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676375" y="4926925"/>
              <a:ext cx="287175" cy="118325"/>
            </a:xfrm>
            <a:custGeom>
              <a:rect b="b" l="l" r="r" t="t"/>
              <a:pathLst>
                <a:path extrusionOk="0" h="4733" w="11487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681900" y="4919525"/>
              <a:ext cx="287475" cy="133125"/>
            </a:xfrm>
            <a:custGeom>
              <a:rect b="b" l="l" r="r" t="t"/>
              <a:pathLst>
                <a:path extrusionOk="0" h="5325" w="11499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816850" y="4909350"/>
              <a:ext cx="98000" cy="95225"/>
            </a:xfrm>
            <a:custGeom>
              <a:rect b="b" l="l" r="r" t="t"/>
              <a:pathLst>
                <a:path extrusionOk="0" h="3809" w="392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809450" y="4901600"/>
              <a:ext cx="113725" cy="111000"/>
            </a:xfrm>
            <a:custGeom>
              <a:rect b="b" l="l" r="r" t="t"/>
              <a:pathLst>
                <a:path extrusionOk="0" h="4440" w="4549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1840825" y="3478600"/>
              <a:ext cx="636850" cy="232925"/>
            </a:xfrm>
            <a:custGeom>
              <a:rect b="b" l="l" r="r" t="t"/>
              <a:pathLst>
                <a:path extrusionOk="0" h="9317" w="25474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1832500" y="3471200"/>
              <a:ext cx="652575" cy="248325"/>
            </a:xfrm>
            <a:custGeom>
              <a:rect b="b" l="l" r="r" t="t"/>
              <a:pathLst>
                <a:path extrusionOk="0" h="9933" w="26103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303875" y="3514650"/>
              <a:ext cx="171025" cy="49925"/>
            </a:xfrm>
            <a:custGeom>
              <a:rect b="b" l="l" r="r" t="t"/>
              <a:pathLst>
                <a:path extrusionOk="0" h="1997" w="6841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2296500" y="35072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1536750" y="3107250"/>
              <a:ext cx="905800" cy="1073350"/>
            </a:xfrm>
            <a:custGeom>
              <a:rect b="b" l="l" r="r" t="t"/>
              <a:pathLst>
                <a:path extrusionOk="0" h="42934" w="36232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1535825" y="3099650"/>
              <a:ext cx="904875" cy="1088800"/>
            </a:xfrm>
            <a:custGeom>
              <a:rect b="b" l="l" r="r" t="t"/>
              <a:pathLst>
                <a:path extrusionOk="0" h="43552" w="36195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2022900" y="2863875"/>
              <a:ext cx="279150" cy="311575"/>
            </a:xfrm>
            <a:custGeom>
              <a:rect b="b" l="l" r="r" t="t"/>
              <a:pathLst>
                <a:path extrusionOk="0" h="12463" w="11166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2014600" y="2855650"/>
              <a:ext cx="294850" cy="327200"/>
            </a:xfrm>
            <a:custGeom>
              <a:rect b="b" l="l" r="r" t="t"/>
              <a:pathLst>
                <a:path extrusionOk="0" h="13088" w="11794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1440650" y="2636575"/>
              <a:ext cx="1007450" cy="899975"/>
            </a:xfrm>
            <a:custGeom>
              <a:rect b="b" l="l" r="r" t="t"/>
              <a:pathLst>
                <a:path extrusionOk="0" h="35999" w="40298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1452650" y="2629200"/>
              <a:ext cx="995450" cy="915050"/>
            </a:xfrm>
            <a:custGeom>
              <a:rect b="b" l="l" r="r" t="t"/>
              <a:pathLst>
                <a:path extrusionOk="0" h="36602" w="39818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1917550" y="3189350"/>
              <a:ext cx="738725" cy="637725"/>
            </a:xfrm>
            <a:custGeom>
              <a:rect b="b" l="l" r="r" t="t"/>
              <a:pathLst>
                <a:path extrusionOk="0" h="25509" w="29549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908300" y="3181900"/>
              <a:ext cx="755150" cy="653500"/>
            </a:xfrm>
            <a:custGeom>
              <a:rect b="b" l="l" r="r" t="t"/>
              <a:pathLst>
                <a:path extrusionOk="0" h="26140" w="30206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2058950" y="3511875"/>
              <a:ext cx="597325" cy="315200"/>
            </a:xfrm>
            <a:custGeom>
              <a:rect b="b" l="l" r="r" t="t"/>
              <a:pathLst>
                <a:path extrusionOk="0" h="12608" w="23893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2050625" y="3503550"/>
              <a:ext cx="612825" cy="331850"/>
            </a:xfrm>
            <a:custGeom>
              <a:rect b="b" l="l" r="r" t="t"/>
              <a:pathLst>
                <a:path extrusionOk="0" h="13274" w="24513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6606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165227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111805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1112500" y="4220175"/>
              <a:ext cx="274550" cy="862975"/>
            </a:xfrm>
            <a:custGeom>
              <a:rect b="b" l="l" r="r" t="t"/>
              <a:pathLst>
                <a:path extrusionOk="0" h="34519" w="10982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1551525" y="4218000"/>
              <a:ext cx="190425" cy="859700"/>
            </a:xfrm>
            <a:custGeom>
              <a:rect b="b" l="l" r="r" t="t"/>
              <a:pathLst>
                <a:path extrusionOk="0" h="34388" w="7617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1545075" y="4210000"/>
              <a:ext cx="205200" cy="875925"/>
            </a:xfrm>
            <a:custGeom>
              <a:rect b="b" l="l" r="r" t="t"/>
              <a:pathLst>
                <a:path extrusionOk="0" h="35037" w="8208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12735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211902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12175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121750" y="3229050"/>
              <a:ext cx="1192325" cy="1063850"/>
            </a:xfrm>
            <a:custGeom>
              <a:rect b="b" l="l" r="r" t="t"/>
              <a:pathLst>
                <a:path extrusionOk="0" h="42554" w="47693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49515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495150" y="3229050"/>
              <a:ext cx="818925" cy="1063850"/>
            </a:xfrm>
            <a:custGeom>
              <a:rect b="b" l="l" r="r" t="t"/>
              <a:pathLst>
                <a:path extrusionOk="0" h="42554" w="32757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0" name="Google Shape;2080;p34"/>
          <p:cNvSpPr txBox="1"/>
          <p:nvPr>
            <p:ph idx="2" type="subTitle"/>
          </p:nvPr>
        </p:nvSpPr>
        <p:spPr>
          <a:xfrm>
            <a:off x="5176576" y="2594713"/>
            <a:ext cx="18315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Đào Quang Dương</a:t>
            </a:r>
            <a:endParaRPr sz="1600"/>
          </a:p>
        </p:txBody>
      </p:sp>
      <p:sp>
        <p:nvSpPr>
          <p:cNvPr id="2081" name="Google Shape;2081;p34"/>
          <p:cNvSpPr txBox="1"/>
          <p:nvPr>
            <p:ph idx="1" type="subTitle"/>
          </p:nvPr>
        </p:nvSpPr>
        <p:spPr>
          <a:xfrm>
            <a:off x="7195325" y="3004347"/>
            <a:ext cx="1744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Nguyễn Đình Duy</a:t>
            </a:r>
            <a:endParaRPr sz="1600"/>
          </a:p>
        </p:txBody>
      </p:sp>
      <p:sp>
        <p:nvSpPr>
          <p:cNvPr id="2082" name="Google Shape;2082;p34"/>
          <p:cNvSpPr txBox="1"/>
          <p:nvPr>
            <p:ph idx="3" type="subTitle"/>
          </p:nvPr>
        </p:nvSpPr>
        <p:spPr>
          <a:xfrm>
            <a:off x="3281029" y="3206106"/>
            <a:ext cx="1636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Trần Ngọc Dung</a:t>
            </a:r>
            <a:endParaRPr sz="1600"/>
          </a:p>
        </p:txBody>
      </p:sp>
      <p:sp>
        <p:nvSpPr>
          <p:cNvPr id="2083" name="Google Shape;2083;p34"/>
          <p:cNvSpPr txBox="1"/>
          <p:nvPr>
            <p:ph idx="4" type="subTitle"/>
          </p:nvPr>
        </p:nvSpPr>
        <p:spPr>
          <a:xfrm>
            <a:off x="7288042" y="3318245"/>
            <a:ext cx="15588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20190096</a:t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4" name="Google Shape;2084;p34"/>
          <p:cNvSpPr txBox="1"/>
          <p:nvPr>
            <p:ph idx="5" type="subTitle"/>
          </p:nvPr>
        </p:nvSpPr>
        <p:spPr>
          <a:xfrm>
            <a:off x="5269340" y="2951424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20194747</a:t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5" name="Google Shape;2085;p34"/>
          <p:cNvSpPr txBox="1"/>
          <p:nvPr>
            <p:ph idx="6" type="subTitle"/>
          </p:nvPr>
        </p:nvSpPr>
        <p:spPr>
          <a:xfrm>
            <a:off x="3281029" y="352614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20194742</a:t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086" name="Google Shape;2086;p34"/>
          <p:cNvGrpSpPr/>
          <p:nvPr/>
        </p:nvGrpSpPr>
        <p:grpSpPr>
          <a:xfrm>
            <a:off x="4013369" y="3112162"/>
            <a:ext cx="175013" cy="27000"/>
            <a:chOff x="5662375" y="212375"/>
            <a:chExt cx="175013" cy="27000"/>
          </a:xfrm>
        </p:grpSpPr>
        <p:sp>
          <p:nvSpPr>
            <p:cNvPr id="2087" name="Google Shape;2087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0" name="Google Shape;2090;p34"/>
          <p:cNvGrpSpPr/>
          <p:nvPr/>
        </p:nvGrpSpPr>
        <p:grpSpPr>
          <a:xfrm>
            <a:off x="6004819" y="2537085"/>
            <a:ext cx="175013" cy="27000"/>
            <a:chOff x="5662375" y="212375"/>
            <a:chExt cx="175013" cy="27000"/>
          </a:xfrm>
        </p:grpSpPr>
        <p:sp>
          <p:nvSpPr>
            <p:cNvPr id="2091" name="Google Shape;2091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4" name="Google Shape;2094;p34"/>
          <p:cNvGrpSpPr/>
          <p:nvPr/>
        </p:nvGrpSpPr>
        <p:grpSpPr>
          <a:xfrm>
            <a:off x="7891485" y="2910177"/>
            <a:ext cx="166682" cy="27059"/>
            <a:chOff x="5662375" y="212375"/>
            <a:chExt cx="175013" cy="27000"/>
          </a:xfrm>
        </p:grpSpPr>
        <p:sp>
          <p:nvSpPr>
            <p:cNvPr id="2095" name="Google Shape;2095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p34"/>
          <p:cNvGrpSpPr/>
          <p:nvPr/>
        </p:nvGrpSpPr>
        <p:grpSpPr>
          <a:xfrm>
            <a:off x="5495189" y="3039826"/>
            <a:ext cx="203374" cy="179736"/>
            <a:chOff x="-3137650" y="2787000"/>
            <a:chExt cx="291450" cy="257575"/>
          </a:xfrm>
        </p:grpSpPr>
        <p:sp>
          <p:nvSpPr>
            <p:cNvPr id="2099" name="Google Shape;2099;p34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7" name="Google Shape;2107;p34"/>
          <p:cNvGrpSpPr/>
          <p:nvPr/>
        </p:nvGrpSpPr>
        <p:grpSpPr>
          <a:xfrm>
            <a:off x="3830965" y="3027736"/>
            <a:ext cx="203915" cy="203915"/>
            <a:chOff x="-6354300" y="2757075"/>
            <a:chExt cx="292225" cy="292225"/>
          </a:xfrm>
        </p:grpSpPr>
        <p:sp>
          <p:nvSpPr>
            <p:cNvPr id="2108" name="Google Shape;2108;p34"/>
            <p:cNvSpPr/>
            <p:nvPr/>
          </p:nvSpPr>
          <p:spPr>
            <a:xfrm>
              <a:off x="-6354300" y="2757075"/>
              <a:ext cx="292225" cy="292225"/>
            </a:xfrm>
            <a:custGeom>
              <a:rect b="b" l="l" r="r" t="t"/>
              <a:pathLst>
                <a:path extrusionOk="0" h="11689" w="11689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-6268450" y="279015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-6268450" y="282560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-6268450" y="2860250"/>
              <a:ext cx="119750" cy="17350"/>
            </a:xfrm>
            <a:custGeom>
              <a:rect b="b" l="l" r="r" t="t"/>
              <a:pathLst>
                <a:path extrusionOk="0" h="694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2" name="Google Shape;2112;p34"/>
          <p:cNvGrpSpPr/>
          <p:nvPr/>
        </p:nvGrpSpPr>
        <p:grpSpPr>
          <a:xfrm>
            <a:off x="4917834" y="2831764"/>
            <a:ext cx="203374" cy="203915"/>
            <a:chOff x="-1700225" y="2768875"/>
            <a:chExt cx="291450" cy="292225"/>
          </a:xfrm>
        </p:grpSpPr>
        <p:sp>
          <p:nvSpPr>
            <p:cNvPr id="2113" name="Google Shape;2113;p34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34"/>
          <p:cNvSpPr txBox="1"/>
          <p:nvPr>
            <p:ph idx="1" type="subTitle"/>
          </p:nvPr>
        </p:nvSpPr>
        <p:spPr>
          <a:xfrm>
            <a:off x="1359175" y="1113775"/>
            <a:ext cx="65322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All members working all tasks together including design class diagram, use case diagram, GUI design, package and class implementation, physics logic..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3" name="Google Shape;2503;p52"/>
          <p:cNvPicPr preferRelativeResize="0"/>
          <p:nvPr/>
        </p:nvPicPr>
        <p:blipFill rotWithShape="1">
          <a:blip r:embed="rId3">
            <a:alphaModFix/>
          </a:blip>
          <a:srcRect b="2785" l="0" r="0" t="2776"/>
          <a:stretch/>
        </p:blipFill>
        <p:spPr>
          <a:xfrm>
            <a:off x="2863175" y="1222875"/>
            <a:ext cx="3949487" cy="219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4" name="Google Shape;2504;p52"/>
          <p:cNvGrpSpPr/>
          <p:nvPr/>
        </p:nvGrpSpPr>
        <p:grpSpPr>
          <a:xfrm>
            <a:off x="1702461" y="183529"/>
            <a:ext cx="5739068" cy="5081246"/>
            <a:chOff x="1230400" y="410075"/>
            <a:chExt cx="5124625" cy="4728500"/>
          </a:xfrm>
        </p:grpSpPr>
        <p:sp>
          <p:nvSpPr>
            <p:cNvPr id="2505" name="Google Shape;2505;p52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2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2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2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2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2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2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2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2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2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2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2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2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2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2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2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2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2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2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2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2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9" name="Google Shape;2589;p52"/>
          <p:cNvSpPr txBox="1"/>
          <p:nvPr/>
        </p:nvSpPr>
        <p:spPr>
          <a:xfrm>
            <a:off x="1828788" y="118875"/>
            <a:ext cx="54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Demo Simulation App</a:t>
            </a:r>
            <a:endParaRPr/>
          </a:p>
        </p:txBody>
      </p:sp>
      <p:sp>
        <p:nvSpPr>
          <p:cNvPr id="2590" name="Google Shape;2590;p52"/>
          <p:cNvSpPr txBox="1"/>
          <p:nvPr/>
        </p:nvSpPr>
        <p:spPr>
          <a:xfrm>
            <a:off x="3738164" y="3420239"/>
            <a:ext cx="3015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Fjalla One"/>
                <a:ea typeface="Fjalla One"/>
                <a:cs typeface="Fjalla One"/>
                <a:sym typeface="Fjalla One"/>
                <a:hlinkClick r:id="rId4"/>
              </a:rPr>
              <a:t>Interactive simulation of the composition of forces - YouTube</a:t>
            </a:r>
            <a:endParaRPr sz="1000"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53"/>
          <p:cNvSpPr txBox="1"/>
          <p:nvPr>
            <p:ph idx="4294967295" type="title"/>
          </p:nvPr>
        </p:nvSpPr>
        <p:spPr>
          <a:xfrm>
            <a:off x="2103150" y="2032198"/>
            <a:ext cx="49377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4" name="Google Shape;2124;p35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2125" name="Google Shape;2125;p3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4" name="Google Shape;2334;p35"/>
          <p:cNvGrpSpPr/>
          <p:nvPr/>
        </p:nvGrpSpPr>
        <p:grpSpPr>
          <a:xfrm>
            <a:off x="542730" y="507207"/>
            <a:ext cx="539390" cy="623930"/>
            <a:chOff x="731647" y="573573"/>
            <a:chExt cx="635100" cy="734640"/>
          </a:xfrm>
        </p:grpSpPr>
        <p:grpSp>
          <p:nvGrpSpPr>
            <p:cNvPr id="2335" name="Google Shape;2335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36" name="Google Shape;2336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8" name="Google Shape;2338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39" name="Google Shape;2339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0" name="Google Shape;2340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41" name="Google Shape;2341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42" name="Google Shape;2342;p3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43" name="Google Shape;2343;p35"/>
          <p:cNvSpPr txBox="1"/>
          <p:nvPr>
            <p:ph idx="1" type="subTitle"/>
          </p:nvPr>
        </p:nvSpPr>
        <p:spPr>
          <a:xfrm>
            <a:off x="1321308" y="589018"/>
            <a:ext cx="26151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Problem </a:t>
            </a:r>
            <a:r>
              <a:rPr lang="en"/>
              <a:t>Statement</a:t>
            </a:r>
            <a:endParaRPr/>
          </a:p>
        </p:txBody>
      </p:sp>
      <p:sp>
        <p:nvSpPr>
          <p:cNvPr id="2344" name="Google Shape;2344;p35"/>
          <p:cNvSpPr txBox="1"/>
          <p:nvPr>
            <p:ph idx="3" type="subTitle"/>
          </p:nvPr>
        </p:nvSpPr>
        <p:spPr>
          <a:xfrm>
            <a:off x="1321308" y="1490935"/>
            <a:ext cx="26151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2345" name="Google Shape;2345;p35"/>
          <p:cNvSpPr txBox="1"/>
          <p:nvPr>
            <p:ph idx="5" type="subTitle"/>
          </p:nvPr>
        </p:nvSpPr>
        <p:spPr>
          <a:xfrm>
            <a:off x="1321308" y="2316540"/>
            <a:ext cx="26151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2346" name="Google Shape;2346;p35"/>
          <p:cNvSpPr txBox="1"/>
          <p:nvPr>
            <p:ph idx="7" type="subTitle"/>
          </p:nvPr>
        </p:nvSpPr>
        <p:spPr>
          <a:xfrm>
            <a:off x="1321308" y="3243507"/>
            <a:ext cx="26151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Techniques</a:t>
            </a:r>
            <a:endParaRPr/>
          </a:p>
        </p:txBody>
      </p:sp>
      <p:sp>
        <p:nvSpPr>
          <p:cNvPr id="2347" name="Google Shape;2347;p35"/>
          <p:cNvSpPr txBox="1"/>
          <p:nvPr>
            <p:ph idx="9" type="title"/>
          </p:nvPr>
        </p:nvSpPr>
        <p:spPr>
          <a:xfrm>
            <a:off x="612496" y="633576"/>
            <a:ext cx="388200" cy="2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01</a:t>
            </a:r>
            <a:endParaRPr sz="1500"/>
          </a:p>
        </p:txBody>
      </p:sp>
      <p:grpSp>
        <p:nvGrpSpPr>
          <p:cNvPr id="2348" name="Google Shape;2348;p35"/>
          <p:cNvGrpSpPr/>
          <p:nvPr/>
        </p:nvGrpSpPr>
        <p:grpSpPr>
          <a:xfrm>
            <a:off x="542730" y="1409095"/>
            <a:ext cx="539390" cy="623930"/>
            <a:chOff x="731647" y="573573"/>
            <a:chExt cx="635100" cy="734640"/>
          </a:xfrm>
        </p:grpSpPr>
        <p:grpSp>
          <p:nvGrpSpPr>
            <p:cNvPr id="2349" name="Google Shape;2349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50" name="Google Shape;2350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2" name="Google Shape;2352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53" name="Google Shape;2353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54" name="Google Shape;2354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55" name="Google Shape;2355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56" name="Google Shape;2356;p35"/>
          <p:cNvSpPr txBox="1"/>
          <p:nvPr>
            <p:ph idx="9" type="title"/>
          </p:nvPr>
        </p:nvSpPr>
        <p:spPr>
          <a:xfrm>
            <a:off x="612496" y="1535464"/>
            <a:ext cx="388200" cy="2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02</a:t>
            </a:r>
            <a:endParaRPr sz="1500"/>
          </a:p>
        </p:txBody>
      </p:sp>
      <p:grpSp>
        <p:nvGrpSpPr>
          <p:cNvPr id="2357" name="Google Shape;2357;p35"/>
          <p:cNvGrpSpPr/>
          <p:nvPr/>
        </p:nvGrpSpPr>
        <p:grpSpPr>
          <a:xfrm>
            <a:off x="531080" y="2234732"/>
            <a:ext cx="539390" cy="623930"/>
            <a:chOff x="731647" y="573573"/>
            <a:chExt cx="635100" cy="734640"/>
          </a:xfrm>
        </p:grpSpPr>
        <p:grpSp>
          <p:nvGrpSpPr>
            <p:cNvPr id="2358" name="Google Shape;2358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59" name="Google Shape;2359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1" name="Google Shape;2361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62" name="Google Shape;2362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63" name="Google Shape;2363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64" name="Google Shape;2364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65" name="Google Shape;2365;p35"/>
          <p:cNvSpPr txBox="1"/>
          <p:nvPr>
            <p:ph idx="9" type="title"/>
          </p:nvPr>
        </p:nvSpPr>
        <p:spPr>
          <a:xfrm>
            <a:off x="600846" y="2361101"/>
            <a:ext cx="388200" cy="2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03</a:t>
            </a:r>
            <a:endParaRPr sz="1500"/>
          </a:p>
        </p:txBody>
      </p:sp>
      <p:grpSp>
        <p:nvGrpSpPr>
          <p:cNvPr id="2366" name="Google Shape;2366;p35"/>
          <p:cNvGrpSpPr/>
          <p:nvPr/>
        </p:nvGrpSpPr>
        <p:grpSpPr>
          <a:xfrm>
            <a:off x="542730" y="3123545"/>
            <a:ext cx="539390" cy="623930"/>
            <a:chOff x="731647" y="573573"/>
            <a:chExt cx="635100" cy="734640"/>
          </a:xfrm>
        </p:grpSpPr>
        <p:grpSp>
          <p:nvGrpSpPr>
            <p:cNvPr id="2367" name="Google Shape;2367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68" name="Google Shape;2368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0" name="Google Shape;2370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71" name="Google Shape;2371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72" name="Google Shape;2372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73" name="Google Shape;2373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74" name="Google Shape;2374;p35"/>
          <p:cNvSpPr txBox="1"/>
          <p:nvPr>
            <p:ph idx="9" type="title"/>
          </p:nvPr>
        </p:nvSpPr>
        <p:spPr>
          <a:xfrm>
            <a:off x="612496" y="3249914"/>
            <a:ext cx="388200" cy="2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04</a:t>
            </a:r>
            <a:endParaRPr sz="1500"/>
          </a:p>
        </p:txBody>
      </p:sp>
      <p:grpSp>
        <p:nvGrpSpPr>
          <p:cNvPr id="2375" name="Google Shape;2375;p35"/>
          <p:cNvGrpSpPr/>
          <p:nvPr/>
        </p:nvGrpSpPr>
        <p:grpSpPr>
          <a:xfrm>
            <a:off x="542730" y="4012382"/>
            <a:ext cx="539390" cy="623930"/>
            <a:chOff x="731647" y="573573"/>
            <a:chExt cx="635100" cy="734640"/>
          </a:xfrm>
        </p:grpSpPr>
        <p:grpSp>
          <p:nvGrpSpPr>
            <p:cNvPr id="2376" name="Google Shape;2376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77" name="Google Shape;2377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9" name="Google Shape;2379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80" name="Google Shape;2380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81" name="Google Shape;2381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82" name="Google Shape;2382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83" name="Google Shape;2383;p35"/>
          <p:cNvSpPr txBox="1"/>
          <p:nvPr>
            <p:ph idx="9" type="title"/>
          </p:nvPr>
        </p:nvSpPr>
        <p:spPr>
          <a:xfrm>
            <a:off x="612496" y="4138751"/>
            <a:ext cx="388200" cy="2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05</a:t>
            </a:r>
            <a:endParaRPr sz="1500"/>
          </a:p>
        </p:txBody>
      </p:sp>
      <p:sp>
        <p:nvSpPr>
          <p:cNvPr id="2384" name="Google Shape;2384;p35"/>
          <p:cNvSpPr txBox="1"/>
          <p:nvPr>
            <p:ph idx="7" type="subTitle"/>
          </p:nvPr>
        </p:nvSpPr>
        <p:spPr>
          <a:xfrm>
            <a:off x="1321308" y="4132344"/>
            <a:ext cx="26151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3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Problem statement</a:t>
            </a:r>
            <a:endParaRPr/>
          </a:p>
        </p:txBody>
      </p:sp>
      <p:sp>
        <p:nvSpPr>
          <p:cNvPr id="2390" name="Google Shape;2390;p36"/>
          <p:cNvSpPr txBox="1"/>
          <p:nvPr>
            <p:ph idx="1" type="subTitle"/>
          </p:nvPr>
        </p:nvSpPr>
        <p:spPr>
          <a:xfrm>
            <a:off x="1075575" y="1684150"/>
            <a:ext cx="69927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Project create a simple interactive simulation for demonstrating Newton’s laws of motion.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The system includes three components: one main object, the surface, forces which apply to object.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The user can control all the components as: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+ Select the shape of the object by dragging and dropping it in the center of the screen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Click right mouse to open, close menu to change the parameters of object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Change the external force parameter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Change coefficient of friction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Checkbox in the upper corner to select the parameters you want to see details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	+ Pause, Continue, and Reset program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-&gt; Program will calculate forces, sum of force, acceleration, current velocity, current position every 1 second.</a:t>
            </a:r>
            <a:endParaRPr sz="14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37"/>
          <p:cNvSpPr txBox="1"/>
          <p:nvPr>
            <p:ph type="title"/>
          </p:nvPr>
        </p:nvSpPr>
        <p:spPr>
          <a:xfrm>
            <a:off x="1076975" y="65228"/>
            <a:ext cx="549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Use Case Diagram</a:t>
            </a:r>
            <a:endParaRPr sz="2500"/>
          </a:p>
        </p:txBody>
      </p:sp>
      <p:pic>
        <p:nvPicPr>
          <p:cNvPr id="2396" name="Google Shape;23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121" y="637925"/>
            <a:ext cx="5595329" cy="44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38"/>
          <p:cNvSpPr txBox="1"/>
          <p:nvPr>
            <p:ph idx="4294967295" type="title"/>
          </p:nvPr>
        </p:nvSpPr>
        <p:spPr>
          <a:xfrm>
            <a:off x="0" y="0"/>
            <a:ext cx="391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General Class Diagram</a:t>
            </a:r>
            <a:endParaRPr sz="2500"/>
          </a:p>
        </p:txBody>
      </p:sp>
      <p:pic>
        <p:nvPicPr>
          <p:cNvPr id="2402" name="Google Shape;24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50" y="572700"/>
            <a:ext cx="8612301" cy="432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39"/>
          <p:cNvSpPr txBox="1"/>
          <p:nvPr>
            <p:ph idx="4294967295" type="title"/>
          </p:nvPr>
        </p:nvSpPr>
        <p:spPr>
          <a:xfrm>
            <a:off x="0" y="0"/>
            <a:ext cx="336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</a:t>
            </a:r>
            <a:r>
              <a:rPr lang="en" sz="2500"/>
              <a:t>Class Diagram</a:t>
            </a:r>
            <a:endParaRPr sz="2500"/>
          </a:p>
        </p:txBody>
      </p:sp>
      <p:pic>
        <p:nvPicPr>
          <p:cNvPr id="2408" name="Google Shape;24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14" y="505601"/>
            <a:ext cx="7955185" cy="463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40"/>
          <p:cNvSpPr txBox="1"/>
          <p:nvPr>
            <p:ph idx="4294967295" type="title"/>
          </p:nvPr>
        </p:nvSpPr>
        <p:spPr>
          <a:xfrm>
            <a:off x="0" y="0"/>
            <a:ext cx="336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pic>
        <p:nvPicPr>
          <p:cNvPr id="2414" name="Google Shape;2414;p40"/>
          <p:cNvPicPr preferRelativeResize="0"/>
          <p:nvPr/>
        </p:nvPicPr>
        <p:blipFill rotWithShape="1">
          <a:blip r:embed="rId3">
            <a:alphaModFix/>
          </a:blip>
          <a:srcRect b="23747" l="1455" r="35265" t="5785"/>
          <a:stretch/>
        </p:blipFill>
        <p:spPr>
          <a:xfrm>
            <a:off x="2421525" y="572700"/>
            <a:ext cx="6490824" cy="42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41"/>
          <p:cNvSpPr txBox="1"/>
          <p:nvPr>
            <p:ph idx="4294967295" type="title"/>
          </p:nvPr>
        </p:nvSpPr>
        <p:spPr>
          <a:xfrm>
            <a:off x="0" y="0"/>
            <a:ext cx="336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Detail Class Diagram</a:t>
            </a:r>
            <a:endParaRPr sz="2500"/>
          </a:p>
        </p:txBody>
      </p:sp>
      <p:pic>
        <p:nvPicPr>
          <p:cNvPr id="2420" name="Google Shape;2420;p41"/>
          <p:cNvPicPr preferRelativeResize="0"/>
          <p:nvPr/>
        </p:nvPicPr>
        <p:blipFill rotWithShape="1">
          <a:blip r:embed="rId3">
            <a:alphaModFix/>
          </a:blip>
          <a:srcRect b="9946" l="23765" r="1052" t="6329"/>
          <a:stretch/>
        </p:blipFill>
        <p:spPr>
          <a:xfrm>
            <a:off x="2421525" y="572700"/>
            <a:ext cx="6490824" cy="42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