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1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7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9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3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6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irflow.apache.org/docs/apache-airflow/stable/concepts.html#:~:text=by%20the%20execution_date%20.-,Tasks,to%20run%20a%20Bash%20command." TargetMode="External"/><Relationship Id="rId2" Type="http://schemas.openxmlformats.org/officeDocument/2006/relationships/hyperlink" Target="http://airflow.apache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ndungchien1982/airflow/tree/feature/01_basic%2F02_loop_tasks" TargetMode="External"/><Relationship Id="rId2" Type="http://schemas.openxmlformats.org/officeDocument/2006/relationships/hyperlink" Target="https://github.com/trandungchien1982/airflow/tree/feature/basic%2F01_basic_exampl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rflow.apache.org/docs/apache-airflow/stable/howto/connection.html" TargetMode="External"/><Relationship Id="rId2" Type="http://schemas.openxmlformats.org/officeDocument/2006/relationships/hyperlink" Target="https://airflow.apache.org/docs/apache-airflow/stable/python-api-ref.html#pythonapi-hook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uyet.net/tag/airflow" TargetMode="External"/><Relationship Id="rId2" Type="http://schemas.openxmlformats.org/officeDocument/2006/relationships/hyperlink" Target="https://hocdata.com/chuong-3-tools-frameworks/apache-airflow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ghoman/awesome-apache-airflo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Airflow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447800"/>
            <a:ext cx="6400800" cy="4724400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Apache Airflow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http://airflow.apache.org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Airflow Document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Go to [</a:t>
            </a:r>
            <a:r>
              <a:rPr lang="en-US" dirty="0" smtClean="0">
                <a:hlinkClick r:id="rId3"/>
              </a:rPr>
              <a:t>Concepts Document</a:t>
            </a:r>
            <a:r>
              <a:rPr lang="en-US" dirty="0" smtClean="0"/>
              <a:t>]</a:t>
            </a:r>
            <a:br>
              <a:rPr lang="en-US" dirty="0" smtClean="0"/>
            </a:b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Some concepts: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DAG: </a:t>
            </a:r>
            <a:r>
              <a:rPr lang="en-US" dirty="0"/>
              <a:t>directed acyclic </a:t>
            </a:r>
            <a:r>
              <a:rPr lang="en-US" dirty="0" smtClean="0"/>
              <a:t>graphs, using Python codes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tasks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Task/Operator : </a:t>
            </a:r>
            <a:br>
              <a:rPr lang="en-US" dirty="0" smtClean="0"/>
            </a:b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task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DummyOperator</a:t>
            </a:r>
            <a:endParaRPr lang="en-US" dirty="0" smtClean="0"/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BashOperator</a:t>
            </a:r>
            <a:endParaRPr lang="en-US" dirty="0" smtClean="0"/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4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Airflow 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(Build)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447800"/>
            <a:ext cx="6400800" cy="4724400"/>
          </a:xfrm>
        </p:spPr>
        <p:txBody>
          <a:bodyPr>
            <a:normAutofit fontScale="92500" lnSpcReduction="10000"/>
          </a:bodyPr>
          <a:lstStyle/>
          <a:p>
            <a:pPr lvl="1" algn="l"/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Building Airflow Server using Docker: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Basic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github.com/trandungchien1982/airflow/tree/feature/basic%2F01_basic_example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Complex </a:t>
            </a:r>
            <a:r>
              <a:rPr lang="en-US" dirty="0" smtClean="0"/>
              <a:t>(multi-tasks):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github.com/trandungchien1982/airflow/tree/feature/01_basic%2F02_loop_tasks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6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Airflow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(interaction with others)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447800"/>
            <a:ext cx="6400800" cy="4724400"/>
          </a:xfrm>
        </p:spPr>
        <p:txBody>
          <a:bodyPr>
            <a:normAutofit fontScale="92500" lnSpcReduction="20000"/>
          </a:bodyPr>
          <a:lstStyle/>
          <a:p>
            <a:pPr lvl="1" algn="l"/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Additional Functionality 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Hooks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Interfaces </a:t>
            </a:r>
            <a:r>
              <a:rPr lang="en-US" dirty="0"/>
              <a:t>to external platforms and databases like </a:t>
            </a:r>
            <a:r>
              <a:rPr lang="en-US" dirty="0" smtClean="0"/>
              <a:t>S3</a:t>
            </a:r>
            <a:r>
              <a:rPr lang="en-US" dirty="0"/>
              <a:t>, MySQL, </a:t>
            </a:r>
            <a:r>
              <a:rPr lang="en-US" dirty="0" smtClean="0"/>
              <a:t>Postgres…</a:t>
            </a:r>
            <a:br>
              <a:rPr lang="en-US" dirty="0" smtClean="0"/>
            </a:br>
            <a:r>
              <a:rPr lang="en-US" dirty="0" smtClean="0"/>
              <a:t>(built-in inside Python codes).</a:t>
            </a:r>
            <a:br>
              <a:rPr lang="en-US" dirty="0" smtClean="0"/>
            </a:br>
            <a:r>
              <a:rPr lang="en-US" dirty="0" smtClean="0"/>
              <a:t>Go to [</a:t>
            </a:r>
            <a:r>
              <a:rPr lang="en-US" dirty="0" smtClean="0">
                <a:hlinkClick r:id="rId2"/>
              </a:rPr>
              <a:t>List Hooks</a:t>
            </a:r>
            <a:r>
              <a:rPr lang="en-US" dirty="0" smtClean="0"/>
              <a:t>]</a:t>
            </a:r>
            <a:br>
              <a:rPr lang="en-US" dirty="0" smtClean="0"/>
            </a:b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Connections:</a:t>
            </a:r>
            <a:br>
              <a:rPr lang="en-US" dirty="0" smtClean="0"/>
            </a:br>
            <a:r>
              <a:rPr lang="en-US" dirty="0" smtClean="0"/>
              <a:t>Create connections to external services and then we can use it in Python </a:t>
            </a:r>
            <a:r>
              <a:rPr lang="en-US" dirty="0"/>
              <a:t>codes.</a:t>
            </a:r>
            <a:br>
              <a:rPr lang="en-US" dirty="0"/>
            </a:br>
            <a:r>
              <a:rPr lang="en-US" dirty="0" smtClean="0"/>
              <a:t>Go to [</a:t>
            </a:r>
            <a:r>
              <a:rPr lang="en-US" dirty="0" smtClean="0">
                <a:hlinkClick r:id="rId3"/>
              </a:rPr>
              <a:t>Manage Connections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2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Airflow 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(Resource References)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447800"/>
            <a:ext cx="6400800" cy="47244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hocdata.com/chuong-3-tools-frameworks/apache-airflow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blog.duyet.net/tag/airflow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github.com/jghoman/awesome-apache-airflow</a:t>
            </a: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5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25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Airflow</vt:lpstr>
      <vt:lpstr>Airflow  (Build)</vt:lpstr>
      <vt:lpstr>Airflow (interaction with others)</vt:lpstr>
      <vt:lpstr>Airflow  (Resource References)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 LHT</dc:title>
  <dc:creator>tdc</dc:creator>
  <cp:lastModifiedBy>tdc</cp:lastModifiedBy>
  <cp:revision>13</cp:revision>
  <dcterms:created xsi:type="dcterms:W3CDTF">2021-05-07T08:42:03Z</dcterms:created>
  <dcterms:modified xsi:type="dcterms:W3CDTF">2021-05-08T07:58:01Z</dcterms:modified>
</cp:coreProperties>
</file>