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2" r:id="rId6"/>
    <p:sldId id="258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0" r:id="rId28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326A8840-1F99-493E-AE9A-F228B42AB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DE1CE6D-A657-42EA-A6EB-A737A716E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6AA4D-C05D-4B29-B380-2A4296AC46AA}" type="datetimeFigureOut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16/03/2022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8EF5245-D11D-48DE-955F-AA349A60C4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49366C-7500-4EBA-BF89-C9228CDE35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F9054-B899-4BA4-9641-2CDFD35675FC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2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59D272-B6FE-40FB-8808-CB85F88C09A4}" type="datetimeFigureOut">
              <a:rPr lang="vi-VN" smtClean="0"/>
              <a:pPr/>
              <a:t>16/03/2022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32BC8A-E948-4103-BCFC-D19C77331DF7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0486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7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9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35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8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7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1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0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3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8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5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0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3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6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7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1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6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8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1F7CDE-5E13-42A9-BF64-04705EDF7FC2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9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DEFC9-C973-4404-8CCC-3FD63780FD4B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của Trang chiếu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551B08-CEF3-4643-8DA1-366C44A6DD25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FF90E-581C-4CDA-8109-A642C711CFB7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981149A-04F6-4ABA-955A-EBD4E000CDCB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5FA89-8142-49BE-8322-603FD43621B0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1CBE9-01E5-48A1-A2E2-EEA9F7F53440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BA993-42A4-432A-9227-8AD25E1C264B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  <p:sp>
        <p:nvSpPr>
          <p:cNvPr id="7" name="Hình chữ nhậ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8" name="Tiêu đề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FF5BD7-61EA-4F90-8307-BDE1747754EB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58F8CE-6D35-44CF-B2E5-6B96E89AA73C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B4837-8157-4A62-91C8-C8EF14CC1D90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54672DA-66CC-4472-9E46-712459763A7C}" type="datetime1">
              <a:rPr lang="vi-VN" noProof="0" smtClean="0"/>
              <a:t>16/03/2022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/>
          </a:p>
        </p:txBody>
      </p:sp>
      <p:sp>
        <p:nvSpPr>
          <p:cNvPr id="9" name="Hình chữ nhậ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0" name="Hình chữ nhậ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  <p:sp>
        <p:nvSpPr>
          <p:cNvPr id="11" name="Hình chữ nhậ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Hình chữ nhậ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/>
          </a:p>
        </p:txBody>
      </p:sp>
      <p:pic>
        <p:nvPicPr>
          <p:cNvPr id="7" name="Ảnh 6" descr="Kết nối kỹ thuật số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6" y="10"/>
            <a:ext cx="12191980" cy="6857990"/>
          </a:xfrm>
          <a:prstGeom prst="rect">
            <a:avLst/>
          </a:prstGeom>
        </p:spPr>
      </p:pic>
      <p:grpSp>
        <p:nvGrpSpPr>
          <p:cNvPr id="17" name="Nhóm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Hình chữ nhậ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4493942"/>
            <a:ext cx="10993549" cy="770709"/>
          </a:xfrm>
        </p:spPr>
        <p:txBody>
          <a:bodyPr rtlCol="0">
            <a:noAutofit/>
          </a:bodyPr>
          <a:lstStyle/>
          <a:p>
            <a:pPr algn="ctr" rtl="0"/>
            <a:r>
              <a:rPr lang="en-US" sz="4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 tập lớn:</a:t>
            </a:r>
            <a:endParaRPr lang="vi-VN" sz="4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252468"/>
            <a:ext cx="10993546" cy="1138096"/>
          </a:xfrm>
        </p:spPr>
        <p:txBody>
          <a:bodyPr rtlCol="0">
            <a:normAutofit fontScale="70000" lnSpcReduction="20000"/>
          </a:bodyPr>
          <a:lstStyle/>
          <a:p>
            <a:pPr algn="ctr" rtl="0"/>
            <a:r>
              <a:rPr lang="en-US" sz="280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 triển ứng dụng web</a:t>
            </a:r>
          </a:p>
          <a:p>
            <a:pPr algn="ctr" rtl="0"/>
            <a:r>
              <a:rPr lang="en-US" sz="280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hướng dẫn: ths. Nguyễn tuấn anh</a:t>
            </a:r>
          </a:p>
          <a:p>
            <a:pPr algn="ctr" rtl="0"/>
            <a:r>
              <a:rPr lang="en-US" sz="280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shop công nghệ</a:t>
            </a:r>
            <a:endParaRPr lang="vi-VN" sz="2800">
              <a:solidFill>
                <a:srgbClr val="7C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back-end.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6847765" y="2324893"/>
            <a:ext cx="476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slider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tại đây Admin có thể xem danh sách các slider hiện ở trang FrontEnd và có thể tắt, bật hoặc xóa các slider.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687C7DC8-B55E-445B-AE01-2ABEEC76258E}"/>
              </a:ext>
            </a:extLst>
          </p:cNvPr>
          <p:cNvSpPr/>
          <p:nvPr/>
        </p:nvSpPr>
        <p:spPr>
          <a:xfrm>
            <a:off x="232916" y="4213524"/>
            <a:ext cx="300854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105624D-25C5-4F83-B3C7-6B55E0FB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323031"/>
            <a:ext cx="6142182" cy="40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front-end.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5841760" y="2083498"/>
            <a:ext cx="385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khi click vào đây người mua có thể đăng nhập hoặc đăng ký và nhập thông tin nguời dùng nếu chưa có tài khoản.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217C092-FA8B-464C-BBC3-894F51B8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151604"/>
            <a:ext cx="5260567" cy="2459586"/>
          </a:xfrm>
          <a:prstGeom prst="rect">
            <a:avLst/>
          </a:prstGeom>
        </p:spPr>
      </p:pic>
      <p:sp>
        <p:nvSpPr>
          <p:cNvPr id="3" name="Mũi tên: Trái 2">
            <a:extLst>
              <a:ext uri="{FF2B5EF4-FFF2-40B4-BE49-F238E27FC236}">
                <a16:creationId xmlns:a16="http://schemas.microsoft.com/office/drawing/2014/main" id="{9398E14A-8328-49A8-BB2D-44D140752F2B}"/>
              </a:ext>
            </a:extLst>
          </p:cNvPr>
          <p:cNvSpPr/>
          <p:nvPr/>
        </p:nvSpPr>
        <p:spPr>
          <a:xfrm>
            <a:off x="5212080" y="2295294"/>
            <a:ext cx="512114" cy="121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42F219F2-B1E8-4872-9FB7-BDBE31AE3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60" y="3755652"/>
            <a:ext cx="5802381" cy="2402585"/>
          </a:xfrm>
          <a:prstGeom prst="rect">
            <a:avLst/>
          </a:prstGeom>
        </p:spPr>
      </p:pic>
      <p:sp>
        <p:nvSpPr>
          <p:cNvPr id="10" name="Mũi tên: Lên 9">
            <a:extLst>
              <a:ext uri="{FF2B5EF4-FFF2-40B4-BE49-F238E27FC236}">
                <a16:creationId xmlns:a16="http://schemas.microsoft.com/office/drawing/2014/main" id="{3853DA63-731F-4E9F-AFED-72D685E1131F}"/>
              </a:ext>
            </a:extLst>
          </p:cNvPr>
          <p:cNvSpPr/>
          <p:nvPr/>
        </p:nvSpPr>
        <p:spPr>
          <a:xfrm>
            <a:off x="6004560" y="5636699"/>
            <a:ext cx="330926" cy="4180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3B1CA1D-151A-43D5-BE4B-5ACE328F247F}"/>
              </a:ext>
            </a:extLst>
          </p:cNvPr>
          <p:cNvSpPr txBox="1"/>
          <p:nvPr/>
        </p:nvSpPr>
        <p:spPr>
          <a:xfrm>
            <a:off x="1305926" y="5482011"/>
            <a:ext cx="445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Khi ấn đăng nhập người dùng sẽ được chuyển tới </a:t>
            </a:r>
            <a:r>
              <a:rPr lang="en-US" b="1"/>
              <a:t>Trang chủ </a:t>
            </a:r>
            <a:r>
              <a:rPr lang="en-US"/>
              <a:t>để xem các sản phẩm.</a:t>
            </a:r>
          </a:p>
        </p:txBody>
      </p:sp>
    </p:spTree>
    <p:extLst>
      <p:ext uri="{BB962C8B-B14F-4D97-AF65-F5344CB8AC3E}">
        <p14:creationId xmlns:p14="http://schemas.microsoft.com/office/powerpoint/2010/main" val="29404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front-end.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7911144" y="2194560"/>
            <a:ext cx="369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show ra các mặt hàng có trong mục Sản phẩm.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00F3A40-7D46-48AC-A0B4-D273F223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194560"/>
            <a:ext cx="7213752" cy="3670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205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front-end.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6369726" y="2167840"/>
            <a:ext cx="385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Khi click vào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Chi tiết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của từng sản phẩm sẽ dẫn đến trang chi tiết sản phẩm.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31F7230-A26D-4243-B1F8-38E84CE1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5" y="2167840"/>
            <a:ext cx="5389685" cy="2581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Mũi tên: Lên 10">
            <a:extLst>
              <a:ext uri="{FF2B5EF4-FFF2-40B4-BE49-F238E27FC236}">
                <a16:creationId xmlns:a16="http://schemas.microsoft.com/office/drawing/2014/main" id="{153B721A-6F7A-4034-AE9A-9F803DD499C5}"/>
              </a:ext>
            </a:extLst>
          </p:cNvPr>
          <p:cNvSpPr/>
          <p:nvPr/>
        </p:nvSpPr>
        <p:spPr>
          <a:xfrm>
            <a:off x="1254034" y="4271554"/>
            <a:ext cx="222069" cy="3657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447982D-AC51-440E-A651-C8A5CDA5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726" y="3780031"/>
            <a:ext cx="5606708" cy="2719959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C16C4E3-1A73-4F8E-A29D-13403D0B4393}"/>
              </a:ext>
            </a:extLst>
          </p:cNvPr>
          <p:cNvSpPr txBox="1"/>
          <p:nvPr/>
        </p:nvSpPr>
        <p:spPr>
          <a:xfrm>
            <a:off x="1427277" y="5552959"/>
            <a:ext cx="494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Tại đây người dùng có thể xem thông tin sản phẩm, và chọn số lượng muốn mua.</a:t>
            </a:r>
          </a:p>
        </p:txBody>
      </p:sp>
    </p:spTree>
    <p:extLst>
      <p:ext uri="{BB962C8B-B14F-4D97-AF65-F5344CB8AC3E}">
        <p14:creationId xmlns:p14="http://schemas.microsoft.com/office/powerpoint/2010/main" val="3339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front-end.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7756263" y="2413337"/>
            <a:ext cx="385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Khi chọn xong số lượng và ấn vào nút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Mua ngay,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sẽ được chuyển đến trang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Giỏ hàng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kiểm tra lại số lượng sản phẩm hoặc xóa nếu không muốn tiếp tục mua sản phẩm nữa.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Hoặc click vào Checkout! để di chuyển đến trang thanh toán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ACDC4EDD-2A17-4064-9B0E-8831CBF0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62647"/>
            <a:ext cx="7220633" cy="34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1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front-end.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94B7643-D389-419D-A0DF-698ACBE2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52015"/>
            <a:ext cx="8235828" cy="419448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A68D76D-15BA-445B-8FAD-D2BBCE670326}"/>
              </a:ext>
            </a:extLst>
          </p:cNvPr>
          <p:cNvSpPr txBox="1"/>
          <p:nvPr/>
        </p:nvSpPr>
        <p:spPr>
          <a:xfrm>
            <a:off x="8817021" y="2377440"/>
            <a:ext cx="316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tại đây người dùng có thể xem và sửa thông tin cá nhân.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front-end.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A68D76D-15BA-445B-8FAD-D2BBCE670326}"/>
              </a:ext>
            </a:extLst>
          </p:cNvPr>
          <p:cNvSpPr txBox="1"/>
          <p:nvPr/>
        </p:nvSpPr>
        <p:spPr>
          <a:xfrm>
            <a:off x="8817021" y="2377440"/>
            <a:ext cx="316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Liên 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tại đây người dùng có thể để lại lời nhắn và thông tin liên hệ cho shop.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907FCD1-9AA9-497E-B8DF-086E9676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339812"/>
            <a:ext cx="7971964" cy="44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3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8B4A270-7F49-48BC-91E8-437A4A91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316AA474-6948-4B1A-9546-86B566ABD0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8" y="2155098"/>
            <a:ext cx="10713004" cy="4311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944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8B4A270-7F49-48BC-91E8-437A4A91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Export và import csdl: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		export csdl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979E8175-7186-4DC0-8F36-03DA881AF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761" y="2259601"/>
            <a:ext cx="8042047" cy="3678238"/>
          </a:xfr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B7DA63A-F82B-486F-9ABC-C77B0354CAC3}"/>
              </a:ext>
            </a:extLst>
          </p:cNvPr>
          <p:cNvSpPr txBox="1"/>
          <p:nvPr/>
        </p:nvSpPr>
        <p:spPr>
          <a:xfrm>
            <a:off x="444137" y="2259601"/>
            <a:ext cx="2978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Vào PHP 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2: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CSDL muốn Expot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0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8B4A270-7F49-48BC-91E8-437A4A91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Export và import csdl: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		export csdl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B7DA63A-F82B-486F-9ABC-C77B0354CAC3}"/>
              </a:ext>
            </a:extLst>
          </p:cNvPr>
          <p:cNvSpPr txBox="1"/>
          <p:nvPr/>
        </p:nvSpPr>
        <p:spPr>
          <a:xfrm>
            <a:off x="444137" y="2259601"/>
            <a:ext cx="36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3: Click vào Xuất, màn hình chính sẽ hiện như sau.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F869B1A-9852-4419-B8C7-EFC0B82B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37" y="2259601"/>
            <a:ext cx="7446771" cy="3530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557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hỗ dành sẵn cho Nội dung 5">
            <a:extLst>
              <a:ext uri="{FF2B5EF4-FFF2-40B4-BE49-F238E27FC236}">
                <a16:creationId xmlns:a16="http://schemas.microsoft.com/office/drawing/2014/main" id="{94782026-03C4-4EDA-BEBC-9872091C47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47363" y="3603582"/>
            <a:ext cx="5597538" cy="260285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cấu trúc web site: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6A4857F-3FD9-46E1-B969-37B5321B4A3E}"/>
              </a:ext>
            </a:extLst>
          </p:cNvPr>
          <p:cNvSpPr txBox="1"/>
          <p:nvPr/>
        </p:nvSpPr>
        <p:spPr>
          <a:xfrm>
            <a:off x="2518815" y="6386662"/>
            <a:ext cx="2993712" cy="30590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Trang BackEnd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F1912605-6CDC-4FE8-8AD4-21024743B3FB}"/>
              </a:ext>
            </a:extLst>
          </p:cNvPr>
          <p:cNvSpPr txBox="1"/>
          <p:nvPr/>
        </p:nvSpPr>
        <p:spPr>
          <a:xfrm>
            <a:off x="2657711" y="267574"/>
            <a:ext cx="2993712" cy="30590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Trang FrontEnd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C180AC9-CE26-467B-AAF9-4B4EA51CB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549" y="1102796"/>
            <a:ext cx="3767651" cy="1788717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DCCE1D6-BCCB-4B55-9339-9A276A5B9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77" y="1102796"/>
            <a:ext cx="3862605" cy="18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8B4A270-7F49-48BC-91E8-437A4A91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Export và import csdl: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		export csdl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B7DA63A-F82B-486F-9ABC-C77B0354CAC3}"/>
              </a:ext>
            </a:extLst>
          </p:cNvPr>
          <p:cNvSpPr txBox="1"/>
          <p:nvPr/>
        </p:nvSpPr>
        <p:spPr>
          <a:xfrm>
            <a:off x="444137" y="2259601"/>
            <a:ext cx="3621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3: Click vào Thực hiện, hệ thống sẽ tự động download file về máy. (máy em tự động lưu file về thư mục Download.)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4: Quay lại máy và di chuyển file đến vị trí muốn lưu file.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A7E9915-5BF5-4C46-AA4B-9C999711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52" y="2259601"/>
            <a:ext cx="7235756" cy="40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8B4A270-7F49-48BC-91E8-437A4A91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Export và import csdl: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		import csdl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B7DA63A-F82B-486F-9ABC-C77B0354CAC3}"/>
              </a:ext>
            </a:extLst>
          </p:cNvPr>
          <p:cNvSpPr txBox="1"/>
          <p:nvPr/>
        </p:nvSpPr>
        <p:spPr>
          <a:xfrm>
            <a:off x="444136" y="2259601"/>
            <a:ext cx="369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1: Vào php myadmin tạo 1 cơ sở dữ liệu mới. (vd: tên là 123)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2: Click vào Nhập, màn hình sẽ hiện ra như sau.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3306D00-6769-4FEF-AEA7-29958716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098" y="2259601"/>
            <a:ext cx="7237234" cy="38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8B4A270-7F49-48BC-91E8-437A4A91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Export và import csdl: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		import csdl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B7DA63A-F82B-486F-9ABC-C77B0354CAC3}"/>
              </a:ext>
            </a:extLst>
          </p:cNvPr>
          <p:cNvSpPr txBox="1"/>
          <p:nvPr/>
        </p:nvSpPr>
        <p:spPr>
          <a:xfrm>
            <a:off x="444136" y="2259601"/>
            <a:ext cx="369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3: Click vào Chọn tệp rồi chèn file CSDL vào.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AACA2E4-1C59-4749-8958-9D2242DD4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925" y="2259601"/>
            <a:ext cx="7336700" cy="41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8B4A270-7F49-48BC-91E8-437A4A91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Export và import csdl: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		import csdl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B7DA63A-F82B-486F-9ABC-C77B0354CAC3}"/>
              </a:ext>
            </a:extLst>
          </p:cNvPr>
          <p:cNvSpPr txBox="1"/>
          <p:nvPr/>
        </p:nvSpPr>
        <p:spPr>
          <a:xfrm>
            <a:off x="444136" y="2259601"/>
            <a:ext cx="369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Bước 4: Click vào Thực hiện rồi chờ vài giây, CSDL sẽ được Import vào như hình.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CAFEC5-2986-44EB-8FC1-E4E7E9FF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877" y="2259601"/>
            <a:ext cx="7698987" cy="43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Hình chữ nhật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/>
          </a:p>
        </p:txBody>
      </p:sp>
      <p:pic>
        <p:nvPicPr>
          <p:cNvPr id="5" name="Ảnh 4" descr="Số kỹ thuật số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00546" y="718781"/>
            <a:ext cx="7498616" cy="5676901"/>
          </a:xfrm>
          <a:prstGeom prst="rect">
            <a:avLst/>
          </a:prstGeom>
        </p:spPr>
      </p:pic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>
                <a:solidFill>
                  <a:srgbClr val="FFFFFF"/>
                </a:solidFill>
              </a:rPr>
              <a:t>Thanks for watching</a:t>
            </a:r>
            <a:endParaRPr lang="vi-VN">
              <a:solidFill>
                <a:srgbClr val="FFFFFF"/>
              </a:solidFill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Hình chữ nhật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Hình chữ nhật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cấu trúc web site: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6A4857F-3FD9-46E1-B969-37B5321B4A3E}"/>
              </a:ext>
            </a:extLst>
          </p:cNvPr>
          <p:cNvSpPr txBox="1"/>
          <p:nvPr/>
        </p:nvSpPr>
        <p:spPr>
          <a:xfrm>
            <a:off x="1533744" y="2435023"/>
            <a:ext cx="91245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Cấu trúc chung của cả 2 phần frontend và backend đều được chia làm 3 phần: header, main, footer.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Phần Header:</a:t>
            </a:r>
          </a:p>
          <a:p>
            <a:pPr marL="742950" lvl="1" indent="-285750">
              <a:buFont typeface="Gill Sans MT" panose="020B0502020104020203" pitchFamily="34" charset="0"/>
              <a:buChar char="–"/>
            </a:pPr>
            <a:r>
              <a:rPr lang="en-US"/>
              <a:t>Chứa: Logo shop, tên shop và phần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Phần Main:</a:t>
            </a:r>
          </a:p>
          <a:p>
            <a:pPr marL="742950" lvl="1" indent="-285750">
              <a:buFont typeface="Gill Sans MT" panose="020B0502020104020203" pitchFamily="34" charset="0"/>
              <a:buChar char="–"/>
            </a:pPr>
            <a:r>
              <a:rPr lang="en-US"/>
              <a:t>Trang FrontEnd: chứa các slider quảng cáo và các content chính như “Sản phẩm mới”, “Sản phẩm nổi bật”.</a:t>
            </a:r>
          </a:p>
          <a:p>
            <a:pPr marL="742950" lvl="1" indent="-285750">
              <a:buFont typeface="Gill Sans MT" panose="020B0502020104020203" pitchFamily="34" charset="0"/>
              <a:buChar char="–"/>
            </a:pPr>
            <a:r>
              <a:rPr lang="en-US"/>
              <a:t>Trang BackEnd: chứa sidebar gồm Danh mục sản phẩm, Thương hiệu sản phẩm, Sản phẩm, Kho hàng và Quản lý slider.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Phần Footer:</a:t>
            </a:r>
          </a:p>
          <a:p>
            <a:pPr marL="742950" lvl="1" indent="-285750">
              <a:buFont typeface="Gill Sans MT" panose="020B0502020104020203" pitchFamily="34" charset="0"/>
              <a:buChar char="–"/>
            </a:pPr>
            <a:r>
              <a:rPr lang="en-US"/>
              <a:t>Trang FrontEnd: chứa các section group gồm Thông tin, Tại sao bạn chọn chúng tôi, Giỏ hàng của tôi, Liên hệ, tên shop.</a:t>
            </a:r>
          </a:p>
          <a:p>
            <a:pPr marL="742950" lvl="1" indent="-285750">
              <a:buFont typeface="Gill Sans MT" panose="020B0502020104020203" pitchFamily="34" charset="0"/>
              <a:buChar char="–"/>
            </a:pPr>
            <a:r>
              <a:rPr lang="en-US"/>
              <a:t>Trang BackEnd: chứa tên Shop.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back-end.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4B4EFC8-5B06-420C-A044-E3ABA02C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135923"/>
            <a:ext cx="5276850" cy="424815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6847765" y="2142600"/>
            <a:ext cx="476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Trang đăng nhập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nhập: tại đây chỉ cho phép admin đăng nhập vào trang quản trị.</a:t>
            </a:r>
          </a:p>
        </p:txBody>
      </p:sp>
    </p:spTree>
    <p:extLst>
      <p:ext uri="{BB962C8B-B14F-4D97-AF65-F5344CB8AC3E}">
        <p14:creationId xmlns:p14="http://schemas.microsoft.com/office/powerpoint/2010/main" val="370752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back-end.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6847765" y="2142600"/>
            <a:ext cx="476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Đăng xuất: tại đây cho phép admin đăng xuất khỏi trang quản trị.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7D85334-AC7A-4CB1-8202-79627338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239009"/>
            <a:ext cx="6189282" cy="3940422"/>
          </a:xfrm>
          <a:prstGeom prst="rect">
            <a:avLst/>
          </a:prstGeom>
        </p:spPr>
      </p:pic>
      <p:sp>
        <p:nvSpPr>
          <p:cNvPr id="7" name="Mũi tên: Lên 6">
            <a:extLst>
              <a:ext uri="{FF2B5EF4-FFF2-40B4-BE49-F238E27FC236}">
                <a16:creationId xmlns:a16="http://schemas.microsoft.com/office/drawing/2014/main" id="{709EB520-124A-4AEB-B0EA-92CB501600EC}"/>
              </a:ext>
            </a:extLst>
          </p:cNvPr>
          <p:cNvSpPr/>
          <p:nvPr/>
        </p:nvSpPr>
        <p:spPr>
          <a:xfrm>
            <a:off x="6260479" y="2630658"/>
            <a:ext cx="365760" cy="7983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1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back-end.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6892973" y="2145933"/>
            <a:ext cx="476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Danh mục sản phẩm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tại đây Admin có thể thêm danh mục sản phẩm và xem danh sách các danh mục đã được thêm để sửa hoặc xóa danh mục sản phẩm.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687C7DC8-B55E-445B-AE01-2ABEEC76258E}"/>
              </a:ext>
            </a:extLst>
          </p:cNvPr>
          <p:cNvSpPr/>
          <p:nvPr/>
        </p:nvSpPr>
        <p:spPr>
          <a:xfrm>
            <a:off x="235131" y="2913017"/>
            <a:ext cx="300854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E7DF72FB-023C-4730-A67B-F36B2B91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145933"/>
            <a:ext cx="6266574" cy="40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back-end.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6847765" y="2178243"/>
            <a:ext cx="4763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Thương hiệu sản phẩm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tại đây Admin có thể thêm thương hiệu sản phẩm và xem danh sách các thương hiệu đã được thêm để sửa hoặc xóa thương hiệu sản phẩm.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687C7DC8-B55E-445B-AE01-2ABEEC76258E}"/>
              </a:ext>
            </a:extLst>
          </p:cNvPr>
          <p:cNvSpPr/>
          <p:nvPr/>
        </p:nvSpPr>
        <p:spPr>
          <a:xfrm>
            <a:off x="156754" y="4014930"/>
            <a:ext cx="300854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EBDAD40-A562-4787-9D1C-C5D6CD8B8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178243"/>
            <a:ext cx="6120055" cy="39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9658"/>
            <a:ext cx="11029616" cy="988332"/>
          </a:xfrm>
        </p:spPr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back-end.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6847765" y="2247794"/>
            <a:ext cx="476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tại đây Admin có thể thêm sản phẩm và xem danh sách các sản phẩm đã được thêm để sửa hoặc xóa sản phẩm.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687C7DC8-B55E-445B-AE01-2ABEEC76258E}"/>
              </a:ext>
            </a:extLst>
          </p:cNvPr>
          <p:cNvSpPr/>
          <p:nvPr/>
        </p:nvSpPr>
        <p:spPr>
          <a:xfrm>
            <a:off x="229319" y="3626131"/>
            <a:ext cx="300854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9E16A642-A1D4-4BC8-AC23-5C0913E6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247794"/>
            <a:ext cx="5874807" cy="38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4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web site: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phần back-end.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1F7CD3-9665-410A-A51A-6381107ABC49}"/>
              </a:ext>
            </a:extLst>
          </p:cNvPr>
          <p:cNvSpPr txBox="1"/>
          <p:nvPr/>
        </p:nvSpPr>
        <p:spPr>
          <a:xfrm>
            <a:off x="6847765" y="2323031"/>
            <a:ext cx="476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Kho 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tại đây Admin có thể xem danh sách, số lượng các sản phẩm có trong kho.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687C7DC8-B55E-445B-AE01-2ABEEC76258E}"/>
              </a:ext>
            </a:extLst>
          </p:cNvPr>
          <p:cNvSpPr/>
          <p:nvPr/>
        </p:nvSpPr>
        <p:spPr>
          <a:xfrm>
            <a:off x="239939" y="3893417"/>
            <a:ext cx="300854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93777EA-22BE-4F76-88D3-2BC830BAF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323031"/>
            <a:ext cx="6075749" cy="39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1098"/>
      </p:ext>
    </p:extLst>
  </p:cSld>
  <p:clrMapOvr>
    <a:masterClrMapping/>
  </p:clrMapOvr>
</p:sld>
</file>

<file path=ppt/theme/theme1.xml><?xml version="1.0" encoding="utf-8"?>
<a:theme xmlns:a="http://schemas.openxmlformats.org/drawingml/2006/main" name="Cổ tứ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1089</Words>
  <Application>Microsoft Office PowerPoint</Application>
  <PresentationFormat>Màn hình rộng</PresentationFormat>
  <Paragraphs>95</Paragraphs>
  <Slides>24</Slides>
  <Notes>17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2" baseType="lpstr">
      <vt:lpstr>Arial</vt:lpstr>
      <vt:lpstr>Calibri</vt:lpstr>
      <vt:lpstr>Gill Sans MT</vt:lpstr>
      <vt:lpstr>Tahoma</vt:lpstr>
      <vt:lpstr>Times New Roman</vt:lpstr>
      <vt:lpstr>Wingdings</vt:lpstr>
      <vt:lpstr>Wingdings 2</vt:lpstr>
      <vt:lpstr>Cổ tức</vt:lpstr>
      <vt:lpstr>Báo cáo Bài  tập lớn:</vt:lpstr>
      <vt:lpstr>Tổng quan cấu trúc web site:</vt:lpstr>
      <vt:lpstr>Tổng quan cấu trúc web site:</vt:lpstr>
      <vt:lpstr>nội dung web site:         phần back-end.</vt:lpstr>
      <vt:lpstr>nội dung web site:         phần back-end.</vt:lpstr>
      <vt:lpstr>nội dung web site:         phần back-end.</vt:lpstr>
      <vt:lpstr>nội dung web site:         phần back-end.</vt:lpstr>
      <vt:lpstr>nội dung web site:         phần back-end.</vt:lpstr>
      <vt:lpstr>nội dung web site:         phần back-end.</vt:lpstr>
      <vt:lpstr>nội dung web site:         phần back-end.</vt:lpstr>
      <vt:lpstr>nội dung web site:         phần front-end.</vt:lpstr>
      <vt:lpstr>nội dung web site:         phần front-end.</vt:lpstr>
      <vt:lpstr>nội dung web site:         phần front-end.</vt:lpstr>
      <vt:lpstr>nội dung web site:         phần front-end.</vt:lpstr>
      <vt:lpstr>nội dung web site:         phần front-end.</vt:lpstr>
      <vt:lpstr>nội dung web site:         phần front-end.</vt:lpstr>
      <vt:lpstr>database</vt:lpstr>
      <vt:lpstr>Export và import csdl:           export csdl</vt:lpstr>
      <vt:lpstr>Export và import csdl:           export csdl</vt:lpstr>
      <vt:lpstr>Export và import csdl:           export csdl</vt:lpstr>
      <vt:lpstr>Export và import csdl:           import csdl</vt:lpstr>
      <vt:lpstr>Export và import csdl:           import csdl</vt:lpstr>
      <vt:lpstr>Export và import csdl:           import csdl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 tập lớn:</dc:title>
  <dc:creator>Bùi Đức Duy</dc:creator>
  <cp:lastModifiedBy>TRAN DUNG TRI</cp:lastModifiedBy>
  <cp:revision>3</cp:revision>
  <dcterms:created xsi:type="dcterms:W3CDTF">2020-12-06T06:07:24Z</dcterms:created>
  <dcterms:modified xsi:type="dcterms:W3CDTF">2022-03-16T16:00:43Z</dcterms:modified>
</cp:coreProperties>
</file>